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E97A0-A799-4287-8B66-997416F553C0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E377-7468-4913-A97B-0E48492A2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2FB0-4E93-4B27-A0B5-3E496D1567B7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2555-7C33-4445-ADB8-6AAE8C3A6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D3FE-461F-4FEF-8C00-D471309A6A7A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9D77-5640-469F-846A-0B3538083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9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616D-3D5A-409E-9DF6-4B574C2358D5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D140E-EB01-4CCD-BFD8-1CD7EE042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2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B1301-DBA0-4267-B940-BE97FBC60DC3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AA09-D501-4CD7-A9BE-0D12FFA5C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6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2219-94F7-404E-A071-156B8786C08F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390D5-D986-409E-8520-2E73E4735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0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FDBB-6471-41A3-920C-A923BF0837C5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14378-AF0C-4E66-B478-DF2F68C3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40AEE-A4E3-412D-B228-25EFE6895EA1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E39A-870D-40CA-8B35-E3DF35DAF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853D-2E18-4FEA-B5F9-4F4B37B4258B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83CDE-AF29-4C2A-B644-9417BEEA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6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690B-C717-475E-90C4-804C670C0CAE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AF01-66DB-4EBA-AE64-44E7E0A3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6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75BD-6B24-4AF5-8ACF-425A5F18B3CB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4701-7F33-4A1E-A6E8-3CA8B160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0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A614CA-D65A-4E02-A3BB-FAB77C925539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7C0D1C-AB00-4A74-812E-1AA6015AF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 smtClean="0"/>
              <a:t>10- The Jefferson Era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Section 1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Election of 1800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Three Candidates for President</a:t>
            </a:r>
          </a:p>
          <a:p>
            <a:pPr lvl="1" eaLnBrk="1" hangingPunct="1"/>
            <a:r>
              <a:rPr lang="en-US" dirty="0" smtClean="0"/>
              <a:t>John Adams (Federalist)</a:t>
            </a:r>
          </a:p>
          <a:p>
            <a:pPr lvl="1" eaLnBrk="1" hangingPunct="1"/>
            <a:r>
              <a:rPr lang="en-US" dirty="0" smtClean="0"/>
              <a:t>Thomas Jefferson (Democratic-Republican)</a:t>
            </a:r>
          </a:p>
          <a:p>
            <a:pPr lvl="1" eaLnBrk="1" hangingPunct="1"/>
            <a:r>
              <a:rPr lang="en-US" dirty="0" smtClean="0"/>
              <a:t>Aaron Burr (Democratic-Republican)</a:t>
            </a:r>
          </a:p>
          <a:p>
            <a:pPr eaLnBrk="1" hangingPunct="1"/>
            <a:r>
              <a:rPr lang="en-US" dirty="0" smtClean="0"/>
              <a:t>Tie between Jefferson and Burr</a:t>
            </a:r>
          </a:p>
          <a:p>
            <a:pPr eaLnBrk="1" hangingPunct="1"/>
            <a:r>
              <a:rPr lang="en-US" dirty="0" smtClean="0"/>
              <a:t>House of Representatives chooses winner</a:t>
            </a:r>
          </a:p>
          <a:p>
            <a:pPr lvl="1" eaLnBrk="1" hangingPunct="1"/>
            <a:r>
              <a:rPr lang="en-US" dirty="0" smtClean="0"/>
              <a:t>Jefferson becomes 3</a:t>
            </a:r>
            <a:r>
              <a:rPr lang="en-US" baseline="30000" dirty="0" smtClean="0"/>
              <a:t>rd</a:t>
            </a:r>
            <a:r>
              <a:rPr lang="en-US" dirty="0" smtClean="0"/>
              <a:t> U.S. President  </a:t>
            </a:r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Jefferson’s Views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eaLnBrk="1" hangingPunct="1"/>
            <a:r>
              <a:rPr lang="en-US" dirty="0" smtClean="0"/>
              <a:t>Wanted a nation of independent farmers</a:t>
            </a:r>
          </a:p>
          <a:p>
            <a:pPr eaLnBrk="1" hangingPunct="1"/>
            <a:r>
              <a:rPr lang="en-US" dirty="0" smtClean="0"/>
              <a:t>Believed in limited national government</a:t>
            </a:r>
          </a:p>
          <a:p>
            <a:pPr lvl="1" eaLnBrk="1" hangingPunct="1"/>
            <a:r>
              <a:rPr lang="en-US" dirty="0" smtClean="0"/>
              <a:t>Reduced number of federal employees</a:t>
            </a:r>
          </a:p>
          <a:p>
            <a:pPr lvl="1" eaLnBrk="1" hangingPunct="1"/>
            <a:r>
              <a:rPr lang="en-US" dirty="0" smtClean="0"/>
              <a:t>Ended Federalist programs</a:t>
            </a:r>
          </a:p>
          <a:p>
            <a:pPr lvl="1" eaLnBrk="1" hangingPunct="1"/>
            <a:r>
              <a:rPr lang="en-US" dirty="0" smtClean="0"/>
              <a:t>Ended many taxes</a:t>
            </a:r>
          </a:p>
          <a:p>
            <a:pPr lvl="1" eaLnBrk="1" hangingPunct="1"/>
            <a:r>
              <a:rPr lang="en-US" dirty="0" smtClean="0"/>
              <a:t>Reduced national debt</a:t>
            </a:r>
          </a:p>
          <a:p>
            <a:pPr eaLnBrk="1" hangingPunct="1"/>
            <a:r>
              <a:rPr lang="en-US" dirty="0" smtClean="0"/>
              <a:t>Conflict with Courts</a:t>
            </a:r>
          </a:p>
          <a:p>
            <a:pPr lvl="1" eaLnBrk="1" hangingPunct="1"/>
            <a:r>
              <a:rPr lang="en-US" dirty="0" smtClean="0"/>
              <a:t>Adams had appointed Federalist justices to the Supreme Court</a:t>
            </a:r>
          </a:p>
          <a:p>
            <a:pPr lvl="1" eaLnBrk="1" hangingPunct="1"/>
            <a:r>
              <a:rPr lang="en-US" dirty="0" smtClean="0"/>
              <a:t>Judicial Review</a:t>
            </a:r>
          </a:p>
          <a:p>
            <a:pPr lvl="2" eaLnBrk="1" hangingPunct="1"/>
            <a:r>
              <a:rPr lang="en-US" dirty="0" smtClean="0"/>
              <a:t>Supreme Court has final say on interpreting the Constitution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96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Chapter 10- The Jefferson Era</vt:lpstr>
      <vt:lpstr>The Election of 1800</vt:lpstr>
      <vt:lpstr>Jefferson’s Views</vt:lpstr>
    </vt:vector>
  </TitlesOfParts>
  <Company>Warner Brothers Movie World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7- The American Revolution</dc:title>
  <dc:creator>Bugs Bunny</dc:creator>
  <cp:lastModifiedBy>Bugs Bunny</cp:lastModifiedBy>
  <cp:revision>19</cp:revision>
  <dcterms:created xsi:type="dcterms:W3CDTF">2011-11-28T22:12:48Z</dcterms:created>
  <dcterms:modified xsi:type="dcterms:W3CDTF">2012-02-03T00:49:22Z</dcterms:modified>
</cp:coreProperties>
</file>