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61" r:id="rId6"/>
    <p:sldId id="263" r:id="rId7"/>
    <p:sldId id="262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FB9B7-F283-47D7-8ACE-15FD0225322F}" v="1" dt="2020-07-13T03:30:32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" name="chimes.wav"/>
          </p:stSnd>
        </p:sndAc>
      </p:transition>
    </mc:Choice>
    <mc:Fallback xmlns="">
      <p:transition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6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13" name="chimes.wav"/>
          </p:stSnd>
        </p:sndAc>
      </p:transition>
    </mc:Choice>
    <mc:Fallback xmlns="">
      <p:transition advClick="0" advTm="10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Sundar Shadi </a:t>
            </a:r>
            <a:br>
              <a:rPr lang="en-US" b="1">
                <a:solidFill>
                  <a:srgbClr val="FFFFFF"/>
                </a:solidFill>
                <a:cs typeface="Calibri Light"/>
              </a:rPr>
            </a:br>
            <a:r>
              <a:rPr lang="en-US" b="1">
                <a:solidFill>
                  <a:srgbClr val="FFFFFF"/>
                </a:solidFill>
                <a:cs typeface="Calibri Light"/>
              </a:rPr>
              <a:t>Contest Winners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cs typeface="Calibri"/>
              </a:rPr>
              <a:t>El Cerrito Garden Club</a:t>
            </a:r>
          </a:p>
          <a:p>
            <a:r>
              <a:rPr lang="en-US" sz="3200" b="1" dirty="0">
                <a:solidFill>
                  <a:srgbClr val="FFFFFF"/>
                </a:solidFill>
                <a:cs typeface="Calibri"/>
              </a:rPr>
              <a:t>2020</a:t>
            </a:r>
          </a:p>
          <a:p>
            <a:endParaRPr lang="en-US" sz="15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1477C-EB0A-409D-B87B-D845F67B08C3}"/>
              </a:ext>
            </a:extLst>
          </p:cNvPr>
          <p:cNvSpPr txBox="1"/>
          <p:nvPr/>
        </p:nvSpPr>
        <p:spPr>
          <a:xfrm>
            <a:off x="7295047" y="5331444"/>
            <a:ext cx="4515147" cy="15292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Comic Sans MS"/>
                <a:ea typeface="+mj-ea"/>
                <a:cs typeface="Calibri Light"/>
              </a:rPr>
              <a:t>Rick &amp; Monica 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Comic Sans MS"/>
                <a:ea typeface="+mj-ea"/>
                <a:cs typeface="Calibri Light"/>
              </a:rPr>
              <a:t>122 Julian</a:t>
            </a:r>
          </a:p>
        </p:txBody>
      </p:sp>
      <p:pic>
        <p:nvPicPr>
          <p:cNvPr id="3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431C784-FEE8-4182-8697-86ED66D08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r="6768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24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92398-9F15-490C-8A7C-3CB9088DE5B8}"/>
              </a:ext>
            </a:extLst>
          </p:cNvPr>
          <p:cNvSpPr txBox="1"/>
          <p:nvPr/>
        </p:nvSpPr>
        <p:spPr>
          <a:xfrm>
            <a:off x="37382" y="612476"/>
            <a:ext cx="1216036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 Black"/>
              </a:rPr>
              <a:t>LIST OF ATTENDEES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for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EL CERRITO GARDEN CLUB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SUNDAR SHADI WINNERS PRESENTATION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June 20, 2020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Monica and Rick </a:t>
            </a:r>
            <a:r>
              <a:rPr lang="en-US" b="1" dirty="0" err="1">
                <a:latin typeface="Arial Black"/>
              </a:rPr>
              <a:t>Padmos</a:t>
            </a:r>
            <a:endParaRPr lang="en-US" dirty="0">
              <a:latin typeface="&amp;quot"/>
            </a:endParaRPr>
          </a:p>
          <a:p>
            <a:pPr algn="ctr"/>
            <a:r>
              <a:rPr lang="en-US" b="1" dirty="0">
                <a:latin typeface="Arial Black"/>
              </a:rPr>
              <a:t>122 Pomona Street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El Cerrito, CA 94530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Louise Moises, Sundar </a:t>
            </a:r>
            <a:r>
              <a:rPr lang="en-US" dirty="0" err="1">
                <a:latin typeface="Arial Black"/>
              </a:rPr>
              <a:t>Shadi</a:t>
            </a:r>
            <a:r>
              <a:rPr lang="en-US" dirty="0">
                <a:latin typeface="Arial Black"/>
              </a:rPr>
              <a:t> Committee Chair</a:t>
            </a:r>
            <a:r>
              <a:rPr lang="en-US" dirty="0">
                <a:latin typeface="&amp;quot"/>
              </a:rPr>
              <a:t> </a:t>
            </a:r>
          </a:p>
          <a:p>
            <a:endParaRPr lang="en-US" dirty="0">
              <a:latin typeface="&amp;quot"/>
            </a:endParaRPr>
          </a:p>
          <a:p>
            <a:pPr algn="ctr"/>
            <a:r>
              <a:rPr lang="en-US" dirty="0">
                <a:latin typeface="Arial Black"/>
              </a:rPr>
              <a:t>Marth Jackson,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Landry Wildwind, 1</a:t>
            </a:r>
            <a:r>
              <a:rPr lang="en-US" sz="1400" baseline="30000" dirty="0">
                <a:latin typeface="Arial Black"/>
              </a:rPr>
              <a:t>st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Phuong Le, 2</a:t>
            </a:r>
            <a:r>
              <a:rPr lang="en-US" sz="1400" baseline="30000" dirty="0">
                <a:latin typeface="Arial Black"/>
              </a:rPr>
              <a:t>nd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Eileen Libby, Nominator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Tracy Giles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Bonnie McKenzie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Kate </a:t>
            </a:r>
            <a:r>
              <a:rPr lang="en-US" dirty="0" err="1">
                <a:latin typeface="Arial Black"/>
              </a:rPr>
              <a:t>Steinel</a:t>
            </a:r>
            <a:r>
              <a:rPr lang="en-US" dirty="0">
                <a:latin typeface="Arial Black"/>
              </a:rPr>
              <a:t> 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Le Merle Milsom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Marianne Aubert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Video:  Bonnie E. Smith, Board Secretary</a:t>
            </a:r>
            <a:r>
              <a:rPr lang="en-US" dirty="0">
                <a:latin typeface="&amp;quo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850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F2EEFED9-2000-4781-A0FB-BFC664504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5" r="-1" b="-1"/>
          <a:stretch/>
        </p:blipFill>
        <p:spPr>
          <a:xfrm>
            <a:off x="0" y="-3810"/>
            <a:ext cx="12191694" cy="6858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2BC82B-D31F-415D-9F99-8294BD6265A5}"/>
              </a:ext>
            </a:extLst>
          </p:cNvPr>
          <p:cNvSpPr txBox="1"/>
          <p:nvPr/>
        </p:nvSpPr>
        <p:spPr>
          <a:xfrm>
            <a:off x="8189343" y="5702060"/>
            <a:ext cx="416655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omic Sans MS"/>
                <a:cs typeface="Calibri"/>
              </a:rPr>
              <a:t>Thomas &amp; </a:t>
            </a:r>
            <a:r>
              <a:rPr lang="en-US" sz="3200" b="1" dirty="0" err="1">
                <a:latin typeface="Comic Sans MS"/>
                <a:cs typeface="Calibri"/>
              </a:rPr>
              <a:t>Beebo</a:t>
            </a:r>
          </a:p>
          <a:p>
            <a:r>
              <a:rPr lang="en-US" sz="3200" b="1" dirty="0">
                <a:latin typeface="Comic Sans MS"/>
                <a:cs typeface="Calibri"/>
              </a:rPr>
              <a:t>1704 Julian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230D82-B983-48A7-8570-AE76F14967BD}"/>
              </a:ext>
            </a:extLst>
          </p:cNvPr>
          <p:cNvSpPr txBox="1"/>
          <p:nvPr/>
        </p:nvSpPr>
        <p:spPr>
          <a:xfrm>
            <a:off x="-5751" y="569343"/>
            <a:ext cx="12203501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 Black"/>
              </a:rPr>
              <a:t>LIST OF ATTENDEES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for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EL CERRITO GARDEN CLUB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SUNDAR SHADI WINNERS PRESENTATION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June 24, 2020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 err="1">
                <a:latin typeface="Arial Black"/>
              </a:rPr>
              <a:t>Beebo</a:t>
            </a:r>
            <a:r>
              <a:rPr lang="en-US" b="1" dirty="0">
                <a:latin typeface="Arial Black"/>
              </a:rPr>
              <a:t> &amp; Thomas </a:t>
            </a:r>
            <a:r>
              <a:rPr lang="en-US" b="1" dirty="0" err="1">
                <a:latin typeface="Arial Black"/>
              </a:rPr>
              <a:t>Turman</a:t>
            </a:r>
            <a:endParaRPr lang="en-US" b="1" dirty="0">
              <a:latin typeface="Arial Black"/>
            </a:endParaRPr>
          </a:p>
          <a:p>
            <a:pPr algn="ctr"/>
            <a:r>
              <a:rPr lang="en-US" b="1" dirty="0">
                <a:latin typeface="Arial Black"/>
              </a:rPr>
              <a:t>1704 Julian</a:t>
            </a:r>
          </a:p>
          <a:p>
            <a:pPr algn="ctr"/>
            <a:r>
              <a:rPr lang="en-US" b="1" dirty="0">
                <a:latin typeface="Arial Black"/>
              </a:rPr>
              <a:t>El Cerrito, CA 94530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Louise Moises, Sundar Shadi Committee Chair</a:t>
            </a:r>
            <a:r>
              <a:rPr lang="en-US" dirty="0">
                <a:latin typeface="&amp;quot"/>
              </a:rPr>
              <a:t> </a:t>
            </a:r>
          </a:p>
          <a:p>
            <a:endParaRPr lang="en-US" dirty="0">
              <a:latin typeface="&amp;quot"/>
            </a:endParaRPr>
          </a:p>
          <a:p>
            <a:pPr algn="ctr"/>
            <a:r>
              <a:rPr lang="en-US" dirty="0">
                <a:latin typeface="Arial Black"/>
              </a:rPr>
              <a:t>Marth Jackson,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Landry </a:t>
            </a:r>
            <a:r>
              <a:rPr lang="en-US" dirty="0" err="1">
                <a:latin typeface="Arial Black"/>
              </a:rPr>
              <a:t>Wildwind</a:t>
            </a:r>
            <a:r>
              <a:rPr lang="en-US" dirty="0">
                <a:latin typeface="Arial Black"/>
              </a:rPr>
              <a:t>, 1</a:t>
            </a:r>
            <a:r>
              <a:rPr lang="en-US" sz="1400" baseline="30000" dirty="0">
                <a:latin typeface="Arial Black"/>
              </a:rPr>
              <a:t>st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Phuong Le, 2</a:t>
            </a:r>
            <a:r>
              <a:rPr lang="en-US" sz="1400" baseline="30000" dirty="0">
                <a:latin typeface="Arial Black"/>
              </a:rPr>
              <a:t>nd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Eileen Libby, Nominator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>
                <a:latin typeface="Arial Black"/>
              </a:rPr>
              <a:t>Anna Frankfurt</a:t>
            </a:r>
          </a:p>
          <a:p>
            <a:pPr algn="ctr"/>
            <a:r>
              <a:rPr lang="en-US" dirty="0">
                <a:latin typeface="Arial Black"/>
              </a:rPr>
              <a:t>Tracy Giles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Bonnie McKenzie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Kate </a:t>
            </a:r>
            <a:r>
              <a:rPr lang="en-US" dirty="0" err="1">
                <a:latin typeface="Arial Black"/>
              </a:rPr>
              <a:t>Steinel</a:t>
            </a:r>
            <a:r>
              <a:rPr lang="en-US" dirty="0">
                <a:latin typeface="Arial Black"/>
              </a:rPr>
              <a:t> 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Le Merle &amp; Clark Milsom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Marianne Aubert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Video:  Bonnie E. Smith, Board Secretary</a:t>
            </a:r>
            <a:r>
              <a:rPr lang="en-US" dirty="0">
                <a:latin typeface="&amp;quo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05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F82BC6F5-BA5F-42A9-820D-B780DFDD4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-1" b="-1"/>
          <a:stretch/>
        </p:blipFill>
        <p:spPr>
          <a:xfrm rot="10800000">
            <a:off x="-307" y="-3813"/>
            <a:ext cx="12192306" cy="6858001"/>
          </a:xfrm>
          <a:prstGeom prst="rect">
            <a:avLst/>
          </a:prstGeom>
        </p:spPr>
      </p:pic>
      <p:grpSp>
        <p:nvGrpSpPr>
          <p:cNvPr id="19" name="Group 9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25" name="Freeform: Shape 10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11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12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13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2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EF0B4-706A-4742-9F33-D0A95ACACF3B}"/>
              </a:ext>
            </a:extLst>
          </p:cNvPr>
          <p:cNvSpPr txBox="1"/>
          <p:nvPr/>
        </p:nvSpPr>
        <p:spPr>
          <a:xfrm>
            <a:off x="-5750" y="411193"/>
            <a:ext cx="1220350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 Black"/>
              </a:rPr>
              <a:t>LIST OF ATTENDEES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for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EL CERRITO GARDEN CLUB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SUNDAR SHADI WINNERS PRESENTATION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b="1" dirty="0">
                <a:latin typeface="Arial Black"/>
              </a:rPr>
              <a:t>June 27, 2020</a:t>
            </a:r>
          </a:p>
          <a:p>
            <a:pPr algn="ctr"/>
            <a:r>
              <a:rPr lang="en-US" b="1" dirty="0">
                <a:latin typeface="Arial Black"/>
              </a:rPr>
              <a:t>Morrison Brown &amp; Mark Barrett</a:t>
            </a:r>
          </a:p>
          <a:p>
            <a:pPr algn="ctr"/>
            <a:r>
              <a:rPr lang="en-US" b="1" dirty="0">
                <a:latin typeface="Arial Black"/>
              </a:rPr>
              <a:t>2007 Carquinez</a:t>
            </a:r>
          </a:p>
          <a:p>
            <a:pPr algn="ctr"/>
            <a:r>
              <a:rPr lang="en-US" b="1" dirty="0">
                <a:latin typeface="Arial Black"/>
              </a:rPr>
              <a:t>El Cerrito, CA 94530 </a:t>
            </a:r>
            <a:endParaRPr lang="en-US">
              <a:latin typeface="&amp;quot"/>
            </a:endParaRPr>
          </a:p>
          <a:p>
            <a:pPr algn="ctr"/>
            <a:r>
              <a:rPr lang="en-US" dirty="0">
                <a:latin typeface="Arial Black"/>
              </a:rPr>
              <a:t>Louise Moises, Sundar Shadi Committee Chair</a:t>
            </a:r>
            <a:r>
              <a:rPr lang="en-US" dirty="0">
                <a:latin typeface="&amp;quot"/>
              </a:rPr>
              <a:t> </a:t>
            </a:r>
          </a:p>
          <a:p>
            <a:endParaRPr lang="en-US">
              <a:latin typeface="&amp;quot"/>
            </a:endParaRPr>
          </a:p>
          <a:p>
            <a:pPr algn="ctr"/>
            <a:r>
              <a:rPr lang="en-US" dirty="0">
                <a:latin typeface="Arial Black"/>
              </a:rPr>
              <a:t>Marth Jackson,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Landry </a:t>
            </a:r>
            <a:r>
              <a:rPr lang="en-US" dirty="0" err="1">
                <a:latin typeface="Arial Black"/>
              </a:rPr>
              <a:t>Wildwind</a:t>
            </a:r>
            <a:r>
              <a:rPr lang="en-US" dirty="0">
                <a:latin typeface="Arial Black"/>
              </a:rPr>
              <a:t>, 1</a:t>
            </a:r>
            <a:r>
              <a:rPr lang="en-US" sz="1400" baseline="30000" dirty="0">
                <a:latin typeface="Arial Black"/>
              </a:rPr>
              <a:t>st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Phuong Le, 2</a:t>
            </a:r>
            <a:r>
              <a:rPr lang="en-US" sz="1400" baseline="30000" dirty="0">
                <a:latin typeface="Arial Black"/>
              </a:rPr>
              <a:t>nd</a:t>
            </a:r>
            <a:r>
              <a:rPr lang="en-US" dirty="0">
                <a:latin typeface="Arial Black"/>
              </a:rPr>
              <a:t> Vice President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Eileen Libby, Nominator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Tracy Giles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Bonnie McKenzie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Kate </a:t>
            </a:r>
            <a:r>
              <a:rPr lang="en-US" dirty="0" err="1">
                <a:latin typeface="Arial Black"/>
              </a:rPr>
              <a:t>Steinel</a:t>
            </a:r>
            <a:r>
              <a:rPr lang="en-US" dirty="0">
                <a:latin typeface="Arial Black"/>
              </a:rPr>
              <a:t> 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Le Merle Milsom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Marianne Aubert</a:t>
            </a:r>
            <a:r>
              <a:rPr lang="en-US" dirty="0">
                <a:latin typeface="&amp;quot"/>
              </a:rPr>
              <a:t> </a:t>
            </a:r>
          </a:p>
          <a:p>
            <a:pPr algn="ctr"/>
            <a:r>
              <a:rPr lang="en-US" dirty="0">
                <a:latin typeface="Arial Black"/>
              </a:rPr>
              <a:t>Video:  Bonnie E. Smith, Board Secretary</a:t>
            </a:r>
            <a:r>
              <a:rPr lang="en-US" dirty="0">
                <a:latin typeface="&amp;quo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09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3558DE-C97D-444F-B36F-8F4831082CF5}"/>
              </a:ext>
            </a:extLst>
          </p:cNvPr>
          <p:cNvSpPr txBox="1"/>
          <p:nvPr/>
        </p:nvSpPr>
        <p:spPr>
          <a:xfrm>
            <a:off x="2280251" y="1949570"/>
            <a:ext cx="764587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solidFill>
                  <a:schemeClr val="bg2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523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advClick="0" advTm="10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252</Words>
  <Application>Microsoft Office PowerPoint</Application>
  <PresentationFormat>Widescreen</PresentationFormat>
  <Paragraphs>69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&amp;quot</vt:lpstr>
      <vt:lpstr>Arial</vt:lpstr>
      <vt:lpstr>Arial Black</vt:lpstr>
      <vt:lpstr>Calibri</vt:lpstr>
      <vt:lpstr>Calibri Light</vt:lpstr>
      <vt:lpstr>Comic Sans MS</vt:lpstr>
      <vt:lpstr>Office Theme</vt:lpstr>
      <vt:lpstr>Sundar Shadi  Contest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Sundar Shadi  Contest Winners</dc:title>
  <dc:creator>Bonnie E Smith</dc:creator>
  <cp:lastModifiedBy>Bonnie E Smith</cp:lastModifiedBy>
  <cp:revision>2</cp:revision>
  <dcterms:created xsi:type="dcterms:W3CDTF">2020-07-13T03:33:43Z</dcterms:created>
  <dcterms:modified xsi:type="dcterms:W3CDTF">2020-07-13T04:04:34Z</dcterms:modified>
</cp:coreProperties>
</file>