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68" r:id="rId4"/>
    <p:sldId id="269" r:id="rId5"/>
    <p:sldId id="270" r:id="rId6"/>
    <p:sldId id="271" r:id="rId7"/>
    <p:sldId id="272" r:id="rId8"/>
    <p:sldId id="27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4807-25CF-4793-A7EE-B43D0691E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6B2C3D-56F3-43E1-ADC6-AD9A7412D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FA8FA-89C6-47B8-8110-14F2F8C14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E0FB-6755-40ED-9B78-71285C0F861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99D6C-0F54-4412-95B2-C36F5588C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1EA21-0355-487E-B559-6686ECF8F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F1EC-C824-4B4E-BFCE-3537340D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31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66ACC-16CE-47CB-A955-7354EEF91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6E3F25-E1F7-4A75-9855-FE597EC26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55638-132D-4ADB-B047-3CD493000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E0FB-6755-40ED-9B78-71285C0F861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459B3-8034-4B25-BBC3-0D18B2A5F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8BD2B-5B96-46BA-9747-8CD758EC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F1EC-C824-4B4E-BFCE-3537340D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2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429566-FFBF-4707-91A9-14860EF0E0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0ECB18-F46B-4FD4-AB58-DB6794C16A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00071-057D-4BF5-8044-BD124DCF0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E0FB-6755-40ED-9B78-71285C0F861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74A91-AF14-423E-97CF-8E0D9FA6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AAB37-CADC-4A81-82D4-1323C00B7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F1EC-C824-4B4E-BFCE-3537340D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8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E9CD3-FC08-4B42-8304-05B8E7A1C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FCA40-AF4B-4EB0-B48E-AD1E72F93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B124D-4914-46F7-A2A4-381714A67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E0FB-6755-40ED-9B78-71285C0F861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C70F7-CC24-4953-B17A-34FF6F31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9E817-DC48-40DF-B476-6F360CDA0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F1EC-C824-4B4E-BFCE-3537340D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8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8F997-FBE9-41D7-B90C-A4356B0CC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9506F-6FC4-41E0-9AE5-784058AF6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6F7BD-FEC1-4D06-B0C6-0B9A16349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E0FB-6755-40ED-9B78-71285C0F861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372C8-6181-45ED-92FA-A33F165AD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2F1C1-7EFF-43AB-B9EA-1B255A5EC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F1EC-C824-4B4E-BFCE-3537340D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25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85E3-35C5-4F66-8EC4-A52ADC0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29894-C18F-4424-8835-E1F8C7049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5FDB5-09C5-47DA-B435-2A5079247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A930A-5DF7-41E5-805A-569E91167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E0FB-6755-40ED-9B78-71285C0F861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80379-A1CB-46CA-9C1B-2B38C9432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E1084-3F96-4E15-B395-DE2BAD452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F1EC-C824-4B4E-BFCE-3537340D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4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81F5A-5E92-4A06-9645-FDA0DD08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02FBC-61AD-4484-BE4A-637EB1180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4BB4B-9A6C-4572-944B-841ED9B1A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6066F-4990-444A-9D6D-890E962B9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776CE9-29D2-436C-95FC-2D6E45719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FB6A22-6E0B-4FFA-A57B-95F697CF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E0FB-6755-40ED-9B78-71285C0F861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0D6349-446E-4A2C-A137-1DEA4CBD4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C046D-B40F-4DF3-B900-1C614FED5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F1EC-C824-4B4E-BFCE-3537340D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9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E1D38-573C-44DF-B8E2-EA8F32860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2CD71E-CAA7-4BF4-B995-07E2B000A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E0FB-6755-40ED-9B78-71285C0F861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87C68-91E0-4D81-BC45-FBCF80D77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00516-42B4-42DD-9E56-1947FB60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F1EC-C824-4B4E-BFCE-3537340D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3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3FF2A-EBDD-423D-94C4-C83725189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E0FB-6755-40ED-9B78-71285C0F861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D59607-2974-48AD-9B0E-1DD66E05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77636-6804-44E6-AC2C-22F07C37C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F1EC-C824-4B4E-BFCE-3537340D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8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D2D22-D6C4-4315-988B-8826B70C3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3E327-7860-4F65-914C-F10338686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64E9F-A7F8-41D9-8D15-87CF408A5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492544-ACBE-425F-B2A9-809516291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E0FB-6755-40ED-9B78-71285C0F861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0490B-830D-4EFC-A56A-74EF41A1C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1C100-5F05-4CD9-A837-481F74A4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F1EC-C824-4B4E-BFCE-3537340D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0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BA68D-4188-48E1-9AF2-C4384EF7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23E663-F23A-4852-9199-F6D84CE7B7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55910-45E5-4FE0-AAF6-DCF0EF55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B060D-ABDD-4F0E-86F3-CFD7C515B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E0FB-6755-40ED-9B78-71285C0F861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15B1E-6E69-4DCA-96BE-9421B611F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80FB4-1696-4BA5-909B-DEE39E7F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F1EC-C824-4B4E-BFCE-3537340D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80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74E30-C223-428E-8BB3-3A872875B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4EC05-DCD9-40EE-84CC-65310B60F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F0808-84E4-44E3-98B7-3F116492F1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E0FB-6755-40ED-9B78-71285C0F861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3DB5D-7B84-41F5-97F6-FCED53AE4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77911-1BE5-43AF-A174-2937DB1D6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1F1EC-C824-4B4E-BFCE-3537340D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5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89EB0-849E-4857-8F86-F86AC70F81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Harrington’s Greenhouse 2025 New Annuals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33BC8-F679-44B1-8852-A4734C4A11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4039D-96B7-4109-AB7E-8AC488B94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84840" y="3546770"/>
            <a:ext cx="3485367" cy="3080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E114CE-8C45-4C51-9AE2-9A4418247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6168" y="3584489"/>
            <a:ext cx="3560805" cy="3080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2B3D18-0F17-462D-A47D-4CB10A356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5215" y="3584490"/>
            <a:ext cx="3560806" cy="308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09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0AD1C-D405-72B8-9DA7-A317A7F1D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Calibrachoa </a:t>
            </a:r>
            <a:r>
              <a:rPr lang="en-US" sz="2700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Caliloco</a:t>
            </a:r>
            <a:r>
              <a:rPr lang="en-US" sz="27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700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Frankenberry</a:t>
            </a:r>
            <a:br>
              <a:rPr lang="en-US" sz="27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800" b="0" i="0" dirty="0">
                <a:solidFill>
                  <a:srgbClr val="51534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collection of varieties with wildflower colors and patterns, but with early flowering, tidy habits, and garden performance growers expect from modern breeding. </a:t>
            </a:r>
            <a:br>
              <a:rPr lang="en-US" b="1" i="0" dirty="0">
                <a:solidFill>
                  <a:srgbClr val="000000"/>
                </a:solidFill>
                <a:effectLst/>
                <a:latin typeface="Helvetica Neue"/>
              </a:rPr>
            </a:b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627678-62B6-8DF8-720E-4AE6FD222E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30" y="2345489"/>
            <a:ext cx="2554316" cy="383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22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A5645-7F39-66DD-D990-E476F9FE7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b="1" i="0" dirty="0">
                <a:solidFill>
                  <a:srgbClr val="3031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Calibrachoa Cielo Firecracker </a:t>
            </a:r>
            <a:br>
              <a:rPr lang="en-US" sz="2400" b="0" i="0" dirty="0">
                <a:solidFill>
                  <a:srgbClr val="3031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b="0" i="0" dirty="0">
                <a:solidFill>
                  <a:srgbClr val="44444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Consumers will love its large, vibrant multi-colored flowers. Growers will appreciate its excellent heat and pH tolerance.</a:t>
            </a:r>
            <a:br>
              <a:rPr lang="en-US" sz="2200" b="0" i="0" dirty="0">
                <a:solidFill>
                  <a:srgbClr val="3031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677FFC-A538-40E6-D2C9-DC28722C19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38" y="2157313"/>
            <a:ext cx="5082188" cy="385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534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47E27-FDF1-F1BE-FBF1-1288017DE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i="0" dirty="0">
                <a:solidFill>
                  <a:srgbClr val="274B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Coleus Stained Glass™ Raspberry Tart </a:t>
            </a:r>
            <a:br>
              <a:rPr lang="en-US" b="1" i="0" dirty="0">
                <a:solidFill>
                  <a:srgbClr val="274B4F"/>
                </a:solidFill>
                <a:effectLst/>
                <a:latin typeface="Arsenal"/>
              </a:rPr>
            </a:br>
            <a:r>
              <a:rPr lang="en-US" sz="2200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annual is grown for its stunning foliage colors- beautiful reddish bronze with chartreuse edges. Remove flower spikes to allow for more foliage. Plant in full sun to light shade.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74" name="Picture 2" descr="Coleus Stained Glass™ Raspberry Tart">
            <a:extLst>
              <a:ext uri="{FF2B5EF4-FFF2-40B4-BE49-F238E27FC236}">
                <a16:creationId xmlns:a16="http://schemas.microsoft.com/office/drawing/2014/main" id="{06EA0B3E-A3EC-73A0-76E8-38770D7A7E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859" y="1690688"/>
            <a:ext cx="3253946" cy="449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79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7C5F5-223C-339C-F10D-7FE8F6F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b="1" i="0" dirty="0">
                <a:solidFill>
                  <a:srgbClr val="44444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Coleus </a:t>
            </a:r>
            <a:r>
              <a:rPr lang="en-US" sz="2400" b="1" i="0" dirty="0" err="1">
                <a:solidFill>
                  <a:srgbClr val="44444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scutellarioides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'Skeletal’ </a:t>
            </a:r>
            <a:r>
              <a:rPr lang="en-US" sz="2000" b="0" i="0" dirty="0">
                <a:solidFill>
                  <a:srgbClr val="55555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great choice if you are in need of a shade border or looking to add texture to your shade gardens and planters. A good companion plant to go with begonias, new guineas, Bounce Impatiens or most other shade loving choices.</a:t>
            </a:r>
            <a:br>
              <a:rPr lang="en-US" sz="2000" b="1" i="0" dirty="0">
                <a:solidFill>
                  <a:srgbClr val="44444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098" name="Picture 2" descr="Coleus 'Skeletal' (P)">
            <a:extLst>
              <a:ext uri="{FF2B5EF4-FFF2-40B4-BE49-F238E27FC236}">
                <a16:creationId xmlns:a16="http://schemas.microsoft.com/office/drawing/2014/main" id="{C12E09AA-A2F2-C266-2B9D-0CD78DDCD5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37" y="2314831"/>
            <a:ext cx="3862131" cy="386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00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C86F8-0D67-1449-C24E-BC770B1C7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Coleus Trail Blazer Road Trip</a:t>
            </a:r>
            <a:br>
              <a:rPr lang="en-US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small-leaf variety with broad teardrop-shaped foliage that combines colors of deep burgundy-purple detailed with magenta pink central blazes, lime green outlining along the finely scalloped edges, and flecks of white, generally at the base. The foliage creates a colorful, full-season tapestry as it cascades from pots, window boxes, and hanging baskets. 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122" name="Picture 2" descr="Coleus Trailblazer™ Road Trip">
            <a:extLst>
              <a:ext uri="{FF2B5EF4-FFF2-40B4-BE49-F238E27FC236}">
                <a16:creationId xmlns:a16="http://schemas.microsoft.com/office/drawing/2014/main" id="{74005747-8DD6-0727-0D64-E6B1E6B858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853" y="2576147"/>
            <a:ext cx="3600815" cy="360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585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C9DDB-9F3E-0C55-76A2-022742CA5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Joybera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 Orange Gerbera </a:t>
            </a:r>
            <a:b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Long lasting large flowers. Can plant in full or part Sun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146" name="Picture 2" descr="Joybera Orange - Gerbera jamesonii">
            <a:extLst>
              <a:ext uri="{FF2B5EF4-FFF2-40B4-BE49-F238E27FC236}">
                <a16:creationId xmlns:a16="http://schemas.microsoft.com/office/drawing/2014/main" id="{674EC798-8DD1-054E-396E-BD53CD79FD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184" y="1767618"/>
            <a:ext cx="5009485" cy="44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17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1BC2-3C57-0755-F899-C5408E5CE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b="1" i="0" dirty="0">
                <a:solidFill>
                  <a:srgbClr val="59595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Glory Days Pink Bicolor </a:t>
            </a:r>
            <a:br>
              <a:rPr lang="en-US" b="1" i="0" dirty="0">
                <a:solidFill>
                  <a:srgbClr val="59595B"/>
                </a:solidFill>
                <a:effectLst/>
                <a:latin typeface="Raleway" pitchFamily="2" charset="0"/>
              </a:rPr>
            </a:br>
            <a:r>
              <a:rPr lang="en-US" sz="2200" b="0" i="0" dirty="0" err="1">
                <a:solidFill>
                  <a:srgbClr val="05050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Bicolor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blooms with the attractiveness of a single flower with the appearance of an ivy, but with growing characteristics of a zonal geranium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A512DFD-F646-C1B7-5201-FE3C61E38F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163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259</Words>
  <Application>Microsoft Office PowerPoint</Application>
  <PresentationFormat>Widescreen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Arsenal</vt:lpstr>
      <vt:lpstr>Calibri</vt:lpstr>
      <vt:lpstr>Calibri Light</vt:lpstr>
      <vt:lpstr>Helvetica Neue</vt:lpstr>
      <vt:lpstr>Raleway</vt:lpstr>
      <vt:lpstr>Verdana</vt:lpstr>
      <vt:lpstr>Office Theme</vt:lpstr>
      <vt:lpstr>Harrington’s Greenhouse 2025 New Annuals</vt:lpstr>
      <vt:lpstr>Calibrachoa Caliloco Frankenberry collection of varieties with wildflower colors and patterns, but with early flowering, tidy habits, and garden performance growers expect from modern breeding.  </vt:lpstr>
      <vt:lpstr>Calibrachoa Cielo Firecracker  Consumers will love its large, vibrant multi-colored flowers. Growers will appreciate its excellent heat and pH tolerance. </vt:lpstr>
      <vt:lpstr>Coleus Stained Glass™ Raspberry Tart  annual is grown for its stunning foliage colors- beautiful reddish bronze with chartreuse edges. Remove flower spikes to allow for more foliage. Plant in full sun to light shade.</vt:lpstr>
      <vt:lpstr>Coleus scutellarioides 'Skeletal’ great choice if you are in need of a shade border or looking to add texture to your shade gardens and planters. A good companion plant to go with begonias, new guineas, Bounce Impatiens or most other shade loving choices. </vt:lpstr>
      <vt:lpstr>Coleus Trail Blazer Road Trip small-leaf variety with broad teardrop-shaped foliage that combines colors of deep burgundy-purple detailed with magenta pink central blazes, lime green outlining along the finely scalloped edges, and flecks of white, generally at the base. The foliage creates a colorful, full-season tapestry as it cascades from pots, window boxes, and hanging baskets. </vt:lpstr>
      <vt:lpstr>Joybera Orange Gerbera  Long lasting large flowers. Can plant in full or part Sun</vt:lpstr>
      <vt:lpstr>Glory Days Pink Bicolor  Bicolor blooms with the attractiveness of a single flower with the appearance of an ivy, but with growing characteristics of a zonal geranium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</dc:creator>
  <cp:lastModifiedBy>John Harrington</cp:lastModifiedBy>
  <cp:revision>84</cp:revision>
  <dcterms:created xsi:type="dcterms:W3CDTF">2019-12-02T20:36:18Z</dcterms:created>
  <dcterms:modified xsi:type="dcterms:W3CDTF">2025-01-08T17:57:02Z</dcterms:modified>
</cp:coreProperties>
</file>