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Lst>
  <p:sldSz cy="5143500" cx="9144000"/>
  <p:notesSz cx="6858000" cy="9144000"/>
  <p:embeddedFontLst>
    <p:embeddedFont>
      <p:font typeface="Roboto"/>
      <p:regular r:id="rId17"/>
      <p:bold r:id="rId18"/>
      <p:italic r:id="rId19"/>
      <p:boldItalic r:id="rId20"/>
    </p:embeddedFont>
    <p:embeddedFont>
      <p:font typeface="Merriweather"/>
      <p:regular r:id="rId21"/>
      <p:bold r:id="rId22"/>
      <p:italic r:id="rId23"/>
      <p:boldItalic r:id="rId24"/>
    </p:embeddedFont>
    <p:embeddedFont>
      <p:font typeface="Comfortaa"/>
      <p:regular r:id="rId25"/>
      <p:bold r:id="rId2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Roboto-boldItalic.fntdata"/><Relationship Id="rId22" Type="http://schemas.openxmlformats.org/officeDocument/2006/relationships/font" Target="fonts/Merriweather-bold.fntdata"/><Relationship Id="rId21" Type="http://schemas.openxmlformats.org/officeDocument/2006/relationships/font" Target="fonts/Merriweather-regular.fntdata"/><Relationship Id="rId24" Type="http://schemas.openxmlformats.org/officeDocument/2006/relationships/font" Target="fonts/Merriweather-boldItalic.fntdata"/><Relationship Id="rId23" Type="http://schemas.openxmlformats.org/officeDocument/2006/relationships/font" Target="fonts/Merriweather-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Comfortaa-bold.fntdata"/><Relationship Id="rId25" Type="http://schemas.openxmlformats.org/officeDocument/2006/relationships/font" Target="fonts/Comfortaa-regular.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font" Target="fonts/Roboto-regular.fntdata"/><Relationship Id="rId16" Type="http://schemas.openxmlformats.org/officeDocument/2006/relationships/slide" Target="slides/slide11.xml"/><Relationship Id="rId19" Type="http://schemas.openxmlformats.org/officeDocument/2006/relationships/font" Target="fonts/Roboto-italic.fntdata"/><Relationship Id="rId18" Type="http://schemas.openxmlformats.org/officeDocument/2006/relationships/font" Target="fonts/Roboto-bold.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3" name="Shape 63"/>
        <p:cNvGrpSpPr/>
        <p:nvPr/>
      </p:nvGrpSpPr>
      <p:grpSpPr>
        <a:xfrm>
          <a:off x="0" y="0"/>
          <a:ext cx="0" cy="0"/>
          <a:chOff x="0" y="0"/>
          <a:chExt cx="0" cy="0"/>
        </a:xfrm>
      </p:grpSpPr>
      <p:sp>
        <p:nvSpPr>
          <p:cNvPr id="64" name="Google Shape;64;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65" name="Google Shape;65;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4" name="Shape 124"/>
        <p:cNvGrpSpPr/>
        <p:nvPr/>
      </p:nvGrpSpPr>
      <p:grpSpPr>
        <a:xfrm>
          <a:off x="0" y="0"/>
          <a:ext cx="0" cy="0"/>
          <a:chOff x="0" y="0"/>
          <a:chExt cx="0" cy="0"/>
        </a:xfrm>
      </p:grpSpPr>
      <p:sp>
        <p:nvSpPr>
          <p:cNvPr id="125" name="Google Shape;125;g6180db485e_0_5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6" name="Google Shape;126;g6180db485e_0_5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1" name="Shape 131"/>
        <p:cNvGrpSpPr/>
        <p:nvPr/>
      </p:nvGrpSpPr>
      <p:grpSpPr>
        <a:xfrm>
          <a:off x="0" y="0"/>
          <a:ext cx="0" cy="0"/>
          <a:chOff x="0" y="0"/>
          <a:chExt cx="0" cy="0"/>
        </a:xfrm>
      </p:grpSpPr>
      <p:sp>
        <p:nvSpPr>
          <p:cNvPr id="132" name="Google Shape;132;g6180db485e_0_3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3" name="Google Shape;133;g6180db485e_0_3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9" name="Shape 69"/>
        <p:cNvGrpSpPr/>
        <p:nvPr/>
      </p:nvGrpSpPr>
      <p:grpSpPr>
        <a:xfrm>
          <a:off x="0" y="0"/>
          <a:ext cx="0" cy="0"/>
          <a:chOff x="0" y="0"/>
          <a:chExt cx="0" cy="0"/>
        </a:xfrm>
      </p:grpSpPr>
      <p:sp>
        <p:nvSpPr>
          <p:cNvPr id="70" name="Google Shape;70;g6180db485e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 name="Google Shape;71;g6180db485e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5" name="Shape 75"/>
        <p:cNvGrpSpPr/>
        <p:nvPr/>
      </p:nvGrpSpPr>
      <p:grpSpPr>
        <a:xfrm>
          <a:off x="0" y="0"/>
          <a:ext cx="0" cy="0"/>
          <a:chOff x="0" y="0"/>
          <a:chExt cx="0" cy="0"/>
        </a:xfrm>
      </p:grpSpPr>
      <p:sp>
        <p:nvSpPr>
          <p:cNvPr id="76" name="Google Shape;76;g6180db485e_0_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 name="Google Shape;77;g6180db485e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2" name="Shape 82"/>
        <p:cNvGrpSpPr/>
        <p:nvPr/>
      </p:nvGrpSpPr>
      <p:grpSpPr>
        <a:xfrm>
          <a:off x="0" y="0"/>
          <a:ext cx="0" cy="0"/>
          <a:chOff x="0" y="0"/>
          <a:chExt cx="0" cy="0"/>
        </a:xfrm>
      </p:grpSpPr>
      <p:sp>
        <p:nvSpPr>
          <p:cNvPr id="83" name="Google Shape;83;g6180db485e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4" name="Google Shape;84;g6180db485e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8" name="Shape 88"/>
        <p:cNvGrpSpPr/>
        <p:nvPr/>
      </p:nvGrpSpPr>
      <p:grpSpPr>
        <a:xfrm>
          <a:off x="0" y="0"/>
          <a:ext cx="0" cy="0"/>
          <a:chOff x="0" y="0"/>
          <a:chExt cx="0" cy="0"/>
        </a:xfrm>
      </p:grpSpPr>
      <p:sp>
        <p:nvSpPr>
          <p:cNvPr id="89" name="Google Shape;89;g6180db485e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0" name="Google Shape;90;g6180db485e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4" name="Shape 94"/>
        <p:cNvGrpSpPr/>
        <p:nvPr/>
      </p:nvGrpSpPr>
      <p:grpSpPr>
        <a:xfrm>
          <a:off x="0" y="0"/>
          <a:ext cx="0" cy="0"/>
          <a:chOff x="0" y="0"/>
          <a:chExt cx="0" cy="0"/>
        </a:xfrm>
      </p:grpSpPr>
      <p:sp>
        <p:nvSpPr>
          <p:cNvPr id="95" name="Google Shape;95;g6180db485e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6" name="Google Shape;96;g6180db485e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2" name="Shape 102"/>
        <p:cNvGrpSpPr/>
        <p:nvPr/>
      </p:nvGrpSpPr>
      <p:grpSpPr>
        <a:xfrm>
          <a:off x="0" y="0"/>
          <a:ext cx="0" cy="0"/>
          <a:chOff x="0" y="0"/>
          <a:chExt cx="0" cy="0"/>
        </a:xfrm>
      </p:grpSpPr>
      <p:sp>
        <p:nvSpPr>
          <p:cNvPr id="103" name="Google Shape;103;g6180db485e_0_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 name="Google Shape;104;g6180db485e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0" name="Shape 110"/>
        <p:cNvGrpSpPr/>
        <p:nvPr/>
      </p:nvGrpSpPr>
      <p:grpSpPr>
        <a:xfrm>
          <a:off x="0" y="0"/>
          <a:ext cx="0" cy="0"/>
          <a:chOff x="0" y="0"/>
          <a:chExt cx="0" cy="0"/>
        </a:xfrm>
      </p:grpSpPr>
      <p:sp>
        <p:nvSpPr>
          <p:cNvPr id="111" name="Google Shape;111;g6180db485e_0_4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 name="Google Shape;112;g6180db485e_0_4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7" name="Shape 117"/>
        <p:cNvGrpSpPr/>
        <p:nvPr/>
      </p:nvGrpSpPr>
      <p:grpSpPr>
        <a:xfrm>
          <a:off x="0" y="0"/>
          <a:ext cx="0" cy="0"/>
          <a:chOff x="0" y="0"/>
          <a:chExt cx="0" cy="0"/>
        </a:xfrm>
      </p:grpSpPr>
      <p:sp>
        <p:nvSpPr>
          <p:cNvPr id="118" name="Google Shape;118;g6180db485e_0_4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9" name="Google Shape;119;g6180db485e_0_4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p:nvPr/>
        </p:nvSpPr>
        <p:spPr>
          <a:xfrm flipH="1">
            <a:off x="8246400" y="4245925"/>
            <a:ext cx="897600" cy="897600"/>
          </a:xfrm>
          <a:prstGeom prst="rtTriangle">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 name="Google Shape;11;p2"/>
          <p:cNvSpPr/>
          <p:nvPr/>
        </p:nvSpPr>
        <p:spPr>
          <a:xfrm flipH="1">
            <a:off x="8246400" y="4245875"/>
            <a:ext cx="897600" cy="897600"/>
          </a:xfrm>
          <a:prstGeom prst="round1Rect">
            <a:avLst>
              <a:gd fmla="val 16667" name="adj"/>
            </a:avLst>
          </a:prstGeom>
          <a:solidFill>
            <a:schemeClr val="lt1">
              <a:alpha val="6808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 name="Google Shape;12;p2"/>
          <p:cNvSpPr txBox="1"/>
          <p:nvPr>
            <p:ph type="ctrTitle"/>
          </p:nvPr>
        </p:nvSpPr>
        <p:spPr>
          <a:xfrm>
            <a:off x="390525" y="1819275"/>
            <a:ext cx="8222100" cy="933600"/>
          </a:xfrm>
          <a:prstGeom prst="rect">
            <a:avLst/>
          </a:prstGeom>
        </p:spPr>
        <p:txBody>
          <a:bodyPr anchorCtr="0" anchor="b"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13" name="Google Shape;13;p2"/>
          <p:cNvSpPr txBox="1"/>
          <p:nvPr>
            <p:ph idx="1" type="subTitle"/>
          </p:nvPr>
        </p:nvSpPr>
        <p:spPr>
          <a:xfrm>
            <a:off x="390525" y="2789130"/>
            <a:ext cx="8222100" cy="4329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Clr>
                <a:schemeClr val="lt1"/>
              </a:buClr>
              <a:buSzPts val="1800"/>
              <a:buNone/>
              <a:defRPr>
                <a:solidFill>
                  <a:schemeClr val="lt1"/>
                </a:solidFill>
              </a:defRPr>
            </a:lvl1pPr>
            <a:lvl2pPr lvl="1">
              <a:lnSpc>
                <a:spcPct val="100000"/>
              </a:lnSpc>
              <a:spcBef>
                <a:spcPts val="0"/>
              </a:spcBef>
              <a:spcAft>
                <a:spcPts val="0"/>
              </a:spcAft>
              <a:buClr>
                <a:schemeClr val="lt1"/>
              </a:buClr>
              <a:buSzPts val="1800"/>
              <a:buNone/>
              <a:defRPr sz="1800">
                <a:solidFill>
                  <a:schemeClr val="lt1"/>
                </a:solidFill>
              </a:defRPr>
            </a:lvl2pPr>
            <a:lvl3pPr lvl="2">
              <a:lnSpc>
                <a:spcPct val="100000"/>
              </a:lnSpc>
              <a:spcBef>
                <a:spcPts val="0"/>
              </a:spcBef>
              <a:spcAft>
                <a:spcPts val="0"/>
              </a:spcAft>
              <a:buClr>
                <a:schemeClr val="lt1"/>
              </a:buClr>
              <a:buSzPts val="1800"/>
              <a:buNone/>
              <a:defRPr sz="1800">
                <a:solidFill>
                  <a:schemeClr val="lt1"/>
                </a:solidFill>
              </a:defRPr>
            </a:lvl3pPr>
            <a:lvl4pPr lvl="3">
              <a:lnSpc>
                <a:spcPct val="100000"/>
              </a:lnSpc>
              <a:spcBef>
                <a:spcPts val="0"/>
              </a:spcBef>
              <a:spcAft>
                <a:spcPts val="0"/>
              </a:spcAft>
              <a:buClr>
                <a:schemeClr val="lt1"/>
              </a:buClr>
              <a:buSzPts val="1800"/>
              <a:buNone/>
              <a:defRPr sz="1800">
                <a:solidFill>
                  <a:schemeClr val="lt1"/>
                </a:solidFill>
              </a:defRPr>
            </a:lvl4pPr>
            <a:lvl5pPr lvl="4">
              <a:lnSpc>
                <a:spcPct val="100000"/>
              </a:lnSpc>
              <a:spcBef>
                <a:spcPts val="0"/>
              </a:spcBef>
              <a:spcAft>
                <a:spcPts val="0"/>
              </a:spcAft>
              <a:buClr>
                <a:schemeClr val="lt1"/>
              </a:buClr>
              <a:buSzPts val="1800"/>
              <a:buNone/>
              <a:defRPr sz="1800">
                <a:solidFill>
                  <a:schemeClr val="lt1"/>
                </a:solidFill>
              </a:defRPr>
            </a:lvl5pPr>
            <a:lvl6pPr lvl="5">
              <a:lnSpc>
                <a:spcPct val="100000"/>
              </a:lnSpc>
              <a:spcBef>
                <a:spcPts val="0"/>
              </a:spcBef>
              <a:spcAft>
                <a:spcPts val="0"/>
              </a:spcAft>
              <a:buClr>
                <a:schemeClr val="lt1"/>
              </a:buClr>
              <a:buSzPts val="1800"/>
              <a:buNone/>
              <a:defRPr sz="1800">
                <a:solidFill>
                  <a:schemeClr val="lt1"/>
                </a:solidFill>
              </a:defRPr>
            </a:lvl6pPr>
            <a:lvl7pPr lvl="6">
              <a:lnSpc>
                <a:spcPct val="100000"/>
              </a:lnSpc>
              <a:spcBef>
                <a:spcPts val="0"/>
              </a:spcBef>
              <a:spcAft>
                <a:spcPts val="0"/>
              </a:spcAft>
              <a:buClr>
                <a:schemeClr val="lt1"/>
              </a:buClr>
              <a:buSzPts val="1800"/>
              <a:buNone/>
              <a:defRPr sz="1800">
                <a:solidFill>
                  <a:schemeClr val="lt1"/>
                </a:solidFill>
              </a:defRPr>
            </a:lvl7pPr>
            <a:lvl8pPr lvl="7">
              <a:lnSpc>
                <a:spcPct val="100000"/>
              </a:lnSpc>
              <a:spcBef>
                <a:spcPts val="0"/>
              </a:spcBef>
              <a:spcAft>
                <a:spcPts val="0"/>
              </a:spcAft>
              <a:buClr>
                <a:schemeClr val="lt1"/>
              </a:buClr>
              <a:buSzPts val="1800"/>
              <a:buNone/>
              <a:defRPr sz="1800">
                <a:solidFill>
                  <a:schemeClr val="lt1"/>
                </a:solidFill>
              </a:defRPr>
            </a:lvl8pPr>
            <a:lvl9pPr lvl="8">
              <a:lnSpc>
                <a:spcPct val="100000"/>
              </a:lnSpc>
              <a:spcBef>
                <a:spcPts val="0"/>
              </a:spcBef>
              <a:spcAft>
                <a:spcPts val="0"/>
              </a:spcAft>
              <a:buClr>
                <a:schemeClr val="lt1"/>
              </a:buClr>
              <a:buSzPts val="1800"/>
              <a:buNone/>
              <a:defRPr sz="1800">
                <a:solidFill>
                  <a:schemeClr val="lt1"/>
                </a:solidFill>
              </a:defRPr>
            </a:lvl9pPr>
          </a:lstStyle>
          <a:p/>
        </p:txBody>
      </p:sp>
      <p:sp>
        <p:nvSpPr>
          <p:cNvPr id="14" name="Google Shape;14;p2"/>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bg>
      <p:bgPr>
        <a:solidFill>
          <a:schemeClr val="accent4"/>
        </a:solidFill>
      </p:bgPr>
    </p:bg>
    <p:spTree>
      <p:nvGrpSpPr>
        <p:cNvPr id="57" name="Shape 57"/>
        <p:cNvGrpSpPr/>
        <p:nvPr/>
      </p:nvGrpSpPr>
      <p:grpSpPr>
        <a:xfrm>
          <a:off x="0" y="0"/>
          <a:ext cx="0" cy="0"/>
          <a:chOff x="0" y="0"/>
          <a:chExt cx="0" cy="0"/>
        </a:xfrm>
      </p:grpSpPr>
      <p:sp>
        <p:nvSpPr>
          <p:cNvPr id="58" name="Google Shape;58;p11"/>
          <p:cNvSpPr txBox="1"/>
          <p:nvPr>
            <p:ph hasCustomPrompt="1" type="title"/>
          </p:nvPr>
        </p:nvSpPr>
        <p:spPr>
          <a:xfrm>
            <a:off x="475500" y="1258525"/>
            <a:ext cx="8222100" cy="1963500"/>
          </a:xfrm>
          <a:prstGeom prst="rect">
            <a:avLst/>
          </a:prstGeom>
        </p:spPr>
        <p:txBody>
          <a:bodyPr anchorCtr="0" anchor="b" bIns="91425" lIns="91425" spcFirstLastPara="1" rIns="91425" wrap="square" tIns="91425">
            <a:noAutofit/>
          </a:bodyPr>
          <a:lstStyle>
            <a:lvl1pPr lvl="0" algn="ctr">
              <a:spcBef>
                <a:spcPts val="0"/>
              </a:spcBef>
              <a:spcAft>
                <a:spcPts val="0"/>
              </a:spcAft>
              <a:buClr>
                <a:schemeClr val="dk2"/>
              </a:buClr>
              <a:buSzPts val="12000"/>
              <a:buNone/>
              <a:defRPr sz="12000">
                <a:solidFill>
                  <a:schemeClr val="dk2"/>
                </a:solidFill>
              </a:defRPr>
            </a:lvl1pPr>
            <a:lvl2pPr lvl="1" algn="ctr">
              <a:spcBef>
                <a:spcPts val="0"/>
              </a:spcBef>
              <a:spcAft>
                <a:spcPts val="0"/>
              </a:spcAft>
              <a:buClr>
                <a:schemeClr val="dk2"/>
              </a:buClr>
              <a:buSzPts val="12000"/>
              <a:buNone/>
              <a:defRPr sz="12000">
                <a:solidFill>
                  <a:schemeClr val="dk2"/>
                </a:solidFill>
              </a:defRPr>
            </a:lvl2pPr>
            <a:lvl3pPr lvl="2" algn="ctr">
              <a:spcBef>
                <a:spcPts val="0"/>
              </a:spcBef>
              <a:spcAft>
                <a:spcPts val="0"/>
              </a:spcAft>
              <a:buClr>
                <a:schemeClr val="dk2"/>
              </a:buClr>
              <a:buSzPts val="12000"/>
              <a:buNone/>
              <a:defRPr sz="12000">
                <a:solidFill>
                  <a:schemeClr val="dk2"/>
                </a:solidFill>
              </a:defRPr>
            </a:lvl3pPr>
            <a:lvl4pPr lvl="3" algn="ctr">
              <a:spcBef>
                <a:spcPts val="0"/>
              </a:spcBef>
              <a:spcAft>
                <a:spcPts val="0"/>
              </a:spcAft>
              <a:buClr>
                <a:schemeClr val="dk2"/>
              </a:buClr>
              <a:buSzPts val="12000"/>
              <a:buNone/>
              <a:defRPr sz="12000">
                <a:solidFill>
                  <a:schemeClr val="dk2"/>
                </a:solidFill>
              </a:defRPr>
            </a:lvl4pPr>
            <a:lvl5pPr lvl="4" algn="ctr">
              <a:spcBef>
                <a:spcPts val="0"/>
              </a:spcBef>
              <a:spcAft>
                <a:spcPts val="0"/>
              </a:spcAft>
              <a:buClr>
                <a:schemeClr val="dk2"/>
              </a:buClr>
              <a:buSzPts val="12000"/>
              <a:buNone/>
              <a:defRPr sz="12000">
                <a:solidFill>
                  <a:schemeClr val="dk2"/>
                </a:solidFill>
              </a:defRPr>
            </a:lvl5pPr>
            <a:lvl6pPr lvl="5" algn="ctr">
              <a:spcBef>
                <a:spcPts val="0"/>
              </a:spcBef>
              <a:spcAft>
                <a:spcPts val="0"/>
              </a:spcAft>
              <a:buClr>
                <a:schemeClr val="dk2"/>
              </a:buClr>
              <a:buSzPts val="12000"/>
              <a:buNone/>
              <a:defRPr sz="12000">
                <a:solidFill>
                  <a:schemeClr val="dk2"/>
                </a:solidFill>
              </a:defRPr>
            </a:lvl6pPr>
            <a:lvl7pPr lvl="6" algn="ctr">
              <a:spcBef>
                <a:spcPts val="0"/>
              </a:spcBef>
              <a:spcAft>
                <a:spcPts val="0"/>
              </a:spcAft>
              <a:buClr>
                <a:schemeClr val="dk2"/>
              </a:buClr>
              <a:buSzPts val="12000"/>
              <a:buNone/>
              <a:defRPr sz="12000">
                <a:solidFill>
                  <a:schemeClr val="dk2"/>
                </a:solidFill>
              </a:defRPr>
            </a:lvl7pPr>
            <a:lvl8pPr lvl="7" algn="ctr">
              <a:spcBef>
                <a:spcPts val="0"/>
              </a:spcBef>
              <a:spcAft>
                <a:spcPts val="0"/>
              </a:spcAft>
              <a:buClr>
                <a:schemeClr val="dk2"/>
              </a:buClr>
              <a:buSzPts val="12000"/>
              <a:buNone/>
              <a:defRPr sz="12000">
                <a:solidFill>
                  <a:schemeClr val="dk2"/>
                </a:solidFill>
              </a:defRPr>
            </a:lvl8pPr>
            <a:lvl9pPr lvl="8" algn="ctr">
              <a:spcBef>
                <a:spcPts val="0"/>
              </a:spcBef>
              <a:spcAft>
                <a:spcPts val="0"/>
              </a:spcAft>
              <a:buClr>
                <a:schemeClr val="dk2"/>
              </a:buClr>
              <a:buSzPts val="12000"/>
              <a:buNone/>
              <a:defRPr sz="12000">
                <a:solidFill>
                  <a:schemeClr val="dk2"/>
                </a:solidFill>
              </a:defRPr>
            </a:lvl9pPr>
          </a:lstStyle>
          <a:p>
            <a:r>
              <a:t>xx%</a:t>
            </a:r>
          </a:p>
        </p:txBody>
      </p:sp>
      <p:sp>
        <p:nvSpPr>
          <p:cNvPr id="59" name="Google Shape;59;p11"/>
          <p:cNvSpPr txBox="1"/>
          <p:nvPr>
            <p:ph idx="1" type="body"/>
          </p:nvPr>
        </p:nvSpPr>
        <p:spPr>
          <a:xfrm>
            <a:off x="475500" y="3304625"/>
            <a:ext cx="82221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60" name="Google Shape;60;p11"/>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bg>
      <p:bgPr>
        <a:solidFill>
          <a:schemeClr val="accent4"/>
        </a:solidFill>
      </p:bgPr>
    </p:bg>
    <p:spTree>
      <p:nvGrpSpPr>
        <p:cNvPr id="61" name="Shape 61"/>
        <p:cNvGrpSpPr/>
        <p:nvPr/>
      </p:nvGrpSpPr>
      <p:grpSpPr>
        <a:xfrm>
          <a:off x="0" y="0"/>
          <a:ext cx="0" cy="0"/>
          <a:chOff x="0" y="0"/>
          <a:chExt cx="0" cy="0"/>
        </a:xfrm>
      </p:grpSpPr>
      <p:sp>
        <p:nvSpPr>
          <p:cNvPr id="62" name="Google Shape;62;p12"/>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5" name="Shape 15"/>
        <p:cNvGrpSpPr/>
        <p:nvPr/>
      </p:nvGrpSpPr>
      <p:grpSpPr>
        <a:xfrm>
          <a:off x="0" y="0"/>
          <a:ext cx="0" cy="0"/>
          <a:chOff x="0" y="0"/>
          <a:chExt cx="0" cy="0"/>
        </a:xfrm>
      </p:grpSpPr>
      <p:sp>
        <p:nvSpPr>
          <p:cNvPr id="16" name="Google Shape;16;p3"/>
          <p:cNvSpPr txBox="1"/>
          <p:nvPr>
            <p:ph type="title"/>
          </p:nvPr>
        </p:nvSpPr>
        <p:spPr>
          <a:xfrm>
            <a:off x="460950" y="2065350"/>
            <a:ext cx="8222100" cy="1012800"/>
          </a:xfrm>
          <a:prstGeom prst="rect">
            <a:avLst/>
          </a:prstGeom>
        </p:spPr>
        <p:txBody>
          <a:bodyPr anchorCtr="0" anchor="ctr" bIns="91425" lIns="91425" spcFirstLastPara="1" rIns="91425" wrap="square" tIns="91425">
            <a:noAutofit/>
          </a:bodyPr>
          <a:lstStyle>
            <a:lvl1pPr lvl="0">
              <a:spcBef>
                <a:spcPts val="0"/>
              </a:spcBef>
              <a:spcAft>
                <a:spcPts val="0"/>
              </a:spcAft>
              <a:buSzPts val="4200"/>
              <a:buNone/>
              <a:defRPr sz="4200"/>
            </a:lvl1pPr>
            <a:lvl2pPr lvl="1">
              <a:spcBef>
                <a:spcPts val="0"/>
              </a:spcBef>
              <a:spcAft>
                <a:spcPts val="0"/>
              </a:spcAft>
              <a:buSzPts val="4200"/>
              <a:buNone/>
              <a:defRPr sz="4200"/>
            </a:lvl2pPr>
            <a:lvl3pPr lvl="2">
              <a:spcBef>
                <a:spcPts val="0"/>
              </a:spcBef>
              <a:spcAft>
                <a:spcPts val="0"/>
              </a:spcAft>
              <a:buSzPts val="4200"/>
              <a:buNone/>
              <a:defRPr sz="4200"/>
            </a:lvl3pPr>
            <a:lvl4pPr lvl="3">
              <a:spcBef>
                <a:spcPts val="0"/>
              </a:spcBef>
              <a:spcAft>
                <a:spcPts val="0"/>
              </a:spcAft>
              <a:buSzPts val="4200"/>
              <a:buNone/>
              <a:defRPr sz="4200"/>
            </a:lvl4pPr>
            <a:lvl5pPr lvl="4">
              <a:spcBef>
                <a:spcPts val="0"/>
              </a:spcBef>
              <a:spcAft>
                <a:spcPts val="0"/>
              </a:spcAft>
              <a:buSzPts val="4200"/>
              <a:buNone/>
              <a:defRPr sz="4200"/>
            </a:lvl5pPr>
            <a:lvl6pPr lvl="5">
              <a:spcBef>
                <a:spcPts val="0"/>
              </a:spcBef>
              <a:spcAft>
                <a:spcPts val="0"/>
              </a:spcAft>
              <a:buSzPts val="4200"/>
              <a:buNone/>
              <a:defRPr sz="4200"/>
            </a:lvl6pPr>
            <a:lvl7pPr lvl="6">
              <a:spcBef>
                <a:spcPts val="0"/>
              </a:spcBef>
              <a:spcAft>
                <a:spcPts val="0"/>
              </a:spcAft>
              <a:buSzPts val="4200"/>
              <a:buNone/>
              <a:defRPr sz="4200"/>
            </a:lvl7pPr>
            <a:lvl8pPr lvl="7">
              <a:spcBef>
                <a:spcPts val="0"/>
              </a:spcBef>
              <a:spcAft>
                <a:spcPts val="0"/>
              </a:spcAft>
              <a:buSzPts val="4200"/>
              <a:buNone/>
              <a:defRPr sz="4200"/>
            </a:lvl8pPr>
            <a:lvl9pPr lvl="8">
              <a:spcBef>
                <a:spcPts val="0"/>
              </a:spcBef>
              <a:spcAft>
                <a:spcPts val="0"/>
              </a:spcAft>
              <a:buSzPts val="4200"/>
              <a:buNone/>
              <a:defRPr sz="4200"/>
            </a:lvl9pPr>
          </a:lstStyle>
          <a:p/>
        </p:txBody>
      </p:sp>
      <p:sp>
        <p:nvSpPr>
          <p:cNvPr id="17" name="Google Shape;17;p3"/>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8" name="Shape 18"/>
        <p:cNvGrpSpPr/>
        <p:nvPr/>
      </p:nvGrpSpPr>
      <p:grpSpPr>
        <a:xfrm>
          <a:off x="0" y="0"/>
          <a:ext cx="0" cy="0"/>
          <a:chOff x="0" y="0"/>
          <a:chExt cx="0" cy="0"/>
        </a:xfrm>
      </p:grpSpPr>
      <p:sp>
        <p:nvSpPr>
          <p:cNvPr id="19" name="Google Shape;19;p4"/>
          <p:cNvSpPr/>
          <p:nvPr/>
        </p:nvSpPr>
        <p:spPr>
          <a:xfrm flipH="1" rot="10800000">
            <a:off x="0" y="1686000"/>
            <a:ext cx="9144000" cy="34575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 name="Google Shape;20;p4"/>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 name="Google Shape;21;p4"/>
          <p:cNvSpPr txBox="1"/>
          <p:nvPr>
            <p:ph type="title"/>
          </p:nvPr>
        </p:nvSpPr>
        <p:spPr>
          <a:xfrm>
            <a:off x="471900" y="738725"/>
            <a:ext cx="8222100" cy="767700"/>
          </a:xfrm>
          <a:prstGeom prst="rect">
            <a:avLst/>
          </a:prstGeom>
        </p:spPr>
        <p:txBody>
          <a:bodyPr anchorCtr="0" anchor="b" bIns="91425" lIns="91425" spcFirstLastPara="1" rIns="91425" wrap="square" tIns="91425">
            <a:no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p:txBody>
      </p:sp>
      <p:sp>
        <p:nvSpPr>
          <p:cNvPr id="22" name="Google Shape;22;p4"/>
          <p:cNvSpPr txBox="1"/>
          <p:nvPr>
            <p:ph idx="1" type="body"/>
          </p:nvPr>
        </p:nvSpPr>
        <p:spPr>
          <a:xfrm>
            <a:off x="471900" y="1919075"/>
            <a:ext cx="8222100" cy="27102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23" name="Google Shape;23;p4"/>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4" name="Shape 24"/>
        <p:cNvGrpSpPr/>
        <p:nvPr/>
      </p:nvGrpSpPr>
      <p:grpSpPr>
        <a:xfrm>
          <a:off x="0" y="0"/>
          <a:ext cx="0" cy="0"/>
          <a:chOff x="0" y="0"/>
          <a:chExt cx="0" cy="0"/>
        </a:xfrm>
      </p:grpSpPr>
      <p:sp>
        <p:nvSpPr>
          <p:cNvPr id="25" name="Google Shape;25;p5"/>
          <p:cNvSpPr/>
          <p:nvPr/>
        </p:nvSpPr>
        <p:spPr>
          <a:xfrm flipH="1" rot="10800000">
            <a:off x="0" y="1686000"/>
            <a:ext cx="9144000" cy="34575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 name="Google Shape;26;p5"/>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 name="Google Shape;27;p5"/>
          <p:cNvSpPr txBox="1"/>
          <p:nvPr>
            <p:ph type="title"/>
          </p:nvPr>
        </p:nvSpPr>
        <p:spPr>
          <a:xfrm>
            <a:off x="471900" y="738725"/>
            <a:ext cx="8222100" cy="767700"/>
          </a:xfrm>
          <a:prstGeom prst="rect">
            <a:avLst/>
          </a:prstGeom>
        </p:spPr>
        <p:txBody>
          <a:bodyPr anchorCtr="0" anchor="b" bIns="91425" lIns="91425" spcFirstLastPara="1" rIns="91425" wrap="square" tIns="91425">
            <a:no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p:txBody>
      </p:sp>
      <p:sp>
        <p:nvSpPr>
          <p:cNvPr id="28" name="Google Shape;28;p5"/>
          <p:cNvSpPr txBox="1"/>
          <p:nvPr>
            <p:ph idx="1" type="body"/>
          </p:nvPr>
        </p:nvSpPr>
        <p:spPr>
          <a:xfrm>
            <a:off x="471900" y="1919075"/>
            <a:ext cx="3999900" cy="27102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9" name="Google Shape;29;p5"/>
          <p:cNvSpPr txBox="1"/>
          <p:nvPr>
            <p:ph idx="2" type="body"/>
          </p:nvPr>
        </p:nvSpPr>
        <p:spPr>
          <a:xfrm>
            <a:off x="4694250" y="1919075"/>
            <a:ext cx="3999900" cy="27102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0" name="Google Shape;30;p5"/>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31" name="Shape 31"/>
        <p:cNvGrpSpPr/>
        <p:nvPr/>
      </p:nvGrpSpPr>
      <p:grpSpPr>
        <a:xfrm>
          <a:off x="0" y="0"/>
          <a:ext cx="0" cy="0"/>
          <a:chOff x="0" y="0"/>
          <a:chExt cx="0" cy="0"/>
        </a:xfrm>
      </p:grpSpPr>
      <p:sp>
        <p:nvSpPr>
          <p:cNvPr id="32" name="Google Shape;32;p6"/>
          <p:cNvSpPr/>
          <p:nvPr/>
        </p:nvSpPr>
        <p:spPr>
          <a:xfrm flipH="1" rot="10800000">
            <a:off x="0" y="656400"/>
            <a:ext cx="9144000" cy="44871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 name="Google Shape;33;p6"/>
          <p:cNvSpPr/>
          <p:nvPr/>
        </p:nvSpPr>
        <p:spPr>
          <a:xfrm>
            <a:off x="0" y="65635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 name="Google Shape;34;p6"/>
          <p:cNvSpPr txBox="1"/>
          <p:nvPr>
            <p:ph type="title"/>
          </p:nvPr>
        </p:nvSpPr>
        <p:spPr>
          <a:xfrm>
            <a:off x="98250" y="16350"/>
            <a:ext cx="8826600" cy="602700"/>
          </a:xfrm>
          <a:prstGeom prst="rect">
            <a:avLst/>
          </a:prstGeom>
        </p:spPr>
        <p:txBody>
          <a:bodyPr anchorCtr="0" anchor="ctr" bIns="91425" lIns="91425" spcFirstLastPara="1" rIns="91425" wrap="square" tIns="91425">
            <a:noAutofit/>
          </a:bodyPr>
          <a:lstStyle>
            <a:lvl1pPr lvl="0">
              <a:spcBef>
                <a:spcPts val="0"/>
              </a:spcBef>
              <a:spcAft>
                <a:spcPts val="0"/>
              </a:spcAft>
              <a:buSzPts val="1800"/>
              <a:buNone/>
              <a:defRPr sz="1800"/>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p:txBody>
      </p:sp>
      <p:sp>
        <p:nvSpPr>
          <p:cNvPr id="35" name="Google Shape;35;p6"/>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36" name="Shape 36"/>
        <p:cNvGrpSpPr/>
        <p:nvPr/>
      </p:nvGrpSpPr>
      <p:grpSpPr>
        <a:xfrm>
          <a:off x="0" y="0"/>
          <a:ext cx="0" cy="0"/>
          <a:chOff x="0" y="0"/>
          <a:chExt cx="0" cy="0"/>
        </a:xfrm>
      </p:grpSpPr>
      <p:sp>
        <p:nvSpPr>
          <p:cNvPr id="37" name="Google Shape;37;p7"/>
          <p:cNvSpPr txBox="1"/>
          <p:nvPr/>
        </p:nvSpPr>
        <p:spPr>
          <a:xfrm flipH="1" rot="10800000">
            <a:off x="3276600" y="25"/>
            <a:ext cx="5867400" cy="51435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 name="Google Shape;38;p7"/>
          <p:cNvSpPr/>
          <p:nvPr/>
        </p:nvSpPr>
        <p:spPr>
          <a:xfrm rot="-5400000">
            <a:off x="759150" y="2517450"/>
            <a:ext cx="51435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 name="Google Shape;39;p7"/>
          <p:cNvSpPr txBox="1"/>
          <p:nvPr>
            <p:ph type="title"/>
          </p:nvPr>
        </p:nvSpPr>
        <p:spPr>
          <a:xfrm>
            <a:off x="226078" y="357800"/>
            <a:ext cx="2808000" cy="9534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40" name="Google Shape;40;p7"/>
          <p:cNvSpPr txBox="1"/>
          <p:nvPr>
            <p:ph idx="1" type="body"/>
          </p:nvPr>
        </p:nvSpPr>
        <p:spPr>
          <a:xfrm>
            <a:off x="226075" y="1465800"/>
            <a:ext cx="2808000" cy="31635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Clr>
                <a:schemeClr val="lt1"/>
              </a:buClr>
              <a:buSzPts val="1200"/>
              <a:buChar char="●"/>
              <a:defRPr sz="1200">
                <a:solidFill>
                  <a:schemeClr val="lt1"/>
                </a:solidFill>
              </a:defRPr>
            </a:lvl1pPr>
            <a:lvl2pPr indent="-304800" lvl="1" marL="914400">
              <a:spcBef>
                <a:spcPts val="1600"/>
              </a:spcBef>
              <a:spcAft>
                <a:spcPts val="0"/>
              </a:spcAft>
              <a:buClr>
                <a:schemeClr val="lt1"/>
              </a:buClr>
              <a:buSzPts val="1200"/>
              <a:buChar char="○"/>
              <a:defRPr sz="1200">
                <a:solidFill>
                  <a:schemeClr val="lt1"/>
                </a:solidFill>
              </a:defRPr>
            </a:lvl2pPr>
            <a:lvl3pPr indent="-304800" lvl="2" marL="1371600">
              <a:spcBef>
                <a:spcPts val="1600"/>
              </a:spcBef>
              <a:spcAft>
                <a:spcPts val="0"/>
              </a:spcAft>
              <a:buClr>
                <a:schemeClr val="lt1"/>
              </a:buClr>
              <a:buSzPts val="1200"/>
              <a:buChar char="■"/>
              <a:defRPr sz="1200">
                <a:solidFill>
                  <a:schemeClr val="lt1"/>
                </a:solidFill>
              </a:defRPr>
            </a:lvl3pPr>
            <a:lvl4pPr indent="-304800" lvl="3" marL="1828800">
              <a:spcBef>
                <a:spcPts val="1600"/>
              </a:spcBef>
              <a:spcAft>
                <a:spcPts val="0"/>
              </a:spcAft>
              <a:buClr>
                <a:schemeClr val="lt1"/>
              </a:buClr>
              <a:buSzPts val="1200"/>
              <a:buChar char="●"/>
              <a:defRPr sz="1200">
                <a:solidFill>
                  <a:schemeClr val="lt1"/>
                </a:solidFill>
              </a:defRPr>
            </a:lvl4pPr>
            <a:lvl5pPr indent="-304800" lvl="4" marL="2286000">
              <a:spcBef>
                <a:spcPts val="1600"/>
              </a:spcBef>
              <a:spcAft>
                <a:spcPts val="0"/>
              </a:spcAft>
              <a:buClr>
                <a:schemeClr val="lt1"/>
              </a:buClr>
              <a:buSzPts val="1200"/>
              <a:buChar char="○"/>
              <a:defRPr sz="1200">
                <a:solidFill>
                  <a:schemeClr val="lt1"/>
                </a:solidFill>
              </a:defRPr>
            </a:lvl5pPr>
            <a:lvl6pPr indent="-304800" lvl="5" marL="2743200">
              <a:spcBef>
                <a:spcPts val="1600"/>
              </a:spcBef>
              <a:spcAft>
                <a:spcPts val="0"/>
              </a:spcAft>
              <a:buClr>
                <a:schemeClr val="lt1"/>
              </a:buClr>
              <a:buSzPts val="1200"/>
              <a:buChar char="■"/>
              <a:defRPr sz="1200">
                <a:solidFill>
                  <a:schemeClr val="lt1"/>
                </a:solidFill>
              </a:defRPr>
            </a:lvl6pPr>
            <a:lvl7pPr indent="-304800" lvl="6" marL="3200400">
              <a:spcBef>
                <a:spcPts val="1600"/>
              </a:spcBef>
              <a:spcAft>
                <a:spcPts val="0"/>
              </a:spcAft>
              <a:buClr>
                <a:schemeClr val="lt1"/>
              </a:buClr>
              <a:buSzPts val="1200"/>
              <a:buChar char="●"/>
              <a:defRPr sz="1200">
                <a:solidFill>
                  <a:schemeClr val="lt1"/>
                </a:solidFill>
              </a:defRPr>
            </a:lvl7pPr>
            <a:lvl8pPr indent="-304800" lvl="7" marL="3657600">
              <a:spcBef>
                <a:spcPts val="1600"/>
              </a:spcBef>
              <a:spcAft>
                <a:spcPts val="0"/>
              </a:spcAft>
              <a:buClr>
                <a:schemeClr val="lt1"/>
              </a:buClr>
              <a:buSzPts val="1200"/>
              <a:buChar char="○"/>
              <a:defRPr sz="1200">
                <a:solidFill>
                  <a:schemeClr val="lt1"/>
                </a:solidFill>
              </a:defRPr>
            </a:lvl8pPr>
            <a:lvl9pPr indent="-304800" lvl="8" marL="4114800">
              <a:spcBef>
                <a:spcPts val="1600"/>
              </a:spcBef>
              <a:spcAft>
                <a:spcPts val="1600"/>
              </a:spcAft>
              <a:buClr>
                <a:schemeClr val="lt1"/>
              </a:buClr>
              <a:buSzPts val="1200"/>
              <a:buChar char="■"/>
              <a:defRPr sz="1200">
                <a:solidFill>
                  <a:schemeClr val="lt1"/>
                </a:solidFill>
              </a:defRPr>
            </a:lvl9pPr>
          </a:lstStyle>
          <a:p/>
        </p:txBody>
      </p:sp>
      <p:sp>
        <p:nvSpPr>
          <p:cNvPr id="41" name="Google Shape;41;p7"/>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42" name="Shape 42"/>
        <p:cNvGrpSpPr/>
        <p:nvPr/>
      </p:nvGrpSpPr>
      <p:grpSpPr>
        <a:xfrm>
          <a:off x="0" y="0"/>
          <a:ext cx="0" cy="0"/>
          <a:chOff x="0" y="0"/>
          <a:chExt cx="0" cy="0"/>
        </a:xfrm>
      </p:grpSpPr>
      <p:sp>
        <p:nvSpPr>
          <p:cNvPr id="43" name="Google Shape;43;p8"/>
          <p:cNvSpPr txBox="1"/>
          <p:nvPr>
            <p:ph type="title"/>
          </p:nvPr>
        </p:nvSpPr>
        <p:spPr>
          <a:xfrm>
            <a:off x="490250" y="488250"/>
            <a:ext cx="62271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6000"/>
              <a:buNone/>
              <a:defRPr sz="6000"/>
            </a:lvl1pPr>
            <a:lvl2pPr lvl="1">
              <a:spcBef>
                <a:spcPts val="0"/>
              </a:spcBef>
              <a:spcAft>
                <a:spcPts val="0"/>
              </a:spcAft>
              <a:buSzPts val="6000"/>
              <a:buNone/>
              <a:defRPr sz="6000"/>
            </a:lvl2pPr>
            <a:lvl3pPr lvl="2">
              <a:spcBef>
                <a:spcPts val="0"/>
              </a:spcBef>
              <a:spcAft>
                <a:spcPts val="0"/>
              </a:spcAft>
              <a:buSzPts val="6000"/>
              <a:buNone/>
              <a:defRPr sz="6000"/>
            </a:lvl3pPr>
            <a:lvl4pPr lvl="3">
              <a:spcBef>
                <a:spcPts val="0"/>
              </a:spcBef>
              <a:spcAft>
                <a:spcPts val="0"/>
              </a:spcAft>
              <a:buSzPts val="6000"/>
              <a:buNone/>
              <a:defRPr sz="6000"/>
            </a:lvl4pPr>
            <a:lvl5pPr lvl="4">
              <a:spcBef>
                <a:spcPts val="0"/>
              </a:spcBef>
              <a:spcAft>
                <a:spcPts val="0"/>
              </a:spcAft>
              <a:buSzPts val="6000"/>
              <a:buNone/>
              <a:defRPr sz="6000"/>
            </a:lvl5pPr>
            <a:lvl6pPr lvl="5">
              <a:spcBef>
                <a:spcPts val="0"/>
              </a:spcBef>
              <a:spcAft>
                <a:spcPts val="0"/>
              </a:spcAft>
              <a:buSzPts val="6000"/>
              <a:buNone/>
              <a:defRPr sz="6000"/>
            </a:lvl6pPr>
            <a:lvl7pPr lvl="6">
              <a:spcBef>
                <a:spcPts val="0"/>
              </a:spcBef>
              <a:spcAft>
                <a:spcPts val="0"/>
              </a:spcAft>
              <a:buSzPts val="6000"/>
              <a:buNone/>
              <a:defRPr sz="6000"/>
            </a:lvl7pPr>
            <a:lvl8pPr lvl="7">
              <a:spcBef>
                <a:spcPts val="0"/>
              </a:spcBef>
              <a:spcAft>
                <a:spcPts val="0"/>
              </a:spcAft>
              <a:buSzPts val="6000"/>
              <a:buNone/>
              <a:defRPr sz="6000"/>
            </a:lvl8pPr>
            <a:lvl9pPr lvl="8">
              <a:spcBef>
                <a:spcPts val="0"/>
              </a:spcBef>
              <a:spcAft>
                <a:spcPts val="0"/>
              </a:spcAft>
              <a:buSzPts val="6000"/>
              <a:buNone/>
              <a:defRPr sz="6000"/>
            </a:lvl9pPr>
          </a:lstStyle>
          <a:p/>
        </p:txBody>
      </p:sp>
      <p:sp>
        <p:nvSpPr>
          <p:cNvPr id="44" name="Google Shape;44;p8"/>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45" name="Shape 45"/>
        <p:cNvGrpSpPr/>
        <p:nvPr/>
      </p:nvGrpSpPr>
      <p:grpSpPr>
        <a:xfrm>
          <a:off x="0" y="0"/>
          <a:ext cx="0" cy="0"/>
          <a:chOff x="0" y="0"/>
          <a:chExt cx="0" cy="0"/>
        </a:xfrm>
      </p:grpSpPr>
      <p:sp>
        <p:nvSpPr>
          <p:cNvPr id="46" name="Google Shape;46;p9"/>
          <p:cNvSpPr/>
          <p:nvPr/>
        </p:nvSpPr>
        <p:spPr>
          <a:xfrm flipH="1">
            <a:off x="0" y="0"/>
            <a:ext cx="4572000" cy="51435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 name="Google Shape;47;p9"/>
          <p:cNvSpPr/>
          <p:nvPr/>
        </p:nvSpPr>
        <p:spPr>
          <a:xfrm rot="5400000">
            <a:off x="1946425" y="2517750"/>
            <a:ext cx="51429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 name="Google Shape;48;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Clr>
                <a:schemeClr val="dk2"/>
              </a:buClr>
              <a:buSzPts val="4200"/>
              <a:buNone/>
              <a:defRPr sz="4200">
                <a:solidFill>
                  <a:schemeClr val="dk2"/>
                </a:solidFill>
              </a:defRPr>
            </a:lvl1pPr>
            <a:lvl2pPr lvl="1" algn="ctr">
              <a:spcBef>
                <a:spcPts val="0"/>
              </a:spcBef>
              <a:spcAft>
                <a:spcPts val="0"/>
              </a:spcAft>
              <a:buClr>
                <a:schemeClr val="dk2"/>
              </a:buClr>
              <a:buSzPts val="4200"/>
              <a:buNone/>
              <a:defRPr sz="4200">
                <a:solidFill>
                  <a:schemeClr val="dk2"/>
                </a:solidFill>
              </a:defRPr>
            </a:lvl2pPr>
            <a:lvl3pPr lvl="2" algn="ctr">
              <a:spcBef>
                <a:spcPts val="0"/>
              </a:spcBef>
              <a:spcAft>
                <a:spcPts val="0"/>
              </a:spcAft>
              <a:buClr>
                <a:schemeClr val="dk2"/>
              </a:buClr>
              <a:buSzPts val="4200"/>
              <a:buNone/>
              <a:defRPr sz="4200">
                <a:solidFill>
                  <a:schemeClr val="dk2"/>
                </a:solidFill>
              </a:defRPr>
            </a:lvl3pPr>
            <a:lvl4pPr lvl="3" algn="ctr">
              <a:spcBef>
                <a:spcPts val="0"/>
              </a:spcBef>
              <a:spcAft>
                <a:spcPts val="0"/>
              </a:spcAft>
              <a:buClr>
                <a:schemeClr val="dk2"/>
              </a:buClr>
              <a:buSzPts val="4200"/>
              <a:buNone/>
              <a:defRPr sz="4200">
                <a:solidFill>
                  <a:schemeClr val="dk2"/>
                </a:solidFill>
              </a:defRPr>
            </a:lvl4pPr>
            <a:lvl5pPr lvl="4" algn="ctr">
              <a:spcBef>
                <a:spcPts val="0"/>
              </a:spcBef>
              <a:spcAft>
                <a:spcPts val="0"/>
              </a:spcAft>
              <a:buClr>
                <a:schemeClr val="dk2"/>
              </a:buClr>
              <a:buSzPts val="4200"/>
              <a:buNone/>
              <a:defRPr sz="4200">
                <a:solidFill>
                  <a:schemeClr val="dk2"/>
                </a:solidFill>
              </a:defRPr>
            </a:lvl5pPr>
            <a:lvl6pPr lvl="5" algn="ctr">
              <a:spcBef>
                <a:spcPts val="0"/>
              </a:spcBef>
              <a:spcAft>
                <a:spcPts val="0"/>
              </a:spcAft>
              <a:buClr>
                <a:schemeClr val="dk2"/>
              </a:buClr>
              <a:buSzPts val="4200"/>
              <a:buNone/>
              <a:defRPr sz="4200">
                <a:solidFill>
                  <a:schemeClr val="dk2"/>
                </a:solidFill>
              </a:defRPr>
            </a:lvl6pPr>
            <a:lvl7pPr lvl="6" algn="ctr">
              <a:spcBef>
                <a:spcPts val="0"/>
              </a:spcBef>
              <a:spcAft>
                <a:spcPts val="0"/>
              </a:spcAft>
              <a:buClr>
                <a:schemeClr val="dk2"/>
              </a:buClr>
              <a:buSzPts val="4200"/>
              <a:buNone/>
              <a:defRPr sz="4200">
                <a:solidFill>
                  <a:schemeClr val="dk2"/>
                </a:solidFill>
              </a:defRPr>
            </a:lvl7pPr>
            <a:lvl8pPr lvl="7" algn="ctr">
              <a:spcBef>
                <a:spcPts val="0"/>
              </a:spcBef>
              <a:spcAft>
                <a:spcPts val="0"/>
              </a:spcAft>
              <a:buClr>
                <a:schemeClr val="dk2"/>
              </a:buClr>
              <a:buSzPts val="4200"/>
              <a:buNone/>
              <a:defRPr sz="4200">
                <a:solidFill>
                  <a:schemeClr val="dk2"/>
                </a:solidFill>
              </a:defRPr>
            </a:lvl8pPr>
            <a:lvl9pPr lvl="8" algn="ctr">
              <a:spcBef>
                <a:spcPts val="0"/>
              </a:spcBef>
              <a:spcAft>
                <a:spcPts val="0"/>
              </a:spcAft>
              <a:buClr>
                <a:schemeClr val="dk2"/>
              </a:buClr>
              <a:buSzPts val="4200"/>
              <a:buNone/>
              <a:defRPr sz="4200">
                <a:solidFill>
                  <a:schemeClr val="dk2"/>
                </a:solidFill>
              </a:defRPr>
            </a:lvl9pPr>
          </a:lstStyle>
          <a:p/>
        </p:txBody>
      </p:sp>
      <p:sp>
        <p:nvSpPr>
          <p:cNvPr id="49" name="Google Shape;49;p9"/>
          <p:cNvSpPr txBox="1"/>
          <p:nvPr>
            <p:ph idx="1" type="subTitle"/>
          </p:nvPr>
        </p:nvSpPr>
        <p:spPr>
          <a:xfrm>
            <a:off x="265500" y="2779467"/>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50" name="Google Shape;50;p9"/>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Clr>
                <a:schemeClr val="lt1"/>
              </a:buClr>
              <a:buSzPts val="1800"/>
              <a:buChar char="●"/>
              <a:defRPr>
                <a:solidFill>
                  <a:schemeClr val="lt1"/>
                </a:solidFill>
              </a:defRPr>
            </a:lvl1pPr>
            <a:lvl2pPr indent="-317500" lvl="1" marL="914400">
              <a:spcBef>
                <a:spcPts val="1600"/>
              </a:spcBef>
              <a:spcAft>
                <a:spcPts val="0"/>
              </a:spcAft>
              <a:buClr>
                <a:schemeClr val="lt1"/>
              </a:buClr>
              <a:buSzPts val="1400"/>
              <a:buChar char="○"/>
              <a:defRPr>
                <a:solidFill>
                  <a:schemeClr val="lt1"/>
                </a:solidFill>
              </a:defRPr>
            </a:lvl2pPr>
            <a:lvl3pPr indent="-317500" lvl="2" marL="1371600">
              <a:spcBef>
                <a:spcPts val="1600"/>
              </a:spcBef>
              <a:spcAft>
                <a:spcPts val="0"/>
              </a:spcAft>
              <a:buClr>
                <a:schemeClr val="lt1"/>
              </a:buClr>
              <a:buSzPts val="1400"/>
              <a:buChar char="■"/>
              <a:defRPr>
                <a:solidFill>
                  <a:schemeClr val="lt1"/>
                </a:solidFill>
              </a:defRPr>
            </a:lvl3pPr>
            <a:lvl4pPr indent="-317500" lvl="3" marL="1828800">
              <a:spcBef>
                <a:spcPts val="1600"/>
              </a:spcBef>
              <a:spcAft>
                <a:spcPts val="0"/>
              </a:spcAft>
              <a:buClr>
                <a:schemeClr val="lt1"/>
              </a:buClr>
              <a:buSzPts val="1400"/>
              <a:buChar char="●"/>
              <a:defRPr>
                <a:solidFill>
                  <a:schemeClr val="lt1"/>
                </a:solidFill>
              </a:defRPr>
            </a:lvl4pPr>
            <a:lvl5pPr indent="-317500" lvl="4" marL="2286000">
              <a:spcBef>
                <a:spcPts val="1600"/>
              </a:spcBef>
              <a:spcAft>
                <a:spcPts val="0"/>
              </a:spcAft>
              <a:buClr>
                <a:schemeClr val="lt1"/>
              </a:buClr>
              <a:buSzPts val="1400"/>
              <a:buChar char="○"/>
              <a:defRPr>
                <a:solidFill>
                  <a:schemeClr val="lt1"/>
                </a:solidFill>
              </a:defRPr>
            </a:lvl5pPr>
            <a:lvl6pPr indent="-317500" lvl="5" marL="2743200">
              <a:spcBef>
                <a:spcPts val="1600"/>
              </a:spcBef>
              <a:spcAft>
                <a:spcPts val="0"/>
              </a:spcAft>
              <a:buClr>
                <a:schemeClr val="lt1"/>
              </a:buClr>
              <a:buSzPts val="1400"/>
              <a:buChar char="■"/>
              <a:defRPr>
                <a:solidFill>
                  <a:schemeClr val="lt1"/>
                </a:solidFill>
              </a:defRPr>
            </a:lvl6pPr>
            <a:lvl7pPr indent="-317500" lvl="6" marL="3200400">
              <a:spcBef>
                <a:spcPts val="1600"/>
              </a:spcBef>
              <a:spcAft>
                <a:spcPts val="0"/>
              </a:spcAft>
              <a:buClr>
                <a:schemeClr val="lt1"/>
              </a:buClr>
              <a:buSzPts val="1400"/>
              <a:buChar char="●"/>
              <a:defRPr>
                <a:solidFill>
                  <a:schemeClr val="lt1"/>
                </a:solidFill>
              </a:defRPr>
            </a:lvl7pPr>
            <a:lvl8pPr indent="-317500" lvl="7" marL="3657600">
              <a:spcBef>
                <a:spcPts val="1600"/>
              </a:spcBef>
              <a:spcAft>
                <a:spcPts val="0"/>
              </a:spcAft>
              <a:buClr>
                <a:schemeClr val="lt1"/>
              </a:buClr>
              <a:buSzPts val="1400"/>
              <a:buChar char="○"/>
              <a:defRPr>
                <a:solidFill>
                  <a:schemeClr val="lt1"/>
                </a:solidFill>
              </a:defRPr>
            </a:lvl8pPr>
            <a:lvl9pPr indent="-317500" lvl="8" marL="4114800">
              <a:spcBef>
                <a:spcPts val="1600"/>
              </a:spcBef>
              <a:spcAft>
                <a:spcPts val="1600"/>
              </a:spcAft>
              <a:buClr>
                <a:schemeClr val="lt1"/>
              </a:buClr>
              <a:buSzPts val="1400"/>
              <a:buChar char="■"/>
              <a:defRPr>
                <a:solidFill>
                  <a:schemeClr val="lt1"/>
                </a:solidFill>
              </a:defRPr>
            </a:lvl9pPr>
          </a:lstStyle>
          <a:p/>
        </p:txBody>
      </p:sp>
      <p:sp>
        <p:nvSpPr>
          <p:cNvPr id="51" name="Google Shape;51;p9"/>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52" name="Shape 52"/>
        <p:cNvGrpSpPr/>
        <p:nvPr/>
      </p:nvGrpSpPr>
      <p:grpSpPr>
        <a:xfrm>
          <a:off x="0" y="0"/>
          <a:ext cx="0" cy="0"/>
          <a:chOff x="0" y="0"/>
          <a:chExt cx="0" cy="0"/>
        </a:xfrm>
      </p:grpSpPr>
      <p:sp>
        <p:nvSpPr>
          <p:cNvPr id="53" name="Google Shape;53;p10"/>
          <p:cNvSpPr txBox="1"/>
          <p:nvPr/>
        </p:nvSpPr>
        <p:spPr>
          <a:xfrm flipH="1" rot="10800000">
            <a:off x="0" y="0"/>
            <a:ext cx="9144000" cy="46959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 name="Google Shape;54;p10"/>
          <p:cNvSpPr/>
          <p:nvPr/>
        </p:nvSpPr>
        <p:spPr>
          <a:xfrm flipH="1" rot="10800000">
            <a:off x="0" y="4622725"/>
            <a:ext cx="9144000" cy="741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 name="Google Shape;55;p10"/>
          <p:cNvSpPr txBox="1"/>
          <p:nvPr>
            <p:ph idx="1" type="body"/>
          </p:nvPr>
        </p:nvSpPr>
        <p:spPr>
          <a:xfrm>
            <a:off x="57150" y="4696825"/>
            <a:ext cx="8382000" cy="4467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Clr>
                <a:schemeClr val="lt1"/>
              </a:buClr>
              <a:buSzPts val="1200"/>
              <a:buNone/>
              <a:defRPr sz="1200">
                <a:solidFill>
                  <a:schemeClr val="lt1"/>
                </a:solidFill>
              </a:defRPr>
            </a:lvl1pPr>
          </a:lstStyle>
          <a:p/>
        </p:txBody>
      </p:sp>
      <p:sp>
        <p:nvSpPr>
          <p:cNvPr id="56" name="Google Shape;56;p10"/>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material">
    <p:bg>
      <p:bgPr>
        <a:solidFill>
          <a:schemeClr val="dk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71900" y="738725"/>
            <a:ext cx="8222100" cy="767700"/>
          </a:xfrm>
          <a:prstGeom prst="rect">
            <a:avLst/>
          </a:prstGeom>
          <a:noFill/>
          <a:ln>
            <a:noFill/>
          </a:ln>
        </p:spPr>
        <p:txBody>
          <a:bodyPr anchorCtr="0" anchor="b" bIns="91425" lIns="91425" spcFirstLastPara="1" rIns="91425" wrap="square" tIns="91425">
            <a:noAutofit/>
          </a:bodyPr>
          <a:lstStyle>
            <a:lvl1pPr lvl="0">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1pPr>
            <a:lvl2pPr lvl="1">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2pPr>
            <a:lvl3pPr lvl="2">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3pPr>
            <a:lvl4pPr lvl="3">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4pPr>
            <a:lvl5pPr lvl="4">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5pPr>
            <a:lvl6pPr lvl="5">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6pPr>
            <a:lvl7pPr lvl="6">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7pPr>
            <a:lvl8pPr lvl="7">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8pPr>
            <a:lvl9pPr lvl="8">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9pPr>
          </a:lstStyle>
          <a:p/>
        </p:txBody>
      </p:sp>
      <p:sp>
        <p:nvSpPr>
          <p:cNvPr id="7" name="Google Shape;7;p1"/>
          <p:cNvSpPr txBox="1"/>
          <p:nvPr>
            <p:ph idx="1" type="body"/>
          </p:nvPr>
        </p:nvSpPr>
        <p:spPr>
          <a:xfrm>
            <a:off x="471900" y="1919075"/>
            <a:ext cx="8222100" cy="27102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lt2"/>
              </a:buClr>
              <a:buSzPts val="1800"/>
              <a:buFont typeface="Roboto"/>
              <a:buChar char="●"/>
              <a:defRPr sz="1800">
                <a:solidFill>
                  <a:schemeClr val="lt2"/>
                </a:solidFill>
                <a:latin typeface="Roboto"/>
                <a:ea typeface="Roboto"/>
                <a:cs typeface="Roboto"/>
                <a:sym typeface="Roboto"/>
              </a:defRPr>
            </a:lvl1pPr>
            <a:lvl2pPr indent="-317500" lvl="1" marL="914400">
              <a:lnSpc>
                <a:spcPct val="115000"/>
              </a:lnSpc>
              <a:spcBef>
                <a:spcPts val="1600"/>
              </a:spcBef>
              <a:spcAft>
                <a:spcPts val="0"/>
              </a:spcAft>
              <a:buClr>
                <a:schemeClr val="lt2"/>
              </a:buClr>
              <a:buSzPts val="1400"/>
              <a:buFont typeface="Roboto"/>
              <a:buChar char="○"/>
              <a:defRPr>
                <a:solidFill>
                  <a:schemeClr val="lt2"/>
                </a:solidFill>
                <a:latin typeface="Roboto"/>
                <a:ea typeface="Roboto"/>
                <a:cs typeface="Roboto"/>
                <a:sym typeface="Roboto"/>
              </a:defRPr>
            </a:lvl2pPr>
            <a:lvl3pPr indent="-317500" lvl="2" marL="1371600">
              <a:lnSpc>
                <a:spcPct val="115000"/>
              </a:lnSpc>
              <a:spcBef>
                <a:spcPts val="1600"/>
              </a:spcBef>
              <a:spcAft>
                <a:spcPts val="0"/>
              </a:spcAft>
              <a:buClr>
                <a:schemeClr val="lt2"/>
              </a:buClr>
              <a:buSzPts val="1400"/>
              <a:buFont typeface="Roboto"/>
              <a:buChar char="■"/>
              <a:defRPr>
                <a:solidFill>
                  <a:schemeClr val="lt2"/>
                </a:solidFill>
                <a:latin typeface="Roboto"/>
                <a:ea typeface="Roboto"/>
                <a:cs typeface="Roboto"/>
                <a:sym typeface="Roboto"/>
              </a:defRPr>
            </a:lvl3pPr>
            <a:lvl4pPr indent="-317500" lvl="3" marL="1828800">
              <a:lnSpc>
                <a:spcPct val="115000"/>
              </a:lnSpc>
              <a:spcBef>
                <a:spcPts val="1600"/>
              </a:spcBef>
              <a:spcAft>
                <a:spcPts val="0"/>
              </a:spcAft>
              <a:buClr>
                <a:schemeClr val="lt2"/>
              </a:buClr>
              <a:buSzPts val="1400"/>
              <a:buFont typeface="Roboto"/>
              <a:buChar char="●"/>
              <a:defRPr>
                <a:solidFill>
                  <a:schemeClr val="lt2"/>
                </a:solidFill>
                <a:latin typeface="Roboto"/>
                <a:ea typeface="Roboto"/>
                <a:cs typeface="Roboto"/>
                <a:sym typeface="Roboto"/>
              </a:defRPr>
            </a:lvl4pPr>
            <a:lvl5pPr indent="-317500" lvl="4" marL="2286000">
              <a:lnSpc>
                <a:spcPct val="115000"/>
              </a:lnSpc>
              <a:spcBef>
                <a:spcPts val="1600"/>
              </a:spcBef>
              <a:spcAft>
                <a:spcPts val="0"/>
              </a:spcAft>
              <a:buClr>
                <a:schemeClr val="lt2"/>
              </a:buClr>
              <a:buSzPts val="1400"/>
              <a:buFont typeface="Roboto"/>
              <a:buChar char="○"/>
              <a:defRPr>
                <a:solidFill>
                  <a:schemeClr val="lt2"/>
                </a:solidFill>
                <a:latin typeface="Roboto"/>
                <a:ea typeface="Roboto"/>
                <a:cs typeface="Roboto"/>
                <a:sym typeface="Roboto"/>
              </a:defRPr>
            </a:lvl5pPr>
            <a:lvl6pPr indent="-317500" lvl="5" marL="2743200">
              <a:lnSpc>
                <a:spcPct val="115000"/>
              </a:lnSpc>
              <a:spcBef>
                <a:spcPts val="1600"/>
              </a:spcBef>
              <a:spcAft>
                <a:spcPts val="0"/>
              </a:spcAft>
              <a:buClr>
                <a:schemeClr val="lt2"/>
              </a:buClr>
              <a:buSzPts val="1400"/>
              <a:buFont typeface="Roboto"/>
              <a:buChar char="■"/>
              <a:defRPr>
                <a:solidFill>
                  <a:schemeClr val="lt2"/>
                </a:solidFill>
                <a:latin typeface="Roboto"/>
                <a:ea typeface="Roboto"/>
                <a:cs typeface="Roboto"/>
                <a:sym typeface="Roboto"/>
              </a:defRPr>
            </a:lvl6pPr>
            <a:lvl7pPr indent="-317500" lvl="6" marL="3200400">
              <a:lnSpc>
                <a:spcPct val="115000"/>
              </a:lnSpc>
              <a:spcBef>
                <a:spcPts val="1600"/>
              </a:spcBef>
              <a:spcAft>
                <a:spcPts val="0"/>
              </a:spcAft>
              <a:buClr>
                <a:schemeClr val="lt2"/>
              </a:buClr>
              <a:buSzPts val="1400"/>
              <a:buFont typeface="Roboto"/>
              <a:buChar char="●"/>
              <a:defRPr>
                <a:solidFill>
                  <a:schemeClr val="lt2"/>
                </a:solidFill>
                <a:latin typeface="Roboto"/>
                <a:ea typeface="Roboto"/>
                <a:cs typeface="Roboto"/>
                <a:sym typeface="Roboto"/>
              </a:defRPr>
            </a:lvl7pPr>
            <a:lvl8pPr indent="-317500" lvl="7" marL="3657600">
              <a:lnSpc>
                <a:spcPct val="115000"/>
              </a:lnSpc>
              <a:spcBef>
                <a:spcPts val="1600"/>
              </a:spcBef>
              <a:spcAft>
                <a:spcPts val="0"/>
              </a:spcAft>
              <a:buClr>
                <a:schemeClr val="lt2"/>
              </a:buClr>
              <a:buSzPts val="1400"/>
              <a:buFont typeface="Roboto"/>
              <a:buChar char="○"/>
              <a:defRPr>
                <a:solidFill>
                  <a:schemeClr val="lt2"/>
                </a:solidFill>
                <a:latin typeface="Roboto"/>
                <a:ea typeface="Roboto"/>
                <a:cs typeface="Roboto"/>
                <a:sym typeface="Roboto"/>
              </a:defRPr>
            </a:lvl8pPr>
            <a:lvl9pPr indent="-317500" lvl="8" marL="4114800">
              <a:lnSpc>
                <a:spcPct val="115000"/>
              </a:lnSpc>
              <a:spcBef>
                <a:spcPts val="1600"/>
              </a:spcBef>
              <a:spcAft>
                <a:spcPts val="1600"/>
              </a:spcAft>
              <a:buClr>
                <a:schemeClr val="lt2"/>
              </a:buClr>
              <a:buSzPts val="1400"/>
              <a:buFont typeface="Roboto"/>
              <a:buChar char="■"/>
              <a:defRPr>
                <a:solidFill>
                  <a:schemeClr val="lt2"/>
                </a:solidFill>
                <a:latin typeface="Roboto"/>
                <a:ea typeface="Roboto"/>
                <a:cs typeface="Roboto"/>
                <a:sym typeface="Roboto"/>
              </a:defRPr>
            </a:lvl9pPr>
          </a:lstStyle>
          <a:p/>
        </p:txBody>
      </p:sp>
      <p:sp>
        <p:nvSpPr>
          <p:cNvPr id="8" name="Google Shape;8;p1"/>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lt2"/>
                </a:solidFill>
                <a:latin typeface="Roboto"/>
                <a:ea typeface="Roboto"/>
                <a:cs typeface="Roboto"/>
                <a:sym typeface="Roboto"/>
              </a:defRPr>
            </a:lvl1pPr>
            <a:lvl2pPr lvl="1" algn="r">
              <a:buNone/>
              <a:defRPr sz="1000">
                <a:solidFill>
                  <a:schemeClr val="lt2"/>
                </a:solidFill>
                <a:latin typeface="Roboto"/>
                <a:ea typeface="Roboto"/>
                <a:cs typeface="Roboto"/>
                <a:sym typeface="Roboto"/>
              </a:defRPr>
            </a:lvl2pPr>
            <a:lvl3pPr lvl="2" algn="r">
              <a:buNone/>
              <a:defRPr sz="1000">
                <a:solidFill>
                  <a:schemeClr val="lt2"/>
                </a:solidFill>
                <a:latin typeface="Roboto"/>
                <a:ea typeface="Roboto"/>
                <a:cs typeface="Roboto"/>
                <a:sym typeface="Roboto"/>
              </a:defRPr>
            </a:lvl3pPr>
            <a:lvl4pPr lvl="3" algn="r">
              <a:buNone/>
              <a:defRPr sz="1000">
                <a:solidFill>
                  <a:schemeClr val="lt2"/>
                </a:solidFill>
                <a:latin typeface="Roboto"/>
                <a:ea typeface="Roboto"/>
                <a:cs typeface="Roboto"/>
                <a:sym typeface="Roboto"/>
              </a:defRPr>
            </a:lvl4pPr>
            <a:lvl5pPr lvl="4" algn="r">
              <a:buNone/>
              <a:defRPr sz="1000">
                <a:solidFill>
                  <a:schemeClr val="lt2"/>
                </a:solidFill>
                <a:latin typeface="Roboto"/>
                <a:ea typeface="Roboto"/>
                <a:cs typeface="Roboto"/>
                <a:sym typeface="Roboto"/>
              </a:defRPr>
            </a:lvl5pPr>
            <a:lvl6pPr lvl="5" algn="r">
              <a:buNone/>
              <a:defRPr sz="1000">
                <a:solidFill>
                  <a:schemeClr val="lt2"/>
                </a:solidFill>
                <a:latin typeface="Roboto"/>
                <a:ea typeface="Roboto"/>
                <a:cs typeface="Roboto"/>
                <a:sym typeface="Roboto"/>
              </a:defRPr>
            </a:lvl6pPr>
            <a:lvl7pPr lvl="6" algn="r">
              <a:buNone/>
              <a:defRPr sz="1000">
                <a:solidFill>
                  <a:schemeClr val="lt2"/>
                </a:solidFill>
                <a:latin typeface="Roboto"/>
                <a:ea typeface="Roboto"/>
                <a:cs typeface="Roboto"/>
                <a:sym typeface="Roboto"/>
              </a:defRPr>
            </a:lvl7pPr>
            <a:lvl8pPr lvl="7" algn="r">
              <a:buNone/>
              <a:defRPr sz="1000">
                <a:solidFill>
                  <a:schemeClr val="lt2"/>
                </a:solidFill>
                <a:latin typeface="Roboto"/>
                <a:ea typeface="Roboto"/>
                <a:cs typeface="Roboto"/>
                <a:sym typeface="Roboto"/>
              </a:defRPr>
            </a:lvl8pPr>
            <a:lvl9pPr lvl="8" algn="r">
              <a:buNone/>
              <a:defRPr sz="1000">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2.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hyperlink" Target="https://sites.google.com/s/14UEhqfpTHmYoO3APIpi1rTXX8CrgG5ij/p/1uar9sw5lOQzO2rl0TIWAWGPEL8n5Ew3l/edit" TargetMode="External"/><Relationship Id="rId4" Type="http://schemas.openxmlformats.org/officeDocument/2006/relationships/image" Target="../media/image9.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6" name="Shape 66"/>
        <p:cNvGrpSpPr/>
        <p:nvPr/>
      </p:nvGrpSpPr>
      <p:grpSpPr>
        <a:xfrm>
          <a:off x="0" y="0"/>
          <a:ext cx="0" cy="0"/>
          <a:chOff x="0" y="0"/>
          <a:chExt cx="0" cy="0"/>
        </a:xfrm>
      </p:grpSpPr>
      <p:sp>
        <p:nvSpPr>
          <p:cNvPr id="67" name="Google Shape;67;p13"/>
          <p:cNvSpPr txBox="1"/>
          <p:nvPr>
            <p:ph idx="1" type="subTitle"/>
          </p:nvPr>
        </p:nvSpPr>
        <p:spPr>
          <a:xfrm>
            <a:off x="460950" y="3864905"/>
            <a:ext cx="8222100" cy="432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3600">
                <a:solidFill>
                  <a:srgbClr val="EFEFEF"/>
                </a:solidFill>
              </a:rPr>
              <a:t>Innovative Programs and Solutions</a:t>
            </a:r>
            <a:endParaRPr b="1" sz="3600">
              <a:solidFill>
                <a:srgbClr val="EFEFEF"/>
              </a:solidFill>
            </a:endParaRPr>
          </a:p>
          <a:p>
            <a:pPr indent="0" lvl="0" marL="0" rtl="0" algn="l">
              <a:spcBef>
                <a:spcPts val="0"/>
              </a:spcBef>
              <a:spcAft>
                <a:spcPts val="0"/>
              </a:spcAft>
              <a:buNone/>
            </a:pPr>
            <a:r>
              <a:rPr b="1" lang="en" sz="2400">
                <a:solidFill>
                  <a:srgbClr val="EFEFEF"/>
                </a:solidFill>
              </a:rPr>
              <a:t>Justin Ridge - Innovation/Alternative Programs Admin</a:t>
            </a:r>
            <a:endParaRPr b="1" sz="2400">
              <a:solidFill>
                <a:srgbClr val="EFEFEF"/>
              </a:solidFill>
            </a:endParaRPr>
          </a:p>
          <a:p>
            <a:pPr indent="0" lvl="0" marL="0" rtl="0" algn="l">
              <a:spcBef>
                <a:spcPts val="0"/>
              </a:spcBef>
              <a:spcAft>
                <a:spcPts val="0"/>
              </a:spcAft>
              <a:buNone/>
            </a:pPr>
            <a:r>
              <a:t/>
            </a:r>
            <a:endParaRPr b="1" sz="2400">
              <a:solidFill>
                <a:srgbClr val="EFEFEF"/>
              </a:solidFill>
            </a:endParaRPr>
          </a:p>
        </p:txBody>
      </p:sp>
      <p:pic>
        <p:nvPicPr>
          <p:cNvPr id="68" name="Google Shape;68;p13"/>
          <p:cNvPicPr preferRelativeResize="0"/>
          <p:nvPr/>
        </p:nvPicPr>
        <p:blipFill>
          <a:blip r:embed="rId3">
            <a:alphaModFix/>
          </a:blip>
          <a:stretch>
            <a:fillRect/>
          </a:stretch>
        </p:blipFill>
        <p:spPr>
          <a:xfrm>
            <a:off x="2475937" y="-136375"/>
            <a:ext cx="4192125" cy="41921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7" name="Shape 127"/>
        <p:cNvGrpSpPr/>
        <p:nvPr/>
      </p:nvGrpSpPr>
      <p:grpSpPr>
        <a:xfrm>
          <a:off x="0" y="0"/>
          <a:ext cx="0" cy="0"/>
          <a:chOff x="0" y="0"/>
          <a:chExt cx="0" cy="0"/>
        </a:xfrm>
      </p:grpSpPr>
      <p:sp>
        <p:nvSpPr>
          <p:cNvPr id="128" name="Google Shape;128;p22"/>
          <p:cNvSpPr txBox="1"/>
          <p:nvPr>
            <p:ph type="title"/>
          </p:nvPr>
        </p:nvSpPr>
        <p:spPr>
          <a:xfrm>
            <a:off x="3660375" y="0"/>
            <a:ext cx="4542300" cy="1771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b="1" lang="en" sz="3000"/>
              <a:t>Future Ready Academy</a:t>
            </a:r>
            <a:r>
              <a:rPr lang="en" sz="3000"/>
              <a:t> </a:t>
            </a:r>
            <a:r>
              <a:rPr b="1" lang="en" sz="3000"/>
              <a:t>(Grades 7-12)</a:t>
            </a:r>
            <a:endParaRPr sz="3000"/>
          </a:p>
        </p:txBody>
      </p:sp>
      <p:sp>
        <p:nvSpPr>
          <p:cNvPr id="129" name="Google Shape;129;p22"/>
          <p:cNvSpPr txBox="1"/>
          <p:nvPr>
            <p:ph idx="1" type="body"/>
          </p:nvPr>
        </p:nvSpPr>
        <p:spPr>
          <a:xfrm>
            <a:off x="228200" y="2133325"/>
            <a:ext cx="8520600" cy="2814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b="1">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Leader:  Shonda Hensley</a:t>
            </a:r>
            <a:endParaRPr b="1">
              <a:solidFill>
                <a:schemeClr val="dk1"/>
              </a:solidFill>
            </a:endParaRPr>
          </a:p>
          <a:p>
            <a:pPr indent="0" lvl="0" marL="0" rtl="0" algn="l">
              <a:spcBef>
                <a:spcPts val="0"/>
              </a:spcBef>
              <a:spcAft>
                <a:spcPts val="0"/>
              </a:spcAft>
              <a:buClr>
                <a:schemeClr val="dk1"/>
              </a:buClr>
              <a:buSzPts val="1100"/>
              <a:buFont typeface="Arial"/>
              <a:buNone/>
            </a:pPr>
            <a:r>
              <a:t/>
            </a:r>
            <a:endParaRPr b="1">
              <a:solidFill>
                <a:schemeClr val="dk1"/>
              </a:solidFill>
            </a:endParaRPr>
          </a:p>
          <a:p>
            <a:pPr indent="0" lvl="0" marL="0" rtl="0" algn="l">
              <a:spcBef>
                <a:spcPts val="0"/>
              </a:spcBef>
              <a:spcAft>
                <a:spcPts val="0"/>
              </a:spcAft>
              <a:buClr>
                <a:schemeClr val="dk1"/>
              </a:buClr>
              <a:buSzPts val="1100"/>
              <a:buFont typeface="Arial"/>
              <a:buNone/>
            </a:pPr>
            <a:r>
              <a:rPr lang="en" sz="1400">
                <a:solidFill>
                  <a:schemeClr val="accent2"/>
                </a:solidFill>
              </a:rPr>
              <a:t>Blount County Schools' </a:t>
            </a:r>
            <a:r>
              <a:rPr i="1" lang="en" sz="1400">
                <a:solidFill>
                  <a:schemeClr val="accent2"/>
                </a:solidFill>
              </a:rPr>
              <a:t>Future Ready Academy</a:t>
            </a:r>
            <a:r>
              <a:rPr lang="en" sz="1400">
                <a:solidFill>
                  <a:schemeClr val="accent2"/>
                </a:solidFill>
              </a:rPr>
              <a:t> is a  hybrid/virtual program that is designed for independent learners that prefer a flexible online educational option that has support from real instructors.   Each student will be enrolled in classes that are taught by a BCS teacher through a virtual platform. The program focuses on accelerating graduation requirements to introduce Early Post-Secondary Opportunities for students that will prepare them to be successful for whatever future path they choose.  </a:t>
            </a:r>
            <a:endParaRPr sz="1400">
              <a:solidFill>
                <a:schemeClr val="accent2"/>
              </a:solidFill>
            </a:endParaRPr>
          </a:p>
          <a:p>
            <a:pPr indent="0" lvl="0" marL="0" rtl="0" algn="l">
              <a:spcBef>
                <a:spcPts val="0"/>
              </a:spcBef>
              <a:spcAft>
                <a:spcPts val="0"/>
              </a:spcAft>
              <a:buClr>
                <a:schemeClr val="dk1"/>
              </a:buClr>
              <a:buSzPts val="1100"/>
              <a:buFont typeface="Arial"/>
              <a:buNone/>
            </a:pPr>
            <a:r>
              <a:t/>
            </a:r>
            <a:endParaRPr b="1" sz="1400">
              <a:solidFill>
                <a:schemeClr val="dk1"/>
              </a:solidFill>
            </a:endParaRPr>
          </a:p>
          <a:p>
            <a:pPr indent="0" lvl="0" marL="0" rtl="0" algn="l">
              <a:spcBef>
                <a:spcPts val="0"/>
              </a:spcBef>
              <a:spcAft>
                <a:spcPts val="0"/>
              </a:spcAft>
              <a:buClr>
                <a:schemeClr val="dk1"/>
              </a:buClr>
              <a:buSzPts val="1100"/>
              <a:buFont typeface="Arial"/>
              <a:buNone/>
            </a:pPr>
            <a:r>
              <a:t/>
            </a:r>
            <a:endParaRPr sz="1600">
              <a:solidFill>
                <a:schemeClr val="dk1"/>
              </a:solidFill>
            </a:endParaRPr>
          </a:p>
          <a:p>
            <a:pPr indent="457200" lvl="0" marL="0" rtl="0" algn="l">
              <a:spcBef>
                <a:spcPts val="0"/>
              </a:spcBef>
              <a:spcAft>
                <a:spcPts val="0"/>
              </a:spcAft>
              <a:buClr>
                <a:schemeClr val="dk1"/>
              </a:buClr>
              <a:buSzPts val="1100"/>
              <a:buFont typeface="Arial"/>
              <a:buNone/>
            </a:pPr>
            <a:r>
              <a:t/>
            </a:r>
            <a:endParaRPr/>
          </a:p>
        </p:txBody>
      </p:sp>
      <p:pic>
        <p:nvPicPr>
          <p:cNvPr id="130" name="Google Shape;130;p22"/>
          <p:cNvPicPr preferRelativeResize="0"/>
          <p:nvPr/>
        </p:nvPicPr>
        <p:blipFill>
          <a:blip r:embed="rId3">
            <a:alphaModFix/>
          </a:blip>
          <a:stretch>
            <a:fillRect/>
          </a:stretch>
        </p:blipFill>
        <p:spPr>
          <a:xfrm>
            <a:off x="-54375" y="0"/>
            <a:ext cx="3365375" cy="23074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4" name="Shape 134"/>
        <p:cNvGrpSpPr/>
        <p:nvPr/>
      </p:nvGrpSpPr>
      <p:grpSpPr>
        <a:xfrm>
          <a:off x="0" y="0"/>
          <a:ext cx="0" cy="0"/>
          <a:chOff x="0" y="0"/>
          <a:chExt cx="0" cy="0"/>
        </a:xfrm>
      </p:grpSpPr>
      <p:sp>
        <p:nvSpPr>
          <p:cNvPr id="135" name="Google Shape;135;p23"/>
          <p:cNvSpPr txBox="1"/>
          <p:nvPr>
            <p:ph type="title"/>
          </p:nvPr>
        </p:nvSpPr>
        <p:spPr>
          <a:xfrm>
            <a:off x="3289800" y="-81650"/>
            <a:ext cx="5542500" cy="23313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sz="3600"/>
              <a:t>AIM Academy </a:t>
            </a:r>
            <a:endParaRPr sz="3600"/>
          </a:p>
          <a:p>
            <a:pPr indent="0" lvl="0" marL="0" rtl="0" algn="l">
              <a:spcBef>
                <a:spcPts val="0"/>
              </a:spcBef>
              <a:spcAft>
                <a:spcPts val="0"/>
              </a:spcAft>
              <a:buNone/>
            </a:pPr>
            <a:r>
              <a:rPr lang="en" sz="3000"/>
              <a:t>(Achieve, Improve, Mature) (Grades 6-12)</a:t>
            </a:r>
            <a:endParaRPr sz="3000"/>
          </a:p>
        </p:txBody>
      </p:sp>
      <p:sp>
        <p:nvSpPr>
          <p:cNvPr id="136" name="Google Shape;136;p23"/>
          <p:cNvSpPr txBox="1"/>
          <p:nvPr>
            <p:ph idx="1" type="body"/>
          </p:nvPr>
        </p:nvSpPr>
        <p:spPr>
          <a:xfrm>
            <a:off x="311700" y="2834700"/>
            <a:ext cx="8520600" cy="2004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i="1" lang="en" sz="1600">
                <a:solidFill>
                  <a:schemeClr val="dk1"/>
                </a:solidFill>
              </a:rPr>
              <a:t>Description: </a:t>
            </a:r>
            <a:r>
              <a:rPr lang="en" sz="1600">
                <a:solidFill>
                  <a:schemeClr val="dk1"/>
                </a:solidFill>
              </a:rPr>
              <a:t> AIM (Achieve-Improve-Mature) Academy is a program designed to get students prepared to return to a traditional school environment.  Students who have been suspended from all BCS campuses except Everett have the opportunity to improve behavior while receiving a quality education from highly trained and experienced regular education and special education teachers in an environment with smaller class sizes and focused supervision.  The program hours are 8 AM - 3 PM.  Transportation is not provided. Grades 4-5 membership will be determined on a case by case basis.</a:t>
            </a:r>
            <a:endParaRPr b="1" i="1" sz="1600">
              <a:solidFill>
                <a:schemeClr val="dk1"/>
              </a:solidFill>
            </a:endParaRPr>
          </a:p>
          <a:p>
            <a:pPr indent="0" lvl="0" marL="0" rtl="0" algn="l">
              <a:spcBef>
                <a:spcPts val="0"/>
              </a:spcBef>
              <a:spcAft>
                <a:spcPts val="0"/>
              </a:spcAft>
              <a:buClr>
                <a:schemeClr val="dk1"/>
              </a:buClr>
              <a:buSzPts val="1100"/>
              <a:buFont typeface="Arial"/>
              <a:buNone/>
            </a:pPr>
            <a:r>
              <a:t/>
            </a:r>
            <a:endParaRPr b="1" i="1">
              <a:solidFill>
                <a:schemeClr val="dk1"/>
              </a:solidFill>
            </a:endParaRPr>
          </a:p>
          <a:p>
            <a:pPr indent="0" lvl="0" marL="0" rtl="0" algn="l">
              <a:spcBef>
                <a:spcPts val="0"/>
              </a:spcBef>
              <a:spcAft>
                <a:spcPts val="0"/>
              </a:spcAft>
              <a:buClr>
                <a:schemeClr val="dk1"/>
              </a:buClr>
              <a:buSzPts val="1100"/>
              <a:buFont typeface="Arial"/>
              <a:buNone/>
            </a:pPr>
            <a:r>
              <a:t/>
            </a:r>
            <a:endParaRPr i="1" sz="2400">
              <a:solidFill>
                <a:schemeClr val="dk1"/>
              </a:solidFill>
            </a:endParaRPr>
          </a:p>
          <a:p>
            <a:pPr indent="0" lvl="0" marL="0" rtl="0" algn="l">
              <a:spcBef>
                <a:spcPts val="0"/>
              </a:spcBef>
              <a:spcAft>
                <a:spcPts val="0"/>
              </a:spcAft>
              <a:buClr>
                <a:schemeClr val="dk1"/>
              </a:buClr>
              <a:buSzPts val="1100"/>
              <a:buFont typeface="Arial"/>
              <a:buNone/>
            </a:pPr>
            <a:r>
              <a:t/>
            </a:r>
            <a:endParaRPr i="1" sz="2400">
              <a:solidFill>
                <a:schemeClr val="dk1"/>
              </a:solidFill>
            </a:endParaRPr>
          </a:p>
          <a:p>
            <a:pPr indent="0" lvl="0" marL="0" rtl="0" algn="l">
              <a:spcBef>
                <a:spcPts val="0"/>
              </a:spcBef>
              <a:spcAft>
                <a:spcPts val="0"/>
              </a:spcAft>
              <a:buClr>
                <a:schemeClr val="dk1"/>
              </a:buClr>
              <a:buSzPts val="1100"/>
              <a:buFont typeface="Arial"/>
              <a:buNone/>
            </a:pPr>
            <a:r>
              <a:t/>
            </a:r>
            <a:endParaRPr i="1" sz="3000">
              <a:solidFill>
                <a:schemeClr val="dk1"/>
              </a:solidFill>
            </a:endParaRPr>
          </a:p>
          <a:p>
            <a:pPr indent="0" lvl="0" marL="0" rtl="0" algn="l">
              <a:spcBef>
                <a:spcPts val="0"/>
              </a:spcBef>
              <a:spcAft>
                <a:spcPts val="0"/>
              </a:spcAft>
              <a:buClr>
                <a:schemeClr val="dk1"/>
              </a:buClr>
              <a:buSzPts val="1100"/>
              <a:buFont typeface="Arial"/>
              <a:buNone/>
            </a:pPr>
            <a:r>
              <a:t/>
            </a:r>
            <a:endParaRPr i="1" sz="3000">
              <a:solidFill>
                <a:schemeClr val="dk1"/>
              </a:solidFill>
            </a:endParaRPr>
          </a:p>
          <a:p>
            <a:pPr indent="0" lvl="0" marL="0" rtl="0" algn="l">
              <a:spcBef>
                <a:spcPts val="0"/>
              </a:spcBef>
              <a:spcAft>
                <a:spcPts val="0"/>
              </a:spcAft>
              <a:buClr>
                <a:schemeClr val="dk1"/>
              </a:buClr>
              <a:buSzPts val="1100"/>
              <a:buFont typeface="Arial"/>
              <a:buNone/>
            </a:pPr>
            <a:r>
              <a:t/>
            </a:r>
            <a:endParaRPr i="1" sz="3000">
              <a:solidFill>
                <a:schemeClr val="dk1"/>
              </a:solidFill>
            </a:endParaRPr>
          </a:p>
          <a:p>
            <a:pPr indent="0" lvl="0" marL="0" rtl="0" algn="l">
              <a:spcBef>
                <a:spcPts val="0"/>
              </a:spcBef>
              <a:spcAft>
                <a:spcPts val="0"/>
              </a:spcAft>
              <a:buClr>
                <a:schemeClr val="dk1"/>
              </a:buClr>
              <a:buSzPts val="1100"/>
              <a:buFont typeface="Arial"/>
              <a:buNone/>
            </a:pPr>
            <a:r>
              <a:t/>
            </a:r>
            <a:endParaRPr i="1" sz="1500">
              <a:solidFill>
                <a:schemeClr val="dk1"/>
              </a:solidFill>
            </a:endParaRPr>
          </a:p>
        </p:txBody>
      </p:sp>
      <p:pic>
        <p:nvPicPr>
          <p:cNvPr id="137" name="Google Shape;137;p23"/>
          <p:cNvPicPr preferRelativeResize="0"/>
          <p:nvPr/>
        </p:nvPicPr>
        <p:blipFill>
          <a:blip r:embed="rId3">
            <a:alphaModFix/>
          </a:blip>
          <a:stretch>
            <a:fillRect/>
          </a:stretch>
        </p:blipFill>
        <p:spPr>
          <a:xfrm>
            <a:off x="0" y="0"/>
            <a:ext cx="3331650" cy="26472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2" name="Shape 72"/>
        <p:cNvGrpSpPr/>
        <p:nvPr/>
      </p:nvGrpSpPr>
      <p:grpSpPr>
        <a:xfrm>
          <a:off x="0" y="0"/>
          <a:ext cx="0" cy="0"/>
          <a:chOff x="0" y="0"/>
          <a:chExt cx="0" cy="0"/>
        </a:xfrm>
      </p:grpSpPr>
      <p:sp>
        <p:nvSpPr>
          <p:cNvPr id="73" name="Google Shape;73;p14"/>
          <p:cNvSpPr txBox="1"/>
          <p:nvPr>
            <p:ph type="title"/>
          </p:nvPr>
        </p:nvSpPr>
        <p:spPr>
          <a:xfrm>
            <a:off x="471900" y="738725"/>
            <a:ext cx="8222100" cy="767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b="1" lang="en" sz="4800"/>
              <a:t>Saturday School</a:t>
            </a:r>
            <a:endParaRPr b="1" sz="4800"/>
          </a:p>
        </p:txBody>
      </p:sp>
      <p:sp>
        <p:nvSpPr>
          <p:cNvPr id="74" name="Google Shape;74;p14"/>
          <p:cNvSpPr txBox="1"/>
          <p:nvPr>
            <p:ph idx="1" type="body"/>
          </p:nvPr>
        </p:nvSpPr>
        <p:spPr>
          <a:xfrm>
            <a:off x="471900" y="1919075"/>
            <a:ext cx="8222100" cy="2710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Alternative to In-School or Out-of-School Suspension</a:t>
            </a:r>
            <a:endParaRPr b="1"/>
          </a:p>
          <a:p>
            <a:pPr indent="0" lvl="0" marL="0" rtl="0" algn="l">
              <a:spcBef>
                <a:spcPts val="1600"/>
              </a:spcBef>
              <a:spcAft>
                <a:spcPts val="0"/>
              </a:spcAft>
              <a:buNone/>
            </a:pPr>
            <a:r>
              <a:rPr b="1" lang="en"/>
              <a:t>Improves Attendance</a:t>
            </a:r>
            <a:endParaRPr b="1"/>
          </a:p>
          <a:p>
            <a:pPr indent="0" lvl="0" marL="0" rtl="0" algn="l">
              <a:spcBef>
                <a:spcPts val="1600"/>
              </a:spcBef>
              <a:spcAft>
                <a:spcPts val="0"/>
              </a:spcAft>
              <a:buNone/>
            </a:pPr>
            <a:r>
              <a:rPr b="1" lang="en"/>
              <a:t>Less desirable for students than suspension</a:t>
            </a:r>
            <a:endParaRPr b="1"/>
          </a:p>
          <a:p>
            <a:pPr indent="0" lvl="0" marL="0" rtl="0" algn="l">
              <a:spcBef>
                <a:spcPts val="1600"/>
              </a:spcBef>
              <a:spcAft>
                <a:spcPts val="0"/>
              </a:spcAft>
              <a:buNone/>
            </a:pPr>
            <a:r>
              <a:rPr b="1" lang="en"/>
              <a:t>Requires parents to be involved</a:t>
            </a:r>
            <a:endParaRPr b="1"/>
          </a:p>
          <a:p>
            <a:pPr indent="0" lvl="0" marL="0" rtl="0" algn="l">
              <a:spcBef>
                <a:spcPts val="1600"/>
              </a:spcBef>
              <a:spcAft>
                <a:spcPts val="0"/>
              </a:spcAft>
              <a:buNone/>
            </a:pPr>
            <a:r>
              <a:rPr b="1" lang="en"/>
              <a:t>Special Education Students</a:t>
            </a:r>
            <a:endParaRPr b="1"/>
          </a:p>
          <a:p>
            <a:pPr indent="0" lvl="0" marL="0" rtl="0" algn="l">
              <a:spcBef>
                <a:spcPts val="1600"/>
              </a:spcBef>
              <a:spcAft>
                <a:spcPts val="0"/>
              </a:spcAft>
              <a:buNone/>
            </a:pPr>
            <a:r>
              <a:t/>
            </a:r>
            <a:endParaRPr/>
          </a:p>
          <a:p>
            <a:pPr indent="0" lvl="0" marL="0" rtl="0" algn="l">
              <a:spcBef>
                <a:spcPts val="1600"/>
              </a:spcBef>
              <a:spcAft>
                <a:spcPts val="1600"/>
              </a:spcAft>
              <a:buNone/>
            </a:pPr>
            <a:r>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8" name="Shape 78"/>
        <p:cNvGrpSpPr/>
        <p:nvPr/>
      </p:nvGrpSpPr>
      <p:grpSpPr>
        <a:xfrm>
          <a:off x="0" y="0"/>
          <a:ext cx="0" cy="0"/>
          <a:chOff x="0" y="0"/>
          <a:chExt cx="0" cy="0"/>
        </a:xfrm>
      </p:grpSpPr>
      <p:sp>
        <p:nvSpPr>
          <p:cNvPr id="79" name="Google Shape;79;p15"/>
          <p:cNvSpPr txBox="1"/>
          <p:nvPr>
            <p:ph type="title"/>
          </p:nvPr>
        </p:nvSpPr>
        <p:spPr>
          <a:xfrm>
            <a:off x="471900" y="738725"/>
            <a:ext cx="8222100" cy="767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Saturday School Attendance Totals</a:t>
            </a:r>
            <a:endParaRPr/>
          </a:p>
        </p:txBody>
      </p:sp>
      <p:sp>
        <p:nvSpPr>
          <p:cNvPr id="80" name="Google Shape;80;p15"/>
          <p:cNvSpPr txBox="1"/>
          <p:nvPr>
            <p:ph idx="1" type="body"/>
          </p:nvPr>
        </p:nvSpPr>
        <p:spPr>
          <a:xfrm>
            <a:off x="471900" y="1919075"/>
            <a:ext cx="8222100" cy="27102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pic>
        <p:nvPicPr>
          <p:cNvPr id="81" name="Google Shape;81;p15"/>
          <p:cNvPicPr preferRelativeResize="0"/>
          <p:nvPr/>
        </p:nvPicPr>
        <p:blipFill>
          <a:blip r:embed="rId3">
            <a:alphaModFix/>
          </a:blip>
          <a:stretch>
            <a:fillRect/>
          </a:stretch>
        </p:blipFill>
        <p:spPr>
          <a:xfrm>
            <a:off x="1555375" y="1919075"/>
            <a:ext cx="5795700" cy="31281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5" name="Shape 85"/>
        <p:cNvGrpSpPr/>
        <p:nvPr/>
      </p:nvGrpSpPr>
      <p:grpSpPr>
        <a:xfrm>
          <a:off x="0" y="0"/>
          <a:ext cx="0" cy="0"/>
          <a:chOff x="0" y="0"/>
          <a:chExt cx="0" cy="0"/>
        </a:xfrm>
      </p:grpSpPr>
      <p:sp>
        <p:nvSpPr>
          <p:cNvPr id="86" name="Google Shape;86;p16"/>
          <p:cNvSpPr txBox="1"/>
          <p:nvPr>
            <p:ph type="title"/>
          </p:nvPr>
        </p:nvSpPr>
        <p:spPr>
          <a:xfrm>
            <a:off x="311700" y="445025"/>
            <a:ext cx="8520600" cy="1314300"/>
          </a:xfrm>
          <a:prstGeom prst="rect">
            <a:avLst/>
          </a:prstGeom>
        </p:spPr>
        <p:txBody>
          <a:bodyPr anchorCtr="0" anchor="b" bIns="91425" lIns="91425" spcFirstLastPara="1" rIns="91425" wrap="square" tIns="91425">
            <a:noAutofit/>
          </a:bodyPr>
          <a:lstStyle/>
          <a:p>
            <a:pPr indent="0" lvl="0" marL="0" rtl="0" algn="l">
              <a:lnSpc>
                <a:spcPct val="150000"/>
              </a:lnSpc>
              <a:spcBef>
                <a:spcPts val="0"/>
              </a:spcBef>
              <a:spcAft>
                <a:spcPts val="0"/>
              </a:spcAft>
              <a:buClr>
                <a:schemeClr val="dk1"/>
              </a:buClr>
              <a:buSzPts val="1100"/>
              <a:buFont typeface="Arial"/>
              <a:buNone/>
            </a:pPr>
            <a:r>
              <a:rPr lang="en" sz="2200">
                <a:solidFill>
                  <a:srgbClr val="6C0403"/>
                </a:solidFill>
                <a:highlight>
                  <a:srgbClr val="FFFFFF"/>
                </a:highlight>
                <a:latin typeface="Georgia"/>
                <a:ea typeface="Georgia"/>
                <a:cs typeface="Georgia"/>
                <a:sym typeface="Georgia"/>
              </a:rPr>
              <a:t>Tennessee Code 49-6-3402. Alternative schools for suspended or expelled students — Mandated attendance</a:t>
            </a:r>
            <a:endParaRPr sz="2200">
              <a:solidFill>
                <a:srgbClr val="6C0403"/>
              </a:solidFill>
              <a:highlight>
                <a:srgbClr val="FFFFFF"/>
              </a:highlight>
              <a:latin typeface="Georgia"/>
              <a:ea typeface="Georgia"/>
              <a:cs typeface="Georgia"/>
              <a:sym typeface="Georgia"/>
            </a:endParaRPr>
          </a:p>
          <a:p>
            <a:pPr indent="0" lvl="0" marL="0" rtl="0" algn="l">
              <a:spcBef>
                <a:spcPts val="0"/>
              </a:spcBef>
              <a:spcAft>
                <a:spcPts val="0"/>
              </a:spcAft>
              <a:buNone/>
            </a:pPr>
            <a:r>
              <a:t/>
            </a:r>
            <a:endParaRPr/>
          </a:p>
        </p:txBody>
      </p:sp>
      <p:sp>
        <p:nvSpPr>
          <p:cNvPr id="87" name="Google Shape;87;p16"/>
          <p:cNvSpPr txBox="1"/>
          <p:nvPr>
            <p:ph idx="1" type="body"/>
          </p:nvPr>
        </p:nvSpPr>
        <p:spPr>
          <a:xfrm>
            <a:off x="311700" y="2050675"/>
            <a:ext cx="8520600" cy="25182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b="1" lang="en" sz="1200">
                <a:solidFill>
                  <a:srgbClr val="373739"/>
                </a:solidFill>
                <a:highlight>
                  <a:srgbClr val="FFFFFF"/>
                </a:highlight>
                <a:latin typeface="Verdana"/>
                <a:ea typeface="Verdana"/>
                <a:cs typeface="Verdana"/>
                <a:sym typeface="Verdana"/>
              </a:rPr>
              <a:t>(c)  Students in grades seven through twelve (7-12) who have been suspended or expelled from the regular school program </a:t>
            </a:r>
            <a:r>
              <a:rPr b="1" lang="en" sz="1200">
                <a:solidFill>
                  <a:srgbClr val="373739"/>
                </a:solidFill>
                <a:highlight>
                  <a:srgbClr val="FFFF00"/>
                </a:highlight>
                <a:latin typeface="Verdana"/>
                <a:ea typeface="Verdana"/>
                <a:cs typeface="Verdana"/>
                <a:sym typeface="Verdana"/>
              </a:rPr>
              <a:t>must be assigned to an alternative school or alternative program if there is space and staff available. Attendance in an alternative school or alternative program </a:t>
            </a:r>
            <a:r>
              <a:rPr b="1" lang="en" sz="1200">
                <a:solidFill>
                  <a:srgbClr val="373739"/>
                </a:solidFill>
                <a:highlight>
                  <a:srgbClr val="FFFFFF"/>
                </a:highlight>
                <a:latin typeface="Verdana"/>
                <a:ea typeface="Verdana"/>
                <a:cs typeface="Verdana"/>
                <a:sym typeface="Verdana"/>
              </a:rPr>
              <a:t>shall be voluntary for students in grades one through six (1-6) who have been suspended or expelled from the regular school program unless the local board of education adopts a policy mandating attendance in either instance. The student shall be subject to all rules pertaining thereto. A violation of the rules by a student may result in the student's removal from this school for the duration of the original suspension or expulsion, but shall not constitute grounds for any extension of the original suspension or expulsion. The final decision on removal shall be made by the chief administrator of the alternative school.</a:t>
            </a:r>
            <a:endParaRPr b="1" sz="12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1" name="Shape 91"/>
        <p:cNvGrpSpPr/>
        <p:nvPr/>
      </p:nvGrpSpPr>
      <p:grpSpPr>
        <a:xfrm>
          <a:off x="0" y="0"/>
          <a:ext cx="0" cy="0"/>
          <a:chOff x="0" y="0"/>
          <a:chExt cx="0" cy="0"/>
        </a:xfrm>
      </p:grpSpPr>
      <p:sp>
        <p:nvSpPr>
          <p:cNvPr id="92" name="Google Shape;92;p17"/>
          <p:cNvSpPr txBox="1"/>
          <p:nvPr>
            <p:ph type="title"/>
          </p:nvPr>
        </p:nvSpPr>
        <p:spPr>
          <a:xfrm>
            <a:off x="471900" y="738725"/>
            <a:ext cx="8222100" cy="767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Suspension Center</a:t>
            </a:r>
            <a:endParaRPr/>
          </a:p>
        </p:txBody>
      </p:sp>
      <p:sp>
        <p:nvSpPr>
          <p:cNvPr id="93" name="Google Shape;93;p17"/>
          <p:cNvSpPr txBox="1"/>
          <p:nvPr>
            <p:ph idx="1" type="body"/>
          </p:nvPr>
        </p:nvSpPr>
        <p:spPr>
          <a:xfrm>
            <a:off x="471900" y="1919075"/>
            <a:ext cx="8222100" cy="2710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Serves as the In-School-Suspension for the Alternative School</a:t>
            </a:r>
            <a:endParaRPr/>
          </a:p>
          <a:p>
            <a:pPr indent="0" lvl="0" marL="0" rtl="0" algn="l">
              <a:spcBef>
                <a:spcPts val="1600"/>
              </a:spcBef>
              <a:spcAft>
                <a:spcPts val="0"/>
              </a:spcAft>
              <a:buNone/>
            </a:pPr>
            <a:r>
              <a:rPr lang="en"/>
              <a:t>Is open to all secondary schools in our district</a:t>
            </a:r>
            <a:endParaRPr/>
          </a:p>
          <a:p>
            <a:pPr indent="0" lvl="0" marL="0" rtl="0" algn="l">
              <a:spcBef>
                <a:spcPts val="1600"/>
              </a:spcBef>
              <a:spcAft>
                <a:spcPts val="0"/>
              </a:spcAft>
              <a:buNone/>
            </a:pPr>
            <a:r>
              <a:rPr lang="en"/>
              <a:t>Special Education Services are provided</a:t>
            </a:r>
            <a:endParaRPr/>
          </a:p>
          <a:p>
            <a:pPr indent="0" lvl="0" marL="0" rtl="0" algn="l">
              <a:spcBef>
                <a:spcPts val="1600"/>
              </a:spcBef>
              <a:spcAft>
                <a:spcPts val="0"/>
              </a:spcAft>
              <a:buNone/>
            </a:pPr>
            <a:r>
              <a:rPr lang="en"/>
              <a:t>Students are removed from their regular school environment</a:t>
            </a:r>
            <a:endParaRPr/>
          </a:p>
          <a:p>
            <a:pPr indent="0" lvl="0" marL="0" rtl="0" algn="l">
              <a:spcBef>
                <a:spcPts val="1600"/>
              </a:spcBef>
              <a:spcAft>
                <a:spcPts val="1600"/>
              </a:spcAft>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7" name="Shape 97"/>
        <p:cNvGrpSpPr/>
        <p:nvPr/>
      </p:nvGrpSpPr>
      <p:grpSpPr>
        <a:xfrm>
          <a:off x="0" y="0"/>
          <a:ext cx="0" cy="0"/>
          <a:chOff x="0" y="0"/>
          <a:chExt cx="0" cy="0"/>
        </a:xfrm>
      </p:grpSpPr>
      <p:sp>
        <p:nvSpPr>
          <p:cNvPr id="98" name="Google Shape;98;p18"/>
          <p:cNvSpPr txBox="1"/>
          <p:nvPr>
            <p:ph type="title"/>
          </p:nvPr>
        </p:nvSpPr>
        <p:spPr>
          <a:xfrm>
            <a:off x="471900" y="738725"/>
            <a:ext cx="8222100" cy="767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t/>
            </a:r>
            <a:endParaRPr/>
          </a:p>
        </p:txBody>
      </p:sp>
      <p:sp>
        <p:nvSpPr>
          <p:cNvPr id="99" name="Google Shape;99;p18"/>
          <p:cNvSpPr txBox="1"/>
          <p:nvPr>
            <p:ph idx="1" type="body"/>
          </p:nvPr>
        </p:nvSpPr>
        <p:spPr>
          <a:xfrm>
            <a:off x="471900" y="1919075"/>
            <a:ext cx="8222100" cy="27102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pic>
        <p:nvPicPr>
          <p:cNvPr id="100" name="Google Shape;100;p18"/>
          <p:cNvPicPr preferRelativeResize="0"/>
          <p:nvPr/>
        </p:nvPicPr>
        <p:blipFill>
          <a:blip r:embed="rId3">
            <a:alphaModFix/>
          </a:blip>
          <a:stretch>
            <a:fillRect/>
          </a:stretch>
        </p:blipFill>
        <p:spPr>
          <a:xfrm>
            <a:off x="505154" y="212925"/>
            <a:ext cx="8133700" cy="2269875"/>
          </a:xfrm>
          <a:prstGeom prst="rect">
            <a:avLst/>
          </a:prstGeom>
          <a:noFill/>
          <a:ln>
            <a:noFill/>
          </a:ln>
        </p:spPr>
      </p:pic>
      <p:pic>
        <p:nvPicPr>
          <p:cNvPr id="101" name="Google Shape;101;p18"/>
          <p:cNvPicPr preferRelativeResize="0"/>
          <p:nvPr/>
        </p:nvPicPr>
        <p:blipFill>
          <a:blip r:embed="rId4">
            <a:alphaModFix/>
          </a:blip>
          <a:stretch>
            <a:fillRect/>
          </a:stretch>
        </p:blipFill>
        <p:spPr>
          <a:xfrm>
            <a:off x="144025" y="2826430"/>
            <a:ext cx="8688275" cy="15950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5" name="Shape 105"/>
        <p:cNvGrpSpPr/>
        <p:nvPr/>
      </p:nvGrpSpPr>
      <p:grpSpPr>
        <a:xfrm>
          <a:off x="0" y="0"/>
          <a:ext cx="0" cy="0"/>
          <a:chOff x="0" y="0"/>
          <a:chExt cx="0" cy="0"/>
        </a:xfrm>
      </p:grpSpPr>
      <p:sp>
        <p:nvSpPr>
          <p:cNvPr id="106" name="Google Shape;106;p19"/>
          <p:cNvSpPr txBox="1"/>
          <p:nvPr>
            <p:ph type="title"/>
          </p:nvPr>
        </p:nvSpPr>
        <p:spPr>
          <a:xfrm>
            <a:off x="374338" y="1702425"/>
            <a:ext cx="8222100" cy="767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Grand Totals</a:t>
            </a:r>
            <a:endParaRPr/>
          </a:p>
        </p:txBody>
      </p:sp>
      <p:sp>
        <p:nvSpPr>
          <p:cNvPr id="107" name="Google Shape;107;p19"/>
          <p:cNvSpPr txBox="1"/>
          <p:nvPr>
            <p:ph idx="1" type="body"/>
          </p:nvPr>
        </p:nvSpPr>
        <p:spPr>
          <a:xfrm>
            <a:off x="471900" y="1919075"/>
            <a:ext cx="8222100" cy="27102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pic>
        <p:nvPicPr>
          <p:cNvPr id="108" name="Google Shape;108;p19"/>
          <p:cNvPicPr preferRelativeResize="0"/>
          <p:nvPr/>
        </p:nvPicPr>
        <p:blipFill>
          <a:blip r:embed="rId3">
            <a:alphaModFix/>
          </a:blip>
          <a:stretch>
            <a:fillRect/>
          </a:stretch>
        </p:blipFill>
        <p:spPr>
          <a:xfrm>
            <a:off x="377375" y="1858676"/>
            <a:ext cx="8216026" cy="2710200"/>
          </a:xfrm>
          <a:prstGeom prst="rect">
            <a:avLst/>
          </a:prstGeom>
          <a:noFill/>
          <a:ln>
            <a:noFill/>
          </a:ln>
        </p:spPr>
      </p:pic>
      <p:sp>
        <p:nvSpPr>
          <p:cNvPr id="109" name="Google Shape;109;p19"/>
          <p:cNvSpPr txBox="1"/>
          <p:nvPr/>
        </p:nvSpPr>
        <p:spPr>
          <a:xfrm>
            <a:off x="762000" y="246525"/>
            <a:ext cx="7664700" cy="986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4800">
                <a:solidFill>
                  <a:srgbClr val="FFFFFF"/>
                </a:solidFill>
                <a:latin typeface="Roboto"/>
                <a:ea typeface="Roboto"/>
                <a:cs typeface="Roboto"/>
                <a:sym typeface="Roboto"/>
              </a:rPr>
              <a:t>Grand Totals</a:t>
            </a:r>
            <a:endParaRPr sz="4800">
              <a:solidFill>
                <a:srgbClr val="FFFFFF"/>
              </a:solidFill>
              <a:latin typeface="Roboto"/>
              <a:ea typeface="Roboto"/>
              <a:cs typeface="Roboto"/>
              <a:sym typeface="Roboto"/>
            </a:endParaRPr>
          </a:p>
          <a:p>
            <a:pPr indent="0" lvl="0" marL="0" rtl="0" algn="l">
              <a:spcBef>
                <a:spcPts val="0"/>
              </a:spcBef>
              <a:spcAft>
                <a:spcPts val="0"/>
              </a:spcAft>
              <a:buNone/>
            </a:pPr>
            <a:r>
              <a:t/>
            </a:r>
            <a:endParaRPr sz="3600">
              <a:latin typeface="Roboto"/>
              <a:ea typeface="Roboto"/>
              <a:cs typeface="Roboto"/>
              <a:sym typeface="Roboto"/>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3" name="Shape 113"/>
        <p:cNvGrpSpPr/>
        <p:nvPr/>
      </p:nvGrpSpPr>
      <p:grpSpPr>
        <a:xfrm>
          <a:off x="0" y="0"/>
          <a:ext cx="0" cy="0"/>
          <a:chOff x="0" y="0"/>
          <a:chExt cx="0" cy="0"/>
        </a:xfrm>
      </p:grpSpPr>
      <p:sp>
        <p:nvSpPr>
          <p:cNvPr id="114" name="Google Shape;114;p20"/>
          <p:cNvSpPr txBox="1"/>
          <p:nvPr>
            <p:ph type="title"/>
          </p:nvPr>
        </p:nvSpPr>
        <p:spPr>
          <a:xfrm>
            <a:off x="2310550" y="-201700"/>
            <a:ext cx="5769600" cy="19971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sz="3600"/>
              <a:t> </a:t>
            </a:r>
            <a:r>
              <a:rPr b="1" lang="en" sz="3600"/>
              <a:t>STAGE Academy (Grades 9-12)</a:t>
            </a:r>
            <a:r>
              <a:rPr lang="en" sz="3600"/>
              <a:t> </a:t>
            </a:r>
            <a:endParaRPr sz="3600"/>
          </a:p>
        </p:txBody>
      </p:sp>
      <p:sp>
        <p:nvSpPr>
          <p:cNvPr id="115" name="Google Shape;115;p20"/>
          <p:cNvSpPr txBox="1"/>
          <p:nvPr>
            <p:ph idx="1" type="body"/>
          </p:nvPr>
        </p:nvSpPr>
        <p:spPr>
          <a:xfrm>
            <a:off x="311700" y="2442275"/>
            <a:ext cx="8520600" cy="2126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2400">
                <a:solidFill>
                  <a:schemeClr val="dk1"/>
                </a:solidFill>
              </a:rPr>
              <a:t>Leader: Holly Kenner</a:t>
            </a:r>
            <a:endParaRPr b="1" sz="2400">
              <a:solidFill>
                <a:schemeClr val="dk1"/>
              </a:solidFill>
            </a:endParaRPr>
          </a:p>
          <a:p>
            <a:pPr indent="0" lvl="0" marL="0" rtl="0" algn="l">
              <a:spcBef>
                <a:spcPts val="0"/>
              </a:spcBef>
              <a:spcAft>
                <a:spcPts val="0"/>
              </a:spcAft>
              <a:buClr>
                <a:schemeClr val="dk1"/>
              </a:buClr>
              <a:buSzPts val="1100"/>
              <a:buFont typeface="Arial"/>
              <a:buNone/>
            </a:pPr>
            <a:r>
              <a:t/>
            </a:r>
            <a:endParaRPr b="1" sz="2400">
              <a:solidFill>
                <a:schemeClr val="dk1"/>
              </a:solidFill>
            </a:endParaRPr>
          </a:p>
          <a:p>
            <a:pPr indent="0" lvl="0" marL="0" rtl="0" algn="l">
              <a:spcBef>
                <a:spcPts val="0"/>
              </a:spcBef>
              <a:spcAft>
                <a:spcPts val="0"/>
              </a:spcAft>
              <a:buClr>
                <a:schemeClr val="dk1"/>
              </a:buClr>
              <a:buSzPts val="1100"/>
              <a:buFont typeface="Arial"/>
              <a:buNone/>
            </a:pPr>
            <a:r>
              <a:rPr i="1" lang="en" sz="1400">
                <a:solidFill>
                  <a:schemeClr val="dk1"/>
                </a:solidFill>
              </a:rPr>
              <a:t>Description:</a:t>
            </a:r>
            <a:r>
              <a:rPr lang="en" sz="1400">
                <a:solidFill>
                  <a:schemeClr val="dk1"/>
                </a:solidFill>
              </a:rPr>
              <a:t>  STAGE (School of Technologically Accelerating Graduation at Everett) is a program for at-risk students who need or prefer an alternative to the traditional school setting.  Students take online classes. The students are supported by one teacher and one teaching assistant.  Transportation is provided.  </a:t>
            </a:r>
            <a:endParaRPr b="1" sz="1400">
              <a:solidFill>
                <a:schemeClr val="dk1"/>
              </a:solidFill>
            </a:endParaRPr>
          </a:p>
          <a:p>
            <a:pPr indent="0" lvl="0" marL="0" rtl="0" algn="l">
              <a:spcBef>
                <a:spcPts val="0"/>
              </a:spcBef>
              <a:spcAft>
                <a:spcPts val="0"/>
              </a:spcAft>
              <a:buClr>
                <a:schemeClr val="dk1"/>
              </a:buClr>
              <a:buSzPts val="1100"/>
              <a:buFont typeface="Arial"/>
              <a:buNone/>
            </a:pPr>
            <a:r>
              <a:t/>
            </a:r>
            <a:endParaRPr b="1" sz="2400">
              <a:solidFill>
                <a:schemeClr val="dk1"/>
              </a:solidFill>
            </a:endParaRPr>
          </a:p>
          <a:p>
            <a:pPr indent="0" lvl="0" marL="0" rtl="0" algn="l">
              <a:spcBef>
                <a:spcPts val="0"/>
              </a:spcBef>
              <a:spcAft>
                <a:spcPts val="0"/>
              </a:spcAft>
              <a:buClr>
                <a:schemeClr val="dk1"/>
              </a:buClr>
              <a:buSzPts val="1100"/>
              <a:buFont typeface="Arial"/>
              <a:buNone/>
            </a:pPr>
            <a:r>
              <a:t/>
            </a:r>
            <a:endParaRPr b="1" sz="2400">
              <a:solidFill>
                <a:schemeClr val="dk1"/>
              </a:solidFill>
            </a:endParaRPr>
          </a:p>
          <a:p>
            <a:pPr indent="0" lvl="0" marL="0" rtl="0" algn="l">
              <a:spcBef>
                <a:spcPts val="0"/>
              </a:spcBef>
              <a:spcAft>
                <a:spcPts val="0"/>
              </a:spcAft>
              <a:buClr>
                <a:schemeClr val="dk1"/>
              </a:buClr>
              <a:buSzPts val="1100"/>
              <a:buFont typeface="Arial"/>
              <a:buNone/>
            </a:pPr>
            <a:r>
              <a:t/>
            </a:r>
            <a:endParaRPr sz="1600">
              <a:solidFill>
                <a:schemeClr val="dk1"/>
              </a:solidFill>
            </a:endParaRPr>
          </a:p>
          <a:p>
            <a:pPr indent="0" lvl="0" marL="0" rtl="0" algn="l">
              <a:spcBef>
                <a:spcPts val="0"/>
              </a:spcBef>
              <a:spcAft>
                <a:spcPts val="0"/>
              </a:spcAft>
              <a:buClr>
                <a:schemeClr val="dk1"/>
              </a:buClr>
              <a:buSzPts val="1100"/>
              <a:buFont typeface="Arial"/>
              <a:buNone/>
            </a:pPr>
            <a:r>
              <a:t/>
            </a:r>
            <a:endParaRPr sz="1600">
              <a:solidFill>
                <a:schemeClr val="dk1"/>
              </a:solidFill>
            </a:endParaRPr>
          </a:p>
        </p:txBody>
      </p:sp>
      <p:pic>
        <p:nvPicPr>
          <p:cNvPr id="116" name="Google Shape;116;p20"/>
          <p:cNvPicPr preferRelativeResize="0"/>
          <p:nvPr/>
        </p:nvPicPr>
        <p:blipFill>
          <a:blip r:embed="rId3">
            <a:alphaModFix/>
          </a:blip>
          <a:stretch>
            <a:fillRect/>
          </a:stretch>
        </p:blipFill>
        <p:spPr>
          <a:xfrm>
            <a:off x="0" y="-7575"/>
            <a:ext cx="2184525" cy="24999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FFFFF"/>
        </a:solidFill>
      </p:bgPr>
    </p:bg>
    <p:spTree>
      <p:nvGrpSpPr>
        <p:cNvPr id="120" name="Shape 120"/>
        <p:cNvGrpSpPr/>
        <p:nvPr/>
      </p:nvGrpSpPr>
      <p:grpSpPr>
        <a:xfrm>
          <a:off x="0" y="0"/>
          <a:ext cx="0" cy="0"/>
          <a:chOff x="0" y="0"/>
          <a:chExt cx="0" cy="0"/>
        </a:xfrm>
      </p:grpSpPr>
      <p:sp>
        <p:nvSpPr>
          <p:cNvPr id="121" name="Google Shape;121;p21"/>
          <p:cNvSpPr txBox="1"/>
          <p:nvPr>
            <p:ph type="title"/>
          </p:nvPr>
        </p:nvSpPr>
        <p:spPr>
          <a:xfrm>
            <a:off x="165438" y="570175"/>
            <a:ext cx="8520600" cy="572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                 </a:t>
            </a:r>
            <a:r>
              <a:rPr b="1" lang="en" sz="3200" u="sng">
                <a:solidFill>
                  <a:srgbClr val="073763"/>
                </a:solidFill>
                <a:latin typeface="Merriweather"/>
                <a:ea typeface="Merriweather"/>
                <a:cs typeface="Merriweather"/>
                <a:sym typeface="Merriweather"/>
              </a:rPr>
              <a:t>Preferred Flex Academy</a:t>
            </a:r>
            <a:r>
              <a:rPr b="1" lang="en" sz="2400"/>
              <a:t> </a:t>
            </a:r>
            <a:r>
              <a:rPr b="1" lang="en" sz="1600">
                <a:solidFill>
                  <a:srgbClr val="666666"/>
                </a:solidFill>
                <a:latin typeface="Comfortaa"/>
                <a:ea typeface="Comfortaa"/>
                <a:cs typeface="Comfortaa"/>
                <a:sym typeface="Comfortaa"/>
              </a:rPr>
              <a:t>(Grades K-6)</a:t>
            </a:r>
            <a:r>
              <a:rPr lang="en" sz="2000">
                <a:solidFill>
                  <a:srgbClr val="666666"/>
                </a:solidFill>
                <a:latin typeface="Comfortaa"/>
                <a:ea typeface="Comfortaa"/>
                <a:cs typeface="Comfortaa"/>
                <a:sym typeface="Comfortaa"/>
              </a:rPr>
              <a:t> </a:t>
            </a:r>
            <a:r>
              <a:rPr lang="en" sz="700" u="sng">
                <a:solidFill>
                  <a:srgbClr val="666666"/>
                </a:solidFill>
                <a:latin typeface="Comfortaa"/>
                <a:ea typeface="Comfortaa"/>
                <a:cs typeface="Comfortaa"/>
                <a:sym typeface="Comfortaa"/>
                <a:hlinkClick r:id="rId3"/>
              </a:rPr>
              <a:t>website</a:t>
            </a:r>
            <a:endParaRPr sz="700">
              <a:solidFill>
                <a:srgbClr val="666666"/>
              </a:solidFill>
              <a:latin typeface="Comfortaa"/>
              <a:ea typeface="Comfortaa"/>
              <a:cs typeface="Comfortaa"/>
              <a:sym typeface="Comfortaa"/>
            </a:endParaRPr>
          </a:p>
          <a:p>
            <a:pPr indent="0" lvl="0" marL="0" rtl="0" algn="l">
              <a:spcBef>
                <a:spcPts val="0"/>
              </a:spcBef>
              <a:spcAft>
                <a:spcPts val="0"/>
              </a:spcAft>
              <a:buNone/>
            </a:pPr>
            <a:r>
              <a:t/>
            </a:r>
            <a:endParaRPr/>
          </a:p>
        </p:txBody>
      </p:sp>
      <p:sp>
        <p:nvSpPr>
          <p:cNvPr id="122" name="Google Shape;122;p21"/>
          <p:cNvSpPr txBox="1"/>
          <p:nvPr>
            <p:ph idx="1" type="body"/>
          </p:nvPr>
        </p:nvSpPr>
        <p:spPr>
          <a:xfrm>
            <a:off x="255100" y="2571750"/>
            <a:ext cx="8520600" cy="2571900"/>
          </a:xfrm>
          <a:prstGeom prst="rect">
            <a:avLst/>
          </a:prstGeom>
        </p:spPr>
        <p:txBody>
          <a:bodyPr anchorCtr="0" anchor="t" bIns="91425" lIns="91425" spcFirstLastPara="1" rIns="91425" wrap="square" tIns="91425">
            <a:noAutofit/>
          </a:bodyPr>
          <a:lstStyle/>
          <a:p>
            <a:pPr indent="0" lvl="0" marL="457200" rtl="0" algn="l">
              <a:spcBef>
                <a:spcPts val="0"/>
              </a:spcBef>
              <a:spcAft>
                <a:spcPts val="0"/>
              </a:spcAft>
              <a:buNone/>
            </a:pPr>
            <a:r>
              <a:rPr i="1" lang="en" sz="2000">
                <a:solidFill>
                  <a:schemeClr val="dk1"/>
                </a:solidFill>
              </a:rPr>
              <a:t>Leader:  Tom Loud  @loudlearning</a:t>
            </a:r>
            <a:endParaRPr i="1" sz="2000">
              <a:solidFill>
                <a:schemeClr val="dk1"/>
              </a:solidFill>
            </a:endParaRPr>
          </a:p>
          <a:p>
            <a:pPr indent="-355600" lvl="1" marL="914400" rtl="0" algn="l">
              <a:spcBef>
                <a:spcPts val="0"/>
              </a:spcBef>
              <a:spcAft>
                <a:spcPts val="0"/>
              </a:spcAft>
              <a:buClr>
                <a:srgbClr val="666666"/>
              </a:buClr>
              <a:buSzPts val="2000"/>
              <a:buFont typeface="Courier New"/>
              <a:buChar char="◆"/>
            </a:pPr>
            <a:r>
              <a:rPr i="1" lang="en" sz="2000">
                <a:solidFill>
                  <a:srgbClr val="666666"/>
                </a:solidFill>
                <a:latin typeface="Courier New"/>
                <a:ea typeface="Courier New"/>
                <a:cs typeface="Courier New"/>
                <a:sym typeface="Courier New"/>
              </a:rPr>
              <a:t>Requires intense parent commitment.  </a:t>
            </a:r>
            <a:endParaRPr i="1" sz="2000">
              <a:solidFill>
                <a:srgbClr val="666666"/>
              </a:solidFill>
              <a:latin typeface="Courier New"/>
              <a:ea typeface="Courier New"/>
              <a:cs typeface="Courier New"/>
              <a:sym typeface="Courier New"/>
            </a:endParaRPr>
          </a:p>
          <a:p>
            <a:pPr indent="-355600" lvl="1" marL="914400" rtl="0" algn="l">
              <a:spcBef>
                <a:spcPts val="0"/>
              </a:spcBef>
              <a:spcAft>
                <a:spcPts val="0"/>
              </a:spcAft>
              <a:buClr>
                <a:srgbClr val="666666"/>
              </a:buClr>
              <a:buSzPts val="2000"/>
              <a:buFont typeface="Courier New"/>
              <a:buChar char="◆"/>
            </a:pPr>
            <a:r>
              <a:rPr i="1" lang="en" sz="2000">
                <a:solidFill>
                  <a:srgbClr val="666666"/>
                </a:solidFill>
                <a:latin typeface="Courier New"/>
                <a:ea typeface="Courier New"/>
                <a:cs typeface="Courier New"/>
                <a:sym typeface="Courier New"/>
              </a:rPr>
              <a:t>Has lead some parents to realize that traditional school is a better option.  </a:t>
            </a:r>
            <a:endParaRPr i="1" sz="2000">
              <a:solidFill>
                <a:srgbClr val="666666"/>
              </a:solidFill>
              <a:latin typeface="Courier New"/>
              <a:ea typeface="Courier New"/>
              <a:cs typeface="Courier New"/>
              <a:sym typeface="Courier New"/>
            </a:endParaRPr>
          </a:p>
          <a:p>
            <a:pPr indent="-355600" lvl="1" marL="914400" rtl="0" algn="l">
              <a:spcBef>
                <a:spcPts val="0"/>
              </a:spcBef>
              <a:spcAft>
                <a:spcPts val="0"/>
              </a:spcAft>
              <a:buClr>
                <a:srgbClr val="666666"/>
              </a:buClr>
              <a:buSzPts val="2000"/>
              <a:buFont typeface="Courier New"/>
              <a:buChar char="◆"/>
            </a:pPr>
            <a:r>
              <a:rPr i="1" lang="en" sz="2000">
                <a:solidFill>
                  <a:srgbClr val="666666"/>
                </a:solidFill>
                <a:latin typeface="Courier New"/>
                <a:ea typeface="Courier New"/>
                <a:cs typeface="Courier New"/>
                <a:sym typeface="Courier New"/>
              </a:rPr>
              <a:t>When done correctly, tremendous student growth happens!</a:t>
            </a:r>
            <a:endParaRPr i="1" sz="2000">
              <a:solidFill>
                <a:srgbClr val="666666"/>
              </a:solidFill>
              <a:latin typeface="Courier New"/>
              <a:ea typeface="Courier New"/>
              <a:cs typeface="Courier New"/>
              <a:sym typeface="Courier New"/>
            </a:endParaRPr>
          </a:p>
          <a:p>
            <a:pPr indent="0" lvl="0" marL="0" rtl="0" algn="l">
              <a:spcBef>
                <a:spcPts val="0"/>
              </a:spcBef>
              <a:spcAft>
                <a:spcPts val="0"/>
              </a:spcAft>
              <a:buClr>
                <a:schemeClr val="dk1"/>
              </a:buClr>
              <a:buSzPts val="1100"/>
              <a:buFont typeface="Arial"/>
              <a:buNone/>
            </a:pPr>
            <a:r>
              <a:t/>
            </a:r>
            <a:endParaRPr i="1" sz="2400">
              <a:solidFill>
                <a:schemeClr val="dk1"/>
              </a:solidFill>
            </a:endParaRPr>
          </a:p>
          <a:p>
            <a:pPr indent="0" lvl="0" marL="0" rtl="0" algn="l">
              <a:spcBef>
                <a:spcPts val="0"/>
              </a:spcBef>
              <a:spcAft>
                <a:spcPts val="0"/>
              </a:spcAft>
              <a:buClr>
                <a:schemeClr val="dk1"/>
              </a:buClr>
              <a:buSzPts val="1100"/>
              <a:buFont typeface="Arial"/>
              <a:buNone/>
            </a:pPr>
            <a:r>
              <a:t/>
            </a:r>
            <a:endParaRPr i="1" sz="2400">
              <a:solidFill>
                <a:schemeClr val="dk1"/>
              </a:solidFill>
            </a:endParaRPr>
          </a:p>
          <a:p>
            <a:pPr indent="457200" lvl="0" marL="0" rtl="0" algn="l">
              <a:spcBef>
                <a:spcPts val="0"/>
              </a:spcBef>
              <a:spcAft>
                <a:spcPts val="0"/>
              </a:spcAft>
              <a:buClr>
                <a:schemeClr val="dk1"/>
              </a:buClr>
              <a:buSzPts val="1100"/>
              <a:buFont typeface="Arial"/>
              <a:buNone/>
            </a:pPr>
            <a:r>
              <a:t/>
            </a:r>
            <a:endParaRPr sz="1400"/>
          </a:p>
        </p:txBody>
      </p:sp>
      <p:pic>
        <p:nvPicPr>
          <p:cNvPr id="123" name="Google Shape;123;p21"/>
          <p:cNvPicPr preferRelativeResize="0"/>
          <p:nvPr/>
        </p:nvPicPr>
        <p:blipFill rotWithShape="1">
          <a:blip r:embed="rId4">
            <a:alphaModFix/>
          </a:blip>
          <a:srcRect b="14743" l="0" r="0" t="13054"/>
          <a:stretch/>
        </p:blipFill>
        <p:spPr>
          <a:xfrm>
            <a:off x="3297375" y="819625"/>
            <a:ext cx="2256725" cy="183117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Material">
  <a:themeElements>
    <a:clrScheme name="Material">
      <a:dk1>
        <a:srgbClr val="4285F4"/>
      </a:dk1>
      <a:lt1>
        <a:srgbClr val="FFFFFF"/>
      </a:lt1>
      <a:dk2>
        <a:srgbClr val="424242"/>
      </a:dk2>
      <a:lt2>
        <a:srgbClr val="737373"/>
      </a:lt2>
      <a:accent1>
        <a:srgbClr val="0277BD"/>
      </a:accent1>
      <a:accent2>
        <a:srgbClr val="0F9D58"/>
      </a:accent2>
      <a:accent3>
        <a:srgbClr val="DB4437"/>
      </a:accent3>
      <a:accent4>
        <a:srgbClr val="FAFAFA"/>
      </a:accent4>
      <a:accent5>
        <a:srgbClr val="4FC3F7"/>
      </a:accent5>
      <a:accent6>
        <a:srgbClr val="F4B400"/>
      </a:accent6>
      <a:hlink>
        <a:srgbClr val="4FC3F7"/>
      </a:hlink>
      <a:folHlink>
        <a:srgbClr val="4FC3F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