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42" r:id="rId2"/>
    <p:sldMasterId id="2147483904" r:id="rId3"/>
  </p:sldMasterIdLst>
  <p:notesMasterIdLst>
    <p:notesMasterId r:id="rId9"/>
  </p:notesMasterIdLst>
  <p:sldIdLst>
    <p:sldId id="256" r:id="rId4"/>
    <p:sldId id="257" r:id="rId5"/>
    <p:sldId id="260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3210" autoAdjust="0"/>
  </p:normalViewPr>
  <p:slideViewPr>
    <p:cSldViewPr snapToGrid="0">
      <p:cViewPr varScale="1">
        <p:scale>
          <a:sx n="65" d="100"/>
          <a:sy n="65" d="100"/>
        </p:scale>
        <p:origin x="7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E64B8-1603-4FCC-B471-4FBB3CEC674D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E8138-3AD1-480E-8A7D-1DF25BF5B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5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Middle</a:t>
            </a:r>
            <a:r>
              <a:rPr lang="en-US" baseline="0" dirty="0" smtClean="0"/>
              <a:t> School Aged Classrooms. Accompanied by Fire Department or Fire Prevention Personnel with Fire Props.  Press the horn once to get students attention.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8138-3AD1-480E-8A7D-1DF25BF5B3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71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Play the Video. It may take a second or two to load.  This was chosen for kids and covers relevant</a:t>
            </a:r>
            <a:r>
              <a:rPr lang="en-US" baseline="0" dirty="0" smtClean="0"/>
              <a:t> material and the short n sweet.   Video:  https://youtu.be/3yJtSSovwJM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8138-3AD1-480E-8A7D-1DF25BF5B3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49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Students</a:t>
            </a:r>
            <a:r>
              <a:rPr lang="en-US" baseline="0" dirty="0" smtClean="0"/>
              <a:t> an opportunity to ask Fire Personnel or Fire Prevention Personnel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8138-3AD1-480E-8A7D-1DF25BF5B3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58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Reminders or takeaways that</a:t>
            </a:r>
            <a:r>
              <a:rPr lang="en-US" baseline="0" dirty="0" smtClean="0"/>
              <a:t> you want students to remember from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8138-3AD1-480E-8A7D-1DF25BF5B3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0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would receive a hand out to either work on now or take home and do with their parents/families.  This would be a full page handout.  </a:t>
            </a:r>
          </a:p>
          <a:p>
            <a:r>
              <a:rPr lang="en-US" baseline="0" dirty="0" smtClean="0"/>
              <a:t>PS If given more time I would have gotten necessary permissions for using clipart and video that is used in the PP.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8138-3AD1-480E-8A7D-1DF25BF5B3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19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he Good Samaritan by youngwarrior.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143000"/>
            <a:ext cx="1219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66911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noFill/>
        </p:spPr>
        <p:txBody>
          <a:bodyPr/>
          <a:lstStyle>
            <a:lvl1pPr>
              <a:defRPr>
                <a:solidFill>
                  <a:srgbClr val="901C3B"/>
                </a:solidFill>
                <a:latin typeface="Palatino Linotype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7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0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"/>
            <a:ext cx="27432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"/>
            <a:ext cx="80264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1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he Good Samaritan by youngwarrior.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143000"/>
            <a:ext cx="1219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66911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noFill/>
        </p:spPr>
        <p:txBody>
          <a:bodyPr/>
          <a:lstStyle>
            <a:lvl1pPr>
              <a:defRPr>
                <a:solidFill>
                  <a:srgbClr val="901C3B"/>
                </a:solidFill>
                <a:latin typeface="Palatino Linotype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57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78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1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1"/>
            <a:ext cx="53848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1"/>
            <a:ext cx="53848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06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42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91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98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2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72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5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19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"/>
            <a:ext cx="27432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"/>
            <a:ext cx="80264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33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9810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76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64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32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57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32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5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57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63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4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86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80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7379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43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001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88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975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5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1"/>
            <a:ext cx="53848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1"/>
            <a:ext cx="53848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6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7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9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8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4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6.jp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The Good Samaritan by youngwarrior."/>
          <p:cNvPicPr>
            <a:picLocks noChangeAspect="1" noChangeArrowheads="1"/>
          </p:cNvPicPr>
          <p:nvPr/>
        </p:nvPicPr>
        <p:blipFill>
          <a:blip r:embed="rId13" cstate="print">
            <a:lum bright="80000" contrast="-80000"/>
          </a:blip>
          <a:srcRect/>
          <a:stretch>
            <a:fillRect/>
          </a:stretch>
        </p:blipFill>
        <p:spPr bwMode="auto">
          <a:xfrm>
            <a:off x="0" y="1295400"/>
            <a:ext cx="1219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solidFill>
            <a:srgbClr val="901C3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1"/>
            <a:ext cx="109728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261600" y="6070600"/>
            <a:ext cx="1930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250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901C3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66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66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92A1BE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2A1BE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2A1BE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2A1BE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2A1BE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2A1B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The Good Samaritan by youngwarrior."/>
          <p:cNvPicPr>
            <a:picLocks noChangeAspect="1" noChangeArrowheads="1"/>
          </p:cNvPicPr>
          <p:nvPr/>
        </p:nvPicPr>
        <p:blipFill>
          <a:blip r:embed="rId13" cstate="print">
            <a:lum bright="80000" contrast="-80000"/>
          </a:blip>
          <a:srcRect/>
          <a:stretch>
            <a:fillRect/>
          </a:stretch>
        </p:blipFill>
        <p:spPr bwMode="auto">
          <a:xfrm>
            <a:off x="0" y="1295400"/>
            <a:ext cx="1219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solidFill>
            <a:srgbClr val="901C3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1"/>
            <a:ext cx="109728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261600" y="6070600"/>
            <a:ext cx="1930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212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901C3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66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66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92A1BE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2A1BE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2A1BE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2A1BE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2A1BE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2A1B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D2539DB-A82E-4D5F-816F-B62013F6846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E89547-5559-4F7A-BD25-AF86E5A19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7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3yJtSSovwJM" TargetMode="Externa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KIDS Fire </a:t>
            </a:r>
            <a:r>
              <a:rPr lang="en-US" dirty="0" smtClean="0">
                <a:latin typeface="Comic Sans MS" panose="030F0702030302020204" pitchFamily="66" charset="0"/>
              </a:rPr>
              <a:t>Safety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Presented </a:t>
            </a:r>
            <a:r>
              <a:rPr lang="en-US" dirty="0" smtClean="0"/>
              <a:t>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Rosenberg Texas </a:t>
            </a:r>
            <a:r>
              <a:rPr lang="en-US" dirty="0" smtClean="0"/>
              <a:t>Fire Department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85" y="2063396"/>
            <a:ext cx="1971675" cy="1828800"/>
          </a:xfrm>
          <a:prstGeom prst="rect">
            <a:avLst/>
          </a:prstGeom>
        </p:spPr>
      </p:pic>
      <p:pic>
        <p:nvPicPr>
          <p:cNvPr id="4" name="Fire Trucks Sirens 2-SoundBible.com-19361847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39471" y="48872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502" y="945583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latin typeface="Comic Sans MS" panose="030F0702030302020204" pitchFamily="66" charset="0"/>
              </a:rPr>
              <a:t>Do you know what to do </a:t>
            </a:r>
            <a:br>
              <a:rPr lang="en-US" sz="4900" dirty="0">
                <a:latin typeface="Comic Sans MS" panose="030F0702030302020204" pitchFamily="66" charset="0"/>
              </a:rPr>
            </a:br>
            <a:r>
              <a:rPr lang="en-US" sz="4900" dirty="0">
                <a:latin typeface="Comic Sans MS" panose="030F0702030302020204" pitchFamily="66" charset="0"/>
              </a:rPr>
              <a:t>in case of a fire?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4900" dirty="0"/>
          </a:p>
        </p:txBody>
      </p:sp>
      <p:pic>
        <p:nvPicPr>
          <p:cNvPr id="4" name="3yJtSSovwJM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14613" y="1520825"/>
            <a:ext cx="7035800" cy="39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293" y="240323"/>
            <a:ext cx="10396882" cy="1151965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Ask a Firefighter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82468" y="1392288"/>
            <a:ext cx="10394707" cy="1746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Franklin Gothic Heavy" panose="020B0903020102020204" pitchFamily="34" charset="0"/>
              </a:rPr>
              <a:t>Got Questions?</a:t>
            </a:r>
            <a:endParaRPr lang="en-US" sz="6000" dirty="0">
              <a:latin typeface="Franklin Gothic Heavy" panose="020B09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253" y="917815"/>
            <a:ext cx="2754943" cy="40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8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277815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Reminders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0704" y="1055077"/>
            <a:ext cx="5961888" cy="347003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Plan an escape Route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and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meeting place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If you smell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smoke or see Fire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Get out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Fast.  Do not Hide or go back inside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Stay Low and GO to your meeting place 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Call 911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For Help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835" y="506437"/>
            <a:ext cx="3666475" cy="435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6" y="87086"/>
            <a:ext cx="10657548" cy="1151965"/>
          </a:xfrm>
          <a:effectLst>
            <a:softEdge rad="0"/>
          </a:effectLst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Homework:  Make </a:t>
            </a:r>
            <a:r>
              <a:rPr lang="en-US" dirty="0" smtClean="0">
                <a:latin typeface="Comic Sans MS" panose="030F0702030302020204" pitchFamily="66" charset="0"/>
              </a:rPr>
              <a:t>a </a:t>
            </a:r>
            <a:r>
              <a:rPr lang="en-US" dirty="0" smtClean="0">
                <a:latin typeface="Comic Sans MS" panose="030F0702030302020204" pitchFamily="66" charset="0"/>
              </a:rPr>
              <a:t>Fire </a:t>
            </a:r>
            <a:r>
              <a:rPr lang="en-US" dirty="0" smtClean="0">
                <a:latin typeface="Comic Sans MS" panose="030F0702030302020204" pitchFamily="66" charset="0"/>
              </a:rPr>
              <a:t>Plan</a:t>
            </a:r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97657944"/>
              </p:ext>
            </p:extLst>
          </p:nvPr>
        </p:nvGraphicFramePr>
        <p:xfrm>
          <a:off x="685800" y="1148862"/>
          <a:ext cx="10662138" cy="4243753"/>
        </p:xfrm>
        <a:graphic>
          <a:graphicData uri="http://schemas.openxmlformats.org/drawingml/2006/table">
            <a:tbl>
              <a:tblPr firstRow="1" bandRow="1">
                <a:effectLst>
                  <a:outerShdw blurRad="4572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662138"/>
              </a:tblGrid>
              <a:tr h="424375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dobe Heiti Std R" panose="020B0400000000000000" pitchFamily="34" charset="-128"/>
                        <a:ea typeface="Adobe Heiti Std R" panose="020B0400000000000000" pitchFamily="34" charset="-128"/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dobe Heiti Std R" panose="020B0400000000000000" pitchFamily="34" charset="-128"/>
                          <a:ea typeface="Adobe Heiti Std R" panose="020B0400000000000000" pitchFamily="34" charset="-128"/>
                        </a:rPr>
                        <a:t>         Student  Name: ____________________________________________  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dobe Heiti Std R" panose="020B0400000000000000" pitchFamily="34" charset="-128"/>
                          <a:ea typeface="Adobe Heiti Std R" panose="020B0400000000000000" pitchFamily="34" charset="-128"/>
                        </a:rPr>
                        <a:t>                              </a:t>
                      </a:r>
                      <a:br>
                        <a:rPr lang="en-US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dobe Heiti Std R" panose="020B0400000000000000" pitchFamily="34" charset="-128"/>
                          <a:ea typeface="Adobe Heiti Std R" panose="020B0400000000000000" pitchFamily="34" charset="-128"/>
                        </a:rPr>
                      </a:br>
                      <a:r>
                        <a:rPr lang="en-US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dobe Heiti Std R" panose="020B0400000000000000" pitchFamily="34" charset="-128"/>
                          <a:ea typeface="Adobe Heiti Std R" panose="020B0400000000000000" pitchFamily="34" charset="-128"/>
                        </a:rPr>
                        <a:t>My FIRE 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dobe Heiti Std R" panose="020B0400000000000000" pitchFamily="34" charset="-128"/>
                          <a:ea typeface="Adobe Heiti Std R" panose="020B0400000000000000" pitchFamily="34" charset="-128"/>
                        </a:rPr>
                        <a:t>Plan</a:t>
                      </a:r>
                      <a:endParaRPr lang="en-US" sz="11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dobe Heiti Std R" panose="020B0400000000000000" pitchFamily="34" charset="-128"/>
                        <a:ea typeface="Adobe Heiti Std R" panose="020B0400000000000000" pitchFamily="34" charset="-128"/>
                      </a:endParaRPr>
                    </a:p>
                    <a:p>
                      <a:endParaRPr lang="en-US" sz="11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dobe Heiti Std R" panose="020B0400000000000000" pitchFamily="34" charset="-128"/>
                        <a:ea typeface="Adobe Heiti Std R" panose="020B0400000000000000" pitchFamily="34" charset="-128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dobe Heiti Std R" panose="020B0400000000000000" pitchFamily="34" charset="-128"/>
                          <a:ea typeface="Adobe Heiti Std R" panose="020B0400000000000000" pitchFamily="34" charset="-128"/>
                        </a:rPr>
                        <a:t>Draw a map 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dobe Heiti Std R" panose="020B0400000000000000" pitchFamily="34" charset="-128"/>
                          <a:ea typeface="Adobe Heiti Std R" panose="020B0400000000000000" pitchFamily="34" charset="-128"/>
                        </a:rPr>
                        <a:t>of the rooms in your 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dobe Heiti Std R" panose="020B0400000000000000" pitchFamily="34" charset="-128"/>
                          <a:ea typeface="Adobe Heiti Std R" panose="020B0400000000000000" pitchFamily="34" charset="-128"/>
                        </a:rPr>
                        <a:t>house and include your 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dobe Heiti Std R" panose="020B0400000000000000" pitchFamily="34" charset="-128"/>
                          <a:ea typeface="Adobe Heiti Std R" panose="020B0400000000000000" pitchFamily="34" charset="-128"/>
                        </a:rPr>
                        <a:t>bedroom.  </a:t>
                      </a:r>
                      <a:endParaRPr lang="en-US" sz="11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dobe Heiti Std R" panose="020B0400000000000000" pitchFamily="34" charset="-128"/>
                        <a:ea typeface="Adobe Heiti Std R" panose="020B0400000000000000" pitchFamily="34" charset="-128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dobe Heiti Std R" panose="020B0400000000000000" pitchFamily="34" charset="-128"/>
                          <a:ea typeface="Adobe Heiti Std R" panose="020B0400000000000000" pitchFamily="34" charset="-128"/>
                        </a:rPr>
                        <a:t>Draw arrows to your nearest exits outside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dobe Heiti Std R" panose="020B0400000000000000" pitchFamily="34" charset="-128"/>
                          <a:ea typeface="Adobe Heiti Std R" panose="020B0400000000000000" pitchFamily="34" charset="-128"/>
                        </a:rPr>
                        <a:t>.  Include Doors and Windows.</a:t>
                      </a:r>
                      <a:endParaRPr lang="en-US" sz="11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dobe Heiti Std R" panose="020B0400000000000000" pitchFamily="34" charset="-128"/>
                        <a:ea typeface="Adobe Heiti Std R" panose="020B0400000000000000" pitchFamily="34" charset="-128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dobe Heiti Std R" panose="020B0400000000000000" pitchFamily="34" charset="-128"/>
                          <a:ea typeface="Adobe Heiti Std R" panose="020B0400000000000000" pitchFamily="34" charset="-128"/>
                        </a:rPr>
                        <a:t>Have at least two ways to get out.</a:t>
                      </a:r>
                      <a:endParaRPr lang="en-US" sz="11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dobe Heiti Std R" panose="020B0400000000000000" pitchFamily="34" charset="-128"/>
                        <a:ea typeface="Adobe Heiti Std R" panose="020B0400000000000000" pitchFamily="34" charset="-128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1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dobe Heiti Std R" panose="020B0400000000000000" pitchFamily="34" charset="-128"/>
                        <a:ea typeface="Adobe Heiti Std R" panose="020B0400000000000000" pitchFamily="34" charset="-128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dobe Heiti Std R" panose="020B0400000000000000" pitchFamily="34" charset="-128"/>
                        <a:ea typeface="Adobe Heiti Std R" panose="020B0400000000000000" pitchFamily="34" charset="-128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1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dobe Heiti Std R" panose="020B0400000000000000" pitchFamily="34" charset="-128"/>
                        <a:ea typeface="Adobe Heiti Std R" panose="020B0400000000000000" pitchFamily="34" charset="-128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dobe Heiti Std R" panose="020B0400000000000000" pitchFamily="34" charset="-128"/>
                        <a:ea typeface="Adobe Heiti Std R" panose="020B0400000000000000" pitchFamily="34" charset="-128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dobe Heiti Std R" panose="020B0400000000000000" pitchFamily="34" charset="-128"/>
                        <a:ea typeface="Adobe Heiti Std R" panose="020B0400000000000000" pitchFamily="34" charset="-128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dobe Heiti Std R" panose="020B0400000000000000" pitchFamily="34" charset="-128"/>
                        <a:ea typeface="Adobe Heiti Std R" panose="020B0400000000000000" pitchFamily="34" charset="-128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dobe Heiti Std R" panose="020B0400000000000000" pitchFamily="34" charset="-128"/>
                        <a:ea typeface="Adobe Heiti Std R" panose="020B0400000000000000" pitchFamily="34" charset="-128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dobe Heiti Std R" panose="020B0400000000000000" pitchFamily="34" charset="-128"/>
                          <a:ea typeface="Adobe Heiti Std R" panose="020B0400000000000000" pitchFamily="34" charset="-128"/>
                        </a:rPr>
                        <a:t>Where is your meeting place?_____________________________________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dobe Heiti Std R" panose="020B0400000000000000" pitchFamily="34" charset="-128"/>
                          <a:ea typeface="Adobe Heiti Std R" panose="020B0400000000000000" pitchFamily="34" charset="-128"/>
                        </a:rPr>
                        <a:t> </a:t>
                      </a:r>
                      <a:endParaRPr lang="en-US" sz="11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1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                                 Call 911 if you smell smoke or see flames |  Check Smoke Detectors and batteries once a month |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Take home and place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 on refrigerator or on the back of front door!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867479"/>
              </p:ext>
            </p:extLst>
          </p:nvPr>
        </p:nvGraphicFramePr>
        <p:xfrm>
          <a:off x="999744" y="3458308"/>
          <a:ext cx="9558528" cy="738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8528"/>
              </a:tblGrid>
              <a:tr h="73855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Hand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drawn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 map (expandable)</a:t>
                      </a:r>
                      <a:endParaRPr lang="en-US" sz="1000" dirty="0" smtClean="0">
                        <a:solidFill>
                          <a:schemeClr val="tx1"/>
                        </a:solidFill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24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eme1">
  <a:themeElements>
    <a:clrScheme name="LLU Loo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LU L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LU Loo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U Loo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U Loo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U Loo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U Loo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U Loo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U Loo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U Loo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U Loo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U Loo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U Loo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U Loo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eme1">
  <a:themeElements>
    <a:clrScheme name="LLU Loo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LU L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LU Loo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U Loo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U Loo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U Loo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U Loo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U Loo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U Loo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U Loo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U Loo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U Loo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U Loo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U Loo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4093</TotalTime>
  <Words>214</Words>
  <Application>Microsoft Office PowerPoint</Application>
  <PresentationFormat>Widescreen</PresentationFormat>
  <Paragraphs>45</Paragraphs>
  <Slides>5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Adobe Gothic Std B</vt:lpstr>
      <vt:lpstr>Adobe Heiti Std R</vt:lpstr>
      <vt:lpstr>Arial</vt:lpstr>
      <vt:lpstr>Calibri</vt:lpstr>
      <vt:lpstr>Comic Sans MS</vt:lpstr>
      <vt:lpstr>Franklin Gothic Heavy</vt:lpstr>
      <vt:lpstr>Impact</vt:lpstr>
      <vt:lpstr>Palatino Linotype</vt:lpstr>
      <vt:lpstr>Theme1</vt:lpstr>
      <vt:lpstr>1_Theme1</vt:lpstr>
      <vt:lpstr>Main Event</vt:lpstr>
      <vt:lpstr>KIDS Fire Safety</vt:lpstr>
      <vt:lpstr>Do you know what to do  in case of a fire?  </vt:lpstr>
      <vt:lpstr>Ask a Firefighter</vt:lpstr>
      <vt:lpstr>Reminders</vt:lpstr>
      <vt:lpstr>Homework:  Make a Fire Plan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Cerise</dc:creator>
  <cp:lastModifiedBy>Cerise</cp:lastModifiedBy>
  <cp:revision>20</cp:revision>
  <dcterms:created xsi:type="dcterms:W3CDTF">2020-12-03T20:33:52Z</dcterms:created>
  <dcterms:modified xsi:type="dcterms:W3CDTF">2020-12-06T17:59:38Z</dcterms:modified>
</cp:coreProperties>
</file>