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2" r:id="rId5"/>
    <p:sldId id="269" r:id="rId6"/>
    <p:sldId id="263" r:id="rId7"/>
    <p:sldId id="265" r:id="rId8"/>
    <p:sldId id="266" r:id="rId9"/>
    <p:sldId id="267" r:id="rId10"/>
    <p:sldId id="268" r:id="rId11"/>
    <p:sldId id="264" r:id="rId12"/>
    <p:sldId id="270" r:id="rId13"/>
    <p:sldId id="271" r:id="rId14"/>
    <p:sldId id="272" r:id="rId15"/>
    <p:sldId id="273" r:id="rId16"/>
    <p:sldId id="260"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3" d="100"/>
          <a:sy n="133" d="100"/>
        </p:scale>
        <p:origin x="-112" y="-2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image" Target="../media/image16.png"/></Relationships>
</file>

<file path=ppt/diagrams/_rels/data3.x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image" Target="../media/image16.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E832C4-3F8A-1643-A935-1513BA39AF41}"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CAF6140D-C64F-8643-A9F5-2FF503A471AC}">
      <dgm:prSet phldrT="[Text]"/>
      <dgm:spPr/>
      <dgm:t>
        <a:bodyPr/>
        <a:lstStyle/>
        <a:p>
          <a:r>
            <a:rPr lang="en-US" b="1" dirty="0" smtClean="0"/>
            <a:t>Theology</a:t>
          </a:r>
          <a:endParaRPr lang="en-US" b="1" dirty="0"/>
        </a:p>
      </dgm:t>
    </dgm:pt>
    <dgm:pt modelId="{2E447D2E-4AEA-204C-AC6E-9A6CA63E64B7}" type="parTrans" cxnId="{7F6FCFEC-FD4C-914B-B78B-617CCC2611EB}">
      <dgm:prSet/>
      <dgm:spPr/>
      <dgm:t>
        <a:bodyPr/>
        <a:lstStyle/>
        <a:p>
          <a:endParaRPr lang="en-US"/>
        </a:p>
      </dgm:t>
    </dgm:pt>
    <dgm:pt modelId="{92DF78F4-C089-6B4A-8771-BAD72B8937AA}" type="sibTrans" cxnId="{7F6FCFEC-FD4C-914B-B78B-617CCC2611EB}">
      <dgm:prSet/>
      <dgm:spPr/>
      <dgm:t>
        <a:bodyPr/>
        <a:lstStyle/>
        <a:p>
          <a:endParaRPr lang="en-US"/>
        </a:p>
      </dgm:t>
    </dgm:pt>
    <dgm:pt modelId="{7DADFCB8-B394-2B40-BCE3-EE447D75C405}">
      <dgm:prSet phldrT="[Text]"/>
      <dgm:spPr/>
      <dgm:t>
        <a:bodyPr/>
        <a:lstStyle/>
        <a:p>
          <a:r>
            <a:rPr lang="en-US" dirty="0" smtClean="0"/>
            <a:t>God the Creator</a:t>
          </a:r>
          <a:endParaRPr lang="en-US" dirty="0"/>
        </a:p>
      </dgm:t>
    </dgm:pt>
    <dgm:pt modelId="{B2207184-88BE-954E-8096-00DD22EEC903}" type="parTrans" cxnId="{7FBD8033-ACD2-4A42-B3DC-7FA1E4A93D5A}">
      <dgm:prSet/>
      <dgm:spPr/>
      <dgm:t>
        <a:bodyPr/>
        <a:lstStyle/>
        <a:p>
          <a:endParaRPr lang="en-US"/>
        </a:p>
      </dgm:t>
    </dgm:pt>
    <dgm:pt modelId="{9F565EFB-5280-2E46-839E-4D1D740831A2}" type="sibTrans" cxnId="{7FBD8033-ACD2-4A42-B3DC-7FA1E4A93D5A}">
      <dgm:prSet/>
      <dgm:spPr/>
      <dgm:t>
        <a:bodyPr/>
        <a:lstStyle/>
        <a:p>
          <a:endParaRPr lang="en-US"/>
        </a:p>
      </dgm:t>
    </dgm:pt>
    <dgm:pt modelId="{8C383824-7A39-1841-BD4B-CF3DDEDE8996}">
      <dgm:prSet phldrT="[Text]"/>
      <dgm:spPr/>
      <dgm:t>
        <a:bodyPr/>
        <a:lstStyle/>
        <a:p>
          <a:r>
            <a:rPr lang="en-US" dirty="0" smtClean="0"/>
            <a:t>Created Order</a:t>
          </a:r>
          <a:endParaRPr lang="en-US" dirty="0"/>
        </a:p>
      </dgm:t>
    </dgm:pt>
    <dgm:pt modelId="{89EA42CD-1A13-2944-9E44-B1813C218BAC}" type="parTrans" cxnId="{E4870FF4-513E-B84B-951B-F54278AE0CBD}">
      <dgm:prSet/>
      <dgm:spPr/>
      <dgm:t>
        <a:bodyPr/>
        <a:lstStyle/>
        <a:p>
          <a:endParaRPr lang="en-US"/>
        </a:p>
      </dgm:t>
    </dgm:pt>
    <dgm:pt modelId="{C0043AD6-19F5-F044-99C8-30FC8C7B9D80}" type="sibTrans" cxnId="{E4870FF4-513E-B84B-951B-F54278AE0CBD}">
      <dgm:prSet/>
      <dgm:spPr/>
      <dgm:t>
        <a:bodyPr/>
        <a:lstStyle/>
        <a:p>
          <a:endParaRPr lang="en-US"/>
        </a:p>
      </dgm:t>
    </dgm:pt>
    <dgm:pt modelId="{EFE82BBD-EA0E-4640-82CB-CF1BDEBDC01E}">
      <dgm:prSet phldrT="[Text]"/>
      <dgm:spPr/>
      <dgm:t>
        <a:bodyPr/>
        <a:lstStyle/>
        <a:p>
          <a:r>
            <a:rPr lang="en-US" b="1" dirty="0" smtClean="0"/>
            <a:t>Natural Order</a:t>
          </a:r>
          <a:endParaRPr lang="en-US" b="1" dirty="0"/>
        </a:p>
      </dgm:t>
    </dgm:pt>
    <dgm:pt modelId="{248AD184-F6E4-9D48-9B49-44F1F7C244A4}" type="parTrans" cxnId="{228B05D0-152D-DD40-A159-12200AC1C28E}">
      <dgm:prSet/>
      <dgm:spPr/>
      <dgm:t>
        <a:bodyPr/>
        <a:lstStyle/>
        <a:p>
          <a:endParaRPr lang="en-US"/>
        </a:p>
      </dgm:t>
    </dgm:pt>
    <dgm:pt modelId="{A83A8E71-4B4A-D049-B15B-48A79AC8D5C7}" type="sibTrans" cxnId="{228B05D0-152D-DD40-A159-12200AC1C28E}">
      <dgm:prSet/>
      <dgm:spPr/>
      <dgm:t>
        <a:bodyPr/>
        <a:lstStyle/>
        <a:p>
          <a:endParaRPr lang="en-US"/>
        </a:p>
      </dgm:t>
    </dgm:pt>
    <dgm:pt modelId="{A3A9C5E7-34B3-584D-988A-B443A36C17EB}">
      <dgm:prSet phldrT="[Text]"/>
      <dgm:spPr/>
      <dgm:t>
        <a:bodyPr/>
        <a:lstStyle/>
        <a:p>
          <a:r>
            <a:rPr lang="en-US" dirty="0" smtClean="0"/>
            <a:t>Natural Philosophy</a:t>
          </a:r>
          <a:endParaRPr lang="en-US" dirty="0"/>
        </a:p>
      </dgm:t>
    </dgm:pt>
    <dgm:pt modelId="{D05767FA-A5BD-B441-90B3-D50A87A95A34}" type="parTrans" cxnId="{84E7B8B5-37E3-F44F-B3C5-422CD664505A}">
      <dgm:prSet/>
      <dgm:spPr/>
      <dgm:t>
        <a:bodyPr/>
        <a:lstStyle/>
        <a:p>
          <a:endParaRPr lang="en-US"/>
        </a:p>
      </dgm:t>
    </dgm:pt>
    <dgm:pt modelId="{36B1B1A6-178A-6B4B-92C5-4DCF20F6D529}" type="sibTrans" cxnId="{84E7B8B5-37E3-F44F-B3C5-422CD664505A}">
      <dgm:prSet/>
      <dgm:spPr/>
      <dgm:t>
        <a:bodyPr/>
        <a:lstStyle/>
        <a:p>
          <a:endParaRPr lang="en-US"/>
        </a:p>
      </dgm:t>
    </dgm:pt>
    <dgm:pt modelId="{C7EA65B3-C62A-F249-A745-88E6E34AC00D}">
      <dgm:prSet phldrT="[Text]"/>
      <dgm:spPr/>
      <dgm:t>
        <a:bodyPr/>
        <a:lstStyle/>
        <a:p>
          <a:r>
            <a:rPr lang="en-US" dirty="0" smtClean="0"/>
            <a:t>Mathematics/ logic</a:t>
          </a:r>
          <a:endParaRPr lang="en-US" dirty="0"/>
        </a:p>
      </dgm:t>
    </dgm:pt>
    <dgm:pt modelId="{93CD301B-09CB-D448-A840-20C7C0257365}" type="parTrans" cxnId="{F843B370-BB18-624F-A3F2-30A5036E570B}">
      <dgm:prSet/>
      <dgm:spPr/>
      <dgm:t>
        <a:bodyPr/>
        <a:lstStyle/>
        <a:p>
          <a:endParaRPr lang="en-US"/>
        </a:p>
      </dgm:t>
    </dgm:pt>
    <dgm:pt modelId="{BC3C0737-D43E-1547-AE78-4791D654E316}" type="sibTrans" cxnId="{F843B370-BB18-624F-A3F2-30A5036E570B}">
      <dgm:prSet/>
      <dgm:spPr/>
      <dgm:t>
        <a:bodyPr/>
        <a:lstStyle/>
        <a:p>
          <a:endParaRPr lang="en-US"/>
        </a:p>
      </dgm:t>
    </dgm:pt>
    <dgm:pt modelId="{E7BA64E1-C99E-0C42-87C2-2D55102C5BC2}">
      <dgm:prSet phldrT="[Text]"/>
      <dgm:spPr/>
      <dgm:t>
        <a:bodyPr/>
        <a:lstStyle/>
        <a:p>
          <a:r>
            <a:rPr lang="en-US" b="1" dirty="0" smtClean="0"/>
            <a:t>Social order</a:t>
          </a:r>
          <a:endParaRPr lang="en-US" b="1" dirty="0"/>
        </a:p>
      </dgm:t>
    </dgm:pt>
    <dgm:pt modelId="{7BFB23E9-8965-E046-8728-C98793F997F7}" type="parTrans" cxnId="{B9480B24-B0FC-9042-A3E1-8EF791F0C8E8}">
      <dgm:prSet/>
      <dgm:spPr/>
      <dgm:t>
        <a:bodyPr/>
        <a:lstStyle/>
        <a:p>
          <a:endParaRPr lang="en-US"/>
        </a:p>
      </dgm:t>
    </dgm:pt>
    <dgm:pt modelId="{1B43B47E-C564-9244-BBD3-839824FF8044}" type="sibTrans" cxnId="{B9480B24-B0FC-9042-A3E1-8EF791F0C8E8}">
      <dgm:prSet/>
      <dgm:spPr/>
      <dgm:t>
        <a:bodyPr/>
        <a:lstStyle/>
        <a:p>
          <a:endParaRPr lang="en-US"/>
        </a:p>
      </dgm:t>
    </dgm:pt>
    <dgm:pt modelId="{F8DB55B5-6BC9-C146-BD14-FFAC752A2032}">
      <dgm:prSet phldrT="[Text]"/>
      <dgm:spPr/>
      <dgm:t>
        <a:bodyPr/>
        <a:lstStyle/>
        <a:p>
          <a:r>
            <a:rPr lang="en-US" dirty="0" smtClean="0"/>
            <a:t>Politics- the city/ state</a:t>
          </a:r>
          <a:endParaRPr lang="en-US" dirty="0"/>
        </a:p>
      </dgm:t>
    </dgm:pt>
    <dgm:pt modelId="{738772AB-1BFF-6C44-999F-5287CD3423E3}" type="parTrans" cxnId="{7C98F42E-907E-9847-A235-CA9D1F317187}">
      <dgm:prSet/>
      <dgm:spPr/>
      <dgm:t>
        <a:bodyPr/>
        <a:lstStyle/>
        <a:p>
          <a:endParaRPr lang="en-US"/>
        </a:p>
      </dgm:t>
    </dgm:pt>
    <dgm:pt modelId="{2DC3ECAD-2228-AF49-B0E2-6A8C90455DE3}" type="sibTrans" cxnId="{7C98F42E-907E-9847-A235-CA9D1F317187}">
      <dgm:prSet/>
      <dgm:spPr/>
      <dgm:t>
        <a:bodyPr/>
        <a:lstStyle/>
        <a:p>
          <a:endParaRPr lang="en-US"/>
        </a:p>
      </dgm:t>
    </dgm:pt>
    <dgm:pt modelId="{792886D0-6109-5E4C-9F0F-0E3A771D60ED}">
      <dgm:prSet phldrT="[Text]"/>
      <dgm:spPr/>
      <dgm:t>
        <a:bodyPr/>
        <a:lstStyle/>
        <a:p>
          <a:r>
            <a:rPr lang="en-US" dirty="0" smtClean="0"/>
            <a:t>Economics- the household</a:t>
          </a:r>
          <a:endParaRPr lang="en-US" dirty="0"/>
        </a:p>
      </dgm:t>
    </dgm:pt>
    <dgm:pt modelId="{9B3408E9-F31F-514A-9F57-1103FB4915B5}" type="parTrans" cxnId="{F9D30335-8C50-074A-BB14-66ED0F2FB781}">
      <dgm:prSet/>
      <dgm:spPr/>
      <dgm:t>
        <a:bodyPr/>
        <a:lstStyle/>
        <a:p>
          <a:endParaRPr lang="en-US"/>
        </a:p>
      </dgm:t>
    </dgm:pt>
    <dgm:pt modelId="{E617E2F9-D40A-1745-B735-920BC82538E1}" type="sibTrans" cxnId="{F9D30335-8C50-074A-BB14-66ED0F2FB781}">
      <dgm:prSet/>
      <dgm:spPr/>
      <dgm:t>
        <a:bodyPr/>
        <a:lstStyle/>
        <a:p>
          <a:endParaRPr lang="en-US"/>
        </a:p>
      </dgm:t>
    </dgm:pt>
    <dgm:pt modelId="{7B77ECCB-0325-2348-83CA-5600968DBAD8}">
      <dgm:prSet phldrT="[Text]"/>
      <dgm:spPr/>
      <dgm:t>
        <a:bodyPr/>
        <a:lstStyle/>
        <a:p>
          <a:r>
            <a:rPr lang="en-US" dirty="0" smtClean="0"/>
            <a:t>Ethics- the individual</a:t>
          </a:r>
          <a:endParaRPr lang="en-US" dirty="0"/>
        </a:p>
      </dgm:t>
    </dgm:pt>
    <dgm:pt modelId="{394992B9-C2C9-9844-BD68-FD7717E1A031}" type="parTrans" cxnId="{1AC32C2B-3BB5-9A49-87FE-B41FD6E37B6A}">
      <dgm:prSet/>
      <dgm:spPr/>
      <dgm:t>
        <a:bodyPr/>
        <a:lstStyle/>
        <a:p>
          <a:endParaRPr lang="en-US"/>
        </a:p>
      </dgm:t>
    </dgm:pt>
    <dgm:pt modelId="{014BE587-1962-B14C-A09C-FCF143C8B406}" type="sibTrans" cxnId="{1AC32C2B-3BB5-9A49-87FE-B41FD6E37B6A}">
      <dgm:prSet/>
      <dgm:spPr/>
      <dgm:t>
        <a:bodyPr/>
        <a:lstStyle/>
        <a:p>
          <a:endParaRPr lang="en-US"/>
        </a:p>
      </dgm:t>
    </dgm:pt>
    <dgm:pt modelId="{EB77F85D-B8F3-C94C-8054-1CA1B56D9E22}">
      <dgm:prSet phldrT="[Text]"/>
      <dgm:spPr/>
      <dgm:t>
        <a:bodyPr/>
        <a:lstStyle/>
        <a:p>
          <a:r>
            <a:rPr lang="en-US" dirty="0" smtClean="0"/>
            <a:t>History- has a meaning and is linear</a:t>
          </a:r>
          <a:endParaRPr lang="en-US" dirty="0"/>
        </a:p>
      </dgm:t>
    </dgm:pt>
    <dgm:pt modelId="{C320D39D-5199-1F4F-9DBA-FECD708F0D44}" type="parTrans" cxnId="{274FC80F-FBCA-E74E-A67C-AAC265FC0F02}">
      <dgm:prSet/>
      <dgm:spPr/>
      <dgm:t>
        <a:bodyPr/>
        <a:lstStyle/>
        <a:p>
          <a:endParaRPr lang="en-US"/>
        </a:p>
      </dgm:t>
    </dgm:pt>
    <dgm:pt modelId="{D1419DD4-C032-5246-9A92-D18913326DBB}" type="sibTrans" cxnId="{274FC80F-FBCA-E74E-A67C-AAC265FC0F02}">
      <dgm:prSet/>
      <dgm:spPr/>
      <dgm:t>
        <a:bodyPr/>
        <a:lstStyle/>
        <a:p>
          <a:endParaRPr lang="en-US"/>
        </a:p>
      </dgm:t>
    </dgm:pt>
    <dgm:pt modelId="{8AD3A7FD-BC10-324D-960F-1D759587FC68}">
      <dgm:prSet phldrT="[Text]"/>
      <dgm:spPr/>
      <dgm:t>
        <a:bodyPr/>
        <a:lstStyle/>
        <a:p>
          <a:r>
            <a:rPr lang="en-US" dirty="0" smtClean="0"/>
            <a:t>Revelation- special revelation (the Bible) and general revelation</a:t>
          </a:r>
          <a:endParaRPr lang="en-US" dirty="0"/>
        </a:p>
      </dgm:t>
    </dgm:pt>
    <dgm:pt modelId="{433FE814-F0DC-1E4F-B95B-D23280D67C00}" type="parTrans" cxnId="{50760994-2BE6-0142-903A-995F7A8D03B4}">
      <dgm:prSet/>
      <dgm:spPr/>
      <dgm:t>
        <a:bodyPr/>
        <a:lstStyle/>
        <a:p>
          <a:endParaRPr lang="en-US"/>
        </a:p>
      </dgm:t>
    </dgm:pt>
    <dgm:pt modelId="{F5760971-4D08-D44C-B48A-82CB9223FEA5}" type="sibTrans" cxnId="{50760994-2BE6-0142-903A-995F7A8D03B4}">
      <dgm:prSet/>
      <dgm:spPr/>
      <dgm:t>
        <a:bodyPr/>
        <a:lstStyle/>
        <a:p>
          <a:endParaRPr lang="en-US"/>
        </a:p>
      </dgm:t>
    </dgm:pt>
    <dgm:pt modelId="{F7EB581A-F68D-3B46-8416-C3CADF5A8CBB}" type="pres">
      <dgm:prSet presAssocID="{4BE832C4-3F8A-1643-A935-1513BA39AF41}" presName="Name0" presStyleCnt="0">
        <dgm:presLayoutVars>
          <dgm:dir/>
          <dgm:animLvl val="lvl"/>
          <dgm:resizeHandles val="exact"/>
        </dgm:presLayoutVars>
      </dgm:prSet>
      <dgm:spPr/>
    </dgm:pt>
    <dgm:pt modelId="{93CDDD93-6226-5D41-AC67-88834C14DE13}" type="pres">
      <dgm:prSet presAssocID="{CAF6140D-C64F-8643-A9F5-2FF503A471AC}" presName="linNode" presStyleCnt="0"/>
      <dgm:spPr/>
    </dgm:pt>
    <dgm:pt modelId="{AB4CACBC-4BB0-264E-939C-B93958468969}" type="pres">
      <dgm:prSet presAssocID="{CAF6140D-C64F-8643-A9F5-2FF503A471AC}" presName="parentText" presStyleLbl="node1" presStyleIdx="0" presStyleCnt="3">
        <dgm:presLayoutVars>
          <dgm:chMax val="1"/>
          <dgm:bulletEnabled val="1"/>
        </dgm:presLayoutVars>
      </dgm:prSet>
      <dgm:spPr/>
    </dgm:pt>
    <dgm:pt modelId="{7479893C-0F91-6E4A-8AC9-A3FD0E61A016}" type="pres">
      <dgm:prSet presAssocID="{CAF6140D-C64F-8643-A9F5-2FF503A471AC}" presName="descendantText" presStyleLbl="alignAccFollowNode1" presStyleIdx="0" presStyleCnt="3">
        <dgm:presLayoutVars>
          <dgm:bulletEnabled val="1"/>
        </dgm:presLayoutVars>
      </dgm:prSet>
      <dgm:spPr/>
      <dgm:t>
        <a:bodyPr/>
        <a:lstStyle/>
        <a:p>
          <a:endParaRPr lang="en-US"/>
        </a:p>
      </dgm:t>
    </dgm:pt>
    <dgm:pt modelId="{B461CDC9-4C06-F14C-9468-0095859679D9}" type="pres">
      <dgm:prSet presAssocID="{92DF78F4-C089-6B4A-8771-BAD72B8937AA}" presName="sp" presStyleCnt="0"/>
      <dgm:spPr/>
    </dgm:pt>
    <dgm:pt modelId="{5175B81A-AFF6-EA44-A138-A716BBEA79F1}" type="pres">
      <dgm:prSet presAssocID="{EFE82BBD-EA0E-4640-82CB-CF1BDEBDC01E}" presName="linNode" presStyleCnt="0"/>
      <dgm:spPr/>
    </dgm:pt>
    <dgm:pt modelId="{F1DE2F7C-8AED-604A-886B-63E7D8365F78}" type="pres">
      <dgm:prSet presAssocID="{EFE82BBD-EA0E-4640-82CB-CF1BDEBDC01E}" presName="parentText" presStyleLbl="node1" presStyleIdx="1" presStyleCnt="3" custLinFactNeighborY="5940">
        <dgm:presLayoutVars>
          <dgm:chMax val="1"/>
          <dgm:bulletEnabled val="1"/>
        </dgm:presLayoutVars>
      </dgm:prSet>
      <dgm:spPr/>
    </dgm:pt>
    <dgm:pt modelId="{6B5CF063-6645-FA4B-B869-6F22B9A38A33}" type="pres">
      <dgm:prSet presAssocID="{EFE82BBD-EA0E-4640-82CB-CF1BDEBDC01E}" presName="descendantText" presStyleLbl="alignAccFollowNode1" presStyleIdx="1" presStyleCnt="3">
        <dgm:presLayoutVars>
          <dgm:bulletEnabled val="1"/>
        </dgm:presLayoutVars>
      </dgm:prSet>
      <dgm:spPr/>
      <dgm:t>
        <a:bodyPr/>
        <a:lstStyle/>
        <a:p>
          <a:endParaRPr lang="en-US"/>
        </a:p>
      </dgm:t>
    </dgm:pt>
    <dgm:pt modelId="{77617206-9545-8A4C-A8CA-4D5F1DAEEC6B}" type="pres">
      <dgm:prSet presAssocID="{A83A8E71-4B4A-D049-B15B-48A79AC8D5C7}" presName="sp" presStyleCnt="0"/>
      <dgm:spPr/>
    </dgm:pt>
    <dgm:pt modelId="{254888F1-B427-8E4C-AE83-4C80B403BE57}" type="pres">
      <dgm:prSet presAssocID="{E7BA64E1-C99E-0C42-87C2-2D55102C5BC2}" presName="linNode" presStyleCnt="0"/>
      <dgm:spPr/>
    </dgm:pt>
    <dgm:pt modelId="{49AA2E90-EB8D-E245-8468-F658E51A6D9C}" type="pres">
      <dgm:prSet presAssocID="{E7BA64E1-C99E-0C42-87C2-2D55102C5BC2}" presName="parentText" presStyleLbl="node1" presStyleIdx="2" presStyleCnt="3" custLinFactNeighborY="152">
        <dgm:presLayoutVars>
          <dgm:chMax val="1"/>
          <dgm:bulletEnabled val="1"/>
        </dgm:presLayoutVars>
      </dgm:prSet>
      <dgm:spPr/>
    </dgm:pt>
    <dgm:pt modelId="{E56802E3-43C0-E84A-9D26-5C8E0D3E4377}" type="pres">
      <dgm:prSet presAssocID="{E7BA64E1-C99E-0C42-87C2-2D55102C5BC2}" presName="descendantText" presStyleLbl="alignAccFollowNode1" presStyleIdx="2" presStyleCnt="3">
        <dgm:presLayoutVars>
          <dgm:bulletEnabled val="1"/>
        </dgm:presLayoutVars>
      </dgm:prSet>
      <dgm:spPr/>
    </dgm:pt>
  </dgm:ptLst>
  <dgm:cxnLst>
    <dgm:cxn modelId="{E4870FF4-513E-B84B-951B-F54278AE0CBD}" srcId="{CAF6140D-C64F-8643-A9F5-2FF503A471AC}" destId="{8C383824-7A39-1841-BD4B-CF3DDEDE8996}" srcOrd="1" destOrd="0" parTransId="{89EA42CD-1A13-2944-9E44-B1813C218BAC}" sibTransId="{C0043AD6-19F5-F044-99C8-30FC8C7B9D80}"/>
    <dgm:cxn modelId="{50760994-2BE6-0142-903A-995F7A8D03B4}" srcId="{CAF6140D-C64F-8643-A9F5-2FF503A471AC}" destId="{8AD3A7FD-BC10-324D-960F-1D759587FC68}" srcOrd="2" destOrd="0" parTransId="{433FE814-F0DC-1E4F-B95B-D23280D67C00}" sibTransId="{F5760971-4D08-D44C-B48A-82CB9223FEA5}"/>
    <dgm:cxn modelId="{274FC80F-FBCA-E74E-A67C-AAC265FC0F02}" srcId="{EFE82BBD-EA0E-4640-82CB-CF1BDEBDC01E}" destId="{EB77F85D-B8F3-C94C-8054-1CA1B56D9E22}" srcOrd="0" destOrd="0" parTransId="{C320D39D-5199-1F4F-9DBA-FECD708F0D44}" sibTransId="{D1419DD4-C032-5246-9A92-D18913326DBB}"/>
    <dgm:cxn modelId="{7FBD8033-ACD2-4A42-B3DC-7FA1E4A93D5A}" srcId="{CAF6140D-C64F-8643-A9F5-2FF503A471AC}" destId="{7DADFCB8-B394-2B40-BCE3-EE447D75C405}" srcOrd="0" destOrd="0" parTransId="{B2207184-88BE-954E-8096-00DD22EEC903}" sibTransId="{9F565EFB-5280-2E46-839E-4D1D740831A2}"/>
    <dgm:cxn modelId="{228B05D0-152D-DD40-A159-12200AC1C28E}" srcId="{4BE832C4-3F8A-1643-A935-1513BA39AF41}" destId="{EFE82BBD-EA0E-4640-82CB-CF1BDEBDC01E}" srcOrd="1" destOrd="0" parTransId="{248AD184-F6E4-9D48-9B49-44F1F7C244A4}" sibTransId="{A83A8E71-4B4A-D049-B15B-48A79AC8D5C7}"/>
    <dgm:cxn modelId="{4EFC08F3-D2F7-1047-BA01-393E05E0B62B}" type="presOf" srcId="{EB77F85D-B8F3-C94C-8054-1CA1B56D9E22}" destId="{6B5CF063-6645-FA4B-B869-6F22B9A38A33}" srcOrd="0" destOrd="0" presId="urn:microsoft.com/office/officeart/2005/8/layout/vList5"/>
    <dgm:cxn modelId="{8B47A70B-160B-1B47-8C26-2FFE028B8D3C}" type="presOf" srcId="{C7EA65B3-C62A-F249-A745-88E6E34AC00D}" destId="{6B5CF063-6645-FA4B-B869-6F22B9A38A33}" srcOrd="0" destOrd="2" presId="urn:microsoft.com/office/officeart/2005/8/layout/vList5"/>
    <dgm:cxn modelId="{1AC32C2B-3BB5-9A49-87FE-B41FD6E37B6A}" srcId="{E7BA64E1-C99E-0C42-87C2-2D55102C5BC2}" destId="{7B77ECCB-0325-2348-83CA-5600968DBAD8}" srcOrd="2" destOrd="0" parTransId="{394992B9-C2C9-9844-BD68-FD7717E1A031}" sibTransId="{014BE587-1962-B14C-A09C-FCF143C8B406}"/>
    <dgm:cxn modelId="{9A0CF1B0-887B-644B-B4CB-953CF9C1BD31}" type="presOf" srcId="{E7BA64E1-C99E-0C42-87C2-2D55102C5BC2}" destId="{49AA2E90-EB8D-E245-8468-F658E51A6D9C}" srcOrd="0" destOrd="0" presId="urn:microsoft.com/office/officeart/2005/8/layout/vList5"/>
    <dgm:cxn modelId="{F843B370-BB18-624F-A3F2-30A5036E570B}" srcId="{EFE82BBD-EA0E-4640-82CB-CF1BDEBDC01E}" destId="{C7EA65B3-C62A-F249-A745-88E6E34AC00D}" srcOrd="2" destOrd="0" parTransId="{93CD301B-09CB-D448-A840-20C7C0257365}" sibTransId="{BC3C0737-D43E-1547-AE78-4791D654E316}"/>
    <dgm:cxn modelId="{F9D30335-8C50-074A-BB14-66ED0F2FB781}" srcId="{E7BA64E1-C99E-0C42-87C2-2D55102C5BC2}" destId="{792886D0-6109-5E4C-9F0F-0E3A771D60ED}" srcOrd="1" destOrd="0" parTransId="{9B3408E9-F31F-514A-9F57-1103FB4915B5}" sibTransId="{E617E2F9-D40A-1745-B735-920BC82538E1}"/>
    <dgm:cxn modelId="{6B90DB06-893F-2E4F-AECF-7A74305C22C2}" type="presOf" srcId="{EFE82BBD-EA0E-4640-82CB-CF1BDEBDC01E}" destId="{F1DE2F7C-8AED-604A-886B-63E7D8365F78}" srcOrd="0" destOrd="0" presId="urn:microsoft.com/office/officeart/2005/8/layout/vList5"/>
    <dgm:cxn modelId="{5B14EA12-0874-F74B-A3E3-1BCD7B67BF0F}" type="presOf" srcId="{7DADFCB8-B394-2B40-BCE3-EE447D75C405}" destId="{7479893C-0F91-6E4A-8AC9-A3FD0E61A016}" srcOrd="0" destOrd="0" presId="urn:microsoft.com/office/officeart/2005/8/layout/vList5"/>
    <dgm:cxn modelId="{A9F3F97C-4D21-7B4A-AA04-0093FFFD22D7}" type="presOf" srcId="{F8DB55B5-6BC9-C146-BD14-FFAC752A2032}" destId="{E56802E3-43C0-E84A-9D26-5C8E0D3E4377}" srcOrd="0" destOrd="0" presId="urn:microsoft.com/office/officeart/2005/8/layout/vList5"/>
    <dgm:cxn modelId="{4A2E2FDF-3AC2-7E41-BA2C-A92F40B80F09}" type="presOf" srcId="{792886D0-6109-5E4C-9F0F-0E3A771D60ED}" destId="{E56802E3-43C0-E84A-9D26-5C8E0D3E4377}" srcOrd="0" destOrd="1" presId="urn:microsoft.com/office/officeart/2005/8/layout/vList5"/>
    <dgm:cxn modelId="{7F6FCFEC-FD4C-914B-B78B-617CCC2611EB}" srcId="{4BE832C4-3F8A-1643-A935-1513BA39AF41}" destId="{CAF6140D-C64F-8643-A9F5-2FF503A471AC}" srcOrd="0" destOrd="0" parTransId="{2E447D2E-4AEA-204C-AC6E-9A6CA63E64B7}" sibTransId="{92DF78F4-C089-6B4A-8771-BAD72B8937AA}"/>
    <dgm:cxn modelId="{C03F19F0-041D-6B45-BAE7-188CC90855DA}" type="presOf" srcId="{4BE832C4-3F8A-1643-A935-1513BA39AF41}" destId="{F7EB581A-F68D-3B46-8416-C3CADF5A8CBB}" srcOrd="0" destOrd="0" presId="urn:microsoft.com/office/officeart/2005/8/layout/vList5"/>
    <dgm:cxn modelId="{84E7B8B5-37E3-F44F-B3C5-422CD664505A}" srcId="{EFE82BBD-EA0E-4640-82CB-CF1BDEBDC01E}" destId="{A3A9C5E7-34B3-584D-988A-B443A36C17EB}" srcOrd="1" destOrd="0" parTransId="{D05767FA-A5BD-B441-90B3-D50A87A95A34}" sibTransId="{36B1B1A6-178A-6B4B-92C5-4DCF20F6D529}"/>
    <dgm:cxn modelId="{B9480B24-B0FC-9042-A3E1-8EF791F0C8E8}" srcId="{4BE832C4-3F8A-1643-A935-1513BA39AF41}" destId="{E7BA64E1-C99E-0C42-87C2-2D55102C5BC2}" srcOrd="2" destOrd="0" parTransId="{7BFB23E9-8965-E046-8728-C98793F997F7}" sibTransId="{1B43B47E-C564-9244-BBD3-839824FF8044}"/>
    <dgm:cxn modelId="{1C7956C7-7374-C342-A6DA-5708F3843991}" type="presOf" srcId="{CAF6140D-C64F-8643-A9F5-2FF503A471AC}" destId="{AB4CACBC-4BB0-264E-939C-B93958468969}" srcOrd="0" destOrd="0" presId="urn:microsoft.com/office/officeart/2005/8/layout/vList5"/>
    <dgm:cxn modelId="{33D4E4DC-662C-5D4F-A08A-BB9B5345FCF7}" type="presOf" srcId="{7B77ECCB-0325-2348-83CA-5600968DBAD8}" destId="{E56802E3-43C0-E84A-9D26-5C8E0D3E4377}" srcOrd="0" destOrd="2" presId="urn:microsoft.com/office/officeart/2005/8/layout/vList5"/>
    <dgm:cxn modelId="{71F5478E-FDAD-7942-8452-74677059E3CD}" type="presOf" srcId="{8AD3A7FD-BC10-324D-960F-1D759587FC68}" destId="{7479893C-0F91-6E4A-8AC9-A3FD0E61A016}" srcOrd="0" destOrd="2" presId="urn:microsoft.com/office/officeart/2005/8/layout/vList5"/>
    <dgm:cxn modelId="{7C98F42E-907E-9847-A235-CA9D1F317187}" srcId="{E7BA64E1-C99E-0C42-87C2-2D55102C5BC2}" destId="{F8DB55B5-6BC9-C146-BD14-FFAC752A2032}" srcOrd="0" destOrd="0" parTransId="{738772AB-1BFF-6C44-999F-5287CD3423E3}" sibTransId="{2DC3ECAD-2228-AF49-B0E2-6A8C90455DE3}"/>
    <dgm:cxn modelId="{1917B0EC-6F9B-8647-BDCF-FE697CDA170E}" type="presOf" srcId="{8C383824-7A39-1841-BD4B-CF3DDEDE8996}" destId="{7479893C-0F91-6E4A-8AC9-A3FD0E61A016}" srcOrd="0" destOrd="1" presId="urn:microsoft.com/office/officeart/2005/8/layout/vList5"/>
    <dgm:cxn modelId="{C776B4E1-AD1C-A942-AB05-4BE156658CD6}" type="presOf" srcId="{A3A9C5E7-34B3-584D-988A-B443A36C17EB}" destId="{6B5CF063-6645-FA4B-B869-6F22B9A38A33}" srcOrd="0" destOrd="1" presId="urn:microsoft.com/office/officeart/2005/8/layout/vList5"/>
    <dgm:cxn modelId="{A74584CA-53C4-7E49-9570-978DA4131228}" type="presParOf" srcId="{F7EB581A-F68D-3B46-8416-C3CADF5A8CBB}" destId="{93CDDD93-6226-5D41-AC67-88834C14DE13}" srcOrd="0" destOrd="0" presId="urn:microsoft.com/office/officeart/2005/8/layout/vList5"/>
    <dgm:cxn modelId="{E601F9FF-22A4-1547-B5A3-3264B4D1C2D0}" type="presParOf" srcId="{93CDDD93-6226-5D41-AC67-88834C14DE13}" destId="{AB4CACBC-4BB0-264E-939C-B93958468969}" srcOrd="0" destOrd="0" presId="urn:microsoft.com/office/officeart/2005/8/layout/vList5"/>
    <dgm:cxn modelId="{A272FBC9-A080-C74C-A5EF-D17ED1DA95B5}" type="presParOf" srcId="{93CDDD93-6226-5D41-AC67-88834C14DE13}" destId="{7479893C-0F91-6E4A-8AC9-A3FD0E61A016}" srcOrd="1" destOrd="0" presId="urn:microsoft.com/office/officeart/2005/8/layout/vList5"/>
    <dgm:cxn modelId="{43B0127B-D9D7-1E42-B924-FC3DD8B16B55}" type="presParOf" srcId="{F7EB581A-F68D-3B46-8416-C3CADF5A8CBB}" destId="{B461CDC9-4C06-F14C-9468-0095859679D9}" srcOrd="1" destOrd="0" presId="urn:microsoft.com/office/officeart/2005/8/layout/vList5"/>
    <dgm:cxn modelId="{DFC9D5C7-84A5-6B4E-9A88-C896B8655690}" type="presParOf" srcId="{F7EB581A-F68D-3B46-8416-C3CADF5A8CBB}" destId="{5175B81A-AFF6-EA44-A138-A716BBEA79F1}" srcOrd="2" destOrd="0" presId="urn:microsoft.com/office/officeart/2005/8/layout/vList5"/>
    <dgm:cxn modelId="{EEB0EE16-A6F1-354B-BF86-B22251C1A546}" type="presParOf" srcId="{5175B81A-AFF6-EA44-A138-A716BBEA79F1}" destId="{F1DE2F7C-8AED-604A-886B-63E7D8365F78}" srcOrd="0" destOrd="0" presId="urn:microsoft.com/office/officeart/2005/8/layout/vList5"/>
    <dgm:cxn modelId="{83074E5D-B9BE-BE45-B55E-E907BCDAC733}" type="presParOf" srcId="{5175B81A-AFF6-EA44-A138-A716BBEA79F1}" destId="{6B5CF063-6645-FA4B-B869-6F22B9A38A33}" srcOrd="1" destOrd="0" presId="urn:microsoft.com/office/officeart/2005/8/layout/vList5"/>
    <dgm:cxn modelId="{7E107758-63A4-1B4E-ADB3-DF721D2D0725}" type="presParOf" srcId="{F7EB581A-F68D-3B46-8416-C3CADF5A8CBB}" destId="{77617206-9545-8A4C-A8CA-4D5F1DAEEC6B}" srcOrd="3" destOrd="0" presId="urn:microsoft.com/office/officeart/2005/8/layout/vList5"/>
    <dgm:cxn modelId="{BF274C3F-0BEC-7A46-A79B-3F90C9BE9B51}" type="presParOf" srcId="{F7EB581A-F68D-3B46-8416-C3CADF5A8CBB}" destId="{254888F1-B427-8E4C-AE83-4C80B403BE57}" srcOrd="4" destOrd="0" presId="urn:microsoft.com/office/officeart/2005/8/layout/vList5"/>
    <dgm:cxn modelId="{7381B8A2-3714-3746-8981-8066D8CC326F}" type="presParOf" srcId="{254888F1-B427-8E4C-AE83-4C80B403BE57}" destId="{49AA2E90-EB8D-E245-8468-F658E51A6D9C}" srcOrd="0" destOrd="0" presId="urn:microsoft.com/office/officeart/2005/8/layout/vList5"/>
    <dgm:cxn modelId="{1C2D948E-8894-5A4D-9B11-2AB3E9BA154B}" type="presParOf" srcId="{254888F1-B427-8E4C-AE83-4C80B403BE57}" destId="{E56802E3-43C0-E84A-9D26-5C8E0D3E437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DCDB4A-871E-D444-A5CF-BEC0990F7002}" type="doc">
      <dgm:prSet loTypeId="urn:microsoft.com/office/officeart/2005/8/layout/vList4" loCatId="" qsTypeId="urn:microsoft.com/office/officeart/2005/8/quickstyle/simple4" qsCatId="simple" csTypeId="urn:microsoft.com/office/officeart/2005/8/colors/accent1_2" csCatId="accent1" phldr="1"/>
      <dgm:spPr/>
      <dgm:t>
        <a:bodyPr/>
        <a:lstStyle/>
        <a:p>
          <a:endParaRPr lang="en-US"/>
        </a:p>
      </dgm:t>
    </dgm:pt>
    <dgm:pt modelId="{BB49C15C-537F-5946-8BBD-492947A367E3}">
      <dgm:prSet phldrT="[Text]"/>
      <dgm:spPr/>
      <dgm:t>
        <a:bodyPr/>
        <a:lstStyle/>
        <a:p>
          <a:r>
            <a:rPr lang="en-US" b="1" i="1" dirty="0" smtClean="0"/>
            <a:t>The Politics</a:t>
          </a:r>
          <a:endParaRPr lang="en-US" b="1" i="1" dirty="0"/>
        </a:p>
      </dgm:t>
    </dgm:pt>
    <dgm:pt modelId="{F6C290A0-8739-094A-84E4-5E0069B1F8B2}" type="parTrans" cxnId="{594F3758-26A7-774C-987E-9B15A7593C64}">
      <dgm:prSet/>
      <dgm:spPr/>
      <dgm:t>
        <a:bodyPr/>
        <a:lstStyle/>
        <a:p>
          <a:endParaRPr lang="en-US"/>
        </a:p>
      </dgm:t>
    </dgm:pt>
    <dgm:pt modelId="{2EF7EE41-2870-534C-BE2B-9A24A6778576}" type="sibTrans" cxnId="{594F3758-26A7-774C-987E-9B15A7593C64}">
      <dgm:prSet/>
      <dgm:spPr/>
      <dgm:t>
        <a:bodyPr/>
        <a:lstStyle/>
        <a:p>
          <a:endParaRPr lang="en-US"/>
        </a:p>
      </dgm:t>
    </dgm:pt>
    <dgm:pt modelId="{D9756142-AD18-1B41-930B-55440ED99F24}">
      <dgm:prSet phldrT="[Text]"/>
      <dgm:spPr/>
      <dgm:t>
        <a:bodyPr/>
        <a:lstStyle/>
        <a:p>
          <a:r>
            <a:rPr lang="en-US" dirty="0" smtClean="0"/>
            <a:t>The </a:t>
          </a:r>
          <a:r>
            <a:rPr lang="en-US" dirty="0" smtClean="0"/>
            <a:t>City/ state</a:t>
          </a:r>
          <a:endParaRPr lang="en-US" dirty="0"/>
        </a:p>
      </dgm:t>
    </dgm:pt>
    <dgm:pt modelId="{83365022-FFBD-4146-8AA2-BC4B83CF3894}" type="parTrans" cxnId="{59E7173F-6099-8742-9A99-5C91121D84DC}">
      <dgm:prSet/>
      <dgm:spPr/>
      <dgm:t>
        <a:bodyPr/>
        <a:lstStyle/>
        <a:p>
          <a:endParaRPr lang="en-US"/>
        </a:p>
      </dgm:t>
    </dgm:pt>
    <dgm:pt modelId="{D2B21D36-A96E-C74E-873D-8A91BE89EED5}" type="sibTrans" cxnId="{59E7173F-6099-8742-9A99-5C91121D84DC}">
      <dgm:prSet/>
      <dgm:spPr/>
      <dgm:t>
        <a:bodyPr/>
        <a:lstStyle/>
        <a:p>
          <a:endParaRPr lang="en-US"/>
        </a:p>
      </dgm:t>
    </dgm:pt>
    <dgm:pt modelId="{8F447EC2-33D5-F44D-8982-DC06C8C68A2D}">
      <dgm:prSet phldrT="[Text]"/>
      <dgm:spPr/>
      <dgm:t>
        <a:bodyPr/>
        <a:lstStyle/>
        <a:p>
          <a:r>
            <a:rPr lang="en-US" dirty="0" smtClean="0"/>
            <a:t>Should be virtuous</a:t>
          </a:r>
          <a:endParaRPr lang="en-US" dirty="0"/>
        </a:p>
      </dgm:t>
    </dgm:pt>
    <dgm:pt modelId="{0BE76F7D-737F-6F45-9B3B-2300CDF98540}" type="parTrans" cxnId="{D090F560-18E3-5A47-9218-3B27539BF54D}">
      <dgm:prSet/>
      <dgm:spPr/>
      <dgm:t>
        <a:bodyPr/>
        <a:lstStyle/>
        <a:p>
          <a:endParaRPr lang="en-US"/>
        </a:p>
      </dgm:t>
    </dgm:pt>
    <dgm:pt modelId="{F224DC86-B187-0445-AF0D-D696555A1687}" type="sibTrans" cxnId="{D090F560-18E3-5A47-9218-3B27539BF54D}">
      <dgm:prSet/>
      <dgm:spPr/>
      <dgm:t>
        <a:bodyPr/>
        <a:lstStyle/>
        <a:p>
          <a:endParaRPr lang="en-US"/>
        </a:p>
      </dgm:t>
    </dgm:pt>
    <dgm:pt modelId="{9974830B-FE83-FE47-8FAC-3C105188B1B4}">
      <dgm:prSet phldrT="[Text]"/>
      <dgm:spPr/>
      <dgm:t>
        <a:bodyPr/>
        <a:lstStyle/>
        <a:p>
          <a:r>
            <a:rPr lang="en-US" b="1" i="1" dirty="0" smtClean="0"/>
            <a:t>The Economics</a:t>
          </a:r>
          <a:endParaRPr lang="en-US" b="1" i="1" dirty="0"/>
        </a:p>
      </dgm:t>
    </dgm:pt>
    <dgm:pt modelId="{A48AD988-B11E-EF4F-9345-9BE4B2A0D174}" type="parTrans" cxnId="{58CC868B-3118-A746-8911-DED77DB7F009}">
      <dgm:prSet/>
      <dgm:spPr/>
      <dgm:t>
        <a:bodyPr/>
        <a:lstStyle/>
        <a:p>
          <a:endParaRPr lang="en-US"/>
        </a:p>
      </dgm:t>
    </dgm:pt>
    <dgm:pt modelId="{2517A0B2-B560-1C40-A389-9C7EF2BDAEC0}" type="sibTrans" cxnId="{58CC868B-3118-A746-8911-DED77DB7F009}">
      <dgm:prSet/>
      <dgm:spPr/>
      <dgm:t>
        <a:bodyPr/>
        <a:lstStyle/>
        <a:p>
          <a:endParaRPr lang="en-US"/>
        </a:p>
      </dgm:t>
    </dgm:pt>
    <dgm:pt modelId="{7D7F593D-3413-384B-B9F8-8C1A3FDDAF22}">
      <dgm:prSet phldrT="[Text]"/>
      <dgm:spPr/>
      <dgm:t>
        <a:bodyPr/>
        <a:lstStyle/>
        <a:p>
          <a:r>
            <a:rPr lang="en-US" dirty="0" smtClean="0"/>
            <a:t>The household</a:t>
          </a:r>
          <a:endParaRPr lang="en-US" dirty="0"/>
        </a:p>
      </dgm:t>
    </dgm:pt>
    <dgm:pt modelId="{E092FF2B-D0B1-C24B-83BB-C46FB42076E2}" type="parTrans" cxnId="{806EE67C-5A08-1546-9330-9C7F181D1004}">
      <dgm:prSet/>
      <dgm:spPr/>
      <dgm:t>
        <a:bodyPr/>
        <a:lstStyle/>
        <a:p>
          <a:endParaRPr lang="en-US"/>
        </a:p>
      </dgm:t>
    </dgm:pt>
    <dgm:pt modelId="{172566B7-7B33-4247-9A8C-E0AF20647491}" type="sibTrans" cxnId="{806EE67C-5A08-1546-9330-9C7F181D1004}">
      <dgm:prSet/>
      <dgm:spPr/>
      <dgm:t>
        <a:bodyPr/>
        <a:lstStyle/>
        <a:p>
          <a:endParaRPr lang="en-US"/>
        </a:p>
      </dgm:t>
    </dgm:pt>
    <dgm:pt modelId="{7F62748B-642C-6841-9616-54D83769100F}">
      <dgm:prSet phldrT="[Text]"/>
      <dgm:spPr/>
      <dgm:t>
        <a:bodyPr/>
        <a:lstStyle/>
        <a:p>
          <a:r>
            <a:rPr lang="en-US" dirty="0" smtClean="0"/>
            <a:t>Should be virtuous</a:t>
          </a:r>
          <a:endParaRPr lang="en-US" dirty="0"/>
        </a:p>
      </dgm:t>
    </dgm:pt>
    <dgm:pt modelId="{9B0EA335-CA6E-4349-AE70-7C58B5F5F542}" type="parTrans" cxnId="{BB92428F-FDEB-064F-811F-EE76CFE0A013}">
      <dgm:prSet/>
      <dgm:spPr/>
      <dgm:t>
        <a:bodyPr/>
        <a:lstStyle/>
        <a:p>
          <a:endParaRPr lang="en-US"/>
        </a:p>
      </dgm:t>
    </dgm:pt>
    <dgm:pt modelId="{22B54642-635D-6042-BD56-94294DCE881B}" type="sibTrans" cxnId="{BB92428F-FDEB-064F-811F-EE76CFE0A013}">
      <dgm:prSet/>
      <dgm:spPr/>
      <dgm:t>
        <a:bodyPr/>
        <a:lstStyle/>
        <a:p>
          <a:endParaRPr lang="en-US"/>
        </a:p>
      </dgm:t>
    </dgm:pt>
    <dgm:pt modelId="{FF5B52FB-18DC-9043-873B-6833A597DA8A}">
      <dgm:prSet phldrT="[Text]"/>
      <dgm:spPr/>
      <dgm:t>
        <a:bodyPr/>
        <a:lstStyle/>
        <a:p>
          <a:r>
            <a:rPr lang="en-US" b="1" i="1" dirty="0" smtClean="0"/>
            <a:t> </a:t>
          </a:r>
          <a:r>
            <a:rPr lang="en-US" b="1" i="1" dirty="0" smtClean="0"/>
            <a:t>Ethics</a:t>
          </a:r>
          <a:endParaRPr lang="en-US" b="1" i="1" dirty="0"/>
        </a:p>
      </dgm:t>
    </dgm:pt>
    <dgm:pt modelId="{BB55C639-0CDD-3B4D-8ABF-8803C95CB394}" type="parTrans" cxnId="{600435AA-3F74-3E45-B056-45F091A6341E}">
      <dgm:prSet/>
      <dgm:spPr/>
      <dgm:t>
        <a:bodyPr/>
        <a:lstStyle/>
        <a:p>
          <a:endParaRPr lang="en-US"/>
        </a:p>
      </dgm:t>
    </dgm:pt>
    <dgm:pt modelId="{FC5C154A-F083-4642-AA52-E7BD8BB5592C}" type="sibTrans" cxnId="{600435AA-3F74-3E45-B056-45F091A6341E}">
      <dgm:prSet/>
      <dgm:spPr/>
      <dgm:t>
        <a:bodyPr/>
        <a:lstStyle/>
        <a:p>
          <a:endParaRPr lang="en-US"/>
        </a:p>
      </dgm:t>
    </dgm:pt>
    <dgm:pt modelId="{B78F84CF-6C1C-F442-9640-5511A4CAA890}">
      <dgm:prSet phldrT="[Text]"/>
      <dgm:spPr/>
      <dgm:t>
        <a:bodyPr/>
        <a:lstStyle/>
        <a:p>
          <a:r>
            <a:rPr lang="en-US" dirty="0" smtClean="0"/>
            <a:t>The Individual</a:t>
          </a:r>
          <a:endParaRPr lang="en-US" dirty="0"/>
        </a:p>
      </dgm:t>
    </dgm:pt>
    <dgm:pt modelId="{9F3EFFB1-CDB5-4C4F-A79E-60FCD71CBB1A}" type="parTrans" cxnId="{AC90B002-7C5B-A24B-95CE-B5027A93369D}">
      <dgm:prSet/>
      <dgm:spPr/>
      <dgm:t>
        <a:bodyPr/>
        <a:lstStyle/>
        <a:p>
          <a:endParaRPr lang="en-US"/>
        </a:p>
      </dgm:t>
    </dgm:pt>
    <dgm:pt modelId="{C0EC42EC-6F51-6F43-BCF7-388434E55B4A}" type="sibTrans" cxnId="{AC90B002-7C5B-A24B-95CE-B5027A93369D}">
      <dgm:prSet/>
      <dgm:spPr/>
      <dgm:t>
        <a:bodyPr/>
        <a:lstStyle/>
        <a:p>
          <a:endParaRPr lang="en-US"/>
        </a:p>
      </dgm:t>
    </dgm:pt>
    <dgm:pt modelId="{59A7D1F9-A899-A348-906E-97D1B8135BCE}">
      <dgm:prSet phldrT="[Text]"/>
      <dgm:spPr/>
      <dgm:t>
        <a:bodyPr/>
        <a:lstStyle/>
        <a:p>
          <a:r>
            <a:rPr lang="en-US" dirty="0" smtClean="0"/>
            <a:t>Should be virtuous</a:t>
          </a:r>
          <a:endParaRPr lang="en-US" dirty="0"/>
        </a:p>
      </dgm:t>
    </dgm:pt>
    <dgm:pt modelId="{8FC7B2DC-61CA-AD44-A78B-B10258D82C73}" type="parTrans" cxnId="{11071528-B00A-B148-A29C-FDADD0A3938B}">
      <dgm:prSet/>
      <dgm:spPr/>
      <dgm:t>
        <a:bodyPr/>
        <a:lstStyle/>
        <a:p>
          <a:endParaRPr lang="en-US"/>
        </a:p>
      </dgm:t>
    </dgm:pt>
    <dgm:pt modelId="{B997A168-30D2-3A41-BBB5-B2D7D5C96939}" type="sibTrans" cxnId="{11071528-B00A-B148-A29C-FDADD0A3938B}">
      <dgm:prSet/>
      <dgm:spPr/>
      <dgm:t>
        <a:bodyPr/>
        <a:lstStyle/>
        <a:p>
          <a:endParaRPr lang="en-US"/>
        </a:p>
      </dgm:t>
    </dgm:pt>
    <dgm:pt modelId="{27941F86-3496-AC49-B2B0-898060B57901}" type="pres">
      <dgm:prSet presAssocID="{13DCDB4A-871E-D444-A5CF-BEC0990F7002}" presName="linear" presStyleCnt="0">
        <dgm:presLayoutVars>
          <dgm:dir/>
          <dgm:resizeHandles val="exact"/>
        </dgm:presLayoutVars>
      </dgm:prSet>
      <dgm:spPr/>
      <dgm:t>
        <a:bodyPr/>
        <a:lstStyle/>
        <a:p>
          <a:endParaRPr lang="en-US"/>
        </a:p>
      </dgm:t>
    </dgm:pt>
    <dgm:pt modelId="{A0CC01AE-1414-604E-A0CA-656F9275AA77}" type="pres">
      <dgm:prSet presAssocID="{BB49C15C-537F-5946-8BBD-492947A367E3}" presName="comp" presStyleCnt="0"/>
      <dgm:spPr/>
    </dgm:pt>
    <dgm:pt modelId="{01652940-2038-4148-94E5-69AA90A65A74}" type="pres">
      <dgm:prSet presAssocID="{BB49C15C-537F-5946-8BBD-492947A367E3}" presName="box" presStyleLbl="node1" presStyleIdx="0" presStyleCnt="3"/>
      <dgm:spPr/>
      <dgm:t>
        <a:bodyPr/>
        <a:lstStyle/>
        <a:p>
          <a:endParaRPr lang="en-US"/>
        </a:p>
      </dgm:t>
    </dgm:pt>
    <dgm:pt modelId="{CCFF6271-2D07-EA4C-8FB4-7820FC499B3F}" type="pres">
      <dgm:prSet presAssocID="{BB49C15C-537F-5946-8BBD-492947A367E3}" presName="img" presStyleLbl="fgImgPlace1" presStyleIdx="0" presStyleCnt="3"/>
      <dgm:spPr>
        <a:blipFill rotWithShape="1">
          <a:blip xmlns:r="http://schemas.openxmlformats.org/officeDocument/2006/relationships" r:embed="rId1"/>
          <a:stretch>
            <a:fillRect/>
          </a:stretch>
        </a:blipFill>
      </dgm:spPr>
    </dgm:pt>
    <dgm:pt modelId="{2E05432B-1B69-194D-8CDB-62F0961716FF}" type="pres">
      <dgm:prSet presAssocID="{BB49C15C-537F-5946-8BBD-492947A367E3}" presName="text" presStyleLbl="node1" presStyleIdx="0" presStyleCnt="3">
        <dgm:presLayoutVars>
          <dgm:bulletEnabled val="1"/>
        </dgm:presLayoutVars>
      </dgm:prSet>
      <dgm:spPr/>
      <dgm:t>
        <a:bodyPr/>
        <a:lstStyle/>
        <a:p>
          <a:endParaRPr lang="en-US"/>
        </a:p>
      </dgm:t>
    </dgm:pt>
    <dgm:pt modelId="{75012C09-04E3-B646-858B-4389D54C40F2}" type="pres">
      <dgm:prSet presAssocID="{2EF7EE41-2870-534C-BE2B-9A24A6778576}" presName="spacer" presStyleCnt="0"/>
      <dgm:spPr/>
    </dgm:pt>
    <dgm:pt modelId="{127D0BF5-4C2F-8A42-B09A-D0C4481B7968}" type="pres">
      <dgm:prSet presAssocID="{9974830B-FE83-FE47-8FAC-3C105188B1B4}" presName="comp" presStyleCnt="0"/>
      <dgm:spPr/>
    </dgm:pt>
    <dgm:pt modelId="{66613738-A46C-CF48-BB51-8E4BAF826B28}" type="pres">
      <dgm:prSet presAssocID="{9974830B-FE83-FE47-8FAC-3C105188B1B4}" presName="box" presStyleLbl="node1" presStyleIdx="1" presStyleCnt="3"/>
      <dgm:spPr/>
      <dgm:t>
        <a:bodyPr/>
        <a:lstStyle/>
        <a:p>
          <a:endParaRPr lang="en-US"/>
        </a:p>
      </dgm:t>
    </dgm:pt>
    <dgm:pt modelId="{97AED0C7-1AF5-674C-84AD-C67E40E3214B}" type="pres">
      <dgm:prSet presAssocID="{9974830B-FE83-FE47-8FAC-3C105188B1B4}" presName="img" presStyleLbl="fgImgPlace1" presStyleIdx="1" presStyleCnt="3"/>
      <dgm:spPr>
        <a:blipFill rotWithShape="1">
          <a:blip xmlns:r="http://schemas.openxmlformats.org/officeDocument/2006/relationships" r:embed="rId2"/>
          <a:stretch>
            <a:fillRect/>
          </a:stretch>
        </a:blipFill>
      </dgm:spPr>
    </dgm:pt>
    <dgm:pt modelId="{1083786C-6CF7-8447-96BC-00D50FB924BE}" type="pres">
      <dgm:prSet presAssocID="{9974830B-FE83-FE47-8FAC-3C105188B1B4}" presName="text" presStyleLbl="node1" presStyleIdx="1" presStyleCnt="3">
        <dgm:presLayoutVars>
          <dgm:bulletEnabled val="1"/>
        </dgm:presLayoutVars>
      </dgm:prSet>
      <dgm:spPr/>
      <dgm:t>
        <a:bodyPr/>
        <a:lstStyle/>
        <a:p>
          <a:endParaRPr lang="en-US"/>
        </a:p>
      </dgm:t>
    </dgm:pt>
    <dgm:pt modelId="{40830BDA-8773-0C42-BD81-AD442CE57B32}" type="pres">
      <dgm:prSet presAssocID="{2517A0B2-B560-1C40-A389-9C7EF2BDAEC0}" presName="spacer" presStyleCnt="0"/>
      <dgm:spPr/>
    </dgm:pt>
    <dgm:pt modelId="{B9FF8607-C9F5-E34A-B82B-363B4112772D}" type="pres">
      <dgm:prSet presAssocID="{FF5B52FB-18DC-9043-873B-6833A597DA8A}" presName="comp" presStyleCnt="0"/>
      <dgm:spPr/>
    </dgm:pt>
    <dgm:pt modelId="{66D2BAA4-0EF1-AD43-8EC7-67A90C6F85DB}" type="pres">
      <dgm:prSet presAssocID="{FF5B52FB-18DC-9043-873B-6833A597DA8A}" presName="box" presStyleLbl="node1" presStyleIdx="2" presStyleCnt="3"/>
      <dgm:spPr/>
      <dgm:t>
        <a:bodyPr/>
        <a:lstStyle/>
        <a:p>
          <a:endParaRPr lang="en-US"/>
        </a:p>
      </dgm:t>
    </dgm:pt>
    <dgm:pt modelId="{8CCC0728-D0BC-624F-B766-B65C6EBEFBC1}" type="pres">
      <dgm:prSet presAssocID="{FF5B52FB-18DC-9043-873B-6833A597DA8A}" presName="img" presStyleLbl="fgImgPlace1" presStyleIdx="2" presStyleCnt="3"/>
      <dgm:spPr>
        <a:blipFill rotWithShape="1">
          <a:blip xmlns:r="http://schemas.openxmlformats.org/officeDocument/2006/relationships" r:embed="rId3"/>
          <a:stretch>
            <a:fillRect/>
          </a:stretch>
        </a:blipFill>
      </dgm:spPr>
    </dgm:pt>
    <dgm:pt modelId="{E353CA4E-2AD9-7E49-8823-98A601A50422}" type="pres">
      <dgm:prSet presAssocID="{FF5B52FB-18DC-9043-873B-6833A597DA8A}" presName="text" presStyleLbl="node1" presStyleIdx="2" presStyleCnt="3">
        <dgm:presLayoutVars>
          <dgm:bulletEnabled val="1"/>
        </dgm:presLayoutVars>
      </dgm:prSet>
      <dgm:spPr/>
      <dgm:t>
        <a:bodyPr/>
        <a:lstStyle/>
        <a:p>
          <a:endParaRPr lang="en-US"/>
        </a:p>
      </dgm:t>
    </dgm:pt>
  </dgm:ptLst>
  <dgm:cxnLst>
    <dgm:cxn modelId="{4F489AF0-97DD-A545-9627-E5BC8CF48539}" type="presOf" srcId="{8F447EC2-33D5-F44D-8982-DC06C8C68A2D}" destId="{01652940-2038-4148-94E5-69AA90A65A74}" srcOrd="0" destOrd="2" presId="urn:microsoft.com/office/officeart/2005/8/layout/vList4"/>
    <dgm:cxn modelId="{BE77C21A-75B4-FA4F-A9F0-79147E6B6C54}" type="presOf" srcId="{FF5B52FB-18DC-9043-873B-6833A597DA8A}" destId="{E353CA4E-2AD9-7E49-8823-98A601A50422}" srcOrd="1" destOrd="0" presId="urn:microsoft.com/office/officeart/2005/8/layout/vList4"/>
    <dgm:cxn modelId="{59E7173F-6099-8742-9A99-5C91121D84DC}" srcId="{BB49C15C-537F-5946-8BBD-492947A367E3}" destId="{D9756142-AD18-1B41-930B-55440ED99F24}" srcOrd="0" destOrd="0" parTransId="{83365022-FFBD-4146-8AA2-BC4B83CF3894}" sibTransId="{D2B21D36-A96E-C74E-873D-8A91BE89EED5}"/>
    <dgm:cxn modelId="{37A6E38A-F218-3347-BE1F-5F3A8CF7D472}" type="presOf" srcId="{7F62748B-642C-6841-9616-54D83769100F}" destId="{1083786C-6CF7-8447-96BC-00D50FB924BE}" srcOrd="1" destOrd="2" presId="urn:microsoft.com/office/officeart/2005/8/layout/vList4"/>
    <dgm:cxn modelId="{600435AA-3F74-3E45-B056-45F091A6341E}" srcId="{13DCDB4A-871E-D444-A5CF-BEC0990F7002}" destId="{FF5B52FB-18DC-9043-873B-6833A597DA8A}" srcOrd="2" destOrd="0" parTransId="{BB55C639-0CDD-3B4D-8ABF-8803C95CB394}" sibTransId="{FC5C154A-F083-4642-AA52-E7BD8BB5592C}"/>
    <dgm:cxn modelId="{F3674DA2-7DC5-154F-B105-01202B681906}" type="presOf" srcId="{9974830B-FE83-FE47-8FAC-3C105188B1B4}" destId="{66613738-A46C-CF48-BB51-8E4BAF826B28}" srcOrd="0" destOrd="0" presId="urn:microsoft.com/office/officeart/2005/8/layout/vList4"/>
    <dgm:cxn modelId="{11D374F8-6605-804C-9841-B3ABC2AE2BD6}" type="presOf" srcId="{FF5B52FB-18DC-9043-873B-6833A597DA8A}" destId="{66D2BAA4-0EF1-AD43-8EC7-67A90C6F85DB}" srcOrd="0" destOrd="0" presId="urn:microsoft.com/office/officeart/2005/8/layout/vList4"/>
    <dgm:cxn modelId="{E110CA22-7E10-A74A-AAE1-B2FEAEDE0BB5}" type="presOf" srcId="{7D7F593D-3413-384B-B9F8-8C1A3FDDAF22}" destId="{1083786C-6CF7-8447-96BC-00D50FB924BE}" srcOrd="1" destOrd="1" presId="urn:microsoft.com/office/officeart/2005/8/layout/vList4"/>
    <dgm:cxn modelId="{D090F560-18E3-5A47-9218-3B27539BF54D}" srcId="{BB49C15C-537F-5946-8BBD-492947A367E3}" destId="{8F447EC2-33D5-F44D-8982-DC06C8C68A2D}" srcOrd="1" destOrd="0" parTransId="{0BE76F7D-737F-6F45-9B3B-2300CDF98540}" sibTransId="{F224DC86-B187-0445-AF0D-D696555A1687}"/>
    <dgm:cxn modelId="{5C318C05-AC01-5647-A1B7-E457DF7003AB}" type="presOf" srcId="{59A7D1F9-A899-A348-906E-97D1B8135BCE}" destId="{66D2BAA4-0EF1-AD43-8EC7-67A90C6F85DB}" srcOrd="0" destOrd="2" presId="urn:microsoft.com/office/officeart/2005/8/layout/vList4"/>
    <dgm:cxn modelId="{A4890C29-6354-D24D-9DEC-C8D1D4D11F0E}" type="presOf" srcId="{BB49C15C-537F-5946-8BBD-492947A367E3}" destId="{2E05432B-1B69-194D-8CDB-62F0961716FF}" srcOrd="1" destOrd="0" presId="urn:microsoft.com/office/officeart/2005/8/layout/vList4"/>
    <dgm:cxn modelId="{2BB02232-604B-B143-9E9F-A8578F1DB3A0}" type="presOf" srcId="{9974830B-FE83-FE47-8FAC-3C105188B1B4}" destId="{1083786C-6CF7-8447-96BC-00D50FB924BE}" srcOrd="1" destOrd="0" presId="urn:microsoft.com/office/officeart/2005/8/layout/vList4"/>
    <dgm:cxn modelId="{819E9E1B-9BEC-1B4A-BFCE-56DDF0FA1DF0}" type="presOf" srcId="{B78F84CF-6C1C-F442-9640-5511A4CAA890}" destId="{E353CA4E-2AD9-7E49-8823-98A601A50422}" srcOrd="1" destOrd="1" presId="urn:microsoft.com/office/officeart/2005/8/layout/vList4"/>
    <dgm:cxn modelId="{3DBB36DE-7C3D-0A43-883E-86FAF413DA34}" type="presOf" srcId="{D9756142-AD18-1B41-930B-55440ED99F24}" destId="{01652940-2038-4148-94E5-69AA90A65A74}" srcOrd="0" destOrd="1" presId="urn:microsoft.com/office/officeart/2005/8/layout/vList4"/>
    <dgm:cxn modelId="{4298F89D-97D6-9041-A0EA-29A41139FC35}" type="presOf" srcId="{BB49C15C-537F-5946-8BBD-492947A367E3}" destId="{01652940-2038-4148-94E5-69AA90A65A74}" srcOrd="0" destOrd="0" presId="urn:microsoft.com/office/officeart/2005/8/layout/vList4"/>
    <dgm:cxn modelId="{11071528-B00A-B148-A29C-FDADD0A3938B}" srcId="{FF5B52FB-18DC-9043-873B-6833A597DA8A}" destId="{59A7D1F9-A899-A348-906E-97D1B8135BCE}" srcOrd="1" destOrd="0" parTransId="{8FC7B2DC-61CA-AD44-A78B-B10258D82C73}" sibTransId="{B997A168-30D2-3A41-BBB5-B2D7D5C96939}"/>
    <dgm:cxn modelId="{594F3758-26A7-774C-987E-9B15A7593C64}" srcId="{13DCDB4A-871E-D444-A5CF-BEC0990F7002}" destId="{BB49C15C-537F-5946-8BBD-492947A367E3}" srcOrd="0" destOrd="0" parTransId="{F6C290A0-8739-094A-84E4-5E0069B1F8B2}" sibTransId="{2EF7EE41-2870-534C-BE2B-9A24A6778576}"/>
    <dgm:cxn modelId="{7938AFF0-F4A8-9A45-9B89-94888D2C55EB}" type="presOf" srcId="{13DCDB4A-871E-D444-A5CF-BEC0990F7002}" destId="{27941F86-3496-AC49-B2B0-898060B57901}" srcOrd="0" destOrd="0" presId="urn:microsoft.com/office/officeart/2005/8/layout/vList4"/>
    <dgm:cxn modelId="{58CC868B-3118-A746-8911-DED77DB7F009}" srcId="{13DCDB4A-871E-D444-A5CF-BEC0990F7002}" destId="{9974830B-FE83-FE47-8FAC-3C105188B1B4}" srcOrd="1" destOrd="0" parTransId="{A48AD988-B11E-EF4F-9345-9BE4B2A0D174}" sibTransId="{2517A0B2-B560-1C40-A389-9C7EF2BDAEC0}"/>
    <dgm:cxn modelId="{C6C402CC-96DC-0940-96F1-926F0968157F}" type="presOf" srcId="{8F447EC2-33D5-F44D-8982-DC06C8C68A2D}" destId="{2E05432B-1B69-194D-8CDB-62F0961716FF}" srcOrd="1" destOrd="2" presId="urn:microsoft.com/office/officeart/2005/8/layout/vList4"/>
    <dgm:cxn modelId="{BB92428F-FDEB-064F-811F-EE76CFE0A013}" srcId="{9974830B-FE83-FE47-8FAC-3C105188B1B4}" destId="{7F62748B-642C-6841-9616-54D83769100F}" srcOrd="1" destOrd="0" parTransId="{9B0EA335-CA6E-4349-AE70-7C58B5F5F542}" sibTransId="{22B54642-635D-6042-BD56-94294DCE881B}"/>
    <dgm:cxn modelId="{29143996-A595-7A42-91B7-A2F419AC8870}" type="presOf" srcId="{B78F84CF-6C1C-F442-9640-5511A4CAA890}" destId="{66D2BAA4-0EF1-AD43-8EC7-67A90C6F85DB}" srcOrd="0" destOrd="1" presId="urn:microsoft.com/office/officeart/2005/8/layout/vList4"/>
    <dgm:cxn modelId="{AF47F030-06E3-8E49-95F6-B3DDAC453520}" type="presOf" srcId="{7F62748B-642C-6841-9616-54D83769100F}" destId="{66613738-A46C-CF48-BB51-8E4BAF826B28}" srcOrd="0" destOrd="2" presId="urn:microsoft.com/office/officeart/2005/8/layout/vList4"/>
    <dgm:cxn modelId="{806EE67C-5A08-1546-9330-9C7F181D1004}" srcId="{9974830B-FE83-FE47-8FAC-3C105188B1B4}" destId="{7D7F593D-3413-384B-B9F8-8C1A3FDDAF22}" srcOrd="0" destOrd="0" parTransId="{E092FF2B-D0B1-C24B-83BB-C46FB42076E2}" sibTransId="{172566B7-7B33-4247-9A8C-E0AF20647491}"/>
    <dgm:cxn modelId="{F03F8667-D47C-FB42-B704-34A06E59D62B}" type="presOf" srcId="{D9756142-AD18-1B41-930B-55440ED99F24}" destId="{2E05432B-1B69-194D-8CDB-62F0961716FF}" srcOrd="1" destOrd="1" presId="urn:microsoft.com/office/officeart/2005/8/layout/vList4"/>
    <dgm:cxn modelId="{AC90B002-7C5B-A24B-95CE-B5027A93369D}" srcId="{FF5B52FB-18DC-9043-873B-6833A597DA8A}" destId="{B78F84CF-6C1C-F442-9640-5511A4CAA890}" srcOrd="0" destOrd="0" parTransId="{9F3EFFB1-CDB5-4C4F-A79E-60FCD71CBB1A}" sibTransId="{C0EC42EC-6F51-6F43-BCF7-388434E55B4A}"/>
    <dgm:cxn modelId="{2CD2C4ED-3CEE-F047-B03B-04CD34F1B3AD}" type="presOf" srcId="{7D7F593D-3413-384B-B9F8-8C1A3FDDAF22}" destId="{66613738-A46C-CF48-BB51-8E4BAF826B28}" srcOrd="0" destOrd="1" presId="urn:microsoft.com/office/officeart/2005/8/layout/vList4"/>
    <dgm:cxn modelId="{0DF3EE81-2631-1246-83CA-A6589483D340}" type="presOf" srcId="{59A7D1F9-A899-A348-906E-97D1B8135BCE}" destId="{E353CA4E-2AD9-7E49-8823-98A601A50422}" srcOrd="1" destOrd="2" presId="urn:microsoft.com/office/officeart/2005/8/layout/vList4"/>
    <dgm:cxn modelId="{F5FD57CA-BE3D-7D41-BCE6-547B045C3C0D}" type="presParOf" srcId="{27941F86-3496-AC49-B2B0-898060B57901}" destId="{A0CC01AE-1414-604E-A0CA-656F9275AA77}" srcOrd="0" destOrd="0" presId="urn:microsoft.com/office/officeart/2005/8/layout/vList4"/>
    <dgm:cxn modelId="{586EF48F-B693-0340-8461-8B26F37DCE1A}" type="presParOf" srcId="{A0CC01AE-1414-604E-A0CA-656F9275AA77}" destId="{01652940-2038-4148-94E5-69AA90A65A74}" srcOrd="0" destOrd="0" presId="urn:microsoft.com/office/officeart/2005/8/layout/vList4"/>
    <dgm:cxn modelId="{CED7852A-97FC-F443-9EA7-32509F305BF2}" type="presParOf" srcId="{A0CC01AE-1414-604E-A0CA-656F9275AA77}" destId="{CCFF6271-2D07-EA4C-8FB4-7820FC499B3F}" srcOrd="1" destOrd="0" presId="urn:microsoft.com/office/officeart/2005/8/layout/vList4"/>
    <dgm:cxn modelId="{3D1EEAC1-FF10-B04F-BC8C-FA397F46D71D}" type="presParOf" srcId="{A0CC01AE-1414-604E-A0CA-656F9275AA77}" destId="{2E05432B-1B69-194D-8CDB-62F0961716FF}" srcOrd="2" destOrd="0" presId="urn:microsoft.com/office/officeart/2005/8/layout/vList4"/>
    <dgm:cxn modelId="{F6C0F1F8-B19D-6A4C-BA1B-8958C71C610E}" type="presParOf" srcId="{27941F86-3496-AC49-B2B0-898060B57901}" destId="{75012C09-04E3-B646-858B-4389D54C40F2}" srcOrd="1" destOrd="0" presId="urn:microsoft.com/office/officeart/2005/8/layout/vList4"/>
    <dgm:cxn modelId="{CB7C4BB6-2011-7043-979C-2D55B6E55053}" type="presParOf" srcId="{27941F86-3496-AC49-B2B0-898060B57901}" destId="{127D0BF5-4C2F-8A42-B09A-D0C4481B7968}" srcOrd="2" destOrd="0" presId="urn:microsoft.com/office/officeart/2005/8/layout/vList4"/>
    <dgm:cxn modelId="{43107EE8-89C6-844B-9948-56DA298E923C}" type="presParOf" srcId="{127D0BF5-4C2F-8A42-B09A-D0C4481B7968}" destId="{66613738-A46C-CF48-BB51-8E4BAF826B28}" srcOrd="0" destOrd="0" presId="urn:microsoft.com/office/officeart/2005/8/layout/vList4"/>
    <dgm:cxn modelId="{81C339CE-175A-294A-9A0D-24CF5E9F136A}" type="presParOf" srcId="{127D0BF5-4C2F-8A42-B09A-D0C4481B7968}" destId="{97AED0C7-1AF5-674C-84AD-C67E40E3214B}" srcOrd="1" destOrd="0" presId="urn:microsoft.com/office/officeart/2005/8/layout/vList4"/>
    <dgm:cxn modelId="{4EFEA738-2165-EC48-BACF-615F8ADECA3C}" type="presParOf" srcId="{127D0BF5-4C2F-8A42-B09A-D0C4481B7968}" destId="{1083786C-6CF7-8447-96BC-00D50FB924BE}" srcOrd="2" destOrd="0" presId="urn:microsoft.com/office/officeart/2005/8/layout/vList4"/>
    <dgm:cxn modelId="{D0E1A9C2-9626-4D46-9DED-5C0A5B39FF14}" type="presParOf" srcId="{27941F86-3496-AC49-B2B0-898060B57901}" destId="{40830BDA-8773-0C42-BD81-AD442CE57B32}" srcOrd="3" destOrd="0" presId="urn:microsoft.com/office/officeart/2005/8/layout/vList4"/>
    <dgm:cxn modelId="{E99D066D-5DAD-114B-B378-29CD66454AA8}" type="presParOf" srcId="{27941F86-3496-AC49-B2B0-898060B57901}" destId="{B9FF8607-C9F5-E34A-B82B-363B4112772D}" srcOrd="4" destOrd="0" presId="urn:microsoft.com/office/officeart/2005/8/layout/vList4"/>
    <dgm:cxn modelId="{74270AE7-9EF8-B849-8D8C-12BF551200EC}" type="presParOf" srcId="{B9FF8607-C9F5-E34A-B82B-363B4112772D}" destId="{66D2BAA4-0EF1-AD43-8EC7-67A90C6F85DB}" srcOrd="0" destOrd="0" presId="urn:microsoft.com/office/officeart/2005/8/layout/vList4"/>
    <dgm:cxn modelId="{B4A4D325-226B-1C41-A050-6E1DAF5E6CE8}" type="presParOf" srcId="{B9FF8607-C9F5-E34A-B82B-363B4112772D}" destId="{8CCC0728-D0BC-624F-B766-B65C6EBEFBC1}" srcOrd="1" destOrd="0" presId="urn:microsoft.com/office/officeart/2005/8/layout/vList4"/>
    <dgm:cxn modelId="{72359116-A264-D447-86A8-884C018F9F13}" type="presParOf" srcId="{B9FF8607-C9F5-E34A-B82B-363B4112772D}" destId="{E353CA4E-2AD9-7E49-8823-98A601A5042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EE4EC7-24EF-994B-9576-DB5F62587542}" type="doc">
      <dgm:prSet loTypeId="urn:microsoft.com/office/officeart/2005/8/layout/vList4" loCatId="" qsTypeId="urn:microsoft.com/office/officeart/2005/8/quickstyle/simple4" qsCatId="simple" csTypeId="urn:microsoft.com/office/officeart/2005/8/colors/accent1_2" csCatId="accent1" phldr="1"/>
      <dgm:spPr/>
      <dgm:t>
        <a:bodyPr/>
        <a:lstStyle/>
        <a:p>
          <a:endParaRPr lang="en-US"/>
        </a:p>
      </dgm:t>
    </dgm:pt>
    <dgm:pt modelId="{F2C8EC3E-1CB0-A542-904F-F085698FC53A}">
      <dgm:prSet phldrT="[Text]"/>
      <dgm:spPr/>
      <dgm:t>
        <a:bodyPr/>
        <a:lstStyle/>
        <a:p>
          <a:r>
            <a:rPr lang="en-US" dirty="0" smtClean="0"/>
            <a:t>Monarchy</a:t>
          </a:r>
          <a:endParaRPr lang="en-US" dirty="0"/>
        </a:p>
      </dgm:t>
    </dgm:pt>
    <dgm:pt modelId="{E5521F8A-FDE7-7842-A451-995A8C84B7E5}" type="parTrans" cxnId="{185BBDAF-0AE0-2F48-BDFF-EB58FE10D2E5}">
      <dgm:prSet/>
      <dgm:spPr/>
      <dgm:t>
        <a:bodyPr/>
        <a:lstStyle/>
        <a:p>
          <a:endParaRPr lang="en-US"/>
        </a:p>
      </dgm:t>
    </dgm:pt>
    <dgm:pt modelId="{CA100E72-83FB-534E-A6DD-066ABF974B07}" type="sibTrans" cxnId="{185BBDAF-0AE0-2F48-BDFF-EB58FE10D2E5}">
      <dgm:prSet/>
      <dgm:spPr/>
      <dgm:t>
        <a:bodyPr/>
        <a:lstStyle/>
        <a:p>
          <a:endParaRPr lang="en-US"/>
        </a:p>
      </dgm:t>
    </dgm:pt>
    <dgm:pt modelId="{F6CA705F-0BCB-DA44-8C31-2BA7ED630B4B}">
      <dgm:prSet phldrT="[Text]"/>
      <dgm:spPr/>
      <dgm:t>
        <a:bodyPr/>
        <a:lstStyle/>
        <a:p>
          <a:r>
            <a:rPr lang="en-US" dirty="0" smtClean="0"/>
            <a:t>Benevolent monarchy</a:t>
          </a:r>
          <a:endParaRPr lang="en-US" dirty="0"/>
        </a:p>
      </dgm:t>
    </dgm:pt>
    <dgm:pt modelId="{2EC311A6-744B-AA40-92BE-B5D2E3998C3D}" type="parTrans" cxnId="{9AD4D14F-D62A-4D42-A5AC-11E3C8DCEFCC}">
      <dgm:prSet/>
      <dgm:spPr/>
      <dgm:t>
        <a:bodyPr/>
        <a:lstStyle/>
        <a:p>
          <a:endParaRPr lang="en-US"/>
        </a:p>
      </dgm:t>
    </dgm:pt>
    <dgm:pt modelId="{AA088FB9-B928-CA40-ABEF-379D8D3905F1}" type="sibTrans" cxnId="{9AD4D14F-D62A-4D42-A5AC-11E3C8DCEFCC}">
      <dgm:prSet/>
      <dgm:spPr/>
      <dgm:t>
        <a:bodyPr/>
        <a:lstStyle/>
        <a:p>
          <a:endParaRPr lang="en-US"/>
        </a:p>
      </dgm:t>
    </dgm:pt>
    <dgm:pt modelId="{9EC0A7A0-8358-3B4E-AE20-EC508067CF86}">
      <dgm:prSet phldrT="[Text]" phldr="1"/>
      <dgm:spPr/>
      <dgm:t>
        <a:bodyPr/>
        <a:lstStyle/>
        <a:p>
          <a:endParaRPr lang="en-US"/>
        </a:p>
      </dgm:t>
    </dgm:pt>
    <dgm:pt modelId="{45D13B2E-9C2A-BF4A-A0E9-C8947828A14E}" type="parTrans" cxnId="{B558941D-B981-3A46-AE38-7FCEA9F48047}">
      <dgm:prSet/>
      <dgm:spPr/>
      <dgm:t>
        <a:bodyPr/>
        <a:lstStyle/>
        <a:p>
          <a:endParaRPr lang="en-US"/>
        </a:p>
      </dgm:t>
    </dgm:pt>
    <dgm:pt modelId="{A520C122-105F-3A45-93EA-3D1BD64B23E8}" type="sibTrans" cxnId="{B558941D-B981-3A46-AE38-7FCEA9F48047}">
      <dgm:prSet/>
      <dgm:spPr/>
      <dgm:t>
        <a:bodyPr/>
        <a:lstStyle/>
        <a:p>
          <a:endParaRPr lang="en-US"/>
        </a:p>
      </dgm:t>
    </dgm:pt>
    <dgm:pt modelId="{9F507216-7A2C-914A-80DC-72529BC714F9}">
      <dgm:prSet phldrT="[Text]"/>
      <dgm:spPr/>
      <dgm:t>
        <a:bodyPr/>
        <a:lstStyle/>
        <a:p>
          <a:r>
            <a:rPr lang="en-US" dirty="0" smtClean="0"/>
            <a:t>Aristocracy</a:t>
          </a:r>
          <a:endParaRPr lang="en-US" dirty="0"/>
        </a:p>
      </dgm:t>
    </dgm:pt>
    <dgm:pt modelId="{B90337C8-CC6F-994C-9FE7-68BD5CBE39BC}" type="parTrans" cxnId="{9BD3E8F1-B178-544C-BD7D-15C783654707}">
      <dgm:prSet/>
      <dgm:spPr/>
      <dgm:t>
        <a:bodyPr/>
        <a:lstStyle/>
        <a:p>
          <a:endParaRPr lang="en-US"/>
        </a:p>
      </dgm:t>
    </dgm:pt>
    <dgm:pt modelId="{87F8F79C-65B2-F94F-B7A5-25B000CC2902}" type="sibTrans" cxnId="{9BD3E8F1-B178-544C-BD7D-15C783654707}">
      <dgm:prSet/>
      <dgm:spPr/>
      <dgm:t>
        <a:bodyPr/>
        <a:lstStyle/>
        <a:p>
          <a:endParaRPr lang="en-US"/>
        </a:p>
      </dgm:t>
    </dgm:pt>
    <dgm:pt modelId="{3B2D6251-6DDB-AE4F-8E10-802E28AD4695}">
      <dgm:prSet phldrT="[Text]"/>
      <dgm:spPr/>
      <dgm:t>
        <a:bodyPr/>
        <a:lstStyle/>
        <a:p>
          <a:r>
            <a:rPr lang="en-US" dirty="0" smtClean="0"/>
            <a:t>Rule of the best</a:t>
          </a:r>
          <a:endParaRPr lang="en-US" dirty="0"/>
        </a:p>
      </dgm:t>
    </dgm:pt>
    <dgm:pt modelId="{96CE2B64-2631-C04C-BACE-676EC4C0A012}" type="parTrans" cxnId="{ABC2269F-0005-4649-BDA5-6BCE5A4F616D}">
      <dgm:prSet/>
      <dgm:spPr/>
      <dgm:t>
        <a:bodyPr/>
        <a:lstStyle/>
        <a:p>
          <a:endParaRPr lang="en-US"/>
        </a:p>
      </dgm:t>
    </dgm:pt>
    <dgm:pt modelId="{B32166A6-B155-3D44-A220-5832B9386D66}" type="sibTrans" cxnId="{ABC2269F-0005-4649-BDA5-6BCE5A4F616D}">
      <dgm:prSet/>
      <dgm:spPr/>
      <dgm:t>
        <a:bodyPr/>
        <a:lstStyle/>
        <a:p>
          <a:endParaRPr lang="en-US"/>
        </a:p>
      </dgm:t>
    </dgm:pt>
    <dgm:pt modelId="{1E21774B-A9E9-B14D-A707-346563CF2195}">
      <dgm:prSet phldrT="[Text]" phldr="1"/>
      <dgm:spPr/>
      <dgm:t>
        <a:bodyPr/>
        <a:lstStyle/>
        <a:p>
          <a:endParaRPr lang="en-US"/>
        </a:p>
      </dgm:t>
    </dgm:pt>
    <dgm:pt modelId="{2A4DAF3A-C8ED-D64B-A689-741A6B55D223}" type="parTrans" cxnId="{661B8A67-1572-B340-853E-95AF5CDAAA92}">
      <dgm:prSet/>
      <dgm:spPr/>
      <dgm:t>
        <a:bodyPr/>
        <a:lstStyle/>
        <a:p>
          <a:endParaRPr lang="en-US"/>
        </a:p>
      </dgm:t>
    </dgm:pt>
    <dgm:pt modelId="{A83933E9-BB22-CD46-B7A6-24B51B44266B}" type="sibTrans" cxnId="{661B8A67-1572-B340-853E-95AF5CDAAA92}">
      <dgm:prSet/>
      <dgm:spPr/>
      <dgm:t>
        <a:bodyPr/>
        <a:lstStyle/>
        <a:p>
          <a:endParaRPr lang="en-US"/>
        </a:p>
      </dgm:t>
    </dgm:pt>
    <dgm:pt modelId="{6FBB89FB-4CEB-1E4E-829E-D19C4AF6D9A1}">
      <dgm:prSet phldrT="[Text]"/>
      <dgm:spPr/>
      <dgm:t>
        <a:bodyPr/>
        <a:lstStyle/>
        <a:p>
          <a:r>
            <a:rPr lang="en-US" dirty="0" smtClean="0"/>
            <a:t>Democracy</a:t>
          </a:r>
          <a:endParaRPr lang="en-US" dirty="0"/>
        </a:p>
      </dgm:t>
    </dgm:pt>
    <dgm:pt modelId="{433F5CDD-7843-9948-8F54-7BA2C41CB7AF}" type="parTrans" cxnId="{54DDEE75-1114-6447-B2C5-3CDCB730F971}">
      <dgm:prSet/>
      <dgm:spPr/>
      <dgm:t>
        <a:bodyPr/>
        <a:lstStyle/>
        <a:p>
          <a:endParaRPr lang="en-US"/>
        </a:p>
      </dgm:t>
    </dgm:pt>
    <dgm:pt modelId="{6D5354C7-8137-F441-8698-842DF87C50B7}" type="sibTrans" cxnId="{54DDEE75-1114-6447-B2C5-3CDCB730F971}">
      <dgm:prSet/>
      <dgm:spPr/>
      <dgm:t>
        <a:bodyPr/>
        <a:lstStyle/>
        <a:p>
          <a:endParaRPr lang="en-US"/>
        </a:p>
      </dgm:t>
    </dgm:pt>
    <dgm:pt modelId="{5F5CB97E-1DC0-4E43-852B-A1D955FCFD7B}">
      <dgm:prSet phldrT="[Text]"/>
      <dgm:spPr/>
      <dgm:t>
        <a:bodyPr/>
        <a:lstStyle/>
        <a:p>
          <a:r>
            <a:rPr lang="en-US" dirty="0" smtClean="0"/>
            <a:t>Rule of the </a:t>
          </a:r>
          <a:endParaRPr lang="en-US" dirty="0"/>
        </a:p>
      </dgm:t>
    </dgm:pt>
    <dgm:pt modelId="{78FED15B-50FD-124E-9B10-CC6C9A2747BB}" type="parTrans" cxnId="{AC0D8521-37FD-014C-A2F0-D2B77E838585}">
      <dgm:prSet/>
      <dgm:spPr/>
      <dgm:t>
        <a:bodyPr/>
        <a:lstStyle/>
        <a:p>
          <a:endParaRPr lang="en-US"/>
        </a:p>
      </dgm:t>
    </dgm:pt>
    <dgm:pt modelId="{8C88228B-E848-1547-A809-727F11D29C1B}" type="sibTrans" cxnId="{AC0D8521-37FD-014C-A2F0-D2B77E838585}">
      <dgm:prSet/>
      <dgm:spPr/>
      <dgm:t>
        <a:bodyPr/>
        <a:lstStyle/>
        <a:p>
          <a:endParaRPr lang="en-US"/>
        </a:p>
      </dgm:t>
    </dgm:pt>
    <dgm:pt modelId="{2A21EA67-DCB4-2949-9710-981F557E052E}">
      <dgm:prSet phldrT="[Text]" phldr="1"/>
      <dgm:spPr/>
      <dgm:t>
        <a:bodyPr/>
        <a:lstStyle/>
        <a:p>
          <a:endParaRPr lang="en-US"/>
        </a:p>
      </dgm:t>
    </dgm:pt>
    <dgm:pt modelId="{1AC4A471-6A7F-9E41-8A53-C0144009BDF4}" type="parTrans" cxnId="{BE03A31E-0904-A24E-8DA8-7F2169A342C5}">
      <dgm:prSet/>
      <dgm:spPr/>
      <dgm:t>
        <a:bodyPr/>
        <a:lstStyle/>
        <a:p>
          <a:endParaRPr lang="en-US"/>
        </a:p>
      </dgm:t>
    </dgm:pt>
    <dgm:pt modelId="{E63FA4DC-9CB6-7745-9E05-A41BAC48260C}" type="sibTrans" cxnId="{BE03A31E-0904-A24E-8DA8-7F2169A342C5}">
      <dgm:prSet/>
      <dgm:spPr/>
      <dgm:t>
        <a:bodyPr/>
        <a:lstStyle/>
        <a:p>
          <a:endParaRPr lang="en-US"/>
        </a:p>
      </dgm:t>
    </dgm:pt>
    <dgm:pt modelId="{5D920359-5D89-FB46-A181-0F6296AA38DB}" type="pres">
      <dgm:prSet presAssocID="{72EE4EC7-24EF-994B-9576-DB5F62587542}" presName="linear" presStyleCnt="0">
        <dgm:presLayoutVars>
          <dgm:dir/>
          <dgm:resizeHandles val="exact"/>
        </dgm:presLayoutVars>
      </dgm:prSet>
      <dgm:spPr/>
      <dgm:t>
        <a:bodyPr/>
        <a:lstStyle/>
        <a:p>
          <a:endParaRPr lang="en-US"/>
        </a:p>
      </dgm:t>
    </dgm:pt>
    <dgm:pt modelId="{04517D36-1687-BD4F-9218-56A4D74B751D}" type="pres">
      <dgm:prSet presAssocID="{F2C8EC3E-1CB0-A542-904F-F085698FC53A}" presName="comp" presStyleCnt="0"/>
      <dgm:spPr/>
    </dgm:pt>
    <dgm:pt modelId="{226073FB-823C-0949-828E-0BABEFD29B9F}" type="pres">
      <dgm:prSet presAssocID="{F2C8EC3E-1CB0-A542-904F-F085698FC53A}" presName="box" presStyleLbl="node1" presStyleIdx="0" presStyleCnt="3"/>
      <dgm:spPr/>
      <dgm:t>
        <a:bodyPr/>
        <a:lstStyle/>
        <a:p>
          <a:endParaRPr lang="en-US"/>
        </a:p>
      </dgm:t>
    </dgm:pt>
    <dgm:pt modelId="{85768123-7390-D344-9026-0E0647CD349E}" type="pres">
      <dgm:prSet presAssocID="{F2C8EC3E-1CB0-A542-904F-F085698FC53A}" presName="img" presStyleLbl="fgImgPlace1" presStyleIdx="0" presStyleCnt="3"/>
      <dgm:spPr>
        <a:blipFill rotWithShape="1">
          <a:blip xmlns:r="http://schemas.openxmlformats.org/officeDocument/2006/relationships" r:embed="rId1"/>
          <a:stretch>
            <a:fillRect/>
          </a:stretch>
        </a:blipFill>
      </dgm:spPr>
    </dgm:pt>
    <dgm:pt modelId="{9CE05665-BE09-F34C-9835-175389D0C881}" type="pres">
      <dgm:prSet presAssocID="{F2C8EC3E-1CB0-A542-904F-F085698FC53A}" presName="text" presStyleLbl="node1" presStyleIdx="0" presStyleCnt="3">
        <dgm:presLayoutVars>
          <dgm:bulletEnabled val="1"/>
        </dgm:presLayoutVars>
      </dgm:prSet>
      <dgm:spPr/>
      <dgm:t>
        <a:bodyPr/>
        <a:lstStyle/>
        <a:p>
          <a:endParaRPr lang="en-US"/>
        </a:p>
      </dgm:t>
    </dgm:pt>
    <dgm:pt modelId="{990B73DE-9C12-3043-A910-D24B5F341008}" type="pres">
      <dgm:prSet presAssocID="{CA100E72-83FB-534E-A6DD-066ABF974B07}" presName="spacer" presStyleCnt="0"/>
      <dgm:spPr/>
    </dgm:pt>
    <dgm:pt modelId="{2A650E26-8E9A-6540-9ADB-0477EBF6D7E2}" type="pres">
      <dgm:prSet presAssocID="{9F507216-7A2C-914A-80DC-72529BC714F9}" presName="comp" presStyleCnt="0"/>
      <dgm:spPr/>
    </dgm:pt>
    <dgm:pt modelId="{EEB30E38-6733-674F-B97F-2A9C57AEB709}" type="pres">
      <dgm:prSet presAssocID="{9F507216-7A2C-914A-80DC-72529BC714F9}" presName="box" presStyleLbl="node1" presStyleIdx="1" presStyleCnt="3"/>
      <dgm:spPr/>
      <dgm:t>
        <a:bodyPr/>
        <a:lstStyle/>
        <a:p>
          <a:endParaRPr lang="en-US"/>
        </a:p>
      </dgm:t>
    </dgm:pt>
    <dgm:pt modelId="{0AA5A566-E915-F742-893D-CFAF33169009}" type="pres">
      <dgm:prSet presAssocID="{9F507216-7A2C-914A-80DC-72529BC714F9}" presName="img" presStyleLbl="fgImgPlace1" presStyleIdx="1" presStyleCnt="3"/>
      <dgm:spPr>
        <a:blipFill rotWithShape="1">
          <a:blip xmlns:r="http://schemas.openxmlformats.org/officeDocument/2006/relationships" r:embed="rId2"/>
          <a:stretch>
            <a:fillRect/>
          </a:stretch>
        </a:blipFill>
      </dgm:spPr>
    </dgm:pt>
    <dgm:pt modelId="{E473B8E4-1CFB-DA4A-B5C0-B28448602B57}" type="pres">
      <dgm:prSet presAssocID="{9F507216-7A2C-914A-80DC-72529BC714F9}" presName="text" presStyleLbl="node1" presStyleIdx="1" presStyleCnt="3">
        <dgm:presLayoutVars>
          <dgm:bulletEnabled val="1"/>
        </dgm:presLayoutVars>
      </dgm:prSet>
      <dgm:spPr/>
      <dgm:t>
        <a:bodyPr/>
        <a:lstStyle/>
        <a:p>
          <a:endParaRPr lang="en-US"/>
        </a:p>
      </dgm:t>
    </dgm:pt>
    <dgm:pt modelId="{0E57D21C-248D-964E-AFDF-86D11B851361}" type="pres">
      <dgm:prSet presAssocID="{87F8F79C-65B2-F94F-B7A5-25B000CC2902}" presName="spacer" presStyleCnt="0"/>
      <dgm:spPr/>
    </dgm:pt>
    <dgm:pt modelId="{692D36FC-63CB-4445-B6CB-2B93400A96B6}" type="pres">
      <dgm:prSet presAssocID="{6FBB89FB-4CEB-1E4E-829E-D19C4AF6D9A1}" presName="comp" presStyleCnt="0"/>
      <dgm:spPr/>
    </dgm:pt>
    <dgm:pt modelId="{823D30CA-5307-5846-9647-3DDA40C83EED}" type="pres">
      <dgm:prSet presAssocID="{6FBB89FB-4CEB-1E4E-829E-D19C4AF6D9A1}" presName="box" presStyleLbl="node1" presStyleIdx="2" presStyleCnt="3"/>
      <dgm:spPr/>
      <dgm:t>
        <a:bodyPr/>
        <a:lstStyle/>
        <a:p>
          <a:endParaRPr lang="en-US"/>
        </a:p>
      </dgm:t>
    </dgm:pt>
    <dgm:pt modelId="{EAFE3DDA-E2AC-4B42-945D-C2BCF129FB21}" type="pres">
      <dgm:prSet presAssocID="{6FBB89FB-4CEB-1E4E-829E-D19C4AF6D9A1}" presName="img" presStyleLbl="fgImgPlace1" presStyleIdx="2" presStyleCnt="3"/>
      <dgm:spPr>
        <a:blipFill rotWithShape="1">
          <a:blip xmlns:r="http://schemas.openxmlformats.org/officeDocument/2006/relationships" r:embed="rId3"/>
          <a:stretch>
            <a:fillRect/>
          </a:stretch>
        </a:blipFill>
      </dgm:spPr>
    </dgm:pt>
    <dgm:pt modelId="{8B17BA69-FA3C-A844-A63F-1C68FB1433FD}" type="pres">
      <dgm:prSet presAssocID="{6FBB89FB-4CEB-1E4E-829E-D19C4AF6D9A1}" presName="text" presStyleLbl="node1" presStyleIdx="2" presStyleCnt="3">
        <dgm:presLayoutVars>
          <dgm:bulletEnabled val="1"/>
        </dgm:presLayoutVars>
      </dgm:prSet>
      <dgm:spPr/>
      <dgm:t>
        <a:bodyPr/>
        <a:lstStyle/>
        <a:p>
          <a:endParaRPr lang="en-US"/>
        </a:p>
      </dgm:t>
    </dgm:pt>
  </dgm:ptLst>
  <dgm:cxnLst>
    <dgm:cxn modelId="{B558941D-B981-3A46-AE38-7FCEA9F48047}" srcId="{F2C8EC3E-1CB0-A542-904F-F085698FC53A}" destId="{9EC0A7A0-8358-3B4E-AE20-EC508067CF86}" srcOrd="1" destOrd="0" parTransId="{45D13B2E-9C2A-BF4A-A0E9-C8947828A14E}" sibTransId="{A520C122-105F-3A45-93EA-3D1BD64B23E8}"/>
    <dgm:cxn modelId="{AF773261-7435-624A-BF50-83F1254A16C2}" type="presOf" srcId="{9EC0A7A0-8358-3B4E-AE20-EC508067CF86}" destId="{226073FB-823C-0949-828E-0BABEFD29B9F}" srcOrd="0" destOrd="2" presId="urn:microsoft.com/office/officeart/2005/8/layout/vList4"/>
    <dgm:cxn modelId="{7F406A31-975A-654F-929D-92FBF68E27D6}" type="presOf" srcId="{1E21774B-A9E9-B14D-A707-346563CF2195}" destId="{E473B8E4-1CFB-DA4A-B5C0-B28448602B57}" srcOrd="1" destOrd="2" presId="urn:microsoft.com/office/officeart/2005/8/layout/vList4"/>
    <dgm:cxn modelId="{914C9B11-23B6-0643-BA9E-5921BC8B34AA}" type="presOf" srcId="{2A21EA67-DCB4-2949-9710-981F557E052E}" destId="{8B17BA69-FA3C-A844-A63F-1C68FB1433FD}" srcOrd="1" destOrd="2" presId="urn:microsoft.com/office/officeart/2005/8/layout/vList4"/>
    <dgm:cxn modelId="{EFF304F4-3FFE-AF49-B6E1-EEFDA95E353C}" type="presOf" srcId="{3B2D6251-6DDB-AE4F-8E10-802E28AD4695}" destId="{EEB30E38-6733-674F-B97F-2A9C57AEB709}" srcOrd="0" destOrd="1" presId="urn:microsoft.com/office/officeart/2005/8/layout/vList4"/>
    <dgm:cxn modelId="{051B121C-B606-B24F-B33F-049A60D69C66}" type="presOf" srcId="{72EE4EC7-24EF-994B-9576-DB5F62587542}" destId="{5D920359-5D89-FB46-A181-0F6296AA38DB}" srcOrd="0" destOrd="0" presId="urn:microsoft.com/office/officeart/2005/8/layout/vList4"/>
    <dgm:cxn modelId="{185BBDAF-0AE0-2F48-BDFF-EB58FE10D2E5}" srcId="{72EE4EC7-24EF-994B-9576-DB5F62587542}" destId="{F2C8EC3E-1CB0-A542-904F-F085698FC53A}" srcOrd="0" destOrd="0" parTransId="{E5521F8A-FDE7-7842-A451-995A8C84B7E5}" sibTransId="{CA100E72-83FB-534E-A6DD-066ABF974B07}"/>
    <dgm:cxn modelId="{7E31446D-8ACA-1542-94BE-751243971874}" type="presOf" srcId="{F6CA705F-0BCB-DA44-8C31-2BA7ED630B4B}" destId="{9CE05665-BE09-F34C-9835-175389D0C881}" srcOrd="1" destOrd="1" presId="urn:microsoft.com/office/officeart/2005/8/layout/vList4"/>
    <dgm:cxn modelId="{58FA1C3E-76B4-2A43-AD19-B221F379B8A8}" type="presOf" srcId="{6FBB89FB-4CEB-1E4E-829E-D19C4AF6D9A1}" destId="{823D30CA-5307-5846-9647-3DDA40C83EED}" srcOrd="0" destOrd="0" presId="urn:microsoft.com/office/officeart/2005/8/layout/vList4"/>
    <dgm:cxn modelId="{F324EA30-6562-944E-839A-DDAF3F3A4660}" type="presOf" srcId="{5F5CB97E-1DC0-4E43-852B-A1D955FCFD7B}" destId="{823D30CA-5307-5846-9647-3DDA40C83EED}" srcOrd="0" destOrd="1" presId="urn:microsoft.com/office/officeart/2005/8/layout/vList4"/>
    <dgm:cxn modelId="{AC0D8521-37FD-014C-A2F0-D2B77E838585}" srcId="{6FBB89FB-4CEB-1E4E-829E-D19C4AF6D9A1}" destId="{5F5CB97E-1DC0-4E43-852B-A1D955FCFD7B}" srcOrd="0" destOrd="0" parTransId="{78FED15B-50FD-124E-9B10-CC6C9A2747BB}" sibTransId="{8C88228B-E848-1547-A809-727F11D29C1B}"/>
    <dgm:cxn modelId="{A192D8DB-1CDE-0A48-81A1-85B1233BDD53}" type="presOf" srcId="{9EC0A7A0-8358-3B4E-AE20-EC508067CF86}" destId="{9CE05665-BE09-F34C-9835-175389D0C881}" srcOrd="1" destOrd="2" presId="urn:microsoft.com/office/officeart/2005/8/layout/vList4"/>
    <dgm:cxn modelId="{ABC2269F-0005-4649-BDA5-6BCE5A4F616D}" srcId="{9F507216-7A2C-914A-80DC-72529BC714F9}" destId="{3B2D6251-6DDB-AE4F-8E10-802E28AD4695}" srcOrd="0" destOrd="0" parTransId="{96CE2B64-2631-C04C-BACE-676EC4C0A012}" sibTransId="{B32166A6-B155-3D44-A220-5832B9386D66}"/>
    <dgm:cxn modelId="{F3B5B767-0382-CE44-9018-C57CE6AA08D5}" type="presOf" srcId="{F2C8EC3E-1CB0-A542-904F-F085698FC53A}" destId="{9CE05665-BE09-F34C-9835-175389D0C881}" srcOrd="1" destOrd="0" presId="urn:microsoft.com/office/officeart/2005/8/layout/vList4"/>
    <dgm:cxn modelId="{78331ABE-D187-7E45-ACB6-13A95B49ED2A}" type="presOf" srcId="{9F507216-7A2C-914A-80DC-72529BC714F9}" destId="{E473B8E4-1CFB-DA4A-B5C0-B28448602B57}" srcOrd="1" destOrd="0" presId="urn:microsoft.com/office/officeart/2005/8/layout/vList4"/>
    <dgm:cxn modelId="{11E5EAE1-0225-9C41-9607-5D30D331D895}" type="presOf" srcId="{2A21EA67-DCB4-2949-9710-981F557E052E}" destId="{823D30CA-5307-5846-9647-3DDA40C83EED}" srcOrd="0" destOrd="2" presId="urn:microsoft.com/office/officeart/2005/8/layout/vList4"/>
    <dgm:cxn modelId="{9BD3E8F1-B178-544C-BD7D-15C783654707}" srcId="{72EE4EC7-24EF-994B-9576-DB5F62587542}" destId="{9F507216-7A2C-914A-80DC-72529BC714F9}" srcOrd="1" destOrd="0" parTransId="{B90337C8-CC6F-994C-9FE7-68BD5CBE39BC}" sibTransId="{87F8F79C-65B2-F94F-B7A5-25B000CC2902}"/>
    <dgm:cxn modelId="{BE03A31E-0904-A24E-8DA8-7F2169A342C5}" srcId="{6FBB89FB-4CEB-1E4E-829E-D19C4AF6D9A1}" destId="{2A21EA67-DCB4-2949-9710-981F557E052E}" srcOrd="1" destOrd="0" parTransId="{1AC4A471-6A7F-9E41-8A53-C0144009BDF4}" sibTransId="{E63FA4DC-9CB6-7745-9E05-A41BAC48260C}"/>
    <dgm:cxn modelId="{E5F780D7-FD88-944E-B4A8-20BAA7C95DDE}" type="presOf" srcId="{F2C8EC3E-1CB0-A542-904F-F085698FC53A}" destId="{226073FB-823C-0949-828E-0BABEFD29B9F}" srcOrd="0" destOrd="0" presId="urn:microsoft.com/office/officeart/2005/8/layout/vList4"/>
    <dgm:cxn modelId="{34B040FC-82DD-704E-B8EA-423FC0F69705}" type="presOf" srcId="{F6CA705F-0BCB-DA44-8C31-2BA7ED630B4B}" destId="{226073FB-823C-0949-828E-0BABEFD29B9F}" srcOrd="0" destOrd="1" presId="urn:microsoft.com/office/officeart/2005/8/layout/vList4"/>
    <dgm:cxn modelId="{0A614E70-A3E5-EE48-99C1-E741A957ACC4}" type="presOf" srcId="{3B2D6251-6DDB-AE4F-8E10-802E28AD4695}" destId="{E473B8E4-1CFB-DA4A-B5C0-B28448602B57}" srcOrd="1" destOrd="1" presId="urn:microsoft.com/office/officeart/2005/8/layout/vList4"/>
    <dgm:cxn modelId="{54DDEE75-1114-6447-B2C5-3CDCB730F971}" srcId="{72EE4EC7-24EF-994B-9576-DB5F62587542}" destId="{6FBB89FB-4CEB-1E4E-829E-D19C4AF6D9A1}" srcOrd="2" destOrd="0" parTransId="{433F5CDD-7843-9948-8F54-7BA2C41CB7AF}" sibTransId="{6D5354C7-8137-F441-8698-842DF87C50B7}"/>
    <dgm:cxn modelId="{9AD4D14F-D62A-4D42-A5AC-11E3C8DCEFCC}" srcId="{F2C8EC3E-1CB0-A542-904F-F085698FC53A}" destId="{F6CA705F-0BCB-DA44-8C31-2BA7ED630B4B}" srcOrd="0" destOrd="0" parTransId="{2EC311A6-744B-AA40-92BE-B5D2E3998C3D}" sibTransId="{AA088FB9-B928-CA40-ABEF-379D8D3905F1}"/>
    <dgm:cxn modelId="{661B8A67-1572-B340-853E-95AF5CDAAA92}" srcId="{9F507216-7A2C-914A-80DC-72529BC714F9}" destId="{1E21774B-A9E9-B14D-A707-346563CF2195}" srcOrd="1" destOrd="0" parTransId="{2A4DAF3A-C8ED-D64B-A689-741A6B55D223}" sibTransId="{A83933E9-BB22-CD46-B7A6-24B51B44266B}"/>
    <dgm:cxn modelId="{5A2986B1-755F-484C-AD61-B9FED4ABD3B0}" type="presOf" srcId="{9F507216-7A2C-914A-80DC-72529BC714F9}" destId="{EEB30E38-6733-674F-B97F-2A9C57AEB709}" srcOrd="0" destOrd="0" presId="urn:microsoft.com/office/officeart/2005/8/layout/vList4"/>
    <dgm:cxn modelId="{E63E9124-AA17-6240-9A54-75E4ECC06E1D}" type="presOf" srcId="{1E21774B-A9E9-B14D-A707-346563CF2195}" destId="{EEB30E38-6733-674F-B97F-2A9C57AEB709}" srcOrd="0" destOrd="2" presId="urn:microsoft.com/office/officeart/2005/8/layout/vList4"/>
    <dgm:cxn modelId="{F07D5ED3-F196-4E44-9651-F1340C28AB06}" type="presOf" srcId="{5F5CB97E-1DC0-4E43-852B-A1D955FCFD7B}" destId="{8B17BA69-FA3C-A844-A63F-1C68FB1433FD}" srcOrd="1" destOrd="1" presId="urn:microsoft.com/office/officeart/2005/8/layout/vList4"/>
    <dgm:cxn modelId="{3B210838-F1B7-1345-BD40-461F6C81D80E}" type="presOf" srcId="{6FBB89FB-4CEB-1E4E-829E-D19C4AF6D9A1}" destId="{8B17BA69-FA3C-A844-A63F-1C68FB1433FD}" srcOrd="1" destOrd="0" presId="urn:microsoft.com/office/officeart/2005/8/layout/vList4"/>
    <dgm:cxn modelId="{CF045A73-AF33-2B4D-AEB3-0283DEC998F2}" type="presParOf" srcId="{5D920359-5D89-FB46-A181-0F6296AA38DB}" destId="{04517D36-1687-BD4F-9218-56A4D74B751D}" srcOrd="0" destOrd="0" presId="urn:microsoft.com/office/officeart/2005/8/layout/vList4"/>
    <dgm:cxn modelId="{16296B4B-CB84-4245-BA34-610D73B81160}" type="presParOf" srcId="{04517D36-1687-BD4F-9218-56A4D74B751D}" destId="{226073FB-823C-0949-828E-0BABEFD29B9F}" srcOrd="0" destOrd="0" presId="urn:microsoft.com/office/officeart/2005/8/layout/vList4"/>
    <dgm:cxn modelId="{D517CE35-3614-7947-9A9D-080E8344BD07}" type="presParOf" srcId="{04517D36-1687-BD4F-9218-56A4D74B751D}" destId="{85768123-7390-D344-9026-0E0647CD349E}" srcOrd="1" destOrd="0" presId="urn:microsoft.com/office/officeart/2005/8/layout/vList4"/>
    <dgm:cxn modelId="{4038A170-FBF4-1B49-845C-6A749F49CCCA}" type="presParOf" srcId="{04517D36-1687-BD4F-9218-56A4D74B751D}" destId="{9CE05665-BE09-F34C-9835-175389D0C881}" srcOrd="2" destOrd="0" presId="urn:microsoft.com/office/officeart/2005/8/layout/vList4"/>
    <dgm:cxn modelId="{D03CAFF8-709F-5446-B27D-E4726F01D37F}" type="presParOf" srcId="{5D920359-5D89-FB46-A181-0F6296AA38DB}" destId="{990B73DE-9C12-3043-A910-D24B5F341008}" srcOrd="1" destOrd="0" presId="urn:microsoft.com/office/officeart/2005/8/layout/vList4"/>
    <dgm:cxn modelId="{BFC89F6F-8906-0A43-B457-352D83AAB88A}" type="presParOf" srcId="{5D920359-5D89-FB46-A181-0F6296AA38DB}" destId="{2A650E26-8E9A-6540-9ADB-0477EBF6D7E2}" srcOrd="2" destOrd="0" presId="urn:microsoft.com/office/officeart/2005/8/layout/vList4"/>
    <dgm:cxn modelId="{695A2FBC-160D-0D40-AA26-9CDF9884997D}" type="presParOf" srcId="{2A650E26-8E9A-6540-9ADB-0477EBF6D7E2}" destId="{EEB30E38-6733-674F-B97F-2A9C57AEB709}" srcOrd="0" destOrd="0" presId="urn:microsoft.com/office/officeart/2005/8/layout/vList4"/>
    <dgm:cxn modelId="{464FDDBD-1572-264D-8DFC-DD2568786C39}" type="presParOf" srcId="{2A650E26-8E9A-6540-9ADB-0477EBF6D7E2}" destId="{0AA5A566-E915-F742-893D-CFAF33169009}" srcOrd="1" destOrd="0" presId="urn:microsoft.com/office/officeart/2005/8/layout/vList4"/>
    <dgm:cxn modelId="{0627E171-B167-5D47-897F-E86D937E2C87}" type="presParOf" srcId="{2A650E26-8E9A-6540-9ADB-0477EBF6D7E2}" destId="{E473B8E4-1CFB-DA4A-B5C0-B28448602B57}" srcOrd="2" destOrd="0" presId="urn:microsoft.com/office/officeart/2005/8/layout/vList4"/>
    <dgm:cxn modelId="{28BCF1FA-D266-374C-A9B0-509A19A1F73A}" type="presParOf" srcId="{5D920359-5D89-FB46-A181-0F6296AA38DB}" destId="{0E57D21C-248D-964E-AFDF-86D11B851361}" srcOrd="3" destOrd="0" presId="urn:microsoft.com/office/officeart/2005/8/layout/vList4"/>
    <dgm:cxn modelId="{C05FF786-4FB3-B242-A8BD-A131FBAB5037}" type="presParOf" srcId="{5D920359-5D89-FB46-A181-0F6296AA38DB}" destId="{692D36FC-63CB-4445-B6CB-2B93400A96B6}" srcOrd="4" destOrd="0" presId="urn:microsoft.com/office/officeart/2005/8/layout/vList4"/>
    <dgm:cxn modelId="{5509441B-DB13-3844-BADC-F35C54446F3A}" type="presParOf" srcId="{692D36FC-63CB-4445-B6CB-2B93400A96B6}" destId="{823D30CA-5307-5846-9647-3DDA40C83EED}" srcOrd="0" destOrd="0" presId="urn:microsoft.com/office/officeart/2005/8/layout/vList4"/>
    <dgm:cxn modelId="{E8CA702A-5C44-7D4F-8133-79CECDCD863A}" type="presParOf" srcId="{692D36FC-63CB-4445-B6CB-2B93400A96B6}" destId="{EAFE3DDA-E2AC-4B42-945D-C2BCF129FB21}" srcOrd="1" destOrd="0" presId="urn:microsoft.com/office/officeart/2005/8/layout/vList4"/>
    <dgm:cxn modelId="{2171DA78-EDF1-9444-8D16-136FCC70FA50}" type="presParOf" srcId="{692D36FC-63CB-4445-B6CB-2B93400A96B6}" destId="{8B17BA69-FA3C-A844-A63F-1C68FB1433FD}"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4DE097-C1FA-624B-95EC-FB3276E5094F}"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66B2C778-253A-C44C-8332-FFFD0ACBFAAD}">
      <dgm:prSet phldrT="[Text]"/>
      <dgm:spPr/>
      <dgm:t>
        <a:bodyPr/>
        <a:lstStyle/>
        <a:p>
          <a:r>
            <a:rPr lang="en-US" dirty="0" smtClean="0"/>
            <a:t>Modernity</a:t>
          </a:r>
          <a:endParaRPr lang="en-US" dirty="0"/>
        </a:p>
      </dgm:t>
    </dgm:pt>
    <dgm:pt modelId="{C1EF5FB7-FC86-0040-9811-0518B05928C3}" type="parTrans" cxnId="{6358E07B-59F8-6944-80B5-9746862EC2E7}">
      <dgm:prSet/>
      <dgm:spPr/>
      <dgm:t>
        <a:bodyPr/>
        <a:lstStyle/>
        <a:p>
          <a:endParaRPr lang="en-US"/>
        </a:p>
      </dgm:t>
    </dgm:pt>
    <dgm:pt modelId="{73096D30-B534-CB41-AE03-8B8ED372BDBA}" type="sibTrans" cxnId="{6358E07B-59F8-6944-80B5-9746862EC2E7}">
      <dgm:prSet/>
      <dgm:spPr/>
      <dgm:t>
        <a:bodyPr/>
        <a:lstStyle/>
        <a:p>
          <a:endParaRPr lang="en-US"/>
        </a:p>
      </dgm:t>
    </dgm:pt>
    <dgm:pt modelId="{6D497DBF-93FF-3E4C-9E35-8E9410E739B5}">
      <dgm:prSet phldrT="[Text]"/>
      <dgm:spPr/>
      <dgm:t>
        <a:bodyPr/>
        <a:lstStyle/>
        <a:p>
          <a:r>
            <a:rPr lang="en-US" dirty="0" smtClean="0"/>
            <a:t>Religion</a:t>
          </a:r>
          <a:endParaRPr lang="en-US" dirty="0"/>
        </a:p>
      </dgm:t>
    </dgm:pt>
    <dgm:pt modelId="{9916EF24-5E69-FE4C-AE10-C2B3BD3136CF}" type="parTrans" cxnId="{E7D1F475-64BE-AD40-A81C-D32BBC855038}">
      <dgm:prSet/>
      <dgm:spPr/>
      <dgm:t>
        <a:bodyPr/>
        <a:lstStyle/>
        <a:p>
          <a:endParaRPr lang="en-US"/>
        </a:p>
      </dgm:t>
    </dgm:pt>
    <dgm:pt modelId="{B90FD47F-9129-AC47-AA72-D5F1BD087643}" type="sibTrans" cxnId="{E7D1F475-64BE-AD40-A81C-D32BBC855038}">
      <dgm:prSet/>
      <dgm:spPr/>
      <dgm:t>
        <a:bodyPr/>
        <a:lstStyle/>
        <a:p>
          <a:endParaRPr lang="en-US"/>
        </a:p>
      </dgm:t>
    </dgm:pt>
    <dgm:pt modelId="{327620BD-8508-694D-9B92-4514ED510A3E}">
      <dgm:prSet phldrT="[Text]"/>
      <dgm:spPr/>
      <dgm:t>
        <a:bodyPr/>
        <a:lstStyle/>
        <a:p>
          <a:r>
            <a:rPr lang="en-US" dirty="0" smtClean="0"/>
            <a:t>Physical  Sciences</a:t>
          </a:r>
          <a:endParaRPr lang="en-US" dirty="0"/>
        </a:p>
      </dgm:t>
    </dgm:pt>
    <dgm:pt modelId="{8B709D1C-9CB4-1B47-86D5-17B7146AED93}" type="parTrans" cxnId="{997C379C-E3FA-0140-9271-3D781E673FAD}">
      <dgm:prSet/>
      <dgm:spPr/>
      <dgm:t>
        <a:bodyPr/>
        <a:lstStyle/>
        <a:p>
          <a:endParaRPr lang="en-US"/>
        </a:p>
      </dgm:t>
    </dgm:pt>
    <dgm:pt modelId="{8FCF61A7-53AD-D34A-9172-3E68E614B7E3}" type="sibTrans" cxnId="{997C379C-E3FA-0140-9271-3D781E673FAD}">
      <dgm:prSet/>
      <dgm:spPr/>
      <dgm:t>
        <a:bodyPr/>
        <a:lstStyle/>
        <a:p>
          <a:endParaRPr lang="en-US"/>
        </a:p>
      </dgm:t>
    </dgm:pt>
    <dgm:pt modelId="{F7CB1016-AD40-E344-81B7-E10967014F96}">
      <dgm:prSet phldrT="[Text]"/>
      <dgm:spPr/>
      <dgm:t>
        <a:bodyPr/>
        <a:lstStyle/>
        <a:p>
          <a:r>
            <a:rPr lang="en-US" dirty="0" smtClean="0"/>
            <a:t>Social Sciences</a:t>
          </a:r>
          <a:endParaRPr lang="en-US" dirty="0"/>
        </a:p>
      </dgm:t>
    </dgm:pt>
    <dgm:pt modelId="{D234F5A9-1FA9-474C-840F-4CCD1F0F601C}" type="parTrans" cxnId="{60912AF9-EBBA-2043-9BB0-46CFAB6B2936}">
      <dgm:prSet/>
      <dgm:spPr/>
      <dgm:t>
        <a:bodyPr/>
        <a:lstStyle/>
        <a:p>
          <a:endParaRPr lang="en-US"/>
        </a:p>
      </dgm:t>
    </dgm:pt>
    <dgm:pt modelId="{15928CE7-41B3-4147-9130-BBC894FBC397}" type="sibTrans" cxnId="{60912AF9-EBBA-2043-9BB0-46CFAB6B2936}">
      <dgm:prSet/>
      <dgm:spPr/>
      <dgm:t>
        <a:bodyPr/>
        <a:lstStyle/>
        <a:p>
          <a:endParaRPr lang="en-US"/>
        </a:p>
      </dgm:t>
    </dgm:pt>
    <dgm:pt modelId="{569DF64B-C811-8E45-A91C-2927230D36B6}" type="pres">
      <dgm:prSet presAssocID="{424DE097-C1FA-624B-95EC-FB3276E5094F}" presName="hierChild1" presStyleCnt="0">
        <dgm:presLayoutVars>
          <dgm:orgChart val="1"/>
          <dgm:chPref val="1"/>
          <dgm:dir/>
          <dgm:animOne val="branch"/>
          <dgm:animLvl val="lvl"/>
          <dgm:resizeHandles/>
        </dgm:presLayoutVars>
      </dgm:prSet>
      <dgm:spPr/>
    </dgm:pt>
    <dgm:pt modelId="{1CF0CF21-5B46-D643-98E4-07EA6CD27C54}" type="pres">
      <dgm:prSet presAssocID="{66B2C778-253A-C44C-8332-FFFD0ACBFAAD}" presName="hierRoot1" presStyleCnt="0">
        <dgm:presLayoutVars>
          <dgm:hierBranch val="init"/>
        </dgm:presLayoutVars>
      </dgm:prSet>
      <dgm:spPr/>
    </dgm:pt>
    <dgm:pt modelId="{2CA5F8E2-D9C3-DE45-9543-33EA572E748C}" type="pres">
      <dgm:prSet presAssocID="{66B2C778-253A-C44C-8332-FFFD0ACBFAAD}" presName="rootComposite1" presStyleCnt="0"/>
      <dgm:spPr/>
    </dgm:pt>
    <dgm:pt modelId="{81679914-9886-F948-B0AB-3D08CA51DA89}" type="pres">
      <dgm:prSet presAssocID="{66B2C778-253A-C44C-8332-FFFD0ACBFAAD}" presName="rootText1" presStyleLbl="node0" presStyleIdx="0" presStyleCnt="1">
        <dgm:presLayoutVars>
          <dgm:chPref val="3"/>
        </dgm:presLayoutVars>
      </dgm:prSet>
      <dgm:spPr/>
    </dgm:pt>
    <dgm:pt modelId="{71B8C8D7-A877-ED4F-B1F3-436C4FAEBFE3}" type="pres">
      <dgm:prSet presAssocID="{66B2C778-253A-C44C-8332-FFFD0ACBFAAD}" presName="rootConnector1" presStyleLbl="node1" presStyleIdx="0" presStyleCnt="0"/>
      <dgm:spPr/>
    </dgm:pt>
    <dgm:pt modelId="{7C582B3D-CD24-FC45-83E3-2A789BEEA9DB}" type="pres">
      <dgm:prSet presAssocID="{66B2C778-253A-C44C-8332-FFFD0ACBFAAD}" presName="hierChild2" presStyleCnt="0"/>
      <dgm:spPr/>
    </dgm:pt>
    <dgm:pt modelId="{62FA19EB-E4CA-854B-B06D-7E12D8CB7A8D}" type="pres">
      <dgm:prSet presAssocID="{9916EF24-5E69-FE4C-AE10-C2B3BD3136CF}" presName="Name37" presStyleLbl="parChTrans1D2" presStyleIdx="0" presStyleCnt="3"/>
      <dgm:spPr/>
    </dgm:pt>
    <dgm:pt modelId="{2BABCAD6-AFDD-5A4D-BBD0-7E714CD9D45C}" type="pres">
      <dgm:prSet presAssocID="{6D497DBF-93FF-3E4C-9E35-8E9410E739B5}" presName="hierRoot2" presStyleCnt="0">
        <dgm:presLayoutVars>
          <dgm:hierBranch val="init"/>
        </dgm:presLayoutVars>
      </dgm:prSet>
      <dgm:spPr/>
    </dgm:pt>
    <dgm:pt modelId="{519A4544-6567-2741-BDFC-C622E28F0664}" type="pres">
      <dgm:prSet presAssocID="{6D497DBF-93FF-3E4C-9E35-8E9410E739B5}" presName="rootComposite" presStyleCnt="0"/>
      <dgm:spPr/>
    </dgm:pt>
    <dgm:pt modelId="{5608897D-B03E-B348-963B-5A749760BC5D}" type="pres">
      <dgm:prSet presAssocID="{6D497DBF-93FF-3E4C-9E35-8E9410E739B5}" presName="rootText" presStyleLbl="node2" presStyleIdx="0" presStyleCnt="3">
        <dgm:presLayoutVars>
          <dgm:chPref val="3"/>
        </dgm:presLayoutVars>
      </dgm:prSet>
      <dgm:spPr/>
    </dgm:pt>
    <dgm:pt modelId="{0FC199C3-7CA6-C84D-B307-DC36BF8A099E}" type="pres">
      <dgm:prSet presAssocID="{6D497DBF-93FF-3E4C-9E35-8E9410E739B5}" presName="rootConnector" presStyleLbl="node2" presStyleIdx="0" presStyleCnt="3"/>
      <dgm:spPr/>
    </dgm:pt>
    <dgm:pt modelId="{69395C1F-5815-734C-95E2-E69BA2701965}" type="pres">
      <dgm:prSet presAssocID="{6D497DBF-93FF-3E4C-9E35-8E9410E739B5}" presName="hierChild4" presStyleCnt="0"/>
      <dgm:spPr/>
    </dgm:pt>
    <dgm:pt modelId="{0F2A7691-AC57-2D4C-922F-68780213162D}" type="pres">
      <dgm:prSet presAssocID="{6D497DBF-93FF-3E4C-9E35-8E9410E739B5}" presName="hierChild5" presStyleCnt="0"/>
      <dgm:spPr/>
    </dgm:pt>
    <dgm:pt modelId="{CE67FED5-D9B3-7B4D-A1BE-86DB3CF396C7}" type="pres">
      <dgm:prSet presAssocID="{8B709D1C-9CB4-1B47-86D5-17B7146AED93}" presName="Name37" presStyleLbl="parChTrans1D2" presStyleIdx="1" presStyleCnt="3"/>
      <dgm:spPr/>
    </dgm:pt>
    <dgm:pt modelId="{BC82601E-1D63-024F-B426-E47BCA4F6082}" type="pres">
      <dgm:prSet presAssocID="{327620BD-8508-694D-9B92-4514ED510A3E}" presName="hierRoot2" presStyleCnt="0">
        <dgm:presLayoutVars>
          <dgm:hierBranch val="init"/>
        </dgm:presLayoutVars>
      </dgm:prSet>
      <dgm:spPr/>
    </dgm:pt>
    <dgm:pt modelId="{2EB1D3E5-525B-4A4C-BF3B-2312DE04DFBA}" type="pres">
      <dgm:prSet presAssocID="{327620BD-8508-694D-9B92-4514ED510A3E}" presName="rootComposite" presStyleCnt="0"/>
      <dgm:spPr/>
    </dgm:pt>
    <dgm:pt modelId="{4014AA4A-495C-6244-B212-16A351F39B29}" type="pres">
      <dgm:prSet presAssocID="{327620BD-8508-694D-9B92-4514ED510A3E}" presName="rootText" presStyleLbl="node2" presStyleIdx="1" presStyleCnt="3">
        <dgm:presLayoutVars>
          <dgm:chPref val="3"/>
        </dgm:presLayoutVars>
      </dgm:prSet>
      <dgm:spPr/>
      <dgm:t>
        <a:bodyPr/>
        <a:lstStyle/>
        <a:p>
          <a:endParaRPr lang="en-US"/>
        </a:p>
      </dgm:t>
    </dgm:pt>
    <dgm:pt modelId="{FDB74730-B60F-5E4E-B95C-AB180882F913}" type="pres">
      <dgm:prSet presAssocID="{327620BD-8508-694D-9B92-4514ED510A3E}" presName="rootConnector" presStyleLbl="node2" presStyleIdx="1" presStyleCnt="3"/>
      <dgm:spPr/>
    </dgm:pt>
    <dgm:pt modelId="{7A9EFA14-6651-8745-8EA5-5D92AEDAB43E}" type="pres">
      <dgm:prSet presAssocID="{327620BD-8508-694D-9B92-4514ED510A3E}" presName="hierChild4" presStyleCnt="0"/>
      <dgm:spPr/>
    </dgm:pt>
    <dgm:pt modelId="{AB6F2E6C-F796-FB46-967F-4CF0750712CE}" type="pres">
      <dgm:prSet presAssocID="{327620BD-8508-694D-9B92-4514ED510A3E}" presName="hierChild5" presStyleCnt="0"/>
      <dgm:spPr/>
    </dgm:pt>
    <dgm:pt modelId="{0C33C7A7-4BA5-7340-82CA-1153C7D806B8}" type="pres">
      <dgm:prSet presAssocID="{D234F5A9-1FA9-474C-840F-4CCD1F0F601C}" presName="Name37" presStyleLbl="parChTrans1D2" presStyleIdx="2" presStyleCnt="3"/>
      <dgm:spPr/>
    </dgm:pt>
    <dgm:pt modelId="{9CCCC1FA-81B0-4044-BC0E-699EF6865FE8}" type="pres">
      <dgm:prSet presAssocID="{F7CB1016-AD40-E344-81B7-E10967014F96}" presName="hierRoot2" presStyleCnt="0">
        <dgm:presLayoutVars>
          <dgm:hierBranch val="init"/>
        </dgm:presLayoutVars>
      </dgm:prSet>
      <dgm:spPr/>
    </dgm:pt>
    <dgm:pt modelId="{C7DFD90F-7460-424A-BDDD-456DD68E6E0F}" type="pres">
      <dgm:prSet presAssocID="{F7CB1016-AD40-E344-81B7-E10967014F96}" presName="rootComposite" presStyleCnt="0"/>
      <dgm:spPr/>
    </dgm:pt>
    <dgm:pt modelId="{6BF867C1-D30E-0F44-B337-41C6DF5D7F5C}" type="pres">
      <dgm:prSet presAssocID="{F7CB1016-AD40-E344-81B7-E10967014F96}" presName="rootText" presStyleLbl="node2" presStyleIdx="2" presStyleCnt="3">
        <dgm:presLayoutVars>
          <dgm:chPref val="3"/>
        </dgm:presLayoutVars>
      </dgm:prSet>
      <dgm:spPr/>
    </dgm:pt>
    <dgm:pt modelId="{39027952-0AA3-EA40-A2FD-E320B1536175}" type="pres">
      <dgm:prSet presAssocID="{F7CB1016-AD40-E344-81B7-E10967014F96}" presName="rootConnector" presStyleLbl="node2" presStyleIdx="2" presStyleCnt="3"/>
      <dgm:spPr/>
    </dgm:pt>
    <dgm:pt modelId="{B2E1D7F8-480F-344C-BBCD-0C86BC9100C1}" type="pres">
      <dgm:prSet presAssocID="{F7CB1016-AD40-E344-81B7-E10967014F96}" presName="hierChild4" presStyleCnt="0"/>
      <dgm:spPr/>
    </dgm:pt>
    <dgm:pt modelId="{7EA622D3-CB05-5849-B24D-0621EA358A76}" type="pres">
      <dgm:prSet presAssocID="{F7CB1016-AD40-E344-81B7-E10967014F96}" presName="hierChild5" presStyleCnt="0"/>
      <dgm:spPr/>
    </dgm:pt>
    <dgm:pt modelId="{B3E31D20-23B5-CB46-8109-BB54369CCA53}" type="pres">
      <dgm:prSet presAssocID="{66B2C778-253A-C44C-8332-FFFD0ACBFAAD}" presName="hierChild3" presStyleCnt="0"/>
      <dgm:spPr/>
    </dgm:pt>
  </dgm:ptLst>
  <dgm:cxnLst>
    <dgm:cxn modelId="{7B833586-59B1-F640-8787-F5384BC928F5}" type="presOf" srcId="{66B2C778-253A-C44C-8332-FFFD0ACBFAAD}" destId="{81679914-9886-F948-B0AB-3D08CA51DA89}" srcOrd="0" destOrd="0" presId="urn:microsoft.com/office/officeart/2005/8/layout/orgChart1"/>
    <dgm:cxn modelId="{0A9F9119-8B64-2C4D-903F-D6A35A925DAA}" type="presOf" srcId="{D234F5A9-1FA9-474C-840F-4CCD1F0F601C}" destId="{0C33C7A7-4BA5-7340-82CA-1153C7D806B8}" srcOrd="0" destOrd="0" presId="urn:microsoft.com/office/officeart/2005/8/layout/orgChart1"/>
    <dgm:cxn modelId="{352E40E6-71A4-A944-BD84-FD09C990A45D}" type="presOf" srcId="{9916EF24-5E69-FE4C-AE10-C2B3BD3136CF}" destId="{62FA19EB-E4CA-854B-B06D-7E12D8CB7A8D}" srcOrd="0" destOrd="0" presId="urn:microsoft.com/office/officeart/2005/8/layout/orgChart1"/>
    <dgm:cxn modelId="{E7AFAD1B-6CA6-5444-BB0C-911101FCED59}" type="presOf" srcId="{F7CB1016-AD40-E344-81B7-E10967014F96}" destId="{6BF867C1-D30E-0F44-B337-41C6DF5D7F5C}" srcOrd="0" destOrd="0" presId="urn:microsoft.com/office/officeart/2005/8/layout/orgChart1"/>
    <dgm:cxn modelId="{D8B0CF51-CE98-1443-A795-87E76A791C18}" type="presOf" srcId="{327620BD-8508-694D-9B92-4514ED510A3E}" destId="{4014AA4A-495C-6244-B212-16A351F39B29}" srcOrd="0" destOrd="0" presId="urn:microsoft.com/office/officeart/2005/8/layout/orgChart1"/>
    <dgm:cxn modelId="{5C116E89-10F6-0E47-823A-5BB4165BDAC4}" type="presOf" srcId="{424DE097-C1FA-624B-95EC-FB3276E5094F}" destId="{569DF64B-C811-8E45-A91C-2927230D36B6}" srcOrd="0" destOrd="0" presId="urn:microsoft.com/office/officeart/2005/8/layout/orgChart1"/>
    <dgm:cxn modelId="{628C9748-3F0C-6948-99B1-B94E5D221067}" type="presOf" srcId="{6D497DBF-93FF-3E4C-9E35-8E9410E739B5}" destId="{5608897D-B03E-B348-963B-5A749760BC5D}" srcOrd="0" destOrd="0" presId="urn:microsoft.com/office/officeart/2005/8/layout/orgChart1"/>
    <dgm:cxn modelId="{684F526B-7BBE-4943-8AC8-59054F82184D}" type="presOf" srcId="{8B709D1C-9CB4-1B47-86D5-17B7146AED93}" destId="{CE67FED5-D9B3-7B4D-A1BE-86DB3CF396C7}" srcOrd="0" destOrd="0" presId="urn:microsoft.com/office/officeart/2005/8/layout/orgChart1"/>
    <dgm:cxn modelId="{60912AF9-EBBA-2043-9BB0-46CFAB6B2936}" srcId="{66B2C778-253A-C44C-8332-FFFD0ACBFAAD}" destId="{F7CB1016-AD40-E344-81B7-E10967014F96}" srcOrd="2" destOrd="0" parTransId="{D234F5A9-1FA9-474C-840F-4CCD1F0F601C}" sibTransId="{15928CE7-41B3-4147-9130-BBC894FBC397}"/>
    <dgm:cxn modelId="{3DF8EE5A-36D4-2F49-8730-75EE94170A88}" type="presOf" srcId="{F7CB1016-AD40-E344-81B7-E10967014F96}" destId="{39027952-0AA3-EA40-A2FD-E320B1536175}" srcOrd="1" destOrd="0" presId="urn:microsoft.com/office/officeart/2005/8/layout/orgChart1"/>
    <dgm:cxn modelId="{997C379C-E3FA-0140-9271-3D781E673FAD}" srcId="{66B2C778-253A-C44C-8332-FFFD0ACBFAAD}" destId="{327620BD-8508-694D-9B92-4514ED510A3E}" srcOrd="1" destOrd="0" parTransId="{8B709D1C-9CB4-1B47-86D5-17B7146AED93}" sibTransId="{8FCF61A7-53AD-D34A-9172-3E68E614B7E3}"/>
    <dgm:cxn modelId="{40582D6E-F717-CB45-A441-C78F9A92E5B1}" type="presOf" srcId="{66B2C778-253A-C44C-8332-FFFD0ACBFAAD}" destId="{71B8C8D7-A877-ED4F-B1F3-436C4FAEBFE3}" srcOrd="1" destOrd="0" presId="urn:microsoft.com/office/officeart/2005/8/layout/orgChart1"/>
    <dgm:cxn modelId="{51BCFDB5-59A7-B64F-B25A-380AAC9B3F6B}" type="presOf" srcId="{327620BD-8508-694D-9B92-4514ED510A3E}" destId="{FDB74730-B60F-5E4E-B95C-AB180882F913}" srcOrd="1" destOrd="0" presId="urn:microsoft.com/office/officeart/2005/8/layout/orgChart1"/>
    <dgm:cxn modelId="{3A410961-21DF-9548-9C18-6714CFB5C9DD}" type="presOf" srcId="{6D497DBF-93FF-3E4C-9E35-8E9410E739B5}" destId="{0FC199C3-7CA6-C84D-B307-DC36BF8A099E}" srcOrd="1" destOrd="0" presId="urn:microsoft.com/office/officeart/2005/8/layout/orgChart1"/>
    <dgm:cxn modelId="{E7D1F475-64BE-AD40-A81C-D32BBC855038}" srcId="{66B2C778-253A-C44C-8332-FFFD0ACBFAAD}" destId="{6D497DBF-93FF-3E4C-9E35-8E9410E739B5}" srcOrd="0" destOrd="0" parTransId="{9916EF24-5E69-FE4C-AE10-C2B3BD3136CF}" sibTransId="{B90FD47F-9129-AC47-AA72-D5F1BD087643}"/>
    <dgm:cxn modelId="{6358E07B-59F8-6944-80B5-9746862EC2E7}" srcId="{424DE097-C1FA-624B-95EC-FB3276E5094F}" destId="{66B2C778-253A-C44C-8332-FFFD0ACBFAAD}" srcOrd="0" destOrd="0" parTransId="{C1EF5FB7-FC86-0040-9811-0518B05928C3}" sibTransId="{73096D30-B534-CB41-AE03-8B8ED372BDBA}"/>
    <dgm:cxn modelId="{5B4CB4D5-4BA9-194B-80EB-DE2240D3AF11}" type="presParOf" srcId="{569DF64B-C811-8E45-A91C-2927230D36B6}" destId="{1CF0CF21-5B46-D643-98E4-07EA6CD27C54}" srcOrd="0" destOrd="0" presId="urn:microsoft.com/office/officeart/2005/8/layout/orgChart1"/>
    <dgm:cxn modelId="{875B086B-8142-134D-A29A-D77AFD61929A}" type="presParOf" srcId="{1CF0CF21-5B46-D643-98E4-07EA6CD27C54}" destId="{2CA5F8E2-D9C3-DE45-9543-33EA572E748C}" srcOrd="0" destOrd="0" presId="urn:microsoft.com/office/officeart/2005/8/layout/orgChart1"/>
    <dgm:cxn modelId="{E51143DA-EA91-F745-B17D-D8E608CE2816}" type="presParOf" srcId="{2CA5F8E2-D9C3-DE45-9543-33EA572E748C}" destId="{81679914-9886-F948-B0AB-3D08CA51DA89}" srcOrd="0" destOrd="0" presId="urn:microsoft.com/office/officeart/2005/8/layout/orgChart1"/>
    <dgm:cxn modelId="{242AE04C-C2B5-194A-873F-637F31D61BB0}" type="presParOf" srcId="{2CA5F8E2-D9C3-DE45-9543-33EA572E748C}" destId="{71B8C8D7-A877-ED4F-B1F3-436C4FAEBFE3}" srcOrd="1" destOrd="0" presId="urn:microsoft.com/office/officeart/2005/8/layout/orgChart1"/>
    <dgm:cxn modelId="{23EA9BC7-A480-874C-9477-BD771C455A87}" type="presParOf" srcId="{1CF0CF21-5B46-D643-98E4-07EA6CD27C54}" destId="{7C582B3D-CD24-FC45-83E3-2A789BEEA9DB}" srcOrd="1" destOrd="0" presId="urn:microsoft.com/office/officeart/2005/8/layout/orgChart1"/>
    <dgm:cxn modelId="{F77E8F49-76F4-2545-B91D-A4F7B6E9787D}" type="presParOf" srcId="{7C582B3D-CD24-FC45-83E3-2A789BEEA9DB}" destId="{62FA19EB-E4CA-854B-B06D-7E12D8CB7A8D}" srcOrd="0" destOrd="0" presId="urn:microsoft.com/office/officeart/2005/8/layout/orgChart1"/>
    <dgm:cxn modelId="{F3E2FF08-FD9A-3F44-9896-18D1E45AA39F}" type="presParOf" srcId="{7C582B3D-CD24-FC45-83E3-2A789BEEA9DB}" destId="{2BABCAD6-AFDD-5A4D-BBD0-7E714CD9D45C}" srcOrd="1" destOrd="0" presId="urn:microsoft.com/office/officeart/2005/8/layout/orgChart1"/>
    <dgm:cxn modelId="{9C83A927-E048-974B-975E-6B64C900BD82}" type="presParOf" srcId="{2BABCAD6-AFDD-5A4D-BBD0-7E714CD9D45C}" destId="{519A4544-6567-2741-BDFC-C622E28F0664}" srcOrd="0" destOrd="0" presId="urn:microsoft.com/office/officeart/2005/8/layout/orgChart1"/>
    <dgm:cxn modelId="{476F0ECB-EB94-1F46-AD7C-CA89AAD4FB02}" type="presParOf" srcId="{519A4544-6567-2741-BDFC-C622E28F0664}" destId="{5608897D-B03E-B348-963B-5A749760BC5D}" srcOrd="0" destOrd="0" presId="urn:microsoft.com/office/officeart/2005/8/layout/orgChart1"/>
    <dgm:cxn modelId="{85549584-F922-0A4A-943C-CDA8DEC62FEE}" type="presParOf" srcId="{519A4544-6567-2741-BDFC-C622E28F0664}" destId="{0FC199C3-7CA6-C84D-B307-DC36BF8A099E}" srcOrd="1" destOrd="0" presId="urn:microsoft.com/office/officeart/2005/8/layout/orgChart1"/>
    <dgm:cxn modelId="{26A1683E-217A-1E49-B1AB-8CD5DA8AC80E}" type="presParOf" srcId="{2BABCAD6-AFDD-5A4D-BBD0-7E714CD9D45C}" destId="{69395C1F-5815-734C-95E2-E69BA2701965}" srcOrd="1" destOrd="0" presId="urn:microsoft.com/office/officeart/2005/8/layout/orgChart1"/>
    <dgm:cxn modelId="{DF320951-C22B-5F41-A988-C57EDB89F79E}" type="presParOf" srcId="{2BABCAD6-AFDD-5A4D-BBD0-7E714CD9D45C}" destId="{0F2A7691-AC57-2D4C-922F-68780213162D}" srcOrd="2" destOrd="0" presId="urn:microsoft.com/office/officeart/2005/8/layout/orgChart1"/>
    <dgm:cxn modelId="{59C8BAF5-3908-B54F-B846-C9EB1A5FC74F}" type="presParOf" srcId="{7C582B3D-CD24-FC45-83E3-2A789BEEA9DB}" destId="{CE67FED5-D9B3-7B4D-A1BE-86DB3CF396C7}" srcOrd="2" destOrd="0" presId="urn:microsoft.com/office/officeart/2005/8/layout/orgChart1"/>
    <dgm:cxn modelId="{5E3C7422-6294-1F4F-AB0C-1688E22D90FF}" type="presParOf" srcId="{7C582B3D-CD24-FC45-83E3-2A789BEEA9DB}" destId="{BC82601E-1D63-024F-B426-E47BCA4F6082}" srcOrd="3" destOrd="0" presId="urn:microsoft.com/office/officeart/2005/8/layout/orgChart1"/>
    <dgm:cxn modelId="{0B6CD556-003F-3047-AC0B-D2458E351EBF}" type="presParOf" srcId="{BC82601E-1D63-024F-B426-E47BCA4F6082}" destId="{2EB1D3E5-525B-4A4C-BF3B-2312DE04DFBA}" srcOrd="0" destOrd="0" presId="urn:microsoft.com/office/officeart/2005/8/layout/orgChart1"/>
    <dgm:cxn modelId="{6313091A-81B5-5A4B-B4CF-FB0AD8C6A980}" type="presParOf" srcId="{2EB1D3E5-525B-4A4C-BF3B-2312DE04DFBA}" destId="{4014AA4A-495C-6244-B212-16A351F39B29}" srcOrd="0" destOrd="0" presId="urn:microsoft.com/office/officeart/2005/8/layout/orgChart1"/>
    <dgm:cxn modelId="{14D09765-DBC6-CC4E-B40C-27BD46B3080C}" type="presParOf" srcId="{2EB1D3E5-525B-4A4C-BF3B-2312DE04DFBA}" destId="{FDB74730-B60F-5E4E-B95C-AB180882F913}" srcOrd="1" destOrd="0" presId="urn:microsoft.com/office/officeart/2005/8/layout/orgChart1"/>
    <dgm:cxn modelId="{609CB6E7-2600-A24F-8A1B-91C19ECB9706}" type="presParOf" srcId="{BC82601E-1D63-024F-B426-E47BCA4F6082}" destId="{7A9EFA14-6651-8745-8EA5-5D92AEDAB43E}" srcOrd="1" destOrd="0" presId="urn:microsoft.com/office/officeart/2005/8/layout/orgChart1"/>
    <dgm:cxn modelId="{AE2FCBB4-1749-8444-9F66-F6B01620DD0A}" type="presParOf" srcId="{BC82601E-1D63-024F-B426-E47BCA4F6082}" destId="{AB6F2E6C-F796-FB46-967F-4CF0750712CE}" srcOrd="2" destOrd="0" presId="urn:microsoft.com/office/officeart/2005/8/layout/orgChart1"/>
    <dgm:cxn modelId="{F9E20DE1-BB49-AE46-AFD0-BA545A613803}" type="presParOf" srcId="{7C582B3D-CD24-FC45-83E3-2A789BEEA9DB}" destId="{0C33C7A7-4BA5-7340-82CA-1153C7D806B8}" srcOrd="4" destOrd="0" presId="urn:microsoft.com/office/officeart/2005/8/layout/orgChart1"/>
    <dgm:cxn modelId="{741745B5-E054-E04D-87B8-B5899D85FC80}" type="presParOf" srcId="{7C582B3D-CD24-FC45-83E3-2A789BEEA9DB}" destId="{9CCCC1FA-81B0-4044-BC0E-699EF6865FE8}" srcOrd="5" destOrd="0" presId="urn:microsoft.com/office/officeart/2005/8/layout/orgChart1"/>
    <dgm:cxn modelId="{C62A5B2A-ADED-7D44-8E24-15347A323FC1}" type="presParOf" srcId="{9CCCC1FA-81B0-4044-BC0E-699EF6865FE8}" destId="{C7DFD90F-7460-424A-BDDD-456DD68E6E0F}" srcOrd="0" destOrd="0" presId="urn:microsoft.com/office/officeart/2005/8/layout/orgChart1"/>
    <dgm:cxn modelId="{F6C44B16-DE62-F046-A168-7A030E172FBF}" type="presParOf" srcId="{C7DFD90F-7460-424A-BDDD-456DD68E6E0F}" destId="{6BF867C1-D30E-0F44-B337-41C6DF5D7F5C}" srcOrd="0" destOrd="0" presId="urn:microsoft.com/office/officeart/2005/8/layout/orgChart1"/>
    <dgm:cxn modelId="{63DDF1E9-7F11-B644-B318-52785A30BB7D}" type="presParOf" srcId="{C7DFD90F-7460-424A-BDDD-456DD68E6E0F}" destId="{39027952-0AA3-EA40-A2FD-E320B1536175}" srcOrd="1" destOrd="0" presId="urn:microsoft.com/office/officeart/2005/8/layout/orgChart1"/>
    <dgm:cxn modelId="{6FACDBAD-2A66-FD47-9B4C-EDEFBAB6EE07}" type="presParOf" srcId="{9CCCC1FA-81B0-4044-BC0E-699EF6865FE8}" destId="{B2E1D7F8-480F-344C-BBCD-0C86BC9100C1}" srcOrd="1" destOrd="0" presId="urn:microsoft.com/office/officeart/2005/8/layout/orgChart1"/>
    <dgm:cxn modelId="{EFC9B9DD-8653-5A42-9589-D69FC219C7E6}" type="presParOf" srcId="{9CCCC1FA-81B0-4044-BC0E-699EF6865FE8}" destId="{7EA622D3-CB05-5849-B24D-0621EA358A76}" srcOrd="2" destOrd="0" presId="urn:microsoft.com/office/officeart/2005/8/layout/orgChart1"/>
    <dgm:cxn modelId="{F4735C43-7CFD-3B43-9C2C-93AB0F309661}" type="presParOf" srcId="{1CF0CF21-5B46-D643-98E4-07EA6CD27C54}" destId="{B3E31D20-23B5-CB46-8109-BB54369CCA5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9893C-0F91-6E4A-8AC9-A3FD0E61A016}">
      <dsp:nvSpPr>
        <dsp:cNvPr id="0" name=""/>
        <dsp:cNvSpPr/>
      </dsp:nvSpPr>
      <dsp:spPr>
        <a:xfrm rot="5400000">
          <a:off x="5199994" y="-2094531"/>
          <a:ext cx="900217" cy="531774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God the Creator</a:t>
          </a:r>
          <a:endParaRPr lang="en-US" sz="1500" kern="1200" dirty="0"/>
        </a:p>
        <a:p>
          <a:pPr marL="114300" lvl="1" indent="-114300" algn="l" defTabSz="666750">
            <a:lnSpc>
              <a:spcPct val="90000"/>
            </a:lnSpc>
            <a:spcBef>
              <a:spcPct val="0"/>
            </a:spcBef>
            <a:spcAft>
              <a:spcPct val="15000"/>
            </a:spcAft>
            <a:buChar char="••"/>
          </a:pPr>
          <a:r>
            <a:rPr lang="en-US" sz="1500" kern="1200" dirty="0" smtClean="0"/>
            <a:t>Created Order</a:t>
          </a:r>
          <a:endParaRPr lang="en-US" sz="1500" kern="1200" dirty="0"/>
        </a:p>
        <a:p>
          <a:pPr marL="114300" lvl="1" indent="-114300" algn="l" defTabSz="666750">
            <a:lnSpc>
              <a:spcPct val="90000"/>
            </a:lnSpc>
            <a:spcBef>
              <a:spcPct val="0"/>
            </a:spcBef>
            <a:spcAft>
              <a:spcPct val="15000"/>
            </a:spcAft>
            <a:buChar char="••"/>
          </a:pPr>
          <a:r>
            <a:rPr lang="en-US" sz="1500" kern="1200" dirty="0" smtClean="0"/>
            <a:t>Revelation- special revelation (the Bible) and general revelation</a:t>
          </a:r>
          <a:endParaRPr lang="en-US" sz="1500" kern="1200" dirty="0"/>
        </a:p>
      </dsp:txBody>
      <dsp:txXfrm rot="-5400000">
        <a:off x="2991231" y="158177"/>
        <a:ext cx="5273799" cy="812327"/>
      </dsp:txXfrm>
    </dsp:sp>
    <dsp:sp modelId="{AB4CACBC-4BB0-264E-939C-B93958468969}">
      <dsp:nvSpPr>
        <dsp:cNvPr id="0" name=""/>
        <dsp:cNvSpPr/>
      </dsp:nvSpPr>
      <dsp:spPr>
        <a:xfrm>
          <a:off x="0" y="1704"/>
          <a:ext cx="2991231" cy="1125271"/>
        </a:xfrm>
        <a:prstGeom prst="roundRect">
          <a:avLst/>
        </a:prstGeom>
        <a:gradFill rotWithShape="0">
          <a:gsLst>
            <a:gs pos="0">
              <a:schemeClr val="accent1">
                <a:hueOff val="0"/>
                <a:satOff val="0"/>
                <a:lumOff val="0"/>
                <a:alphaOff val="0"/>
                <a:shade val="93000"/>
                <a:satMod val="130000"/>
              </a:schemeClr>
            </a:gs>
            <a:gs pos="60000">
              <a:schemeClr val="accent1">
                <a:hueOff val="0"/>
                <a:satOff val="0"/>
                <a:lumOff val="0"/>
                <a:alphaOff val="0"/>
                <a:tint val="80000"/>
                <a:shade val="93000"/>
                <a:satMod val="130000"/>
              </a:schemeClr>
            </a:gs>
            <a:gs pos="100000">
              <a:schemeClr val="accent1">
                <a:hueOff val="0"/>
                <a:satOff val="0"/>
                <a:lumOff val="0"/>
                <a:alphaOff val="0"/>
                <a:tint val="50000"/>
                <a:shade val="94000"/>
                <a:alpha val="100000"/>
                <a:satMod val="135000"/>
              </a:schemeClr>
            </a:gs>
          </a:gsLst>
          <a:lin ang="16200000" scaled="0"/>
        </a:gradFill>
        <a:ln>
          <a:noFill/>
        </a:ln>
        <a:effectLst>
          <a:innerShdw blurRad="50800" dist="25400" dir="13500000">
            <a:srgbClr val="C0C0C0">
              <a:alpha val="75000"/>
            </a:srgbClr>
          </a:innerShdw>
          <a:outerShdw blurRad="63500" dist="38100" dir="5400000" sx="105000" sy="105000" algn="br" rotWithShape="0">
            <a:srgbClr val="000000">
              <a:alpha val="3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b="1" kern="1200" dirty="0" smtClean="0"/>
            <a:t>Theology</a:t>
          </a:r>
          <a:endParaRPr lang="en-US" sz="3500" b="1" kern="1200" dirty="0"/>
        </a:p>
      </dsp:txBody>
      <dsp:txXfrm>
        <a:off x="54931" y="56635"/>
        <a:ext cx="2881369" cy="1015409"/>
      </dsp:txXfrm>
    </dsp:sp>
    <dsp:sp modelId="{6B5CF063-6645-FA4B-B869-6F22B9A38A33}">
      <dsp:nvSpPr>
        <dsp:cNvPr id="0" name=""/>
        <dsp:cNvSpPr/>
      </dsp:nvSpPr>
      <dsp:spPr>
        <a:xfrm rot="5400000">
          <a:off x="5199994" y="-912995"/>
          <a:ext cx="900217" cy="531774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History- has a meaning and is linear</a:t>
          </a:r>
          <a:endParaRPr lang="en-US" sz="1500" kern="1200" dirty="0"/>
        </a:p>
        <a:p>
          <a:pPr marL="114300" lvl="1" indent="-114300" algn="l" defTabSz="666750">
            <a:lnSpc>
              <a:spcPct val="90000"/>
            </a:lnSpc>
            <a:spcBef>
              <a:spcPct val="0"/>
            </a:spcBef>
            <a:spcAft>
              <a:spcPct val="15000"/>
            </a:spcAft>
            <a:buChar char="••"/>
          </a:pPr>
          <a:r>
            <a:rPr lang="en-US" sz="1500" kern="1200" dirty="0" smtClean="0"/>
            <a:t>Natural Philosophy</a:t>
          </a:r>
          <a:endParaRPr lang="en-US" sz="1500" kern="1200" dirty="0"/>
        </a:p>
        <a:p>
          <a:pPr marL="114300" lvl="1" indent="-114300" algn="l" defTabSz="666750">
            <a:lnSpc>
              <a:spcPct val="90000"/>
            </a:lnSpc>
            <a:spcBef>
              <a:spcPct val="0"/>
            </a:spcBef>
            <a:spcAft>
              <a:spcPct val="15000"/>
            </a:spcAft>
            <a:buChar char="••"/>
          </a:pPr>
          <a:r>
            <a:rPr lang="en-US" sz="1500" kern="1200" dirty="0" smtClean="0"/>
            <a:t>Mathematics/ logic</a:t>
          </a:r>
          <a:endParaRPr lang="en-US" sz="1500" kern="1200" dirty="0"/>
        </a:p>
      </dsp:txBody>
      <dsp:txXfrm rot="-5400000">
        <a:off x="2991231" y="1339713"/>
        <a:ext cx="5273799" cy="812327"/>
      </dsp:txXfrm>
    </dsp:sp>
    <dsp:sp modelId="{F1DE2F7C-8AED-604A-886B-63E7D8365F78}">
      <dsp:nvSpPr>
        <dsp:cNvPr id="0" name=""/>
        <dsp:cNvSpPr/>
      </dsp:nvSpPr>
      <dsp:spPr>
        <a:xfrm>
          <a:off x="0" y="1250081"/>
          <a:ext cx="2991231" cy="1125271"/>
        </a:xfrm>
        <a:prstGeom prst="roundRect">
          <a:avLst/>
        </a:prstGeom>
        <a:gradFill rotWithShape="0">
          <a:gsLst>
            <a:gs pos="0">
              <a:schemeClr val="accent1">
                <a:hueOff val="0"/>
                <a:satOff val="0"/>
                <a:lumOff val="0"/>
                <a:alphaOff val="0"/>
                <a:shade val="93000"/>
                <a:satMod val="130000"/>
              </a:schemeClr>
            </a:gs>
            <a:gs pos="60000">
              <a:schemeClr val="accent1">
                <a:hueOff val="0"/>
                <a:satOff val="0"/>
                <a:lumOff val="0"/>
                <a:alphaOff val="0"/>
                <a:tint val="80000"/>
                <a:shade val="93000"/>
                <a:satMod val="130000"/>
              </a:schemeClr>
            </a:gs>
            <a:gs pos="100000">
              <a:schemeClr val="accent1">
                <a:hueOff val="0"/>
                <a:satOff val="0"/>
                <a:lumOff val="0"/>
                <a:alphaOff val="0"/>
                <a:tint val="50000"/>
                <a:shade val="94000"/>
                <a:alpha val="100000"/>
                <a:satMod val="135000"/>
              </a:schemeClr>
            </a:gs>
          </a:gsLst>
          <a:lin ang="16200000" scaled="0"/>
        </a:gradFill>
        <a:ln>
          <a:noFill/>
        </a:ln>
        <a:effectLst>
          <a:innerShdw blurRad="50800" dist="25400" dir="13500000">
            <a:srgbClr val="C0C0C0">
              <a:alpha val="75000"/>
            </a:srgbClr>
          </a:innerShdw>
          <a:outerShdw blurRad="63500" dist="38100" dir="5400000" sx="105000" sy="105000" algn="br" rotWithShape="0">
            <a:srgbClr val="000000">
              <a:alpha val="3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b="1" kern="1200" dirty="0" smtClean="0"/>
            <a:t>Natural Order</a:t>
          </a:r>
          <a:endParaRPr lang="en-US" sz="3500" b="1" kern="1200" dirty="0"/>
        </a:p>
      </dsp:txBody>
      <dsp:txXfrm>
        <a:off x="54931" y="1305012"/>
        <a:ext cx="2881369" cy="1015409"/>
      </dsp:txXfrm>
    </dsp:sp>
    <dsp:sp modelId="{E56802E3-43C0-E84A-9D26-5C8E0D3E4377}">
      <dsp:nvSpPr>
        <dsp:cNvPr id="0" name=""/>
        <dsp:cNvSpPr/>
      </dsp:nvSpPr>
      <dsp:spPr>
        <a:xfrm rot="5400000">
          <a:off x="5199994" y="268540"/>
          <a:ext cx="900217" cy="531774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Politics- the city/ state</a:t>
          </a:r>
          <a:endParaRPr lang="en-US" sz="1500" kern="1200" dirty="0"/>
        </a:p>
        <a:p>
          <a:pPr marL="114300" lvl="1" indent="-114300" algn="l" defTabSz="666750">
            <a:lnSpc>
              <a:spcPct val="90000"/>
            </a:lnSpc>
            <a:spcBef>
              <a:spcPct val="0"/>
            </a:spcBef>
            <a:spcAft>
              <a:spcPct val="15000"/>
            </a:spcAft>
            <a:buChar char="••"/>
          </a:pPr>
          <a:r>
            <a:rPr lang="en-US" sz="1500" kern="1200" dirty="0" smtClean="0"/>
            <a:t>Economics- the household</a:t>
          </a:r>
          <a:endParaRPr lang="en-US" sz="1500" kern="1200" dirty="0"/>
        </a:p>
        <a:p>
          <a:pPr marL="114300" lvl="1" indent="-114300" algn="l" defTabSz="666750">
            <a:lnSpc>
              <a:spcPct val="90000"/>
            </a:lnSpc>
            <a:spcBef>
              <a:spcPct val="0"/>
            </a:spcBef>
            <a:spcAft>
              <a:spcPct val="15000"/>
            </a:spcAft>
            <a:buChar char="••"/>
          </a:pPr>
          <a:r>
            <a:rPr lang="en-US" sz="1500" kern="1200" dirty="0" smtClean="0"/>
            <a:t>Ethics- the individual</a:t>
          </a:r>
          <a:endParaRPr lang="en-US" sz="1500" kern="1200" dirty="0"/>
        </a:p>
      </dsp:txBody>
      <dsp:txXfrm rot="-5400000">
        <a:off x="2991231" y="2521249"/>
        <a:ext cx="5273799" cy="812327"/>
      </dsp:txXfrm>
    </dsp:sp>
    <dsp:sp modelId="{49AA2E90-EB8D-E245-8468-F658E51A6D9C}">
      <dsp:nvSpPr>
        <dsp:cNvPr id="0" name=""/>
        <dsp:cNvSpPr/>
      </dsp:nvSpPr>
      <dsp:spPr>
        <a:xfrm>
          <a:off x="0" y="2366481"/>
          <a:ext cx="2991231" cy="1125271"/>
        </a:xfrm>
        <a:prstGeom prst="roundRect">
          <a:avLst/>
        </a:prstGeom>
        <a:gradFill rotWithShape="0">
          <a:gsLst>
            <a:gs pos="0">
              <a:schemeClr val="accent1">
                <a:hueOff val="0"/>
                <a:satOff val="0"/>
                <a:lumOff val="0"/>
                <a:alphaOff val="0"/>
                <a:shade val="93000"/>
                <a:satMod val="130000"/>
              </a:schemeClr>
            </a:gs>
            <a:gs pos="60000">
              <a:schemeClr val="accent1">
                <a:hueOff val="0"/>
                <a:satOff val="0"/>
                <a:lumOff val="0"/>
                <a:alphaOff val="0"/>
                <a:tint val="80000"/>
                <a:shade val="93000"/>
                <a:satMod val="130000"/>
              </a:schemeClr>
            </a:gs>
            <a:gs pos="100000">
              <a:schemeClr val="accent1">
                <a:hueOff val="0"/>
                <a:satOff val="0"/>
                <a:lumOff val="0"/>
                <a:alphaOff val="0"/>
                <a:tint val="50000"/>
                <a:shade val="94000"/>
                <a:alpha val="100000"/>
                <a:satMod val="135000"/>
              </a:schemeClr>
            </a:gs>
          </a:gsLst>
          <a:lin ang="16200000" scaled="0"/>
        </a:gradFill>
        <a:ln>
          <a:noFill/>
        </a:ln>
        <a:effectLst>
          <a:innerShdw blurRad="50800" dist="25400" dir="13500000">
            <a:srgbClr val="C0C0C0">
              <a:alpha val="75000"/>
            </a:srgbClr>
          </a:innerShdw>
          <a:outerShdw blurRad="63500" dist="38100" dir="5400000" sx="105000" sy="105000" algn="br" rotWithShape="0">
            <a:srgbClr val="000000">
              <a:alpha val="3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b="1" kern="1200" dirty="0" smtClean="0"/>
            <a:t>Social order</a:t>
          </a:r>
          <a:endParaRPr lang="en-US" sz="3500" b="1" kern="1200" dirty="0"/>
        </a:p>
      </dsp:txBody>
      <dsp:txXfrm>
        <a:off x="54931" y="2421412"/>
        <a:ext cx="2881369" cy="10154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52940-2038-4148-94E5-69AA90A65A74}">
      <dsp:nvSpPr>
        <dsp:cNvPr id="0" name=""/>
        <dsp:cNvSpPr/>
      </dsp:nvSpPr>
      <dsp:spPr>
        <a:xfrm>
          <a:off x="0" y="0"/>
          <a:ext cx="4038600" cy="1192696"/>
        </a:xfrm>
        <a:prstGeom prst="roundRect">
          <a:avLst>
            <a:gd name="adj" fmla="val 10000"/>
          </a:avLst>
        </a:prstGeom>
        <a:gradFill rotWithShape="0">
          <a:gsLst>
            <a:gs pos="0">
              <a:schemeClr val="accent1">
                <a:hueOff val="0"/>
                <a:satOff val="0"/>
                <a:lumOff val="0"/>
                <a:alphaOff val="0"/>
                <a:shade val="93000"/>
                <a:satMod val="130000"/>
              </a:schemeClr>
            </a:gs>
            <a:gs pos="60000">
              <a:schemeClr val="accent1">
                <a:hueOff val="0"/>
                <a:satOff val="0"/>
                <a:lumOff val="0"/>
                <a:alphaOff val="0"/>
                <a:tint val="80000"/>
                <a:shade val="93000"/>
                <a:satMod val="130000"/>
              </a:schemeClr>
            </a:gs>
            <a:gs pos="100000">
              <a:schemeClr val="accent1">
                <a:hueOff val="0"/>
                <a:satOff val="0"/>
                <a:lumOff val="0"/>
                <a:alphaOff val="0"/>
                <a:tint val="50000"/>
                <a:shade val="94000"/>
                <a:alpha val="100000"/>
                <a:satMod val="135000"/>
              </a:schemeClr>
            </a:gs>
          </a:gsLst>
          <a:lin ang="16200000" scaled="0"/>
        </a:gradFill>
        <a:ln>
          <a:noFill/>
        </a:ln>
        <a:effectLst>
          <a:innerShdw blurRad="50800" dist="25400" dir="13500000">
            <a:srgbClr val="C0C0C0">
              <a:alpha val="75000"/>
            </a:srgbClr>
          </a:innerShdw>
          <a:outerShdw blurRad="63500" dist="38100" dir="5400000" sx="105000" sy="105000" algn="br" rotWithShape="0">
            <a:srgbClr val="000000">
              <a:alpha val="3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1" i="1" kern="1200" dirty="0" smtClean="0"/>
            <a:t>The Politics</a:t>
          </a:r>
          <a:endParaRPr lang="en-US" sz="2300" b="1" i="1" kern="1200" dirty="0"/>
        </a:p>
        <a:p>
          <a:pPr marL="171450" lvl="1" indent="-171450" algn="l" defTabSz="800100">
            <a:lnSpc>
              <a:spcPct val="90000"/>
            </a:lnSpc>
            <a:spcBef>
              <a:spcPct val="0"/>
            </a:spcBef>
            <a:spcAft>
              <a:spcPct val="15000"/>
            </a:spcAft>
            <a:buChar char="••"/>
          </a:pPr>
          <a:r>
            <a:rPr lang="en-US" sz="1800" kern="1200" dirty="0" smtClean="0"/>
            <a:t>The </a:t>
          </a:r>
          <a:r>
            <a:rPr lang="en-US" sz="1800" kern="1200" dirty="0" smtClean="0"/>
            <a:t>City/ state</a:t>
          </a:r>
          <a:endParaRPr lang="en-US" sz="1800" kern="1200" dirty="0"/>
        </a:p>
        <a:p>
          <a:pPr marL="171450" lvl="1" indent="-171450" algn="l" defTabSz="800100">
            <a:lnSpc>
              <a:spcPct val="90000"/>
            </a:lnSpc>
            <a:spcBef>
              <a:spcPct val="0"/>
            </a:spcBef>
            <a:spcAft>
              <a:spcPct val="15000"/>
            </a:spcAft>
            <a:buChar char="••"/>
          </a:pPr>
          <a:r>
            <a:rPr lang="en-US" sz="1800" kern="1200" dirty="0" smtClean="0"/>
            <a:t>Should be virtuous</a:t>
          </a:r>
          <a:endParaRPr lang="en-US" sz="1800" kern="1200" dirty="0"/>
        </a:p>
      </dsp:txBody>
      <dsp:txXfrm>
        <a:off x="926989" y="0"/>
        <a:ext cx="3111610" cy="1192696"/>
      </dsp:txXfrm>
    </dsp:sp>
    <dsp:sp modelId="{CCFF6271-2D07-EA4C-8FB4-7820FC499B3F}">
      <dsp:nvSpPr>
        <dsp:cNvPr id="0" name=""/>
        <dsp:cNvSpPr/>
      </dsp:nvSpPr>
      <dsp:spPr>
        <a:xfrm>
          <a:off x="119269" y="119269"/>
          <a:ext cx="807720" cy="954157"/>
        </a:xfrm>
        <a:prstGeom prst="roundRect">
          <a:avLst>
            <a:gd name="adj" fmla="val 10000"/>
          </a:avLst>
        </a:prstGeom>
        <a:blipFill rotWithShape="1">
          <a:blip xmlns:r="http://schemas.openxmlformats.org/officeDocument/2006/relationships" r:embed="rId1"/>
          <a:stretch>
            <a:fillRect/>
          </a:stretch>
        </a:blipFill>
        <a:ln>
          <a:noFill/>
        </a:ln>
        <a:effectLst>
          <a:innerShdw blurRad="50800" dist="25400" dir="13500000">
            <a:srgbClr val="C0C0C0">
              <a:alpha val="75000"/>
            </a:srgbClr>
          </a:innerShdw>
          <a:outerShdw blurRad="63500" dist="38100" dir="5400000" sx="105000" sy="105000" algn="br" rotWithShape="0">
            <a:srgbClr val="000000">
              <a:alpha val="30000"/>
            </a:srgbClr>
          </a:outerShdw>
        </a:effectLst>
      </dsp:spPr>
      <dsp:style>
        <a:lnRef idx="0">
          <a:scrgbClr r="0" g="0" b="0"/>
        </a:lnRef>
        <a:fillRef idx="1">
          <a:scrgbClr r="0" g="0" b="0"/>
        </a:fillRef>
        <a:effectRef idx="2">
          <a:scrgbClr r="0" g="0" b="0"/>
        </a:effectRef>
        <a:fontRef idx="minor"/>
      </dsp:style>
    </dsp:sp>
    <dsp:sp modelId="{66613738-A46C-CF48-BB51-8E4BAF826B28}">
      <dsp:nvSpPr>
        <dsp:cNvPr id="0" name=""/>
        <dsp:cNvSpPr/>
      </dsp:nvSpPr>
      <dsp:spPr>
        <a:xfrm>
          <a:off x="0" y="1311966"/>
          <a:ext cx="4038600" cy="1192696"/>
        </a:xfrm>
        <a:prstGeom prst="roundRect">
          <a:avLst>
            <a:gd name="adj" fmla="val 10000"/>
          </a:avLst>
        </a:prstGeom>
        <a:gradFill rotWithShape="0">
          <a:gsLst>
            <a:gs pos="0">
              <a:schemeClr val="accent1">
                <a:hueOff val="0"/>
                <a:satOff val="0"/>
                <a:lumOff val="0"/>
                <a:alphaOff val="0"/>
                <a:shade val="93000"/>
                <a:satMod val="130000"/>
              </a:schemeClr>
            </a:gs>
            <a:gs pos="60000">
              <a:schemeClr val="accent1">
                <a:hueOff val="0"/>
                <a:satOff val="0"/>
                <a:lumOff val="0"/>
                <a:alphaOff val="0"/>
                <a:tint val="80000"/>
                <a:shade val="93000"/>
                <a:satMod val="130000"/>
              </a:schemeClr>
            </a:gs>
            <a:gs pos="100000">
              <a:schemeClr val="accent1">
                <a:hueOff val="0"/>
                <a:satOff val="0"/>
                <a:lumOff val="0"/>
                <a:alphaOff val="0"/>
                <a:tint val="50000"/>
                <a:shade val="94000"/>
                <a:alpha val="100000"/>
                <a:satMod val="135000"/>
              </a:schemeClr>
            </a:gs>
          </a:gsLst>
          <a:lin ang="16200000" scaled="0"/>
        </a:gradFill>
        <a:ln>
          <a:noFill/>
        </a:ln>
        <a:effectLst>
          <a:innerShdw blurRad="50800" dist="25400" dir="13500000">
            <a:srgbClr val="C0C0C0">
              <a:alpha val="75000"/>
            </a:srgbClr>
          </a:innerShdw>
          <a:outerShdw blurRad="63500" dist="38100" dir="5400000" sx="105000" sy="105000" algn="br" rotWithShape="0">
            <a:srgbClr val="000000">
              <a:alpha val="3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1" i="1" kern="1200" dirty="0" smtClean="0"/>
            <a:t>The Economics</a:t>
          </a:r>
          <a:endParaRPr lang="en-US" sz="2300" b="1" i="1" kern="1200" dirty="0"/>
        </a:p>
        <a:p>
          <a:pPr marL="171450" lvl="1" indent="-171450" algn="l" defTabSz="800100">
            <a:lnSpc>
              <a:spcPct val="90000"/>
            </a:lnSpc>
            <a:spcBef>
              <a:spcPct val="0"/>
            </a:spcBef>
            <a:spcAft>
              <a:spcPct val="15000"/>
            </a:spcAft>
            <a:buChar char="••"/>
          </a:pPr>
          <a:r>
            <a:rPr lang="en-US" sz="1800" kern="1200" dirty="0" smtClean="0"/>
            <a:t>The household</a:t>
          </a:r>
          <a:endParaRPr lang="en-US" sz="1800" kern="1200" dirty="0"/>
        </a:p>
        <a:p>
          <a:pPr marL="171450" lvl="1" indent="-171450" algn="l" defTabSz="800100">
            <a:lnSpc>
              <a:spcPct val="90000"/>
            </a:lnSpc>
            <a:spcBef>
              <a:spcPct val="0"/>
            </a:spcBef>
            <a:spcAft>
              <a:spcPct val="15000"/>
            </a:spcAft>
            <a:buChar char="••"/>
          </a:pPr>
          <a:r>
            <a:rPr lang="en-US" sz="1800" kern="1200" dirty="0" smtClean="0"/>
            <a:t>Should be virtuous</a:t>
          </a:r>
          <a:endParaRPr lang="en-US" sz="1800" kern="1200" dirty="0"/>
        </a:p>
      </dsp:txBody>
      <dsp:txXfrm>
        <a:off x="926989" y="1311966"/>
        <a:ext cx="3111610" cy="1192696"/>
      </dsp:txXfrm>
    </dsp:sp>
    <dsp:sp modelId="{97AED0C7-1AF5-674C-84AD-C67E40E3214B}">
      <dsp:nvSpPr>
        <dsp:cNvPr id="0" name=""/>
        <dsp:cNvSpPr/>
      </dsp:nvSpPr>
      <dsp:spPr>
        <a:xfrm>
          <a:off x="119269" y="1431236"/>
          <a:ext cx="807720" cy="954157"/>
        </a:xfrm>
        <a:prstGeom prst="roundRect">
          <a:avLst>
            <a:gd name="adj" fmla="val 10000"/>
          </a:avLst>
        </a:prstGeom>
        <a:blipFill rotWithShape="1">
          <a:blip xmlns:r="http://schemas.openxmlformats.org/officeDocument/2006/relationships" r:embed="rId2"/>
          <a:stretch>
            <a:fillRect/>
          </a:stretch>
        </a:blipFill>
        <a:ln>
          <a:noFill/>
        </a:ln>
        <a:effectLst>
          <a:innerShdw blurRad="50800" dist="25400" dir="13500000">
            <a:srgbClr val="C0C0C0">
              <a:alpha val="75000"/>
            </a:srgbClr>
          </a:innerShdw>
          <a:outerShdw blurRad="63500" dist="38100" dir="5400000" sx="105000" sy="105000" algn="br" rotWithShape="0">
            <a:srgbClr val="000000">
              <a:alpha val="30000"/>
            </a:srgbClr>
          </a:outerShdw>
        </a:effectLst>
      </dsp:spPr>
      <dsp:style>
        <a:lnRef idx="0">
          <a:scrgbClr r="0" g="0" b="0"/>
        </a:lnRef>
        <a:fillRef idx="1">
          <a:scrgbClr r="0" g="0" b="0"/>
        </a:fillRef>
        <a:effectRef idx="2">
          <a:scrgbClr r="0" g="0" b="0"/>
        </a:effectRef>
        <a:fontRef idx="minor"/>
      </dsp:style>
    </dsp:sp>
    <dsp:sp modelId="{66D2BAA4-0EF1-AD43-8EC7-67A90C6F85DB}">
      <dsp:nvSpPr>
        <dsp:cNvPr id="0" name=""/>
        <dsp:cNvSpPr/>
      </dsp:nvSpPr>
      <dsp:spPr>
        <a:xfrm>
          <a:off x="0" y="2623933"/>
          <a:ext cx="4038600" cy="1192696"/>
        </a:xfrm>
        <a:prstGeom prst="roundRect">
          <a:avLst>
            <a:gd name="adj" fmla="val 10000"/>
          </a:avLst>
        </a:prstGeom>
        <a:gradFill rotWithShape="0">
          <a:gsLst>
            <a:gs pos="0">
              <a:schemeClr val="accent1">
                <a:hueOff val="0"/>
                <a:satOff val="0"/>
                <a:lumOff val="0"/>
                <a:alphaOff val="0"/>
                <a:shade val="93000"/>
                <a:satMod val="130000"/>
              </a:schemeClr>
            </a:gs>
            <a:gs pos="60000">
              <a:schemeClr val="accent1">
                <a:hueOff val="0"/>
                <a:satOff val="0"/>
                <a:lumOff val="0"/>
                <a:alphaOff val="0"/>
                <a:tint val="80000"/>
                <a:shade val="93000"/>
                <a:satMod val="130000"/>
              </a:schemeClr>
            </a:gs>
            <a:gs pos="100000">
              <a:schemeClr val="accent1">
                <a:hueOff val="0"/>
                <a:satOff val="0"/>
                <a:lumOff val="0"/>
                <a:alphaOff val="0"/>
                <a:tint val="50000"/>
                <a:shade val="94000"/>
                <a:alpha val="100000"/>
                <a:satMod val="135000"/>
              </a:schemeClr>
            </a:gs>
          </a:gsLst>
          <a:lin ang="16200000" scaled="0"/>
        </a:gradFill>
        <a:ln>
          <a:noFill/>
        </a:ln>
        <a:effectLst>
          <a:innerShdw blurRad="50800" dist="25400" dir="13500000">
            <a:srgbClr val="C0C0C0">
              <a:alpha val="75000"/>
            </a:srgbClr>
          </a:innerShdw>
          <a:outerShdw blurRad="63500" dist="38100" dir="5400000" sx="105000" sy="105000" algn="br" rotWithShape="0">
            <a:srgbClr val="000000">
              <a:alpha val="3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1" i="1" kern="1200" dirty="0" smtClean="0"/>
            <a:t> </a:t>
          </a:r>
          <a:r>
            <a:rPr lang="en-US" sz="2300" b="1" i="1" kern="1200" dirty="0" smtClean="0"/>
            <a:t>Ethics</a:t>
          </a:r>
          <a:endParaRPr lang="en-US" sz="2300" b="1" i="1" kern="1200" dirty="0"/>
        </a:p>
        <a:p>
          <a:pPr marL="171450" lvl="1" indent="-171450" algn="l" defTabSz="800100">
            <a:lnSpc>
              <a:spcPct val="90000"/>
            </a:lnSpc>
            <a:spcBef>
              <a:spcPct val="0"/>
            </a:spcBef>
            <a:spcAft>
              <a:spcPct val="15000"/>
            </a:spcAft>
            <a:buChar char="••"/>
          </a:pPr>
          <a:r>
            <a:rPr lang="en-US" sz="1800" kern="1200" dirty="0" smtClean="0"/>
            <a:t>The Individual</a:t>
          </a:r>
          <a:endParaRPr lang="en-US" sz="1800" kern="1200" dirty="0"/>
        </a:p>
        <a:p>
          <a:pPr marL="171450" lvl="1" indent="-171450" algn="l" defTabSz="800100">
            <a:lnSpc>
              <a:spcPct val="90000"/>
            </a:lnSpc>
            <a:spcBef>
              <a:spcPct val="0"/>
            </a:spcBef>
            <a:spcAft>
              <a:spcPct val="15000"/>
            </a:spcAft>
            <a:buChar char="••"/>
          </a:pPr>
          <a:r>
            <a:rPr lang="en-US" sz="1800" kern="1200" dirty="0" smtClean="0"/>
            <a:t>Should be virtuous</a:t>
          </a:r>
          <a:endParaRPr lang="en-US" sz="1800" kern="1200" dirty="0"/>
        </a:p>
      </dsp:txBody>
      <dsp:txXfrm>
        <a:off x="926989" y="2623933"/>
        <a:ext cx="3111610" cy="1192696"/>
      </dsp:txXfrm>
    </dsp:sp>
    <dsp:sp modelId="{8CCC0728-D0BC-624F-B766-B65C6EBEFBC1}">
      <dsp:nvSpPr>
        <dsp:cNvPr id="0" name=""/>
        <dsp:cNvSpPr/>
      </dsp:nvSpPr>
      <dsp:spPr>
        <a:xfrm>
          <a:off x="119269" y="2743202"/>
          <a:ext cx="807720" cy="954157"/>
        </a:xfrm>
        <a:prstGeom prst="roundRect">
          <a:avLst>
            <a:gd name="adj" fmla="val 10000"/>
          </a:avLst>
        </a:prstGeom>
        <a:blipFill rotWithShape="1">
          <a:blip xmlns:r="http://schemas.openxmlformats.org/officeDocument/2006/relationships" r:embed="rId3"/>
          <a:stretch>
            <a:fillRect/>
          </a:stretch>
        </a:blipFill>
        <a:ln>
          <a:noFill/>
        </a:ln>
        <a:effectLst>
          <a:innerShdw blurRad="50800" dist="25400" dir="13500000">
            <a:srgbClr val="C0C0C0">
              <a:alpha val="75000"/>
            </a:srgbClr>
          </a:innerShdw>
          <a:outerShdw blurRad="63500" dist="38100" dir="5400000" sx="105000" sy="105000" algn="br" rotWithShape="0">
            <a:srgbClr val="000000">
              <a:alpha val="30000"/>
            </a:srgbClr>
          </a:outerShdw>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073FB-823C-0949-828E-0BABEFD29B9F}">
      <dsp:nvSpPr>
        <dsp:cNvPr id="0" name=""/>
        <dsp:cNvSpPr/>
      </dsp:nvSpPr>
      <dsp:spPr>
        <a:xfrm>
          <a:off x="0" y="0"/>
          <a:ext cx="4038600" cy="1101999"/>
        </a:xfrm>
        <a:prstGeom prst="roundRect">
          <a:avLst>
            <a:gd name="adj" fmla="val 10000"/>
          </a:avLst>
        </a:prstGeom>
        <a:gradFill rotWithShape="0">
          <a:gsLst>
            <a:gs pos="0">
              <a:schemeClr val="accent1">
                <a:hueOff val="0"/>
                <a:satOff val="0"/>
                <a:lumOff val="0"/>
                <a:alphaOff val="0"/>
                <a:shade val="93000"/>
                <a:satMod val="130000"/>
              </a:schemeClr>
            </a:gs>
            <a:gs pos="60000">
              <a:schemeClr val="accent1">
                <a:hueOff val="0"/>
                <a:satOff val="0"/>
                <a:lumOff val="0"/>
                <a:alphaOff val="0"/>
                <a:tint val="80000"/>
                <a:shade val="93000"/>
                <a:satMod val="130000"/>
              </a:schemeClr>
            </a:gs>
            <a:gs pos="100000">
              <a:schemeClr val="accent1">
                <a:hueOff val="0"/>
                <a:satOff val="0"/>
                <a:lumOff val="0"/>
                <a:alphaOff val="0"/>
                <a:tint val="50000"/>
                <a:shade val="94000"/>
                <a:alpha val="100000"/>
                <a:satMod val="135000"/>
              </a:schemeClr>
            </a:gs>
          </a:gsLst>
          <a:lin ang="16200000" scaled="0"/>
        </a:gradFill>
        <a:ln>
          <a:noFill/>
        </a:ln>
        <a:effectLst>
          <a:innerShdw blurRad="50800" dist="25400" dir="13500000">
            <a:srgbClr val="C0C0C0">
              <a:alpha val="75000"/>
            </a:srgbClr>
          </a:innerShdw>
          <a:outerShdw blurRad="63500" dist="38100" dir="5400000" sx="105000" sy="105000" algn="br" rotWithShape="0">
            <a:srgbClr val="000000">
              <a:alpha val="3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Monarchy</a:t>
          </a:r>
          <a:endParaRPr lang="en-US" sz="2200" kern="1200" dirty="0"/>
        </a:p>
        <a:p>
          <a:pPr marL="171450" lvl="1" indent="-171450" algn="l" defTabSz="755650">
            <a:lnSpc>
              <a:spcPct val="90000"/>
            </a:lnSpc>
            <a:spcBef>
              <a:spcPct val="0"/>
            </a:spcBef>
            <a:spcAft>
              <a:spcPct val="15000"/>
            </a:spcAft>
            <a:buChar char="••"/>
          </a:pPr>
          <a:r>
            <a:rPr lang="en-US" sz="1700" kern="1200" dirty="0" smtClean="0"/>
            <a:t>Benevolent monarchy</a:t>
          </a:r>
          <a:endParaRPr lang="en-US" sz="1700" kern="1200" dirty="0"/>
        </a:p>
        <a:p>
          <a:pPr marL="171450" lvl="1" indent="-171450" algn="l" defTabSz="755650">
            <a:lnSpc>
              <a:spcPct val="90000"/>
            </a:lnSpc>
            <a:spcBef>
              <a:spcPct val="0"/>
            </a:spcBef>
            <a:spcAft>
              <a:spcPct val="15000"/>
            </a:spcAft>
            <a:buChar char="••"/>
          </a:pPr>
          <a:endParaRPr lang="en-US" sz="1700" kern="1200"/>
        </a:p>
      </dsp:txBody>
      <dsp:txXfrm>
        <a:off x="917919" y="0"/>
        <a:ext cx="3120680" cy="1101999"/>
      </dsp:txXfrm>
    </dsp:sp>
    <dsp:sp modelId="{85768123-7390-D344-9026-0E0647CD349E}">
      <dsp:nvSpPr>
        <dsp:cNvPr id="0" name=""/>
        <dsp:cNvSpPr/>
      </dsp:nvSpPr>
      <dsp:spPr>
        <a:xfrm>
          <a:off x="110199" y="110199"/>
          <a:ext cx="807720" cy="881599"/>
        </a:xfrm>
        <a:prstGeom prst="roundRect">
          <a:avLst>
            <a:gd name="adj" fmla="val 10000"/>
          </a:avLst>
        </a:prstGeom>
        <a:blipFill rotWithShape="1">
          <a:blip xmlns:r="http://schemas.openxmlformats.org/officeDocument/2006/relationships" r:embed="rId1"/>
          <a:stretch>
            <a:fillRect/>
          </a:stretch>
        </a:blipFill>
        <a:ln>
          <a:noFill/>
        </a:ln>
        <a:effectLst>
          <a:innerShdw blurRad="50800" dist="25400" dir="13500000">
            <a:srgbClr val="C0C0C0">
              <a:alpha val="75000"/>
            </a:srgbClr>
          </a:innerShdw>
          <a:outerShdw blurRad="63500" dist="38100" dir="5400000" sx="105000" sy="105000" algn="br" rotWithShape="0">
            <a:srgbClr val="000000">
              <a:alpha val="30000"/>
            </a:srgbClr>
          </a:outerShdw>
        </a:effectLst>
      </dsp:spPr>
      <dsp:style>
        <a:lnRef idx="0">
          <a:scrgbClr r="0" g="0" b="0"/>
        </a:lnRef>
        <a:fillRef idx="1">
          <a:scrgbClr r="0" g="0" b="0"/>
        </a:fillRef>
        <a:effectRef idx="2">
          <a:scrgbClr r="0" g="0" b="0"/>
        </a:effectRef>
        <a:fontRef idx="minor"/>
      </dsp:style>
    </dsp:sp>
    <dsp:sp modelId="{EEB30E38-6733-674F-B97F-2A9C57AEB709}">
      <dsp:nvSpPr>
        <dsp:cNvPr id="0" name=""/>
        <dsp:cNvSpPr/>
      </dsp:nvSpPr>
      <dsp:spPr>
        <a:xfrm>
          <a:off x="0" y="1212199"/>
          <a:ext cx="4038600" cy="1101999"/>
        </a:xfrm>
        <a:prstGeom prst="roundRect">
          <a:avLst>
            <a:gd name="adj" fmla="val 10000"/>
          </a:avLst>
        </a:prstGeom>
        <a:gradFill rotWithShape="0">
          <a:gsLst>
            <a:gs pos="0">
              <a:schemeClr val="accent1">
                <a:hueOff val="0"/>
                <a:satOff val="0"/>
                <a:lumOff val="0"/>
                <a:alphaOff val="0"/>
                <a:shade val="93000"/>
                <a:satMod val="130000"/>
              </a:schemeClr>
            </a:gs>
            <a:gs pos="60000">
              <a:schemeClr val="accent1">
                <a:hueOff val="0"/>
                <a:satOff val="0"/>
                <a:lumOff val="0"/>
                <a:alphaOff val="0"/>
                <a:tint val="80000"/>
                <a:shade val="93000"/>
                <a:satMod val="130000"/>
              </a:schemeClr>
            </a:gs>
            <a:gs pos="100000">
              <a:schemeClr val="accent1">
                <a:hueOff val="0"/>
                <a:satOff val="0"/>
                <a:lumOff val="0"/>
                <a:alphaOff val="0"/>
                <a:tint val="50000"/>
                <a:shade val="94000"/>
                <a:alpha val="100000"/>
                <a:satMod val="135000"/>
              </a:schemeClr>
            </a:gs>
          </a:gsLst>
          <a:lin ang="16200000" scaled="0"/>
        </a:gradFill>
        <a:ln>
          <a:noFill/>
        </a:ln>
        <a:effectLst>
          <a:innerShdw blurRad="50800" dist="25400" dir="13500000">
            <a:srgbClr val="C0C0C0">
              <a:alpha val="75000"/>
            </a:srgbClr>
          </a:innerShdw>
          <a:outerShdw blurRad="63500" dist="38100" dir="5400000" sx="105000" sy="105000" algn="br" rotWithShape="0">
            <a:srgbClr val="000000">
              <a:alpha val="3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Aristocracy</a:t>
          </a:r>
          <a:endParaRPr lang="en-US" sz="2200" kern="1200" dirty="0"/>
        </a:p>
        <a:p>
          <a:pPr marL="171450" lvl="1" indent="-171450" algn="l" defTabSz="755650">
            <a:lnSpc>
              <a:spcPct val="90000"/>
            </a:lnSpc>
            <a:spcBef>
              <a:spcPct val="0"/>
            </a:spcBef>
            <a:spcAft>
              <a:spcPct val="15000"/>
            </a:spcAft>
            <a:buChar char="••"/>
          </a:pPr>
          <a:r>
            <a:rPr lang="en-US" sz="1700" kern="1200" dirty="0" smtClean="0"/>
            <a:t>Rule of the best</a:t>
          </a:r>
          <a:endParaRPr lang="en-US" sz="1700" kern="1200" dirty="0"/>
        </a:p>
        <a:p>
          <a:pPr marL="171450" lvl="1" indent="-171450" algn="l" defTabSz="755650">
            <a:lnSpc>
              <a:spcPct val="90000"/>
            </a:lnSpc>
            <a:spcBef>
              <a:spcPct val="0"/>
            </a:spcBef>
            <a:spcAft>
              <a:spcPct val="15000"/>
            </a:spcAft>
            <a:buChar char="••"/>
          </a:pPr>
          <a:endParaRPr lang="en-US" sz="1700" kern="1200"/>
        </a:p>
      </dsp:txBody>
      <dsp:txXfrm>
        <a:off x="917919" y="1212199"/>
        <a:ext cx="3120680" cy="1101999"/>
      </dsp:txXfrm>
    </dsp:sp>
    <dsp:sp modelId="{0AA5A566-E915-F742-893D-CFAF33169009}">
      <dsp:nvSpPr>
        <dsp:cNvPr id="0" name=""/>
        <dsp:cNvSpPr/>
      </dsp:nvSpPr>
      <dsp:spPr>
        <a:xfrm>
          <a:off x="110199" y="1322399"/>
          <a:ext cx="807720" cy="881599"/>
        </a:xfrm>
        <a:prstGeom prst="roundRect">
          <a:avLst>
            <a:gd name="adj" fmla="val 10000"/>
          </a:avLst>
        </a:prstGeom>
        <a:blipFill rotWithShape="1">
          <a:blip xmlns:r="http://schemas.openxmlformats.org/officeDocument/2006/relationships" r:embed="rId2"/>
          <a:stretch>
            <a:fillRect/>
          </a:stretch>
        </a:blipFill>
        <a:ln>
          <a:noFill/>
        </a:ln>
        <a:effectLst>
          <a:innerShdw blurRad="50800" dist="25400" dir="13500000">
            <a:srgbClr val="C0C0C0">
              <a:alpha val="75000"/>
            </a:srgbClr>
          </a:innerShdw>
          <a:outerShdw blurRad="63500" dist="38100" dir="5400000" sx="105000" sy="105000" algn="br" rotWithShape="0">
            <a:srgbClr val="000000">
              <a:alpha val="30000"/>
            </a:srgbClr>
          </a:outerShdw>
        </a:effectLst>
      </dsp:spPr>
      <dsp:style>
        <a:lnRef idx="0">
          <a:scrgbClr r="0" g="0" b="0"/>
        </a:lnRef>
        <a:fillRef idx="1">
          <a:scrgbClr r="0" g="0" b="0"/>
        </a:fillRef>
        <a:effectRef idx="2">
          <a:scrgbClr r="0" g="0" b="0"/>
        </a:effectRef>
        <a:fontRef idx="minor"/>
      </dsp:style>
    </dsp:sp>
    <dsp:sp modelId="{823D30CA-5307-5846-9647-3DDA40C83EED}">
      <dsp:nvSpPr>
        <dsp:cNvPr id="0" name=""/>
        <dsp:cNvSpPr/>
      </dsp:nvSpPr>
      <dsp:spPr>
        <a:xfrm>
          <a:off x="0" y="2424398"/>
          <a:ext cx="4038600" cy="1101999"/>
        </a:xfrm>
        <a:prstGeom prst="roundRect">
          <a:avLst>
            <a:gd name="adj" fmla="val 10000"/>
          </a:avLst>
        </a:prstGeom>
        <a:gradFill rotWithShape="0">
          <a:gsLst>
            <a:gs pos="0">
              <a:schemeClr val="accent1">
                <a:hueOff val="0"/>
                <a:satOff val="0"/>
                <a:lumOff val="0"/>
                <a:alphaOff val="0"/>
                <a:shade val="93000"/>
                <a:satMod val="130000"/>
              </a:schemeClr>
            </a:gs>
            <a:gs pos="60000">
              <a:schemeClr val="accent1">
                <a:hueOff val="0"/>
                <a:satOff val="0"/>
                <a:lumOff val="0"/>
                <a:alphaOff val="0"/>
                <a:tint val="80000"/>
                <a:shade val="93000"/>
                <a:satMod val="130000"/>
              </a:schemeClr>
            </a:gs>
            <a:gs pos="100000">
              <a:schemeClr val="accent1">
                <a:hueOff val="0"/>
                <a:satOff val="0"/>
                <a:lumOff val="0"/>
                <a:alphaOff val="0"/>
                <a:tint val="50000"/>
                <a:shade val="94000"/>
                <a:alpha val="100000"/>
                <a:satMod val="135000"/>
              </a:schemeClr>
            </a:gs>
          </a:gsLst>
          <a:lin ang="16200000" scaled="0"/>
        </a:gradFill>
        <a:ln>
          <a:noFill/>
        </a:ln>
        <a:effectLst>
          <a:innerShdw blurRad="50800" dist="25400" dir="13500000">
            <a:srgbClr val="C0C0C0">
              <a:alpha val="75000"/>
            </a:srgbClr>
          </a:innerShdw>
          <a:outerShdw blurRad="63500" dist="38100" dir="5400000" sx="105000" sy="105000" algn="br" rotWithShape="0">
            <a:srgbClr val="000000">
              <a:alpha val="3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Democracy</a:t>
          </a:r>
          <a:endParaRPr lang="en-US" sz="2200" kern="1200" dirty="0"/>
        </a:p>
        <a:p>
          <a:pPr marL="171450" lvl="1" indent="-171450" algn="l" defTabSz="755650">
            <a:lnSpc>
              <a:spcPct val="90000"/>
            </a:lnSpc>
            <a:spcBef>
              <a:spcPct val="0"/>
            </a:spcBef>
            <a:spcAft>
              <a:spcPct val="15000"/>
            </a:spcAft>
            <a:buChar char="••"/>
          </a:pPr>
          <a:r>
            <a:rPr lang="en-US" sz="1700" kern="1200" dirty="0" smtClean="0"/>
            <a:t>Rule of the </a:t>
          </a:r>
          <a:endParaRPr lang="en-US" sz="1700" kern="1200" dirty="0"/>
        </a:p>
        <a:p>
          <a:pPr marL="171450" lvl="1" indent="-171450" algn="l" defTabSz="755650">
            <a:lnSpc>
              <a:spcPct val="90000"/>
            </a:lnSpc>
            <a:spcBef>
              <a:spcPct val="0"/>
            </a:spcBef>
            <a:spcAft>
              <a:spcPct val="15000"/>
            </a:spcAft>
            <a:buChar char="••"/>
          </a:pPr>
          <a:endParaRPr lang="en-US" sz="1700" kern="1200"/>
        </a:p>
      </dsp:txBody>
      <dsp:txXfrm>
        <a:off x="917919" y="2424398"/>
        <a:ext cx="3120680" cy="1101999"/>
      </dsp:txXfrm>
    </dsp:sp>
    <dsp:sp modelId="{EAFE3DDA-E2AC-4B42-945D-C2BCF129FB21}">
      <dsp:nvSpPr>
        <dsp:cNvPr id="0" name=""/>
        <dsp:cNvSpPr/>
      </dsp:nvSpPr>
      <dsp:spPr>
        <a:xfrm>
          <a:off x="110199" y="2534598"/>
          <a:ext cx="807720" cy="881599"/>
        </a:xfrm>
        <a:prstGeom prst="roundRect">
          <a:avLst>
            <a:gd name="adj" fmla="val 10000"/>
          </a:avLst>
        </a:prstGeom>
        <a:blipFill rotWithShape="1">
          <a:blip xmlns:r="http://schemas.openxmlformats.org/officeDocument/2006/relationships" r:embed="rId3"/>
          <a:stretch>
            <a:fillRect/>
          </a:stretch>
        </a:blipFill>
        <a:ln>
          <a:noFill/>
        </a:ln>
        <a:effectLst>
          <a:innerShdw blurRad="50800" dist="25400" dir="13500000">
            <a:srgbClr val="C0C0C0">
              <a:alpha val="75000"/>
            </a:srgbClr>
          </a:innerShdw>
          <a:outerShdw blurRad="63500" dist="38100" dir="5400000" sx="105000" sy="105000" algn="br" rotWithShape="0">
            <a:srgbClr val="000000">
              <a:alpha val="30000"/>
            </a:srgbClr>
          </a:outerShdw>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33C7A7-4BA5-7340-82CA-1153C7D806B8}">
      <dsp:nvSpPr>
        <dsp:cNvPr id="0" name=""/>
        <dsp:cNvSpPr/>
      </dsp:nvSpPr>
      <dsp:spPr>
        <a:xfrm>
          <a:off x="4154487" y="1490810"/>
          <a:ext cx="2939330" cy="510131"/>
        </a:xfrm>
        <a:custGeom>
          <a:avLst/>
          <a:gdLst/>
          <a:ahLst/>
          <a:cxnLst/>
          <a:rect l="0" t="0" r="0" b="0"/>
          <a:pathLst>
            <a:path>
              <a:moveTo>
                <a:pt x="0" y="0"/>
              </a:moveTo>
              <a:lnTo>
                <a:pt x="0" y="255065"/>
              </a:lnTo>
              <a:lnTo>
                <a:pt x="2939330" y="255065"/>
              </a:lnTo>
              <a:lnTo>
                <a:pt x="2939330" y="510131"/>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E67FED5-D9B3-7B4D-A1BE-86DB3CF396C7}">
      <dsp:nvSpPr>
        <dsp:cNvPr id="0" name=""/>
        <dsp:cNvSpPr/>
      </dsp:nvSpPr>
      <dsp:spPr>
        <a:xfrm>
          <a:off x="4108767" y="1490810"/>
          <a:ext cx="91440" cy="510131"/>
        </a:xfrm>
        <a:custGeom>
          <a:avLst/>
          <a:gdLst/>
          <a:ahLst/>
          <a:cxnLst/>
          <a:rect l="0" t="0" r="0" b="0"/>
          <a:pathLst>
            <a:path>
              <a:moveTo>
                <a:pt x="45720" y="0"/>
              </a:moveTo>
              <a:lnTo>
                <a:pt x="45720" y="510131"/>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2FA19EB-E4CA-854B-B06D-7E12D8CB7A8D}">
      <dsp:nvSpPr>
        <dsp:cNvPr id="0" name=""/>
        <dsp:cNvSpPr/>
      </dsp:nvSpPr>
      <dsp:spPr>
        <a:xfrm>
          <a:off x="1215157" y="1490810"/>
          <a:ext cx="2939330" cy="510131"/>
        </a:xfrm>
        <a:custGeom>
          <a:avLst/>
          <a:gdLst/>
          <a:ahLst/>
          <a:cxnLst/>
          <a:rect l="0" t="0" r="0" b="0"/>
          <a:pathLst>
            <a:path>
              <a:moveTo>
                <a:pt x="2939330" y="0"/>
              </a:moveTo>
              <a:lnTo>
                <a:pt x="2939330" y="255065"/>
              </a:lnTo>
              <a:lnTo>
                <a:pt x="0" y="255065"/>
              </a:lnTo>
              <a:lnTo>
                <a:pt x="0" y="510131"/>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1679914-9886-F948-B0AB-3D08CA51DA89}">
      <dsp:nvSpPr>
        <dsp:cNvPr id="0" name=""/>
        <dsp:cNvSpPr/>
      </dsp:nvSpPr>
      <dsp:spPr>
        <a:xfrm>
          <a:off x="2939888" y="276211"/>
          <a:ext cx="2429198" cy="1214599"/>
        </a:xfrm>
        <a:prstGeom prst="rect">
          <a:avLst/>
        </a:prstGeom>
        <a:gradFill rotWithShape="0">
          <a:gsLst>
            <a:gs pos="0">
              <a:schemeClr val="accent1">
                <a:hueOff val="0"/>
                <a:satOff val="0"/>
                <a:lumOff val="0"/>
                <a:alphaOff val="0"/>
                <a:shade val="93000"/>
                <a:satMod val="130000"/>
              </a:schemeClr>
            </a:gs>
            <a:gs pos="60000">
              <a:schemeClr val="accent1">
                <a:hueOff val="0"/>
                <a:satOff val="0"/>
                <a:lumOff val="0"/>
                <a:alphaOff val="0"/>
                <a:tint val="80000"/>
                <a:shade val="93000"/>
                <a:satMod val="130000"/>
              </a:schemeClr>
            </a:gs>
            <a:gs pos="100000">
              <a:schemeClr val="accent1">
                <a:hueOff val="0"/>
                <a:satOff val="0"/>
                <a:lumOff val="0"/>
                <a:alphaOff val="0"/>
                <a:tint val="50000"/>
                <a:shade val="94000"/>
                <a:alpha val="100000"/>
                <a:satMod val="135000"/>
              </a:schemeClr>
            </a:gs>
          </a:gsLst>
          <a:lin ang="16200000" scaled="0"/>
        </a:gradFill>
        <a:ln>
          <a:noFill/>
        </a:ln>
        <a:effectLst>
          <a:innerShdw blurRad="50800" dist="25400" dir="13500000">
            <a:srgbClr val="C0C0C0">
              <a:alpha val="75000"/>
            </a:srgbClr>
          </a:innerShdw>
          <a:outerShdw blurRad="63500" dist="38100" dir="5400000" sx="105000" sy="105000" algn="br" rotWithShape="0">
            <a:srgbClr val="000000">
              <a:alpha val="3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US" sz="4100" kern="1200" dirty="0" smtClean="0"/>
            <a:t>Modernity</a:t>
          </a:r>
          <a:endParaRPr lang="en-US" sz="4100" kern="1200" dirty="0"/>
        </a:p>
      </dsp:txBody>
      <dsp:txXfrm>
        <a:off x="2939888" y="276211"/>
        <a:ext cx="2429198" cy="1214599"/>
      </dsp:txXfrm>
    </dsp:sp>
    <dsp:sp modelId="{5608897D-B03E-B348-963B-5A749760BC5D}">
      <dsp:nvSpPr>
        <dsp:cNvPr id="0" name=""/>
        <dsp:cNvSpPr/>
      </dsp:nvSpPr>
      <dsp:spPr>
        <a:xfrm>
          <a:off x="557" y="2000942"/>
          <a:ext cx="2429198" cy="1214599"/>
        </a:xfrm>
        <a:prstGeom prst="rect">
          <a:avLst/>
        </a:prstGeom>
        <a:gradFill rotWithShape="0">
          <a:gsLst>
            <a:gs pos="0">
              <a:schemeClr val="accent1">
                <a:hueOff val="0"/>
                <a:satOff val="0"/>
                <a:lumOff val="0"/>
                <a:alphaOff val="0"/>
                <a:shade val="93000"/>
                <a:satMod val="130000"/>
              </a:schemeClr>
            </a:gs>
            <a:gs pos="60000">
              <a:schemeClr val="accent1">
                <a:hueOff val="0"/>
                <a:satOff val="0"/>
                <a:lumOff val="0"/>
                <a:alphaOff val="0"/>
                <a:tint val="80000"/>
                <a:shade val="93000"/>
                <a:satMod val="130000"/>
              </a:schemeClr>
            </a:gs>
            <a:gs pos="100000">
              <a:schemeClr val="accent1">
                <a:hueOff val="0"/>
                <a:satOff val="0"/>
                <a:lumOff val="0"/>
                <a:alphaOff val="0"/>
                <a:tint val="50000"/>
                <a:shade val="94000"/>
                <a:alpha val="100000"/>
                <a:satMod val="135000"/>
              </a:schemeClr>
            </a:gs>
          </a:gsLst>
          <a:lin ang="16200000" scaled="0"/>
        </a:gradFill>
        <a:ln>
          <a:noFill/>
        </a:ln>
        <a:effectLst>
          <a:innerShdw blurRad="50800" dist="25400" dir="13500000">
            <a:srgbClr val="C0C0C0">
              <a:alpha val="75000"/>
            </a:srgbClr>
          </a:innerShdw>
          <a:outerShdw blurRad="63500" dist="38100" dir="5400000" sx="105000" sy="105000" algn="br" rotWithShape="0">
            <a:srgbClr val="000000">
              <a:alpha val="3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US" sz="4100" kern="1200" dirty="0" smtClean="0"/>
            <a:t>Religion</a:t>
          </a:r>
          <a:endParaRPr lang="en-US" sz="4100" kern="1200" dirty="0"/>
        </a:p>
      </dsp:txBody>
      <dsp:txXfrm>
        <a:off x="557" y="2000942"/>
        <a:ext cx="2429198" cy="1214599"/>
      </dsp:txXfrm>
    </dsp:sp>
    <dsp:sp modelId="{4014AA4A-495C-6244-B212-16A351F39B29}">
      <dsp:nvSpPr>
        <dsp:cNvPr id="0" name=""/>
        <dsp:cNvSpPr/>
      </dsp:nvSpPr>
      <dsp:spPr>
        <a:xfrm>
          <a:off x="2939888" y="2000942"/>
          <a:ext cx="2429198" cy="1214599"/>
        </a:xfrm>
        <a:prstGeom prst="rect">
          <a:avLst/>
        </a:prstGeom>
        <a:gradFill rotWithShape="0">
          <a:gsLst>
            <a:gs pos="0">
              <a:schemeClr val="accent1">
                <a:hueOff val="0"/>
                <a:satOff val="0"/>
                <a:lumOff val="0"/>
                <a:alphaOff val="0"/>
                <a:shade val="93000"/>
                <a:satMod val="130000"/>
              </a:schemeClr>
            </a:gs>
            <a:gs pos="60000">
              <a:schemeClr val="accent1">
                <a:hueOff val="0"/>
                <a:satOff val="0"/>
                <a:lumOff val="0"/>
                <a:alphaOff val="0"/>
                <a:tint val="80000"/>
                <a:shade val="93000"/>
                <a:satMod val="130000"/>
              </a:schemeClr>
            </a:gs>
            <a:gs pos="100000">
              <a:schemeClr val="accent1">
                <a:hueOff val="0"/>
                <a:satOff val="0"/>
                <a:lumOff val="0"/>
                <a:alphaOff val="0"/>
                <a:tint val="50000"/>
                <a:shade val="94000"/>
                <a:alpha val="100000"/>
                <a:satMod val="135000"/>
              </a:schemeClr>
            </a:gs>
          </a:gsLst>
          <a:lin ang="16200000" scaled="0"/>
        </a:gradFill>
        <a:ln>
          <a:noFill/>
        </a:ln>
        <a:effectLst>
          <a:innerShdw blurRad="50800" dist="25400" dir="13500000">
            <a:srgbClr val="C0C0C0">
              <a:alpha val="75000"/>
            </a:srgbClr>
          </a:innerShdw>
          <a:outerShdw blurRad="63500" dist="38100" dir="5400000" sx="105000" sy="105000" algn="br" rotWithShape="0">
            <a:srgbClr val="000000">
              <a:alpha val="3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US" sz="4100" kern="1200" dirty="0" smtClean="0"/>
            <a:t>Physical  Sciences</a:t>
          </a:r>
          <a:endParaRPr lang="en-US" sz="4100" kern="1200" dirty="0"/>
        </a:p>
      </dsp:txBody>
      <dsp:txXfrm>
        <a:off x="2939888" y="2000942"/>
        <a:ext cx="2429198" cy="1214599"/>
      </dsp:txXfrm>
    </dsp:sp>
    <dsp:sp modelId="{6BF867C1-D30E-0F44-B337-41C6DF5D7F5C}">
      <dsp:nvSpPr>
        <dsp:cNvPr id="0" name=""/>
        <dsp:cNvSpPr/>
      </dsp:nvSpPr>
      <dsp:spPr>
        <a:xfrm>
          <a:off x="5879218" y="2000942"/>
          <a:ext cx="2429198" cy="1214599"/>
        </a:xfrm>
        <a:prstGeom prst="rect">
          <a:avLst/>
        </a:prstGeom>
        <a:gradFill rotWithShape="0">
          <a:gsLst>
            <a:gs pos="0">
              <a:schemeClr val="accent1">
                <a:hueOff val="0"/>
                <a:satOff val="0"/>
                <a:lumOff val="0"/>
                <a:alphaOff val="0"/>
                <a:shade val="93000"/>
                <a:satMod val="130000"/>
              </a:schemeClr>
            </a:gs>
            <a:gs pos="60000">
              <a:schemeClr val="accent1">
                <a:hueOff val="0"/>
                <a:satOff val="0"/>
                <a:lumOff val="0"/>
                <a:alphaOff val="0"/>
                <a:tint val="80000"/>
                <a:shade val="93000"/>
                <a:satMod val="130000"/>
              </a:schemeClr>
            </a:gs>
            <a:gs pos="100000">
              <a:schemeClr val="accent1">
                <a:hueOff val="0"/>
                <a:satOff val="0"/>
                <a:lumOff val="0"/>
                <a:alphaOff val="0"/>
                <a:tint val="50000"/>
                <a:shade val="94000"/>
                <a:alpha val="100000"/>
                <a:satMod val="135000"/>
              </a:schemeClr>
            </a:gs>
          </a:gsLst>
          <a:lin ang="16200000" scaled="0"/>
        </a:gradFill>
        <a:ln>
          <a:noFill/>
        </a:ln>
        <a:effectLst>
          <a:innerShdw blurRad="50800" dist="25400" dir="13500000">
            <a:srgbClr val="C0C0C0">
              <a:alpha val="75000"/>
            </a:srgbClr>
          </a:innerShdw>
          <a:outerShdw blurRad="63500" dist="38100" dir="5400000" sx="105000" sy="105000" algn="br" rotWithShape="0">
            <a:srgbClr val="000000">
              <a:alpha val="3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US" sz="4100" kern="1200" dirty="0" smtClean="0"/>
            <a:t>Social Sciences</a:t>
          </a:r>
          <a:endParaRPr lang="en-US" sz="4100" kern="1200" dirty="0"/>
        </a:p>
      </dsp:txBody>
      <dsp:txXfrm>
        <a:off x="5879218" y="2000942"/>
        <a:ext cx="2429198" cy="121459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wireframeOverlay-Home.png"/>
          <p:cNvPicPr>
            <a:picLocks noChangeAspect="1"/>
          </p:cNvPicPr>
          <p:nvPr/>
        </p:nvPicPr>
        <p:blipFill>
          <a:blip r:embed="rId2"/>
          <a:srcRect t="-93973"/>
          <a:stretch>
            <a:fillRect/>
          </a:stretch>
        </p:blipFill>
        <p:spPr>
          <a:xfrm>
            <a:off x="179294" y="1183341"/>
            <a:ext cx="8787384" cy="5276725"/>
          </a:xfrm>
          <a:prstGeom prst="rect">
            <a:avLst/>
          </a:prstGeom>
          <a:gradFill>
            <a:gsLst>
              <a:gs pos="0">
                <a:schemeClr val="tx2"/>
              </a:gs>
              <a:gs pos="100000">
                <a:schemeClr val="bg2"/>
              </a:gs>
            </a:gsLst>
            <a:lin ang="5400000" scaled="0"/>
          </a:gradFill>
        </p:spPr>
      </p:pic>
      <p:sp>
        <p:nvSpPr>
          <p:cNvPr id="2" name="Title 1"/>
          <p:cNvSpPr>
            <a:spLocks noGrp="1"/>
          </p:cNvSpPr>
          <p:nvPr>
            <p:ph type="ctrTitle"/>
          </p:nvPr>
        </p:nvSpPr>
        <p:spPr>
          <a:xfrm>
            <a:off x="417513" y="2168338"/>
            <a:ext cx="8307387" cy="1619250"/>
          </a:xfrm>
        </p:spPr>
        <p:txBody>
          <a:bodyPr/>
          <a:lstStyle>
            <a:lvl1pPr algn="ctr">
              <a:defRPr sz="4800"/>
            </a:lvl1pPr>
          </a:lstStyle>
          <a:p>
            <a:r>
              <a:rPr lang="en-US" smtClean="0"/>
              <a:t>Click to edit Master title style</a:t>
            </a:r>
            <a:endParaRPr/>
          </a:p>
        </p:txBody>
      </p:sp>
      <p:sp>
        <p:nvSpPr>
          <p:cNvPr id="3" name="Subtitle 2"/>
          <p:cNvSpPr>
            <a:spLocks noGrp="1"/>
          </p:cNvSpPr>
          <p:nvPr>
            <p:ph type="subTitle" idx="1"/>
          </p:nvPr>
        </p:nvSpPr>
        <p:spPr>
          <a:xfrm>
            <a:off x="417513" y="3810000"/>
            <a:ext cx="8307387" cy="753036"/>
          </a:xfrm>
        </p:spPr>
        <p:txBody>
          <a:bodyPr>
            <a:normAutofit/>
          </a:bodyPr>
          <a:lstStyle>
            <a:lvl1pPr marL="0" indent="0" algn="ctr">
              <a:spcBef>
                <a:spcPts val="3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1/9/18</a:t>
            </a:fld>
            <a:endParaRPr lang="en-US"/>
          </a:p>
        </p:txBody>
      </p:sp>
      <p:sp>
        <p:nvSpPr>
          <p:cNvPr id="5" name="Footer Placeholder 4"/>
          <p:cNvSpPr>
            <a:spLocks noGrp="1"/>
          </p:cNvSpPr>
          <p:nvPr>
            <p:ph type="ftr" sz="quarter" idx="11"/>
          </p:nvPr>
        </p:nvSpPr>
        <p:spPr/>
        <p:txBody>
          <a:bodyPr/>
          <a:lstStyle/>
          <a:p>
            <a:endParaRPr lang="en-US"/>
          </a:p>
        </p:txBody>
      </p:sp>
      <p:pic>
        <p:nvPicPr>
          <p:cNvPr id="8" name="Picture 7" descr="DirectionalButtons-RightOnly.png"/>
          <p:cNvPicPr>
            <a:picLocks noChangeAspect="1"/>
          </p:cNvPicPr>
          <p:nvPr/>
        </p:nvPicPr>
        <p:blipFill>
          <a:blip r:embed="rId3"/>
          <a:stretch>
            <a:fillRect/>
          </a:stretch>
        </p:blipFill>
        <p:spPr>
          <a:xfrm>
            <a:off x="7822266" y="533400"/>
            <a:ext cx="752475" cy="352425"/>
          </a:xfrm>
          <a:prstGeom prst="rect">
            <a:avLst/>
          </a:prstGeom>
        </p:spPr>
      </p:pic>
      <p:sp>
        <p:nvSpPr>
          <p:cNvPr id="9" name="Slide Number Placeholder 5"/>
          <p:cNvSpPr>
            <a:spLocks noGrp="1"/>
          </p:cNvSpPr>
          <p:nvPr>
            <p:ph type="sldNum" sz="quarter" idx="12"/>
          </p:nvPr>
        </p:nvSpPr>
        <p:spPr>
          <a:xfrm>
            <a:off x="8382000" y="1219200"/>
            <a:ext cx="533400" cy="365125"/>
          </a:xfrm>
        </p:spPr>
        <p:txBody>
          <a:bodyPr/>
          <a:lstStyle/>
          <a:p>
            <a:fld id="{886BB73A-582F-4420-9A14-CB10A2B2E5E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a:xfrm>
            <a:off x="416859" y="1466850"/>
            <a:ext cx="8308039" cy="1128432"/>
          </a:xfr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007224" y="2623296"/>
            <a:ext cx="4717676" cy="38312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30213" y="2770187"/>
            <a:ext cx="3429093" cy="3576825"/>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t>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pic>
        <p:nvPicPr>
          <p:cNvPr id="9" name="Picture 8" descr="wireframeOverlay-PCVertical.png"/>
          <p:cNvPicPr>
            <a:picLocks noChangeAspect="1"/>
          </p:cNvPicPr>
          <p:nvPr/>
        </p:nvPicPr>
        <p:blipFill>
          <a:blip r:embed="rId2"/>
          <a:srcRect b="-123309"/>
          <a:stretch>
            <a:fillRect/>
          </a:stretch>
        </p:blipFill>
        <p:spPr>
          <a:xfrm>
            <a:off x="182880" y="1179575"/>
            <a:ext cx="5133975" cy="5275013"/>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6859" y="1680882"/>
            <a:ext cx="4313891" cy="1162050"/>
          </a:xfrm>
        </p:spPr>
        <p:txBody>
          <a:bodyPr anchor="b"/>
          <a:lstStyle>
            <a:lvl1pPr algn="l">
              <a:defRPr sz="2800" b="0">
                <a:solidFill>
                  <a:schemeClr val="bg1"/>
                </a:solidFill>
              </a:defRPr>
            </a:lvl1pPr>
          </a:lstStyle>
          <a:p>
            <a:r>
              <a:rPr lang="en-US" smtClean="0"/>
              <a:t>Click to edit Master title style</a:t>
            </a:r>
            <a:endParaRPr dirty="0"/>
          </a:p>
        </p:txBody>
      </p:sp>
      <p:sp>
        <p:nvSpPr>
          <p:cNvPr id="4" name="Text Placeholder 3"/>
          <p:cNvSpPr>
            <a:spLocks noGrp="1"/>
          </p:cNvSpPr>
          <p:nvPr>
            <p:ph type="body" sz="half" idx="2"/>
          </p:nvPr>
        </p:nvSpPr>
        <p:spPr>
          <a:xfrm>
            <a:off x="416859" y="2837329"/>
            <a:ext cx="4313891" cy="3415834"/>
          </a:xfrm>
        </p:spPr>
        <p:txBody>
          <a:bodyPr>
            <a:normAutofit/>
          </a:bodyPr>
          <a:lstStyle>
            <a:lvl1pPr marL="0" indent="0">
              <a:lnSpc>
                <a:spcPct val="110000"/>
              </a:lnSpc>
              <a:spcBef>
                <a:spcPts val="6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t>1/9/18</a:t>
            </a:fld>
            <a:endParaRPr lang="en-US"/>
          </a:p>
        </p:txBody>
      </p:sp>
      <p:sp>
        <p:nvSpPr>
          <p:cNvPr id="6" name="Footer Placeholder 5"/>
          <p:cNvSpPr>
            <a:spLocks noGrp="1"/>
          </p:cNvSpPr>
          <p:nvPr>
            <p:ph type="ftr" sz="quarter" idx="11"/>
          </p:nvPr>
        </p:nvSpPr>
        <p:spPr/>
        <p:txBody>
          <a:bodyPr/>
          <a:lstStyle/>
          <a:p>
            <a:endParaRPr lang="en-US"/>
          </a:p>
        </p:txBody>
      </p:sp>
      <p:sp>
        <p:nvSpPr>
          <p:cNvPr id="11" name="Picture Placeholder 10"/>
          <p:cNvSpPr>
            <a:spLocks noGrp="1"/>
          </p:cNvSpPr>
          <p:nvPr>
            <p:ph type="pic" sz="quarter" idx="13"/>
          </p:nvPr>
        </p:nvSpPr>
        <p:spPr>
          <a:xfrm>
            <a:off x="5298140" y="1169894"/>
            <a:ext cx="3671047" cy="5276088"/>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82880" y="1169894"/>
            <a:ext cx="8787384" cy="2106706"/>
          </a:xfrm>
        </p:spPr>
        <p:txBody>
          <a:bodyPr/>
          <a:lstStyle>
            <a:lvl1pPr>
              <a:buNone/>
              <a:defRPr/>
            </a:lvl1pPr>
          </a:lstStyle>
          <a:p>
            <a:r>
              <a:rPr lang="en-US" smtClean="0"/>
              <a:t>Drag picture to placeholder or click icon to add</a:t>
            </a:r>
            <a:endParaRPr/>
          </a:p>
        </p:txBody>
      </p:sp>
      <p:sp>
        <p:nvSpPr>
          <p:cNvPr id="10" name="Rectangle 9"/>
          <p:cNvSpPr/>
          <p:nvPr/>
        </p:nvSpPr>
        <p:spPr>
          <a:xfrm>
            <a:off x="182880" y="3281082"/>
            <a:ext cx="8787384" cy="3174582"/>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859" y="3329268"/>
            <a:ext cx="8346141" cy="1014132"/>
          </a:xfrm>
        </p:spPr>
        <p:txBody>
          <a:bodyPr anchor="b"/>
          <a:lstStyle>
            <a:lvl1pPr algn="l">
              <a:defRPr sz="3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416859" y="4343399"/>
            <a:ext cx="8346141" cy="1909763"/>
          </a:xfrm>
        </p:spPr>
        <p:txBody>
          <a:bodyPr>
            <a:normAutofit/>
          </a:bodyPr>
          <a:lstStyle>
            <a:lvl1pPr marL="0" indent="0">
              <a:lnSpc>
                <a:spcPct val="110000"/>
              </a:lnSpc>
              <a:spcBef>
                <a:spcPts val="600"/>
              </a:spcBef>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t>1/9/18</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pic>
        <p:nvPicPr>
          <p:cNvPr id="9" name="Picture 8" descr="wireframeOverlay-PCVertical.png"/>
          <p:cNvPicPr>
            <a:picLocks noChangeAspect="1"/>
          </p:cNvPicPr>
          <p:nvPr/>
        </p:nvPicPr>
        <p:blipFill>
          <a:blip r:embed="rId2"/>
          <a:srcRect b="-123309"/>
          <a:stretch>
            <a:fillRect/>
          </a:stretch>
        </p:blipFill>
        <p:spPr>
          <a:xfrm>
            <a:off x="3835212" y="1179575"/>
            <a:ext cx="5133975" cy="5275013"/>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91000" y="1680882"/>
            <a:ext cx="4313891" cy="1162050"/>
          </a:xfrm>
        </p:spPr>
        <p:txBody>
          <a:bodyPr anchor="b"/>
          <a:lstStyle>
            <a:lvl1pPr algn="l">
              <a:defRPr sz="28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4191000" y="2837329"/>
            <a:ext cx="4313891" cy="3415834"/>
          </a:xfrm>
        </p:spPr>
        <p:txBody>
          <a:bodyPr>
            <a:normAutofit/>
          </a:bodyPr>
          <a:lstStyle>
            <a:lvl1pPr marL="0" indent="0">
              <a:lnSpc>
                <a:spcPct val="110000"/>
              </a:lnSpc>
              <a:spcBef>
                <a:spcPts val="6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t>1/9/18</a:t>
            </a:fld>
            <a:endParaRPr lang="en-US"/>
          </a:p>
        </p:txBody>
      </p:sp>
      <p:sp>
        <p:nvSpPr>
          <p:cNvPr id="6" name="Footer Placeholder 5"/>
          <p:cNvSpPr>
            <a:spLocks noGrp="1"/>
          </p:cNvSpPr>
          <p:nvPr>
            <p:ph type="ftr" sz="quarter" idx="11"/>
          </p:nvPr>
        </p:nvSpPr>
        <p:spPr/>
        <p:txBody>
          <a:bodyPr/>
          <a:lstStyle/>
          <a:p>
            <a:endParaRPr lang="en-US"/>
          </a:p>
        </p:txBody>
      </p:sp>
      <p:sp>
        <p:nvSpPr>
          <p:cNvPr id="8" name="Picture Placeholder 10"/>
          <p:cNvSpPr>
            <a:spLocks noGrp="1"/>
          </p:cNvSpPr>
          <p:nvPr>
            <p:ph type="pic" sz="quarter" idx="14"/>
          </p:nvPr>
        </p:nvSpPr>
        <p:spPr>
          <a:xfrm>
            <a:off x="182880" y="1179576"/>
            <a:ext cx="3671047" cy="2205318"/>
          </a:xfrm>
        </p:spPr>
        <p:txBody>
          <a:bodyPr/>
          <a:lstStyle>
            <a:lvl1pPr>
              <a:buNone/>
              <a:defRPr/>
            </a:lvl1pPr>
          </a:lstStyle>
          <a:p>
            <a:r>
              <a:rPr lang="en-US" smtClean="0"/>
              <a:t>Drag picture to placeholder or click icon to add</a:t>
            </a:r>
            <a:endParaRPr/>
          </a:p>
        </p:txBody>
      </p:sp>
      <p:sp>
        <p:nvSpPr>
          <p:cNvPr id="10" name="Picture Placeholder 10"/>
          <p:cNvSpPr>
            <a:spLocks noGrp="1"/>
          </p:cNvSpPr>
          <p:nvPr>
            <p:ph type="pic" sz="quarter" idx="15"/>
          </p:nvPr>
        </p:nvSpPr>
        <p:spPr>
          <a:xfrm>
            <a:off x="2015983" y="3383280"/>
            <a:ext cx="1837944" cy="3072384"/>
          </a:xfrm>
        </p:spPr>
        <p:txBody>
          <a:bodyPr/>
          <a:lstStyle>
            <a:lvl1pPr>
              <a:buNone/>
              <a:defRPr/>
            </a:lvl1pPr>
          </a:lstStyle>
          <a:p>
            <a:r>
              <a:rPr lang="en-US" smtClean="0"/>
              <a:t>Drag picture to placeholder or click icon to add</a:t>
            </a:r>
            <a:endParaRPr/>
          </a:p>
        </p:txBody>
      </p:sp>
      <p:sp>
        <p:nvSpPr>
          <p:cNvPr id="12" name="Picture Placeholder 10"/>
          <p:cNvSpPr>
            <a:spLocks noGrp="1"/>
          </p:cNvSpPr>
          <p:nvPr>
            <p:ph type="pic" sz="quarter" idx="16"/>
          </p:nvPr>
        </p:nvSpPr>
        <p:spPr>
          <a:xfrm>
            <a:off x="182880" y="3383280"/>
            <a:ext cx="1837944" cy="3072384"/>
          </a:xfrm>
        </p:spPr>
        <p:txBody>
          <a:bodyPr/>
          <a:lstStyle>
            <a:lvl1pPr>
              <a:buNone/>
              <a:defRPr/>
            </a:lvl1pPr>
          </a:lstStyle>
          <a:p>
            <a:r>
              <a:rPr lang="en-US" smtClean="0"/>
              <a:t>Drag picture to placeholder or click icon to add</a:t>
            </a:r>
            <a:endParaRPr/>
          </a:p>
        </p:txBody>
      </p:sp>
      <p:sp>
        <p:nvSpPr>
          <p:cNvPr id="13" name="Slide Number Placeholder 5"/>
          <p:cNvSpPr>
            <a:spLocks noGrp="1"/>
          </p:cNvSpPr>
          <p:nvPr>
            <p:ph type="sldNum" sz="quarter" idx="12"/>
          </p:nvPr>
        </p:nvSpPr>
        <p:spPr>
          <a:xfrm>
            <a:off x="8382000" y="1219200"/>
            <a:ext cx="533400" cy="365125"/>
          </a:xfrm>
        </p:spPr>
        <p:txBody>
          <a:bodyPr/>
          <a:lstStyle/>
          <a:p>
            <a:fld id="{886BB73A-582F-4420-9A14-CB10A2B2E5E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wireframeOverlay-VerticalTC.png"/>
          <p:cNvPicPr>
            <a:picLocks noChangeAspect="1"/>
          </p:cNvPicPr>
          <p:nvPr/>
        </p:nvPicPr>
        <p:blipFill>
          <a:blip r:embed="rId2"/>
          <a:srcRect t="-93650"/>
          <a:stretch>
            <a:fillRect/>
          </a:stretch>
        </p:blipFill>
        <p:spPr>
          <a:xfrm>
            <a:off x="7445188" y="1178128"/>
            <a:ext cx="1524000" cy="5275339"/>
          </a:xfrm>
          <a:prstGeom prst="rect">
            <a:avLst/>
          </a:prstGeom>
          <a:gradFill>
            <a:gsLst>
              <a:gs pos="0">
                <a:schemeClr val="tx2"/>
              </a:gs>
              <a:gs pos="100000">
                <a:schemeClr val="bg2"/>
              </a:gs>
            </a:gsLst>
            <a:lin ang="5400000" scaled="0"/>
          </a:gradFill>
        </p:spPr>
      </p:pic>
      <p:sp>
        <p:nvSpPr>
          <p:cNvPr id="2" name="Vertical Title 1"/>
          <p:cNvSpPr>
            <a:spLocks noGrp="1"/>
          </p:cNvSpPr>
          <p:nvPr>
            <p:ph type="title" orient="vert"/>
          </p:nvPr>
        </p:nvSpPr>
        <p:spPr>
          <a:xfrm>
            <a:off x="7440705" y="1398494"/>
            <a:ext cx="1447800" cy="484990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17513" y="1398494"/>
            <a:ext cx="6669087" cy="4849906"/>
          </a:xfrm>
        </p:spPr>
        <p:txBody>
          <a:bodyPr vert="eaVert"/>
          <a:lstStyle>
            <a:lvl5pPr>
              <a:defRPr/>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losi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38E4D-051A-41E1-86A4-E56916468FD0}" type="datetimeFigureOut">
              <a:rPr lang="en-US" smtClean="0"/>
              <a:t>1/9/18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6BB73A-582F-4420-9A14-CB10A2B2E5E8}" type="slidenum">
              <a:rPr lang="en-US" smtClean="0"/>
              <a:t>‹#›</a:t>
            </a:fld>
            <a:endParaRPr lang="en-US"/>
          </a:p>
        </p:txBody>
      </p:sp>
      <p:sp>
        <p:nvSpPr>
          <p:cNvPr id="5" name="Rectangle 4"/>
          <p:cNvSpPr/>
          <p:nvPr/>
        </p:nvSpPr>
        <p:spPr>
          <a:xfrm>
            <a:off x="182880" y="1179576"/>
            <a:ext cx="8787384" cy="5276088"/>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Picture 5" descr="DirectionalButtons-LeftOnlyOnly.png"/>
          <p:cNvPicPr>
            <a:picLocks noChangeAspect="1"/>
          </p:cNvPicPr>
          <p:nvPr/>
        </p:nvPicPr>
        <p:blipFill>
          <a:blip r:embed="rId2"/>
          <a:stretch>
            <a:fillRect/>
          </a:stretch>
        </p:blipFill>
        <p:spPr>
          <a:xfrm>
            <a:off x="7837488" y="538163"/>
            <a:ext cx="752475" cy="3524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415925" y="2756646"/>
            <a:ext cx="8308975" cy="3491753"/>
          </a:xfrm>
        </p:spPr>
        <p:txBody>
          <a:bodyPr>
            <a:normAutofit/>
          </a:bodyPr>
          <a:lstStyle>
            <a:lvl1pPr>
              <a:defRPr sz="20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Alt.">
    <p:spTree>
      <p:nvGrpSpPr>
        <p:cNvPr id="1" name=""/>
        <p:cNvGrpSpPr/>
        <p:nvPr/>
      </p:nvGrpSpPr>
      <p:grpSpPr>
        <a:xfrm>
          <a:off x="0" y="0"/>
          <a:ext cx="0" cy="0"/>
          <a:chOff x="0" y="0"/>
          <a:chExt cx="0" cy="0"/>
        </a:xfrm>
      </p:grpSpPr>
      <p:pic>
        <p:nvPicPr>
          <p:cNvPr id="8" name="Picture 7" descr="wireframeOverlay-TCFull.png"/>
          <p:cNvPicPr>
            <a:picLocks noChangeAspect="1"/>
          </p:cNvPicPr>
          <p:nvPr/>
        </p:nvPicPr>
        <p:blipFill>
          <a:blip r:embed="rId2"/>
          <a:srcRect l="-198711"/>
          <a:stretch>
            <a:fillRect/>
          </a:stretch>
        </p:blipFill>
        <p:spPr>
          <a:xfrm>
            <a:off x="177999" y="1179576"/>
            <a:ext cx="8788373" cy="5276088"/>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buClrTx/>
              <a:defRPr>
                <a:solidFill>
                  <a:schemeClr val="bg1"/>
                </a:solidFill>
              </a:defRPr>
            </a:lvl1pPr>
            <a:lvl2pPr>
              <a:buClr>
                <a:schemeClr val="bg1">
                  <a:lumMod val="75000"/>
                </a:schemeClr>
              </a:buClr>
              <a:defRPr>
                <a:solidFill>
                  <a:schemeClr val="bg1"/>
                </a:solidFill>
              </a:defRPr>
            </a:lvl2pPr>
            <a:lvl3pPr>
              <a:buClrTx/>
              <a:defRPr>
                <a:solidFill>
                  <a:schemeClr val="bg1"/>
                </a:solidFill>
              </a:defRPr>
            </a:lvl3pPr>
            <a:lvl4pPr>
              <a:buClr>
                <a:schemeClr val="bg1">
                  <a:lumMod val="75000"/>
                </a:schemeClr>
              </a:buClr>
              <a:defRPr>
                <a:solidFill>
                  <a:schemeClr val="bg1"/>
                </a:solidFill>
              </a:defRPr>
            </a:lvl4pPr>
            <a:lvl5pPr>
              <a:buClrTx/>
              <a:defRPr>
                <a:solidFill>
                  <a:schemeClr val="bg1"/>
                </a:solidFill>
              </a:defRPr>
            </a:lvl5pPr>
            <a:lvl6pPr>
              <a:buClr>
                <a:schemeClr val="bg1">
                  <a:lumMod val="75000"/>
                </a:schemeClr>
              </a:buClr>
              <a:defRPr lang="en-US" sz="1800" kern="1200" dirty="0" smtClean="0">
                <a:solidFill>
                  <a:schemeClr val="bg1"/>
                </a:solidFill>
                <a:latin typeface="+mn-lt"/>
                <a:ea typeface="+mn-ea"/>
                <a:cs typeface="+mn-cs"/>
              </a:defRPr>
            </a:lvl6pPr>
            <a:lvl7pPr>
              <a:buClr>
                <a:schemeClr val="bg1"/>
              </a:buClr>
              <a:defRPr lang="en-US" sz="1800" kern="1200" dirty="0" smtClean="0">
                <a:solidFill>
                  <a:schemeClr val="bg1"/>
                </a:solidFill>
                <a:latin typeface="+mn-lt"/>
                <a:ea typeface="+mn-ea"/>
                <a:cs typeface="+mn-cs"/>
              </a:defRPr>
            </a:lvl7pPr>
            <a:lvl8pPr>
              <a:buClr>
                <a:schemeClr val="bg1">
                  <a:lumMod val="75000"/>
                </a:schemeClr>
              </a:buClr>
              <a:defRPr lang="en-US" sz="1800" kern="1200" dirty="0" smtClean="0">
                <a:solidFill>
                  <a:schemeClr val="bg1"/>
                </a:solidFill>
                <a:latin typeface="+mn-lt"/>
                <a:ea typeface="+mn-ea"/>
                <a:cs typeface="+mn-cs"/>
              </a:defRPr>
            </a:lvl8pPr>
            <a:lvl9pPr>
              <a:buClr>
                <a:schemeClr val="bg1"/>
              </a:buClr>
              <a:defRPr sz="1800" kern="1200" dirty="0">
                <a:solidFill>
                  <a:schemeClr val="bg1"/>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wireframeOverlay-SectionH.png"/>
          <p:cNvPicPr>
            <a:picLocks noChangeAspect="1"/>
          </p:cNvPicPr>
          <p:nvPr/>
        </p:nvPicPr>
        <p:blipFill>
          <a:blip r:embed="rId2"/>
          <a:srcRect r="-91875"/>
          <a:stretch>
            <a:fillRect/>
          </a:stretch>
        </p:blipFill>
        <p:spPr>
          <a:xfrm>
            <a:off x="182880" y="1179576"/>
            <a:ext cx="8785105" cy="5276088"/>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a:xfrm>
            <a:off x="2133600" y="3429000"/>
            <a:ext cx="6591300" cy="1371600"/>
          </a:xfrm>
        </p:spPr>
        <p:txBody>
          <a:bodyPr anchor="b" anchorCtr="0"/>
          <a:lstStyle>
            <a:lvl1pPr algn="r">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2133600" y="4800599"/>
            <a:ext cx="6591300" cy="1066801"/>
          </a:xfrm>
        </p:spPr>
        <p:txBody>
          <a:bodyPr anchor="t" anchorCtr="0">
            <a:normAutofit/>
          </a:bodyPr>
          <a:lstStyle>
            <a:lvl1pPr marL="0" indent="0" algn="r">
              <a:spcBef>
                <a:spcPts val="30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E38E4D-051A-41E1-86A4-E56916468FD0}" type="datetimeFigureOut">
              <a:rPr lang="en-US" smtClean="0"/>
              <a:t>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16859" y="2770188"/>
            <a:ext cx="3840480" cy="3464765"/>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73214" y="2770188"/>
            <a:ext cx="3840480" cy="3464765"/>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CE38E4D-051A-41E1-86A4-E56916468FD0}" type="datetimeFigureOut">
              <a:rPr lang="en-US" smtClean="0"/>
              <a:t>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16859" y="2675964"/>
            <a:ext cx="3840480" cy="645459"/>
          </a:xfrm>
        </p:spPr>
        <p:txBody>
          <a:bodyPr anchor="ctr" anchorCtr="0">
            <a:normAutofit/>
          </a:bodyPr>
          <a:lstStyle>
            <a:lvl1pPr marL="0" indent="0" algn="ctr">
              <a:spcBef>
                <a:spcPts val="300"/>
              </a:spcBef>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16859" y="3307976"/>
            <a:ext cx="3840480" cy="2925762"/>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73752" y="2675964"/>
            <a:ext cx="3840480" cy="645459"/>
          </a:xfrm>
        </p:spPr>
        <p:txBody>
          <a:bodyPr anchor="ctr" anchorCtr="0">
            <a:normAutofit/>
          </a:bodyPr>
          <a:lstStyle>
            <a:lvl1pPr marL="0" indent="0" algn="ctr">
              <a:spcBef>
                <a:spcPts val="300"/>
              </a:spcBef>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752" y="3307976"/>
            <a:ext cx="3840480" cy="2925762"/>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CE38E4D-051A-41E1-86A4-E56916468FD0}" type="datetimeFigureOut">
              <a:rPr lang="en-US" smtClean="0"/>
              <a:t>1/9/18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CE38E4D-051A-41E1-86A4-E56916468FD0}" type="datetimeFigureOut">
              <a:rPr lang="en-US" smtClean="0"/>
              <a:t>1/9/18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38E4D-051A-41E1-86A4-E56916468FD0}" type="datetimeFigureOut">
              <a:rPr lang="en-US" smtClean="0"/>
              <a:t>1/9/18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wireframeOverlay-ContentCap.png"/>
          <p:cNvPicPr>
            <a:picLocks noChangeAspect="1"/>
          </p:cNvPicPr>
          <p:nvPr/>
        </p:nvPicPr>
        <p:blipFill>
          <a:blip r:embed="rId2"/>
          <a:srcRect b="-135871"/>
          <a:stretch>
            <a:fillRect/>
          </a:stretch>
        </p:blipFill>
        <p:spPr>
          <a:xfrm>
            <a:off x="182880" y="1179575"/>
            <a:ext cx="4228522" cy="5274037"/>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6859" y="1680882"/>
            <a:ext cx="3697941" cy="1162050"/>
          </a:xfrm>
        </p:spPr>
        <p:txBody>
          <a:bodyPr anchor="b"/>
          <a:lstStyle>
            <a:lvl1pPr algn="l">
              <a:defRPr sz="28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612341" y="1600200"/>
            <a:ext cx="4101353" cy="4652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16859" y="2837329"/>
            <a:ext cx="3697941" cy="3415834"/>
          </a:xfrm>
        </p:spPr>
        <p:txBody>
          <a:bodyPr vert="horz" lIns="91440" tIns="45720" rIns="91440" bIns="45720" rtlCol="0">
            <a:normAutofit/>
          </a:bodyPr>
          <a:lstStyle>
            <a:lvl1pPr marL="0" indent="0">
              <a:spcBef>
                <a:spcPts val="600"/>
              </a:spcBef>
              <a:buNone/>
              <a:defRPr sz="1600" kern="1200">
                <a:solidFill>
                  <a:schemeClr val="bg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tx1">
                  <a:lumMod val="50000"/>
                  <a:lumOff val="50000"/>
                </a:schemeClr>
              </a:buClr>
              <a:buSzPct val="7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t>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2.png"/><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456765"/>
            <a:ext cx="8308975"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15925" y="2770188"/>
            <a:ext cx="8308975" cy="34782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450105" y="6454588"/>
            <a:ext cx="2398059" cy="228600"/>
          </a:xfrm>
          <a:prstGeom prst="rect">
            <a:avLst/>
          </a:prstGeom>
        </p:spPr>
        <p:txBody>
          <a:bodyPr vert="horz" lIns="91440" tIns="45720" rIns="91440" bIns="45720" rtlCol="0" anchor="ctr"/>
          <a:lstStyle>
            <a:lvl1pPr algn="r">
              <a:defRPr sz="1000">
                <a:solidFill>
                  <a:schemeClr val="tx1">
                    <a:lumMod val="75000"/>
                    <a:lumOff val="25000"/>
                  </a:schemeClr>
                </a:solidFill>
              </a:defRPr>
            </a:lvl1pPr>
          </a:lstStyle>
          <a:p>
            <a:fld id="{7CE38E4D-051A-41E1-86A4-E56916468FD0}" type="datetimeFigureOut">
              <a:rPr lang="en-US" smtClean="0"/>
              <a:t>1/9/18</a:t>
            </a:fld>
            <a:endParaRPr lang="en-US"/>
          </a:p>
        </p:txBody>
      </p:sp>
      <p:sp>
        <p:nvSpPr>
          <p:cNvPr id="5" name="Footer Placeholder 4"/>
          <p:cNvSpPr>
            <a:spLocks noGrp="1"/>
          </p:cNvSpPr>
          <p:nvPr>
            <p:ph type="ftr" sz="quarter" idx="3"/>
          </p:nvPr>
        </p:nvSpPr>
        <p:spPr>
          <a:xfrm>
            <a:off x="259976" y="6454588"/>
            <a:ext cx="3657600" cy="228600"/>
          </a:xfrm>
          <a:prstGeom prst="rect">
            <a:avLst/>
          </a:prstGeom>
        </p:spPr>
        <p:txBody>
          <a:bodyPr vert="horz" lIns="91440" tIns="45720" rIns="91440" bIns="45720" rtlCol="0" anchor="ctr"/>
          <a:lstStyle>
            <a:lvl1pPr algn="l">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8382000" y="1219200"/>
            <a:ext cx="533400" cy="365125"/>
          </a:xfrm>
          <a:prstGeom prst="rect">
            <a:avLst/>
          </a:prstGeom>
        </p:spPr>
        <p:txBody>
          <a:bodyPr vert="horz" lIns="91440" tIns="45720" rIns="91440" bIns="45720" rtlCol="0" anchor="ctr"/>
          <a:lstStyle>
            <a:lvl1pPr algn="r">
              <a:defRPr sz="1200">
                <a:solidFill>
                  <a:schemeClr val="bg1"/>
                </a:solidFill>
              </a:defRPr>
            </a:lvl1pPr>
          </a:lstStyle>
          <a:p>
            <a:fld id="{886BB73A-582F-4420-9A14-CB10A2B2E5E8}" type="slidenum">
              <a:rPr lang="en-US" smtClean="0"/>
              <a:t>‹#›</a:t>
            </a:fld>
            <a:endParaRPr lang="en-US"/>
          </a:p>
        </p:txBody>
      </p:sp>
      <p:pic>
        <p:nvPicPr>
          <p:cNvPr id="7" name="Picture 6" descr="HomeButton.png">
            <a:hlinkClick r:id="" action="ppaction://hlinkshowjump?jump=firstslide"/>
          </p:cNvPr>
          <p:cNvPicPr>
            <a:picLocks noChangeAspect="1"/>
          </p:cNvPicPr>
          <p:nvPr/>
        </p:nvPicPr>
        <p:blipFill>
          <a:blip r:embed="rId18"/>
          <a:stretch>
            <a:fillRect/>
          </a:stretch>
        </p:blipFill>
        <p:spPr>
          <a:xfrm>
            <a:off x="552450" y="526116"/>
            <a:ext cx="457200" cy="352425"/>
          </a:xfrm>
          <a:prstGeom prst="rect">
            <a:avLst/>
          </a:prstGeom>
        </p:spPr>
      </p:pic>
      <p:pic>
        <p:nvPicPr>
          <p:cNvPr id="10" name="Picture 9" descr="DirectionalButtons-Full.png"/>
          <p:cNvPicPr>
            <a:picLocks noChangeAspect="1"/>
          </p:cNvPicPr>
          <p:nvPr/>
        </p:nvPicPr>
        <p:blipFill>
          <a:blip r:embed="rId19"/>
          <a:stretch>
            <a:fillRect/>
          </a:stretch>
        </p:blipFill>
        <p:spPr>
          <a:xfrm>
            <a:off x="7826188" y="526116"/>
            <a:ext cx="752475" cy="35242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spcBef>
          <a:spcPts val="2000"/>
        </a:spcBef>
        <a:buClr>
          <a:schemeClr val="tx1">
            <a:lumMod val="50000"/>
            <a:lumOff val="50000"/>
          </a:schemeClr>
        </a:buClr>
        <a:buSzPct val="70000"/>
        <a:buFont typeface="Wingdings" pitchFamily="2" charset="2"/>
        <a:buChar char="l"/>
        <a:defRPr sz="20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tx1">
            <a:lumMod val="85000"/>
            <a:lumOff val="15000"/>
          </a:schemeClr>
        </a:buClr>
        <a:buSzPct val="70000"/>
        <a:buFont typeface="Wingdings" pitchFamily="2" charset="2"/>
        <a:buChar char="l"/>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tx1">
            <a:lumMod val="50000"/>
            <a:lumOff val="50000"/>
          </a:schemeClr>
        </a:buClr>
        <a:buSzPct val="70000"/>
        <a:buFont typeface="Wingdings" pitchFamily="2" charset="2"/>
        <a:buChar char="l"/>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tx1">
            <a:lumMod val="85000"/>
            <a:lumOff val="15000"/>
          </a:schemeClr>
        </a:buClr>
        <a:buSzPct val="70000"/>
        <a:buFont typeface="Wingdings" pitchFamily="2" charset="2"/>
        <a:buChar char="l"/>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tx1">
            <a:lumMod val="50000"/>
            <a:lumOff val="50000"/>
          </a:schemeClr>
        </a:buClr>
        <a:buSzPct val="70000"/>
        <a:buFont typeface="Wingdings" pitchFamily="2" charset="2"/>
        <a:buChar char="l"/>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tx1">
            <a:lumMod val="85000"/>
            <a:lumOff val="15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tx1">
            <a:lumMod val="50000"/>
            <a:lumOff val="50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30388" indent="-228600" algn="l" defTabSz="914400" rtl="0" eaLnBrk="1" latinLnBrk="0" hangingPunct="1">
        <a:spcBef>
          <a:spcPct val="20000"/>
        </a:spcBef>
        <a:buClr>
          <a:schemeClr val="tx1">
            <a:lumMod val="85000"/>
            <a:lumOff val="15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7400" indent="-228600" algn="l" defTabSz="914400" rtl="0" eaLnBrk="1" latinLnBrk="0" hangingPunct="1">
        <a:spcBef>
          <a:spcPct val="20000"/>
        </a:spcBef>
        <a:buClr>
          <a:schemeClr val="tx1">
            <a:lumMod val="50000"/>
            <a:lumOff val="50000"/>
          </a:schemeClr>
        </a:buClr>
        <a:buSzPct val="7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5.xml"/><Relationship Id="rId2"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5.xml"/><Relationship Id="rId2"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Worldview and the Social Order</a:t>
            </a:r>
            <a:endParaRPr lang="en-US" dirty="0"/>
          </a:p>
        </p:txBody>
      </p:sp>
      <p:sp>
        <p:nvSpPr>
          <p:cNvPr id="3" name="Subtitle 2"/>
          <p:cNvSpPr>
            <a:spLocks noGrp="1"/>
          </p:cNvSpPr>
          <p:nvPr>
            <p:ph type="subTitle" idx="1"/>
          </p:nvPr>
        </p:nvSpPr>
        <p:spPr/>
        <p:txBody>
          <a:bodyPr/>
          <a:lstStyle/>
          <a:p>
            <a:r>
              <a:rPr lang="en-US" dirty="0" smtClean="0"/>
              <a:t>Craig Vincent Mitchell, PhD</a:t>
            </a:r>
          </a:p>
          <a:p>
            <a:r>
              <a:rPr lang="en-US" dirty="0" err="1" smtClean="0"/>
              <a:t>Craigvincentmitchell.com</a:t>
            </a:r>
            <a:endParaRPr lang="en-US" dirty="0"/>
          </a:p>
        </p:txBody>
      </p:sp>
      <p:pic>
        <p:nvPicPr>
          <p:cNvPr id="5" name="Picture 4" descr="Craig V Mitchell _ Revised 1-23-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2846" y="1155332"/>
            <a:ext cx="1932195" cy="1979905"/>
          </a:xfrm>
          <a:prstGeom prst="rect">
            <a:avLst/>
          </a:prstGeom>
        </p:spPr>
      </p:pic>
    </p:spTree>
    <p:extLst>
      <p:ext uri="{BB962C8B-B14F-4D97-AF65-F5344CB8AC3E}">
        <p14:creationId xmlns:p14="http://schemas.microsoft.com/office/powerpoint/2010/main" val="2546062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pPr algn="ctr"/>
            <a:r>
              <a:rPr lang="en-US" sz="6000" b="1" dirty="0" smtClean="0"/>
              <a:t>Thomas Aquinas</a:t>
            </a:r>
            <a:endParaRPr lang="en-US" sz="6000" b="1" dirty="0"/>
          </a:p>
        </p:txBody>
      </p:sp>
      <p:sp>
        <p:nvSpPr>
          <p:cNvPr id="2" name="Content Placeholder 1"/>
          <p:cNvSpPr>
            <a:spLocks noGrp="1"/>
          </p:cNvSpPr>
          <p:nvPr>
            <p:ph sz="half" idx="1"/>
          </p:nvPr>
        </p:nvSpPr>
        <p:spPr/>
        <p:txBody>
          <a:bodyPr>
            <a:normAutofit/>
          </a:bodyPr>
          <a:lstStyle/>
          <a:p>
            <a:r>
              <a:rPr lang="en-US" dirty="0" smtClean="0"/>
              <a:t>Aquinas employed the philosophy of Aristotle with the theology of Augustine</a:t>
            </a:r>
          </a:p>
          <a:p>
            <a:r>
              <a:rPr lang="en-US" dirty="0" smtClean="0"/>
              <a:t>He thought that the believer needed both the theological virtues and the cardinal virtues</a:t>
            </a:r>
          </a:p>
          <a:p>
            <a:r>
              <a:rPr lang="en-US" dirty="0" smtClean="0"/>
              <a:t>He thought that prudence united all of the virtues</a:t>
            </a:r>
          </a:p>
          <a:p>
            <a:r>
              <a:rPr lang="en-US" dirty="0" smtClean="0"/>
              <a:t>He also believed that virtue in</a:t>
            </a:r>
            <a:endParaRPr lang="en-US" dirty="0"/>
          </a:p>
        </p:txBody>
      </p:sp>
      <p:pic>
        <p:nvPicPr>
          <p:cNvPr id="4" name="Content Placeholder 3"/>
          <p:cNvPicPr>
            <a:picLocks noGrp="1" noChangeAspect="1"/>
          </p:cNvPicPr>
          <p:nvPr>
            <p:ph sz="half" idx="2"/>
          </p:nvPr>
        </p:nvPicPr>
        <p:blipFill>
          <a:blip r:embed="rId2"/>
          <a:srcRect t="12667" b="12667"/>
          <a:stretch>
            <a:fillRect/>
          </a:stretch>
        </p:blipFill>
        <p:spPr/>
      </p:pic>
    </p:spTree>
    <p:extLst>
      <p:ext uri="{BB962C8B-B14F-4D97-AF65-F5344CB8AC3E}">
        <p14:creationId xmlns:p14="http://schemas.microsoft.com/office/powerpoint/2010/main" val="557717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15925" y="1456765"/>
            <a:ext cx="8308975" cy="1143000"/>
          </a:xfrm>
        </p:spPr>
        <p:txBody>
          <a:bodyPr/>
          <a:lstStyle/>
          <a:p>
            <a:pPr algn="ctr"/>
            <a:r>
              <a:rPr lang="en-US" b="1" dirty="0" smtClean="0"/>
              <a:t>The Forms </a:t>
            </a:r>
            <a:r>
              <a:rPr lang="en-US" b="1" dirty="0" smtClean="0"/>
              <a:t>of </a:t>
            </a:r>
            <a:r>
              <a:rPr lang="en-US" b="1" dirty="0" smtClean="0"/>
              <a:t>Government </a:t>
            </a:r>
            <a:br>
              <a:rPr lang="en-US" b="1" dirty="0" smtClean="0"/>
            </a:br>
            <a:r>
              <a:rPr lang="en-US" b="1" dirty="0" smtClean="0"/>
              <a:t>according to Thomas Aquinas</a:t>
            </a:r>
            <a:endParaRPr lang="en-US" b="1" dirty="0"/>
          </a:p>
        </p:txBody>
      </p:sp>
      <p:sp>
        <p:nvSpPr>
          <p:cNvPr id="8" name="Content Placeholder 7"/>
          <p:cNvSpPr>
            <a:spLocks noGrp="1"/>
          </p:cNvSpPr>
          <p:nvPr>
            <p:ph sz="half" idx="1"/>
          </p:nvPr>
        </p:nvSpPr>
        <p:spPr/>
        <p:txBody>
          <a:bodyPr>
            <a:normAutofit/>
          </a:bodyPr>
          <a:lstStyle/>
          <a:p>
            <a:r>
              <a:rPr lang="en-US" dirty="0" smtClean="0"/>
              <a:t>Aquinas is not as optimistic as Aristotle</a:t>
            </a:r>
          </a:p>
          <a:p>
            <a:r>
              <a:rPr lang="en-US" dirty="0" smtClean="0"/>
              <a:t>Aquinas is not as negative about politics as Augustine</a:t>
            </a:r>
          </a:p>
          <a:p>
            <a:r>
              <a:rPr lang="en-US" dirty="0" smtClean="0"/>
              <a:t>He believed that the best form of government is a monarchy, advised by an aristocracy</a:t>
            </a:r>
            <a:endParaRPr lang="en-US" dirty="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3066923528"/>
              </p:ext>
            </p:extLst>
          </p:nvPr>
        </p:nvGraphicFramePr>
        <p:xfrm>
          <a:off x="4648200" y="2599765"/>
          <a:ext cx="4038600" cy="3526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4840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Augustine’s Economics</a:t>
            </a:r>
            <a:endParaRPr lang="en-US"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256149"/>
              </p:ext>
            </p:extLst>
          </p:nvPr>
        </p:nvGraphicFramePr>
        <p:xfrm>
          <a:off x="1100380" y="1222170"/>
          <a:ext cx="6943239" cy="5226412"/>
        </p:xfrm>
        <a:graphic>
          <a:graphicData uri="http://schemas.openxmlformats.org/drawingml/2006/table">
            <a:tbl>
              <a:tblPr firstRow="1" bandRow="1">
                <a:tableStyleId>{5C22544A-7EE6-4342-B048-85BDC9FD1C3A}</a:tableStyleId>
              </a:tblPr>
              <a:tblGrid>
                <a:gridCol w="2314876"/>
                <a:gridCol w="2314876"/>
                <a:gridCol w="2313487"/>
              </a:tblGrid>
              <a:tr h="628189">
                <a:tc gridSpan="3">
                  <a:txBody>
                    <a:bodyPr/>
                    <a:lstStyle/>
                    <a:p>
                      <a:pPr marL="0" marR="0" algn="ctr">
                        <a:lnSpc>
                          <a:spcPct val="115000"/>
                        </a:lnSpc>
                        <a:spcBef>
                          <a:spcPts val="0"/>
                        </a:spcBef>
                        <a:spcAft>
                          <a:spcPts val="0"/>
                        </a:spcAft>
                      </a:pPr>
                      <a:r>
                        <a:rPr lang="en-US" sz="2700" kern="1200" dirty="0">
                          <a:effectLst/>
                        </a:rPr>
                        <a:t>Augustine’s Levels of Economy</a:t>
                      </a:r>
                      <a:endParaRPr lang="en-US" sz="1000" dirty="0">
                        <a:effectLst/>
                        <a:latin typeface="Times New Roman"/>
                        <a:ea typeface="Times New Roman"/>
                        <a:cs typeface="Times New Roman"/>
                      </a:endParaRPr>
                    </a:p>
                  </a:txBody>
                  <a:tcPr marL="77147" marR="77147" marT="38574" marB="38574"/>
                </a:tc>
                <a:tc hMerge="1">
                  <a:txBody>
                    <a:bodyPr/>
                    <a:lstStyle/>
                    <a:p>
                      <a:endParaRPr lang="en-US"/>
                    </a:p>
                  </a:txBody>
                  <a:tcPr/>
                </a:tc>
                <a:tc hMerge="1">
                  <a:txBody>
                    <a:bodyPr/>
                    <a:lstStyle/>
                    <a:p>
                      <a:endParaRPr lang="en-US"/>
                    </a:p>
                  </a:txBody>
                  <a:tcPr/>
                </a:tc>
              </a:tr>
              <a:tr h="493127">
                <a:tc>
                  <a:txBody>
                    <a:bodyPr/>
                    <a:lstStyle/>
                    <a:p>
                      <a:pPr marL="0" marR="0" algn="ctr">
                        <a:lnSpc>
                          <a:spcPct val="115000"/>
                        </a:lnSpc>
                        <a:spcBef>
                          <a:spcPts val="0"/>
                        </a:spcBef>
                        <a:spcAft>
                          <a:spcPts val="0"/>
                        </a:spcAft>
                      </a:pPr>
                      <a:r>
                        <a:rPr lang="en-US" sz="2000" b="1" kern="1200" dirty="0">
                          <a:effectLst/>
                        </a:rPr>
                        <a:t>Level</a:t>
                      </a:r>
                      <a:endParaRPr lang="en-US" sz="1000" b="1" dirty="0">
                        <a:effectLst/>
                        <a:latin typeface="Times New Roman"/>
                        <a:ea typeface="Times New Roman"/>
                        <a:cs typeface="Times New Roman"/>
                      </a:endParaRPr>
                    </a:p>
                  </a:txBody>
                  <a:tcPr marL="77147" marR="77147" marT="38574" marB="38574"/>
                </a:tc>
                <a:tc>
                  <a:txBody>
                    <a:bodyPr/>
                    <a:lstStyle/>
                    <a:p>
                      <a:pPr marL="0" marR="0" algn="ctr">
                        <a:lnSpc>
                          <a:spcPct val="115000"/>
                        </a:lnSpc>
                        <a:spcBef>
                          <a:spcPts val="0"/>
                        </a:spcBef>
                        <a:spcAft>
                          <a:spcPts val="0"/>
                        </a:spcAft>
                      </a:pPr>
                      <a:r>
                        <a:rPr lang="en-US" sz="2000" b="1" kern="1200" dirty="0">
                          <a:effectLst/>
                        </a:rPr>
                        <a:t>Explanation</a:t>
                      </a:r>
                      <a:endParaRPr lang="en-US" sz="1000" b="1" dirty="0">
                        <a:effectLst/>
                        <a:latin typeface="Times New Roman"/>
                        <a:ea typeface="Times New Roman"/>
                        <a:cs typeface="Times New Roman"/>
                      </a:endParaRPr>
                    </a:p>
                  </a:txBody>
                  <a:tcPr marL="77147" marR="77147" marT="38574" marB="38574"/>
                </a:tc>
                <a:tc>
                  <a:txBody>
                    <a:bodyPr/>
                    <a:lstStyle/>
                    <a:p>
                      <a:pPr marL="0" marR="0" algn="ctr">
                        <a:lnSpc>
                          <a:spcPct val="115000"/>
                        </a:lnSpc>
                        <a:spcBef>
                          <a:spcPts val="0"/>
                        </a:spcBef>
                        <a:spcAft>
                          <a:spcPts val="0"/>
                        </a:spcAft>
                      </a:pPr>
                      <a:r>
                        <a:rPr lang="en-US" sz="1800" b="1" dirty="0" smtClean="0">
                          <a:effectLst/>
                          <a:latin typeface="Times New Roman"/>
                          <a:ea typeface="Times New Roman"/>
                          <a:cs typeface="Times New Roman"/>
                        </a:rPr>
                        <a:t>The Marketplace</a:t>
                      </a:r>
                      <a:endParaRPr lang="en-US" sz="1800" b="1" dirty="0">
                        <a:effectLst/>
                        <a:latin typeface="Times New Roman"/>
                        <a:ea typeface="Times New Roman"/>
                        <a:cs typeface="Times New Roman"/>
                      </a:endParaRPr>
                    </a:p>
                  </a:txBody>
                  <a:tcPr marL="77147" marR="77147" marT="38574" marB="38574"/>
                </a:tc>
              </a:tr>
              <a:tr h="808231">
                <a:tc>
                  <a:txBody>
                    <a:bodyPr/>
                    <a:lstStyle/>
                    <a:p>
                      <a:pPr marL="0" marR="0" algn="ctr">
                        <a:lnSpc>
                          <a:spcPct val="115000"/>
                        </a:lnSpc>
                        <a:spcBef>
                          <a:spcPts val="0"/>
                        </a:spcBef>
                        <a:spcAft>
                          <a:spcPts val="0"/>
                        </a:spcAft>
                      </a:pPr>
                      <a:r>
                        <a:rPr lang="en-US" sz="2000" b="1" kern="1200" smtClean="0">
                          <a:effectLst/>
                        </a:rPr>
                        <a:t>Personal</a:t>
                      </a:r>
                      <a:endParaRPr lang="en-US" sz="2000" b="1" dirty="0">
                        <a:effectLst/>
                        <a:latin typeface="Times New Roman"/>
                        <a:ea typeface="Times New Roman"/>
                        <a:cs typeface="Times New Roman"/>
                      </a:endParaRPr>
                    </a:p>
                  </a:txBody>
                  <a:tcPr marL="77147" marR="77147" marT="38574" marB="38574"/>
                </a:tc>
                <a:tc>
                  <a:txBody>
                    <a:bodyPr/>
                    <a:lstStyle/>
                    <a:p>
                      <a:pPr marL="0" marR="0" algn="ctr">
                        <a:lnSpc>
                          <a:spcPct val="115000"/>
                        </a:lnSpc>
                        <a:spcBef>
                          <a:spcPts val="0"/>
                        </a:spcBef>
                        <a:spcAft>
                          <a:spcPts val="0"/>
                        </a:spcAft>
                      </a:pPr>
                      <a:r>
                        <a:rPr lang="en-US" sz="1200" kern="1200">
                          <a:effectLst/>
                        </a:rPr>
                        <a:t>An individual’s actions should be driven by benevolence and beneficence</a:t>
                      </a:r>
                      <a:endParaRPr lang="en-US" sz="1000">
                        <a:effectLst/>
                        <a:latin typeface="Times New Roman"/>
                        <a:ea typeface="Times New Roman"/>
                        <a:cs typeface="Times New Roman"/>
                      </a:endParaRPr>
                    </a:p>
                  </a:txBody>
                  <a:tcPr marL="77147" marR="77147" marT="38574" marB="38574"/>
                </a:tc>
                <a:tc>
                  <a:txBody>
                    <a:bodyPr/>
                    <a:lstStyle/>
                    <a:p>
                      <a:pPr marL="0" marR="0" algn="ctr">
                        <a:lnSpc>
                          <a:spcPct val="115000"/>
                        </a:lnSpc>
                        <a:spcBef>
                          <a:spcPts val="0"/>
                        </a:spcBef>
                        <a:spcAft>
                          <a:spcPts val="0"/>
                        </a:spcAft>
                      </a:pPr>
                      <a:r>
                        <a:rPr lang="en-US" sz="1200" dirty="0">
                          <a:effectLst/>
                        </a:rPr>
                        <a:t>A </a:t>
                      </a:r>
                      <a:r>
                        <a:rPr lang="en-US" sz="1200" dirty="0" smtClean="0">
                          <a:effectLst/>
                        </a:rPr>
                        <a:t>worker </a:t>
                      </a:r>
                      <a:r>
                        <a:rPr lang="en-US" sz="1200" dirty="0">
                          <a:effectLst/>
                        </a:rPr>
                        <a:t>should act </a:t>
                      </a:r>
                      <a:r>
                        <a:rPr lang="en-US" sz="1200" dirty="0" smtClean="0">
                          <a:effectLst/>
                        </a:rPr>
                        <a:t>benevolently within </a:t>
                      </a:r>
                      <a:r>
                        <a:rPr lang="en-US" sz="1200" dirty="0">
                          <a:effectLst/>
                        </a:rPr>
                        <a:t>the marketplace for justice </a:t>
                      </a:r>
                      <a:endParaRPr lang="en-US" sz="1000" dirty="0">
                        <a:effectLst/>
                      </a:endParaRPr>
                    </a:p>
                    <a:p>
                      <a:pPr marL="0" marR="0" algn="ctr">
                        <a:lnSpc>
                          <a:spcPct val="115000"/>
                        </a:lnSpc>
                        <a:spcBef>
                          <a:spcPts val="0"/>
                        </a:spcBef>
                        <a:spcAft>
                          <a:spcPts val="0"/>
                        </a:spcAft>
                      </a:pPr>
                      <a:r>
                        <a:rPr lang="en-US" sz="1200" dirty="0">
                          <a:effectLst/>
                        </a:rPr>
                        <a:t>in </a:t>
                      </a:r>
                      <a:r>
                        <a:rPr lang="en-US" sz="1200" dirty="0" smtClean="0">
                          <a:effectLst/>
                        </a:rPr>
                        <a:t>exchange to create wealth.</a:t>
                      </a:r>
                      <a:endParaRPr lang="en-US" sz="1000" dirty="0">
                        <a:effectLst/>
                        <a:latin typeface="Times New Roman"/>
                        <a:ea typeface="Times New Roman"/>
                        <a:cs typeface="Times New Roman"/>
                      </a:endParaRPr>
                    </a:p>
                  </a:txBody>
                  <a:tcPr marL="77147" marR="77147" marT="38574" marB="38574"/>
                </a:tc>
              </a:tr>
              <a:tr h="1528404">
                <a:tc>
                  <a:txBody>
                    <a:bodyPr/>
                    <a:lstStyle/>
                    <a:p>
                      <a:pPr marL="0" marR="0" algn="ctr">
                        <a:lnSpc>
                          <a:spcPct val="115000"/>
                        </a:lnSpc>
                        <a:spcBef>
                          <a:spcPts val="0"/>
                        </a:spcBef>
                        <a:spcAft>
                          <a:spcPts val="0"/>
                        </a:spcAft>
                      </a:pPr>
                      <a:r>
                        <a:rPr lang="en-US" sz="2000" b="1" kern="1200" dirty="0">
                          <a:effectLst/>
                        </a:rPr>
                        <a:t> </a:t>
                      </a:r>
                      <a:endParaRPr lang="en-US" sz="2000" b="1" dirty="0">
                        <a:effectLst/>
                      </a:endParaRPr>
                    </a:p>
                    <a:p>
                      <a:pPr marL="0" marR="0" algn="ctr">
                        <a:lnSpc>
                          <a:spcPct val="115000"/>
                        </a:lnSpc>
                        <a:spcBef>
                          <a:spcPts val="0"/>
                        </a:spcBef>
                        <a:spcAft>
                          <a:spcPts val="0"/>
                        </a:spcAft>
                      </a:pPr>
                      <a:r>
                        <a:rPr lang="en-US" sz="2000" b="1" kern="1200" dirty="0">
                          <a:effectLst/>
                        </a:rPr>
                        <a:t>Domestic</a:t>
                      </a:r>
                      <a:endParaRPr lang="en-US" sz="2000" b="1" dirty="0">
                        <a:effectLst/>
                        <a:latin typeface="Times New Roman"/>
                        <a:ea typeface="Times New Roman"/>
                        <a:cs typeface="Times New Roman"/>
                      </a:endParaRPr>
                    </a:p>
                  </a:txBody>
                  <a:tcPr marL="77147" marR="77147" marT="38574" marB="38574"/>
                </a:tc>
                <a:tc>
                  <a:txBody>
                    <a:bodyPr/>
                    <a:lstStyle/>
                    <a:p>
                      <a:pPr marL="0" marR="0" algn="ctr">
                        <a:lnSpc>
                          <a:spcPct val="115000"/>
                        </a:lnSpc>
                        <a:spcBef>
                          <a:spcPts val="0"/>
                        </a:spcBef>
                        <a:spcAft>
                          <a:spcPts val="0"/>
                        </a:spcAft>
                      </a:pPr>
                      <a:r>
                        <a:rPr lang="en-US" sz="1200" b="1" kern="1200" dirty="0">
                          <a:effectLst/>
                        </a:rPr>
                        <a:t>Household/ Family: </a:t>
                      </a:r>
                      <a:endParaRPr lang="en-US" sz="1000" b="1" dirty="0">
                        <a:effectLst/>
                      </a:endParaRPr>
                    </a:p>
                    <a:p>
                      <a:pPr marL="0" marR="0" algn="ctr">
                        <a:lnSpc>
                          <a:spcPct val="115000"/>
                        </a:lnSpc>
                        <a:spcBef>
                          <a:spcPts val="0"/>
                        </a:spcBef>
                        <a:spcAft>
                          <a:spcPts val="0"/>
                        </a:spcAft>
                      </a:pPr>
                      <a:r>
                        <a:rPr lang="en-US" sz="1200" dirty="0">
                          <a:effectLst/>
                        </a:rPr>
                        <a:t>Marriage is an oasis from the market. Actions within marriage and family should be driven by beneficence. Most actions should be </a:t>
                      </a:r>
                      <a:r>
                        <a:rPr lang="en-US" sz="1200" dirty="0" smtClean="0">
                          <a:effectLst/>
                        </a:rPr>
                        <a:t>gifts within the family.</a:t>
                      </a:r>
                      <a:endParaRPr lang="en-US" sz="1000" dirty="0">
                        <a:effectLst/>
                        <a:latin typeface="Times New Roman"/>
                        <a:ea typeface="Times New Roman"/>
                        <a:cs typeface="Times New Roman"/>
                      </a:endParaRPr>
                    </a:p>
                  </a:txBody>
                  <a:tcPr marL="77147" marR="77147" marT="38574" marB="38574"/>
                </a:tc>
                <a:tc>
                  <a:txBody>
                    <a:bodyPr/>
                    <a:lstStyle/>
                    <a:p>
                      <a:pPr marL="0" marR="0" algn="ctr">
                        <a:lnSpc>
                          <a:spcPct val="115000"/>
                        </a:lnSpc>
                        <a:spcBef>
                          <a:spcPts val="0"/>
                        </a:spcBef>
                        <a:spcAft>
                          <a:spcPts val="0"/>
                        </a:spcAft>
                      </a:pPr>
                      <a:r>
                        <a:rPr lang="en-US" sz="1200" b="1" kern="1200" dirty="0">
                          <a:effectLst/>
                        </a:rPr>
                        <a:t>Firms/ non-profits </a:t>
                      </a:r>
                      <a:endParaRPr lang="en-US" sz="1000" b="1" dirty="0">
                        <a:effectLst/>
                      </a:endParaRPr>
                    </a:p>
                    <a:p>
                      <a:pPr marL="0" marR="0" algn="ctr">
                        <a:lnSpc>
                          <a:spcPct val="115000"/>
                        </a:lnSpc>
                        <a:spcBef>
                          <a:spcPts val="0"/>
                        </a:spcBef>
                        <a:spcAft>
                          <a:spcPts val="0"/>
                        </a:spcAft>
                      </a:pPr>
                      <a:r>
                        <a:rPr lang="en-US" sz="1200" kern="1200" dirty="0">
                          <a:effectLst/>
                        </a:rPr>
                        <a:t>are generally offshoots from a </a:t>
                      </a:r>
                      <a:r>
                        <a:rPr lang="en-US" sz="1200" kern="1200" dirty="0" smtClean="0">
                          <a:effectLst/>
                        </a:rPr>
                        <a:t>family. </a:t>
                      </a:r>
                      <a:r>
                        <a:rPr lang="en-US" sz="1200" kern="1200" dirty="0">
                          <a:effectLst/>
                        </a:rPr>
                        <a:t>The firm’s private property and labor is </a:t>
                      </a:r>
                      <a:r>
                        <a:rPr lang="en-US" sz="1200" kern="1200" dirty="0" smtClean="0">
                          <a:effectLst/>
                        </a:rPr>
                        <a:t>used benevolently in the marketplace</a:t>
                      </a:r>
                      <a:r>
                        <a:rPr lang="en-US" sz="1200" kern="1200" baseline="0" dirty="0" smtClean="0">
                          <a:effectLst/>
                        </a:rPr>
                        <a:t> for justice in exchange to </a:t>
                      </a:r>
                      <a:r>
                        <a:rPr lang="en-US" sz="1200" kern="1200" dirty="0" smtClean="0">
                          <a:effectLst/>
                        </a:rPr>
                        <a:t>create </a:t>
                      </a:r>
                      <a:r>
                        <a:rPr lang="en-US" sz="1200" kern="1200" dirty="0">
                          <a:effectLst/>
                        </a:rPr>
                        <a:t>wealth.</a:t>
                      </a:r>
                      <a:endParaRPr lang="en-US" sz="1000" dirty="0">
                        <a:effectLst/>
                        <a:latin typeface="Times New Roman"/>
                        <a:ea typeface="Times New Roman"/>
                        <a:cs typeface="Times New Roman"/>
                      </a:endParaRPr>
                    </a:p>
                  </a:txBody>
                  <a:tcPr marL="77147" marR="77147" marT="38574" marB="38574"/>
                </a:tc>
              </a:tr>
              <a:tr h="1768461">
                <a:tc>
                  <a:txBody>
                    <a:bodyPr/>
                    <a:lstStyle/>
                    <a:p>
                      <a:pPr marL="0" marR="0" algn="ctr">
                        <a:lnSpc>
                          <a:spcPct val="115000"/>
                        </a:lnSpc>
                        <a:spcBef>
                          <a:spcPts val="0"/>
                        </a:spcBef>
                        <a:spcAft>
                          <a:spcPts val="0"/>
                        </a:spcAft>
                      </a:pPr>
                      <a:r>
                        <a:rPr lang="en-US" sz="2000" b="1" kern="1200" dirty="0">
                          <a:effectLst/>
                        </a:rPr>
                        <a:t> </a:t>
                      </a:r>
                      <a:endParaRPr lang="en-US" sz="2000" b="1" dirty="0">
                        <a:effectLst/>
                      </a:endParaRPr>
                    </a:p>
                    <a:p>
                      <a:pPr marL="0" marR="0" algn="ctr">
                        <a:lnSpc>
                          <a:spcPct val="115000"/>
                        </a:lnSpc>
                        <a:spcBef>
                          <a:spcPts val="0"/>
                        </a:spcBef>
                        <a:spcAft>
                          <a:spcPts val="0"/>
                        </a:spcAft>
                      </a:pPr>
                      <a:r>
                        <a:rPr lang="en-US" sz="2000" b="1" kern="1200" dirty="0">
                          <a:effectLst/>
                        </a:rPr>
                        <a:t> </a:t>
                      </a:r>
                      <a:r>
                        <a:rPr lang="en-US" sz="2000" b="1" kern="1200" dirty="0" smtClean="0">
                          <a:effectLst/>
                        </a:rPr>
                        <a:t>Political</a:t>
                      </a:r>
                      <a:endParaRPr lang="en-US" sz="2000" b="1" dirty="0">
                        <a:effectLst/>
                        <a:latin typeface="Times New Roman"/>
                        <a:ea typeface="Times New Roman"/>
                        <a:cs typeface="Times New Roman"/>
                      </a:endParaRPr>
                    </a:p>
                  </a:txBody>
                  <a:tcPr marL="77147" marR="77147" marT="38574" marB="38574"/>
                </a:tc>
                <a:tc>
                  <a:txBody>
                    <a:bodyPr/>
                    <a:lstStyle/>
                    <a:p>
                      <a:pPr marL="0" marR="0" algn="ctr">
                        <a:lnSpc>
                          <a:spcPct val="115000"/>
                        </a:lnSpc>
                        <a:spcBef>
                          <a:spcPts val="0"/>
                        </a:spcBef>
                        <a:spcAft>
                          <a:spcPts val="0"/>
                        </a:spcAft>
                      </a:pPr>
                      <a:r>
                        <a:rPr lang="en-US" sz="1200" b="1" kern="1200" dirty="0">
                          <a:effectLst/>
                        </a:rPr>
                        <a:t>Government</a:t>
                      </a:r>
                      <a:endParaRPr lang="en-US" sz="1000" b="1" dirty="0">
                        <a:effectLst/>
                      </a:endParaRPr>
                    </a:p>
                    <a:p>
                      <a:pPr marL="0" marR="0" algn="ctr">
                        <a:lnSpc>
                          <a:spcPct val="115000"/>
                        </a:lnSpc>
                        <a:spcBef>
                          <a:spcPts val="0"/>
                        </a:spcBef>
                        <a:spcAft>
                          <a:spcPts val="0"/>
                        </a:spcAft>
                      </a:pPr>
                      <a:r>
                        <a:rPr lang="en-US" sz="1200" kern="1200" dirty="0">
                          <a:effectLst/>
                        </a:rPr>
                        <a:t>The fact of scarcity compels government to operate </a:t>
                      </a:r>
                      <a:r>
                        <a:rPr lang="en-US" sz="1200" kern="1200" dirty="0" smtClean="0">
                          <a:effectLst/>
                        </a:rPr>
                        <a:t>benevolently rather than beneficently. Government </a:t>
                      </a:r>
                      <a:r>
                        <a:rPr lang="en-US" sz="1200" kern="1200" dirty="0">
                          <a:effectLst/>
                        </a:rPr>
                        <a:t>should encourage virtue so that people can attain God.</a:t>
                      </a:r>
                      <a:endParaRPr lang="en-US" sz="1000" dirty="0">
                        <a:effectLst/>
                        <a:latin typeface="Times New Roman"/>
                        <a:ea typeface="Times New Roman"/>
                        <a:cs typeface="Times New Roman"/>
                      </a:endParaRPr>
                    </a:p>
                  </a:txBody>
                  <a:tcPr marL="77147" marR="77147" marT="38574" marB="38574"/>
                </a:tc>
                <a:tc>
                  <a:txBody>
                    <a:bodyPr/>
                    <a:lstStyle/>
                    <a:p>
                      <a:pPr marL="0" marR="0" algn="ctr">
                        <a:lnSpc>
                          <a:spcPct val="115000"/>
                        </a:lnSpc>
                        <a:spcBef>
                          <a:spcPts val="0"/>
                        </a:spcBef>
                        <a:spcAft>
                          <a:spcPts val="0"/>
                        </a:spcAft>
                      </a:pPr>
                      <a:r>
                        <a:rPr lang="en-US" sz="1200" b="1" kern="1200" dirty="0">
                          <a:effectLst/>
                        </a:rPr>
                        <a:t>City, Region, Nation</a:t>
                      </a:r>
                      <a:endParaRPr lang="en-US" sz="1000" b="1" dirty="0">
                        <a:effectLst/>
                      </a:endParaRPr>
                    </a:p>
                    <a:p>
                      <a:pPr marL="0" marR="0" algn="ctr">
                        <a:lnSpc>
                          <a:spcPct val="115000"/>
                        </a:lnSpc>
                        <a:spcBef>
                          <a:spcPts val="0"/>
                        </a:spcBef>
                        <a:spcAft>
                          <a:spcPts val="0"/>
                        </a:spcAft>
                      </a:pPr>
                      <a:r>
                        <a:rPr lang="en-US" sz="1200" kern="1200" dirty="0">
                          <a:effectLst/>
                        </a:rPr>
                        <a:t>Must protect private property rights, while providing only essential public goods and services. This is the best way for people to have a chance at the good life</a:t>
                      </a:r>
                      <a:endParaRPr lang="en-US" sz="1000" dirty="0">
                        <a:effectLst/>
                        <a:latin typeface="Times New Roman"/>
                        <a:ea typeface="Times New Roman"/>
                        <a:cs typeface="Times New Roman"/>
                      </a:endParaRPr>
                    </a:p>
                  </a:txBody>
                  <a:tcPr marL="77147" marR="77147" marT="38574" marB="38574"/>
                </a:tc>
              </a:tr>
            </a:tbl>
          </a:graphicData>
        </a:graphic>
      </p:graphicFrame>
    </p:spTree>
    <p:extLst>
      <p:ext uri="{BB962C8B-B14F-4D97-AF65-F5344CB8AC3E}">
        <p14:creationId xmlns:p14="http://schemas.microsoft.com/office/powerpoint/2010/main" val="1146734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Augustine’s Economics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9647287"/>
              </p:ext>
            </p:extLst>
          </p:nvPr>
        </p:nvGraphicFramePr>
        <p:xfrm>
          <a:off x="415926" y="1231720"/>
          <a:ext cx="8270874" cy="5175130"/>
        </p:xfrm>
        <a:graphic>
          <a:graphicData uri="http://schemas.openxmlformats.org/drawingml/2006/table">
            <a:tbl>
              <a:tblPr firstRow="1" bandRow="1">
                <a:tableStyleId>{5C22544A-7EE6-4342-B048-85BDC9FD1C3A}</a:tableStyleId>
              </a:tblPr>
              <a:tblGrid>
                <a:gridCol w="2756958"/>
                <a:gridCol w="2756958"/>
                <a:gridCol w="2756958"/>
              </a:tblGrid>
              <a:tr h="575014">
                <a:tc gridSpan="3">
                  <a:txBody>
                    <a:bodyPr/>
                    <a:lstStyle/>
                    <a:p>
                      <a:pPr algn="ctr"/>
                      <a:r>
                        <a:rPr lang="en-US" sz="2400" dirty="0" smtClean="0"/>
                        <a:t>Elements in </a:t>
                      </a:r>
                      <a:r>
                        <a:rPr lang="en-US" sz="2400" dirty="0" smtClean="0"/>
                        <a:t>Aquinas’ </a:t>
                      </a:r>
                      <a:r>
                        <a:rPr lang="en-US" sz="2400" dirty="0" smtClean="0"/>
                        <a:t>Economics</a:t>
                      </a:r>
                      <a:endParaRPr lang="en-US" sz="2400" dirty="0"/>
                    </a:p>
                  </a:txBody>
                  <a:tcPr/>
                </a:tc>
                <a:tc hMerge="1">
                  <a:txBody>
                    <a:bodyPr/>
                    <a:lstStyle/>
                    <a:p>
                      <a:endParaRPr lang="en-US" dirty="0"/>
                    </a:p>
                  </a:txBody>
                  <a:tcPr/>
                </a:tc>
                <a:tc hMerge="1">
                  <a:txBody>
                    <a:bodyPr/>
                    <a:lstStyle/>
                    <a:p>
                      <a:endParaRPr lang="en-US" dirty="0"/>
                    </a:p>
                  </a:txBody>
                  <a:tcPr/>
                </a:tc>
              </a:tr>
              <a:tr h="1150029">
                <a:tc>
                  <a:txBody>
                    <a:bodyPr/>
                    <a:lstStyle/>
                    <a:p>
                      <a:pPr algn="ctr"/>
                      <a:endParaRPr lang="en-US" b="1" dirty="0" smtClean="0"/>
                    </a:p>
                    <a:p>
                      <a:pPr algn="ctr"/>
                      <a:r>
                        <a:rPr lang="en-US" b="1" dirty="0" smtClean="0"/>
                        <a:t>For Whom?</a:t>
                      </a:r>
                      <a:endParaRPr lang="en-US" b="1" dirty="0"/>
                    </a:p>
                  </a:txBody>
                  <a:tcPr/>
                </a:tc>
                <a:tc>
                  <a:txBody>
                    <a:bodyPr/>
                    <a:lstStyle/>
                    <a:p>
                      <a:pPr algn="ctr"/>
                      <a:endParaRPr lang="en-US" dirty="0" smtClean="0"/>
                    </a:p>
                    <a:p>
                      <a:pPr algn="ctr"/>
                      <a:r>
                        <a:rPr lang="en-US" dirty="0" smtClean="0"/>
                        <a:t>Theory of final distribution</a:t>
                      </a:r>
                      <a:endParaRPr lang="en-US" dirty="0"/>
                    </a:p>
                  </a:txBody>
                  <a:tcPr/>
                </a:tc>
                <a:tc>
                  <a:txBody>
                    <a:bodyPr/>
                    <a:lstStyle/>
                    <a:p>
                      <a:r>
                        <a:rPr lang="en-US" dirty="0" smtClean="0"/>
                        <a:t>Is concerned with the purposes for our actions. Distributive justice</a:t>
                      </a:r>
                      <a:endParaRPr lang="en-US" dirty="0"/>
                    </a:p>
                  </a:txBody>
                  <a:tcPr/>
                </a:tc>
              </a:tr>
              <a:tr h="1150029">
                <a:tc>
                  <a:txBody>
                    <a:bodyPr/>
                    <a:lstStyle/>
                    <a:p>
                      <a:pPr algn="ctr"/>
                      <a:endParaRPr lang="en-US" b="1" dirty="0" smtClean="0"/>
                    </a:p>
                    <a:p>
                      <a:pPr algn="ctr"/>
                      <a:r>
                        <a:rPr lang="en-US" b="1" dirty="0" smtClean="0"/>
                        <a:t>What?</a:t>
                      </a:r>
                      <a:endParaRPr lang="en-US" b="1" dirty="0"/>
                    </a:p>
                  </a:txBody>
                  <a:tcPr/>
                </a:tc>
                <a:tc>
                  <a:txBody>
                    <a:bodyPr/>
                    <a:lstStyle/>
                    <a:p>
                      <a:pPr algn="ctr"/>
                      <a:endParaRPr lang="en-US" dirty="0" smtClean="0"/>
                    </a:p>
                    <a:p>
                      <a:pPr algn="ctr"/>
                      <a:r>
                        <a:rPr lang="en-US" dirty="0" smtClean="0"/>
                        <a:t>Theory of Utility</a:t>
                      </a:r>
                      <a:endParaRPr lang="en-US" dirty="0"/>
                    </a:p>
                  </a:txBody>
                  <a:tcPr/>
                </a:tc>
                <a:tc>
                  <a:txBody>
                    <a:bodyPr/>
                    <a:lstStyle/>
                    <a:p>
                      <a:r>
                        <a:rPr lang="en-US" dirty="0" smtClean="0"/>
                        <a:t>Explains how we value</a:t>
                      </a:r>
                      <a:r>
                        <a:rPr lang="en-US" baseline="0" dirty="0" smtClean="0"/>
                        <a:t>  goods and services to be consumed</a:t>
                      </a:r>
                      <a:endParaRPr lang="en-US" dirty="0"/>
                    </a:p>
                  </a:txBody>
                  <a:tcPr/>
                </a:tc>
              </a:tr>
              <a:tr h="1150029">
                <a:tc>
                  <a:txBody>
                    <a:bodyPr/>
                    <a:lstStyle/>
                    <a:p>
                      <a:pPr algn="ctr"/>
                      <a:r>
                        <a:rPr lang="en-US" b="1" dirty="0" smtClean="0"/>
                        <a:t>How? -A</a:t>
                      </a:r>
                      <a:endParaRPr lang="en-US" b="1" dirty="0"/>
                    </a:p>
                  </a:txBody>
                  <a:tcPr/>
                </a:tc>
                <a:tc>
                  <a:txBody>
                    <a:bodyPr/>
                    <a:lstStyle/>
                    <a:p>
                      <a:pPr algn="ctr"/>
                      <a:r>
                        <a:rPr lang="en-US" dirty="0" smtClean="0"/>
                        <a:t>Theory of Production</a:t>
                      </a:r>
                      <a:endParaRPr lang="en-US" dirty="0"/>
                    </a:p>
                  </a:txBody>
                  <a:tcPr/>
                </a:tc>
                <a:tc>
                  <a:txBody>
                    <a:bodyPr/>
                    <a:lstStyle/>
                    <a:p>
                      <a:r>
                        <a:rPr lang="en-US" dirty="0" smtClean="0"/>
                        <a:t>How capital and labor are used to produce goods and services</a:t>
                      </a:r>
                      <a:endParaRPr lang="en-US" dirty="0"/>
                    </a:p>
                  </a:txBody>
                  <a:tcPr/>
                </a:tc>
              </a:tr>
              <a:tr h="1150029">
                <a:tc>
                  <a:txBody>
                    <a:bodyPr/>
                    <a:lstStyle/>
                    <a:p>
                      <a:pPr algn="ctr"/>
                      <a:endParaRPr lang="en-US" b="1" dirty="0" smtClean="0"/>
                    </a:p>
                    <a:p>
                      <a:pPr algn="ctr"/>
                      <a:r>
                        <a:rPr lang="en-US" b="1" dirty="0" smtClean="0"/>
                        <a:t>How? -B</a:t>
                      </a:r>
                      <a:endParaRPr lang="en-US" b="1" dirty="0"/>
                    </a:p>
                  </a:txBody>
                  <a:tcPr/>
                </a:tc>
                <a:tc>
                  <a:txBody>
                    <a:bodyPr/>
                    <a:lstStyle/>
                    <a:p>
                      <a:pPr algn="ctr"/>
                      <a:endParaRPr lang="en-US" dirty="0" smtClean="0"/>
                    </a:p>
                    <a:p>
                      <a:pPr algn="ctr"/>
                      <a:r>
                        <a:rPr lang="en-US" dirty="0" smtClean="0"/>
                        <a:t>Theory of Justice in Exchange</a:t>
                      </a:r>
                      <a:endParaRPr lang="en-US" dirty="0"/>
                    </a:p>
                  </a:txBody>
                  <a:tcPr/>
                </a:tc>
                <a:tc>
                  <a:txBody>
                    <a:bodyPr/>
                    <a:lstStyle/>
                    <a:p>
                      <a:r>
                        <a:rPr lang="en-US" dirty="0" smtClean="0"/>
                        <a:t>Equilibrium- the point at which no rational person will change his behavior</a:t>
                      </a:r>
                      <a:endParaRPr lang="en-US" dirty="0"/>
                    </a:p>
                  </a:txBody>
                  <a:tcPr/>
                </a:tc>
              </a:tr>
            </a:tbl>
          </a:graphicData>
        </a:graphic>
      </p:graphicFrame>
    </p:spTree>
    <p:extLst>
      <p:ext uri="{BB962C8B-B14F-4D97-AF65-F5344CB8AC3E}">
        <p14:creationId xmlns:p14="http://schemas.microsoft.com/office/powerpoint/2010/main" val="14903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Scholastic Political Economy</a:t>
            </a:r>
            <a:endParaRPr lang="en-US" b="1" dirty="0"/>
          </a:p>
        </p:txBody>
      </p:sp>
      <p:sp>
        <p:nvSpPr>
          <p:cNvPr id="7" name="Text Placeholder 6"/>
          <p:cNvSpPr>
            <a:spLocks noGrp="1"/>
          </p:cNvSpPr>
          <p:nvPr>
            <p:ph sz="half" idx="1"/>
          </p:nvPr>
        </p:nvSpPr>
        <p:spPr/>
        <p:txBody>
          <a:bodyPr>
            <a:noAutofit/>
          </a:bodyPr>
          <a:lstStyle/>
          <a:p>
            <a:r>
              <a:rPr lang="en-US" sz="2800" dirty="0" smtClean="0"/>
              <a:t>The Salamanca School of Economics began in the 15</a:t>
            </a:r>
            <a:r>
              <a:rPr lang="en-US" sz="2800" baseline="30000" dirty="0" smtClean="0"/>
              <a:t>th</a:t>
            </a:r>
            <a:r>
              <a:rPr lang="en-US" sz="2800" dirty="0" smtClean="0"/>
              <a:t> century with Dominican Monks who relied upon the works of Thomas Aquinas</a:t>
            </a:r>
          </a:p>
          <a:p>
            <a:endParaRPr lang="en-US" sz="2800" dirty="0"/>
          </a:p>
        </p:txBody>
      </p:sp>
      <p:pic>
        <p:nvPicPr>
          <p:cNvPr id="5" name="Content Placeholder 4" descr="salamanca school of economics.jpg"/>
          <p:cNvPicPr>
            <a:picLocks noGrp="1" noChangeAspect="1"/>
          </p:cNvPicPr>
          <p:nvPr>
            <p:ph sz="half" idx="2"/>
          </p:nvPr>
        </p:nvPicPr>
        <p:blipFill>
          <a:blip r:embed="rId2" cstate="print"/>
          <a:stretch>
            <a:fillRect/>
          </a:stretch>
        </p:blipFill>
        <p:spPr>
          <a:xfrm>
            <a:off x="4982213" y="2599765"/>
            <a:ext cx="3962400" cy="3886200"/>
          </a:xfrm>
        </p:spPr>
      </p:pic>
    </p:spTree>
    <p:extLst>
      <p:ext uri="{BB962C8B-B14F-4D97-AF65-F5344CB8AC3E}">
        <p14:creationId xmlns:p14="http://schemas.microsoft.com/office/powerpoint/2010/main" val="2110155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Scholastic Political Economy</a:t>
            </a:r>
            <a:endParaRPr lang="en-US" b="1" dirty="0"/>
          </a:p>
        </p:txBody>
      </p:sp>
      <p:sp>
        <p:nvSpPr>
          <p:cNvPr id="5" name="Content Placeholder 4"/>
          <p:cNvSpPr>
            <a:spLocks noGrp="1"/>
          </p:cNvSpPr>
          <p:nvPr>
            <p:ph sz="half" idx="1"/>
          </p:nvPr>
        </p:nvSpPr>
        <p:spPr/>
        <p:txBody>
          <a:bodyPr>
            <a:normAutofit fontScale="92500"/>
          </a:bodyPr>
          <a:lstStyle/>
          <a:p>
            <a:r>
              <a:rPr lang="en-US" sz="2400" dirty="0" smtClean="0"/>
              <a:t>They began in Salamanca Spain, but also spread to the University of Coimbra in Portugal</a:t>
            </a:r>
          </a:p>
          <a:p>
            <a:r>
              <a:rPr lang="en-US" sz="2400" dirty="0" smtClean="0"/>
              <a:t>The Dominicans were followed by Franciscan Monks</a:t>
            </a:r>
          </a:p>
          <a:p>
            <a:r>
              <a:rPr lang="en-US" sz="2400" dirty="0" smtClean="0"/>
              <a:t>Finally, Jesuit monks joined in the work of political economy</a:t>
            </a:r>
          </a:p>
          <a:p>
            <a:endParaRPr lang="en-US" sz="2400" dirty="0"/>
          </a:p>
        </p:txBody>
      </p:sp>
      <p:pic>
        <p:nvPicPr>
          <p:cNvPr id="7" name="Content Placeholder 6" descr="university of coimbra.jpg"/>
          <p:cNvPicPr>
            <a:picLocks noGrp="1" noChangeAspect="1"/>
          </p:cNvPicPr>
          <p:nvPr>
            <p:ph sz="half" idx="2"/>
          </p:nvPr>
        </p:nvPicPr>
        <p:blipFill>
          <a:blip r:embed="rId2" cstate="print"/>
          <a:stretch>
            <a:fillRect/>
          </a:stretch>
        </p:blipFill>
        <p:spPr>
          <a:xfrm>
            <a:off x="5372100" y="2599765"/>
            <a:ext cx="3352800" cy="3733799"/>
          </a:xfrm>
        </p:spPr>
      </p:pic>
    </p:spTree>
    <p:extLst>
      <p:ext uri="{BB962C8B-B14F-4D97-AF65-F5344CB8AC3E}">
        <p14:creationId xmlns:p14="http://schemas.microsoft.com/office/powerpoint/2010/main" val="2922036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smtClean="0"/>
              <a:t>Modern Worldview</a:t>
            </a:r>
            <a:endParaRPr lang="en-US" sz="4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0297257"/>
              </p:ext>
            </p:extLst>
          </p:nvPr>
        </p:nvGraphicFramePr>
        <p:xfrm>
          <a:off x="415925" y="2756646"/>
          <a:ext cx="8308975" cy="3491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1626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err="1" smtClean="0"/>
              <a:t>Soren</a:t>
            </a:r>
            <a:r>
              <a:rPr lang="en-US" sz="5400" b="1" dirty="0" smtClean="0"/>
              <a:t> </a:t>
            </a:r>
            <a:r>
              <a:rPr lang="en-US" sz="5400" b="1" dirty="0" err="1" smtClean="0"/>
              <a:t>Kirkegaard</a:t>
            </a:r>
            <a:endParaRPr lang="en-US" sz="5400" b="1" dirty="0"/>
          </a:p>
        </p:txBody>
      </p:sp>
      <p:sp>
        <p:nvSpPr>
          <p:cNvPr id="3" name="Content Placeholder 2"/>
          <p:cNvSpPr>
            <a:spLocks noGrp="1"/>
          </p:cNvSpPr>
          <p:nvPr>
            <p:ph idx="1"/>
          </p:nvPr>
        </p:nvSpPr>
        <p:spPr/>
        <p:txBody>
          <a:bodyPr>
            <a:noAutofit/>
          </a:bodyPr>
          <a:lstStyle/>
          <a:p>
            <a:r>
              <a:rPr lang="en-US" sz="3200" dirty="0" smtClean="0"/>
              <a:t>As so strangely happened once with the Reformation, which appeared to be a religious movement but turned out to be a political one- in the same way, the movement of our time, which appears to be  purely political will turn out suddenly to be religious or the need for religion (LD, 262)</a:t>
            </a:r>
            <a:endParaRPr lang="en-US" sz="3200" dirty="0"/>
          </a:p>
        </p:txBody>
      </p:sp>
    </p:spTree>
    <p:extLst>
      <p:ext uri="{BB962C8B-B14F-4D97-AF65-F5344CB8AC3E}">
        <p14:creationId xmlns:p14="http://schemas.microsoft.com/office/powerpoint/2010/main" val="1922368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Worldview is an Important Idea, but there is confusion over what it involves.</a:t>
            </a:r>
            <a:endParaRPr lang="en-US" dirty="0"/>
          </a:p>
        </p:txBody>
      </p:sp>
      <p:sp>
        <p:nvSpPr>
          <p:cNvPr id="3" name="Content Placeholder 2"/>
          <p:cNvSpPr>
            <a:spLocks noGrp="1"/>
          </p:cNvSpPr>
          <p:nvPr>
            <p:ph idx="1"/>
          </p:nvPr>
        </p:nvSpPr>
        <p:spPr/>
        <p:txBody>
          <a:bodyPr/>
          <a:lstStyle/>
          <a:p>
            <a:r>
              <a:rPr lang="en-US" sz="2400" dirty="0" smtClean="0"/>
              <a:t>Others argue that worldview is about values like ethics, beauty and art.</a:t>
            </a:r>
          </a:p>
          <a:p>
            <a:r>
              <a:rPr lang="en-US" sz="2400" dirty="0" smtClean="0"/>
              <a:t>Some argue that worldview is about ethics and theology, but not about politics and economics</a:t>
            </a:r>
          </a:p>
          <a:p>
            <a:r>
              <a:rPr lang="en-US" sz="2400" dirty="0" smtClean="0"/>
              <a:t>Yet others argue that worldview is about all of these things</a:t>
            </a:r>
          </a:p>
          <a:p>
            <a:r>
              <a:rPr lang="en-US" sz="2400" dirty="0" smtClean="0"/>
              <a:t>Some argue that worldview is only about concepts like: truth, theology</a:t>
            </a:r>
            <a:r>
              <a:rPr lang="en-US" dirty="0" smtClean="0"/>
              <a:t>, </a:t>
            </a:r>
          </a:p>
        </p:txBody>
      </p:sp>
    </p:spTree>
    <p:extLst>
      <p:ext uri="{BB962C8B-B14F-4D97-AF65-F5344CB8AC3E}">
        <p14:creationId xmlns:p14="http://schemas.microsoft.com/office/powerpoint/2010/main" val="2604757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Pre-modern, Christian Worldview</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66371702"/>
              </p:ext>
            </p:extLst>
          </p:nvPr>
        </p:nvGraphicFramePr>
        <p:xfrm>
          <a:off x="415925" y="2756646"/>
          <a:ext cx="8308975" cy="3491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6776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The Social Order</a:t>
            </a:r>
            <a:endParaRPr lang="en-US" sz="5400" b="1" dirty="0"/>
          </a:p>
        </p:txBody>
      </p:sp>
      <p:sp>
        <p:nvSpPr>
          <p:cNvPr id="3" name="Content Placeholder 2"/>
          <p:cNvSpPr>
            <a:spLocks noGrp="1"/>
          </p:cNvSpPr>
          <p:nvPr>
            <p:ph sz="half" idx="1"/>
          </p:nvPr>
        </p:nvSpPr>
        <p:spPr/>
        <p:txBody>
          <a:bodyPr>
            <a:normAutofit/>
          </a:bodyPr>
          <a:lstStyle/>
          <a:p>
            <a:r>
              <a:rPr lang="en-US" dirty="0" smtClean="0"/>
              <a:t>Each of these works assumes that there is an objective morality</a:t>
            </a:r>
          </a:p>
          <a:p>
            <a:r>
              <a:rPr lang="en-US" dirty="0" smtClean="0"/>
              <a:t>Each of these works looks at the nature and purpose of a thing to determine what is right or wrong for that thing</a:t>
            </a:r>
          </a:p>
          <a:p>
            <a:r>
              <a:rPr lang="en-US" dirty="0" smtClean="0"/>
              <a:t>Virtues should act as guides for behavior</a:t>
            </a:r>
          </a:p>
          <a:p>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4198128947"/>
              </p:ext>
            </p:extLst>
          </p:nvPr>
        </p:nvGraphicFramePr>
        <p:xfrm>
          <a:off x="4648200" y="2599765"/>
          <a:ext cx="4038600" cy="3816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5077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pPr algn="ctr"/>
            <a:r>
              <a:rPr lang="en-US" sz="5400" b="1" dirty="0" smtClean="0"/>
              <a:t>Augustine of Hippo</a:t>
            </a:r>
            <a:endParaRPr lang="en-US" sz="5400" b="1" dirty="0"/>
          </a:p>
        </p:txBody>
      </p:sp>
      <p:sp>
        <p:nvSpPr>
          <p:cNvPr id="2" name="Content Placeholder 1"/>
          <p:cNvSpPr>
            <a:spLocks noGrp="1"/>
          </p:cNvSpPr>
          <p:nvPr>
            <p:ph sz="half" idx="1"/>
          </p:nvPr>
        </p:nvSpPr>
        <p:spPr/>
        <p:txBody>
          <a:bodyPr>
            <a:normAutofit lnSpcReduction="10000"/>
          </a:bodyPr>
          <a:lstStyle/>
          <a:p>
            <a:r>
              <a:rPr lang="en-US" dirty="0" smtClean="0"/>
              <a:t>Most of Augustine’s political thought can be found in his largest work </a:t>
            </a:r>
            <a:r>
              <a:rPr lang="en-US" b="1" i="1" dirty="0" smtClean="0"/>
              <a:t>The City of God.</a:t>
            </a:r>
          </a:p>
          <a:p>
            <a:r>
              <a:rPr lang="en-US" dirty="0" smtClean="0"/>
              <a:t>He explains how man’s love of self results in the temporal city of man</a:t>
            </a:r>
          </a:p>
          <a:p>
            <a:r>
              <a:rPr lang="en-US" dirty="0" smtClean="0"/>
              <a:t>He then explains how the love of God moves the believer to the eternal city of God.</a:t>
            </a:r>
          </a:p>
          <a:p>
            <a:r>
              <a:rPr lang="en-US" dirty="0" smtClean="0"/>
              <a:t>He does not believe that the state can instill virtue</a:t>
            </a:r>
            <a:endParaRPr lang="en-US" dirty="0"/>
          </a:p>
        </p:txBody>
      </p:sp>
      <p:pic>
        <p:nvPicPr>
          <p:cNvPr id="4" name="Content Placeholder 3"/>
          <p:cNvPicPr>
            <a:picLocks noGrp="1" noChangeAspect="1"/>
          </p:cNvPicPr>
          <p:nvPr>
            <p:ph sz="half" idx="2"/>
          </p:nvPr>
        </p:nvPicPr>
        <p:blipFill>
          <a:blip r:embed="rId2"/>
          <a:srcRect l="10887" r="10887"/>
          <a:stretch>
            <a:fillRect/>
          </a:stretch>
        </p:blipFill>
        <p:spPr/>
      </p:pic>
    </p:spTree>
    <p:extLst>
      <p:ext uri="{BB962C8B-B14F-4D97-AF65-F5344CB8AC3E}">
        <p14:creationId xmlns:p14="http://schemas.microsoft.com/office/powerpoint/2010/main" val="2529388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pPr algn="ctr"/>
            <a:r>
              <a:rPr lang="en-US" b="1" dirty="0" smtClean="0"/>
              <a:t>The Nature of </a:t>
            </a:r>
            <a:r>
              <a:rPr lang="en-US" b="1" dirty="0" smtClean="0"/>
              <a:t>Kingdoms </a:t>
            </a:r>
            <a:br>
              <a:rPr lang="en-US" b="1" dirty="0" smtClean="0"/>
            </a:br>
            <a:r>
              <a:rPr lang="en-US" b="1" dirty="0" smtClean="0"/>
              <a:t>according to Augustine</a:t>
            </a:r>
            <a:endParaRPr lang="en-US" b="1" dirty="0"/>
          </a:p>
        </p:txBody>
      </p:sp>
      <p:sp>
        <p:nvSpPr>
          <p:cNvPr id="23" name="Content Placeholder 22"/>
          <p:cNvSpPr>
            <a:spLocks noGrp="1"/>
          </p:cNvSpPr>
          <p:nvPr>
            <p:ph idx="1"/>
          </p:nvPr>
        </p:nvSpPr>
        <p:spPr/>
        <p:txBody>
          <a:bodyPr>
            <a:normAutofit/>
          </a:bodyPr>
          <a:lstStyle/>
          <a:p>
            <a:r>
              <a:rPr lang="en-US" dirty="0" smtClean="0"/>
              <a:t>What are kingdoms but great robbers? For what are gangs themselves but little kingdoms? The gang itself is made up of men, it is ruled by the authority of a prince, it is knit together by the pact of a confederacy: the booty is divided by the law agreed upon</a:t>
            </a:r>
            <a:r>
              <a:rPr lang="is-IS" dirty="0" smtClean="0"/>
              <a:t>…It was an apt and true answer given to Alexander the Great by a pirate who had been seized. For when that king had asked the man what he meant by keeping hostile possession of the sea, he answered with bold pride, “What do you mean by seizing the whole earth; but because I do it with a petty ship, I am called a robber, while you who does it with a great fleet are styled emperor. Book IV, chapter 4.</a:t>
            </a:r>
            <a:endParaRPr lang="en-US" dirty="0"/>
          </a:p>
        </p:txBody>
      </p:sp>
    </p:spTree>
    <p:extLst>
      <p:ext uri="{BB962C8B-B14F-4D97-AF65-F5344CB8AC3E}">
        <p14:creationId xmlns:p14="http://schemas.microsoft.com/office/powerpoint/2010/main" val="835002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   </a:t>
            </a:r>
            <a:r>
              <a:rPr lang="en-US" b="1" dirty="0" smtClean="0"/>
              <a:t>Christians in </a:t>
            </a:r>
            <a:r>
              <a:rPr lang="en-US" b="1" dirty="0" smtClean="0"/>
              <a:t>Government, </a:t>
            </a:r>
            <a:br>
              <a:rPr lang="en-US" b="1" dirty="0" smtClean="0"/>
            </a:br>
            <a:r>
              <a:rPr lang="en-US" b="1" dirty="0" smtClean="0"/>
              <a:t>according to Augustine</a:t>
            </a:r>
            <a:endParaRPr lang="en-US" b="1" dirty="0"/>
          </a:p>
        </p:txBody>
      </p:sp>
      <p:sp>
        <p:nvSpPr>
          <p:cNvPr id="3" name="Content Placeholder 2"/>
          <p:cNvSpPr>
            <a:spLocks noGrp="1"/>
          </p:cNvSpPr>
          <p:nvPr>
            <p:ph idx="1"/>
          </p:nvPr>
        </p:nvSpPr>
        <p:spPr/>
        <p:txBody>
          <a:bodyPr>
            <a:noAutofit/>
          </a:bodyPr>
          <a:lstStyle/>
          <a:p>
            <a:r>
              <a:rPr lang="en-US" sz="2800" dirty="0" smtClean="0"/>
              <a:t>Christ’s servants, whether they are kings, or princes, or judges, or soldiers are bidden, if need be, to endure the wickedness of an utterly corrupt state, and by that endurance to win for themselves a place of glory in the Heavenly Commonwealth, whose law is the will of God</a:t>
            </a:r>
            <a:endParaRPr lang="en-US" sz="2800" dirty="0"/>
          </a:p>
        </p:txBody>
      </p:sp>
    </p:spTree>
    <p:extLst>
      <p:ext uri="{BB962C8B-B14F-4D97-AF65-F5344CB8AC3E}">
        <p14:creationId xmlns:p14="http://schemas.microsoft.com/office/powerpoint/2010/main" val="3173947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Public </a:t>
            </a:r>
            <a:r>
              <a:rPr lang="en-US" b="1" dirty="0" smtClean="0"/>
              <a:t>Policy according to Augustine</a:t>
            </a:r>
            <a:endParaRPr lang="en-US" b="1" dirty="0"/>
          </a:p>
        </p:txBody>
      </p:sp>
      <p:sp>
        <p:nvSpPr>
          <p:cNvPr id="3" name="Content Placeholder 2"/>
          <p:cNvSpPr>
            <a:spLocks noGrp="1"/>
          </p:cNvSpPr>
          <p:nvPr>
            <p:ph idx="1"/>
          </p:nvPr>
        </p:nvSpPr>
        <p:spPr/>
        <p:txBody>
          <a:bodyPr>
            <a:noAutofit/>
          </a:bodyPr>
          <a:lstStyle/>
          <a:p>
            <a:r>
              <a:rPr lang="en-US" sz="3200" dirty="0" smtClean="0"/>
              <a:t>Were our religion listened to as it deserves, it would establish, consecrate, strengthen, and enlarge the commonwealth in a way beyond all that Romulus, </a:t>
            </a:r>
            <a:r>
              <a:rPr lang="en-US" sz="3200" dirty="0" err="1" smtClean="0"/>
              <a:t>Numa</a:t>
            </a:r>
            <a:r>
              <a:rPr lang="en-US" sz="3200" dirty="0" smtClean="0"/>
              <a:t>, Brutus, and all the other men of renown in Roman history achieved</a:t>
            </a:r>
            <a:endParaRPr lang="en-US" sz="3200" dirty="0"/>
          </a:p>
        </p:txBody>
      </p:sp>
    </p:spTree>
    <p:extLst>
      <p:ext uri="{BB962C8B-B14F-4D97-AF65-F5344CB8AC3E}">
        <p14:creationId xmlns:p14="http://schemas.microsoft.com/office/powerpoint/2010/main" val="1173677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Patriotism according to Augustine</a:t>
            </a:r>
            <a:endParaRPr lang="en-US" b="1" dirty="0"/>
          </a:p>
        </p:txBody>
      </p:sp>
      <p:sp>
        <p:nvSpPr>
          <p:cNvPr id="3" name="Content Placeholder 2"/>
          <p:cNvSpPr>
            <a:spLocks noGrp="1"/>
          </p:cNvSpPr>
          <p:nvPr>
            <p:ph idx="1"/>
          </p:nvPr>
        </p:nvSpPr>
        <p:spPr/>
        <p:txBody>
          <a:bodyPr>
            <a:noAutofit/>
          </a:bodyPr>
          <a:lstStyle/>
          <a:p>
            <a:r>
              <a:rPr lang="en-US" sz="2400" dirty="0" smtClean="0"/>
              <a:t>Augustine argues that “Christianity does not destroy patriotism but reinforces it by making of it a religious duty. The Old Testament prophets and the New Testament writers alike command obedience to civil authority and to the laws of the city. To resist these laws is to defy God’s own ordinance, inasmuch as civil society is intended by God himself as a remedy for evil and is used by him as an instrument of mercy in the midst of a sinful world, as St Paul teaches in Romans 13.”</a:t>
            </a:r>
            <a:endParaRPr lang="en-US" sz="2400" dirty="0"/>
          </a:p>
        </p:txBody>
      </p:sp>
    </p:spTree>
    <p:extLst>
      <p:ext uri="{BB962C8B-B14F-4D97-AF65-F5344CB8AC3E}">
        <p14:creationId xmlns:p14="http://schemas.microsoft.com/office/powerpoint/2010/main" val="18891570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po">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Expo">
      <a:majorFont>
        <a:latin typeface="Calibri"/>
        <a:ea typeface=""/>
        <a:cs typeface=""/>
        <a:font script="Jpan" typeface="ＭＳ ゴシック"/>
      </a:majorFont>
      <a:minorFont>
        <a:latin typeface="Calibri"/>
        <a:ea typeface=""/>
        <a:cs typeface=""/>
        <a:font script="Jpan" typeface="ＭＳ ゴシック"/>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Expo.thmx</Template>
  <TotalTime>102</TotalTime>
  <Words>1086</Words>
  <Application>Microsoft Macintosh PowerPoint</Application>
  <PresentationFormat>On-screen Show (4:3)</PresentationFormat>
  <Paragraphs>116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Expo</vt:lpstr>
      <vt:lpstr>Worldview and the Social Order</vt:lpstr>
      <vt:lpstr>Worldview is an Important Idea, but there is confusion over what it involves.</vt:lpstr>
      <vt:lpstr>Pre-modern, Christian Worldview</vt:lpstr>
      <vt:lpstr>The Social Order</vt:lpstr>
      <vt:lpstr>Augustine of Hippo</vt:lpstr>
      <vt:lpstr>The Nature of Kingdoms  according to Augustine</vt:lpstr>
      <vt:lpstr>   Christians in Government,  according to Augustine</vt:lpstr>
      <vt:lpstr>Public Policy according to Augustine</vt:lpstr>
      <vt:lpstr>Patriotism according to Augustine</vt:lpstr>
      <vt:lpstr>Thomas Aquinas</vt:lpstr>
      <vt:lpstr>The Forms of Government  according to Thomas Aquinas</vt:lpstr>
      <vt:lpstr>Augustine’s Economics</vt:lpstr>
      <vt:lpstr>Augustine’s Economics</vt:lpstr>
      <vt:lpstr>Scholastic Political Economy</vt:lpstr>
      <vt:lpstr>Scholastic Political Economy</vt:lpstr>
      <vt:lpstr>Modern Worldview</vt:lpstr>
      <vt:lpstr>Soren Kirkegaard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Worldview and the Social Order</dc:title>
  <dc:creator>craig mitchell</dc:creator>
  <cp:lastModifiedBy>craig mitchell</cp:lastModifiedBy>
  <cp:revision>9</cp:revision>
  <dcterms:created xsi:type="dcterms:W3CDTF">2018-01-09T15:17:45Z</dcterms:created>
  <dcterms:modified xsi:type="dcterms:W3CDTF">2018-01-09T17:00:17Z</dcterms:modified>
</cp:coreProperties>
</file>