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4" r:id="rId5"/>
    <p:sldId id="258" r:id="rId6"/>
    <p:sldId id="309" r:id="rId7"/>
    <p:sldId id="307" r:id="rId8"/>
    <p:sldId id="265" r:id="rId9"/>
    <p:sldId id="310" r:id="rId10"/>
    <p:sldId id="312" r:id="rId11"/>
    <p:sldId id="313" r:id="rId12"/>
    <p:sldId id="314" r:id="rId1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F3F78C-93B5-4356-8ADC-3D9F3104ED83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E284D64-BDCD-493D-89C7-05CA17C5583A}">
      <dgm:prSet/>
      <dgm:spPr/>
      <dgm:t>
        <a:bodyPr/>
        <a:lstStyle/>
        <a:p>
          <a:r>
            <a:rPr lang="en-US"/>
            <a:t>3 water treatment plants </a:t>
          </a:r>
        </a:p>
      </dgm:t>
    </dgm:pt>
    <dgm:pt modelId="{3A16CB96-AEA7-4AF2-8D6B-17792922776F}" type="parTrans" cxnId="{FB4E277B-EF09-4DB3-8790-ED8C2F99439E}">
      <dgm:prSet/>
      <dgm:spPr/>
      <dgm:t>
        <a:bodyPr/>
        <a:lstStyle/>
        <a:p>
          <a:endParaRPr lang="en-US"/>
        </a:p>
      </dgm:t>
    </dgm:pt>
    <dgm:pt modelId="{515177C9-DB60-4D61-97A5-D991A3124D35}" type="sibTrans" cxnId="{FB4E277B-EF09-4DB3-8790-ED8C2F99439E}">
      <dgm:prSet/>
      <dgm:spPr/>
      <dgm:t>
        <a:bodyPr/>
        <a:lstStyle/>
        <a:p>
          <a:endParaRPr lang="en-US"/>
        </a:p>
      </dgm:t>
    </dgm:pt>
    <dgm:pt modelId="{2A09DD53-167A-4E9F-A3CF-5245DE167B11}">
      <dgm:prSet/>
      <dgm:spPr/>
      <dgm:t>
        <a:bodyPr/>
        <a:lstStyle/>
        <a:p>
          <a:r>
            <a:rPr lang="en-US"/>
            <a:t>1 sewer treatment plant</a:t>
          </a:r>
        </a:p>
      </dgm:t>
    </dgm:pt>
    <dgm:pt modelId="{9086B79F-767C-487B-9DFC-0D3577479F34}" type="parTrans" cxnId="{617DEC21-FCC8-4777-9235-34AE03551041}">
      <dgm:prSet/>
      <dgm:spPr/>
      <dgm:t>
        <a:bodyPr/>
        <a:lstStyle/>
        <a:p>
          <a:endParaRPr lang="en-US"/>
        </a:p>
      </dgm:t>
    </dgm:pt>
    <dgm:pt modelId="{19281855-A257-4424-964F-8841462C46D9}" type="sibTrans" cxnId="{617DEC21-FCC8-4777-9235-34AE03551041}">
      <dgm:prSet/>
      <dgm:spPr/>
      <dgm:t>
        <a:bodyPr/>
        <a:lstStyle/>
        <a:p>
          <a:endParaRPr lang="en-US"/>
        </a:p>
      </dgm:t>
    </dgm:pt>
    <dgm:pt modelId="{EC71B22A-9B30-41BB-93E3-DF67098843A1}">
      <dgm:prSet/>
      <dgm:spPr/>
      <dgm:t>
        <a:bodyPr/>
        <a:lstStyle/>
        <a:p>
          <a:r>
            <a:rPr lang="en-US"/>
            <a:t>31 pump stations</a:t>
          </a:r>
        </a:p>
      </dgm:t>
    </dgm:pt>
    <dgm:pt modelId="{99E8649B-8EB1-4288-88F0-AD911BBD83F0}" type="parTrans" cxnId="{02A96367-4B28-40BE-9237-629A9824E3DF}">
      <dgm:prSet/>
      <dgm:spPr/>
      <dgm:t>
        <a:bodyPr/>
        <a:lstStyle/>
        <a:p>
          <a:endParaRPr lang="en-US"/>
        </a:p>
      </dgm:t>
    </dgm:pt>
    <dgm:pt modelId="{4CB19280-532D-4DD0-AE7B-71BF9A5A195A}" type="sibTrans" cxnId="{02A96367-4B28-40BE-9237-629A9824E3DF}">
      <dgm:prSet/>
      <dgm:spPr/>
      <dgm:t>
        <a:bodyPr/>
        <a:lstStyle/>
        <a:p>
          <a:endParaRPr lang="en-US"/>
        </a:p>
      </dgm:t>
    </dgm:pt>
    <dgm:pt modelId="{30C5EB20-0DD4-4403-84A3-755150E98B4F}">
      <dgm:prSet/>
      <dgm:spPr/>
      <dgm:t>
        <a:bodyPr/>
        <a:lstStyle/>
        <a:p>
          <a:r>
            <a:rPr lang="en-US"/>
            <a:t>7 water storage dams and reservoirs</a:t>
          </a:r>
        </a:p>
      </dgm:t>
    </dgm:pt>
    <dgm:pt modelId="{51179AEB-CD3D-49CE-88B4-59AAD0112DD6}" type="parTrans" cxnId="{FE517E0A-455C-4D08-8F6F-8B67DAD0EA39}">
      <dgm:prSet/>
      <dgm:spPr/>
      <dgm:t>
        <a:bodyPr/>
        <a:lstStyle/>
        <a:p>
          <a:endParaRPr lang="en-US"/>
        </a:p>
      </dgm:t>
    </dgm:pt>
    <dgm:pt modelId="{6642037B-B4AE-4160-8ECE-6D695E1403F7}" type="sibTrans" cxnId="{FE517E0A-455C-4D08-8F6F-8B67DAD0EA39}">
      <dgm:prSet/>
      <dgm:spPr/>
      <dgm:t>
        <a:bodyPr/>
        <a:lstStyle/>
        <a:p>
          <a:endParaRPr lang="en-US"/>
        </a:p>
      </dgm:t>
    </dgm:pt>
    <dgm:pt modelId="{4A43BEDB-BC21-4E79-B680-E506B6575607}">
      <dgm:prSet/>
      <dgm:spPr/>
      <dgm:t>
        <a:bodyPr/>
        <a:lstStyle/>
        <a:p>
          <a:r>
            <a:rPr lang="en-US"/>
            <a:t>32 water distribution reservoirs and tanks</a:t>
          </a:r>
        </a:p>
      </dgm:t>
    </dgm:pt>
    <dgm:pt modelId="{4521FAF3-0E92-44B9-AF4B-92C2D3EBB7FA}" type="parTrans" cxnId="{1FA5B234-05BB-417F-922F-FE3527349DCD}">
      <dgm:prSet/>
      <dgm:spPr/>
      <dgm:t>
        <a:bodyPr/>
        <a:lstStyle/>
        <a:p>
          <a:endParaRPr lang="en-US"/>
        </a:p>
      </dgm:t>
    </dgm:pt>
    <dgm:pt modelId="{C37680EB-54A3-4B97-A3BF-549A49D5CD3B}" type="sibTrans" cxnId="{1FA5B234-05BB-417F-922F-FE3527349DCD}">
      <dgm:prSet/>
      <dgm:spPr/>
      <dgm:t>
        <a:bodyPr/>
        <a:lstStyle/>
        <a:p>
          <a:endParaRPr lang="en-US"/>
        </a:p>
      </dgm:t>
    </dgm:pt>
    <dgm:pt modelId="{9C26ABC7-82F7-46BA-928E-C033F86679E7}">
      <dgm:prSet/>
      <dgm:spPr/>
      <dgm:t>
        <a:bodyPr/>
        <a:lstStyle/>
        <a:p>
          <a:r>
            <a:rPr lang="en-US"/>
            <a:t>1,307.62 miles of water lines </a:t>
          </a:r>
        </a:p>
      </dgm:t>
    </dgm:pt>
    <dgm:pt modelId="{9D61EEB4-6E84-4EC1-A764-3FC4D5770482}" type="parTrans" cxnId="{761B2A4A-2B7D-4462-9AD8-18D90A920A2A}">
      <dgm:prSet/>
      <dgm:spPr/>
      <dgm:t>
        <a:bodyPr/>
        <a:lstStyle/>
        <a:p>
          <a:endParaRPr lang="en-US"/>
        </a:p>
      </dgm:t>
    </dgm:pt>
    <dgm:pt modelId="{28F86D71-7703-4EEA-BD1D-CC4C37198324}" type="sibTrans" cxnId="{761B2A4A-2B7D-4462-9AD8-18D90A920A2A}">
      <dgm:prSet/>
      <dgm:spPr/>
      <dgm:t>
        <a:bodyPr/>
        <a:lstStyle/>
        <a:p>
          <a:endParaRPr lang="en-US"/>
        </a:p>
      </dgm:t>
    </dgm:pt>
    <dgm:pt modelId="{9BCEF55F-DED4-44EC-861F-AC0091068498}">
      <dgm:prSet/>
      <dgm:spPr/>
      <dgm:t>
        <a:bodyPr/>
        <a:lstStyle/>
        <a:p>
          <a:r>
            <a:rPr lang="en-US"/>
            <a:t>654.38 miles of sewer collection lines</a:t>
          </a:r>
        </a:p>
      </dgm:t>
    </dgm:pt>
    <dgm:pt modelId="{8C9FEEA1-890B-4360-8D25-250C2DFE8A21}" type="parTrans" cxnId="{3C8B4EB2-779C-4289-A7E8-CE3767D34597}">
      <dgm:prSet/>
      <dgm:spPr/>
      <dgm:t>
        <a:bodyPr/>
        <a:lstStyle/>
        <a:p>
          <a:endParaRPr lang="en-US"/>
        </a:p>
      </dgm:t>
    </dgm:pt>
    <dgm:pt modelId="{E2719C8E-A305-4D61-BA2F-A897CE69DCDE}" type="sibTrans" cxnId="{3C8B4EB2-779C-4289-A7E8-CE3767D34597}">
      <dgm:prSet/>
      <dgm:spPr/>
      <dgm:t>
        <a:bodyPr/>
        <a:lstStyle/>
        <a:p>
          <a:endParaRPr lang="en-US"/>
        </a:p>
      </dgm:t>
    </dgm:pt>
    <dgm:pt modelId="{74223C6A-19DC-4396-AA2E-5CE3DA08A2C0}">
      <dgm:prSet/>
      <dgm:spPr/>
      <dgm:t>
        <a:bodyPr/>
        <a:lstStyle/>
        <a:p>
          <a:r>
            <a:rPr lang="en-US"/>
            <a:t>349.72 miles of stormwater collection lines</a:t>
          </a:r>
        </a:p>
      </dgm:t>
    </dgm:pt>
    <dgm:pt modelId="{E5D54C86-1474-4B7C-84ED-49FE540F837D}" type="parTrans" cxnId="{97757511-D461-4BE6-A79F-422AD3619A08}">
      <dgm:prSet/>
      <dgm:spPr/>
      <dgm:t>
        <a:bodyPr/>
        <a:lstStyle/>
        <a:p>
          <a:endParaRPr lang="en-US"/>
        </a:p>
      </dgm:t>
    </dgm:pt>
    <dgm:pt modelId="{7B943F33-DD5E-4168-8171-F9EE1089664B}" type="sibTrans" cxnId="{97757511-D461-4BE6-A79F-422AD3619A08}">
      <dgm:prSet/>
      <dgm:spPr/>
      <dgm:t>
        <a:bodyPr/>
        <a:lstStyle/>
        <a:p>
          <a:endParaRPr lang="en-US"/>
        </a:p>
      </dgm:t>
    </dgm:pt>
    <dgm:pt modelId="{8E7E49D1-D823-496D-A103-DCAFE473EFAF}" type="pres">
      <dgm:prSet presAssocID="{78F3F78C-93B5-4356-8ADC-3D9F3104ED83}" presName="vert0" presStyleCnt="0">
        <dgm:presLayoutVars>
          <dgm:dir/>
          <dgm:animOne val="branch"/>
          <dgm:animLvl val="lvl"/>
        </dgm:presLayoutVars>
      </dgm:prSet>
      <dgm:spPr/>
    </dgm:pt>
    <dgm:pt modelId="{806EC75E-3B67-4E3A-96CB-8EABCBF50743}" type="pres">
      <dgm:prSet presAssocID="{AE284D64-BDCD-493D-89C7-05CA17C5583A}" presName="thickLine" presStyleLbl="alignNode1" presStyleIdx="0" presStyleCnt="8"/>
      <dgm:spPr/>
    </dgm:pt>
    <dgm:pt modelId="{87DF8128-7B03-4472-AFF7-08329AD3B643}" type="pres">
      <dgm:prSet presAssocID="{AE284D64-BDCD-493D-89C7-05CA17C5583A}" presName="horz1" presStyleCnt="0"/>
      <dgm:spPr/>
    </dgm:pt>
    <dgm:pt modelId="{6A62FD0D-29B8-4590-9B45-52A4A7CF912A}" type="pres">
      <dgm:prSet presAssocID="{AE284D64-BDCD-493D-89C7-05CA17C5583A}" presName="tx1" presStyleLbl="revTx" presStyleIdx="0" presStyleCnt="8"/>
      <dgm:spPr/>
    </dgm:pt>
    <dgm:pt modelId="{2A26C73D-BBDA-4048-9FFE-20BE711C339E}" type="pres">
      <dgm:prSet presAssocID="{AE284D64-BDCD-493D-89C7-05CA17C5583A}" presName="vert1" presStyleCnt="0"/>
      <dgm:spPr/>
    </dgm:pt>
    <dgm:pt modelId="{D6D69118-D972-4AB4-8B0D-14B2102AF00A}" type="pres">
      <dgm:prSet presAssocID="{2A09DD53-167A-4E9F-A3CF-5245DE167B11}" presName="thickLine" presStyleLbl="alignNode1" presStyleIdx="1" presStyleCnt="8"/>
      <dgm:spPr/>
    </dgm:pt>
    <dgm:pt modelId="{E0D44DDE-E6A5-42F3-9A34-0BA2DD6A23CF}" type="pres">
      <dgm:prSet presAssocID="{2A09DD53-167A-4E9F-A3CF-5245DE167B11}" presName="horz1" presStyleCnt="0"/>
      <dgm:spPr/>
    </dgm:pt>
    <dgm:pt modelId="{276C732A-8C2A-4F76-B65B-DA3472B2D629}" type="pres">
      <dgm:prSet presAssocID="{2A09DD53-167A-4E9F-A3CF-5245DE167B11}" presName="tx1" presStyleLbl="revTx" presStyleIdx="1" presStyleCnt="8"/>
      <dgm:spPr/>
    </dgm:pt>
    <dgm:pt modelId="{1A5CEA48-2318-4166-B1D7-27847FFE653C}" type="pres">
      <dgm:prSet presAssocID="{2A09DD53-167A-4E9F-A3CF-5245DE167B11}" presName="vert1" presStyleCnt="0"/>
      <dgm:spPr/>
    </dgm:pt>
    <dgm:pt modelId="{0F3DE888-2535-4297-98EB-147C6CDD1D45}" type="pres">
      <dgm:prSet presAssocID="{EC71B22A-9B30-41BB-93E3-DF67098843A1}" presName="thickLine" presStyleLbl="alignNode1" presStyleIdx="2" presStyleCnt="8"/>
      <dgm:spPr/>
    </dgm:pt>
    <dgm:pt modelId="{BFDC1401-64A1-4712-BDFD-3217754BEC36}" type="pres">
      <dgm:prSet presAssocID="{EC71B22A-9B30-41BB-93E3-DF67098843A1}" presName="horz1" presStyleCnt="0"/>
      <dgm:spPr/>
    </dgm:pt>
    <dgm:pt modelId="{9CB2A58F-41AB-451E-9BD1-D6EFB13ACAFB}" type="pres">
      <dgm:prSet presAssocID="{EC71B22A-9B30-41BB-93E3-DF67098843A1}" presName="tx1" presStyleLbl="revTx" presStyleIdx="2" presStyleCnt="8"/>
      <dgm:spPr/>
    </dgm:pt>
    <dgm:pt modelId="{9A81BDD1-F0E6-4E86-A1A1-3FE2E901D1E5}" type="pres">
      <dgm:prSet presAssocID="{EC71B22A-9B30-41BB-93E3-DF67098843A1}" presName="vert1" presStyleCnt="0"/>
      <dgm:spPr/>
    </dgm:pt>
    <dgm:pt modelId="{E3BE3189-5875-4A00-AC36-4F5C11A1EA14}" type="pres">
      <dgm:prSet presAssocID="{30C5EB20-0DD4-4403-84A3-755150E98B4F}" presName="thickLine" presStyleLbl="alignNode1" presStyleIdx="3" presStyleCnt="8"/>
      <dgm:spPr/>
    </dgm:pt>
    <dgm:pt modelId="{3C0A3AB8-9AE4-4568-B167-52BBD24B4B01}" type="pres">
      <dgm:prSet presAssocID="{30C5EB20-0DD4-4403-84A3-755150E98B4F}" presName="horz1" presStyleCnt="0"/>
      <dgm:spPr/>
    </dgm:pt>
    <dgm:pt modelId="{8429C7F3-2438-499D-B3D0-1DE4353F5366}" type="pres">
      <dgm:prSet presAssocID="{30C5EB20-0DD4-4403-84A3-755150E98B4F}" presName="tx1" presStyleLbl="revTx" presStyleIdx="3" presStyleCnt="8"/>
      <dgm:spPr/>
    </dgm:pt>
    <dgm:pt modelId="{364EE850-AD60-4A13-93FD-8C17CB1E2771}" type="pres">
      <dgm:prSet presAssocID="{30C5EB20-0DD4-4403-84A3-755150E98B4F}" presName="vert1" presStyleCnt="0"/>
      <dgm:spPr/>
    </dgm:pt>
    <dgm:pt modelId="{23914D2B-A275-467F-98D1-17404F89D4C8}" type="pres">
      <dgm:prSet presAssocID="{4A43BEDB-BC21-4E79-B680-E506B6575607}" presName="thickLine" presStyleLbl="alignNode1" presStyleIdx="4" presStyleCnt="8"/>
      <dgm:spPr/>
    </dgm:pt>
    <dgm:pt modelId="{1CE639F1-A688-4F70-9D22-84EF6829C9A6}" type="pres">
      <dgm:prSet presAssocID="{4A43BEDB-BC21-4E79-B680-E506B6575607}" presName="horz1" presStyleCnt="0"/>
      <dgm:spPr/>
    </dgm:pt>
    <dgm:pt modelId="{F02E98C5-6828-4054-ADCA-E939DEC25A18}" type="pres">
      <dgm:prSet presAssocID="{4A43BEDB-BC21-4E79-B680-E506B6575607}" presName="tx1" presStyleLbl="revTx" presStyleIdx="4" presStyleCnt="8"/>
      <dgm:spPr/>
    </dgm:pt>
    <dgm:pt modelId="{DAC6A325-EBB3-4C94-85C0-4BFDB1DC30D9}" type="pres">
      <dgm:prSet presAssocID="{4A43BEDB-BC21-4E79-B680-E506B6575607}" presName="vert1" presStyleCnt="0"/>
      <dgm:spPr/>
    </dgm:pt>
    <dgm:pt modelId="{C0897B9C-193D-431B-A9A2-518FBA292F76}" type="pres">
      <dgm:prSet presAssocID="{9C26ABC7-82F7-46BA-928E-C033F86679E7}" presName="thickLine" presStyleLbl="alignNode1" presStyleIdx="5" presStyleCnt="8"/>
      <dgm:spPr/>
    </dgm:pt>
    <dgm:pt modelId="{E3FCE215-6A97-45A0-95B1-9119A30733C7}" type="pres">
      <dgm:prSet presAssocID="{9C26ABC7-82F7-46BA-928E-C033F86679E7}" presName="horz1" presStyleCnt="0"/>
      <dgm:spPr/>
    </dgm:pt>
    <dgm:pt modelId="{8AC24EDF-7B7E-4B4F-A054-45BE5682C6AF}" type="pres">
      <dgm:prSet presAssocID="{9C26ABC7-82F7-46BA-928E-C033F86679E7}" presName="tx1" presStyleLbl="revTx" presStyleIdx="5" presStyleCnt="8"/>
      <dgm:spPr/>
    </dgm:pt>
    <dgm:pt modelId="{9A0DA566-8530-4380-8957-1625BEDE9373}" type="pres">
      <dgm:prSet presAssocID="{9C26ABC7-82F7-46BA-928E-C033F86679E7}" presName="vert1" presStyleCnt="0"/>
      <dgm:spPr/>
    </dgm:pt>
    <dgm:pt modelId="{75677BE5-94F2-43A8-A7ED-0B72673D1271}" type="pres">
      <dgm:prSet presAssocID="{9BCEF55F-DED4-44EC-861F-AC0091068498}" presName="thickLine" presStyleLbl="alignNode1" presStyleIdx="6" presStyleCnt="8"/>
      <dgm:spPr/>
    </dgm:pt>
    <dgm:pt modelId="{DD49A656-06BB-4FE9-A564-D4F8461E2E50}" type="pres">
      <dgm:prSet presAssocID="{9BCEF55F-DED4-44EC-861F-AC0091068498}" presName="horz1" presStyleCnt="0"/>
      <dgm:spPr/>
    </dgm:pt>
    <dgm:pt modelId="{386D0E52-CD08-4239-B47C-FE8C18BC707E}" type="pres">
      <dgm:prSet presAssocID="{9BCEF55F-DED4-44EC-861F-AC0091068498}" presName="tx1" presStyleLbl="revTx" presStyleIdx="6" presStyleCnt="8"/>
      <dgm:spPr/>
    </dgm:pt>
    <dgm:pt modelId="{A0D00BB3-DBC9-4E87-A9DD-006CE5D0BB77}" type="pres">
      <dgm:prSet presAssocID="{9BCEF55F-DED4-44EC-861F-AC0091068498}" presName="vert1" presStyleCnt="0"/>
      <dgm:spPr/>
    </dgm:pt>
    <dgm:pt modelId="{851699B2-6D8E-4AB0-8F4A-C7DCC3D3919F}" type="pres">
      <dgm:prSet presAssocID="{74223C6A-19DC-4396-AA2E-5CE3DA08A2C0}" presName="thickLine" presStyleLbl="alignNode1" presStyleIdx="7" presStyleCnt="8"/>
      <dgm:spPr/>
    </dgm:pt>
    <dgm:pt modelId="{FB61E49F-F38C-484A-8AC1-010E8E45DDC1}" type="pres">
      <dgm:prSet presAssocID="{74223C6A-19DC-4396-AA2E-5CE3DA08A2C0}" presName="horz1" presStyleCnt="0"/>
      <dgm:spPr/>
    </dgm:pt>
    <dgm:pt modelId="{C03E113F-C1ED-4604-A6AB-A1E694BA2EB8}" type="pres">
      <dgm:prSet presAssocID="{74223C6A-19DC-4396-AA2E-5CE3DA08A2C0}" presName="tx1" presStyleLbl="revTx" presStyleIdx="7" presStyleCnt="8"/>
      <dgm:spPr/>
    </dgm:pt>
    <dgm:pt modelId="{6E578A7F-FDF3-4356-9B73-48F388EBD27B}" type="pres">
      <dgm:prSet presAssocID="{74223C6A-19DC-4396-AA2E-5CE3DA08A2C0}" presName="vert1" presStyleCnt="0"/>
      <dgm:spPr/>
    </dgm:pt>
  </dgm:ptLst>
  <dgm:cxnLst>
    <dgm:cxn modelId="{FE517E0A-455C-4D08-8F6F-8B67DAD0EA39}" srcId="{78F3F78C-93B5-4356-8ADC-3D9F3104ED83}" destId="{30C5EB20-0DD4-4403-84A3-755150E98B4F}" srcOrd="3" destOrd="0" parTransId="{51179AEB-CD3D-49CE-88B4-59AAD0112DD6}" sibTransId="{6642037B-B4AE-4160-8ECE-6D695E1403F7}"/>
    <dgm:cxn modelId="{988F4F0E-2605-475C-B9AB-A404E8A06E83}" type="presOf" srcId="{78F3F78C-93B5-4356-8ADC-3D9F3104ED83}" destId="{8E7E49D1-D823-496D-A103-DCAFE473EFAF}" srcOrd="0" destOrd="0" presId="urn:microsoft.com/office/officeart/2008/layout/LinedList"/>
    <dgm:cxn modelId="{97757511-D461-4BE6-A79F-422AD3619A08}" srcId="{78F3F78C-93B5-4356-8ADC-3D9F3104ED83}" destId="{74223C6A-19DC-4396-AA2E-5CE3DA08A2C0}" srcOrd="7" destOrd="0" parTransId="{E5D54C86-1474-4B7C-84ED-49FE540F837D}" sibTransId="{7B943F33-DD5E-4168-8171-F9EE1089664B}"/>
    <dgm:cxn modelId="{617DEC21-FCC8-4777-9235-34AE03551041}" srcId="{78F3F78C-93B5-4356-8ADC-3D9F3104ED83}" destId="{2A09DD53-167A-4E9F-A3CF-5245DE167B11}" srcOrd="1" destOrd="0" parTransId="{9086B79F-767C-487B-9DFC-0D3577479F34}" sibTransId="{19281855-A257-4424-964F-8841462C46D9}"/>
    <dgm:cxn modelId="{1FA5B234-05BB-417F-922F-FE3527349DCD}" srcId="{78F3F78C-93B5-4356-8ADC-3D9F3104ED83}" destId="{4A43BEDB-BC21-4E79-B680-E506B6575607}" srcOrd="4" destOrd="0" parTransId="{4521FAF3-0E92-44B9-AF4B-92C2D3EBB7FA}" sibTransId="{C37680EB-54A3-4B97-A3BF-549A49D5CD3B}"/>
    <dgm:cxn modelId="{4381C639-4508-4FDD-AC9B-027E5CAF1CC3}" type="presOf" srcId="{4A43BEDB-BC21-4E79-B680-E506B6575607}" destId="{F02E98C5-6828-4054-ADCA-E939DEC25A18}" srcOrd="0" destOrd="0" presId="urn:microsoft.com/office/officeart/2008/layout/LinedList"/>
    <dgm:cxn modelId="{83770F43-BD78-42AF-BE2F-3D59A05E50A3}" type="presOf" srcId="{30C5EB20-0DD4-4403-84A3-755150E98B4F}" destId="{8429C7F3-2438-499D-B3D0-1DE4353F5366}" srcOrd="0" destOrd="0" presId="urn:microsoft.com/office/officeart/2008/layout/LinedList"/>
    <dgm:cxn modelId="{7D8E1646-D496-4783-945B-8A876FD6C99D}" type="presOf" srcId="{9BCEF55F-DED4-44EC-861F-AC0091068498}" destId="{386D0E52-CD08-4239-B47C-FE8C18BC707E}" srcOrd="0" destOrd="0" presId="urn:microsoft.com/office/officeart/2008/layout/LinedList"/>
    <dgm:cxn modelId="{02A96367-4B28-40BE-9237-629A9824E3DF}" srcId="{78F3F78C-93B5-4356-8ADC-3D9F3104ED83}" destId="{EC71B22A-9B30-41BB-93E3-DF67098843A1}" srcOrd="2" destOrd="0" parTransId="{99E8649B-8EB1-4288-88F0-AD911BBD83F0}" sibTransId="{4CB19280-532D-4DD0-AE7B-71BF9A5A195A}"/>
    <dgm:cxn modelId="{761B2A4A-2B7D-4462-9AD8-18D90A920A2A}" srcId="{78F3F78C-93B5-4356-8ADC-3D9F3104ED83}" destId="{9C26ABC7-82F7-46BA-928E-C033F86679E7}" srcOrd="5" destOrd="0" parTransId="{9D61EEB4-6E84-4EC1-A764-3FC4D5770482}" sibTransId="{28F86D71-7703-4EEA-BD1D-CC4C37198324}"/>
    <dgm:cxn modelId="{2C8A224C-F37B-4BA4-8340-A5C00BD4A8C8}" type="presOf" srcId="{9C26ABC7-82F7-46BA-928E-C033F86679E7}" destId="{8AC24EDF-7B7E-4B4F-A054-45BE5682C6AF}" srcOrd="0" destOrd="0" presId="urn:microsoft.com/office/officeart/2008/layout/LinedList"/>
    <dgm:cxn modelId="{FB4E277B-EF09-4DB3-8790-ED8C2F99439E}" srcId="{78F3F78C-93B5-4356-8ADC-3D9F3104ED83}" destId="{AE284D64-BDCD-493D-89C7-05CA17C5583A}" srcOrd="0" destOrd="0" parTransId="{3A16CB96-AEA7-4AF2-8D6B-17792922776F}" sibTransId="{515177C9-DB60-4D61-97A5-D991A3124D35}"/>
    <dgm:cxn modelId="{3C8B4EB2-779C-4289-A7E8-CE3767D34597}" srcId="{78F3F78C-93B5-4356-8ADC-3D9F3104ED83}" destId="{9BCEF55F-DED4-44EC-861F-AC0091068498}" srcOrd="6" destOrd="0" parTransId="{8C9FEEA1-890B-4360-8D25-250C2DFE8A21}" sibTransId="{E2719C8E-A305-4D61-BA2F-A897CE69DCDE}"/>
    <dgm:cxn modelId="{7EB0C5C8-FE8C-4E58-A87C-B89FAA81E4C7}" type="presOf" srcId="{EC71B22A-9B30-41BB-93E3-DF67098843A1}" destId="{9CB2A58F-41AB-451E-9BD1-D6EFB13ACAFB}" srcOrd="0" destOrd="0" presId="urn:microsoft.com/office/officeart/2008/layout/LinedList"/>
    <dgm:cxn modelId="{2CD61EEA-29CE-4EBE-A1A5-9653F2E23108}" type="presOf" srcId="{2A09DD53-167A-4E9F-A3CF-5245DE167B11}" destId="{276C732A-8C2A-4F76-B65B-DA3472B2D629}" srcOrd="0" destOrd="0" presId="urn:microsoft.com/office/officeart/2008/layout/LinedList"/>
    <dgm:cxn modelId="{3758DDEA-BA05-496B-B064-6DEE956FC539}" type="presOf" srcId="{AE284D64-BDCD-493D-89C7-05CA17C5583A}" destId="{6A62FD0D-29B8-4590-9B45-52A4A7CF912A}" srcOrd="0" destOrd="0" presId="urn:microsoft.com/office/officeart/2008/layout/LinedList"/>
    <dgm:cxn modelId="{2CB79EFA-5756-46B2-91F1-33A935BD7613}" type="presOf" srcId="{74223C6A-19DC-4396-AA2E-5CE3DA08A2C0}" destId="{C03E113F-C1ED-4604-A6AB-A1E694BA2EB8}" srcOrd="0" destOrd="0" presId="urn:microsoft.com/office/officeart/2008/layout/LinedList"/>
    <dgm:cxn modelId="{A645BD8C-ADEB-4D53-8342-AA55F21964F1}" type="presParOf" srcId="{8E7E49D1-D823-496D-A103-DCAFE473EFAF}" destId="{806EC75E-3B67-4E3A-96CB-8EABCBF50743}" srcOrd="0" destOrd="0" presId="urn:microsoft.com/office/officeart/2008/layout/LinedList"/>
    <dgm:cxn modelId="{46AA87C4-3BD2-4815-A887-81950CE3E47C}" type="presParOf" srcId="{8E7E49D1-D823-496D-A103-DCAFE473EFAF}" destId="{87DF8128-7B03-4472-AFF7-08329AD3B643}" srcOrd="1" destOrd="0" presId="urn:microsoft.com/office/officeart/2008/layout/LinedList"/>
    <dgm:cxn modelId="{B412A271-256B-4DB9-89B7-C4C1D4D25FF8}" type="presParOf" srcId="{87DF8128-7B03-4472-AFF7-08329AD3B643}" destId="{6A62FD0D-29B8-4590-9B45-52A4A7CF912A}" srcOrd="0" destOrd="0" presId="urn:microsoft.com/office/officeart/2008/layout/LinedList"/>
    <dgm:cxn modelId="{526F2830-E819-444A-9BB6-600E370402B1}" type="presParOf" srcId="{87DF8128-7B03-4472-AFF7-08329AD3B643}" destId="{2A26C73D-BBDA-4048-9FFE-20BE711C339E}" srcOrd="1" destOrd="0" presId="urn:microsoft.com/office/officeart/2008/layout/LinedList"/>
    <dgm:cxn modelId="{22C4F6E7-4979-4CEC-A0F2-1EB22FB74C17}" type="presParOf" srcId="{8E7E49D1-D823-496D-A103-DCAFE473EFAF}" destId="{D6D69118-D972-4AB4-8B0D-14B2102AF00A}" srcOrd="2" destOrd="0" presId="urn:microsoft.com/office/officeart/2008/layout/LinedList"/>
    <dgm:cxn modelId="{BE8F517D-D2F5-4300-A900-FE9A8AF3E255}" type="presParOf" srcId="{8E7E49D1-D823-496D-A103-DCAFE473EFAF}" destId="{E0D44DDE-E6A5-42F3-9A34-0BA2DD6A23CF}" srcOrd="3" destOrd="0" presId="urn:microsoft.com/office/officeart/2008/layout/LinedList"/>
    <dgm:cxn modelId="{589DC6D8-2C83-479C-BDC0-E7F366901227}" type="presParOf" srcId="{E0D44DDE-E6A5-42F3-9A34-0BA2DD6A23CF}" destId="{276C732A-8C2A-4F76-B65B-DA3472B2D629}" srcOrd="0" destOrd="0" presId="urn:microsoft.com/office/officeart/2008/layout/LinedList"/>
    <dgm:cxn modelId="{03DF54D7-E904-427E-8622-2B4DA9356683}" type="presParOf" srcId="{E0D44DDE-E6A5-42F3-9A34-0BA2DD6A23CF}" destId="{1A5CEA48-2318-4166-B1D7-27847FFE653C}" srcOrd="1" destOrd="0" presId="urn:microsoft.com/office/officeart/2008/layout/LinedList"/>
    <dgm:cxn modelId="{02BE5A89-CA33-4B87-9292-87AA4F399CA2}" type="presParOf" srcId="{8E7E49D1-D823-496D-A103-DCAFE473EFAF}" destId="{0F3DE888-2535-4297-98EB-147C6CDD1D45}" srcOrd="4" destOrd="0" presId="urn:microsoft.com/office/officeart/2008/layout/LinedList"/>
    <dgm:cxn modelId="{E252FB14-F1C0-48E8-BB1B-FC0130845593}" type="presParOf" srcId="{8E7E49D1-D823-496D-A103-DCAFE473EFAF}" destId="{BFDC1401-64A1-4712-BDFD-3217754BEC36}" srcOrd="5" destOrd="0" presId="urn:microsoft.com/office/officeart/2008/layout/LinedList"/>
    <dgm:cxn modelId="{BAA35F19-A4B9-4B64-BE83-F051F5802D44}" type="presParOf" srcId="{BFDC1401-64A1-4712-BDFD-3217754BEC36}" destId="{9CB2A58F-41AB-451E-9BD1-D6EFB13ACAFB}" srcOrd="0" destOrd="0" presId="urn:microsoft.com/office/officeart/2008/layout/LinedList"/>
    <dgm:cxn modelId="{97C9FD63-897F-443B-A68C-BA4D1C38BEED}" type="presParOf" srcId="{BFDC1401-64A1-4712-BDFD-3217754BEC36}" destId="{9A81BDD1-F0E6-4E86-A1A1-3FE2E901D1E5}" srcOrd="1" destOrd="0" presId="urn:microsoft.com/office/officeart/2008/layout/LinedList"/>
    <dgm:cxn modelId="{FA6806C2-A230-45E5-8909-D9EB990926C2}" type="presParOf" srcId="{8E7E49D1-D823-496D-A103-DCAFE473EFAF}" destId="{E3BE3189-5875-4A00-AC36-4F5C11A1EA14}" srcOrd="6" destOrd="0" presId="urn:microsoft.com/office/officeart/2008/layout/LinedList"/>
    <dgm:cxn modelId="{97F9D6B8-5FF1-4523-B2BA-A907B846E1A0}" type="presParOf" srcId="{8E7E49D1-D823-496D-A103-DCAFE473EFAF}" destId="{3C0A3AB8-9AE4-4568-B167-52BBD24B4B01}" srcOrd="7" destOrd="0" presId="urn:microsoft.com/office/officeart/2008/layout/LinedList"/>
    <dgm:cxn modelId="{FFE9D3C4-85B4-4F0F-B1FB-B30B5152D89F}" type="presParOf" srcId="{3C0A3AB8-9AE4-4568-B167-52BBD24B4B01}" destId="{8429C7F3-2438-499D-B3D0-1DE4353F5366}" srcOrd="0" destOrd="0" presId="urn:microsoft.com/office/officeart/2008/layout/LinedList"/>
    <dgm:cxn modelId="{E5A41C5F-190F-40BA-9362-2D73148446B5}" type="presParOf" srcId="{3C0A3AB8-9AE4-4568-B167-52BBD24B4B01}" destId="{364EE850-AD60-4A13-93FD-8C17CB1E2771}" srcOrd="1" destOrd="0" presId="urn:microsoft.com/office/officeart/2008/layout/LinedList"/>
    <dgm:cxn modelId="{961A82B4-DC3F-4FA6-B1F1-624E3ADCF1CE}" type="presParOf" srcId="{8E7E49D1-D823-496D-A103-DCAFE473EFAF}" destId="{23914D2B-A275-467F-98D1-17404F89D4C8}" srcOrd="8" destOrd="0" presId="urn:microsoft.com/office/officeart/2008/layout/LinedList"/>
    <dgm:cxn modelId="{2352065B-6545-474B-8A2C-09FA89698404}" type="presParOf" srcId="{8E7E49D1-D823-496D-A103-DCAFE473EFAF}" destId="{1CE639F1-A688-4F70-9D22-84EF6829C9A6}" srcOrd="9" destOrd="0" presId="urn:microsoft.com/office/officeart/2008/layout/LinedList"/>
    <dgm:cxn modelId="{550F021D-C05A-4F79-A85B-7AB195505C45}" type="presParOf" srcId="{1CE639F1-A688-4F70-9D22-84EF6829C9A6}" destId="{F02E98C5-6828-4054-ADCA-E939DEC25A18}" srcOrd="0" destOrd="0" presId="urn:microsoft.com/office/officeart/2008/layout/LinedList"/>
    <dgm:cxn modelId="{7E2ACD08-7DCC-4762-BB78-1B8DB8F7C2DA}" type="presParOf" srcId="{1CE639F1-A688-4F70-9D22-84EF6829C9A6}" destId="{DAC6A325-EBB3-4C94-85C0-4BFDB1DC30D9}" srcOrd="1" destOrd="0" presId="urn:microsoft.com/office/officeart/2008/layout/LinedList"/>
    <dgm:cxn modelId="{9EFFF30A-CE40-41B2-923B-FC387867F809}" type="presParOf" srcId="{8E7E49D1-D823-496D-A103-DCAFE473EFAF}" destId="{C0897B9C-193D-431B-A9A2-518FBA292F76}" srcOrd="10" destOrd="0" presId="urn:microsoft.com/office/officeart/2008/layout/LinedList"/>
    <dgm:cxn modelId="{C373A13B-064C-463A-8CC0-26049AB1DBF9}" type="presParOf" srcId="{8E7E49D1-D823-496D-A103-DCAFE473EFAF}" destId="{E3FCE215-6A97-45A0-95B1-9119A30733C7}" srcOrd="11" destOrd="0" presId="urn:microsoft.com/office/officeart/2008/layout/LinedList"/>
    <dgm:cxn modelId="{114DE196-4479-4F01-A34E-53BA340F5F58}" type="presParOf" srcId="{E3FCE215-6A97-45A0-95B1-9119A30733C7}" destId="{8AC24EDF-7B7E-4B4F-A054-45BE5682C6AF}" srcOrd="0" destOrd="0" presId="urn:microsoft.com/office/officeart/2008/layout/LinedList"/>
    <dgm:cxn modelId="{15C60D90-BDB0-4BFA-82AB-33049B254DCE}" type="presParOf" srcId="{E3FCE215-6A97-45A0-95B1-9119A30733C7}" destId="{9A0DA566-8530-4380-8957-1625BEDE9373}" srcOrd="1" destOrd="0" presId="urn:microsoft.com/office/officeart/2008/layout/LinedList"/>
    <dgm:cxn modelId="{43D1BAA1-7969-4D79-BF6C-F253452F16C3}" type="presParOf" srcId="{8E7E49D1-D823-496D-A103-DCAFE473EFAF}" destId="{75677BE5-94F2-43A8-A7ED-0B72673D1271}" srcOrd="12" destOrd="0" presId="urn:microsoft.com/office/officeart/2008/layout/LinedList"/>
    <dgm:cxn modelId="{94EB387E-F032-40D1-A6E7-6E9B8E6A1B93}" type="presParOf" srcId="{8E7E49D1-D823-496D-A103-DCAFE473EFAF}" destId="{DD49A656-06BB-4FE9-A564-D4F8461E2E50}" srcOrd="13" destOrd="0" presId="urn:microsoft.com/office/officeart/2008/layout/LinedList"/>
    <dgm:cxn modelId="{A0BDA3B5-201E-4364-A800-07ECC843012C}" type="presParOf" srcId="{DD49A656-06BB-4FE9-A564-D4F8461E2E50}" destId="{386D0E52-CD08-4239-B47C-FE8C18BC707E}" srcOrd="0" destOrd="0" presId="urn:microsoft.com/office/officeart/2008/layout/LinedList"/>
    <dgm:cxn modelId="{E8BA844A-238F-4277-9700-B3FA81BFF750}" type="presParOf" srcId="{DD49A656-06BB-4FE9-A564-D4F8461E2E50}" destId="{A0D00BB3-DBC9-4E87-A9DD-006CE5D0BB77}" srcOrd="1" destOrd="0" presId="urn:microsoft.com/office/officeart/2008/layout/LinedList"/>
    <dgm:cxn modelId="{1EB3C23C-2756-4D7F-8454-5DBD11FDA4BA}" type="presParOf" srcId="{8E7E49D1-D823-496D-A103-DCAFE473EFAF}" destId="{851699B2-6D8E-4AB0-8F4A-C7DCC3D3919F}" srcOrd="14" destOrd="0" presId="urn:microsoft.com/office/officeart/2008/layout/LinedList"/>
    <dgm:cxn modelId="{E0F70718-E0EA-46DD-A9CD-A42347F399FB}" type="presParOf" srcId="{8E7E49D1-D823-496D-A103-DCAFE473EFAF}" destId="{FB61E49F-F38C-484A-8AC1-010E8E45DDC1}" srcOrd="15" destOrd="0" presId="urn:microsoft.com/office/officeart/2008/layout/LinedList"/>
    <dgm:cxn modelId="{D56C2115-B13D-4401-B6CC-A38C3C1B214C}" type="presParOf" srcId="{FB61E49F-F38C-484A-8AC1-010E8E45DDC1}" destId="{C03E113F-C1ED-4604-A6AB-A1E694BA2EB8}" srcOrd="0" destOrd="0" presId="urn:microsoft.com/office/officeart/2008/layout/LinedList"/>
    <dgm:cxn modelId="{70D66FD8-0DD8-4DA2-8B2E-7232F0751F1C}" type="presParOf" srcId="{FB61E49F-F38C-484A-8AC1-010E8E45DDC1}" destId="{6E578A7F-FDF3-4356-9B73-48F388EBD27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B9D006-3831-4440-A939-BABFB18B36C0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F490274-B585-4646-87BC-43BD999237DD}">
      <dgm:prSet/>
      <dgm:spPr/>
      <dgm:t>
        <a:bodyPr/>
        <a:lstStyle/>
        <a:p>
          <a:r>
            <a:rPr lang="en-US"/>
            <a:t>Inventory/Inspect Assets.</a:t>
          </a:r>
        </a:p>
      </dgm:t>
    </dgm:pt>
    <dgm:pt modelId="{26389CB0-8FAC-4A9C-8189-0FFF2F31C691}" type="parTrans" cxnId="{2B92F673-09F2-4E6A-9BC8-B57F05DE2D19}">
      <dgm:prSet/>
      <dgm:spPr/>
      <dgm:t>
        <a:bodyPr/>
        <a:lstStyle/>
        <a:p>
          <a:endParaRPr lang="en-US"/>
        </a:p>
      </dgm:t>
    </dgm:pt>
    <dgm:pt modelId="{16F16290-D77E-46CE-9FF6-E89612A3B3DC}" type="sibTrans" cxnId="{2B92F673-09F2-4E6A-9BC8-B57F05DE2D1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9E1AE9E-9EFB-4D2B-A00B-C51B8335EFDA}">
      <dgm:prSet/>
      <dgm:spPr/>
      <dgm:t>
        <a:bodyPr/>
        <a:lstStyle/>
        <a:p>
          <a:r>
            <a:rPr lang="en-US"/>
            <a:t>Assign Criticality.</a:t>
          </a:r>
        </a:p>
      </dgm:t>
    </dgm:pt>
    <dgm:pt modelId="{843BE535-5436-48F4-91EB-2213FF654B27}" type="parTrans" cxnId="{836BFD05-79C6-4562-99DA-43D460320843}">
      <dgm:prSet/>
      <dgm:spPr/>
      <dgm:t>
        <a:bodyPr/>
        <a:lstStyle/>
        <a:p>
          <a:endParaRPr lang="en-US"/>
        </a:p>
      </dgm:t>
    </dgm:pt>
    <dgm:pt modelId="{1D9A4506-D1F5-4A16-A62C-CECCD8BB7016}" type="sibTrans" cxnId="{836BFD05-79C6-4562-99DA-43D460320843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75E2CCD1-9127-4DED-8B8A-C96D93348E45}">
      <dgm:prSet/>
      <dgm:spPr/>
      <dgm:t>
        <a:bodyPr/>
        <a:lstStyle/>
        <a:p>
          <a:r>
            <a:rPr lang="en-US"/>
            <a:t>Assign Condition.</a:t>
          </a:r>
        </a:p>
      </dgm:t>
    </dgm:pt>
    <dgm:pt modelId="{8A986E62-0175-4F9A-B17A-A3EF1CCDEF0A}" type="parTrans" cxnId="{6E17C125-6EE4-4FFF-9B8D-DD9A7114E579}">
      <dgm:prSet/>
      <dgm:spPr/>
      <dgm:t>
        <a:bodyPr/>
        <a:lstStyle/>
        <a:p>
          <a:endParaRPr lang="en-US"/>
        </a:p>
      </dgm:t>
    </dgm:pt>
    <dgm:pt modelId="{54E467E3-00B6-4ADA-830F-66A20E5B8D34}" type="sibTrans" cxnId="{6E17C125-6EE4-4FFF-9B8D-DD9A7114E57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1C5982DF-33CE-4DC2-A7E4-0E40BE50BF57}">
      <dgm:prSet/>
      <dgm:spPr/>
      <dgm:t>
        <a:bodyPr/>
        <a:lstStyle/>
        <a:p>
          <a:r>
            <a:rPr lang="en-US"/>
            <a:t>Create a plan for each asset and schedule next inspection.</a:t>
          </a:r>
        </a:p>
      </dgm:t>
    </dgm:pt>
    <dgm:pt modelId="{AADE048B-AD5D-45B2-8430-0F8EDBD24C44}" type="parTrans" cxnId="{22223925-F37C-484B-8D79-AAAFAF133659}">
      <dgm:prSet/>
      <dgm:spPr/>
      <dgm:t>
        <a:bodyPr/>
        <a:lstStyle/>
        <a:p>
          <a:endParaRPr lang="en-US"/>
        </a:p>
      </dgm:t>
    </dgm:pt>
    <dgm:pt modelId="{C471D5D6-8C84-4C6C-97EC-990C85CFCF65}" type="sibTrans" cxnId="{22223925-F37C-484B-8D79-AAAFAF133659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546BFA4A-2DD2-4AF5-B196-0C4BA5E0EAA6}" type="pres">
      <dgm:prSet presAssocID="{47B9D006-3831-4440-A939-BABFB18B36C0}" presName="Name0" presStyleCnt="0">
        <dgm:presLayoutVars>
          <dgm:animLvl val="lvl"/>
          <dgm:resizeHandles val="exact"/>
        </dgm:presLayoutVars>
      </dgm:prSet>
      <dgm:spPr/>
    </dgm:pt>
    <dgm:pt modelId="{EC7A4498-8FBE-4285-A17A-C704148E82E1}" type="pres">
      <dgm:prSet presAssocID="{0F490274-B585-4646-87BC-43BD999237DD}" presName="compositeNode" presStyleCnt="0">
        <dgm:presLayoutVars>
          <dgm:bulletEnabled val="1"/>
        </dgm:presLayoutVars>
      </dgm:prSet>
      <dgm:spPr/>
    </dgm:pt>
    <dgm:pt modelId="{5264F3E2-A6AB-4B9C-AEC6-520BA32A8D25}" type="pres">
      <dgm:prSet presAssocID="{0F490274-B585-4646-87BC-43BD999237DD}" presName="bgRect" presStyleLbl="bgAccFollowNode1" presStyleIdx="0" presStyleCnt="4"/>
      <dgm:spPr/>
    </dgm:pt>
    <dgm:pt modelId="{67D1D1E7-2F69-448B-AFA5-9494A539DD15}" type="pres">
      <dgm:prSet presAssocID="{16F16290-D77E-46CE-9FF6-E89612A3B3DC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696CC28-DDD2-4225-9071-633642DA9C19}" type="pres">
      <dgm:prSet presAssocID="{0F490274-B585-4646-87BC-43BD999237DD}" presName="bottomLine" presStyleLbl="alignNode1" presStyleIdx="1" presStyleCnt="8">
        <dgm:presLayoutVars/>
      </dgm:prSet>
      <dgm:spPr/>
    </dgm:pt>
    <dgm:pt modelId="{2B5B9116-82CC-439E-AE3E-8A1BDFEA4DC0}" type="pres">
      <dgm:prSet presAssocID="{0F490274-B585-4646-87BC-43BD999237DD}" presName="nodeText" presStyleLbl="bgAccFollowNode1" presStyleIdx="0" presStyleCnt="4">
        <dgm:presLayoutVars>
          <dgm:bulletEnabled val="1"/>
        </dgm:presLayoutVars>
      </dgm:prSet>
      <dgm:spPr/>
    </dgm:pt>
    <dgm:pt modelId="{CCD61F0A-6321-4158-AC25-605AD6A1CD3A}" type="pres">
      <dgm:prSet presAssocID="{16F16290-D77E-46CE-9FF6-E89612A3B3DC}" presName="sibTrans" presStyleCnt="0"/>
      <dgm:spPr/>
    </dgm:pt>
    <dgm:pt modelId="{90A18A13-9F32-47CB-83D7-3CF8E836638A}" type="pres">
      <dgm:prSet presAssocID="{69E1AE9E-9EFB-4D2B-A00B-C51B8335EFDA}" presName="compositeNode" presStyleCnt="0">
        <dgm:presLayoutVars>
          <dgm:bulletEnabled val="1"/>
        </dgm:presLayoutVars>
      </dgm:prSet>
      <dgm:spPr/>
    </dgm:pt>
    <dgm:pt modelId="{D665E343-BDF6-4E35-98BF-F8C8C67261CD}" type="pres">
      <dgm:prSet presAssocID="{69E1AE9E-9EFB-4D2B-A00B-C51B8335EFDA}" presName="bgRect" presStyleLbl="bgAccFollowNode1" presStyleIdx="1" presStyleCnt="4"/>
      <dgm:spPr/>
    </dgm:pt>
    <dgm:pt modelId="{E1728BC6-884E-43F4-ACF8-AD1E83AFC118}" type="pres">
      <dgm:prSet presAssocID="{1D9A4506-D1F5-4A16-A62C-CECCD8BB7016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835FECC-EB1D-47F5-AACC-DD45FB1FBFEF}" type="pres">
      <dgm:prSet presAssocID="{69E1AE9E-9EFB-4D2B-A00B-C51B8335EFDA}" presName="bottomLine" presStyleLbl="alignNode1" presStyleIdx="3" presStyleCnt="8">
        <dgm:presLayoutVars/>
      </dgm:prSet>
      <dgm:spPr/>
    </dgm:pt>
    <dgm:pt modelId="{4E1B5334-4733-44A6-AC5E-5B7261132949}" type="pres">
      <dgm:prSet presAssocID="{69E1AE9E-9EFB-4D2B-A00B-C51B8335EFDA}" presName="nodeText" presStyleLbl="bgAccFollowNode1" presStyleIdx="1" presStyleCnt="4">
        <dgm:presLayoutVars>
          <dgm:bulletEnabled val="1"/>
        </dgm:presLayoutVars>
      </dgm:prSet>
      <dgm:spPr/>
    </dgm:pt>
    <dgm:pt modelId="{803A0AEE-E8B3-4E47-8964-EE552E8AA1AF}" type="pres">
      <dgm:prSet presAssocID="{1D9A4506-D1F5-4A16-A62C-CECCD8BB7016}" presName="sibTrans" presStyleCnt="0"/>
      <dgm:spPr/>
    </dgm:pt>
    <dgm:pt modelId="{BB77C9BA-D0F3-41A8-A96B-2B6BF7B82514}" type="pres">
      <dgm:prSet presAssocID="{75E2CCD1-9127-4DED-8B8A-C96D93348E45}" presName="compositeNode" presStyleCnt="0">
        <dgm:presLayoutVars>
          <dgm:bulletEnabled val="1"/>
        </dgm:presLayoutVars>
      </dgm:prSet>
      <dgm:spPr/>
    </dgm:pt>
    <dgm:pt modelId="{62D294FC-39CC-4068-9A41-8785A7F48F36}" type="pres">
      <dgm:prSet presAssocID="{75E2CCD1-9127-4DED-8B8A-C96D93348E45}" presName="bgRect" presStyleLbl="bgAccFollowNode1" presStyleIdx="2" presStyleCnt="4"/>
      <dgm:spPr/>
    </dgm:pt>
    <dgm:pt modelId="{06CA9078-DE9E-42C4-B335-7D22CE6ECE4C}" type="pres">
      <dgm:prSet presAssocID="{54E467E3-00B6-4ADA-830F-66A20E5B8D34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963D1A1-6010-4472-A4F3-1E41A275E3AD}" type="pres">
      <dgm:prSet presAssocID="{75E2CCD1-9127-4DED-8B8A-C96D93348E45}" presName="bottomLine" presStyleLbl="alignNode1" presStyleIdx="5" presStyleCnt="8">
        <dgm:presLayoutVars/>
      </dgm:prSet>
      <dgm:spPr/>
    </dgm:pt>
    <dgm:pt modelId="{3FBA36C8-AAE4-46CA-843E-4DF0FDB081AB}" type="pres">
      <dgm:prSet presAssocID="{75E2CCD1-9127-4DED-8B8A-C96D93348E45}" presName="nodeText" presStyleLbl="bgAccFollowNode1" presStyleIdx="2" presStyleCnt="4">
        <dgm:presLayoutVars>
          <dgm:bulletEnabled val="1"/>
        </dgm:presLayoutVars>
      </dgm:prSet>
      <dgm:spPr/>
    </dgm:pt>
    <dgm:pt modelId="{860AA86B-A1E1-438A-B837-680B64EF09FA}" type="pres">
      <dgm:prSet presAssocID="{54E467E3-00B6-4ADA-830F-66A20E5B8D34}" presName="sibTrans" presStyleCnt="0"/>
      <dgm:spPr/>
    </dgm:pt>
    <dgm:pt modelId="{06926DE6-31DE-45B3-82E7-946DBF5BDEAC}" type="pres">
      <dgm:prSet presAssocID="{1C5982DF-33CE-4DC2-A7E4-0E40BE50BF57}" presName="compositeNode" presStyleCnt="0">
        <dgm:presLayoutVars>
          <dgm:bulletEnabled val="1"/>
        </dgm:presLayoutVars>
      </dgm:prSet>
      <dgm:spPr/>
    </dgm:pt>
    <dgm:pt modelId="{BD2AD616-D096-4007-81A8-6ECA6B4526A1}" type="pres">
      <dgm:prSet presAssocID="{1C5982DF-33CE-4DC2-A7E4-0E40BE50BF57}" presName="bgRect" presStyleLbl="bgAccFollowNode1" presStyleIdx="3" presStyleCnt="4"/>
      <dgm:spPr/>
    </dgm:pt>
    <dgm:pt modelId="{F0D90298-9EAE-43AB-9A6A-D5C1E3A054B9}" type="pres">
      <dgm:prSet presAssocID="{C471D5D6-8C84-4C6C-97EC-990C85CFCF6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8A5AB57E-8706-4C6A-9B7C-CF6193EF716A}" type="pres">
      <dgm:prSet presAssocID="{1C5982DF-33CE-4DC2-A7E4-0E40BE50BF57}" presName="bottomLine" presStyleLbl="alignNode1" presStyleIdx="7" presStyleCnt="8">
        <dgm:presLayoutVars/>
      </dgm:prSet>
      <dgm:spPr/>
    </dgm:pt>
    <dgm:pt modelId="{D8E942ED-C0C1-4480-B3C4-DAB4D34EF063}" type="pres">
      <dgm:prSet presAssocID="{1C5982DF-33CE-4DC2-A7E4-0E40BE50BF57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836BFD05-79C6-4562-99DA-43D460320843}" srcId="{47B9D006-3831-4440-A939-BABFB18B36C0}" destId="{69E1AE9E-9EFB-4D2B-A00B-C51B8335EFDA}" srcOrd="1" destOrd="0" parTransId="{843BE535-5436-48F4-91EB-2213FF654B27}" sibTransId="{1D9A4506-D1F5-4A16-A62C-CECCD8BB7016}"/>
    <dgm:cxn modelId="{22223925-F37C-484B-8D79-AAAFAF133659}" srcId="{47B9D006-3831-4440-A939-BABFB18B36C0}" destId="{1C5982DF-33CE-4DC2-A7E4-0E40BE50BF57}" srcOrd="3" destOrd="0" parTransId="{AADE048B-AD5D-45B2-8430-0F8EDBD24C44}" sibTransId="{C471D5D6-8C84-4C6C-97EC-990C85CFCF65}"/>
    <dgm:cxn modelId="{6E17C125-6EE4-4FFF-9B8D-DD9A7114E579}" srcId="{47B9D006-3831-4440-A939-BABFB18B36C0}" destId="{75E2CCD1-9127-4DED-8B8A-C96D93348E45}" srcOrd="2" destOrd="0" parTransId="{8A986E62-0175-4F9A-B17A-A3EF1CCDEF0A}" sibTransId="{54E467E3-00B6-4ADA-830F-66A20E5B8D34}"/>
    <dgm:cxn modelId="{EAEC6828-DE8F-42AC-A6E0-82A05CC5FCF3}" type="presOf" srcId="{1C5982DF-33CE-4DC2-A7E4-0E40BE50BF57}" destId="{BD2AD616-D096-4007-81A8-6ECA6B4526A1}" srcOrd="0" destOrd="0" presId="urn:microsoft.com/office/officeart/2016/7/layout/BasicLinearProcessNumbered"/>
    <dgm:cxn modelId="{9DA69F34-0D6B-42A2-B7C2-84E8D1F0CF14}" type="presOf" srcId="{0F490274-B585-4646-87BC-43BD999237DD}" destId="{2B5B9116-82CC-439E-AE3E-8A1BDFEA4DC0}" srcOrd="1" destOrd="0" presId="urn:microsoft.com/office/officeart/2016/7/layout/BasicLinearProcessNumbered"/>
    <dgm:cxn modelId="{97AB6946-85F0-4BA8-9FCE-3CD55BB31112}" type="presOf" srcId="{1C5982DF-33CE-4DC2-A7E4-0E40BE50BF57}" destId="{D8E942ED-C0C1-4480-B3C4-DAB4D34EF063}" srcOrd="1" destOrd="0" presId="urn:microsoft.com/office/officeart/2016/7/layout/BasicLinearProcessNumbered"/>
    <dgm:cxn modelId="{71B97548-28A5-4076-BABD-35AED2A450C3}" type="presOf" srcId="{75E2CCD1-9127-4DED-8B8A-C96D93348E45}" destId="{3FBA36C8-AAE4-46CA-843E-4DF0FDB081AB}" srcOrd="1" destOrd="0" presId="urn:microsoft.com/office/officeart/2016/7/layout/BasicLinearProcessNumbered"/>
    <dgm:cxn modelId="{6F313F49-D805-4201-B820-4F795C83EDD6}" type="presOf" srcId="{54E467E3-00B6-4ADA-830F-66A20E5B8D34}" destId="{06CA9078-DE9E-42C4-B335-7D22CE6ECE4C}" srcOrd="0" destOrd="0" presId="urn:microsoft.com/office/officeart/2016/7/layout/BasicLinearProcessNumbered"/>
    <dgm:cxn modelId="{76932F4C-0F34-4750-B1B1-2CAD50365062}" type="presOf" srcId="{C471D5D6-8C84-4C6C-97EC-990C85CFCF65}" destId="{F0D90298-9EAE-43AB-9A6A-D5C1E3A054B9}" srcOrd="0" destOrd="0" presId="urn:microsoft.com/office/officeart/2016/7/layout/BasicLinearProcessNumbered"/>
    <dgm:cxn modelId="{16825A53-1EE9-4D5A-8771-C91D7342AAAD}" type="presOf" srcId="{16F16290-D77E-46CE-9FF6-E89612A3B3DC}" destId="{67D1D1E7-2F69-448B-AFA5-9494A539DD15}" srcOrd="0" destOrd="0" presId="urn:microsoft.com/office/officeart/2016/7/layout/BasicLinearProcessNumbered"/>
    <dgm:cxn modelId="{2B92F673-09F2-4E6A-9BC8-B57F05DE2D19}" srcId="{47B9D006-3831-4440-A939-BABFB18B36C0}" destId="{0F490274-B585-4646-87BC-43BD999237DD}" srcOrd="0" destOrd="0" parTransId="{26389CB0-8FAC-4A9C-8189-0FFF2F31C691}" sibTransId="{16F16290-D77E-46CE-9FF6-E89612A3B3DC}"/>
    <dgm:cxn modelId="{7480AD83-1417-4FCA-B8AC-D15EB51F7A34}" type="presOf" srcId="{69E1AE9E-9EFB-4D2B-A00B-C51B8335EFDA}" destId="{4E1B5334-4733-44A6-AC5E-5B7261132949}" srcOrd="1" destOrd="0" presId="urn:microsoft.com/office/officeart/2016/7/layout/BasicLinearProcessNumbered"/>
    <dgm:cxn modelId="{D6861EAE-6F50-40CE-8D8A-F6FB3392D4C8}" type="presOf" srcId="{69E1AE9E-9EFB-4D2B-A00B-C51B8335EFDA}" destId="{D665E343-BDF6-4E35-98BF-F8C8C67261CD}" srcOrd="0" destOrd="0" presId="urn:microsoft.com/office/officeart/2016/7/layout/BasicLinearProcessNumbered"/>
    <dgm:cxn modelId="{B8FAB8BC-EB64-4C0F-A4C1-AAC344A109CD}" type="presOf" srcId="{0F490274-B585-4646-87BC-43BD999237DD}" destId="{5264F3E2-A6AB-4B9C-AEC6-520BA32A8D25}" srcOrd="0" destOrd="0" presId="urn:microsoft.com/office/officeart/2016/7/layout/BasicLinearProcessNumbered"/>
    <dgm:cxn modelId="{16FEBCBC-5EE9-4888-9D61-6C99CDCC4403}" type="presOf" srcId="{75E2CCD1-9127-4DED-8B8A-C96D93348E45}" destId="{62D294FC-39CC-4068-9A41-8785A7F48F36}" srcOrd="0" destOrd="0" presId="urn:microsoft.com/office/officeart/2016/7/layout/BasicLinearProcessNumbered"/>
    <dgm:cxn modelId="{C89017C7-3BB8-4BEC-AE77-9A235A7E0D22}" type="presOf" srcId="{1D9A4506-D1F5-4A16-A62C-CECCD8BB7016}" destId="{E1728BC6-884E-43F4-ACF8-AD1E83AFC118}" srcOrd="0" destOrd="0" presId="urn:microsoft.com/office/officeart/2016/7/layout/BasicLinearProcessNumbered"/>
    <dgm:cxn modelId="{A3C7B2F2-955C-4F76-AB09-2139A1C1114B}" type="presOf" srcId="{47B9D006-3831-4440-A939-BABFB18B36C0}" destId="{546BFA4A-2DD2-4AF5-B196-0C4BA5E0EAA6}" srcOrd="0" destOrd="0" presId="urn:microsoft.com/office/officeart/2016/7/layout/BasicLinearProcessNumbered"/>
    <dgm:cxn modelId="{B401402D-0AF4-4D9D-804C-EFF96812612D}" type="presParOf" srcId="{546BFA4A-2DD2-4AF5-B196-0C4BA5E0EAA6}" destId="{EC7A4498-8FBE-4285-A17A-C704148E82E1}" srcOrd="0" destOrd="0" presId="urn:microsoft.com/office/officeart/2016/7/layout/BasicLinearProcessNumbered"/>
    <dgm:cxn modelId="{8C641F49-EDBC-43B0-B5DB-981D0D5E3D21}" type="presParOf" srcId="{EC7A4498-8FBE-4285-A17A-C704148E82E1}" destId="{5264F3E2-A6AB-4B9C-AEC6-520BA32A8D25}" srcOrd="0" destOrd="0" presId="urn:microsoft.com/office/officeart/2016/7/layout/BasicLinearProcessNumbered"/>
    <dgm:cxn modelId="{49BE59A0-2952-46E9-8637-4EF7038A1B35}" type="presParOf" srcId="{EC7A4498-8FBE-4285-A17A-C704148E82E1}" destId="{67D1D1E7-2F69-448B-AFA5-9494A539DD15}" srcOrd="1" destOrd="0" presId="urn:microsoft.com/office/officeart/2016/7/layout/BasicLinearProcessNumbered"/>
    <dgm:cxn modelId="{2AC33212-9397-4DC0-B74E-D6474B4329F6}" type="presParOf" srcId="{EC7A4498-8FBE-4285-A17A-C704148E82E1}" destId="{9696CC28-DDD2-4225-9071-633642DA9C19}" srcOrd="2" destOrd="0" presId="urn:microsoft.com/office/officeart/2016/7/layout/BasicLinearProcessNumbered"/>
    <dgm:cxn modelId="{07E2B456-C3FB-450D-9371-58B41B7464D7}" type="presParOf" srcId="{EC7A4498-8FBE-4285-A17A-C704148E82E1}" destId="{2B5B9116-82CC-439E-AE3E-8A1BDFEA4DC0}" srcOrd="3" destOrd="0" presId="urn:microsoft.com/office/officeart/2016/7/layout/BasicLinearProcessNumbered"/>
    <dgm:cxn modelId="{EE718A36-2814-4949-A2B6-339EA8CC9A99}" type="presParOf" srcId="{546BFA4A-2DD2-4AF5-B196-0C4BA5E0EAA6}" destId="{CCD61F0A-6321-4158-AC25-605AD6A1CD3A}" srcOrd="1" destOrd="0" presId="urn:microsoft.com/office/officeart/2016/7/layout/BasicLinearProcessNumbered"/>
    <dgm:cxn modelId="{8CEF2714-2A19-4554-AD7A-E071282C9EE9}" type="presParOf" srcId="{546BFA4A-2DD2-4AF5-B196-0C4BA5E0EAA6}" destId="{90A18A13-9F32-47CB-83D7-3CF8E836638A}" srcOrd="2" destOrd="0" presId="urn:microsoft.com/office/officeart/2016/7/layout/BasicLinearProcessNumbered"/>
    <dgm:cxn modelId="{6115EE5D-1EA6-40B3-B896-3A6B0E513988}" type="presParOf" srcId="{90A18A13-9F32-47CB-83D7-3CF8E836638A}" destId="{D665E343-BDF6-4E35-98BF-F8C8C67261CD}" srcOrd="0" destOrd="0" presId="urn:microsoft.com/office/officeart/2016/7/layout/BasicLinearProcessNumbered"/>
    <dgm:cxn modelId="{13C6943E-83BF-494A-9202-503E0B9E58EE}" type="presParOf" srcId="{90A18A13-9F32-47CB-83D7-3CF8E836638A}" destId="{E1728BC6-884E-43F4-ACF8-AD1E83AFC118}" srcOrd="1" destOrd="0" presId="urn:microsoft.com/office/officeart/2016/7/layout/BasicLinearProcessNumbered"/>
    <dgm:cxn modelId="{07DE4424-0F46-4253-8A53-4E27D5EE0A7E}" type="presParOf" srcId="{90A18A13-9F32-47CB-83D7-3CF8E836638A}" destId="{9835FECC-EB1D-47F5-AACC-DD45FB1FBFEF}" srcOrd="2" destOrd="0" presId="urn:microsoft.com/office/officeart/2016/7/layout/BasicLinearProcessNumbered"/>
    <dgm:cxn modelId="{00B63415-C1FF-4910-BB21-286DA95523AA}" type="presParOf" srcId="{90A18A13-9F32-47CB-83D7-3CF8E836638A}" destId="{4E1B5334-4733-44A6-AC5E-5B7261132949}" srcOrd="3" destOrd="0" presId="urn:microsoft.com/office/officeart/2016/7/layout/BasicLinearProcessNumbered"/>
    <dgm:cxn modelId="{FE91854A-8E9A-4C29-AA2F-A1ECE5C2D694}" type="presParOf" srcId="{546BFA4A-2DD2-4AF5-B196-0C4BA5E0EAA6}" destId="{803A0AEE-E8B3-4E47-8964-EE552E8AA1AF}" srcOrd="3" destOrd="0" presId="urn:microsoft.com/office/officeart/2016/7/layout/BasicLinearProcessNumbered"/>
    <dgm:cxn modelId="{F71CCA03-F989-4C27-BFB8-F2EE6896C26B}" type="presParOf" srcId="{546BFA4A-2DD2-4AF5-B196-0C4BA5E0EAA6}" destId="{BB77C9BA-D0F3-41A8-A96B-2B6BF7B82514}" srcOrd="4" destOrd="0" presId="urn:microsoft.com/office/officeart/2016/7/layout/BasicLinearProcessNumbered"/>
    <dgm:cxn modelId="{D1B0B0F5-80C8-43DE-9E46-819B79F09F55}" type="presParOf" srcId="{BB77C9BA-D0F3-41A8-A96B-2B6BF7B82514}" destId="{62D294FC-39CC-4068-9A41-8785A7F48F36}" srcOrd="0" destOrd="0" presId="urn:microsoft.com/office/officeart/2016/7/layout/BasicLinearProcessNumbered"/>
    <dgm:cxn modelId="{F290A62A-13D9-43DA-8363-7F9C78546900}" type="presParOf" srcId="{BB77C9BA-D0F3-41A8-A96B-2B6BF7B82514}" destId="{06CA9078-DE9E-42C4-B335-7D22CE6ECE4C}" srcOrd="1" destOrd="0" presId="urn:microsoft.com/office/officeart/2016/7/layout/BasicLinearProcessNumbered"/>
    <dgm:cxn modelId="{CFCB9C89-7BD3-4B78-A607-DF99B41FDB87}" type="presParOf" srcId="{BB77C9BA-D0F3-41A8-A96B-2B6BF7B82514}" destId="{E963D1A1-6010-4472-A4F3-1E41A275E3AD}" srcOrd="2" destOrd="0" presId="urn:microsoft.com/office/officeart/2016/7/layout/BasicLinearProcessNumbered"/>
    <dgm:cxn modelId="{B660A7A5-C647-4E55-B78F-E6EB0246A436}" type="presParOf" srcId="{BB77C9BA-D0F3-41A8-A96B-2B6BF7B82514}" destId="{3FBA36C8-AAE4-46CA-843E-4DF0FDB081AB}" srcOrd="3" destOrd="0" presId="urn:microsoft.com/office/officeart/2016/7/layout/BasicLinearProcessNumbered"/>
    <dgm:cxn modelId="{A5BE1605-1C0D-4AE3-83D0-B44E96B91450}" type="presParOf" srcId="{546BFA4A-2DD2-4AF5-B196-0C4BA5E0EAA6}" destId="{860AA86B-A1E1-438A-B837-680B64EF09FA}" srcOrd="5" destOrd="0" presId="urn:microsoft.com/office/officeart/2016/7/layout/BasicLinearProcessNumbered"/>
    <dgm:cxn modelId="{7876CB5C-6003-4424-A495-8205C38609D4}" type="presParOf" srcId="{546BFA4A-2DD2-4AF5-B196-0C4BA5E0EAA6}" destId="{06926DE6-31DE-45B3-82E7-946DBF5BDEAC}" srcOrd="6" destOrd="0" presId="urn:microsoft.com/office/officeart/2016/7/layout/BasicLinearProcessNumbered"/>
    <dgm:cxn modelId="{B4B71D41-83B3-45DB-AC44-C0335AE93D59}" type="presParOf" srcId="{06926DE6-31DE-45B3-82E7-946DBF5BDEAC}" destId="{BD2AD616-D096-4007-81A8-6ECA6B4526A1}" srcOrd="0" destOrd="0" presId="urn:microsoft.com/office/officeart/2016/7/layout/BasicLinearProcessNumbered"/>
    <dgm:cxn modelId="{7329DCEA-41D8-4EDF-8933-E74A0FB0B8A6}" type="presParOf" srcId="{06926DE6-31DE-45B3-82E7-946DBF5BDEAC}" destId="{F0D90298-9EAE-43AB-9A6A-D5C1E3A054B9}" srcOrd="1" destOrd="0" presId="urn:microsoft.com/office/officeart/2016/7/layout/BasicLinearProcessNumbered"/>
    <dgm:cxn modelId="{1924C435-6DCB-49B0-B02B-C4A77BFC15AF}" type="presParOf" srcId="{06926DE6-31DE-45B3-82E7-946DBF5BDEAC}" destId="{8A5AB57E-8706-4C6A-9B7C-CF6193EF716A}" srcOrd="2" destOrd="0" presId="urn:microsoft.com/office/officeart/2016/7/layout/BasicLinearProcessNumbered"/>
    <dgm:cxn modelId="{D3C63E2F-2C7D-43BB-99FA-1659B53E1700}" type="presParOf" srcId="{06926DE6-31DE-45B3-82E7-946DBF5BDEAC}" destId="{D8E942ED-C0C1-4480-B3C4-DAB4D34EF06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EC75E-3B67-4E3A-96CB-8EABCBF50743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62FD0D-29B8-4590-9B45-52A4A7CF912A}">
      <dsp:nvSpPr>
        <dsp:cNvPr id="0" name=""/>
        <dsp:cNvSpPr/>
      </dsp:nvSpPr>
      <dsp:spPr>
        <a:xfrm>
          <a:off x="0" y="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 water treatment plants </a:t>
          </a:r>
        </a:p>
      </dsp:txBody>
      <dsp:txXfrm>
        <a:off x="0" y="0"/>
        <a:ext cx="6492875" cy="638175"/>
      </dsp:txXfrm>
    </dsp:sp>
    <dsp:sp modelId="{D6D69118-D972-4AB4-8B0D-14B2102AF00A}">
      <dsp:nvSpPr>
        <dsp:cNvPr id="0" name=""/>
        <dsp:cNvSpPr/>
      </dsp:nvSpPr>
      <dsp:spPr>
        <a:xfrm>
          <a:off x="0" y="638175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C732A-8C2A-4F76-B65B-DA3472B2D629}">
      <dsp:nvSpPr>
        <dsp:cNvPr id="0" name=""/>
        <dsp:cNvSpPr/>
      </dsp:nvSpPr>
      <dsp:spPr>
        <a:xfrm>
          <a:off x="0" y="6381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 sewer treatment plant</a:t>
          </a:r>
        </a:p>
      </dsp:txBody>
      <dsp:txXfrm>
        <a:off x="0" y="638175"/>
        <a:ext cx="6492875" cy="638175"/>
      </dsp:txXfrm>
    </dsp:sp>
    <dsp:sp modelId="{0F3DE888-2535-4297-98EB-147C6CDD1D45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2A58F-41AB-451E-9BD1-D6EFB13ACAFB}">
      <dsp:nvSpPr>
        <dsp:cNvPr id="0" name=""/>
        <dsp:cNvSpPr/>
      </dsp:nvSpPr>
      <dsp:spPr>
        <a:xfrm>
          <a:off x="0" y="12763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31 pump stations</a:t>
          </a:r>
        </a:p>
      </dsp:txBody>
      <dsp:txXfrm>
        <a:off x="0" y="1276350"/>
        <a:ext cx="6492875" cy="638175"/>
      </dsp:txXfrm>
    </dsp:sp>
    <dsp:sp modelId="{E3BE3189-5875-4A00-AC36-4F5C11A1EA14}">
      <dsp:nvSpPr>
        <dsp:cNvPr id="0" name=""/>
        <dsp:cNvSpPr/>
      </dsp:nvSpPr>
      <dsp:spPr>
        <a:xfrm>
          <a:off x="0" y="1914524"/>
          <a:ext cx="64928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9C7F3-2438-499D-B3D0-1DE4353F5366}">
      <dsp:nvSpPr>
        <dsp:cNvPr id="0" name=""/>
        <dsp:cNvSpPr/>
      </dsp:nvSpPr>
      <dsp:spPr>
        <a:xfrm>
          <a:off x="0" y="19145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7 water storage dams and reservoirs</a:t>
          </a:r>
        </a:p>
      </dsp:txBody>
      <dsp:txXfrm>
        <a:off x="0" y="1914525"/>
        <a:ext cx="6492875" cy="638175"/>
      </dsp:txXfrm>
    </dsp:sp>
    <dsp:sp modelId="{23914D2B-A275-467F-98D1-17404F89D4C8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2E98C5-6828-4054-ADCA-E939DEC25A18}">
      <dsp:nvSpPr>
        <dsp:cNvPr id="0" name=""/>
        <dsp:cNvSpPr/>
      </dsp:nvSpPr>
      <dsp:spPr>
        <a:xfrm>
          <a:off x="0" y="255270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32 water distribution reservoirs and tanks</a:t>
          </a:r>
        </a:p>
      </dsp:txBody>
      <dsp:txXfrm>
        <a:off x="0" y="2552700"/>
        <a:ext cx="6492875" cy="638175"/>
      </dsp:txXfrm>
    </dsp:sp>
    <dsp:sp modelId="{C0897B9C-193D-431B-A9A2-518FBA292F76}">
      <dsp:nvSpPr>
        <dsp:cNvPr id="0" name=""/>
        <dsp:cNvSpPr/>
      </dsp:nvSpPr>
      <dsp:spPr>
        <a:xfrm>
          <a:off x="0" y="3190874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C24EDF-7B7E-4B4F-A054-45BE5682C6AF}">
      <dsp:nvSpPr>
        <dsp:cNvPr id="0" name=""/>
        <dsp:cNvSpPr/>
      </dsp:nvSpPr>
      <dsp:spPr>
        <a:xfrm>
          <a:off x="0" y="31908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1,307.62 miles of water lines </a:t>
          </a:r>
        </a:p>
      </dsp:txBody>
      <dsp:txXfrm>
        <a:off x="0" y="3190875"/>
        <a:ext cx="6492875" cy="638175"/>
      </dsp:txXfrm>
    </dsp:sp>
    <dsp:sp modelId="{75677BE5-94F2-43A8-A7ED-0B72673D1271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6D0E52-CD08-4239-B47C-FE8C18BC707E}">
      <dsp:nvSpPr>
        <dsp:cNvPr id="0" name=""/>
        <dsp:cNvSpPr/>
      </dsp:nvSpPr>
      <dsp:spPr>
        <a:xfrm>
          <a:off x="0" y="38290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654.38 miles of sewer collection lines</a:t>
          </a:r>
        </a:p>
      </dsp:txBody>
      <dsp:txXfrm>
        <a:off x="0" y="3829050"/>
        <a:ext cx="6492875" cy="638175"/>
      </dsp:txXfrm>
    </dsp:sp>
    <dsp:sp modelId="{851699B2-6D8E-4AB0-8F4A-C7DCC3D3919F}">
      <dsp:nvSpPr>
        <dsp:cNvPr id="0" name=""/>
        <dsp:cNvSpPr/>
      </dsp:nvSpPr>
      <dsp:spPr>
        <a:xfrm>
          <a:off x="0" y="4467225"/>
          <a:ext cx="64928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3E113F-C1ED-4604-A6AB-A1E694BA2EB8}">
      <dsp:nvSpPr>
        <dsp:cNvPr id="0" name=""/>
        <dsp:cNvSpPr/>
      </dsp:nvSpPr>
      <dsp:spPr>
        <a:xfrm>
          <a:off x="0" y="44672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349.72 miles of stormwater collection lines</a:t>
          </a:r>
        </a:p>
      </dsp:txBody>
      <dsp:txXfrm>
        <a:off x="0" y="4467225"/>
        <a:ext cx="6492875" cy="638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64F3E2-A6AB-4B9C-AEC6-520BA32A8D25}">
      <dsp:nvSpPr>
        <dsp:cNvPr id="0" name=""/>
        <dsp:cNvSpPr/>
      </dsp:nvSpPr>
      <dsp:spPr>
        <a:xfrm>
          <a:off x="2143" y="1072204"/>
          <a:ext cx="1700212" cy="238029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5" tIns="330200" rIns="132555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Inventory/Inspect Assets.</a:t>
          </a:r>
        </a:p>
      </dsp:txBody>
      <dsp:txXfrm>
        <a:off x="2143" y="1976717"/>
        <a:ext cx="1700212" cy="1428178"/>
      </dsp:txXfrm>
    </dsp:sp>
    <dsp:sp modelId="{67D1D1E7-2F69-448B-AFA5-9494A539DD15}">
      <dsp:nvSpPr>
        <dsp:cNvPr id="0" name=""/>
        <dsp:cNvSpPr/>
      </dsp:nvSpPr>
      <dsp:spPr>
        <a:xfrm>
          <a:off x="495204" y="1310234"/>
          <a:ext cx="714089" cy="71408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73" tIns="12700" rIns="5567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1</a:t>
          </a:r>
        </a:p>
      </dsp:txBody>
      <dsp:txXfrm>
        <a:off x="599780" y="1414810"/>
        <a:ext cx="504937" cy="504937"/>
      </dsp:txXfrm>
    </dsp:sp>
    <dsp:sp modelId="{9696CC28-DDD2-4225-9071-633642DA9C19}">
      <dsp:nvSpPr>
        <dsp:cNvPr id="0" name=""/>
        <dsp:cNvSpPr/>
      </dsp:nvSpPr>
      <dsp:spPr>
        <a:xfrm>
          <a:off x="2143" y="3452429"/>
          <a:ext cx="1700212" cy="72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accent5">
              <a:hueOff val="-965506"/>
              <a:satOff val="-2488"/>
              <a:lumOff val="-16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5E343-BDF6-4E35-98BF-F8C8C67261CD}">
      <dsp:nvSpPr>
        <dsp:cNvPr id="0" name=""/>
        <dsp:cNvSpPr/>
      </dsp:nvSpPr>
      <dsp:spPr>
        <a:xfrm>
          <a:off x="1872376" y="1072204"/>
          <a:ext cx="1700212" cy="2380297"/>
        </a:xfrm>
        <a:prstGeom prst="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5" tIns="330200" rIns="132555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Assign Criticality.</a:t>
          </a:r>
        </a:p>
      </dsp:txBody>
      <dsp:txXfrm>
        <a:off x="1872376" y="1976717"/>
        <a:ext cx="1700212" cy="1428178"/>
      </dsp:txXfrm>
    </dsp:sp>
    <dsp:sp modelId="{E1728BC6-884E-43F4-ACF8-AD1E83AFC118}">
      <dsp:nvSpPr>
        <dsp:cNvPr id="0" name=""/>
        <dsp:cNvSpPr/>
      </dsp:nvSpPr>
      <dsp:spPr>
        <a:xfrm>
          <a:off x="2365438" y="1310234"/>
          <a:ext cx="714089" cy="714089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accent5">
              <a:hueOff val="-1931012"/>
              <a:satOff val="-4977"/>
              <a:lumOff val="-33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73" tIns="12700" rIns="5567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2</a:t>
          </a:r>
        </a:p>
      </dsp:txBody>
      <dsp:txXfrm>
        <a:off x="2470014" y="1414810"/>
        <a:ext cx="504937" cy="504937"/>
      </dsp:txXfrm>
    </dsp:sp>
    <dsp:sp modelId="{9835FECC-EB1D-47F5-AACC-DD45FB1FBFEF}">
      <dsp:nvSpPr>
        <dsp:cNvPr id="0" name=""/>
        <dsp:cNvSpPr/>
      </dsp:nvSpPr>
      <dsp:spPr>
        <a:xfrm>
          <a:off x="1872376" y="3452429"/>
          <a:ext cx="1700212" cy="72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accent5">
              <a:hueOff val="-2896518"/>
              <a:satOff val="-7465"/>
              <a:lumOff val="-50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294FC-39CC-4068-9A41-8785A7F48F36}">
      <dsp:nvSpPr>
        <dsp:cNvPr id="0" name=""/>
        <dsp:cNvSpPr/>
      </dsp:nvSpPr>
      <dsp:spPr>
        <a:xfrm>
          <a:off x="3742610" y="1072204"/>
          <a:ext cx="1700212" cy="2380297"/>
        </a:xfrm>
        <a:prstGeom prst="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5" tIns="330200" rIns="132555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Assign Condition.</a:t>
          </a:r>
        </a:p>
      </dsp:txBody>
      <dsp:txXfrm>
        <a:off x="3742610" y="1976717"/>
        <a:ext cx="1700212" cy="1428178"/>
      </dsp:txXfrm>
    </dsp:sp>
    <dsp:sp modelId="{06CA9078-DE9E-42C4-B335-7D22CE6ECE4C}">
      <dsp:nvSpPr>
        <dsp:cNvPr id="0" name=""/>
        <dsp:cNvSpPr/>
      </dsp:nvSpPr>
      <dsp:spPr>
        <a:xfrm>
          <a:off x="4235672" y="1310234"/>
          <a:ext cx="714089" cy="714089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accent5">
              <a:hueOff val="-3862025"/>
              <a:satOff val="-9954"/>
              <a:lumOff val="-67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73" tIns="12700" rIns="5567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3</a:t>
          </a:r>
        </a:p>
      </dsp:txBody>
      <dsp:txXfrm>
        <a:off x="4340248" y="1414810"/>
        <a:ext cx="504937" cy="504937"/>
      </dsp:txXfrm>
    </dsp:sp>
    <dsp:sp modelId="{E963D1A1-6010-4472-A4F3-1E41A275E3AD}">
      <dsp:nvSpPr>
        <dsp:cNvPr id="0" name=""/>
        <dsp:cNvSpPr/>
      </dsp:nvSpPr>
      <dsp:spPr>
        <a:xfrm>
          <a:off x="3742610" y="3452429"/>
          <a:ext cx="1700212" cy="72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accent5">
              <a:hueOff val="-4827531"/>
              <a:satOff val="-12442"/>
              <a:lumOff val="-84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AD616-D096-4007-81A8-6ECA6B4526A1}">
      <dsp:nvSpPr>
        <dsp:cNvPr id="0" name=""/>
        <dsp:cNvSpPr/>
      </dsp:nvSpPr>
      <dsp:spPr>
        <a:xfrm>
          <a:off x="5612844" y="1072204"/>
          <a:ext cx="1700212" cy="2380297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2555" tIns="330200" rIns="132555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Create a plan for each asset and schedule next inspection.</a:t>
          </a:r>
        </a:p>
      </dsp:txBody>
      <dsp:txXfrm>
        <a:off x="5612844" y="1976717"/>
        <a:ext cx="1700212" cy="1428178"/>
      </dsp:txXfrm>
    </dsp:sp>
    <dsp:sp modelId="{F0D90298-9EAE-43AB-9A6A-D5C1E3A054B9}">
      <dsp:nvSpPr>
        <dsp:cNvPr id="0" name=""/>
        <dsp:cNvSpPr/>
      </dsp:nvSpPr>
      <dsp:spPr>
        <a:xfrm>
          <a:off x="6105905" y="1310234"/>
          <a:ext cx="714089" cy="714089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accent5">
              <a:hueOff val="-5793037"/>
              <a:satOff val="-14931"/>
              <a:lumOff val="-1008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73" tIns="12700" rIns="55673" bIns="1270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4</a:t>
          </a:r>
        </a:p>
      </dsp:txBody>
      <dsp:txXfrm>
        <a:off x="6210481" y="1414810"/>
        <a:ext cx="504937" cy="504937"/>
      </dsp:txXfrm>
    </dsp:sp>
    <dsp:sp modelId="{8A5AB57E-8706-4C6A-9B7C-CF6193EF716A}">
      <dsp:nvSpPr>
        <dsp:cNvPr id="0" name=""/>
        <dsp:cNvSpPr/>
      </dsp:nvSpPr>
      <dsp:spPr>
        <a:xfrm>
          <a:off x="5612844" y="3452429"/>
          <a:ext cx="1700212" cy="72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1AB997-8905-4906-906E-30ECA508173B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AEDA358-CE07-4F2A-A137-BCA346629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7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87B02-23B5-4ECA-805F-8CDF5BEDD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BAFF4-4478-427A-9474-D11191769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0134F9-2A11-4508-B512-DBDCAE3F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6402F-564E-4A72-B487-29D8DD3F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A6B93-2A13-40DC-8FB4-8D2E0712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6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F4B1-3360-4396-93D8-78855291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E5E2E-8098-47A4-AF9D-E2F7454DD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BA74B-8D58-4006-AF3F-09E0A07F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0C0D-0A05-41DB-BF76-7A087DCE6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26044-E2B4-4F45-8692-B8DC97A35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3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BA9AFF-140F-4DCB-9000-7F7FD5F3E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C08EE-9BEE-456D-8363-158FB616A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A7EC-B987-4F70-9419-38F9C351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AB0F3-E1F9-4B6A-B83D-CD55142D5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D8CA5-498C-4851-9443-5B87FE4B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39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9497-EABA-45A5-BA6A-B5763D95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1B31-0E43-4EDC-A6BC-ECFA4B5FE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6E497-5D60-41B2-9747-F7558D507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CDEF6-1647-41B4-AF88-F37429C5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42570-BBA5-40FE-A21E-2239524D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2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9337-1925-446F-9B22-121B27C4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36581-BD8A-4818-9DED-033DAAE25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44BB8-1A69-4933-9A6B-CC6EC735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FC282-C1DC-4817-8D91-185F88A95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A74EF-D631-455B-81EF-F9E9BDC7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1D09-9F7B-4B03-A6B1-260E42D8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32313-356D-48DD-89FA-8BA56729B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336831-468A-475F-896D-CD75D64E3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A7239-2926-45B0-A520-3B2EF669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6C91D-836B-4297-A970-21456ADF4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14A54-EABC-43CD-B2B6-3F5205F8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077E-B1E5-421B-8319-4B72809C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B0D6D-8A09-44B4-B109-5C5C53507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206C9-12A7-42AC-A0BB-4FAF4F248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91EF-8F39-450F-B60F-8F99097E0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1D0643-5BE1-4E9D-9AA2-BD14F37B0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355A0-5EEF-41B1-8BF4-D81E183D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80B8D-F0C7-41D0-872C-4D44D289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629E1-3FF2-4B10-8CD3-9F156312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9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A77CA-F5E6-467E-A5DA-E4C47CF4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3E0B3-7D5E-4E22-87CA-3C794C2EE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27042-70D9-442E-8814-5332AA2FF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5EE5E-7D48-49BC-BEC6-A90AFC9B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32B81-B4D6-4719-9758-49EE79C4C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556F5D-A884-42C8-9B0E-74B354F9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6E4A0-29B6-4686-9E36-14DFD311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BBB0-01EF-42F8-8F7C-64596BAA6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2C38-A5A7-4328-9430-98C90261A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46957-12B5-4509-B0A0-5DC961BCD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055BB-2536-41B2-8F49-7B82D725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E565C-1036-45D9-B7BA-DCA70DF3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FCF56-B27B-4A72-82C2-25D532E2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39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A70E-1C0D-47BB-9C1B-837B80F4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B856D-F184-4100-85B7-36C576A91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C93C4E-32D0-4126-9E41-29799DFD2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43D28-7580-498A-AACB-40FC4905B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6A4ED-5488-4202-8E7E-1C4C25C4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E716C-D74B-4C96-85CD-3C0DA845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14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C89DF3-AD35-4ABB-AEBA-266B1516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E2CF6-09EE-435B-9423-0C497761C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BF9EB-C898-4D0E-8A92-0C207A31D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A277B-9D73-458D-A005-15C0D0E018A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BE13B-E505-4EB4-89CB-85770A16C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B0B2-9424-45F7-981C-416404D7E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E574-3748-428E-BDFA-C238700D37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1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2740-420A-4FD5-B744-2C76E235F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700"/>
              <a:t>Salt Lake City Water Infrastructure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A86691-08D0-49DA-999B-478EBFA08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100"/>
              <a:t>Salt Lake City Department of Public Utilities</a:t>
            </a:r>
          </a:p>
          <a:p>
            <a:pPr algn="l"/>
            <a:r>
              <a:rPr lang="en-US" sz="1100"/>
              <a:t>January 15, 2020; East Bench Community Council Meeting</a:t>
            </a:r>
          </a:p>
          <a:p>
            <a:pPr algn="l"/>
            <a:r>
              <a:rPr lang="en-US" sz="1100" i="1"/>
              <a:t>Brad Stewart, PE, Capital Improvement Program Manager</a:t>
            </a:r>
          </a:p>
          <a:p>
            <a:pPr algn="l"/>
            <a:r>
              <a:rPr lang="en-US" sz="1100" i="1"/>
              <a:t>Laura Briefer, MPA, Director</a:t>
            </a: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743A2-14AE-44DF-A741-BB68DE2FC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59" r="1636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2734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89F54-0871-43D9-82F7-96E61B18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Replaced Water Mains - SLC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5598F4-1736-4213-85B7-136216A92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698604"/>
            <a:ext cx="6780700" cy="545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84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4B43D-3207-4376-9353-76308C7A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Replaced Water Mains- Service Area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B5116F-F801-4EBA-84C1-127A62988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37639"/>
            <a:ext cx="6780700" cy="478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7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6DD3F-C2B4-45B1-95DD-341AEE86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6EF315-A398-47B2-80CF-846BE56E0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296" y="492573"/>
            <a:ext cx="441059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1BD225-568B-4ACF-ABFE-FF274D46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dirty="0"/>
              <a:t>About Salt Lake City Department of Public Utilities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5EE174-EC5E-4458-8533-FF4E9113F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1D48C-9E8B-4290-8074-A4D6D1A2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sz="2000" dirty="0"/>
              <a:t>Established in 1876</a:t>
            </a:r>
          </a:p>
          <a:p>
            <a:r>
              <a:rPr lang="en-US" sz="2000" dirty="0"/>
              <a:t>Department of Salt Lake City municipal government</a:t>
            </a:r>
          </a:p>
          <a:p>
            <a:r>
              <a:rPr lang="en-US" sz="2000" dirty="0"/>
              <a:t>Water provider for more than 360,000 people in Salt Lake City, Mill Creek, Holladay, Cottonwood Heights, and other communities</a:t>
            </a:r>
          </a:p>
          <a:p>
            <a:r>
              <a:rPr lang="en-US" sz="2000" dirty="0"/>
              <a:t>Sewer, stormwater, and street lighting for Salt Lake City</a:t>
            </a:r>
          </a:p>
          <a:p>
            <a:r>
              <a:rPr lang="en-US" sz="2000" dirty="0"/>
              <a:t>Regulated by the US EPA and Utah DEQ pursuant to the Clean Water Act and Safe Drinking Water Act; Utah DNR for water rights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603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CC99A50-DE62-4EDB-949F-09B25F965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3700" dirty="0">
                <a:solidFill>
                  <a:srgbClr val="FFFFFF"/>
                </a:solidFill>
              </a:rPr>
              <a:t>Current Water-Related Infrastructure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2628A5-DBC4-4D41-9452-2226A3FC9C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823615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2001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6141396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604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B1A25-3D54-409C-B7AC-5106496C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/>
              <a:t>Water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77601-7C24-46E2-94D9-50FFF784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255722"/>
            <a:ext cx="5126736" cy="41911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43BDC-1A7C-4CD4-B789-85650A6B1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r>
              <a:rPr lang="en-US" sz="1700" b="1" dirty="0"/>
              <a:t>Age</a:t>
            </a:r>
            <a:r>
              <a:rPr lang="en-US" sz="1700" dirty="0"/>
              <a:t> </a:t>
            </a:r>
          </a:p>
          <a:p>
            <a:pPr lvl="1"/>
            <a:r>
              <a:rPr lang="en-US" sz="1700" dirty="0"/>
              <a:t>57% 1960-2019; 43% pre 1960</a:t>
            </a:r>
          </a:p>
          <a:p>
            <a:pPr lvl="1"/>
            <a:r>
              <a:rPr lang="en-US" sz="1700" dirty="0"/>
              <a:t>15.5% pre-1920</a:t>
            </a:r>
          </a:p>
          <a:p>
            <a:r>
              <a:rPr lang="en-US" sz="1700" b="1" dirty="0"/>
              <a:t>Size</a:t>
            </a:r>
            <a:r>
              <a:rPr lang="en-US" sz="1700" dirty="0"/>
              <a:t> </a:t>
            </a:r>
          </a:p>
          <a:p>
            <a:pPr lvl="1"/>
            <a:r>
              <a:rPr lang="en-US" sz="1700" dirty="0"/>
              <a:t>Most common sizes 6”, 8”, and 12”</a:t>
            </a:r>
          </a:p>
          <a:p>
            <a:pPr lvl="1"/>
            <a:r>
              <a:rPr lang="en-US" sz="1700" dirty="0"/>
              <a:t>1”-72”</a:t>
            </a:r>
          </a:p>
          <a:p>
            <a:r>
              <a:rPr lang="en-US" sz="1700" b="1" dirty="0"/>
              <a:t>Type</a:t>
            </a:r>
          </a:p>
          <a:p>
            <a:pPr lvl="1"/>
            <a:r>
              <a:rPr lang="en-US" sz="1700" dirty="0"/>
              <a:t>Most common are ductile iron and cast iron pipe (61.5%)</a:t>
            </a:r>
          </a:p>
          <a:p>
            <a:pPr lvl="1"/>
            <a:r>
              <a:rPr lang="en-US" sz="1700" dirty="0"/>
              <a:t>PVC (13.7%)</a:t>
            </a:r>
          </a:p>
          <a:p>
            <a:pPr lvl="1"/>
            <a:r>
              <a:rPr lang="en-US" sz="1700" dirty="0"/>
              <a:t>Steel, asbestos cement, concrete, brick still in existence</a:t>
            </a:r>
          </a:p>
        </p:txBody>
      </p:sp>
    </p:spTree>
    <p:extLst>
      <p:ext uri="{BB962C8B-B14F-4D97-AF65-F5344CB8AC3E}">
        <p14:creationId xmlns:p14="http://schemas.microsoft.com/office/powerpoint/2010/main" val="339776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20958-07E2-4904-B07A-7CA5C9F0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</a:rPr>
              <a:t>Asset Management Program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60E0AD0D-DDF0-4AEE-8BDB-CC3760A73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6540454"/>
              </p:ext>
            </p:extLst>
          </p:nvPr>
        </p:nvGraphicFramePr>
        <p:xfrm>
          <a:off x="4038600" y="1166648"/>
          <a:ext cx="7315200" cy="452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583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5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4F0DEE-9451-4DDE-A65B-9727313160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084410"/>
            <a:ext cx="10905066" cy="46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816F17-4EDF-4C9B-97F8-CDF719B2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FFFFFF"/>
                </a:solidFill>
              </a:rPr>
              <a:t>Capital Improvement Program – Water Utility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075F3-21B8-4DAC-ABE2-0F123C108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r>
              <a:rPr lang="en-US" sz="1600" dirty="0"/>
              <a:t>Fiscal Year 2020 CIP budget $59,255100</a:t>
            </a:r>
          </a:p>
          <a:p>
            <a:r>
              <a:rPr lang="en-US" sz="1600" dirty="0"/>
              <a:t>Total water main budget is $21,450,100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F4D8C-7B61-4F15-AB42-651063454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505" y="952500"/>
            <a:ext cx="5962917" cy="482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7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F7500-4027-4530-BB5E-451E3E6C6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0287" r="2703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06441C-6732-44BB-8C10-D784B54C5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Factors in Priority and Timing of Water Infrastructure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F70F2-65FC-4E3E-A2D9-BE20A0C8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Criticality and condition of infrastructure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Growth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Regulations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Roadwork and agency coordination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Budgets, financing, and rates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Internal and external resources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Public impact</a:t>
            </a:r>
          </a:p>
        </p:txBody>
      </p:sp>
    </p:spTree>
    <p:extLst>
      <p:ext uri="{BB962C8B-B14F-4D97-AF65-F5344CB8AC3E}">
        <p14:creationId xmlns:p14="http://schemas.microsoft.com/office/powerpoint/2010/main" val="3974097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55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303DFF-F2AF-47F3-B86E-7D2FEE829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66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307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Salt Lake City Water Infrastructure Program</vt:lpstr>
      <vt:lpstr>About Salt Lake City Department of Public Utilities</vt:lpstr>
      <vt:lpstr>Current Water-Related Infrastructure</vt:lpstr>
      <vt:lpstr>Water Lines</vt:lpstr>
      <vt:lpstr>Asset Management Program</vt:lpstr>
      <vt:lpstr>PowerPoint Presentation</vt:lpstr>
      <vt:lpstr>Capital Improvement Program – Water Utility</vt:lpstr>
      <vt:lpstr>Factors in Priority and Timing of Water Infrastructure Projects</vt:lpstr>
      <vt:lpstr>PowerPoint Presentation</vt:lpstr>
      <vt:lpstr>Replaced Water Mains - SLC</vt:lpstr>
      <vt:lpstr>Replaced Water Mains- Service Area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Salt Lake City Water Infrastructure Program</dc:title>
  <dc:creator>Briefer, Laura</dc:creator>
  <cp:lastModifiedBy>Briefer, Laura</cp:lastModifiedBy>
  <cp:revision>4</cp:revision>
  <dcterms:created xsi:type="dcterms:W3CDTF">2020-01-15T23:54:43Z</dcterms:created>
  <dcterms:modified xsi:type="dcterms:W3CDTF">2020-01-16T00:10:31Z</dcterms:modified>
</cp:coreProperties>
</file>