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92" r:id="rId3"/>
    <p:sldId id="267" r:id="rId4"/>
    <p:sldId id="277" r:id="rId5"/>
    <p:sldId id="268" r:id="rId6"/>
    <p:sldId id="278" r:id="rId7"/>
    <p:sldId id="269" r:id="rId8"/>
    <p:sldId id="279" r:id="rId9"/>
    <p:sldId id="270" r:id="rId10"/>
    <p:sldId id="280" r:id="rId11"/>
    <p:sldId id="271" r:id="rId12"/>
    <p:sldId id="281" r:id="rId13"/>
    <p:sldId id="272" r:id="rId14"/>
    <p:sldId id="282" r:id="rId15"/>
    <p:sldId id="273" r:id="rId16"/>
    <p:sldId id="283" r:id="rId17"/>
    <p:sldId id="274" r:id="rId18"/>
    <p:sldId id="284" r:id="rId19"/>
    <p:sldId id="275" r:id="rId20"/>
    <p:sldId id="286" r:id="rId21"/>
    <p:sldId id="276" r:id="rId22"/>
    <p:sldId id="290" r:id="rId23"/>
    <p:sldId id="29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78" autoAdjust="0"/>
  </p:normalViewPr>
  <p:slideViewPr>
    <p:cSldViewPr>
      <p:cViewPr varScale="1">
        <p:scale>
          <a:sx n="76" d="100"/>
          <a:sy n="76" d="100"/>
        </p:scale>
        <p:origin x="-13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654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54B35-A55F-4DEB-88D2-F216FE47BD90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DC53D-0AFB-44D3-ABA0-B790BA3E1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2505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DC53D-0AFB-44D3-ABA0-B790BA3E1C4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5109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…</a:t>
            </a:r>
            <a:r>
              <a:rPr lang="fr-FR" dirty="0" err="1" smtClean="0"/>
              <a:t>you</a:t>
            </a:r>
            <a:r>
              <a:rPr lang="fr-FR" dirty="0" smtClean="0"/>
              <a:t> catch a cold </a:t>
            </a:r>
            <a:r>
              <a:rPr lang="fr-FR" dirty="0" err="1" smtClean="0"/>
              <a:t>during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stay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because</a:t>
            </a:r>
            <a:r>
              <a:rPr lang="fr-FR" baseline="0" dirty="0" smtClean="0"/>
              <a:t> of the A/C and </a:t>
            </a:r>
            <a:r>
              <a:rPr lang="fr-FR" baseline="0" dirty="0" err="1" smtClean="0"/>
              <a:t>keep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 </a:t>
            </a:r>
            <a:r>
              <a:rPr lang="fr-FR" baseline="0" dirty="0" err="1" smtClean="0"/>
              <a:t>until</a:t>
            </a:r>
            <a:r>
              <a:rPr lang="fr-FR" baseline="0" dirty="0" smtClean="0"/>
              <a:t> the end of </a:t>
            </a:r>
            <a:r>
              <a:rPr lang="fr-FR" baseline="0" dirty="0" err="1" smtClean="0"/>
              <a:t>your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semester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The A/C </a:t>
            </a:r>
            <a:r>
              <a:rPr lang="fr-FR" dirty="0" err="1" smtClean="0"/>
              <a:t>works</a:t>
            </a:r>
            <a:r>
              <a:rPr lang="fr-FR" dirty="0" smtClean="0"/>
              <a:t> </a:t>
            </a:r>
            <a:r>
              <a:rPr lang="fr-FR" dirty="0" err="1" smtClean="0"/>
              <a:t>permanently</a:t>
            </a:r>
            <a:r>
              <a:rPr lang="fr-FR" dirty="0" smtClean="0"/>
              <a:t>, 7 </a:t>
            </a:r>
            <a:r>
              <a:rPr lang="fr-FR" dirty="0" err="1" smtClean="0"/>
              <a:t>days</a:t>
            </a:r>
            <a:r>
              <a:rPr lang="fr-FR" dirty="0" smtClean="0"/>
              <a:t> a </a:t>
            </a:r>
            <a:r>
              <a:rPr lang="fr-FR" dirty="0" err="1" smtClean="0"/>
              <a:t>week</a:t>
            </a:r>
            <a:r>
              <a:rPr lang="fr-FR" dirty="0" smtClean="0"/>
              <a:t>, 24 </a:t>
            </a:r>
            <a:r>
              <a:rPr lang="fr-FR" dirty="0" err="1" smtClean="0"/>
              <a:t>hours</a:t>
            </a:r>
            <a:r>
              <a:rPr lang="fr-FR" dirty="0" smtClean="0"/>
              <a:t>, all-</a:t>
            </a:r>
            <a:r>
              <a:rPr lang="fr-FR" dirty="0" err="1" smtClean="0"/>
              <a:t>year</a:t>
            </a:r>
            <a:r>
              <a:rPr lang="fr-FR" baseline="0" dirty="0" smtClean="0"/>
              <a:t> long,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doesn’t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even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depend</a:t>
            </a:r>
            <a:r>
              <a:rPr lang="fr-FR" baseline="0" dirty="0" smtClean="0"/>
              <a:t> on the </a:t>
            </a:r>
            <a:r>
              <a:rPr lang="fr-FR" baseline="0" dirty="0" err="1" smtClean="0"/>
              <a:t>outside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temperature</a:t>
            </a:r>
            <a:r>
              <a:rPr lang="fr-FR" baseline="0" dirty="0" smtClean="0"/>
              <a:t>, or the </a:t>
            </a:r>
            <a:r>
              <a:rPr lang="fr-FR" baseline="0" dirty="0" err="1" smtClean="0"/>
              <a:t>seasons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it’s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always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turned</a:t>
            </a:r>
            <a:r>
              <a:rPr lang="fr-FR" baseline="0" dirty="0" smtClean="0"/>
              <a:t> on.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American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don’t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pay</a:t>
            </a:r>
            <a:r>
              <a:rPr lang="fr-FR" baseline="0" dirty="0" smtClean="0"/>
              <a:t> attention to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anymore</a:t>
            </a:r>
            <a:r>
              <a:rPr lang="fr-FR" baseline="0" dirty="0" smtClean="0"/>
              <a:t>.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We</a:t>
            </a:r>
            <a:r>
              <a:rPr lang="fr-FR" baseline="0" dirty="0" smtClean="0"/>
              <a:t> do!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Dry skin,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leads to excessive use of lotion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Running </a:t>
            </a:r>
            <a:r>
              <a:rPr lang="fr-FR" baseline="0" dirty="0" err="1" smtClean="0"/>
              <a:t>nose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everyday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Tissue </a:t>
            </a:r>
            <a:r>
              <a:rPr lang="fr-FR" baseline="0" dirty="0" err="1" smtClean="0"/>
              <a:t>consumption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Changes in </a:t>
            </a:r>
            <a:r>
              <a:rPr lang="fr-FR" baseline="0" dirty="0" err="1" smtClean="0"/>
              <a:t>temperature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inside</a:t>
            </a:r>
            <a:r>
              <a:rPr lang="fr-FR" baseline="0" dirty="0" smtClean="0"/>
              <a:t> a building to </a:t>
            </a:r>
            <a:r>
              <a:rPr lang="fr-FR" baseline="0" dirty="0" err="1" smtClean="0"/>
              <a:t>outside</a:t>
            </a:r>
            <a:r>
              <a:rPr lang="fr-FR" baseline="0" dirty="0" smtClean="0"/>
              <a:t> air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DC53D-0AFB-44D3-ABA0-B790BA3E1C4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5709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…</a:t>
            </a:r>
            <a:r>
              <a:rPr lang="fr-FR" dirty="0" err="1" smtClean="0"/>
              <a:t>it’s</a:t>
            </a:r>
            <a:r>
              <a:rPr lang="fr-FR" dirty="0" smtClean="0"/>
              <a:t> </a:t>
            </a:r>
            <a:r>
              <a:rPr lang="fr-FR" dirty="0" err="1" smtClean="0"/>
              <a:t>sucks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« </a:t>
            </a:r>
            <a:r>
              <a:rPr lang="fr-FR" dirty="0" err="1" smtClean="0"/>
              <a:t>underage</a:t>
            </a:r>
            <a:r>
              <a:rPr lang="fr-FR" dirty="0" smtClean="0"/>
              <a:t> » for bars, </a:t>
            </a:r>
            <a:r>
              <a:rPr lang="fr-FR" sz="1600" dirty="0" err="1" smtClean="0"/>
              <a:t>again</a:t>
            </a:r>
            <a:r>
              <a:rPr lang="fr-FR" sz="1200" dirty="0" smtClean="0"/>
              <a:t>!</a:t>
            </a:r>
          </a:p>
          <a:p>
            <a:endParaRPr lang="fr-FR" sz="1200" dirty="0" smtClean="0"/>
          </a:p>
          <a:p>
            <a:r>
              <a:rPr lang="fr-FR" sz="1200" u="sng" dirty="0" smtClean="0"/>
              <a:t>France</a:t>
            </a:r>
            <a:r>
              <a:rPr lang="fr-FR" sz="1200" dirty="0" smtClean="0"/>
              <a:t>: </a:t>
            </a:r>
            <a:r>
              <a:rPr lang="fr-FR" sz="1200" dirty="0" err="1" smtClean="0"/>
              <a:t>legal</a:t>
            </a:r>
            <a:r>
              <a:rPr lang="fr-FR" sz="1200" baseline="0" dirty="0" smtClean="0"/>
              <a:t> </a:t>
            </a:r>
            <a:r>
              <a:rPr lang="fr-FR" sz="1200" baseline="0" dirty="0" err="1" smtClean="0"/>
              <a:t>drinking</a:t>
            </a:r>
            <a:r>
              <a:rPr lang="fr-FR" sz="1200" baseline="0" dirty="0" smtClean="0"/>
              <a:t> </a:t>
            </a:r>
            <a:r>
              <a:rPr lang="fr-FR" sz="1200" baseline="0" dirty="0" err="1" smtClean="0"/>
              <a:t>age</a:t>
            </a:r>
            <a:r>
              <a:rPr lang="fr-FR" sz="1200" baseline="0" dirty="0" smtClean="0"/>
              <a:t> </a:t>
            </a:r>
            <a:r>
              <a:rPr lang="fr-FR" sz="1200" baseline="0" dirty="0" err="1" smtClean="0"/>
              <a:t>is</a:t>
            </a:r>
            <a:r>
              <a:rPr lang="fr-FR" sz="1200" baseline="0" dirty="0" smtClean="0"/>
              <a:t> 18</a:t>
            </a:r>
            <a:endParaRPr lang="fr-FR" sz="1200" dirty="0" smtClean="0"/>
          </a:p>
          <a:p>
            <a:r>
              <a:rPr lang="fr-FR" sz="1200" u="sng" dirty="0" smtClean="0"/>
              <a:t>USA</a:t>
            </a:r>
            <a:r>
              <a:rPr lang="fr-FR" sz="1200" dirty="0" smtClean="0"/>
              <a:t>: </a:t>
            </a:r>
            <a:r>
              <a:rPr lang="fr-FR" sz="1200" dirty="0" err="1" smtClean="0"/>
              <a:t>legal</a:t>
            </a:r>
            <a:r>
              <a:rPr lang="fr-FR" sz="1200" dirty="0" smtClean="0"/>
              <a:t> </a:t>
            </a:r>
            <a:r>
              <a:rPr lang="fr-FR" sz="1200" dirty="0" err="1" smtClean="0"/>
              <a:t>drinking</a:t>
            </a:r>
            <a:r>
              <a:rPr lang="fr-FR" sz="1200" dirty="0" smtClean="0"/>
              <a:t> </a:t>
            </a:r>
            <a:r>
              <a:rPr lang="fr-FR" sz="1200" dirty="0" err="1" smtClean="0"/>
              <a:t>age</a:t>
            </a:r>
            <a:r>
              <a:rPr lang="fr-FR" sz="1200" dirty="0" smtClean="0"/>
              <a:t> </a:t>
            </a:r>
            <a:r>
              <a:rPr lang="fr-FR" sz="1200" dirty="0" err="1" smtClean="0"/>
              <a:t>is</a:t>
            </a:r>
            <a:r>
              <a:rPr lang="fr-FR" sz="1200" dirty="0" smtClean="0"/>
              <a:t> 21</a:t>
            </a:r>
          </a:p>
          <a:p>
            <a:endParaRPr lang="fr-FR" sz="1200" dirty="0" smtClean="0"/>
          </a:p>
          <a:p>
            <a:r>
              <a:rPr lang="fr-FR" sz="1200" dirty="0" smtClean="0"/>
              <a:t>Do </a:t>
            </a:r>
            <a:r>
              <a:rPr lang="fr-FR" sz="1200" dirty="0" err="1" smtClean="0"/>
              <a:t>we</a:t>
            </a:r>
            <a:r>
              <a:rPr lang="fr-FR" sz="1200" dirty="0" smtClean="0"/>
              <a:t> </a:t>
            </a:r>
            <a:r>
              <a:rPr lang="fr-FR" sz="1200" dirty="0" err="1" smtClean="0"/>
              <a:t>start</a:t>
            </a:r>
            <a:r>
              <a:rPr lang="fr-FR" sz="1200" dirty="0" smtClean="0"/>
              <a:t> </a:t>
            </a:r>
            <a:r>
              <a:rPr lang="fr-FR" sz="1200" dirty="0" err="1" smtClean="0"/>
              <a:t>younger</a:t>
            </a:r>
            <a:r>
              <a:rPr lang="fr-FR" sz="1200" dirty="0" smtClean="0"/>
              <a:t> </a:t>
            </a:r>
            <a:r>
              <a:rPr lang="fr-FR" sz="1200" dirty="0" err="1" smtClean="0"/>
              <a:t>because</a:t>
            </a:r>
            <a:r>
              <a:rPr lang="fr-FR" sz="1200" baseline="0" dirty="0" smtClean="0"/>
              <a:t> of </a:t>
            </a:r>
            <a:r>
              <a:rPr lang="fr-FR" sz="1200" baseline="0" dirty="0" err="1" smtClean="0"/>
              <a:t>this</a:t>
            </a:r>
            <a:r>
              <a:rPr lang="fr-FR" sz="1200" baseline="0" dirty="0" smtClean="0"/>
              <a:t> agreement? </a:t>
            </a:r>
          </a:p>
          <a:p>
            <a:r>
              <a:rPr lang="fr-FR" sz="1200" baseline="0" dirty="0" err="1" smtClean="0"/>
              <a:t>Debate</a:t>
            </a:r>
            <a:r>
              <a:rPr lang="fr-FR" sz="1200" baseline="0" dirty="0" smtClean="0"/>
              <a:t>…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DC53D-0AFB-44D3-ABA0-B790BA3E1C4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5709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typical</a:t>
            </a:r>
            <a:r>
              <a:rPr lang="fr-FR" dirty="0" smtClean="0"/>
              <a:t> </a:t>
            </a:r>
            <a:r>
              <a:rPr lang="fr-FR" dirty="0" err="1" smtClean="0"/>
              <a:t>differences</a:t>
            </a:r>
            <a:r>
              <a:rPr lang="fr-FR" dirty="0" smtClean="0"/>
              <a:t>:</a:t>
            </a:r>
          </a:p>
          <a:p>
            <a:endParaRPr lang="fr-FR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Size of campus, </a:t>
            </a:r>
            <a:r>
              <a:rPr lang="fr-FR" baseline="0" dirty="0" err="1" smtClean="0"/>
              <a:t>typical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day</a:t>
            </a:r>
            <a:r>
              <a:rPr lang="fr-FR" baseline="0" dirty="0" smtClean="0"/>
              <a:t>, cigarette breaks, # of </a:t>
            </a:r>
            <a:r>
              <a:rPr lang="fr-FR" baseline="0" dirty="0" err="1" smtClean="0"/>
              <a:t>persons</a:t>
            </a:r>
            <a:r>
              <a:rPr lang="fr-FR" baseline="0" dirty="0" smtClean="0"/>
              <a:t> per class</a:t>
            </a:r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Participatioon</a:t>
            </a:r>
            <a:r>
              <a:rPr lang="fr-FR" baseline="0" dirty="0" smtClean="0"/>
              <a:t> in class</a:t>
            </a:r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Arriving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late</a:t>
            </a:r>
            <a:r>
              <a:rPr lang="fr-FR" baseline="0" dirty="0" smtClean="0"/>
              <a:t> in class</a:t>
            </a:r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Strong</a:t>
            </a:r>
            <a:r>
              <a:rPr lang="fr-FR" baseline="0" dirty="0" smtClean="0"/>
              <a:t> bonds in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classmates</a:t>
            </a:r>
            <a:r>
              <a:rPr lang="fr-FR" baseline="0" dirty="0" smtClean="0"/>
              <a:t>, and </a:t>
            </a:r>
            <a:r>
              <a:rPr lang="fr-FR" baseline="0" dirty="0" err="1" smtClean="0"/>
              <a:t>overall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whole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year</a:t>
            </a:r>
            <a:r>
              <a:rPr lang="fr-FR" baseline="0" dirty="0" smtClean="0"/>
              <a:t> (230 </a:t>
            </a:r>
            <a:r>
              <a:rPr lang="fr-FR" baseline="0" dirty="0" err="1" smtClean="0"/>
              <a:t>students</a:t>
            </a:r>
            <a:r>
              <a:rPr lang="fr-FR" baseline="0" dirty="0" smtClean="0"/>
              <a:t>). </a:t>
            </a:r>
            <a:r>
              <a:rPr lang="fr-FR" baseline="0" dirty="0" err="1" smtClean="0"/>
              <a:t>Why</a:t>
            </a:r>
            <a:r>
              <a:rPr lang="fr-FR" baseline="0" dirty="0" smtClean="0"/>
              <a:t>? Parties, struggle </a:t>
            </a:r>
            <a:r>
              <a:rPr lang="fr-FR" baseline="0" dirty="0" err="1" smtClean="0"/>
              <a:t>great</a:t>
            </a:r>
            <a:r>
              <a:rPr lang="fr-FR" baseline="0" dirty="0" smtClean="0"/>
              <a:t> causes </a:t>
            </a:r>
            <a:r>
              <a:rPr lang="fr-FR" baseline="0" dirty="0" err="1" smtClean="0"/>
              <a:t>defended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together</a:t>
            </a:r>
            <a:r>
              <a:rPr lang="fr-FR" baseline="0" dirty="0" smtClean="0"/>
              <a:t>, classes, WEI!!!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Parties </a:t>
            </a:r>
            <a:r>
              <a:rPr lang="fr-FR" baseline="0" dirty="0" err="1" smtClean="0"/>
              <a:t>inside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school</a:t>
            </a:r>
            <a:r>
              <a:rPr lang="fr-FR" baseline="0" dirty="0" smtClean="0"/>
              <a:t>, in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us, </a:t>
            </a:r>
            <a:r>
              <a:rPr lang="fr-FR" baseline="0" dirty="0" err="1" smtClean="0"/>
              <a:t>just</a:t>
            </a:r>
            <a:r>
              <a:rPr lang="fr-FR" baseline="0" dirty="0" smtClean="0"/>
              <a:t> us!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Water </a:t>
            </a:r>
            <a:r>
              <a:rPr lang="fr-FR" baseline="0" dirty="0" err="1" smtClean="0"/>
              <a:t>fountains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Hats</a:t>
            </a:r>
            <a:r>
              <a:rPr lang="fr-FR" baseline="0" dirty="0" smtClean="0"/>
              <a:t> or flip-flops</a:t>
            </a:r>
          </a:p>
          <a:p>
            <a:pPr marL="171450" indent="-171450">
              <a:buFontTx/>
              <a:buChar char="-"/>
            </a:pPr>
            <a:endParaRPr lang="fr-FR" baseline="0" dirty="0" smtClean="0"/>
          </a:p>
          <a:p>
            <a:pPr marL="171450" indent="-171450">
              <a:buFontTx/>
              <a:buChar char="-"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DC53D-0AFB-44D3-ABA0-B790BA3E1C4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2053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…</a:t>
            </a:r>
            <a:r>
              <a:rPr lang="fr-FR" dirty="0" err="1" smtClean="0"/>
              <a:t>You’re</a:t>
            </a:r>
            <a:r>
              <a:rPr lang="fr-FR" dirty="0" smtClean="0"/>
              <a:t> </a:t>
            </a:r>
            <a:r>
              <a:rPr lang="fr-FR" dirty="0" err="1" smtClean="0"/>
              <a:t>crazy</a:t>
            </a:r>
            <a:r>
              <a:rPr lang="fr-FR" dirty="0" smtClean="0"/>
              <a:t> about </a:t>
            </a:r>
            <a:r>
              <a:rPr lang="fr-FR" dirty="0" err="1" smtClean="0"/>
              <a:t>their</a:t>
            </a:r>
            <a:r>
              <a:rPr lang="fr-FR" dirty="0" smtClean="0"/>
              <a:t> XXL-size</a:t>
            </a:r>
            <a:r>
              <a:rPr lang="fr-FR" baseline="0" dirty="0" smtClean="0"/>
              <a:t> breakfast (but </a:t>
            </a:r>
            <a:r>
              <a:rPr lang="fr-FR" baseline="0" dirty="0" err="1" smtClean="0"/>
              <a:t>still</a:t>
            </a:r>
            <a:r>
              <a:rPr lang="fr-FR" baseline="0" dirty="0" smtClean="0"/>
              <a:t> miss the good french </a:t>
            </a:r>
            <a:r>
              <a:rPr lang="fr-FR" baseline="0" dirty="0" err="1" smtClean="0"/>
              <a:t>bread</a:t>
            </a:r>
            <a:r>
              <a:rPr lang="fr-FR" baseline="0" dirty="0" smtClean="0"/>
              <a:t>)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There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a lot to </a:t>
            </a:r>
            <a:r>
              <a:rPr lang="fr-FR" baseline="0" dirty="0" err="1" smtClean="0"/>
              <a:t>say</a:t>
            </a:r>
            <a:r>
              <a:rPr lang="fr-FR" baseline="0" dirty="0" smtClean="0"/>
              <a:t> about </a:t>
            </a:r>
            <a:r>
              <a:rPr lang="fr-FR" baseline="0" dirty="0" err="1" smtClean="0"/>
              <a:t>food</a:t>
            </a:r>
            <a:r>
              <a:rPr lang="fr-FR" baseline="0" dirty="0" smtClean="0"/>
              <a:t>, but </a:t>
            </a:r>
            <a:r>
              <a:rPr lang="fr-FR" baseline="0" dirty="0" err="1" smtClean="0"/>
              <a:t>i’ll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specifiy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one </a:t>
            </a:r>
            <a:r>
              <a:rPr lang="fr-FR" baseline="0" dirty="0" err="1" smtClean="0"/>
              <a:t>typical</a:t>
            </a:r>
            <a:r>
              <a:rPr lang="fr-FR" baseline="0" dirty="0" smtClean="0"/>
              <a:t> type of </a:t>
            </a:r>
            <a:r>
              <a:rPr lang="fr-FR" baseline="0" dirty="0" err="1" smtClean="0"/>
              <a:t>meal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known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appreciated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both</a:t>
            </a:r>
            <a:r>
              <a:rPr lang="fr-FR" baseline="0" dirty="0" smtClean="0"/>
              <a:t> countries: </a:t>
            </a:r>
            <a:r>
              <a:rPr lang="fr-FR" dirty="0" smtClean="0"/>
              <a:t>Breakfast. It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never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healthy</a:t>
            </a:r>
            <a:r>
              <a:rPr lang="fr-FR" dirty="0" smtClean="0"/>
              <a:t>, </a:t>
            </a:r>
            <a:r>
              <a:rPr lang="fr-FR" dirty="0" err="1" smtClean="0"/>
              <a:t>let’s</a:t>
            </a:r>
            <a:r>
              <a:rPr lang="fr-FR" dirty="0" smtClean="0"/>
              <a:t> admit </a:t>
            </a:r>
            <a:r>
              <a:rPr lang="fr-FR" dirty="0" err="1" smtClean="0"/>
              <a:t>that</a:t>
            </a:r>
            <a:r>
              <a:rPr lang="fr-FR" dirty="0" smtClean="0"/>
              <a:t> right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now</a:t>
            </a:r>
            <a:r>
              <a:rPr lang="fr-FR" baseline="0" dirty="0" smtClean="0"/>
              <a:t>. But in </a:t>
            </a:r>
            <a:r>
              <a:rPr lang="fr-FR" baseline="0" dirty="0" err="1" smtClean="0"/>
              <a:t>those</a:t>
            </a:r>
            <a:r>
              <a:rPr lang="fr-FR" baseline="0" dirty="0" smtClean="0"/>
              <a:t> 2 situations, not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ingredients</a:t>
            </a:r>
            <a:r>
              <a:rPr lang="fr-FR" baseline="0" dirty="0" smtClean="0"/>
              <a:t> but the </a:t>
            </a:r>
            <a:r>
              <a:rPr lang="fr-FR" baseline="0" dirty="0" err="1" smtClean="0"/>
              <a:t>amount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surprising</a:t>
            </a:r>
            <a:r>
              <a:rPr lang="fr-FR" baseline="0" dirty="0" smtClean="0"/>
              <a:t>.</a:t>
            </a:r>
            <a:endParaRPr lang="fr-FR" dirty="0" smtClean="0"/>
          </a:p>
          <a:p>
            <a:r>
              <a:rPr lang="fr-FR" u="sng" dirty="0" smtClean="0"/>
              <a:t>French</a:t>
            </a:r>
            <a:r>
              <a:rPr lang="fr-FR" dirty="0" smtClean="0"/>
              <a:t>:</a:t>
            </a:r>
            <a:r>
              <a:rPr lang="fr-FR" baseline="0" dirty="0" smtClean="0"/>
              <a:t> </a:t>
            </a:r>
            <a:r>
              <a:rPr lang="fr-FR" dirty="0" smtClean="0"/>
              <a:t>Baguette, brioche, croissant, jam</a:t>
            </a:r>
            <a:r>
              <a:rPr lang="fr-FR" baseline="0" dirty="0" smtClean="0"/>
              <a:t>, Nutella (</a:t>
            </a:r>
            <a:r>
              <a:rPr lang="fr-FR" baseline="0" dirty="0" err="1" smtClean="0"/>
              <a:t>increasingly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popular</a:t>
            </a:r>
            <a:r>
              <a:rPr lang="fr-FR" baseline="0" dirty="0" smtClean="0"/>
              <a:t> in Europe in </a:t>
            </a:r>
            <a:r>
              <a:rPr lang="fr-FR" baseline="0" dirty="0" err="1" smtClean="0"/>
              <a:t>general</a:t>
            </a:r>
            <a:r>
              <a:rPr lang="fr-FR" baseline="0" dirty="0" smtClean="0"/>
              <a:t>), butter (real butter), </a:t>
            </a:r>
            <a:r>
              <a:rPr lang="fr-FR" baseline="0" dirty="0" err="1" smtClean="0"/>
              <a:t>freshly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squizzed</a:t>
            </a:r>
            <a:r>
              <a:rPr lang="fr-FR" baseline="0" dirty="0" smtClean="0"/>
              <a:t> orange </a:t>
            </a:r>
            <a:r>
              <a:rPr lang="fr-FR" baseline="0" dirty="0" err="1" smtClean="0"/>
              <a:t>juice</a:t>
            </a:r>
            <a:r>
              <a:rPr lang="fr-FR" baseline="0" dirty="0" smtClean="0"/>
              <a:t>, coffee, hot </a:t>
            </a:r>
            <a:r>
              <a:rPr lang="fr-FR" baseline="0" dirty="0" err="1" smtClean="0"/>
              <a:t>tea</a:t>
            </a:r>
            <a:r>
              <a:rPr lang="fr-FR" baseline="0" dirty="0" smtClean="0"/>
              <a:t>, or hot </a:t>
            </a:r>
            <a:r>
              <a:rPr lang="fr-FR" baseline="0" dirty="0" err="1" smtClean="0"/>
              <a:t>chocolate</a:t>
            </a:r>
            <a:r>
              <a:rPr lang="fr-FR" baseline="0" dirty="0" smtClean="0"/>
              <a:t>.</a:t>
            </a:r>
          </a:p>
          <a:p>
            <a:r>
              <a:rPr lang="fr-FR" u="sng" baseline="0" dirty="0" smtClean="0"/>
              <a:t>American</a:t>
            </a:r>
            <a:r>
              <a:rPr lang="fr-FR" baseline="0" dirty="0" smtClean="0"/>
              <a:t>: Bacon, </a:t>
            </a:r>
            <a:r>
              <a:rPr lang="fr-FR" baseline="0" dirty="0" err="1" smtClean="0"/>
              <a:t>sausage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scrambled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eggs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potatoes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tomato</a:t>
            </a:r>
            <a:r>
              <a:rPr lang="fr-FR" baseline="0" dirty="0" smtClean="0"/>
              <a:t> sauce, </a:t>
            </a:r>
            <a:r>
              <a:rPr lang="fr-FR" baseline="0" dirty="0" err="1" smtClean="0"/>
              <a:t>omelet</a:t>
            </a:r>
            <a:r>
              <a:rPr lang="fr-FR" baseline="0" dirty="0" smtClean="0"/>
              <a:t>, pancakes, french </a:t>
            </a:r>
            <a:r>
              <a:rPr lang="fr-FR" baseline="0" dirty="0" err="1" smtClean="0"/>
              <a:t>toats</a:t>
            </a:r>
            <a:r>
              <a:rPr lang="fr-FR" baseline="0" dirty="0" smtClean="0"/>
              <a:t>, biscuit &amp; </a:t>
            </a:r>
            <a:r>
              <a:rPr lang="fr-FR" baseline="0" dirty="0" err="1" smtClean="0"/>
              <a:t>gravy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oatmeal</a:t>
            </a:r>
            <a:r>
              <a:rPr lang="fr-FR" baseline="0" dirty="0" smtClean="0"/>
              <a:t>. (the </a:t>
            </a:r>
            <a:r>
              <a:rPr lang="fr-FR" baseline="0" dirty="0" err="1" smtClean="0"/>
              <a:t>number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dishes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outnumber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easily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to!)</a:t>
            </a:r>
          </a:p>
          <a:p>
            <a:endParaRPr lang="fr-FR" dirty="0" smtClean="0"/>
          </a:p>
          <a:p>
            <a:r>
              <a:rPr lang="fr-FR" dirty="0" smtClean="0"/>
              <a:t>Story: 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err="1" smtClean="0"/>
              <a:t>dining</a:t>
            </a:r>
            <a:r>
              <a:rPr lang="fr-FR" dirty="0" smtClean="0"/>
              <a:t> –hall, scones vs. Biscuit</a:t>
            </a:r>
          </a:p>
          <a:p>
            <a:r>
              <a:rPr lang="fr-FR" dirty="0" err="1" smtClean="0"/>
              <a:t>What</a:t>
            </a:r>
            <a:r>
              <a:rPr lang="fr-FR" dirty="0" smtClean="0"/>
              <a:t> are biscuits</a:t>
            </a:r>
            <a:r>
              <a:rPr lang="fr-FR" baseline="0" dirty="0" smtClean="0"/>
              <a:t> for us=cookies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DC53D-0AFB-44D3-ABA0-B790BA3E1C4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8155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…</a:t>
            </a:r>
            <a:r>
              <a:rPr lang="fr-FR" dirty="0" err="1" smtClean="0"/>
              <a:t>they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surprised</a:t>
            </a:r>
            <a:r>
              <a:rPr lang="fr-FR" baseline="0" dirty="0" smtClean="0"/>
              <a:t> 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say</a:t>
            </a:r>
            <a:r>
              <a:rPr lang="fr-FR" baseline="0" dirty="0" smtClean="0"/>
              <a:t> « hi », </a:t>
            </a:r>
            <a:r>
              <a:rPr lang="fr-FR" baseline="0" dirty="0" err="1" smtClean="0"/>
              <a:t>kissing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 on the </a:t>
            </a:r>
            <a:r>
              <a:rPr lang="fr-FR" baseline="0" dirty="0" err="1" smtClean="0"/>
              <a:t>cheeks</a:t>
            </a:r>
            <a:endParaRPr lang="fr-FR" dirty="0" smtClean="0"/>
          </a:p>
          <a:p>
            <a:r>
              <a:rPr lang="fr-FR" dirty="0" smtClean="0"/>
              <a:t>« </a:t>
            </a:r>
            <a:r>
              <a:rPr lang="fr-FR" dirty="0" err="1" smtClean="0"/>
              <a:t>Friendliness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first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sight</a:t>
            </a:r>
            <a:r>
              <a:rPr lang="fr-FR" baseline="0" dirty="0" smtClean="0"/>
              <a:t> » HUGS vs. </a:t>
            </a:r>
            <a:r>
              <a:rPr lang="fr-FR" baseline="0" dirty="0" err="1" smtClean="0"/>
              <a:t>Respectful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manners</a:t>
            </a:r>
            <a:r>
              <a:rPr lang="fr-FR" baseline="0" dirty="0" smtClean="0"/>
              <a:t> the KISS on the </a:t>
            </a:r>
            <a:r>
              <a:rPr lang="fr-FR" baseline="0" dirty="0" err="1" smtClean="0"/>
              <a:t>cheek</a:t>
            </a:r>
            <a:endParaRPr lang="fr-FR" baseline="0" dirty="0" smtClean="0"/>
          </a:p>
          <a:p>
            <a:r>
              <a:rPr lang="fr-FR" baseline="0" dirty="0" err="1" smtClean="0"/>
              <a:t>Southern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hospitality</a:t>
            </a:r>
            <a:r>
              <a:rPr lang="fr-FR" baseline="0" dirty="0" smtClean="0"/>
              <a:t>?</a:t>
            </a:r>
          </a:p>
          <a:p>
            <a:r>
              <a:rPr lang="fr-FR" baseline="0" dirty="0" err="1" smtClean="0"/>
              <a:t>Waving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strangers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street</a:t>
            </a:r>
            <a:r>
              <a:rPr lang="fr-FR" baseline="0" dirty="0" smtClean="0"/>
              <a:t>.</a:t>
            </a:r>
          </a:p>
          <a:p>
            <a:endParaRPr lang="fr-FR" baseline="0" dirty="0" smtClean="0"/>
          </a:p>
          <a:p>
            <a:r>
              <a:rPr lang="fr-FR" baseline="0" dirty="0" smtClean="0"/>
              <a:t>Story: </a:t>
            </a:r>
            <a:r>
              <a:rPr lang="fr-FR" baseline="0" dirty="0" err="1" smtClean="0"/>
              <a:t>Mother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her</a:t>
            </a:r>
            <a:r>
              <a:rPr lang="fr-FR" baseline="0" dirty="0" smtClean="0"/>
              <a:t> warning : « </a:t>
            </a:r>
            <a:r>
              <a:rPr lang="fr-FR" baseline="0" dirty="0" err="1" smtClean="0"/>
              <a:t>don’t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naïve. There are </a:t>
            </a:r>
            <a:r>
              <a:rPr lang="fr-FR" baseline="0" dirty="0" err="1" smtClean="0"/>
              <a:t>crazy</a:t>
            </a:r>
            <a:r>
              <a:rPr lang="fr-FR" baseline="0" dirty="0" smtClean="0"/>
              <a:t> people </a:t>
            </a:r>
            <a:r>
              <a:rPr lang="fr-FR" baseline="0" dirty="0" err="1" smtClean="0"/>
              <a:t>everywhere</a:t>
            </a:r>
            <a:r>
              <a:rPr lang="fr-FR" baseline="0" dirty="0" smtClean="0"/>
              <a:t>. Be </a:t>
            </a:r>
            <a:r>
              <a:rPr lang="fr-FR" baseline="0" dirty="0" err="1" smtClean="0"/>
              <a:t>careful</a:t>
            </a:r>
            <a:r>
              <a:rPr lang="fr-FR" baseline="0" dirty="0" smtClean="0"/>
              <a:t> »!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DC53D-0AFB-44D3-ABA0-B790BA3E1C4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7616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…</a:t>
            </a:r>
            <a:r>
              <a:rPr lang="fr-FR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definitely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want</a:t>
            </a:r>
            <a:r>
              <a:rPr lang="fr-FR" baseline="0" dirty="0" smtClean="0"/>
              <a:t> to stick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French </a:t>
            </a:r>
            <a:r>
              <a:rPr lang="fr-FR" baseline="0" dirty="0" err="1" smtClean="0"/>
              <a:t>fashion</a:t>
            </a:r>
            <a:r>
              <a:rPr lang="fr-FR" baseline="0" dirty="0" smtClean="0"/>
              <a:t>!</a:t>
            </a:r>
            <a:endParaRPr lang="fr-FR" dirty="0" smtClean="0"/>
          </a:p>
          <a:p>
            <a:endParaRPr lang="fr-FR" dirty="0" smtClean="0"/>
          </a:p>
          <a:p>
            <a:r>
              <a:rPr lang="fr-FR" u="sng" dirty="0" smtClean="0"/>
              <a:t>USA</a:t>
            </a:r>
            <a:r>
              <a:rPr lang="fr-FR" dirty="0" smtClean="0"/>
              <a:t>: </a:t>
            </a:r>
            <a:r>
              <a:rPr lang="fr-FR" dirty="0" err="1" smtClean="0"/>
              <a:t>winter</a:t>
            </a:r>
            <a:r>
              <a:rPr lang="fr-FR" dirty="0" smtClean="0"/>
              <a:t>?</a:t>
            </a:r>
            <a:r>
              <a:rPr lang="fr-FR" baseline="0" dirty="0" smtClean="0"/>
              <a:t> Leggings, boots (or Hunter boots </a:t>
            </a:r>
            <a:r>
              <a:rPr lang="fr-FR" baseline="0" dirty="0" err="1" smtClean="0"/>
              <a:t>when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raining</a:t>
            </a:r>
            <a:r>
              <a:rPr lang="fr-FR" baseline="0" dirty="0" smtClean="0"/>
              <a:t>), </a:t>
            </a:r>
            <a:r>
              <a:rPr lang="fr-FR" baseline="0" dirty="0" err="1" smtClean="0"/>
              <a:t>NorthFace</a:t>
            </a:r>
            <a:r>
              <a:rPr lang="fr-FR" baseline="0" dirty="0" smtClean="0"/>
              <a:t> Jacket, and the </a:t>
            </a:r>
            <a:r>
              <a:rPr lang="fr-FR" baseline="0" dirty="0" err="1" smtClean="0"/>
              <a:t>famous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NorthFace</a:t>
            </a:r>
            <a:r>
              <a:rPr lang="fr-FR" baseline="0" dirty="0" smtClean="0"/>
              <a:t> </a:t>
            </a:r>
            <a:r>
              <a:rPr lang="fr-FR" b="1" baseline="0" dirty="0" err="1" smtClean="0"/>
              <a:t>Backpack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dressed</a:t>
            </a:r>
            <a:r>
              <a:rPr lang="fr-FR" baseline="0" dirty="0" smtClean="0"/>
              <a:t> up in </a:t>
            </a:r>
            <a:r>
              <a:rPr lang="fr-FR" baseline="0" dirty="0" err="1" smtClean="0"/>
              <a:t>your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presentation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clothes</a:t>
            </a:r>
            <a:r>
              <a:rPr lang="fr-FR" baseline="0" dirty="0" smtClean="0"/>
              <a:t> or not.</a:t>
            </a:r>
          </a:p>
          <a:p>
            <a:r>
              <a:rPr lang="fr-FR" baseline="0" dirty="0" err="1" smtClean="0"/>
              <a:t>Summer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colorful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bright</a:t>
            </a:r>
            <a:r>
              <a:rPr lang="fr-FR" baseline="0" dirty="0" smtClean="0"/>
              <a:t>, sportswear, and </a:t>
            </a:r>
            <a:r>
              <a:rPr lang="fr-FR" baseline="0" dirty="0" err="1" smtClean="0"/>
              <a:t>fancy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glittery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outfits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night, and </a:t>
            </a:r>
            <a:r>
              <a:rPr lang="fr-FR" baseline="0" dirty="0" err="1" smtClean="0"/>
              <a:t>heels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finally</a:t>
            </a:r>
            <a:r>
              <a:rPr lang="fr-FR" baseline="0" dirty="0" smtClean="0"/>
              <a:t>)</a:t>
            </a:r>
            <a:endParaRPr lang="fr-FR" dirty="0" smtClean="0"/>
          </a:p>
          <a:p>
            <a:r>
              <a:rPr lang="fr-FR" dirty="0" err="1" smtClean="0"/>
              <a:t>France:the</a:t>
            </a:r>
            <a:r>
              <a:rPr lang="fr-FR" dirty="0" smtClean="0"/>
              <a:t> more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wear </a:t>
            </a:r>
            <a:r>
              <a:rPr lang="fr-FR" baseline="0" dirty="0" err="1" smtClean="0"/>
              <a:t>heels</a:t>
            </a:r>
            <a:r>
              <a:rPr lang="fr-FR" baseline="0" dirty="0" smtClean="0"/>
              <a:t>, the </a:t>
            </a:r>
            <a:r>
              <a:rPr lang="fr-FR" baseline="0" dirty="0" err="1" smtClean="0"/>
              <a:t>better</a:t>
            </a:r>
            <a:r>
              <a:rPr lang="fr-FR" baseline="0" dirty="0" smtClean="0"/>
              <a:t> off!</a:t>
            </a:r>
          </a:p>
          <a:p>
            <a:r>
              <a:rPr lang="fr-FR" u="sng" baseline="0" dirty="0" smtClean="0"/>
              <a:t>Men</a:t>
            </a:r>
            <a:r>
              <a:rPr lang="fr-FR" baseline="0" dirty="0" smtClean="0"/>
              <a:t>: Polos, jeans</a:t>
            </a:r>
          </a:p>
          <a:p>
            <a:r>
              <a:rPr lang="fr-FR" u="sng" baseline="0" dirty="0" err="1" smtClean="0"/>
              <a:t>Women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natural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shades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colors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casual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heels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DC53D-0AFB-44D3-ABA0-B790BA3E1C4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7462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…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can’t</a:t>
            </a:r>
            <a:r>
              <a:rPr lang="fr-FR" dirty="0" smtClean="0"/>
              <a:t> help but to </a:t>
            </a:r>
            <a:r>
              <a:rPr lang="fr-FR" dirty="0" err="1" smtClean="0"/>
              <a:t>stare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people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grinding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like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you’ve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never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before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true</a:t>
            </a:r>
            <a:r>
              <a:rPr lang="fr-FR" baseline="0" dirty="0" smtClean="0"/>
              <a:t>!)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Dancing </a:t>
            </a:r>
            <a:r>
              <a:rPr lang="fr-FR" dirty="0" err="1" smtClean="0"/>
              <a:t>at</a:t>
            </a:r>
            <a:r>
              <a:rPr lang="fr-FR" dirty="0" smtClean="0"/>
              <a:t> night:</a:t>
            </a:r>
          </a:p>
          <a:p>
            <a:endParaRPr lang="fr-FR" dirty="0" smtClean="0"/>
          </a:p>
          <a:p>
            <a:r>
              <a:rPr lang="fr-FR" dirty="0" err="1" smtClean="0"/>
              <a:t>Grinding</a:t>
            </a:r>
            <a:r>
              <a:rPr lang="fr-FR" baseline="0" dirty="0" smtClean="0"/>
              <a:t> vs. Rock dance</a:t>
            </a:r>
          </a:p>
          <a:p>
            <a:r>
              <a:rPr lang="fr-FR" baseline="0" dirty="0" smtClean="0"/>
              <a:t>Bars vs. Clubs</a:t>
            </a:r>
          </a:p>
          <a:p>
            <a:r>
              <a:rPr lang="fr-FR" baseline="0" dirty="0" smtClean="0"/>
              <a:t>Hip-hop/rap vs. Techno/rock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DC53D-0AFB-44D3-ABA0-B790BA3E1C4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613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…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realize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actually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don’t</a:t>
            </a:r>
            <a:r>
              <a:rPr lang="fr-FR" baseline="0" dirty="0" smtClean="0"/>
              <a:t> know how to </a:t>
            </a:r>
            <a:r>
              <a:rPr lang="fr-FR" baseline="0" dirty="0" err="1" smtClean="0"/>
              <a:t>cheer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your</a:t>
            </a:r>
            <a:r>
              <a:rPr lang="fr-FR" baseline="0" dirty="0" smtClean="0"/>
              <a:t> team </a:t>
            </a:r>
            <a:r>
              <a:rPr lang="fr-FR" baseline="0" dirty="0" err="1" smtClean="0"/>
              <a:t>like</a:t>
            </a:r>
            <a:r>
              <a:rPr lang="fr-FR" baseline="0" dirty="0" smtClean="0"/>
              <a:t> a real </a:t>
            </a:r>
            <a:r>
              <a:rPr lang="fr-FR" baseline="0" dirty="0" err="1" smtClean="0"/>
              <a:t>american</a:t>
            </a:r>
            <a:r>
              <a:rPr lang="fr-FR" baseline="0" dirty="0" smtClean="0"/>
              <a:t> fan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Sport </a:t>
            </a:r>
            <a:r>
              <a:rPr lang="fr-FR" dirty="0" err="1" smtClean="0"/>
              <a:t>cheering</a:t>
            </a:r>
            <a:r>
              <a:rPr lang="fr-FR" dirty="0" smtClean="0"/>
              <a:t>/</a:t>
            </a:r>
            <a:r>
              <a:rPr lang="fr-FR" dirty="0" err="1" smtClean="0"/>
              <a:t>practicing</a:t>
            </a:r>
            <a:endParaRPr lang="fr-FR" dirty="0" smtClean="0"/>
          </a:p>
          <a:p>
            <a:r>
              <a:rPr lang="fr-FR" dirty="0" smtClean="0"/>
              <a:t>Values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driven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patriotism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pride</a:t>
            </a:r>
            <a:r>
              <a:rPr lang="fr-FR" baseline="0" dirty="0" smtClean="0"/>
              <a:t>, confidence, </a:t>
            </a:r>
            <a:r>
              <a:rPr lang="fr-FR" baseline="0" dirty="0" err="1" smtClean="0"/>
              <a:t>sense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competition</a:t>
            </a:r>
            <a:r>
              <a:rPr lang="fr-FR" baseline="0" dirty="0" smtClean="0"/>
              <a:t>, support, respect of </a:t>
            </a:r>
            <a:r>
              <a:rPr lang="fr-FR" baseline="0" dirty="0" err="1" smtClean="0"/>
              <a:t>competitors</a:t>
            </a:r>
            <a:r>
              <a:rPr lang="fr-FR" baseline="0" dirty="0" smtClean="0"/>
              <a:t>, efforts, </a:t>
            </a:r>
            <a:r>
              <a:rPr lang="fr-FR" baseline="0" dirty="0" err="1" smtClean="0"/>
              <a:t>acceptance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weaknesses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working</a:t>
            </a:r>
            <a:r>
              <a:rPr lang="fr-FR" baseline="0" dirty="0" smtClean="0"/>
              <a:t> on goals,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better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share</a:t>
            </a:r>
            <a:r>
              <a:rPr lang="fr-FR" baseline="0" dirty="0" smtClean="0"/>
              <a:t> moments, </a:t>
            </a:r>
            <a:r>
              <a:rPr lang="fr-FR" baseline="0" dirty="0" err="1" smtClean="0"/>
              <a:t>reliance</a:t>
            </a:r>
            <a:r>
              <a:rPr lang="fr-FR" baseline="0" dirty="0" smtClean="0"/>
              <a:t> on team, courage.</a:t>
            </a:r>
          </a:p>
          <a:p>
            <a:r>
              <a:rPr lang="fr-FR" u="sng" baseline="0" dirty="0" smtClean="0"/>
              <a:t>USA:</a:t>
            </a:r>
            <a:r>
              <a:rPr lang="fr-FR" baseline="0" dirty="0" smtClean="0"/>
              <a:t> baseball, basketball, </a:t>
            </a:r>
            <a:r>
              <a:rPr lang="fr-FR" baseline="0" dirty="0" err="1" smtClean="0"/>
              <a:t>american</a:t>
            </a:r>
            <a:r>
              <a:rPr lang="fr-FR" baseline="0" dirty="0" smtClean="0"/>
              <a:t> football</a:t>
            </a:r>
          </a:p>
          <a:p>
            <a:r>
              <a:rPr lang="fr-FR" u="sng" baseline="0" dirty="0" smtClean="0"/>
              <a:t>France</a:t>
            </a:r>
            <a:r>
              <a:rPr lang="fr-FR" baseline="0" dirty="0" smtClean="0"/>
              <a:t>: soccer, rugby, tennis, </a:t>
            </a:r>
            <a:r>
              <a:rPr lang="fr-FR" baseline="0" dirty="0" err="1" smtClean="0"/>
              <a:t>cycling</a:t>
            </a:r>
            <a:r>
              <a:rPr lang="fr-FR" baseline="0" dirty="0" smtClean="0"/>
              <a:t> (Tour de France)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DC53D-0AFB-44D3-ABA0-B790BA3E1C4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5794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…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forgot</a:t>
            </a:r>
            <a:r>
              <a:rPr lang="fr-FR" dirty="0" smtClean="0"/>
              <a:t> to </a:t>
            </a:r>
            <a:r>
              <a:rPr lang="fr-FR" dirty="0" err="1" smtClean="0"/>
              <a:t>add</a:t>
            </a:r>
            <a:r>
              <a:rPr lang="fr-FR" dirty="0" smtClean="0"/>
              <a:t> </a:t>
            </a:r>
            <a:r>
              <a:rPr lang="fr-FR" dirty="0" err="1" smtClean="0"/>
              <a:t>either</a:t>
            </a:r>
            <a:r>
              <a:rPr lang="fr-FR" dirty="0" smtClean="0"/>
              <a:t> the taxes on the final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price</a:t>
            </a:r>
            <a:r>
              <a:rPr lang="fr-FR" baseline="0" dirty="0" smtClean="0"/>
              <a:t> of a </a:t>
            </a:r>
            <a:r>
              <a:rPr lang="fr-FR" baseline="0" dirty="0" err="1" smtClean="0"/>
              <a:t>product</a:t>
            </a:r>
            <a:r>
              <a:rPr lang="fr-FR" baseline="0" dirty="0" smtClean="0"/>
              <a:t>,</a:t>
            </a:r>
          </a:p>
          <a:p>
            <a:r>
              <a:rPr lang="fr-FR" baseline="0" dirty="0" smtClean="0"/>
              <a:t>Or the </a:t>
            </a:r>
            <a:r>
              <a:rPr lang="fr-FR" baseline="0" dirty="0" err="1" smtClean="0"/>
              <a:t>tips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a restaurant (</a:t>
            </a:r>
            <a:r>
              <a:rPr lang="fr-FR" baseline="0" dirty="0" err="1" smtClean="0"/>
              <a:t>reason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americans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see</a:t>
            </a:r>
            <a:r>
              <a:rPr lang="fr-FR" baseline="0" dirty="0" smtClean="0"/>
              <a:t> us as cheap </a:t>
            </a:r>
            <a:r>
              <a:rPr lang="fr-FR" baseline="0" dirty="0" err="1" smtClean="0"/>
              <a:t>tourists</a:t>
            </a:r>
            <a:r>
              <a:rPr lang="fr-FR" baseline="0" dirty="0" smtClean="0"/>
              <a:t>!)</a:t>
            </a:r>
          </a:p>
          <a:p>
            <a:endParaRPr lang="fr-FR" dirty="0" smtClean="0"/>
          </a:p>
          <a:p>
            <a:r>
              <a:rPr lang="fr-FR" dirty="0" smtClean="0"/>
              <a:t>Tips are </a:t>
            </a:r>
            <a:r>
              <a:rPr lang="fr-FR" dirty="0" err="1" smtClean="0"/>
              <a:t>included</a:t>
            </a:r>
            <a:r>
              <a:rPr lang="fr-FR" dirty="0" smtClean="0"/>
              <a:t> in the service charge of the bill. No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add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endParaRPr lang="fr-FR" dirty="0" smtClean="0"/>
          </a:p>
          <a:p>
            <a:r>
              <a:rPr lang="fr-FR" dirty="0" smtClean="0"/>
              <a:t>Taxes: the </a:t>
            </a:r>
            <a:r>
              <a:rPr lang="fr-FR" dirty="0" err="1" smtClean="0"/>
              <a:t>price</a:t>
            </a:r>
            <a:r>
              <a:rPr lang="fr-FR" dirty="0" smtClean="0"/>
              <a:t> </a:t>
            </a:r>
            <a:r>
              <a:rPr lang="fr-FR" dirty="0" err="1" smtClean="0"/>
              <a:t>written</a:t>
            </a:r>
            <a:r>
              <a:rPr lang="fr-FR" dirty="0" smtClean="0"/>
              <a:t> on the tag/label/package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actual</a:t>
            </a:r>
            <a:r>
              <a:rPr lang="fr-FR" dirty="0" smtClean="0"/>
              <a:t> </a:t>
            </a:r>
            <a:r>
              <a:rPr lang="fr-FR" dirty="0" err="1" smtClean="0"/>
              <a:t>price</a:t>
            </a:r>
            <a:r>
              <a:rPr lang="fr-FR" dirty="0" smtClean="0"/>
              <a:t> </a:t>
            </a:r>
            <a:r>
              <a:rPr lang="fr-FR" dirty="0" err="1" smtClean="0"/>
              <a:t>you’ll</a:t>
            </a:r>
            <a:r>
              <a:rPr lang="fr-FR" dirty="0" smtClean="0"/>
              <a:t> </a:t>
            </a:r>
            <a:r>
              <a:rPr lang="fr-FR" dirty="0" err="1" smtClean="0"/>
              <a:t>pay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err="1" smtClean="0"/>
              <a:t>cashier</a:t>
            </a:r>
            <a:r>
              <a:rPr lang="fr-FR" dirty="0" smtClean="0"/>
              <a:t>. No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compute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tax</a:t>
            </a:r>
            <a:r>
              <a:rPr lang="fr-FR" baseline="0" dirty="0" smtClean="0"/>
              <a:t>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DC53D-0AFB-44D3-ABA0-B790BA3E1C4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926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…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find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creepy</a:t>
            </a:r>
            <a:r>
              <a:rPr lang="fr-FR" dirty="0" smtClean="0"/>
              <a:t> to invite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professor</a:t>
            </a:r>
            <a:r>
              <a:rPr lang="fr-FR" dirty="0" smtClean="0"/>
              <a:t> to lunch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friend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him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facebook</a:t>
            </a:r>
            <a:endParaRPr lang="fr-FR" baseline="0" dirty="0" smtClean="0"/>
          </a:p>
          <a:p>
            <a:endParaRPr lang="fr-FR" dirty="0" smtClean="0"/>
          </a:p>
          <a:p>
            <a:r>
              <a:rPr lang="fr-FR" dirty="0" smtClean="0"/>
              <a:t>Informal vs.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Hierarchy</a:t>
            </a:r>
            <a:endParaRPr lang="fr-FR" baseline="0" dirty="0" smtClean="0"/>
          </a:p>
          <a:p>
            <a:endParaRPr lang="fr-FR" dirty="0" smtClean="0"/>
          </a:p>
          <a:p>
            <a:r>
              <a:rPr lang="fr-FR" dirty="0" smtClean="0"/>
              <a:t>Invite </a:t>
            </a:r>
            <a:r>
              <a:rPr lang="fr-FR" dirty="0" err="1" smtClean="0"/>
              <a:t>your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profesor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eat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someday</a:t>
            </a:r>
            <a:r>
              <a:rPr lang="fr-FR" baseline="0" dirty="0" smtClean="0"/>
              <a:t> ?</a:t>
            </a:r>
          </a:p>
          <a:p>
            <a:r>
              <a:rPr lang="fr-FR" baseline="0" dirty="0" err="1" smtClean="0"/>
              <a:t>Add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profesor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facebook</a:t>
            </a:r>
            <a:r>
              <a:rPr lang="fr-FR" baseline="0" dirty="0" smtClean="0"/>
              <a:t>, tweeter ?</a:t>
            </a:r>
          </a:p>
          <a:p>
            <a:endParaRPr lang="fr-FR" baseline="0" dirty="0" smtClean="0"/>
          </a:p>
          <a:p>
            <a:r>
              <a:rPr lang="fr-FR" baseline="0" dirty="0" smtClean="0"/>
              <a:t>French </a:t>
            </a:r>
            <a:r>
              <a:rPr lang="fr-FR" baseline="0" dirty="0" err="1" smtClean="0"/>
              <a:t>Hierarchie</a:t>
            </a:r>
            <a:r>
              <a:rPr lang="fr-FR" baseline="0" dirty="0" smtClean="0"/>
              <a:t> and respect of the </a:t>
            </a:r>
            <a:r>
              <a:rPr lang="fr-FR" baseline="0" dirty="0" err="1" smtClean="0"/>
              <a:t>function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DC53D-0AFB-44D3-ABA0-B790BA3E1C4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5734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…</a:t>
            </a:r>
            <a:r>
              <a:rPr lang="fr-FR" dirty="0" err="1" smtClean="0"/>
              <a:t>you</a:t>
            </a:r>
            <a:r>
              <a:rPr lang="fr-FR" dirty="0" smtClean="0"/>
              <a:t> go out </a:t>
            </a:r>
            <a:r>
              <a:rPr lang="fr-FR" dirty="0" err="1" smtClean="0"/>
              <a:t>thinking</a:t>
            </a:r>
            <a:r>
              <a:rPr lang="fr-FR" dirty="0" smtClean="0"/>
              <a:t> </a:t>
            </a:r>
            <a:r>
              <a:rPr lang="fr-FR" dirty="0" err="1" smtClean="0"/>
              <a:t>it’s</a:t>
            </a:r>
            <a:r>
              <a:rPr lang="fr-FR" dirty="0" smtClean="0"/>
              <a:t> </a:t>
            </a:r>
            <a:r>
              <a:rPr lang="fr-FR" dirty="0" err="1" smtClean="0"/>
              <a:t>really</a:t>
            </a:r>
            <a:r>
              <a:rPr lang="fr-FR" dirty="0" smtClean="0"/>
              <a:t> warm </a:t>
            </a:r>
            <a:r>
              <a:rPr lang="fr-FR" dirty="0" err="1" smtClean="0"/>
              <a:t>whereas</a:t>
            </a:r>
            <a:r>
              <a:rPr lang="fr-FR" dirty="0" smtClean="0"/>
              <a:t> </a:t>
            </a:r>
            <a:r>
              <a:rPr lang="fr-FR" dirty="0" err="1" smtClean="0"/>
              <a:t>it’s</a:t>
            </a:r>
            <a:r>
              <a:rPr lang="fr-FR" dirty="0" smtClean="0"/>
              <a:t> </a:t>
            </a:r>
            <a:r>
              <a:rPr lang="fr-FR" dirty="0" err="1" smtClean="0"/>
              <a:t>really</a:t>
            </a:r>
            <a:r>
              <a:rPr lang="fr-FR" dirty="0" smtClean="0"/>
              <a:t>, REALLY cold (and </a:t>
            </a:r>
            <a:r>
              <a:rPr lang="fr-FR" dirty="0" err="1" smtClean="0"/>
              <a:t>that’s</a:t>
            </a:r>
            <a:r>
              <a:rPr lang="fr-FR" dirty="0" smtClean="0"/>
              <a:t> </a:t>
            </a:r>
            <a:r>
              <a:rPr lang="fr-FR" dirty="0" err="1" smtClean="0"/>
              <a:t>just</a:t>
            </a:r>
            <a:r>
              <a:rPr lang="fr-FR" dirty="0" smtClean="0"/>
              <a:t> one </a:t>
            </a:r>
            <a:r>
              <a:rPr lang="fr-FR" dirty="0" err="1" smtClean="0"/>
              <a:t>example</a:t>
            </a:r>
            <a:r>
              <a:rPr lang="fr-FR" dirty="0" smtClean="0"/>
              <a:t>!)</a:t>
            </a:r>
            <a:endParaRPr lang="fr-FR" baseline="0" dirty="0" smtClean="0"/>
          </a:p>
          <a:p>
            <a:endParaRPr lang="fr-FR" dirty="0" smtClean="0"/>
          </a:p>
          <a:p>
            <a:r>
              <a:rPr lang="fr-FR" u="sng" dirty="0" err="1" smtClean="0"/>
              <a:t>Measures</a:t>
            </a:r>
            <a:r>
              <a:rPr lang="fr-FR" u="sng" dirty="0" smtClean="0"/>
              <a:t> </a:t>
            </a:r>
            <a:r>
              <a:rPr lang="fr-FR" u="none" dirty="0" smtClean="0"/>
              <a:t>in </a:t>
            </a:r>
            <a:r>
              <a:rPr lang="fr-FR" u="none" dirty="0" err="1" smtClean="0"/>
              <a:t>general</a:t>
            </a:r>
            <a:r>
              <a:rPr lang="fr-FR" u="none" dirty="0" smtClean="0"/>
              <a:t>:</a:t>
            </a:r>
            <a:endParaRPr lang="fr-FR" u="sng" dirty="0" smtClean="0"/>
          </a:p>
          <a:p>
            <a:r>
              <a:rPr lang="fr-FR" dirty="0" smtClean="0"/>
              <a:t>Keyboards, </a:t>
            </a:r>
            <a:r>
              <a:rPr lang="fr-FR" dirty="0" err="1" smtClean="0"/>
              <a:t>Paper</a:t>
            </a:r>
            <a:r>
              <a:rPr lang="fr-FR" baseline="0" dirty="0" smtClean="0"/>
              <a:t> size, </a:t>
            </a:r>
            <a:r>
              <a:rPr lang="fr-FR" baseline="0" dirty="0" err="1" smtClean="0"/>
              <a:t>physical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measures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temperature</a:t>
            </a:r>
            <a:r>
              <a:rPr lang="fr-FR" baseline="0" dirty="0" smtClean="0"/>
              <a:t> °F vs °C, miles vs. Km, pounds vs. </a:t>
            </a:r>
            <a:r>
              <a:rPr lang="fr-FR" baseline="0" dirty="0" err="1" smtClean="0"/>
              <a:t>Kgs</a:t>
            </a:r>
            <a:r>
              <a:rPr lang="en-US" baseline="0" dirty="0" smtClean="0"/>
              <a:t>, keys in the door that get in upside down, </a:t>
            </a: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DC53D-0AFB-44D3-ABA0-B790BA3E1C4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9851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9CFD-FEB9-4527-A03C-02835B215468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A0A8FC-4776-4E35-8027-52341B482E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9CFD-FEB9-4527-A03C-02835B215468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A8FC-4776-4E35-8027-52341B482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9CFD-FEB9-4527-A03C-02835B215468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A8FC-4776-4E35-8027-52341B482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9CFD-FEB9-4527-A03C-02835B215468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A8FC-4776-4E35-8027-52341B482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9CFD-FEB9-4527-A03C-02835B215468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A8FC-4776-4E35-8027-52341B482E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9CFD-FEB9-4527-A03C-02835B215468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A8FC-4776-4E35-8027-52341B482E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9CFD-FEB9-4527-A03C-02835B215468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A8FC-4776-4E35-8027-52341B482E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9CFD-FEB9-4527-A03C-02835B215468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A8FC-4776-4E35-8027-52341B482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9CFD-FEB9-4527-A03C-02835B215468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A8FC-4776-4E35-8027-52341B482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9CFD-FEB9-4527-A03C-02835B215468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A8FC-4776-4E35-8027-52341B482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9CFD-FEB9-4527-A03C-02835B215468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A8FC-4776-4E35-8027-52341B482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33B9CFD-FEB9-4527-A03C-02835B215468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0A0A8FC-4776-4E35-8027-52341B482E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image" Target="../media/image19.jpeg"/><Relationship Id="rId7" Type="http://schemas.microsoft.com/office/2007/relationships/hdphoto" Target="../media/hdphoto1.wdp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5.jpeg"/><Relationship Id="rId5" Type="http://schemas.openxmlformats.org/officeDocument/2006/relationships/image" Target="../media/image21.jpeg"/><Relationship Id="rId15" Type="http://schemas.openxmlformats.org/officeDocument/2006/relationships/image" Target="../media/image28.jpeg"/><Relationship Id="rId10" Type="http://schemas.openxmlformats.org/officeDocument/2006/relationships/image" Target="../media/image24.jpeg"/><Relationship Id="rId4" Type="http://schemas.openxmlformats.org/officeDocument/2006/relationships/image" Target="../media/image20.jpeg"/><Relationship Id="rId9" Type="http://schemas.microsoft.com/office/2007/relationships/hdphoto" Target="../media/hdphoto2.wdp"/><Relationship Id="rId1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2656" y="1295400"/>
            <a:ext cx="8278688" cy="4221832"/>
          </a:xfrm>
        </p:spPr>
        <p:txBody>
          <a:bodyPr/>
          <a:lstStyle/>
          <a:p>
            <a:r>
              <a:rPr lang="en-US" b="1" dirty="0" smtClean="0"/>
              <a:t>Top 10 </a:t>
            </a:r>
            <a:br>
              <a:rPr lang="en-US" b="1" dirty="0" smtClean="0"/>
            </a:br>
            <a:r>
              <a:rPr lang="en-US" sz="7200" dirty="0" smtClean="0"/>
              <a:t>unusual differences </a:t>
            </a:r>
            <a:r>
              <a:rPr lang="en-US" sz="6000" dirty="0" smtClean="0"/>
              <a:t>between the 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b="1" dirty="0" smtClean="0"/>
              <a:t>USA &amp; France</a:t>
            </a:r>
            <a:br>
              <a:rPr lang="en-US" b="1" dirty="0" smtClean="0"/>
            </a:br>
            <a:r>
              <a:rPr lang="en-US" sz="3200" b="1" dirty="0" smtClean="0"/>
              <a:t>[exaggerated?]</a:t>
            </a:r>
            <a:endParaRPr lang="en-US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5076056" y="5751512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/>
              <a:t>Alizé </a:t>
            </a:r>
            <a:r>
              <a:rPr lang="fr-FR" sz="2400" b="1" dirty="0" err="1" smtClean="0"/>
              <a:t>Couzigou</a:t>
            </a:r>
            <a:endParaRPr lang="fr-FR" sz="2400" b="1" dirty="0" smtClean="0"/>
          </a:p>
          <a:p>
            <a:pPr algn="r"/>
            <a:r>
              <a:rPr lang="fr-FR" sz="2400" b="1" dirty="0" err="1" smtClean="0"/>
              <a:t>Lauriane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Fay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427620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4005064"/>
            <a:ext cx="2504790" cy="2559242"/>
          </a:xfrm>
        </p:spPr>
      </p:pic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980728"/>
            <a:ext cx="2973139" cy="2973139"/>
          </a:xfr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067944" y="3104346"/>
            <a:ext cx="625366" cy="1132766"/>
          </a:xfrm>
        </p:spPr>
        <p:txBody>
          <a:bodyPr/>
          <a:lstStyle/>
          <a:p>
            <a:pPr algn="l"/>
            <a:r>
              <a:rPr lang="fr-FR" sz="6000" b="1" dirty="0" smtClean="0"/>
              <a:t>?</a:t>
            </a:r>
            <a:r>
              <a:rPr lang="fr-FR" dirty="0" smtClean="0"/>
              <a:t> 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855326"/>
            <a:ext cx="3804245" cy="262767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94" t="20111" r="16282" b="8940"/>
          <a:stretch/>
        </p:blipFill>
        <p:spPr>
          <a:xfrm>
            <a:off x="5089583" y="3501008"/>
            <a:ext cx="3489158" cy="305602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1520" y="70496"/>
            <a:ext cx="84847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…</a:t>
            </a:r>
            <a:r>
              <a:rPr lang="fr-FR" sz="2800" b="1" dirty="0" err="1"/>
              <a:t>you</a:t>
            </a:r>
            <a:r>
              <a:rPr lang="fr-FR" sz="2800" b="1" dirty="0"/>
              <a:t> </a:t>
            </a:r>
            <a:r>
              <a:rPr lang="fr-FR" sz="2800" b="1" dirty="0" err="1"/>
              <a:t>can’t</a:t>
            </a:r>
            <a:r>
              <a:rPr lang="fr-FR" sz="2800" b="1" dirty="0"/>
              <a:t> help but to </a:t>
            </a:r>
            <a:r>
              <a:rPr lang="fr-FR" sz="2800" b="1" dirty="0" err="1"/>
              <a:t>stare</a:t>
            </a:r>
            <a:r>
              <a:rPr lang="fr-FR" sz="2800" b="1" dirty="0"/>
              <a:t> </a:t>
            </a:r>
            <a:r>
              <a:rPr lang="fr-FR" sz="2800" b="1" dirty="0" err="1"/>
              <a:t>at</a:t>
            </a:r>
            <a:r>
              <a:rPr lang="fr-FR" sz="2800" b="1" dirty="0"/>
              <a:t> people </a:t>
            </a:r>
            <a:r>
              <a:rPr lang="fr-FR" sz="2800" b="1" dirty="0" err="1"/>
              <a:t>grinding</a:t>
            </a:r>
            <a:r>
              <a:rPr lang="fr-FR" sz="2800" b="1" dirty="0"/>
              <a:t> </a:t>
            </a:r>
            <a:endParaRPr lang="fr-FR" sz="2800" b="1" dirty="0" smtClean="0"/>
          </a:p>
          <a:p>
            <a:r>
              <a:rPr lang="fr-FR" sz="2800" b="1" dirty="0" err="1" smtClean="0"/>
              <a:t>like</a:t>
            </a:r>
            <a:r>
              <a:rPr lang="fr-FR" sz="2800" b="1" dirty="0" smtClean="0"/>
              <a:t> </a:t>
            </a:r>
            <a:r>
              <a:rPr lang="fr-FR" sz="2800" b="1" dirty="0" err="1"/>
              <a:t>you’ve</a:t>
            </a:r>
            <a:r>
              <a:rPr lang="fr-FR" sz="2800" b="1" dirty="0"/>
              <a:t> </a:t>
            </a:r>
            <a:r>
              <a:rPr lang="fr-FR" sz="2800" b="1" dirty="0" err="1"/>
              <a:t>never</a:t>
            </a:r>
            <a:r>
              <a:rPr lang="fr-FR" sz="2800" b="1" dirty="0"/>
              <a:t> </a:t>
            </a:r>
            <a:r>
              <a:rPr lang="fr-FR" sz="2800" b="1" dirty="0" err="1"/>
              <a:t>seen</a:t>
            </a:r>
            <a:r>
              <a:rPr lang="fr-FR" sz="2800" b="1" dirty="0"/>
              <a:t> </a:t>
            </a:r>
            <a:r>
              <a:rPr lang="fr-FR" sz="2800" b="1" dirty="0" err="1"/>
              <a:t>that</a:t>
            </a:r>
            <a:r>
              <a:rPr lang="fr-FR" sz="2800" b="1" dirty="0"/>
              <a:t> </a:t>
            </a:r>
            <a:r>
              <a:rPr lang="fr-FR" sz="2800" b="1" dirty="0" err="1"/>
              <a:t>before</a:t>
            </a:r>
            <a:r>
              <a:rPr lang="fr-FR" sz="2800" b="1" dirty="0"/>
              <a:t> (</a:t>
            </a:r>
            <a:r>
              <a:rPr lang="fr-FR" sz="2800" b="1" dirty="0" err="1"/>
              <a:t>which</a:t>
            </a:r>
            <a:r>
              <a:rPr lang="fr-FR" sz="2800" b="1" dirty="0"/>
              <a:t> </a:t>
            </a:r>
            <a:r>
              <a:rPr lang="fr-FR" sz="2800" b="1" dirty="0" err="1"/>
              <a:t>is</a:t>
            </a:r>
            <a:r>
              <a:rPr lang="fr-FR" sz="2800" b="1" dirty="0"/>
              <a:t> </a:t>
            </a:r>
            <a:r>
              <a:rPr lang="fr-FR" sz="2800" b="1" dirty="0" err="1"/>
              <a:t>true</a:t>
            </a:r>
            <a:r>
              <a:rPr lang="fr-FR" sz="2800" b="1" dirty="0"/>
              <a:t>!)</a:t>
            </a:r>
          </a:p>
          <a:p>
            <a:endParaRPr lang="fr-FR" sz="2800" b="1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401657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36812" y="2722240"/>
            <a:ext cx="5470376" cy="1413520"/>
          </a:xfrm>
        </p:spPr>
        <p:txBody>
          <a:bodyPr/>
          <a:lstStyle/>
          <a:p>
            <a:r>
              <a:rPr lang="fr-FR" sz="11500" b="1" dirty="0"/>
              <a:t>5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xmlns="" val="24188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328" y="4623982"/>
            <a:ext cx="2514600" cy="1819275"/>
          </a:xfrm>
        </p:spPr>
      </p:pic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904" y="1180083"/>
            <a:ext cx="2609850" cy="1752600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573390"/>
            <a:ext cx="2705100" cy="16859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4886" y="768973"/>
            <a:ext cx="2600325" cy="17621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904" y="2966715"/>
            <a:ext cx="2705100" cy="16954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0163" y="4301609"/>
            <a:ext cx="3412914" cy="2556391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5220072" y="2701409"/>
            <a:ext cx="586408" cy="1600200"/>
          </a:xfrm>
        </p:spPr>
        <p:txBody>
          <a:bodyPr/>
          <a:lstStyle/>
          <a:p>
            <a:pPr algn="l"/>
            <a:r>
              <a:rPr lang="fr-FR" sz="6000" b="1" dirty="0" smtClean="0"/>
              <a:t>?</a:t>
            </a:r>
            <a:r>
              <a:rPr lang="fr-FR" dirty="0" smtClean="0"/>
              <a:t> </a:t>
            </a:r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2487" y="1499782"/>
            <a:ext cx="1828800" cy="24955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0087" y="4919257"/>
            <a:ext cx="2628900" cy="1524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2487" y="3071407"/>
            <a:ext cx="2476500" cy="184785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89220" y="44872"/>
            <a:ext cx="86752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…</a:t>
            </a:r>
            <a:r>
              <a:rPr lang="fr-FR" sz="2800" b="1" dirty="0" err="1"/>
              <a:t>you</a:t>
            </a:r>
            <a:r>
              <a:rPr lang="fr-FR" sz="2800" b="1" dirty="0"/>
              <a:t> </a:t>
            </a:r>
            <a:r>
              <a:rPr lang="fr-FR" sz="2800" b="1" dirty="0" err="1"/>
              <a:t>realize</a:t>
            </a:r>
            <a:r>
              <a:rPr lang="fr-FR" sz="2800" b="1" dirty="0"/>
              <a:t> </a:t>
            </a:r>
            <a:r>
              <a:rPr lang="fr-FR" sz="2800" b="1" dirty="0" err="1"/>
              <a:t>you</a:t>
            </a:r>
            <a:r>
              <a:rPr lang="fr-FR" sz="2800" b="1" dirty="0"/>
              <a:t> </a:t>
            </a:r>
            <a:r>
              <a:rPr lang="fr-FR" sz="2800" b="1" dirty="0" err="1"/>
              <a:t>actually</a:t>
            </a:r>
            <a:r>
              <a:rPr lang="fr-FR" sz="2800" b="1" dirty="0"/>
              <a:t> </a:t>
            </a:r>
            <a:r>
              <a:rPr lang="fr-FR" sz="2800" b="1" dirty="0" err="1"/>
              <a:t>don’t</a:t>
            </a:r>
            <a:r>
              <a:rPr lang="fr-FR" sz="2800" b="1" dirty="0"/>
              <a:t> </a:t>
            </a:r>
            <a:r>
              <a:rPr lang="fr-FR" sz="2800" b="1" dirty="0" smtClean="0"/>
              <a:t>know how </a:t>
            </a:r>
            <a:r>
              <a:rPr lang="fr-FR" sz="2800" b="1" dirty="0"/>
              <a:t>to </a:t>
            </a:r>
            <a:r>
              <a:rPr lang="fr-FR" sz="2800" b="1" dirty="0" err="1"/>
              <a:t>cheer</a:t>
            </a:r>
            <a:r>
              <a:rPr lang="fr-FR" sz="2800" b="1" dirty="0"/>
              <a:t> </a:t>
            </a:r>
            <a:r>
              <a:rPr lang="fr-FR" sz="2800" b="1" dirty="0" err="1"/>
              <a:t>your</a:t>
            </a:r>
            <a:r>
              <a:rPr lang="fr-FR" sz="2800" b="1" dirty="0"/>
              <a:t> team </a:t>
            </a:r>
            <a:r>
              <a:rPr lang="fr-FR" sz="2800" b="1" dirty="0" err="1"/>
              <a:t>like</a:t>
            </a:r>
            <a:r>
              <a:rPr lang="fr-FR" sz="2800" b="1" dirty="0"/>
              <a:t> a real </a:t>
            </a:r>
            <a:r>
              <a:rPr lang="fr-FR" sz="2800" b="1" dirty="0" err="1" smtClean="0"/>
              <a:t>american</a:t>
            </a:r>
            <a:r>
              <a:rPr lang="fr-FR" sz="2800" b="1" dirty="0" smtClean="0"/>
              <a:t> fan</a:t>
            </a:r>
            <a:endParaRPr lang="fr-FR" sz="2800" b="1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401657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36812" y="2722240"/>
            <a:ext cx="5470376" cy="1413520"/>
          </a:xfrm>
        </p:spPr>
        <p:txBody>
          <a:bodyPr/>
          <a:lstStyle/>
          <a:p>
            <a:r>
              <a:rPr lang="fr-FR" sz="11500" b="1" dirty="0"/>
              <a:t>6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xmlns="" val="24188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8493" y="1196752"/>
            <a:ext cx="1556922" cy="1944216"/>
          </a:xfrm>
        </p:spPr>
      </p:pic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1079750"/>
            <a:ext cx="2466975" cy="1847850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48" y="990476"/>
            <a:ext cx="2649177" cy="242371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356481"/>
            <a:ext cx="4254724" cy="318693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2236" y="3541710"/>
            <a:ext cx="1752600" cy="260985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868144" y="3414191"/>
            <a:ext cx="3243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The look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get</a:t>
            </a:r>
            <a:r>
              <a:rPr lang="fr-FR" sz="2800" b="1" dirty="0" smtClean="0"/>
              <a:t>…</a:t>
            </a:r>
            <a:endParaRPr lang="en-US" sz="2800" b="1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3719083" y="2943063"/>
            <a:ext cx="586408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fr-FR" sz="6000" b="1" dirty="0" smtClean="0"/>
              <a:t>?</a:t>
            </a:r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166718"/>
            <a:ext cx="8898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…You </a:t>
            </a:r>
            <a:r>
              <a:rPr lang="fr-FR" sz="2800" b="1" dirty="0" err="1" smtClean="0"/>
              <a:t>keep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forgetting</a:t>
            </a:r>
            <a:r>
              <a:rPr lang="fr-FR" sz="2800" b="1" dirty="0" smtClean="0"/>
              <a:t> about the TIPS and taxes </a:t>
            </a:r>
          </a:p>
          <a:p>
            <a:r>
              <a:rPr lang="fr-FR" sz="2800" b="1" dirty="0" err="1" smtClean="0"/>
              <a:t>True</a:t>
            </a:r>
            <a:r>
              <a:rPr lang="fr-FR" sz="2800" b="1" dirty="0" smtClean="0"/>
              <a:t> story </a:t>
            </a:r>
            <a:r>
              <a:rPr lang="fr-FR" sz="2800" b="1" dirty="0" smtClean="0">
                <a:sym typeface="Wingdings" pitchFamily="2" charset="2"/>
              </a:rPr>
              <a:t>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401657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36812" y="2722240"/>
            <a:ext cx="5470376" cy="1413520"/>
          </a:xfrm>
        </p:spPr>
        <p:txBody>
          <a:bodyPr/>
          <a:lstStyle/>
          <a:p>
            <a:r>
              <a:rPr lang="fr-FR" sz="11500" b="1" dirty="0"/>
              <a:t>7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xmlns="" val="24188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2276872"/>
            <a:ext cx="2777629" cy="2496350"/>
          </a:xfrm>
        </p:spPr>
      </p:pic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348880"/>
            <a:ext cx="3801695" cy="2529855"/>
          </a:xfr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4680157" y="2736778"/>
            <a:ext cx="586408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fr-FR" sz="6000" b="1" dirty="0" smtClean="0"/>
              <a:t>?</a:t>
            </a:r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125760" y="404664"/>
            <a:ext cx="8892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…</a:t>
            </a:r>
            <a:r>
              <a:rPr lang="fr-FR" sz="2800" b="1" dirty="0" err="1"/>
              <a:t>you</a:t>
            </a:r>
            <a:r>
              <a:rPr lang="fr-FR" sz="2800" b="1" dirty="0"/>
              <a:t> </a:t>
            </a:r>
            <a:r>
              <a:rPr lang="fr-FR" sz="2800" b="1" dirty="0" err="1"/>
              <a:t>still</a:t>
            </a:r>
            <a:r>
              <a:rPr lang="fr-FR" sz="2800" b="1" dirty="0"/>
              <a:t> </a:t>
            </a:r>
            <a:r>
              <a:rPr lang="fr-FR" sz="2800" b="1" dirty="0" err="1"/>
              <a:t>find</a:t>
            </a:r>
            <a:r>
              <a:rPr lang="fr-FR" sz="2800" b="1" dirty="0"/>
              <a:t> </a:t>
            </a:r>
            <a:r>
              <a:rPr lang="fr-FR" sz="2800" b="1" dirty="0" err="1"/>
              <a:t>it</a:t>
            </a:r>
            <a:r>
              <a:rPr lang="fr-FR" sz="2800" b="1" dirty="0"/>
              <a:t> </a:t>
            </a:r>
            <a:r>
              <a:rPr lang="fr-FR" sz="2800" b="1" dirty="0" err="1"/>
              <a:t>creepy</a:t>
            </a:r>
            <a:r>
              <a:rPr lang="fr-FR" sz="2800" b="1" dirty="0"/>
              <a:t> to invite </a:t>
            </a:r>
            <a:r>
              <a:rPr lang="fr-FR" sz="2800" b="1" dirty="0" err="1"/>
              <a:t>your</a:t>
            </a:r>
            <a:r>
              <a:rPr lang="fr-FR" sz="2800" b="1" dirty="0"/>
              <a:t> </a:t>
            </a:r>
            <a:r>
              <a:rPr lang="fr-FR" sz="2800" b="1" dirty="0" err="1" smtClean="0"/>
              <a:t>profesor</a:t>
            </a:r>
            <a:r>
              <a:rPr lang="fr-FR" sz="2800" b="1" dirty="0" smtClean="0"/>
              <a:t> </a:t>
            </a:r>
          </a:p>
          <a:p>
            <a:r>
              <a:rPr lang="fr-FR" sz="2800" b="1" dirty="0" smtClean="0"/>
              <a:t>to </a:t>
            </a:r>
            <a:r>
              <a:rPr lang="fr-FR" sz="2800" b="1" dirty="0"/>
              <a:t>lunch or </a:t>
            </a:r>
            <a:r>
              <a:rPr lang="fr-FR" sz="2800" b="1" dirty="0" err="1"/>
              <a:t>friend</a:t>
            </a:r>
            <a:r>
              <a:rPr lang="fr-FR" sz="2800" b="1" dirty="0"/>
              <a:t> </a:t>
            </a:r>
            <a:r>
              <a:rPr lang="fr-FR" sz="2800" b="1" dirty="0" err="1"/>
              <a:t>him</a:t>
            </a:r>
            <a:r>
              <a:rPr lang="fr-FR" sz="2800" b="1" dirty="0"/>
              <a:t> on </a:t>
            </a:r>
            <a:r>
              <a:rPr lang="fr-FR" sz="2800" b="1" dirty="0" err="1" smtClean="0"/>
              <a:t>facebook</a:t>
            </a:r>
            <a:r>
              <a:rPr lang="fr-FR" sz="2800" b="1" dirty="0" smtClean="0"/>
              <a:t>!</a:t>
            </a:r>
            <a:endParaRPr lang="fr-FR" sz="2800" b="1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401657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36812" y="2722240"/>
            <a:ext cx="5470376" cy="1413520"/>
          </a:xfrm>
        </p:spPr>
        <p:txBody>
          <a:bodyPr/>
          <a:lstStyle/>
          <a:p>
            <a:r>
              <a:rPr lang="fr-FR" sz="11500" b="1" dirty="0"/>
              <a:t>8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xmlns="" val="24188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504" y="1127417"/>
            <a:ext cx="3614192" cy="2409461"/>
          </a:xfrm>
        </p:spPr>
      </p:pic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717032"/>
            <a:ext cx="2636714" cy="2636714"/>
          </a:xfrm>
        </p:spPr>
      </p:pic>
      <p:sp>
        <p:nvSpPr>
          <p:cNvPr id="7" name="ZoneTexte 6"/>
          <p:cNvSpPr txBox="1"/>
          <p:nvPr/>
        </p:nvSpPr>
        <p:spPr>
          <a:xfrm rot="21306543">
            <a:off x="3217902" y="4065870"/>
            <a:ext cx="1238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/>
              <a:t>°F?</a:t>
            </a:r>
            <a:endParaRPr lang="en-US" sz="4800" dirty="0"/>
          </a:p>
        </p:txBody>
      </p:sp>
      <p:sp>
        <p:nvSpPr>
          <p:cNvPr id="8" name="ZoneTexte 7"/>
          <p:cNvSpPr txBox="1"/>
          <p:nvPr/>
        </p:nvSpPr>
        <p:spPr>
          <a:xfrm rot="782115">
            <a:off x="2890437" y="5705567"/>
            <a:ext cx="2673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/>
              <a:t>Pounds?</a:t>
            </a:r>
            <a:endParaRPr lang="en-US" sz="4800" dirty="0"/>
          </a:p>
        </p:txBody>
      </p:sp>
      <p:sp>
        <p:nvSpPr>
          <p:cNvPr id="9" name="ZoneTexte 8"/>
          <p:cNvSpPr txBox="1"/>
          <p:nvPr/>
        </p:nvSpPr>
        <p:spPr>
          <a:xfrm rot="20849342">
            <a:off x="1774241" y="2932006"/>
            <a:ext cx="1978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/>
              <a:t>Miles?</a:t>
            </a:r>
            <a:endParaRPr lang="en-US" sz="4800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680157" y="2736778"/>
            <a:ext cx="586408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fr-FR" sz="6000" b="1" dirty="0" smtClean="0"/>
              <a:t>?</a:t>
            </a:r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6228184" y="2459504"/>
            <a:ext cx="18291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fr-FR" sz="4000" dirty="0" smtClean="0"/>
              <a:t>Kms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fr-FR" sz="4000" dirty="0" smtClean="0"/>
              <a:t>°C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fr-FR" sz="4000" dirty="0" err="1" smtClean="0"/>
              <a:t>Kgs</a:t>
            </a:r>
            <a:r>
              <a:rPr lang="fr-FR" sz="4000" dirty="0" smtClean="0"/>
              <a:t>…</a:t>
            </a:r>
            <a:endParaRPr lang="en-US" sz="4000" dirty="0"/>
          </a:p>
        </p:txBody>
      </p:sp>
      <p:sp>
        <p:nvSpPr>
          <p:cNvPr id="2" name="ZoneTexte 1"/>
          <p:cNvSpPr txBox="1"/>
          <p:nvPr/>
        </p:nvSpPr>
        <p:spPr>
          <a:xfrm>
            <a:off x="104337" y="74464"/>
            <a:ext cx="91407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…</a:t>
            </a:r>
            <a:r>
              <a:rPr lang="fr-FR" sz="2800" b="1" dirty="0" err="1"/>
              <a:t>you</a:t>
            </a:r>
            <a:r>
              <a:rPr lang="fr-FR" sz="2800" b="1" dirty="0"/>
              <a:t> go out </a:t>
            </a:r>
            <a:r>
              <a:rPr lang="fr-FR" sz="2800" b="1" dirty="0" err="1"/>
              <a:t>thinking</a:t>
            </a:r>
            <a:r>
              <a:rPr lang="fr-FR" sz="2800" b="1" dirty="0"/>
              <a:t> </a:t>
            </a:r>
            <a:r>
              <a:rPr lang="fr-FR" sz="2800" b="1" dirty="0" err="1"/>
              <a:t>it’s</a:t>
            </a:r>
            <a:r>
              <a:rPr lang="fr-FR" sz="2800" b="1" dirty="0"/>
              <a:t> </a:t>
            </a:r>
            <a:r>
              <a:rPr lang="fr-FR" sz="2800" b="1" dirty="0" err="1"/>
              <a:t>really</a:t>
            </a:r>
            <a:r>
              <a:rPr lang="fr-FR" sz="2800" b="1" dirty="0"/>
              <a:t> warm </a:t>
            </a:r>
            <a:endParaRPr lang="fr-FR" sz="2800" b="1" dirty="0" smtClean="0"/>
          </a:p>
          <a:p>
            <a:r>
              <a:rPr lang="fr-FR" sz="2800" b="1" dirty="0" err="1" smtClean="0"/>
              <a:t>whereas</a:t>
            </a:r>
            <a:r>
              <a:rPr lang="fr-FR" sz="2800" b="1" dirty="0" smtClean="0"/>
              <a:t> </a:t>
            </a:r>
            <a:r>
              <a:rPr lang="fr-FR" sz="2800" b="1" dirty="0" err="1"/>
              <a:t>it’s</a:t>
            </a:r>
            <a:r>
              <a:rPr lang="fr-FR" sz="2800" b="1" dirty="0"/>
              <a:t> </a:t>
            </a:r>
            <a:r>
              <a:rPr lang="fr-FR" sz="2800" b="1" dirty="0" err="1"/>
              <a:t>really</a:t>
            </a:r>
            <a:r>
              <a:rPr lang="fr-FR" sz="2800" b="1" dirty="0"/>
              <a:t>, REALLY </a:t>
            </a:r>
            <a:r>
              <a:rPr lang="fr-FR" sz="2800" b="1" dirty="0" smtClean="0"/>
              <a:t>cold…</a:t>
            </a:r>
            <a:r>
              <a:rPr lang="fr-FR" sz="2800" b="1" dirty="0" err="1" smtClean="0"/>
              <a:t>True</a:t>
            </a:r>
            <a:r>
              <a:rPr lang="fr-FR" sz="2800" b="1" dirty="0" smtClean="0"/>
              <a:t> story, </a:t>
            </a:r>
            <a:r>
              <a:rPr lang="fr-FR" sz="2800" b="1" dirty="0" err="1" smtClean="0"/>
              <a:t>again</a:t>
            </a:r>
            <a:r>
              <a:rPr lang="fr-FR" sz="2800" b="1" dirty="0" smtClean="0"/>
              <a:t> </a:t>
            </a:r>
            <a:r>
              <a:rPr lang="fr-FR" sz="2800" b="1" dirty="0" smtClean="0">
                <a:sym typeface="Wingdings" pitchFamily="2" charset="2"/>
              </a:rPr>
              <a:t></a:t>
            </a:r>
            <a:endParaRPr lang="fr-FR" sz="2800" b="1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401657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36812" y="2722240"/>
            <a:ext cx="5470376" cy="1413520"/>
          </a:xfrm>
        </p:spPr>
        <p:txBody>
          <a:bodyPr/>
          <a:lstStyle/>
          <a:p>
            <a:r>
              <a:rPr lang="fr-FR" sz="11500" b="1" dirty="0"/>
              <a:t>9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xmlns="" val="24188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4267200"/>
          </a:xfrm>
        </p:spPr>
        <p:txBody>
          <a:bodyPr/>
          <a:lstStyle/>
          <a:p>
            <a:r>
              <a:rPr lang="fr-FR" sz="6600" dirty="0" smtClean="0"/>
              <a:t>You know </a:t>
            </a:r>
            <a:r>
              <a:rPr lang="fr-FR" sz="6600" dirty="0" err="1" smtClean="0"/>
              <a:t>you’re</a:t>
            </a:r>
            <a:r>
              <a:rPr lang="fr-FR" sz="6600" dirty="0" smtClean="0"/>
              <a:t> a French exchange </a:t>
            </a:r>
            <a:r>
              <a:rPr lang="fr-FR" sz="6600" dirty="0" err="1" smtClean="0"/>
              <a:t>student</a:t>
            </a:r>
            <a:r>
              <a:rPr lang="fr-FR" sz="6600" dirty="0" smtClean="0"/>
              <a:t> in the USA </a:t>
            </a:r>
            <a:r>
              <a:rPr lang="fr-FR" sz="6600" dirty="0" err="1" smtClean="0"/>
              <a:t>when</a:t>
            </a:r>
            <a:r>
              <a:rPr lang="fr-FR" sz="6600" dirty="0" smtClean="0"/>
              <a:t>…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xmlns="" val="3523204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564904"/>
            <a:ext cx="3672408" cy="1889002"/>
          </a:xfrm>
        </p:spPr>
      </p:pic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2060848"/>
            <a:ext cx="3024336" cy="3024336"/>
          </a:xfr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4680157" y="2736778"/>
            <a:ext cx="586408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fr-FR" sz="6000" b="1" dirty="0" smtClean="0"/>
              <a:t>?</a:t>
            </a:r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368400" y="370166"/>
            <a:ext cx="6444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…You are cold 24/7 </a:t>
            </a:r>
            <a:r>
              <a:rPr lang="fr-FR" sz="2800" b="1" dirty="0" err="1" smtClean="0"/>
              <a:t>because</a:t>
            </a:r>
            <a:r>
              <a:rPr lang="fr-FR" sz="2800" b="1" dirty="0" smtClean="0"/>
              <a:t> of the A/C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401657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36812" y="2722240"/>
            <a:ext cx="5470376" cy="1413520"/>
          </a:xfrm>
        </p:spPr>
        <p:txBody>
          <a:bodyPr/>
          <a:lstStyle/>
          <a:p>
            <a:r>
              <a:rPr lang="fr-FR" sz="11500" b="1" dirty="0" smtClean="0"/>
              <a:t>10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xmlns="" val="24188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6325" y="2141420"/>
            <a:ext cx="5397568" cy="3591836"/>
          </a:xfr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7308304" y="1136578"/>
            <a:ext cx="586408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fr-FR" sz="6000" b="1" dirty="0" smtClean="0"/>
              <a:t>?</a:t>
            </a:r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251520" y="382525"/>
            <a:ext cx="864852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…</a:t>
            </a:r>
            <a:r>
              <a:rPr lang="fr-FR" sz="2800" b="1" dirty="0" err="1" smtClean="0"/>
              <a:t>you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feel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like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you’re</a:t>
            </a:r>
            <a:r>
              <a:rPr lang="fr-FR" sz="2800" b="1" dirty="0" smtClean="0"/>
              <a:t> an«</a:t>
            </a:r>
            <a:r>
              <a:rPr lang="fr-FR" sz="2800" b="1" dirty="0"/>
              <a:t> </a:t>
            </a:r>
            <a:r>
              <a:rPr lang="fr-FR" sz="2800" b="1" dirty="0" err="1"/>
              <a:t>underage</a:t>
            </a:r>
            <a:r>
              <a:rPr lang="fr-FR" sz="2800" b="1" dirty="0"/>
              <a:t> » </a:t>
            </a:r>
            <a:r>
              <a:rPr lang="fr-FR" sz="2800" b="1" dirty="0" smtClean="0"/>
              <a:t>baby for </a:t>
            </a:r>
            <a:r>
              <a:rPr lang="fr-FR" sz="2800" b="1" dirty="0"/>
              <a:t>bars</a:t>
            </a:r>
            <a:r>
              <a:rPr lang="fr-FR" sz="2800" b="1" dirty="0" smtClean="0"/>
              <a:t>,</a:t>
            </a:r>
          </a:p>
          <a:p>
            <a:r>
              <a:rPr lang="fr-FR" sz="2800" b="1" dirty="0" smtClean="0"/>
              <a:t> </a:t>
            </a:r>
            <a:r>
              <a:rPr lang="fr-FR" sz="3600" b="1" dirty="0" err="1"/>
              <a:t>again</a:t>
            </a:r>
            <a:r>
              <a:rPr lang="fr-FR" sz="2800" b="1" dirty="0"/>
              <a:t>!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7646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620688"/>
            <a:ext cx="7200800" cy="2671936"/>
          </a:xfrm>
        </p:spPr>
        <p:txBody>
          <a:bodyPr/>
          <a:lstStyle/>
          <a:p>
            <a:r>
              <a:rPr lang="fr-FR" sz="6600" dirty="0" err="1" smtClean="0"/>
              <a:t>Thank</a:t>
            </a:r>
            <a:r>
              <a:rPr lang="fr-FR" sz="6600" dirty="0" smtClean="0"/>
              <a:t> </a:t>
            </a:r>
            <a:r>
              <a:rPr lang="fr-FR" sz="6600" dirty="0" err="1" smtClean="0"/>
              <a:t>you</a:t>
            </a:r>
            <a:r>
              <a:rPr lang="fr-FR" sz="6600" dirty="0" smtClean="0"/>
              <a:t> for </a:t>
            </a:r>
            <a:r>
              <a:rPr lang="fr-FR" sz="6600" dirty="0" err="1" smtClean="0"/>
              <a:t>your</a:t>
            </a:r>
            <a:r>
              <a:rPr lang="fr-FR" sz="6600" dirty="0" smtClean="0"/>
              <a:t> attention!</a:t>
            </a:r>
            <a:endParaRPr lang="en-US" sz="6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3429000"/>
            <a:ext cx="2880320" cy="284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4713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36812" y="2722240"/>
            <a:ext cx="5470376" cy="1413520"/>
          </a:xfrm>
        </p:spPr>
        <p:txBody>
          <a:bodyPr/>
          <a:lstStyle/>
          <a:p>
            <a:r>
              <a:rPr lang="fr-FR" sz="11500" b="1" dirty="0" smtClean="0"/>
              <a:t>1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xmlns="" val="115424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22698" y="2807437"/>
            <a:ext cx="586408" cy="1600200"/>
          </a:xfrm>
        </p:spPr>
        <p:txBody>
          <a:bodyPr/>
          <a:lstStyle/>
          <a:p>
            <a:pPr algn="l"/>
            <a:r>
              <a:rPr lang="fr-FR" sz="6000" b="1" dirty="0" smtClean="0"/>
              <a:t>?</a:t>
            </a:r>
            <a:r>
              <a:rPr lang="fr-FR" dirty="0" smtClean="0"/>
              <a:t> </a:t>
            </a:r>
            <a:endParaRPr lang="en-US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022" y="4724878"/>
            <a:ext cx="2457450" cy="1857375"/>
          </a:xfrm>
        </p:spPr>
      </p:pic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000" y="767279"/>
            <a:ext cx="2694429" cy="1802818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8819" y="3731362"/>
            <a:ext cx="2228850" cy="20478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823280"/>
            <a:ext cx="3107544" cy="206792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5472" y="797705"/>
            <a:ext cx="1517226" cy="202557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0352" y="4232721"/>
            <a:ext cx="2495550" cy="204845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4490" y="4724878"/>
            <a:ext cx="2371725" cy="193357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6823" y="738929"/>
            <a:ext cx="2143125" cy="21431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8992" y="738929"/>
            <a:ext cx="1928336" cy="157642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8247" y="2337246"/>
            <a:ext cx="2409825" cy="189547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3672" y="3284983"/>
            <a:ext cx="1829425" cy="137030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83568" y="166718"/>
            <a:ext cx="7608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…</a:t>
            </a:r>
            <a:r>
              <a:rPr lang="fr-FR" sz="2800" b="1" dirty="0" err="1"/>
              <a:t>You’re</a:t>
            </a:r>
            <a:r>
              <a:rPr lang="fr-FR" sz="2800" b="1" dirty="0"/>
              <a:t> </a:t>
            </a:r>
            <a:r>
              <a:rPr lang="fr-FR" sz="2800" b="1" dirty="0" err="1"/>
              <a:t>crazy</a:t>
            </a:r>
            <a:r>
              <a:rPr lang="fr-FR" sz="2800" b="1" dirty="0"/>
              <a:t> about </a:t>
            </a:r>
            <a:r>
              <a:rPr lang="fr-FR" sz="2800" b="1" dirty="0" err="1"/>
              <a:t>their</a:t>
            </a:r>
            <a:r>
              <a:rPr lang="fr-FR" sz="2800" b="1" dirty="0"/>
              <a:t> XXL-size breakfast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32173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36812" y="2722240"/>
            <a:ext cx="5470376" cy="1413520"/>
          </a:xfrm>
        </p:spPr>
        <p:txBody>
          <a:bodyPr/>
          <a:lstStyle/>
          <a:p>
            <a:r>
              <a:rPr lang="fr-FR" sz="11500" b="1" dirty="0"/>
              <a:t>2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xmlns="" val="24188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9235" y="519907"/>
            <a:ext cx="3437545" cy="2287530"/>
          </a:xfrm>
        </p:spPr>
      </p:pic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4446029"/>
            <a:ext cx="2643948" cy="2016396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3599" y="3978604"/>
            <a:ext cx="2846768" cy="212412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3025928"/>
            <a:ext cx="2021582" cy="307680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1096" y="785536"/>
            <a:ext cx="2543702" cy="343992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227" y="2505500"/>
            <a:ext cx="2731114" cy="1940529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4284798" y="2807437"/>
            <a:ext cx="586408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fr-FR" sz="6000" b="1" dirty="0" smtClean="0"/>
              <a:t>?</a:t>
            </a:r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210883" y="49064"/>
            <a:ext cx="87536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…</a:t>
            </a:r>
            <a:r>
              <a:rPr lang="fr-FR" sz="2800" b="1" dirty="0" err="1"/>
              <a:t>they</a:t>
            </a:r>
            <a:r>
              <a:rPr lang="fr-FR" sz="2800" b="1" dirty="0"/>
              <a:t>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surprised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you</a:t>
            </a:r>
            <a:r>
              <a:rPr lang="fr-FR" sz="2800" b="1" dirty="0" smtClean="0"/>
              <a:t> </a:t>
            </a:r>
            <a:r>
              <a:rPr lang="fr-FR" sz="2800" b="1" dirty="0" err="1"/>
              <a:t>say</a:t>
            </a:r>
            <a:r>
              <a:rPr lang="fr-FR" sz="2800" b="1" dirty="0"/>
              <a:t> « hi </a:t>
            </a:r>
            <a:r>
              <a:rPr lang="fr-FR" sz="2800" b="1" dirty="0" smtClean="0"/>
              <a:t>» </a:t>
            </a:r>
            <a:r>
              <a:rPr lang="fr-FR" sz="2800" b="1" dirty="0" err="1" smtClean="0"/>
              <a:t>kissing</a:t>
            </a:r>
            <a:r>
              <a:rPr lang="fr-FR" sz="2800" b="1" dirty="0" smtClean="0"/>
              <a:t> </a:t>
            </a:r>
            <a:r>
              <a:rPr lang="fr-FR" sz="2800" b="1" dirty="0" err="1"/>
              <a:t>them</a:t>
            </a:r>
            <a:r>
              <a:rPr lang="fr-FR" sz="2800" b="1" dirty="0"/>
              <a:t> on the </a:t>
            </a:r>
            <a:r>
              <a:rPr lang="fr-FR" sz="2800" b="1" dirty="0" err="1"/>
              <a:t>cheeks</a:t>
            </a:r>
            <a:endParaRPr lang="fr-FR" sz="2800" b="1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379430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36812" y="2722240"/>
            <a:ext cx="5470376" cy="1413520"/>
          </a:xfrm>
        </p:spPr>
        <p:txBody>
          <a:bodyPr/>
          <a:lstStyle/>
          <a:p>
            <a:r>
              <a:rPr lang="fr-FR" sz="11500" b="1" dirty="0"/>
              <a:t>3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xmlns="" val="24188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8961" y="748851"/>
            <a:ext cx="3178272" cy="2180996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6949" y="4961358"/>
            <a:ext cx="2619375" cy="17430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6949" y="767786"/>
            <a:ext cx="2604857" cy="315740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3456573"/>
            <a:ext cx="1918098" cy="191809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8977" y="3456573"/>
            <a:ext cx="1475586" cy="147558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00" y="4194366"/>
            <a:ext cx="2159000" cy="2667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8944" y="4263181"/>
            <a:ext cx="2159000" cy="2667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1570" y="863199"/>
            <a:ext cx="1676400" cy="25146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444" b="100000" l="9778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75" y="767786"/>
            <a:ext cx="2143125" cy="214312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701104"/>
            <a:ext cx="2952328" cy="2211396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4091100" y="2864630"/>
            <a:ext cx="586408" cy="1600200"/>
          </a:xfrm>
        </p:spPr>
        <p:txBody>
          <a:bodyPr/>
          <a:lstStyle/>
          <a:p>
            <a:pPr algn="l"/>
            <a:r>
              <a:rPr lang="fr-FR" sz="6000" b="1" dirty="0" smtClean="0"/>
              <a:t>?</a:t>
            </a:r>
            <a:r>
              <a:rPr lang="fr-FR" dirty="0" smtClean="0"/>
              <a:t> </a:t>
            </a:r>
            <a:endParaRPr lang="en-US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sz="half" idx="2"/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64" r="15909"/>
          <a:stretch/>
        </p:blipFill>
        <p:spPr>
          <a:xfrm>
            <a:off x="4752773" y="3234217"/>
            <a:ext cx="1584176" cy="3454282"/>
          </a:xfrm>
        </p:spPr>
      </p:pic>
      <p:sp>
        <p:nvSpPr>
          <p:cNvPr id="2" name="ZoneTexte 1"/>
          <p:cNvSpPr txBox="1"/>
          <p:nvPr/>
        </p:nvSpPr>
        <p:spPr>
          <a:xfrm>
            <a:off x="300639" y="32202"/>
            <a:ext cx="85427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…</a:t>
            </a:r>
            <a:r>
              <a:rPr lang="fr-FR" sz="2800" b="1" dirty="0" err="1"/>
              <a:t>you</a:t>
            </a:r>
            <a:r>
              <a:rPr lang="fr-FR" sz="2800" b="1" dirty="0"/>
              <a:t> </a:t>
            </a:r>
            <a:r>
              <a:rPr lang="fr-FR" sz="2800" b="1" dirty="0" err="1"/>
              <a:t>definitely</a:t>
            </a:r>
            <a:r>
              <a:rPr lang="fr-FR" sz="2800" b="1" dirty="0"/>
              <a:t> </a:t>
            </a:r>
            <a:r>
              <a:rPr lang="fr-FR" sz="2800" b="1" dirty="0" err="1"/>
              <a:t>want</a:t>
            </a:r>
            <a:r>
              <a:rPr lang="fr-FR" sz="2800" b="1" dirty="0"/>
              <a:t> to stick </a:t>
            </a:r>
            <a:r>
              <a:rPr lang="fr-FR" sz="2800" b="1" dirty="0" err="1"/>
              <a:t>with</a:t>
            </a:r>
            <a:r>
              <a:rPr lang="fr-FR" sz="2800" b="1" dirty="0"/>
              <a:t> French </a:t>
            </a:r>
            <a:r>
              <a:rPr lang="fr-FR" sz="2800" b="1" dirty="0" err="1"/>
              <a:t>fashion</a:t>
            </a:r>
            <a:r>
              <a:rPr lang="fr-FR" sz="2800" b="1" dirty="0"/>
              <a:t>!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86516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36812" y="2722240"/>
            <a:ext cx="5470376" cy="1413520"/>
          </a:xfrm>
        </p:spPr>
        <p:txBody>
          <a:bodyPr/>
          <a:lstStyle/>
          <a:p>
            <a:r>
              <a:rPr lang="fr-FR" sz="11500" b="1" dirty="0"/>
              <a:t>4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xmlns="" val="24188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p 10 Unusual Differences between the USA &amp; France">
  <a:themeElements>
    <a:clrScheme name="Exécutif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écutif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Top 10 Unusual Differences between the USA &amp; France</Template>
  <TotalTime>325</TotalTime>
  <Words>930</Words>
  <Application>Microsoft Office PowerPoint</Application>
  <PresentationFormat>On-screen Show (4:3)</PresentationFormat>
  <Paragraphs>137</Paragraphs>
  <Slides>23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Top 10 Unusual Differences between the USA &amp; France</vt:lpstr>
      <vt:lpstr>Top 10  unusual differences between the  USA &amp; France [exaggerated?]</vt:lpstr>
      <vt:lpstr>You know you’re a French exchange student in the USA when…</vt:lpstr>
      <vt:lpstr>1</vt:lpstr>
      <vt:lpstr>? </vt:lpstr>
      <vt:lpstr>2</vt:lpstr>
      <vt:lpstr>Slide 6</vt:lpstr>
      <vt:lpstr>3</vt:lpstr>
      <vt:lpstr>? </vt:lpstr>
      <vt:lpstr>4</vt:lpstr>
      <vt:lpstr>? </vt:lpstr>
      <vt:lpstr>5</vt:lpstr>
      <vt:lpstr>? </vt:lpstr>
      <vt:lpstr>6</vt:lpstr>
      <vt:lpstr>Slide 14</vt:lpstr>
      <vt:lpstr>7</vt:lpstr>
      <vt:lpstr>Slide 16</vt:lpstr>
      <vt:lpstr>8</vt:lpstr>
      <vt:lpstr>Slide 18</vt:lpstr>
      <vt:lpstr>9</vt:lpstr>
      <vt:lpstr>Slide 20</vt:lpstr>
      <vt:lpstr>10</vt:lpstr>
      <vt:lpstr>Slide 22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10  unusual differences between the  USA &amp; France exaggerated? Just a little…</dc:title>
  <dc:creator>Alizée</dc:creator>
  <cp:lastModifiedBy>Nick Didow</cp:lastModifiedBy>
  <cp:revision>32</cp:revision>
  <dcterms:created xsi:type="dcterms:W3CDTF">2012-04-04T19:18:33Z</dcterms:created>
  <dcterms:modified xsi:type="dcterms:W3CDTF">2012-04-09T22:02:02Z</dcterms:modified>
</cp:coreProperties>
</file>