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2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382D-D2B1-40C5-8BD3-07B1393366D3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6654-9640-42CA-B810-E60C218C0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9092" y="0"/>
            <a:ext cx="111398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Copperplate Gothic Bold" panose="020E0705020206020404" pitchFamily="34" charset="0"/>
              </a:rPr>
              <a:t>WANTED</a:t>
            </a:r>
            <a:endParaRPr lang="en-US" sz="11500" dirty="0">
              <a:latin typeface="Copperplate Gothic Bold" panose="020E0705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683" y="1635062"/>
            <a:ext cx="364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Dead or Alive</a:t>
            </a:r>
            <a:endParaRPr lang="en-US" sz="4800" dirty="0"/>
          </a:p>
        </p:txBody>
      </p:sp>
      <p:sp>
        <p:nvSpPr>
          <p:cNvPr id="8" name="Freeform 7"/>
          <p:cNvSpPr/>
          <p:nvPr/>
        </p:nvSpPr>
        <p:spPr>
          <a:xfrm>
            <a:off x="5624146" y="1854973"/>
            <a:ext cx="2074984" cy="413255"/>
          </a:xfrm>
          <a:custGeom>
            <a:avLst/>
            <a:gdLst>
              <a:gd name="connsiteX0" fmla="*/ 0 w 2074984"/>
              <a:gd name="connsiteY0" fmla="*/ 413255 h 413255"/>
              <a:gd name="connsiteX1" fmla="*/ 35169 w 2074984"/>
              <a:gd name="connsiteY1" fmla="*/ 360501 h 413255"/>
              <a:gd name="connsiteX2" fmla="*/ 149469 w 2074984"/>
              <a:gd name="connsiteY2" fmla="*/ 316539 h 413255"/>
              <a:gd name="connsiteX3" fmla="*/ 211015 w 2074984"/>
              <a:gd name="connsiteY3" fmla="*/ 298955 h 413255"/>
              <a:gd name="connsiteX4" fmla="*/ 290146 w 2074984"/>
              <a:gd name="connsiteY4" fmla="*/ 281370 h 413255"/>
              <a:gd name="connsiteX5" fmla="*/ 395654 w 2074984"/>
              <a:gd name="connsiteY5" fmla="*/ 246201 h 413255"/>
              <a:gd name="connsiteX6" fmla="*/ 509954 w 2074984"/>
              <a:gd name="connsiteY6" fmla="*/ 228616 h 413255"/>
              <a:gd name="connsiteX7" fmla="*/ 650631 w 2074984"/>
              <a:gd name="connsiteY7" fmla="*/ 193447 h 413255"/>
              <a:gd name="connsiteX8" fmla="*/ 729761 w 2074984"/>
              <a:gd name="connsiteY8" fmla="*/ 184655 h 413255"/>
              <a:gd name="connsiteX9" fmla="*/ 773723 w 2074984"/>
              <a:gd name="connsiteY9" fmla="*/ 175862 h 413255"/>
              <a:gd name="connsiteX10" fmla="*/ 1028700 w 2074984"/>
              <a:gd name="connsiteY10" fmla="*/ 158278 h 413255"/>
              <a:gd name="connsiteX11" fmla="*/ 1186961 w 2074984"/>
              <a:gd name="connsiteY11" fmla="*/ 140693 h 413255"/>
              <a:gd name="connsiteX12" fmla="*/ 1257300 w 2074984"/>
              <a:gd name="connsiteY12" fmla="*/ 131901 h 413255"/>
              <a:gd name="connsiteX13" fmla="*/ 1336431 w 2074984"/>
              <a:gd name="connsiteY13" fmla="*/ 123108 h 413255"/>
              <a:gd name="connsiteX14" fmla="*/ 1424354 w 2074984"/>
              <a:gd name="connsiteY14" fmla="*/ 105524 h 413255"/>
              <a:gd name="connsiteX15" fmla="*/ 1521069 w 2074984"/>
              <a:gd name="connsiteY15" fmla="*/ 87939 h 413255"/>
              <a:gd name="connsiteX16" fmla="*/ 1591408 w 2074984"/>
              <a:gd name="connsiteY16" fmla="*/ 70355 h 413255"/>
              <a:gd name="connsiteX17" fmla="*/ 1626577 w 2074984"/>
              <a:gd name="connsiteY17" fmla="*/ 61562 h 413255"/>
              <a:gd name="connsiteX18" fmla="*/ 1784838 w 2074984"/>
              <a:gd name="connsiteY18" fmla="*/ 35185 h 413255"/>
              <a:gd name="connsiteX19" fmla="*/ 1837592 w 2074984"/>
              <a:gd name="connsiteY19" fmla="*/ 26393 h 413255"/>
              <a:gd name="connsiteX20" fmla="*/ 1925515 w 2074984"/>
              <a:gd name="connsiteY20" fmla="*/ 17601 h 413255"/>
              <a:gd name="connsiteX21" fmla="*/ 2074984 w 2074984"/>
              <a:gd name="connsiteY21" fmla="*/ 16 h 41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74984" h="413255">
                <a:moveTo>
                  <a:pt x="0" y="413255"/>
                </a:moveTo>
                <a:cubicBezTo>
                  <a:pt x="11723" y="395670"/>
                  <a:pt x="17426" y="371982"/>
                  <a:pt x="35169" y="360501"/>
                </a:cubicBezTo>
                <a:cubicBezTo>
                  <a:pt x="69441" y="338325"/>
                  <a:pt x="110219" y="327753"/>
                  <a:pt x="149469" y="316539"/>
                </a:cubicBezTo>
                <a:cubicBezTo>
                  <a:pt x="169984" y="310678"/>
                  <a:pt x="190316" y="304130"/>
                  <a:pt x="211015" y="298955"/>
                </a:cubicBezTo>
                <a:cubicBezTo>
                  <a:pt x="237229" y="292402"/>
                  <a:pt x="264165" y="288793"/>
                  <a:pt x="290146" y="281370"/>
                </a:cubicBezTo>
                <a:cubicBezTo>
                  <a:pt x="429816" y="241464"/>
                  <a:pt x="216329" y="287584"/>
                  <a:pt x="395654" y="246201"/>
                </a:cubicBezTo>
                <a:cubicBezTo>
                  <a:pt x="415491" y="241623"/>
                  <a:pt x="492788" y="231068"/>
                  <a:pt x="509954" y="228616"/>
                </a:cubicBezTo>
                <a:cubicBezTo>
                  <a:pt x="570794" y="198195"/>
                  <a:pt x="549112" y="204727"/>
                  <a:pt x="650631" y="193447"/>
                </a:cubicBezTo>
                <a:cubicBezTo>
                  <a:pt x="677008" y="190516"/>
                  <a:pt x="703489" y="188408"/>
                  <a:pt x="729761" y="184655"/>
                </a:cubicBezTo>
                <a:cubicBezTo>
                  <a:pt x="744555" y="182542"/>
                  <a:pt x="758837" y="177176"/>
                  <a:pt x="773723" y="175862"/>
                </a:cubicBezTo>
                <a:cubicBezTo>
                  <a:pt x="858587" y="168374"/>
                  <a:pt x="944027" y="167686"/>
                  <a:pt x="1028700" y="158278"/>
                </a:cubicBezTo>
                <a:lnTo>
                  <a:pt x="1186961" y="140693"/>
                </a:lnTo>
                <a:lnTo>
                  <a:pt x="1257300" y="131901"/>
                </a:lnTo>
                <a:cubicBezTo>
                  <a:pt x="1283658" y="128800"/>
                  <a:pt x="1310124" y="126616"/>
                  <a:pt x="1336431" y="123108"/>
                </a:cubicBezTo>
                <a:cubicBezTo>
                  <a:pt x="1426807" y="111058"/>
                  <a:pt x="1354466" y="119502"/>
                  <a:pt x="1424354" y="105524"/>
                </a:cubicBezTo>
                <a:cubicBezTo>
                  <a:pt x="1456485" y="99098"/>
                  <a:pt x="1489005" y="94689"/>
                  <a:pt x="1521069" y="87939"/>
                </a:cubicBezTo>
                <a:cubicBezTo>
                  <a:pt x="1544718" y="82960"/>
                  <a:pt x="1567962" y="76217"/>
                  <a:pt x="1591408" y="70355"/>
                </a:cubicBezTo>
                <a:cubicBezTo>
                  <a:pt x="1603131" y="67424"/>
                  <a:pt x="1614658" y="63549"/>
                  <a:pt x="1626577" y="61562"/>
                </a:cubicBezTo>
                <a:lnTo>
                  <a:pt x="1784838" y="35185"/>
                </a:lnTo>
                <a:cubicBezTo>
                  <a:pt x="1802423" y="32254"/>
                  <a:pt x="1819853" y="28167"/>
                  <a:pt x="1837592" y="26393"/>
                </a:cubicBezTo>
                <a:cubicBezTo>
                  <a:pt x="1866900" y="23462"/>
                  <a:pt x="1896289" y="21254"/>
                  <a:pt x="1925515" y="17601"/>
                </a:cubicBezTo>
                <a:cubicBezTo>
                  <a:pt x="2076142" y="-1227"/>
                  <a:pt x="2003166" y="16"/>
                  <a:pt x="2074984" y="16"/>
                </a:cubicBezTo>
              </a:path>
            </a:pathLst>
          </a:custGeom>
          <a:solidFill>
            <a:srgbClr val="C00000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67753" y="1756263"/>
            <a:ext cx="2118946" cy="545415"/>
          </a:xfrm>
          <a:custGeom>
            <a:avLst/>
            <a:gdLst>
              <a:gd name="connsiteX0" fmla="*/ 0 w 2118946"/>
              <a:gd name="connsiteY0" fmla="*/ 0 h 545415"/>
              <a:gd name="connsiteX1" fmla="*/ 43962 w 2118946"/>
              <a:gd name="connsiteY1" fmla="*/ 8792 h 545415"/>
              <a:gd name="connsiteX2" fmla="*/ 70339 w 2118946"/>
              <a:gd name="connsiteY2" fmla="*/ 26377 h 545415"/>
              <a:gd name="connsiteX3" fmla="*/ 123092 w 2118946"/>
              <a:gd name="connsiteY3" fmla="*/ 52754 h 545415"/>
              <a:gd name="connsiteX4" fmla="*/ 307731 w 2118946"/>
              <a:gd name="connsiteY4" fmla="*/ 131885 h 545415"/>
              <a:gd name="connsiteX5" fmla="*/ 430823 w 2118946"/>
              <a:gd name="connsiteY5" fmla="*/ 175846 h 545415"/>
              <a:gd name="connsiteX6" fmla="*/ 545123 w 2118946"/>
              <a:gd name="connsiteY6" fmla="*/ 219808 h 545415"/>
              <a:gd name="connsiteX7" fmla="*/ 606669 w 2118946"/>
              <a:gd name="connsiteY7" fmla="*/ 228600 h 545415"/>
              <a:gd name="connsiteX8" fmla="*/ 659423 w 2118946"/>
              <a:gd name="connsiteY8" fmla="*/ 237392 h 545415"/>
              <a:gd name="connsiteX9" fmla="*/ 870439 w 2118946"/>
              <a:gd name="connsiteY9" fmla="*/ 263769 h 545415"/>
              <a:gd name="connsiteX10" fmla="*/ 967154 w 2118946"/>
              <a:gd name="connsiteY10" fmla="*/ 281354 h 545415"/>
              <a:gd name="connsiteX11" fmla="*/ 1046285 w 2118946"/>
              <a:gd name="connsiteY11" fmla="*/ 290146 h 545415"/>
              <a:gd name="connsiteX12" fmla="*/ 1116623 w 2118946"/>
              <a:gd name="connsiteY12" fmla="*/ 298938 h 545415"/>
              <a:gd name="connsiteX13" fmla="*/ 1178169 w 2118946"/>
              <a:gd name="connsiteY13" fmla="*/ 307731 h 545415"/>
              <a:gd name="connsiteX14" fmla="*/ 1441939 w 2118946"/>
              <a:gd name="connsiteY14" fmla="*/ 316523 h 545415"/>
              <a:gd name="connsiteX15" fmla="*/ 1521069 w 2118946"/>
              <a:gd name="connsiteY15" fmla="*/ 325315 h 545415"/>
              <a:gd name="connsiteX16" fmla="*/ 1547446 w 2118946"/>
              <a:gd name="connsiteY16" fmla="*/ 334108 h 545415"/>
              <a:gd name="connsiteX17" fmla="*/ 1635369 w 2118946"/>
              <a:gd name="connsiteY17" fmla="*/ 360485 h 545415"/>
              <a:gd name="connsiteX18" fmla="*/ 1679331 w 2118946"/>
              <a:gd name="connsiteY18" fmla="*/ 386861 h 545415"/>
              <a:gd name="connsiteX19" fmla="*/ 1793631 w 2118946"/>
              <a:gd name="connsiteY19" fmla="*/ 422031 h 545415"/>
              <a:gd name="connsiteX20" fmla="*/ 1855177 w 2118946"/>
              <a:gd name="connsiteY20" fmla="*/ 448408 h 545415"/>
              <a:gd name="connsiteX21" fmla="*/ 1943100 w 2118946"/>
              <a:gd name="connsiteY21" fmla="*/ 492369 h 545415"/>
              <a:gd name="connsiteX22" fmla="*/ 2066192 w 2118946"/>
              <a:gd name="connsiteY22" fmla="*/ 536331 h 545415"/>
              <a:gd name="connsiteX23" fmla="*/ 2118946 w 2118946"/>
              <a:gd name="connsiteY23" fmla="*/ 545123 h 54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18946" h="545415">
                <a:moveTo>
                  <a:pt x="0" y="0"/>
                </a:moveTo>
                <a:cubicBezTo>
                  <a:pt x="14654" y="2931"/>
                  <a:pt x="29969" y="3545"/>
                  <a:pt x="43962" y="8792"/>
                </a:cubicBezTo>
                <a:cubicBezTo>
                  <a:pt x="53856" y="12502"/>
                  <a:pt x="61102" y="21245"/>
                  <a:pt x="70339" y="26377"/>
                </a:cubicBezTo>
                <a:cubicBezTo>
                  <a:pt x="87525" y="35925"/>
                  <a:pt x="105194" y="44619"/>
                  <a:pt x="123092" y="52754"/>
                </a:cubicBezTo>
                <a:cubicBezTo>
                  <a:pt x="202472" y="88836"/>
                  <a:pt x="191852" y="65669"/>
                  <a:pt x="307731" y="131885"/>
                </a:cubicBezTo>
                <a:cubicBezTo>
                  <a:pt x="387270" y="177336"/>
                  <a:pt x="345886" y="163713"/>
                  <a:pt x="430823" y="175846"/>
                </a:cubicBezTo>
                <a:cubicBezTo>
                  <a:pt x="484127" y="202498"/>
                  <a:pt x="484787" y="206879"/>
                  <a:pt x="545123" y="219808"/>
                </a:cubicBezTo>
                <a:cubicBezTo>
                  <a:pt x="565387" y="224150"/>
                  <a:pt x="586186" y="225449"/>
                  <a:pt x="606669" y="228600"/>
                </a:cubicBezTo>
                <a:cubicBezTo>
                  <a:pt x="624289" y="231311"/>
                  <a:pt x="641992" y="233657"/>
                  <a:pt x="659423" y="237392"/>
                </a:cubicBezTo>
                <a:cubicBezTo>
                  <a:pt x="802621" y="268077"/>
                  <a:pt x="652611" y="250155"/>
                  <a:pt x="870439" y="263769"/>
                </a:cubicBezTo>
                <a:cubicBezTo>
                  <a:pt x="902677" y="269631"/>
                  <a:pt x="934750" y="276493"/>
                  <a:pt x="967154" y="281354"/>
                </a:cubicBezTo>
                <a:cubicBezTo>
                  <a:pt x="993400" y="285291"/>
                  <a:pt x="1019927" y="287045"/>
                  <a:pt x="1046285" y="290146"/>
                </a:cubicBezTo>
                <a:lnTo>
                  <a:pt x="1116623" y="298938"/>
                </a:lnTo>
                <a:cubicBezTo>
                  <a:pt x="1137165" y="301677"/>
                  <a:pt x="1157476" y="306612"/>
                  <a:pt x="1178169" y="307731"/>
                </a:cubicBezTo>
                <a:cubicBezTo>
                  <a:pt x="1266013" y="312479"/>
                  <a:pt x="1354016" y="313592"/>
                  <a:pt x="1441939" y="316523"/>
                </a:cubicBezTo>
                <a:cubicBezTo>
                  <a:pt x="1468316" y="319454"/>
                  <a:pt x="1494891" y="320952"/>
                  <a:pt x="1521069" y="325315"/>
                </a:cubicBezTo>
                <a:cubicBezTo>
                  <a:pt x="1530211" y="326839"/>
                  <a:pt x="1538535" y="331562"/>
                  <a:pt x="1547446" y="334108"/>
                </a:cubicBezTo>
                <a:cubicBezTo>
                  <a:pt x="1581791" y="343921"/>
                  <a:pt x="1599999" y="344408"/>
                  <a:pt x="1635369" y="360485"/>
                </a:cubicBezTo>
                <a:cubicBezTo>
                  <a:pt x="1650926" y="367556"/>
                  <a:pt x="1663774" y="379790"/>
                  <a:pt x="1679331" y="386861"/>
                </a:cubicBezTo>
                <a:cubicBezTo>
                  <a:pt x="1712056" y="401736"/>
                  <a:pt x="1760617" y="410240"/>
                  <a:pt x="1793631" y="422031"/>
                </a:cubicBezTo>
                <a:cubicBezTo>
                  <a:pt x="1814651" y="429538"/>
                  <a:pt x="1834981" y="438904"/>
                  <a:pt x="1855177" y="448408"/>
                </a:cubicBezTo>
                <a:cubicBezTo>
                  <a:pt x="1884825" y="462360"/>
                  <a:pt x="1912677" y="480200"/>
                  <a:pt x="1943100" y="492369"/>
                </a:cubicBezTo>
                <a:cubicBezTo>
                  <a:pt x="2095932" y="553501"/>
                  <a:pt x="1979847" y="511660"/>
                  <a:pt x="2066192" y="536331"/>
                </a:cubicBezTo>
                <a:cubicBezTo>
                  <a:pt x="2106694" y="547903"/>
                  <a:pt x="2077814" y="545123"/>
                  <a:pt x="2118946" y="545123"/>
                </a:cubicBezTo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17231" y="1949589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600" dirty="0">
              <a:latin typeface="Copperplate Gothic Bold" panose="020E0705020206020404" pitchFamily="34" charset="0"/>
            </a:endParaRPr>
          </a:p>
          <a:p>
            <a:endParaRPr lang="en-US" sz="9600" dirty="0" smtClean="0">
              <a:latin typeface="Copperplate Gothic Bold" panose="020E0705020206020404" pitchFamily="34" charset="0"/>
            </a:endParaRPr>
          </a:p>
          <a:p>
            <a:r>
              <a:rPr lang="en-US" sz="3600" dirty="0" smtClean="0">
                <a:latin typeface="Copperplate Gothic Bold" panose="020E0705020206020404" pitchFamily="34" charset="0"/>
              </a:rPr>
              <a:t>    </a:t>
            </a:r>
          </a:p>
          <a:p>
            <a:r>
              <a:rPr lang="en-US" sz="3600" dirty="0">
                <a:latin typeface="Copperplate Gothic Bold" panose="020E0705020206020404" pitchFamily="34" charset="0"/>
              </a:rPr>
              <a:t> </a:t>
            </a:r>
            <a:r>
              <a:rPr lang="en-US" sz="3600" dirty="0" smtClean="0">
                <a:latin typeface="Copperplate Gothic Bold" panose="020E0705020206020404" pitchFamily="34" charset="0"/>
              </a:rPr>
              <a:t>    Reward: A Better Spring Creek Ecosystem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69" y="2466382"/>
            <a:ext cx="4317023" cy="308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6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Noxious Weed?!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270360"/>
            <a:ext cx="113244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A noxious weed </a:t>
            </a:r>
            <a:r>
              <a:rPr lang="en-US" sz="3800" dirty="0" smtClean="0"/>
              <a:t>is </a:t>
            </a:r>
            <a:r>
              <a:rPr lang="en-US" sz="3800" dirty="0"/>
              <a:t>a </a:t>
            </a:r>
            <a:r>
              <a:rPr lang="en-US" sz="3800" dirty="0" smtClean="0"/>
              <a:t>plant </a:t>
            </a:r>
            <a:r>
              <a:rPr lang="en-US" sz="3800" dirty="0"/>
              <a:t>that has been designated by an agricultural authority as one that is injurious to agricultural or horticultural crops, natural habitats or </a:t>
            </a:r>
            <a:r>
              <a:rPr lang="en-US" sz="3800" dirty="0" smtClean="0"/>
              <a:t>ecosystems and humans </a:t>
            </a:r>
            <a:r>
              <a:rPr lang="en-US" sz="3800" dirty="0"/>
              <a:t>or livestock. </a:t>
            </a:r>
            <a:endParaRPr lang="en-US" sz="3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/>
              <a:t>Most </a:t>
            </a:r>
            <a:r>
              <a:rPr lang="en-US" sz="3800" dirty="0"/>
              <a:t>noxious weeds have been introduced into an ecosystem by ignorance, </a:t>
            </a:r>
            <a:r>
              <a:rPr lang="en-US" sz="3800" dirty="0" smtClean="0"/>
              <a:t>mismanagement </a:t>
            </a:r>
            <a:r>
              <a:rPr lang="en-US" sz="3800" dirty="0"/>
              <a:t>or accident</a:t>
            </a:r>
            <a:r>
              <a:rPr lang="en-US" sz="38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4000" b="1" dirty="0" smtClean="0"/>
              <a:t>They can also decrease the value of your property.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37392"/>
            <a:ext cx="9407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What is a Noxious Weed?!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56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31" y="-60619"/>
            <a:ext cx="10515600" cy="1249357"/>
          </a:xfrm>
        </p:spPr>
        <p:txBody>
          <a:bodyPr/>
          <a:lstStyle/>
          <a:p>
            <a:r>
              <a:rPr lang="en-US" b="1" dirty="0" smtClean="0"/>
              <a:t>Examples of Noxious Weeds in Spring Creek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6" y="1701310"/>
            <a:ext cx="3943350" cy="3670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0" y="1810547"/>
            <a:ext cx="5003922" cy="410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71" y="2320095"/>
            <a:ext cx="3415930" cy="4438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2851" y="1810547"/>
            <a:ext cx="322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Scotch Thistle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2115" y="2320095"/>
            <a:ext cx="246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Dyer’s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Woad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1792" y="1912722"/>
            <a:ext cx="352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Spotted Knapweed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115" y="1016372"/>
            <a:ext cx="1043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There are currently 47 listed noxious weed species for Nevada, many are growing in Spring Creek.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909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95346" cy="33100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" y="426671"/>
            <a:ext cx="4713673" cy="3925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446" y="3646154"/>
            <a:ext cx="230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Hoary Cress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69" y="1340410"/>
            <a:ext cx="3851031" cy="5134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596" y="935313"/>
            <a:ext cx="5213100" cy="4433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9346" y="5299759"/>
            <a:ext cx="24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Leafy Spurge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2986" y="4290646"/>
            <a:ext cx="295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Poison Hemlock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1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8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What You Can Do To Help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09722"/>
            <a:ext cx="112072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You, as a landowner, are required to treat/remove the noxious weeds on your property.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Noxious </a:t>
            </a:r>
            <a:r>
              <a:rPr lang="en-US" sz="3000" dirty="0" smtClean="0"/>
              <a:t>weed control </a:t>
            </a:r>
            <a:r>
              <a:rPr lang="en-US" sz="3000" dirty="0"/>
              <a:t>is for prevention, eradication, </a:t>
            </a:r>
            <a:r>
              <a:rPr lang="en-US" sz="3000" dirty="0" smtClean="0"/>
              <a:t>rehabilitation or </a:t>
            </a:r>
            <a:r>
              <a:rPr lang="en-US" sz="3000" dirty="0"/>
              <a:t>containment</a:t>
            </a:r>
            <a:r>
              <a:rPr lang="en-US" sz="3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Check your property regularly for noxious weeds and don’t be afraid to ask for help!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Physical </a:t>
            </a:r>
            <a:r>
              <a:rPr lang="en-US" sz="3000" dirty="0"/>
              <a:t>s</a:t>
            </a:r>
            <a:r>
              <a:rPr lang="en-US" sz="3000" dirty="0" smtClean="0"/>
              <a:t>trategies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Tillage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Hand Weeding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Mowing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Grazing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Herbicide – always read the label!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182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4546" y="506184"/>
            <a:ext cx="10149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If you have questions or concerns regarding noxious weeds on your property, please feel free to contact the SCA office at 753-6295.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546" y="3306951"/>
            <a:ext cx="101902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additional help, please call </a:t>
            </a:r>
            <a:r>
              <a:rPr lang="en-US" sz="4400" dirty="0" smtClean="0"/>
              <a:t>the NRCS</a:t>
            </a:r>
            <a:r>
              <a:rPr lang="en-US" sz="4400" dirty="0"/>
              <a:t>, Cooperative Extension, </a:t>
            </a:r>
            <a:r>
              <a:rPr lang="en-US" sz="4400"/>
              <a:t>Conservation </a:t>
            </a:r>
            <a:r>
              <a:rPr lang="en-US" sz="4400" smtClean="0"/>
              <a:t>District </a:t>
            </a:r>
            <a:r>
              <a:rPr lang="en-US" sz="4400" dirty="0"/>
              <a:t>or Humboldt Watershed CWMA office.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5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234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Copperplate Gothic Bold</vt:lpstr>
      <vt:lpstr>Office Theme</vt:lpstr>
      <vt:lpstr>PowerPoint Presentation</vt:lpstr>
      <vt:lpstr>What is a Noxious Weed?!</vt:lpstr>
      <vt:lpstr>Examples of Noxious Weeds in Spring Creek</vt:lpstr>
      <vt:lpstr>PowerPoint Presentation</vt:lpstr>
      <vt:lpstr>What You Can Do To Help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Porreca</dc:creator>
  <cp:lastModifiedBy>Andi Porreca</cp:lastModifiedBy>
  <cp:revision>26</cp:revision>
  <dcterms:created xsi:type="dcterms:W3CDTF">2017-08-15T17:39:44Z</dcterms:created>
  <dcterms:modified xsi:type="dcterms:W3CDTF">2017-08-17T18:46:31Z</dcterms:modified>
</cp:coreProperties>
</file>