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1" r:id="rId2"/>
    <p:sldId id="343" r:id="rId3"/>
    <p:sldId id="359" r:id="rId4"/>
    <p:sldId id="348" r:id="rId5"/>
    <p:sldId id="432" r:id="rId6"/>
    <p:sldId id="346" r:id="rId7"/>
    <p:sldId id="365" r:id="rId8"/>
    <p:sldId id="487" r:id="rId9"/>
    <p:sldId id="490" r:id="rId10"/>
    <p:sldId id="488" r:id="rId11"/>
    <p:sldId id="489" r:id="rId12"/>
    <p:sldId id="497" r:id="rId13"/>
    <p:sldId id="496" r:id="rId14"/>
    <p:sldId id="495" r:id="rId15"/>
    <p:sldId id="491" r:id="rId16"/>
    <p:sldId id="478" r:id="rId17"/>
    <p:sldId id="493" r:id="rId18"/>
    <p:sldId id="484" r:id="rId19"/>
    <p:sldId id="494" r:id="rId20"/>
    <p:sldId id="472" r:id="rId21"/>
    <p:sldId id="308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Gayle" initials="GG" lastIdx="2" clrIdx="0">
    <p:extLst>
      <p:ext uri="{19B8F6BF-5375-455C-9EA6-DF929625EA0E}">
        <p15:presenceInfo xmlns:p15="http://schemas.microsoft.com/office/powerpoint/2012/main" userId="S::ggayle1@nova.edu::8587a978-05de-47fb-9134-750cc6ca12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3D5"/>
    <a:srgbClr val="283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2654-38AF-4E69-8CC7-A1AC00C97114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A3919-9B62-49DC-BD66-007F372067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9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44FC5-4B74-43CD-A75B-AF7C1678A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C6283-6224-459B-8D21-87AE5FDC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657ED-F9FF-49C3-8283-8ECFF3CB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3BAC-E2F5-4E88-B911-A16B1194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91FF-2ED7-4DB7-AE42-51D960FB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0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557C-2E68-4FE5-B616-5F081C4D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88068-8194-498A-B000-E64A156DD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9577-435A-471F-9353-8FB934956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61CBE-F0C9-4F4B-8FC0-FA49DF31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07BB3-7CDE-435E-9992-07BEF845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FB017-6AE5-4DE7-93A0-A43F62F22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F3CB9-B92D-4C56-9C30-7145F5505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B271B-AEEF-46A3-830A-20D81AD0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E244D-50D5-437F-BA68-32EEBB55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77400-9C27-4C37-8393-5041AB57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5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D882-EA4B-46AE-955D-7D6E48D5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B0CA2-1F7D-4500-91F2-7F8ECDC2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D11D7-FEA1-48FC-9E85-BC38A9FC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2306-35E3-41F5-A47D-881FD5DC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6B17E-11DB-489D-8F59-0A4A6455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3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B0A2-BD48-46CB-8DC9-81A1B624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2E7D-1D2A-48B2-A73F-9847DA3E2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2CEF1-B6BF-4206-A786-946208FF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14482-6510-4330-9FF6-B9C651A5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B559-95FA-416F-B216-DE5AE4C3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3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E4E6-7028-4408-A358-828F7630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74202-A862-4CF0-99ED-36E44C112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05F4D-C039-4A09-AEBD-E17E16483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91546-B21F-48FA-B7D4-B6FFA1B0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F69B5-27A6-47C5-8377-5E0DDEAE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C40EC-6B9E-42F2-8D1E-8DEF8093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3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A4B3-5E6D-416E-9BCC-B4A6D029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2990-1EEA-4C77-8904-1870350CC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03D4F-426F-4D52-A92F-99139C8F6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6339A-C824-418B-BEA4-AB9A70ABF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46ED1-44BB-451C-ABF3-B6850D580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48A86-25F6-4570-90D8-BD30DCAE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91ADAB-45BC-4932-BC3B-FB3351E4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C98A2-352A-483D-ABB2-AF1CDE9D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6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203E-361B-416F-8973-870712CD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F19F-B933-448D-A65F-C5BAB101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71186-883C-4BCF-8A26-54E75F901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45D41-0DA9-41EF-ADD6-0F0E927B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2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45416-8F35-4E42-86BF-B61E7BAD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923C6-8179-4248-A0C6-09F498B2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293FC-E9DB-45EE-A9B4-51190ED0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35AD-7B75-4237-8CE0-9167613F7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6EBC-6259-4A5C-BFC4-AF57D38B4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D487B-B889-4E4D-B11B-57612B417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D7410-2AB4-42FC-BEAE-D151C12C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87ADD-CEC5-4FF7-BD61-3DCE7CEE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62A46-3866-498F-9B40-7FC56ED5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B96B-B481-468D-9F21-1F1B38CE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1A4DE-A238-4B01-AEE2-994818A2D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1309FA-A0D5-4044-8FC5-A9E98A2B1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462E8-FB8D-4A16-BD94-FAB95A5A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E76AA-E127-442C-86C9-0EE79992C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31FFB-3D09-4AD5-A390-E48FC2F07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EF2AD-0FE4-4381-BDC1-E52B3481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A93A4-9E67-4223-A59B-3AE487B6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7850B-2D7E-4F1E-B981-447682B50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67CB-8EA1-4FC4-AE9E-9E8D8B64AFC8}" type="datetimeFigureOut">
              <a:rPr lang="en-US" smtClean="0"/>
              <a:t>12/11/2020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93C17-29F0-4512-93A4-5B4DFA984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2F563-9717-4312-B4B5-2C6A1127B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BF4F-F4FC-41D7-821A-93C4F9F640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N6Y4XwiLD0o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B9oijBHCBv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bFMHZprAmA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897A2-8C3D-4D14-AC5E-C4BF04B94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1" r="80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1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Broward Democratic Party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D9728D-3A1A-457A-998A-295678FE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788" y="1358381"/>
            <a:ext cx="6048375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289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Broward Democratic Party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2BF97-2DD3-4FD8-A125-5A463CC3B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076" y="1757946"/>
            <a:ext cx="9045834" cy="2179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3E4EC-AD58-47A3-8B6B-2A019027D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76" y="4675717"/>
            <a:ext cx="8972550" cy="1040296"/>
          </a:xfrm>
          <a:prstGeom prst="rect">
            <a:avLst/>
          </a:prstGeom>
        </p:spPr>
      </p:pic>
      <p:pic>
        <p:nvPicPr>
          <p:cNvPr id="1026" name="Picture 2" descr="New Broward Democratic Chair Must Save A Collapsing Party - BrowardBeat.com  | Politics, News &amp; Views by Buddy Nevins">
            <a:extLst>
              <a:ext uri="{FF2B5EF4-FFF2-40B4-BE49-F238E27FC236}">
                <a16:creationId xmlns:a16="http://schemas.microsoft.com/office/drawing/2014/main" id="{D2A3FB83-AF37-40F6-ABD5-5666CDCD9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3" y="1757946"/>
            <a:ext cx="1529344" cy="216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11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Board Discussions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82876-916D-4F85-B71B-848CB8357DA6}"/>
              </a:ext>
            </a:extLst>
          </p:cNvPr>
          <p:cNvSpPr txBox="1"/>
          <p:nvPr/>
        </p:nvSpPr>
        <p:spPr>
          <a:xfrm>
            <a:off x="1129004" y="1912776"/>
            <a:ext cx="10273004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Palatino Linotype" panose="02040502050505030304" pitchFamily="18" charset="0"/>
              </a:rPr>
              <a:t>Contact precinct members to assist with outreach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8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Palatino Linotype" panose="02040502050505030304" pitchFamily="18" charset="0"/>
              </a:rPr>
              <a:t>Email to members to renew their membership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8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Palatino Linotype" panose="02040502050505030304" pitchFamily="18" charset="0"/>
              </a:rPr>
              <a:t>Send emails to members on different topics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8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Palatino Linotype" panose="02040502050505030304" pitchFamily="18" charset="0"/>
              </a:rPr>
              <a:t>Coconut Creek Commission Candidate Forum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Palatino Linotype" panose="02040502050505030304" pitchFamily="18" charset="0"/>
              </a:rPr>
              <a:t>Tues, Feb 9, 2021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8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Palatino Linotype" panose="02040502050505030304" pitchFamily="18" charset="0"/>
              </a:rPr>
              <a:t>Moving our March meeting to March 2,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69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Lincoln Project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3C476033-2DF1-4BC7-B513-13D453E0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53" y="1367506"/>
            <a:ext cx="9032616" cy="50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8812A9-22F5-415E-927E-5217059A3F5D}"/>
              </a:ext>
            </a:extLst>
          </p:cNvPr>
          <p:cNvSpPr txBox="1"/>
          <p:nvPr/>
        </p:nvSpPr>
        <p:spPr>
          <a:xfrm>
            <a:off x="3209731" y="6516633"/>
            <a:ext cx="61022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Palatino Linotype" panose="02040502050505030304" pitchFamily="18" charset="0"/>
              </a:rPr>
              <a:t>https://www.youtube.com/watch?v=N6Y4XwiLD0o</a:t>
            </a:r>
          </a:p>
        </p:txBody>
      </p:sp>
    </p:spTree>
    <p:extLst>
      <p:ext uri="{BB962C8B-B14F-4D97-AF65-F5344CB8AC3E}">
        <p14:creationId xmlns:p14="http://schemas.microsoft.com/office/powerpoint/2010/main" val="1211998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B0050-C557-421F-B079-A88DC3B1E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15921"/>
            <a:ext cx="10905066" cy="30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8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President Biden’s Cabinet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A4D47F-1608-48AE-B806-93B8BC41F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85767"/>
            <a:ext cx="8704661" cy="4896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76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President Biden’s Cabinet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90B9A3-0EDE-4594-B9D6-5802D5D0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087" y="5182419"/>
            <a:ext cx="5309913" cy="154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6540DA-E9EA-4BFF-8377-DBA029AB8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522" y="1459087"/>
            <a:ext cx="314325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4FD63-8D23-42F9-8FA7-597A56FB8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4197"/>
            <a:ext cx="3648075" cy="1495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235759-BBBD-47F2-8374-9F87138D4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9195"/>
            <a:ext cx="435292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2E321-C4A9-42DA-A053-7B6FD4B82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82419"/>
            <a:ext cx="4743450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E213A-AD2F-4B79-B082-D37F6D89A2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8220" y="1434585"/>
            <a:ext cx="387667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30D806-7AB7-4A47-9C2A-250D6352A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200" y="3396318"/>
            <a:ext cx="4876800" cy="1381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47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President Biden’s Cabinet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EF00A-5B68-407F-A1B0-47C6C819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3090631"/>
            <a:ext cx="51054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C0DAF3-2927-4226-8BD4-6FBE372A5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314" y="2405153"/>
            <a:ext cx="4787674" cy="3183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72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Trump’s Cabinet</a:t>
            </a:r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024DF08A-B2E7-4805-8438-3297FF1E0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 b="12245"/>
          <a:stretch/>
        </p:blipFill>
        <p:spPr>
          <a:xfrm>
            <a:off x="4170164" y="1489245"/>
            <a:ext cx="3851672" cy="5150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436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Coconut Creek Elections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7A5C25-325A-43B1-8131-6C307A10F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4" y="3429000"/>
            <a:ext cx="8391867" cy="3112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89A11C-B8DC-49DD-809F-06546577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64" y="1711307"/>
            <a:ext cx="8382000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83364-F1A7-47DE-9BC2-6E52136C3A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740" t="20290" r="31275"/>
          <a:stretch/>
        </p:blipFill>
        <p:spPr>
          <a:xfrm>
            <a:off x="9554547" y="1426260"/>
            <a:ext cx="2151489" cy="5115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8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551E97-91D2-4549-B92C-617277D0DAC3}"/>
              </a:ext>
            </a:extLst>
          </p:cNvPr>
          <p:cNvSpPr/>
          <p:nvPr/>
        </p:nvSpPr>
        <p:spPr>
          <a:xfrm>
            <a:off x="-10885" y="2207748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28427-BB01-4D47-982B-7299FCA7A053}"/>
              </a:ext>
            </a:extLst>
          </p:cNvPr>
          <p:cNvSpPr txBox="1"/>
          <p:nvPr/>
        </p:nvSpPr>
        <p:spPr>
          <a:xfrm>
            <a:off x="-10885" y="24260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welcome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83FEF58-24C3-4D5F-A96D-A6BACEA895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7477" y="3839488"/>
            <a:ext cx="2715275" cy="2285922"/>
            <a:chOff x="0" y="0"/>
            <a:chExt cx="917" cy="772"/>
          </a:xfrm>
          <a:solidFill>
            <a:srgbClr val="283C90"/>
          </a:solidFill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C8608041-F6BF-4727-B147-F28CFC6047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7" cy="7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F57DC33-A7C7-473F-AF79-09FB1C96E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0" cy="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9856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Guest Speaker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F7ED7-6705-4F6A-AEDC-9A02D9CF2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1493" r="3907" b="3559"/>
          <a:stretch/>
        </p:blipFill>
        <p:spPr>
          <a:xfrm>
            <a:off x="4488024" y="1889449"/>
            <a:ext cx="2920482" cy="3079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7FDB6F-2910-4B96-98B8-C7FDC3E16653}"/>
              </a:ext>
            </a:extLst>
          </p:cNvPr>
          <p:cNvSpPr txBox="1"/>
          <p:nvPr/>
        </p:nvSpPr>
        <p:spPr>
          <a:xfrm>
            <a:off x="3275044" y="5236547"/>
            <a:ext cx="534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  <a:latin typeface="Palatino Linotype" panose="02040502050505030304" pitchFamily="18" charset="0"/>
              </a:rPr>
              <a:t>Jackie </a:t>
            </a:r>
            <a:r>
              <a:rPr lang="en-US" sz="2000" dirty="0" err="1">
                <a:effectLst/>
                <a:latin typeface="Palatino Linotype" panose="02040502050505030304" pitchFamily="18" charset="0"/>
              </a:rPr>
              <a:t>Railey</a:t>
            </a:r>
            <a:r>
              <a:rPr lang="en-US" sz="2000" dirty="0">
                <a:effectLst/>
                <a:latin typeface="Palatino Linotype" panose="02040502050505030304" pitchFamily="18" charset="0"/>
              </a:rPr>
              <a:t>, </a:t>
            </a:r>
          </a:p>
          <a:p>
            <a:pPr algn="ctr"/>
            <a:r>
              <a:rPr lang="en-US" sz="2000" dirty="0">
                <a:effectLst/>
                <a:latin typeface="Palatino Linotype" panose="02040502050505030304" pitchFamily="18" charset="0"/>
              </a:rPr>
              <a:t>Coconut Creek Commission </a:t>
            </a:r>
            <a:r>
              <a:rPr lang="en-US" sz="20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Candidate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0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38E89-DB52-4B90-A2AC-01B31472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15" y="1485766"/>
            <a:ext cx="4798004" cy="4798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412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Goodnight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41A94E-047A-4578-A270-33C6CC03D3D8}"/>
              </a:ext>
            </a:extLst>
          </p:cNvPr>
          <p:cNvSpPr txBox="1"/>
          <p:nvPr/>
        </p:nvSpPr>
        <p:spPr>
          <a:xfrm>
            <a:off x="3126622" y="6566344"/>
            <a:ext cx="610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Palatino Linotype" panose="02040502050505030304" pitchFamily="18" charset="0"/>
              </a:rPr>
              <a:t>https://www.youtube.com/watch?v=MVXN85TJabg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2D203-5118-4EE0-93E0-7E00C7AEE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61" y="1485766"/>
            <a:ext cx="8867678" cy="4956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62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National Anthem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A17FB4-4B85-4C77-9B28-DE436E0F8AF0}"/>
              </a:ext>
            </a:extLst>
          </p:cNvPr>
          <p:cNvSpPr txBox="1"/>
          <p:nvPr/>
        </p:nvSpPr>
        <p:spPr>
          <a:xfrm>
            <a:off x="3044890" y="6639744"/>
            <a:ext cx="61022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Palatino Linotype" panose="02040502050505030304" pitchFamily="18" charset="0"/>
              </a:rPr>
              <a:t>https://www.youtube.com/watch?v=B9oijBHCBv0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B20B536-AC2A-4FBE-A8C7-A2B58C3C2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7" t="25390" r="36709" b="16547"/>
          <a:stretch/>
        </p:blipFill>
        <p:spPr>
          <a:xfrm>
            <a:off x="1492898" y="1462782"/>
            <a:ext cx="8910735" cy="4981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26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Pledge of Allegiance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A50E5-4973-4F9C-871F-71D7AB2BC5D0}"/>
              </a:ext>
            </a:extLst>
          </p:cNvPr>
          <p:cNvSpPr txBox="1"/>
          <p:nvPr/>
        </p:nvSpPr>
        <p:spPr>
          <a:xfrm>
            <a:off x="3219061" y="6581001"/>
            <a:ext cx="6615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alatino Linotype" panose="02040502050505030304" pitchFamily="18" charset="0"/>
              </a:rPr>
              <a:t>https://youtu.be/cbFMHZprAmA?t=68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6B11CA7-AD35-4738-ADB3-29829052F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3" t="11189" r="35867" b="8200"/>
          <a:stretch/>
        </p:blipFill>
        <p:spPr>
          <a:xfrm>
            <a:off x="2369975" y="1267509"/>
            <a:ext cx="8024327" cy="521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98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Speaker View</a:t>
            </a:r>
          </a:p>
        </p:txBody>
      </p:sp>
      <p:pic>
        <p:nvPicPr>
          <p:cNvPr id="5" name="Picture 2" descr="Zoom Meetings: 10 tips and tricks you should know about">
            <a:extLst>
              <a:ext uri="{FF2B5EF4-FFF2-40B4-BE49-F238E27FC236}">
                <a16:creationId xmlns:a16="http://schemas.microsoft.com/office/drawing/2014/main" id="{5E43F34E-242B-46F2-8C23-E6DE35CA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4" y="2631317"/>
            <a:ext cx="4465697" cy="29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879D8DE-E4E9-43F2-9011-F7D9319B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19" y="2168279"/>
            <a:ext cx="5956616" cy="389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512D3D-D78D-4EE8-9F80-FB75F08A6631}"/>
              </a:ext>
            </a:extLst>
          </p:cNvPr>
          <p:cNvCxnSpPr/>
          <p:nvPr/>
        </p:nvCxnSpPr>
        <p:spPr>
          <a:xfrm>
            <a:off x="621165" y="2177770"/>
            <a:ext cx="5053780" cy="39427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9709D-162E-4241-BF84-6AAFA8F38882}"/>
              </a:ext>
            </a:extLst>
          </p:cNvPr>
          <p:cNvCxnSpPr>
            <a:cxnSpLocks/>
          </p:cNvCxnSpPr>
          <p:nvPr/>
        </p:nvCxnSpPr>
        <p:spPr>
          <a:xfrm flipV="1">
            <a:off x="770502" y="2240852"/>
            <a:ext cx="4491609" cy="38701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736831-A800-4EEC-AA7E-04B41CBDBD8A}"/>
              </a:ext>
            </a:extLst>
          </p:cNvPr>
          <p:cNvCxnSpPr>
            <a:cxnSpLocks/>
          </p:cNvCxnSpPr>
          <p:nvPr/>
        </p:nvCxnSpPr>
        <p:spPr>
          <a:xfrm>
            <a:off x="8701548" y="1760582"/>
            <a:ext cx="1986116" cy="2839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35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551E97-91D2-4549-B92C-617277D0DAC3}"/>
              </a:ext>
            </a:extLst>
          </p:cNvPr>
          <p:cNvSpPr/>
          <p:nvPr/>
        </p:nvSpPr>
        <p:spPr>
          <a:xfrm>
            <a:off x="-10885" y="2207748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28427-BB01-4D47-982B-7299FCA7A053}"/>
              </a:ext>
            </a:extLst>
          </p:cNvPr>
          <p:cNvSpPr txBox="1"/>
          <p:nvPr/>
        </p:nvSpPr>
        <p:spPr>
          <a:xfrm>
            <a:off x="1033240" y="2426004"/>
            <a:ext cx="1044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Club Business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C83FEF58-24C3-4D5F-A96D-A6BACEA895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25801" y="3905572"/>
            <a:ext cx="2307771" cy="1942855"/>
            <a:chOff x="0" y="0"/>
            <a:chExt cx="917" cy="772"/>
          </a:xfrm>
          <a:solidFill>
            <a:srgbClr val="283C90"/>
          </a:solidFill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C8608041-F6BF-4727-B147-F28CFC6047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7" cy="7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7F57DC33-A7C7-473F-AF79-09FB1C96E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0" cy="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550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Treasurer’s Report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9ADF63-92DB-42C5-9428-205DFEA34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86"/>
          <a:stretch/>
        </p:blipFill>
        <p:spPr>
          <a:xfrm>
            <a:off x="369342" y="2752531"/>
            <a:ext cx="11453315" cy="2425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84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Fair Fight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0617B-86E9-4568-929C-E58240D7A765}"/>
              </a:ext>
            </a:extLst>
          </p:cNvPr>
          <p:cNvSpPr txBox="1"/>
          <p:nvPr/>
        </p:nvSpPr>
        <p:spPr>
          <a:xfrm>
            <a:off x="30080" y="1828707"/>
            <a:ext cx="6559420" cy="58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1" dirty="0">
                <a:latin typeface="Palatino Linotype" panose="02040502050505030304" pitchFamily="18" charset="0"/>
              </a:rPr>
              <a:t>$500 for the Georgia senatorial campaigns.</a:t>
            </a:r>
          </a:p>
        </p:txBody>
      </p:sp>
      <p:pic>
        <p:nvPicPr>
          <p:cNvPr id="6" name="Picture 5" descr="A couple of people that are talking to each other&#10;&#10;Description automatically generated">
            <a:extLst>
              <a:ext uri="{FF2B5EF4-FFF2-40B4-BE49-F238E27FC236}">
                <a16:creationId xmlns:a16="http://schemas.microsoft.com/office/drawing/2014/main" id="{F9DBCC39-9403-4372-B7DA-D2E42FA1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6" y="2614516"/>
            <a:ext cx="4222102" cy="23749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EF84B3-8BB7-48D6-8C62-12A9944C4399}"/>
              </a:ext>
            </a:extLst>
          </p:cNvPr>
          <p:cNvSpPr txBox="1"/>
          <p:nvPr/>
        </p:nvSpPr>
        <p:spPr>
          <a:xfrm>
            <a:off x="1099736" y="5069138"/>
            <a:ext cx="2451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Dr. Raphael Warnock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82A13-19B0-4154-919D-02F254CC1936}"/>
              </a:ext>
            </a:extLst>
          </p:cNvPr>
          <p:cNvSpPr txBox="1"/>
          <p:nvPr/>
        </p:nvSpPr>
        <p:spPr>
          <a:xfrm>
            <a:off x="3551087" y="5029293"/>
            <a:ext cx="191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Palatino Linotype" panose="02040502050505030304" pitchFamily="18" charset="0"/>
              </a:rPr>
              <a:t>Jon </a:t>
            </a:r>
            <a:r>
              <a:rPr lang="en-US" sz="1600" b="1" dirty="0" err="1">
                <a:latin typeface="Palatino Linotype" panose="02040502050505030304" pitchFamily="18" charset="0"/>
              </a:rPr>
              <a:t>Ossoff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633FC1-CA72-44B6-8599-09BB41F49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26" t="25141" r="28597" b="3542"/>
          <a:stretch/>
        </p:blipFill>
        <p:spPr>
          <a:xfrm>
            <a:off x="6415431" y="1479180"/>
            <a:ext cx="5645940" cy="515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21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7ED5-ADA6-404C-943A-1E09F6B5034A}"/>
              </a:ext>
            </a:extLst>
          </p:cNvPr>
          <p:cNvSpPr/>
          <p:nvPr/>
        </p:nvSpPr>
        <p:spPr>
          <a:xfrm>
            <a:off x="0" y="0"/>
            <a:ext cx="12192000" cy="1267510"/>
          </a:xfrm>
          <a:prstGeom prst="rect">
            <a:avLst/>
          </a:prstGeom>
          <a:solidFill>
            <a:srgbClr val="283C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794537-8FD2-426F-85FF-D50D366A67E5}"/>
              </a:ext>
            </a:extLst>
          </p:cNvPr>
          <p:cNvSpPr txBox="1"/>
          <p:nvPr/>
        </p:nvSpPr>
        <p:spPr>
          <a:xfrm>
            <a:off x="0" y="2182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small" dirty="0">
                <a:solidFill>
                  <a:schemeClr val="bg1"/>
                </a:solidFill>
                <a:latin typeface="Palatino Linotype" panose="02040502050505030304" pitchFamily="18" charset="0"/>
              </a:rPr>
              <a:t>Broward Democratic Party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78389-D9A2-42FB-B027-FB5A6F3BD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63" y="1414272"/>
            <a:ext cx="6643964" cy="5225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135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157</Words>
  <Application>Microsoft Office PowerPoint</Application>
  <PresentationFormat>Widescreen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Palatino Linotype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Gayle</dc:creator>
  <cp:lastModifiedBy>Gregory Gayle</cp:lastModifiedBy>
  <cp:revision>10</cp:revision>
  <dcterms:created xsi:type="dcterms:W3CDTF">2020-12-08T02:10:37Z</dcterms:created>
  <dcterms:modified xsi:type="dcterms:W3CDTF">2020-12-12T04:29:17Z</dcterms:modified>
</cp:coreProperties>
</file>