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93" r:id="rId3"/>
    <p:sldId id="354" r:id="rId4"/>
    <p:sldId id="350" r:id="rId5"/>
    <p:sldId id="351" r:id="rId6"/>
    <p:sldId id="352" r:id="rId7"/>
    <p:sldId id="353" r:id="rId8"/>
    <p:sldId id="343" r:id="rId9"/>
    <p:sldId id="336" r:id="rId10"/>
    <p:sldId id="325" r:id="rId11"/>
    <p:sldId id="347" r:id="rId12"/>
    <p:sldId id="345" r:id="rId13"/>
    <p:sldId id="26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Simonson" initials="CS" lastIdx="1" clrIdx="0">
    <p:extLst>
      <p:ext uri="{19B8F6BF-5375-455C-9EA6-DF929625EA0E}">
        <p15:presenceInfo xmlns:p15="http://schemas.microsoft.com/office/powerpoint/2012/main" userId="e609370f15294e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BDED1-8D62-47F4-9BCE-A2F7D2505D17}" v="2" dt="2020-11-12T23:34:53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86079" autoAdjust="0"/>
  </p:normalViewPr>
  <p:slideViewPr>
    <p:cSldViewPr>
      <p:cViewPr varScale="1">
        <p:scale>
          <a:sx n="53" d="100"/>
          <a:sy n="53" d="100"/>
        </p:scale>
        <p:origin x="107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88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852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781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865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94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69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6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3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14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6E714C4-60FB-475D-A07A-0556AD4D4D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64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1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cpta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ntgomerycountymd.galaxydigital.com/agenc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sl@mccpta.or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7eKPCVkYNr3NR7ahpBvi90GME2G9yQkTaooRSPOwXS0/ed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SYSyXB5BMg&amp;feature=youtu.b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" y="3200400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/>
              <a:t>Board of Directors</a:t>
            </a:r>
            <a:br>
              <a:rPr lang="en-US" b="1" dirty="0"/>
            </a:br>
            <a:r>
              <a:rPr lang="en-US" sz="3200" b="1" dirty="0"/>
              <a:t>November 12, 2020</a:t>
            </a:r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COMMITTEE REPORTS/ANNOUNCEMENTS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Monthly, Office Manager will populate the spreadsheet </a:t>
            </a:r>
          </a:p>
          <a:p>
            <a:pPr lvl="1"/>
            <a:r>
              <a:rPr lang="en-US" dirty="0"/>
              <a:t>Board can easily see what committees have activity for prior month (assume no report, no activity)</a:t>
            </a:r>
          </a:p>
          <a:p>
            <a:pPr lvl="1"/>
            <a:r>
              <a:rPr lang="en-US" dirty="0"/>
              <a:t>Creates background information for future members to become engaged</a:t>
            </a:r>
          </a:p>
          <a:p>
            <a:pPr lvl="1"/>
            <a:r>
              <a:rPr lang="en-US" dirty="0"/>
              <a:t>Tool for officers in conversation with MCPS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1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Bylaws Proposed Changes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8058150" cy="4953000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2400" dirty="0"/>
          </a:p>
          <a:p>
            <a:pPr lvl="1"/>
            <a:endParaRPr lang="en-US" sz="2800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New Work Plans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dirty="0"/>
              <a:t>Virtual Learning Subcommittee</a:t>
            </a:r>
          </a:p>
          <a:p>
            <a:pPr lvl="1"/>
            <a:r>
              <a:rPr lang="en-US" sz="2800" dirty="0"/>
              <a:t>Curriculum Committee</a:t>
            </a:r>
          </a:p>
          <a:p>
            <a:pPr lvl="1"/>
            <a:r>
              <a:rPr lang="en-US" sz="2800" dirty="0"/>
              <a:t>Nominating Committee</a:t>
            </a:r>
          </a:p>
          <a:p>
            <a:pPr lvl="1"/>
            <a:endParaRPr lang="en-US" sz="2800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37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We’ve got this!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>
                <a:hlinkClick r:id="rId3"/>
              </a:rPr>
              <a:t>www.mccpta.org</a:t>
            </a: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1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Start Ups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PTA Mission</a:t>
            </a:r>
          </a:p>
          <a:p>
            <a:r>
              <a:rPr lang="en-US" b="1" dirty="0"/>
              <a:t>Approve Agenda</a:t>
            </a:r>
          </a:p>
          <a:p>
            <a:r>
              <a:rPr lang="en-US" b="1" dirty="0"/>
              <a:t>Approve October Minutes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National/MDPTA Updates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National’s Motion to Dismiss TRO, Granted</a:t>
            </a:r>
          </a:p>
          <a:p>
            <a:r>
              <a:rPr lang="en-US" b="1" dirty="0"/>
              <a:t>MDPTA Motion to Remand, Denied</a:t>
            </a:r>
          </a:p>
          <a:p>
            <a:r>
              <a:rPr lang="en-US" b="1" dirty="0"/>
              <a:t>MDPTA Ballot </a:t>
            </a:r>
          </a:p>
          <a:p>
            <a:pPr lvl="1"/>
            <a:r>
              <a:rPr lang="en-US" dirty="0"/>
              <a:t>MCCPTA allocated 3 votes, per MDPTA bylaws</a:t>
            </a:r>
          </a:p>
          <a:p>
            <a:pPr lvl="1"/>
            <a:r>
              <a:rPr lang="en-US" dirty="0"/>
              <a:t>Awaiting word from National PTA on relevance</a:t>
            </a:r>
          </a:p>
          <a:p>
            <a:pPr lvl="1"/>
            <a:r>
              <a:rPr lang="en-US" dirty="0"/>
              <a:t>Resignation of VP of Advocacy (MDPTA spokesperson)</a:t>
            </a:r>
          </a:p>
          <a:p>
            <a:r>
              <a:rPr lang="en-US" b="1" dirty="0"/>
              <a:t>Requested Meeting with National Support Team</a:t>
            </a:r>
          </a:p>
          <a:p>
            <a:pPr lvl="1"/>
            <a:r>
              <a:rPr lang="en-US" dirty="0"/>
              <a:t>Bank accounts </a:t>
            </a:r>
          </a:p>
          <a:p>
            <a:pPr lvl="1"/>
            <a:r>
              <a:rPr lang="en-US" dirty="0"/>
              <a:t>Restructuring?  Revoking? </a:t>
            </a:r>
          </a:p>
          <a:p>
            <a:r>
              <a:rPr lang="en-US" b="1" dirty="0"/>
              <a:t>Next Actions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4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Communications Strategy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MCCPTA Website</a:t>
            </a:r>
          </a:p>
          <a:p>
            <a:r>
              <a:rPr lang="en-US" b="1" dirty="0"/>
              <a:t>MCCPTA Social Media</a:t>
            </a:r>
          </a:p>
          <a:p>
            <a:r>
              <a:rPr lang="en-US" b="1" dirty="0"/>
              <a:t>MCCPTA Elists</a:t>
            </a:r>
          </a:p>
          <a:p>
            <a:r>
              <a:rPr lang="en-US" b="1" dirty="0"/>
              <a:t>MCCPTA One-Way Comms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6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SRO Discussions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MCPS Briefing </a:t>
            </a:r>
          </a:p>
          <a:p>
            <a:pPr lvl="1"/>
            <a:r>
              <a:rPr lang="en-US" b="1" dirty="0"/>
              <a:t>MCCPTA sits on the committee </a:t>
            </a:r>
          </a:p>
          <a:p>
            <a:r>
              <a:rPr lang="en-US" b="1" dirty="0"/>
              <a:t>County Council Interest in this Topic</a:t>
            </a:r>
          </a:p>
          <a:p>
            <a:r>
              <a:rPr lang="en-US" b="1" dirty="0"/>
              <a:t>MCCPTA Resolution from 2010</a:t>
            </a:r>
          </a:p>
          <a:p>
            <a:pPr lvl="1"/>
            <a:r>
              <a:rPr lang="en-US" b="1" dirty="0"/>
              <a:t>Advocates for SROs to be assigned to each HS</a:t>
            </a:r>
          </a:p>
          <a:p>
            <a:r>
              <a:rPr lang="en-US" b="1" dirty="0"/>
              <a:t>Safe to Learn Act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45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SSL Discussion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PTAs may think they are approved to grant SSL Hours</a:t>
            </a:r>
          </a:p>
          <a:p>
            <a:pPr lvl="1"/>
            <a:r>
              <a:rPr lang="en-US" b="1" dirty="0"/>
              <a:t>Currently, 9 Elementary Schools plus MCCPTA!</a:t>
            </a:r>
          </a:p>
          <a:p>
            <a:pPr lvl="2"/>
            <a:r>
              <a:rPr lang="en-US" b="1" dirty="0">
                <a:hlinkClick r:id="rId3"/>
              </a:rPr>
              <a:t>https://montgomerycountymd.galaxydigital.com/agency/</a:t>
            </a:r>
            <a:endParaRPr lang="en-US" b="1" dirty="0"/>
          </a:p>
          <a:p>
            <a:r>
              <a:rPr lang="en-US" b="1" dirty="0"/>
              <a:t>Requires “re-upping” every 3 years to keep current and be able to provide SSL hours</a:t>
            </a:r>
          </a:p>
          <a:p>
            <a:r>
              <a:rPr lang="en-US" b="1" dirty="0"/>
              <a:t>MSDE -- requirements</a:t>
            </a:r>
          </a:p>
          <a:p>
            <a:r>
              <a:rPr lang="en-US" b="1" dirty="0"/>
              <a:t>Garrick Yau – SSL Subcommittee Chair</a:t>
            </a:r>
          </a:p>
          <a:p>
            <a:pPr lvl="1"/>
            <a:r>
              <a:rPr lang="en-US" b="1" dirty="0">
                <a:hlinkClick r:id="rId4"/>
              </a:rPr>
              <a:t>ssl@mccpta.org</a:t>
            </a: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6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Reopening Discussion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MCPS Survey</a:t>
            </a:r>
          </a:p>
          <a:p>
            <a:pPr lvl="1"/>
            <a:r>
              <a:rPr lang="en-US" b="1" dirty="0"/>
              <a:t>Questions generated 11/12/20 -- </a:t>
            </a:r>
            <a:r>
              <a:rPr lang="en-US" b="1" dirty="0">
                <a:hlinkClick r:id="rId3"/>
              </a:rPr>
              <a:t>https://docs.google.com/document/d/17eKPCVkYNr3NR7ahpBvi90GME2G9yQkTaooRSPOwXS0/edit</a:t>
            </a:r>
            <a:endParaRPr lang="en-US" b="1" dirty="0"/>
          </a:p>
          <a:p>
            <a:pPr lvl="1"/>
            <a:r>
              <a:rPr lang="en-US" b="1" dirty="0"/>
              <a:t>Offer to assist in “test driving” surveys </a:t>
            </a:r>
          </a:p>
          <a:p>
            <a:r>
              <a:rPr lang="en-US" b="1" dirty="0"/>
              <a:t>MCCPTA “Voice” in this conversation</a:t>
            </a:r>
          </a:p>
          <a:p>
            <a:r>
              <a:rPr lang="en-US" b="1" dirty="0"/>
              <a:t>MCPS 11/12 Presentation –</a:t>
            </a:r>
          </a:p>
          <a:p>
            <a:pPr lvl="1"/>
            <a:r>
              <a:rPr lang="en-US" b="1" dirty="0">
                <a:hlinkClick r:id="rId4"/>
              </a:rPr>
              <a:t>https://www.youtube.com/watch?v=FSYSyXB5BMg&amp;feature=youtu.be</a:t>
            </a:r>
            <a:endParaRPr lang="en-US" b="1" dirty="0"/>
          </a:p>
          <a:p>
            <a:r>
              <a:rPr lang="en-US" b="1" dirty="0"/>
              <a:t>Virtual Learning Committee </a:t>
            </a:r>
          </a:p>
          <a:p>
            <a:r>
              <a:rPr lang="en-US" b="1" dirty="0"/>
              <a:t>Long(er) term Prospects</a:t>
            </a:r>
          </a:p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7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OFFICER REPORTS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b="1" dirty="0"/>
              <a:t>President</a:t>
            </a:r>
          </a:p>
          <a:p>
            <a:pPr lvl="1"/>
            <a:r>
              <a:rPr lang="en-US" dirty="0"/>
              <a:t>See written report for updates – </a:t>
            </a:r>
          </a:p>
          <a:p>
            <a:pPr lvl="2"/>
            <a:r>
              <a:rPr lang="en-US" dirty="0"/>
              <a:t>MDPTA Concerns, </a:t>
            </a:r>
          </a:p>
          <a:p>
            <a:pPr lvl="2"/>
            <a:r>
              <a:rPr lang="en-US" dirty="0"/>
              <a:t>Reopening Schools, </a:t>
            </a:r>
          </a:p>
          <a:p>
            <a:pPr lvl="2"/>
            <a:r>
              <a:rPr lang="en-US" dirty="0"/>
              <a:t>Donations – Families Helping Families,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Student Welfare Team – The Culture of Respect,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Chamber of Commerce, </a:t>
            </a:r>
          </a:p>
          <a:p>
            <a:pPr lvl="2"/>
            <a:r>
              <a:rPr lang="en-US" dirty="0"/>
              <a:t>Synergy </a:t>
            </a:r>
          </a:p>
          <a:p>
            <a:pPr lvl="2"/>
            <a:r>
              <a:rPr lang="en-US" dirty="0"/>
              <a:t>Communications, </a:t>
            </a:r>
          </a:p>
          <a:p>
            <a:pPr lvl="2"/>
            <a:r>
              <a:rPr lang="en-US" dirty="0"/>
              <a:t>Upcoming BOE meetings, </a:t>
            </a:r>
          </a:p>
          <a:p>
            <a:pPr lvl="2"/>
            <a:r>
              <a:rPr lang="en-US" dirty="0"/>
              <a:t>CIP Testimony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Food Security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Teacher/Principal Assignments </a:t>
            </a:r>
          </a:p>
          <a:p>
            <a:pPr lvl="1"/>
            <a:r>
              <a:rPr lang="en-US" dirty="0"/>
              <a:t>Reporting – Why it is important to me!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9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OFFICER REPORTS </a:t>
            </a:r>
            <a:endParaRPr lang="en-US" sz="14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BDAC5-707D-49ED-8FBB-6824CB8F4029}"/>
              </a:ext>
            </a:extLst>
          </p:cNvPr>
          <p:cNvSpPr/>
          <p:nvPr/>
        </p:nvSpPr>
        <p:spPr>
          <a:xfrm>
            <a:off x="762000" y="1523999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1F4FC-81AF-4845-8575-B3F1D102FEAC}"/>
              </a:ext>
            </a:extLst>
          </p:cNvPr>
          <p:cNvSpPr txBox="1">
            <a:spLocks/>
          </p:cNvSpPr>
          <p:nvPr/>
        </p:nvSpPr>
        <p:spPr>
          <a:xfrm>
            <a:off x="781050" y="1295400"/>
            <a:ext cx="7886700" cy="5033963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President </a:t>
            </a:r>
          </a:p>
          <a:p>
            <a:r>
              <a:rPr lang="en-US" dirty="0"/>
              <a:t>VP Educational Issues</a:t>
            </a:r>
          </a:p>
          <a:p>
            <a:r>
              <a:rPr lang="en-US" dirty="0"/>
              <a:t>VP Administration</a:t>
            </a:r>
          </a:p>
          <a:p>
            <a:r>
              <a:rPr lang="en-US" dirty="0"/>
              <a:t>VP Programs</a:t>
            </a:r>
          </a:p>
          <a:p>
            <a:r>
              <a:rPr lang="en-US" dirty="0"/>
              <a:t>VP Advocacy</a:t>
            </a:r>
          </a:p>
          <a:p>
            <a:r>
              <a:rPr lang="en-US" dirty="0"/>
              <a:t>Treasurer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7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392</Words>
  <Application>Microsoft Office PowerPoint</Application>
  <PresentationFormat>On-screen Show (4:3)</PresentationFormat>
  <Paragraphs>196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Board of Directors November 12, 2020</vt:lpstr>
      <vt:lpstr>Start Ups</vt:lpstr>
      <vt:lpstr>National/MDPTA Updates</vt:lpstr>
      <vt:lpstr>Communications Strategy</vt:lpstr>
      <vt:lpstr>SRO Discussions</vt:lpstr>
      <vt:lpstr>SSL Discussion</vt:lpstr>
      <vt:lpstr>Reopening Discussion</vt:lpstr>
      <vt:lpstr>OFFICER REPORTS </vt:lpstr>
      <vt:lpstr>OFFICER REPORTS </vt:lpstr>
      <vt:lpstr>COMMITTEE REPORTS/ANNOUNCEMENTS </vt:lpstr>
      <vt:lpstr>Bylaws Proposed Changes</vt:lpstr>
      <vt:lpstr>New Work Plans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June 11, 2020</dc:title>
  <dc:creator>Cynthia Simonson</dc:creator>
  <cp:lastModifiedBy>Kellie Reynolds</cp:lastModifiedBy>
  <cp:revision>8</cp:revision>
  <cp:lastPrinted>2020-11-12T22:57:33Z</cp:lastPrinted>
  <dcterms:created xsi:type="dcterms:W3CDTF">2020-06-11T21:40:49Z</dcterms:created>
  <dcterms:modified xsi:type="dcterms:W3CDTF">2020-11-14T19:38:34Z</dcterms:modified>
</cp:coreProperties>
</file>