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6.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2" r:id="rId4"/>
    <p:sldMasterId id="2147483692" r:id="rId5"/>
    <p:sldMasterId id="2147483688" r:id="rId6"/>
    <p:sldMasterId id="2147483690" r:id="rId7"/>
    <p:sldMasterId id="2147483694" r:id="rId8"/>
  </p:sldMasterIdLst>
  <p:notesMasterIdLst>
    <p:notesMasterId r:id="rId16"/>
  </p:notesMasterIdLst>
  <p:sldIdLst>
    <p:sldId id="593" r:id="rId9"/>
    <p:sldId id="598" r:id="rId10"/>
    <p:sldId id="342" r:id="rId11"/>
    <p:sldId id="600" r:id="rId12"/>
    <p:sldId id="603" r:id="rId13"/>
    <p:sldId id="604" r:id="rId14"/>
    <p:sldId id="601"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McKeown" initials="DM" lastIdx="6" clrIdx="0">
    <p:extLst>
      <p:ext uri="{19B8F6BF-5375-455C-9EA6-DF929625EA0E}">
        <p15:presenceInfo xmlns:p15="http://schemas.microsoft.com/office/powerpoint/2012/main" userId="49066532510bad63" providerId="Windows Live"/>
      </p:ext>
    </p:extLst>
  </p:cmAuthor>
  <p:cmAuthor id="2" name="Margaret Dymond" initials="MD" lastIdx="8" clrIdx="1">
    <p:extLst>
      <p:ext uri="{19B8F6BF-5375-455C-9EA6-DF929625EA0E}">
        <p15:presenceInfo xmlns:p15="http://schemas.microsoft.com/office/powerpoint/2012/main" userId="S-1-5-21-38857442-2693285798-3636612711-36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D8ED"/>
    <a:srgbClr val="96C13D"/>
    <a:srgbClr val="F9FAE0"/>
    <a:srgbClr val="41BF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2789" autoAdjust="0"/>
  </p:normalViewPr>
  <p:slideViewPr>
    <p:cSldViewPr snapToGrid="0">
      <p:cViewPr varScale="1">
        <p:scale>
          <a:sx n="61" d="100"/>
          <a:sy n="61" d="100"/>
        </p:scale>
        <p:origin x="2078" y="1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hn, Chris" userId="631ccf5a-b671-4a70-9f2f-e1caf707991e" providerId="ADAL" clId="{614A62ED-FB06-48C2-A5EC-C6100334D980}"/>
    <pc:docChg chg="undo custSel modSld">
      <pc:chgData name="Zahn, Chris" userId="631ccf5a-b671-4a70-9f2f-e1caf707991e" providerId="ADAL" clId="{614A62ED-FB06-48C2-A5EC-C6100334D980}" dt="2022-08-15T20:46:38.816" v="27" actId="1076"/>
      <pc:docMkLst>
        <pc:docMk/>
      </pc:docMkLst>
      <pc:sldChg chg="modSp mod">
        <pc:chgData name="Zahn, Chris" userId="631ccf5a-b671-4a70-9f2f-e1caf707991e" providerId="ADAL" clId="{614A62ED-FB06-48C2-A5EC-C6100334D980}" dt="2022-08-15T20:46:38.816" v="27" actId="1076"/>
        <pc:sldMkLst>
          <pc:docMk/>
          <pc:sldMk cId="251297837" sldId="604"/>
        </pc:sldMkLst>
        <pc:spChg chg="mod">
          <ac:chgData name="Zahn, Chris" userId="631ccf5a-b671-4a70-9f2f-e1caf707991e" providerId="ADAL" clId="{614A62ED-FB06-48C2-A5EC-C6100334D980}" dt="2022-08-15T20:46:38.816" v="27" actId="1076"/>
          <ac:spMkLst>
            <pc:docMk/>
            <pc:sldMk cId="251297837" sldId="604"/>
            <ac:spMk id="2" creationId="{7FE49B0D-E13C-B9AF-C836-DD54ACC95243}"/>
          </ac:spMkLst>
        </pc:spChg>
      </pc:sldChg>
    </pc:docChg>
  </pc:docChgLst>
  <pc:docChgLst>
    <pc:chgData name="Ceci, Katrina" userId="a66f0765-f329-437d-8d11-f2ff14f20412" providerId="ADAL" clId="{A1420152-A679-41B4-97DF-E27ABF02D400}"/>
    <pc:docChg chg="custSel addSld delSld modSld">
      <pc:chgData name="Ceci, Katrina" userId="a66f0765-f329-437d-8d11-f2ff14f20412" providerId="ADAL" clId="{A1420152-A679-41B4-97DF-E27ABF02D400}" dt="2022-07-14T17:52:59.276" v="915" actId="20577"/>
      <pc:docMkLst>
        <pc:docMk/>
      </pc:docMkLst>
      <pc:sldChg chg="addSp modSp mod">
        <pc:chgData name="Ceci, Katrina" userId="a66f0765-f329-437d-8d11-f2ff14f20412" providerId="ADAL" clId="{A1420152-A679-41B4-97DF-E27ABF02D400}" dt="2022-07-14T17:52:59.276" v="915" actId="20577"/>
        <pc:sldMkLst>
          <pc:docMk/>
          <pc:sldMk cId="3092821024" sldId="593"/>
        </pc:sldMkLst>
        <pc:spChg chg="add mod">
          <ac:chgData name="Ceci, Katrina" userId="a66f0765-f329-437d-8d11-f2ff14f20412" providerId="ADAL" clId="{A1420152-A679-41B4-97DF-E27ABF02D400}" dt="2022-07-14T17:52:59.276" v="915" actId="20577"/>
          <ac:spMkLst>
            <pc:docMk/>
            <pc:sldMk cId="3092821024" sldId="593"/>
            <ac:spMk id="2" creationId="{3D319ECA-38BD-5E8B-0E63-0F7EDB63AB56}"/>
          </ac:spMkLst>
        </pc:spChg>
      </pc:sldChg>
      <pc:sldChg chg="modSp mod modNotesTx">
        <pc:chgData name="Ceci, Katrina" userId="a66f0765-f329-437d-8d11-f2ff14f20412" providerId="ADAL" clId="{A1420152-A679-41B4-97DF-E27ABF02D400}" dt="2022-07-12T11:27:37.062" v="899" actId="20577"/>
        <pc:sldMkLst>
          <pc:docMk/>
          <pc:sldMk cId="3448546981" sldId="598"/>
        </pc:sldMkLst>
        <pc:spChg chg="mod">
          <ac:chgData name="Ceci, Katrina" userId="a66f0765-f329-437d-8d11-f2ff14f20412" providerId="ADAL" clId="{A1420152-A679-41B4-97DF-E27ABF02D400}" dt="2022-07-10T19:56:14.122" v="23" actId="20577"/>
          <ac:spMkLst>
            <pc:docMk/>
            <pc:sldMk cId="3448546981" sldId="598"/>
            <ac:spMk id="2" creationId="{76B4B254-4F36-4995-A9B0-778A2219FFD7}"/>
          </ac:spMkLst>
        </pc:spChg>
        <pc:spChg chg="mod">
          <ac:chgData name="Ceci, Katrina" userId="a66f0765-f329-437d-8d11-f2ff14f20412" providerId="ADAL" clId="{A1420152-A679-41B4-97DF-E27ABF02D400}" dt="2022-07-12T11:27:04.520" v="834" actId="20577"/>
          <ac:spMkLst>
            <pc:docMk/>
            <pc:sldMk cId="3448546981" sldId="598"/>
            <ac:spMk id="6" creationId="{E6637F33-2AD7-4E26-87D2-A83FD962B263}"/>
          </ac:spMkLst>
        </pc:spChg>
      </pc:sldChg>
      <pc:sldChg chg="new del">
        <pc:chgData name="Ceci, Katrina" userId="a66f0765-f329-437d-8d11-f2ff14f20412" providerId="ADAL" clId="{A1420152-A679-41B4-97DF-E27ABF02D400}" dt="2022-07-12T12:30:26.204" v="900" actId="47"/>
        <pc:sldMkLst>
          <pc:docMk/>
          <pc:sldMk cId="2563825125" sldId="599"/>
        </pc:sldMkLst>
      </pc:sldChg>
      <pc:sldChg chg="del">
        <pc:chgData name="Ceci, Katrina" userId="a66f0765-f329-437d-8d11-f2ff14f20412" providerId="ADAL" clId="{A1420152-A679-41B4-97DF-E27ABF02D400}" dt="2022-07-12T11:19:55.476" v="765" actId="47"/>
        <pc:sldMkLst>
          <pc:docMk/>
          <pc:sldMk cId="3129452649" sldId="599"/>
        </pc:sldMkLst>
      </pc:sldChg>
      <pc:sldChg chg="del">
        <pc:chgData name="Ceci, Katrina" userId="a66f0765-f329-437d-8d11-f2ff14f20412" providerId="ADAL" clId="{A1420152-A679-41B4-97DF-E27ABF02D400}" dt="2022-07-12T11:19:56.549" v="766" actId="47"/>
        <pc:sldMkLst>
          <pc:docMk/>
          <pc:sldMk cId="1400785180" sldId="600"/>
        </pc:sldMkLst>
      </pc:sldChg>
      <pc:sldChg chg="del">
        <pc:chgData name="Ceci, Katrina" userId="a66f0765-f329-437d-8d11-f2ff14f20412" providerId="ADAL" clId="{A1420152-A679-41B4-97DF-E27ABF02D400}" dt="2022-07-12T11:19:54.390" v="764" actId="47"/>
        <pc:sldMkLst>
          <pc:docMk/>
          <pc:sldMk cId="2962026426" sldId="601"/>
        </pc:sldMkLst>
      </pc:sldChg>
    </pc:docChg>
  </pc:docChgLst>
  <pc:docChgLst>
    <pc:chgData name="Ceci, Katrina" userId="a66f0765-f329-437d-8d11-f2ff14f20412" providerId="ADAL" clId="{824E5926-FEA2-4D79-A6D4-393C5E36E0A8}"/>
    <pc:docChg chg="undo custSel addSld delSld modSld sldOrd delMainMaster">
      <pc:chgData name="Ceci, Katrina" userId="a66f0765-f329-437d-8d11-f2ff14f20412" providerId="ADAL" clId="{824E5926-FEA2-4D79-A6D4-393C5E36E0A8}" dt="2022-08-12T12:36:52.639" v="7446" actId="20577"/>
      <pc:docMkLst>
        <pc:docMk/>
      </pc:docMkLst>
      <pc:sldChg chg="addSp delSp modSp mod modNotesTx">
        <pc:chgData name="Ceci, Katrina" userId="a66f0765-f329-437d-8d11-f2ff14f20412" providerId="ADAL" clId="{824E5926-FEA2-4D79-A6D4-393C5E36E0A8}" dt="2022-08-12T12:33:26.437" v="7213" actId="1076"/>
        <pc:sldMkLst>
          <pc:docMk/>
          <pc:sldMk cId="2776012596" sldId="342"/>
        </pc:sldMkLst>
        <pc:spChg chg="add del mod">
          <ac:chgData name="Ceci, Katrina" userId="a66f0765-f329-437d-8d11-f2ff14f20412" providerId="ADAL" clId="{824E5926-FEA2-4D79-A6D4-393C5E36E0A8}" dt="2022-08-12T12:33:26.437" v="7213" actId="1076"/>
          <ac:spMkLst>
            <pc:docMk/>
            <pc:sldMk cId="2776012596" sldId="342"/>
            <ac:spMk id="11" creationId="{08918B43-9F0B-4A90-ABF1-FB02112FF4D1}"/>
          </ac:spMkLst>
        </pc:spChg>
      </pc:sldChg>
      <pc:sldChg chg="modNotesTx">
        <pc:chgData name="Ceci, Katrina" userId="a66f0765-f329-437d-8d11-f2ff14f20412" providerId="ADAL" clId="{824E5926-FEA2-4D79-A6D4-393C5E36E0A8}" dt="2022-08-12T12:25:37.002" v="6649" actId="20577"/>
        <pc:sldMkLst>
          <pc:docMk/>
          <pc:sldMk cId="3092821024" sldId="593"/>
        </pc:sldMkLst>
      </pc:sldChg>
      <pc:sldChg chg="addSp modSp mod modClrScheme chgLayout modNotesTx">
        <pc:chgData name="Ceci, Katrina" userId="a66f0765-f329-437d-8d11-f2ff14f20412" providerId="ADAL" clId="{824E5926-FEA2-4D79-A6D4-393C5E36E0A8}" dt="2022-08-12T12:32:42.459" v="7207" actId="20577"/>
        <pc:sldMkLst>
          <pc:docMk/>
          <pc:sldMk cId="3448546981" sldId="598"/>
        </pc:sldMkLst>
        <pc:spChg chg="mod ord">
          <ac:chgData name="Ceci, Katrina" userId="a66f0765-f329-437d-8d11-f2ff14f20412" providerId="ADAL" clId="{824E5926-FEA2-4D79-A6D4-393C5E36E0A8}" dt="2022-08-12T12:28:53.976" v="6954" actId="700"/>
          <ac:spMkLst>
            <pc:docMk/>
            <pc:sldMk cId="3448546981" sldId="598"/>
            <ac:spMk id="2" creationId="{76B4B254-4F36-4995-A9B0-778A2219FFD7}"/>
          </ac:spMkLst>
        </pc:spChg>
        <pc:spChg chg="add mod">
          <ac:chgData name="Ceci, Katrina" userId="a66f0765-f329-437d-8d11-f2ff14f20412" providerId="ADAL" clId="{824E5926-FEA2-4D79-A6D4-393C5E36E0A8}" dt="2022-08-12T12:32:42.459" v="7207" actId="20577"/>
          <ac:spMkLst>
            <pc:docMk/>
            <pc:sldMk cId="3448546981" sldId="598"/>
            <ac:spMk id="3" creationId="{881EA2D0-6442-9032-280C-69C2914BA80B}"/>
          </ac:spMkLst>
        </pc:spChg>
        <pc:spChg chg="mod ord">
          <ac:chgData name="Ceci, Katrina" userId="a66f0765-f329-437d-8d11-f2ff14f20412" providerId="ADAL" clId="{824E5926-FEA2-4D79-A6D4-393C5E36E0A8}" dt="2022-08-12T12:28:53.976" v="6954" actId="700"/>
          <ac:spMkLst>
            <pc:docMk/>
            <pc:sldMk cId="3448546981" sldId="598"/>
            <ac:spMk id="6" creationId="{E6637F33-2AD7-4E26-87D2-A83FD962B263}"/>
          </ac:spMkLst>
        </pc:spChg>
      </pc:sldChg>
      <pc:sldChg chg="addSp modSp new del mod modClrScheme chgLayout modNotesTx">
        <pc:chgData name="Ceci, Katrina" userId="a66f0765-f329-437d-8d11-f2ff14f20412" providerId="ADAL" clId="{824E5926-FEA2-4D79-A6D4-393C5E36E0A8}" dt="2022-07-24T22:18:03.867" v="3811" actId="47"/>
        <pc:sldMkLst>
          <pc:docMk/>
          <pc:sldMk cId="2437797850" sldId="599"/>
        </pc:sldMkLst>
        <pc:spChg chg="mod ord">
          <ac:chgData name="Ceci, Katrina" userId="a66f0765-f329-437d-8d11-f2ff14f20412" providerId="ADAL" clId="{824E5926-FEA2-4D79-A6D4-393C5E36E0A8}" dt="2022-07-24T22:15:08.859" v="3760" actId="700"/>
          <ac:spMkLst>
            <pc:docMk/>
            <pc:sldMk cId="2437797850" sldId="599"/>
            <ac:spMk id="2" creationId="{855DF890-5314-8FC7-7854-79964B231DA8}"/>
          </ac:spMkLst>
        </pc:spChg>
        <pc:spChg chg="mod ord">
          <ac:chgData name="Ceci, Katrina" userId="a66f0765-f329-437d-8d11-f2ff14f20412" providerId="ADAL" clId="{824E5926-FEA2-4D79-A6D4-393C5E36E0A8}" dt="2022-07-24T22:15:08.859" v="3760" actId="700"/>
          <ac:spMkLst>
            <pc:docMk/>
            <pc:sldMk cId="2437797850" sldId="599"/>
            <ac:spMk id="3" creationId="{A37120F5-E515-A52A-4AB4-4D5B3F79DE6E}"/>
          </ac:spMkLst>
        </pc:spChg>
        <pc:picChg chg="add mod">
          <ac:chgData name="Ceci, Katrina" userId="a66f0765-f329-437d-8d11-f2ff14f20412" providerId="ADAL" clId="{824E5926-FEA2-4D79-A6D4-393C5E36E0A8}" dt="2022-07-24T22:15:23.001" v="3763" actId="1440"/>
          <ac:picMkLst>
            <pc:docMk/>
            <pc:sldMk cId="2437797850" sldId="599"/>
            <ac:picMk id="5" creationId="{67DF4121-FD67-32ED-5E7B-A95B2EE1EA20}"/>
          </ac:picMkLst>
        </pc:picChg>
        <pc:picChg chg="add mod">
          <ac:chgData name="Ceci, Katrina" userId="a66f0765-f329-437d-8d11-f2ff14f20412" providerId="ADAL" clId="{824E5926-FEA2-4D79-A6D4-393C5E36E0A8}" dt="2022-07-24T22:15:50.638" v="3766" actId="1076"/>
          <ac:picMkLst>
            <pc:docMk/>
            <pc:sldMk cId="2437797850" sldId="599"/>
            <ac:picMk id="7" creationId="{3EC2A028-3B10-2A88-21EA-1C3D1D0D770F}"/>
          </ac:picMkLst>
        </pc:picChg>
      </pc:sldChg>
      <pc:sldChg chg="addSp delSp modSp new mod ord setBg modClrScheme chgLayout modNotesTx">
        <pc:chgData name="Ceci, Katrina" userId="a66f0765-f329-437d-8d11-f2ff14f20412" providerId="ADAL" clId="{824E5926-FEA2-4D79-A6D4-393C5E36E0A8}" dt="2022-07-24T22:12:52" v="3755" actId="207"/>
        <pc:sldMkLst>
          <pc:docMk/>
          <pc:sldMk cId="3297147765" sldId="600"/>
        </pc:sldMkLst>
        <pc:spChg chg="add del mod ord">
          <ac:chgData name="Ceci, Katrina" userId="a66f0765-f329-437d-8d11-f2ff14f20412" providerId="ADAL" clId="{824E5926-FEA2-4D79-A6D4-393C5E36E0A8}" dt="2022-07-24T22:12:52" v="3755" actId="207"/>
          <ac:spMkLst>
            <pc:docMk/>
            <pc:sldMk cId="3297147765" sldId="600"/>
            <ac:spMk id="2" creationId="{20878A00-99A9-E44C-6D19-C7E5600E7C9F}"/>
          </ac:spMkLst>
        </pc:spChg>
        <pc:spChg chg="del">
          <ac:chgData name="Ceci, Katrina" userId="a66f0765-f329-437d-8d11-f2ff14f20412" providerId="ADAL" clId="{824E5926-FEA2-4D79-A6D4-393C5E36E0A8}" dt="2022-07-24T21:32:50.611" v="1074" actId="478"/>
          <ac:spMkLst>
            <pc:docMk/>
            <pc:sldMk cId="3297147765" sldId="600"/>
            <ac:spMk id="3" creationId="{C1501411-C5AE-604D-89DD-1F2AA130B3FD}"/>
          </ac:spMkLst>
        </pc:spChg>
        <pc:spChg chg="add del mod">
          <ac:chgData name="Ceci, Katrina" userId="a66f0765-f329-437d-8d11-f2ff14f20412" providerId="ADAL" clId="{824E5926-FEA2-4D79-A6D4-393C5E36E0A8}" dt="2022-07-24T22:10:58.325" v="3730" actId="478"/>
          <ac:spMkLst>
            <pc:docMk/>
            <pc:sldMk cId="3297147765" sldId="600"/>
            <ac:spMk id="9" creationId="{E56FC0CC-5F20-0E68-B31B-A718C4A3309B}"/>
          </ac:spMkLst>
        </pc:spChg>
        <pc:picChg chg="add mod modCrop">
          <ac:chgData name="Ceci, Katrina" userId="a66f0765-f329-437d-8d11-f2ff14f20412" providerId="ADAL" clId="{824E5926-FEA2-4D79-A6D4-393C5E36E0A8}" dt="2022-07-24T22:12:38.390" v="3753" actId="1076"/>
          <ac:picMkLst>
            <pc:docMk/>
            <pc:sldMk cId="3297147765" sldId="600"/>
            <ac:picMk id="5" creationId="{B7E43428-4584-4BF5-146D-FC9CC4EB7B89}"/>
          </ac:picMkLst>
        </pc:picChg>
        <pc:picChg chg="add mod">
          <ac:chgData name="Ceci, Katrina" userId="a66f0765-f329-437d-8d11-f2ff14f20412" providerId="ADAL" clId="{824E5926-FEA2-4D79-A6D4-393C5E36E0A8}" dt="2022-07-24T21:34:54.810" v="1089" actId="14100"/>
          <ac:picMkLst>
            <pc:docMk/>
            <pc:sldMk cId="3297147765" sldId="600"/>
            <ac:picMk id="7" creationId="{9EC7A3FE-6F2F-F68C-43E3-92B0FCD553F9}"/>
          </ac:picMkLst>
        </pc:picChg>
      </pc:sldChg>
      <pc:sldChg chg="addSp delSp modSp new mod modNotesTx">
        <pc:chgData name="Ceci, Katrina" userId="a66f0765-f329-437d-8d11-f2ff14f20412" providerId="ADAL" clId="{824E5926-FEA2-4D79-A6D4-393C5E36E0A8}" dt="2022-08-12T12:36:52.639" v="7446" actId="20577"/>
        <pc:sldMkLst>
          <pc:docMk/>
          <pc:sldMk cId="1912437976" sldId="601"/>
        </pc:sldMkLst>
        <pc:spChg chg="del">
          <ac:chgData name="Ceci, Katrina" userId="a66f0765-f329-437d-8d11-f2ff14f20412" providerId="ADAL" clId="{824E5926-FEA2-4D79-A6D4-393C5E36E0A8}" dt="2022-07-24T21:41:03.087" v="1823" actId="478"/>
          <ac:spMkLst>
            <pc:docMk/>
            <pc:sldMk cId="1912437976" sldId="601"/>
            <ac:spMk id="2" creationId="{C6D6A7BD-09E4-08A5-7E82-EDC12992F50D}"/>
          </ac:spMkLst>
        </pc:spChg>
        <pc:spChg chg="add mod">
          <ac:chgData name="Ceci, Katrina" userId="a66f0765-f329-437d-8d11-f2ff14f20412" providerId="ADAL" clId="{824E5926-FEA2-4D79-A6D4-393C5E36E0A8}" dt="2022-07-24T21:47:02.650" v="2164" actId="1076"/>
          <ac:spMkLst>
            <pc:docMk/>
            <pc:sldMk cId="1912437976" sldId="601"/>
            <ac:spMk id="5" creationId="{C869C59F-1506-1249-F49B-514F93A7C086}"/>
          </ac:spMkLst>
        </pc:spChg>
        <pc:picChg chg="add mod">
          <ac:chgData name="Ceci, Katrina" userId="a66f0765-f329-437d-8d11-f2ff14f20412" providerId="ADAL" clId="{824E5926-FEA2-4D79-A6D4-393C5E36E0A8}" dt="2022-07-24T21:41:16.611" v="1825" actId="27614"/>
          <ac:picMkLst>
            <pc:docMk/>
            <pc:sldMk cId="1912437976" sldId="601"/>
            <ac:picMk id="4" creationId="{8C3A0E4F-9419-FCE6-748E-66AE55941F42}"/>
          </ac:picMkLst>
        </pc:picChg>
      </pc:sldChg>
      <pc:sldChg chg="addSp delSp modSp new del mod ord setBg modNotesTx">
        <pc:chgData name="Ceci, Katrina" userId="a66f0765-f329-437d-8d11-f2ff14f20412" providerId="ADAL" clId="{824E5926-FEA2-4D79-A6D4-393C5E36E0A8}" dt="2022-08-05T18:53:11.903" v="3872" actId="47"/>
        <pc:sldMkLst>
          <pc:docMk/>
          <pc:sldMk cId="3840284700" sldId="602"/>
        </pc:sldMkLst>
        <pc:spChg chg="mod ord">
          <ac:chgData name="Ceci, Katrina" userId="a66f0765-f329-437d-8d11-f2ff14f20412" providerId="ADAL" clId="{824E5926-FEA2-4D79-A6D4-393C5E36E0A8}" dt="2022-07-24T22:07:59.228" v="3356" actId="20577"/>
          <ac:spMkLst>
            <pc:docMk/>
            <pc:sldMk cId="3840284700" sldId="602"/>
            <ac:spMk id="2" creationId="{7FE49B0D-E13C-B9AF-C836-DD54ACC95243}"/>
          </ac:spMkLst>
        </pc:spChg>
        <pc:picChg chg="add del mod modCrop">
          <ac:chgData name="Ceci, Katrina" userId="a66f0765-f329-437d-8d11-f2ff14f20412" providerId="ADAL" clId="{824E5926-FEA2-4D79-A6D4-393C5E36E0A8}" dt="2022-08-05T18:14:35.749" v="3813" actId="478"/>
          <ac:picMkLst>
            <pc:docMk/>
            <pc:sldMk cId="3840284700" sldId="602"/>
            <ac:picMk id="4" creationId="{0DE59031-EE31-2B3A-CF70-4F7C9A2A75EB}"/>
          </ac:picMkLst>
        </pc:picChg>
        <pc:picChg chg="add mod">
          <ac:chgData name="Ceci, Katrina" userId="a66f0765-f329-437d-8d11-f2ff14f20412" providerId="ADAL" clId="{824E5926-FEA2-4D79-A6D4-393C5E36E0A8}" dt="2022-07-24T22:07:17.380" v="3307" actId="1076"/>
          <ac:picMkLst>
            <pc:docMk/>
            <pc:sldMk cId="3840284700" sldId="602"/>
            <ac:picMk id="6" creationId="{816A7C3C-77E4-8C13-031B-B5EC78022A5B}"/>
          </ac:picMkLst>
        </pc:picChg>
      </pc:sldChg>
      <pc:sldChg chg="addSp delSp modSp add mod modNotesTx">
        <pc:chgData name="Ceci, Katrina" userId="a66f0765-f329-437d-8d11-f2ff14f20412" providerId="ADAL" clId="{824E5926-FEA2-4D79-A6D4-393C5E36E0A8}" dt="2022-08-12T12:34:53.344" v="7218" actId="6549"/>
        <pc:sldMkLst>
          <pc:docMk/>
          <pc:sldMk cId="659918026" sldId="603"/>
        </pc:sldMkLst>
        <pc:spChg chg="mod">
          <ac:chgData name="Ceci, Katrina" userId="a66f0765-f329-437d-8d11-f2ff14f20412" providerId="ADAL" clId="{824E5926-FEA2-4D79-A6D4-393C5E36E0A8}" dt="2022-07-24T22:17:30.983" v="3807" actId="1076"/>
          <ac:spMkLst>
            <pc:docMk/>
            <pc:sldMk cId="659918026" sldId="603"/>
            <ac:spMk id="2" creationId="{20878A00-99A9-E44C-6D19-C7E5600E7C9F}"/>
          </ac:spMkLst>
        </pc:spChg>
        <pc:picChg chg="mod">
          <ac:chgData name="Ceci, Katrina" userId="a66f0765-f329-437d-8d11-f2ff14f20412" providerId="ADAL" clId="{824E5926-FEA2-4D79-A6D4-393C5E36E0A8}" dt="2022-07-24T22:17:21.571" v="3806" actId="1076"/>
          <ac:picMkLst>
            <pc:docMk/>
            <pc:sldMk cId="659918026" sldId="603"/>
            <ac:picMk id="5" creationId="{B7E43428-4584-4BF5-146D-FC9CC4EB7B89}"/>
          </ac:picMkLst>
        </pc:picChg>
        <pc:picChg chg="add mod">
          <ac:chgData name="Ceci, Katrina" userId="a66f0765-f329-437d-8d11-f2ff14f20412" providerId="ADAL" clId="{824E5926-FEA2-4D79-A6D4-393C5E36E0A8}" dt="2022-07-24T22:17:45.217" v="3809"/>
          <ac:picMkLst>
            <pc:docMk/>
            <pc:sldMk cId="659918026" sldId="603"/>
            <ac:picMk id="6" creationId="{3EE275F5-8DF4-5FB4-BD29-A1106F680B43}"/>
          </ac:picMkLst>
        </pc:picChg>
        <pc:picChg chg="del">
          <ac:chgData name="Ceci, Katrina" userId="a66f0765-f329-437d-8d11-f2ff14f20412" providerId="ADAL" clId="{824E5926-FEA2-4D79-A6D4-393C5E36E0A8}" dt="2022-07-24T22:17:36.646" v="3808" actId="478"/>
          <ac:picMkLst>
            <pc:docMk/>
            <pc:sldMk cId="659918026" sldId="603"/>
            <ac:picMk id="7" creationId="{9EC7A3FE-6F2F-F68C-43E3-92B0FCD553F9}"/>
          </ac:picMkLst>
        </pc:picChg>
      </pc:sldChg>
      <pc:sldChg chg="addSp delSp modSp add mod modNotesTx">
        <pc:chgData name="Ceci, Katrina" userId="a66f0765-f329-437d-8d11-f2ff14f20412" providerId="ADAL" clId="{824E5926-FEA2-4D79-A6D4-393C5E36E0A8}" dt="2022-08-12T12:35:35.783" v="7221" actId="1076"/>
        <pc:sldMkLst>
          <pc:docMk/>
          <pc:sldMk cId="251297837" sldId="604"/>
        </pc:sldMkLst>
        <pc:spChg chg="mod">
          <ac:chgData name="Ceci, Katrina" userId="a66f0765-f329-437d-8d11-f2ff14f20412" providerId="ADAL" clId="{824E5926-FEA2-4D79-A6D4-393C5E36E0A8}" dt="2022-08-05T18:21:36.454" v="3857" actId="1076"/>
          <ac:spMkLst>
            <pc:docMk/>
            <pc:sldMk cId="251297837" sldId="604"/>
            <ac:spMk id="2" creationId="{7FE49B0D-E13C-B9AF-C836-DD54ACC95243}"/>
          </ac:spMkLst>
        </pc:spChg>
        <pc:spChg chg="add mod">
          <ac:chgData name="Ceci, Katrina" userId="a66f0765-f329-437d-8d11-f2ff14f20412" providerId="ADAL" clId="{824E5926-FEA2-4D79-A6D4-393C5E36E0A8}" dt="2022-08-12T12:35:35.783" v="7221" actId="1076"/>
          <ac:spMkLst>
            <pc:docMk/>
            <pc:sldMk cId="251297837" sldId="604"/>
            <ac:spMk id="3" creationId="{645E1AD2-569D-906D-3CA3-81B29189F7D8}"/>
          </ac:spMkLst>
        </pc:spChg>
        <pc:picChg chg="del">
          <ac:chgData name="Ceci, Katrina" userId="a66f0765-f329-437d-8d11-f2ff14f20412" providerId="ADAL" clId="{824E5926-FEA2-4D79-A6D4-393C5E36E0A8}" dt="2022-08-05T18:15:16.132" v="3815" actId="478"/>
          <ac:picMkLst>
            <pc:docMk/>
            <pc:sldMk cId="251297837" sldId="604"/>
            <ac:picMk id="4" creationId="{0DE59031-EE31-2B3A-CF70-4F7C9A2A75EB}"/>
          </ac:picMkLst>
        </pc:picChg>
        <pc:picChg chg="add mod ord">
          <ac:chgData name="Ceci, Katrina" userId="a66f0765-f329-437d-8d11-f2ff14f20412" providerId="ADAL" clId="{824E5926-FEA2-4D79-A6D4-393C5E36E0A8}" dt="2022-08-05T18:22:03.644" v="3863" actId="1076"/>
          <ac:picMkLst>
            <pc:docMk/>
            <pc:sldMk cId="251297837" sldId="604"/>
            <ac:picMk id="4" creationId="{0E9E33F4-3CCB-902D-78A5-1F20C287463B}"/>
          </ac:picMkLst>
        </pc:picChg>
        <pc:picChg chg="del">
          <ac:chgData name="Ceci, Katrina" userId="a66f0765-f329-437d-8d11-f2ff14f20412" providerId="ADAL" clId="{824E5926-FEA2-4D79-A6D4-393C5E36E0A8}" dt="2022-08-05T18:15:19.146" v="3816" actId="478"/>
          <ac:picMkLst>
            <pc:docMk/>
            <pc:sldMk cId="251297837" sldId="604"/>
            <ac:picMk id="6" creationId="{816A7C3C-77E4-8C13-031B-B5EC78022A5B}"/>
          </ac:picMkLst>
        </pc:picChg>
      </pc:sldChg>
      <pc:sldMasterChg chg="del delSldLayout">
        <pc:chgData name="Ceci, Katrina" userId="a66f0765-f329-437d-8d11-f2ff14f20412" providerId="ADAL" clId="{824E5926-FEA2-4D79-A6D4-393C5E36E0A8}" dt="2022-08-12T12:28:53.976" v="6954" actId="700"/>
        <pc:sldMasterMkLst>
          <pc:docMk/>
          <pc:sldMasterMk cId="3589388165" sldId="2147483685"/>
        </pc:sldMasterMkLst>
        <pc:sldLayoutChg chg="del">
          <pc:chgData name="Ceci, Katrina" userId="a66f0765-f329-437d-8d11-f2ff14f20412" providerId="ADAL" clId="{824E5926-FEA2-4D79-A6D4-393C5E36E0A8}" dt="2022-08-12T12:28:53.976" v="6954" actId="700"/>
          <pc:sldLayoutMkLst>
            <pc:docMk/>
            <pc:sldMasterMk cId="3589388165" sldId="2147483685"/>
            <pc:sldLayoutMk cId="1211731972" sldId="2147483687"/>
          </pc:sldLayoutMkLst>
        </pc:sldLayoutChg>
      </pc:sldMasterChg>
    </pc:docChg>
  </pc:docChgLst>
  <pc:docChgLst>
    <pc:chgData name="Ceci, Katrina" userId="a66f0765-f329-437d-8d11-f2ff14f20412" providerId="ADAL" clId="{32A64A87-E2A7-A048-AA87-3B06995C50BD}"/>
    <pc:docChg chg="custSel modSld">
      <pc:chgData name="Ceci, Katrina" userId="a66f0765-f329-437d-8d11-f2ff14f20412" providerId="ADAL" clId="{32A64A87-E2A7-A048-AA87-3B06995C50BD}" dt="2022-10-17T21:32:27.680" v="46" actId="20577"/>
      <pc:docMkLst>
        <pc:docMk/>
      </pc:docMkLst>
      <pc:sldChg chg="modNotesTx">
        <pc:chgData name="Ceci, Katrina" userId="a66f0765-f329-437d-8d11-f2ff14f20412" providerId="ADAL" clId="{32A64A87-E2A7-A048-AA87-3B06995C50BD}" dt="2022-10-17T21:32:27.680" v="46" actId="20577"/>
        <pc:sldMkLst>
          <pc:docMk/>
          <pc:sldMk cId="3448546981" sldId="598"/>
        </pc:sldMkLst>
      </pc:sldChg>
      <pc:sldChg chg="delSp mod">
        <pc:chgData name="Ceci, Katrina" userId="a66f0765-f329-437d-8d11-f2ff14f20412" providerId="ADAL" clId="{32A64A87-E2A7-A048-AA87-3B06995C50BD}" dt="2022-10-15T18:29:21.735" v="0" actId="478"/>
        <pc:sldMkLst>
          <pc:docMk/>
          <pc:sldMk cId="3297147765" sldId="600"/>
        </pc:sldMkLst>
        <pc:picChg chg="del">
          <ac:chgData name="Ceci, Katrina" userId="a66f0765-f329-437d-8d11-f2ff14f20412" providerId="ADAL" clId="{32A64A87-E2A7-A048-AA87-3B06995C50BD}" dt="2022-10-15T18:29:21.735" v="0" actId="478"/>
          <ac:picMkLst>
            <pc:docMk/>
            <pc:sldMk cId="3297147765" sldId="600"/>
            <ac:picMk id="7" creationId="{9EC7A3FE-6F2F-F68C-43E3-92B0FCD553F9}"/>
          </ac:picMkLst>
        </pc:picChg>
      </pc:sldChg>
      <pc:sldChg chg="delSp mod">
        <pc:chgData name="Ceci, Katrina" userId="a66f0765-f329-437d-8d11-f2ff14f20412" providerId="ADAL" clId="{32A64A87-E2A7-A048-AA87-3B06995C50BD}" dt="2022-10-15T18:29:27.613" v="1" actId="478"/>
        <pc:sldMkLst>
          <pc:docMk/>
          <pc:sldMk cId="659918026" sldId="603"/>
        </pc:sldMkLst>
        <pc:picChg chg="del">
          <ac:chgData name="Ceci, Katrina" userId="a66f0765-f329-437d-8d11-f2ff14f20412" providerId="ADAL" clId="{32A64A87-E2A7-A048-AA87-3B06995C50BD}" dt="2022-10-15T18:29:27.613" v="1" actId="478"/>
          <ac:picMkLst>
            <pc:docMk/>
            <pc:sldMk cId="659918026" sldId="603"/>
            <ac:picMk id="6" creationId="{3EE275F5-8DF4-5FB4-BD29-A1106F680B43}"/>
          </ac:picMkLst>
        </pc:picChg>
      </pc:sldChg>
      <pc:sldChg chg="modNotesTx">
        <pc:chgData name="Ceci, Katrina" userId="a66f0765-f329-437d-8d11-f2ff14f20412" providerId="ADAL" clId="{32A64A87-E2A7-A048-AA87-3B06995C50BD}" dt="2022-10-17T21:30:57.740" v="10" actId="20577"/>
        <pc:sldMkLst>
          <pc:docMk/>
          <pc:sldMk cId="251297837" sldId="6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A6452-B27C-5844-B409-124A1D9DA3B5}" type="datetimeFigureOut">
              <a:rPr lang="en-US" smtClean="0"/>
              <a:t>4/11/2023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965D7-FFF8-2B41-80B4-167F87978D24}" type="slidenum">
              <a:rPr lang="en-US" smtClean="0"/>
              <a:t>‹#›</a:t>
            </a:fld>
            <a:endParaRPr lang="en-US"/>
          </a:p>
        </p:txBody>
      </p:sp>
    </p:spTree>
    <p:extLst>
      <p:ext uri="{BB962C8B-B14F-4D97-AF65-F5344CB8AC3E}">
        <p14:creationId xmlns:p14="http://schemas.microsoft.com/office/powerpoint/2010/main" val="295027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Your ENPC testing scenario will NOT require chest compressions or defibrillation, but it is important to know how to manage pediatric cardiopulmonary arrest. The next 2 PNP scenarios will review cardiopulmonary resuscitation. This discussion includes content from Chapter 5, Initial Assessment, and Chapter 7, the Child in Need of Stabilization and is based on the 2020 American Heart Association Guidelines for Cardiopulmonary Resuscitation and Emergency Cardiovascular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Describe the principles and sequence of high-quality pediatric cardiopulmonary resuscitation.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Apply the pediatric nursing process to an unresponsive child without normal breathing or a palpable pulse.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65D7-FFF8-2B41-80B4-167F87978D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530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When are chest compressions indicated?</a:t>
            </a:r>
          </a:p>
          <a:p>
            <a:r>
              <a:rPr lang="en-US" b="0" dirty="0"/>
              <a:t>Unresponsive child with abnormal breathing and no palpable pulse OR a pulse of less than 60 with signs of poor perfusion</a:t>
            </a:r>
          </a:p>
          <a:p>
            <a:r>
              <a:rPr lang="en-US" b="1" dirty="0"/>
              <a:t>How do you minimize pauses in compressions?</a:t>
            </a:r>
          </a:p>
          <a:p>
            <a:r>
              <a:rPr lang="en-US" b="0" dirty="0"/>
              <a:t>Apply pads and charge defibrillator during compressions</a:t>
            </a:r>
          </a:p>
          <a:p>
            <a:r>
              <a:rPr lang="en-US" dirty="0"/>
              <a:t>Assess pulse while compressions are in progress and keep fingers on pulse during pauses to evaluate for quality of compressions and quickly assesses for a pulse during rhythm checks </a:t>
            </a:r>
          </a:p>
          <a:p>
            <a:r>
              <a:rPr lang="en-US" dirty="0"/>
              <a:t>Be ready to change compressors every 2 minutes</a:t>
            </a:r>
          </a:p>
          <a:p>
            <a:r>
              <a:rPr lang="en-US" dirty="0"/>
              <a:t>Immediately resume compressions after defibrillation</a:t>
            </a:r>
          </a:p>
          <a:p>
            <a:r>
              <a:rPr lang="en-US" b="1" dirty="0"/>
              <a:t>What do you use to estimate the patient’s weight?</a:t>
            </a:r>
          </a:p>
          <a:p>
            <a:r>
              <a:rPr lang="en-US" b="1" dirty="0"/>
              <a:t>How are you able to support caregiver presence at your facility?</a:t>
            </a:r>
          </a:p>
        </p:txBody>
      </p:sp>
      <p:sp>
        <p:nvSpPr>
          <p:cNvPr id="4" name="Slide Number Placeholder 3"/>
          <p:cNvSpPr>
            <a:spLocks noGrp="1"/>
          </p:cNvSpPr>
          <p:nvPr>
            <p:ph type="sldNum" sz="quarter" idx="5"/>
          </p:nvPr>
        </p:nvSpPr>
        <p:spPr/>
        <p:txBody>
          <a:bodyPr/>
          <a:lstStyle/>
          <a:p>
            <a:fld id="{5E8965D7-FFF8-2B41-80B4-167F87978D24}" type="slidenum">
              <a:rPr lang="en-US" smtClean="0"/>
              <a:t>2</a:t>
            </a:fld>
            <a:endParaRPr lang="en-US"/>
          </a:p>
        </p:txBody>
      </p:sp>
    </p:spTree>
    <p:extLst>
      <p:ext uri="{BB962C8B-B14F-4D97-AF65-F5344CB8AC3E}">
        <p14:creationId xmlns:p14="http://schemas.microsoft.com/office/powerpoint/2010/main" val="29762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lstStyle/>
          <a:p>
            <a:r>
              <a:rPr lang="en-US" b="1" dirty="0"/>
              <a:t>Who has used a length-based resuscitation tape? Are there any tricks to using it?</a:t>
            </a:r>
          </a:p>
          <a:p>
            <a:r>
              <a:rPr lang="en-US" b="0" dirty="0"/>
              <a:t>Red to the head, estimate the length to the child’s heels, not the toes. </a:t>
            </a:r>
          </a:p>
          <a:p>
            <a:endParaRPr lang="en-US" b="0" dirty="0"/>
          </a:p>
          <a:p>
            <a:r>
              <a:rPr lang="en-US" b="0" i="1" dirty="0"/>
              <a:t>Review facility-specific methods to estimate weight if applicable.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65D7-FFF8-2B41-80B4-167F87978D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673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will want to apply the defibrillation pads as soon as possible to determine if it is a shockable rhythm. Do you know when you would use the pediatric pads?</a:t>
            </a:r>
          </a:p>
          <a:p>
            <a:r>
              <a:rPr lang="en-US" dirty="0"/>
              <a:t>Weight-based depending on manufacturer, if the pads do not overlap you can generally use the adult pads but defer to manufacturer instructions.</a:t>
            </a:r>
          </a:p>
          <a:p>
            <a:r>
              <a:rPr lang="en-US" b="1" dirty="0"/>
              <a:t>What is the initial defibrillation dose? What are subsequent defibrillation doses?</a:t>
            </a:r>
          </a:p>
          <a:p>
            <a:r>
              <a:rPr lang="en-US" dirty="0"/>
              <a:t>Start at 2 joules/kg, second shock at 4 joules/kg, may increase subsequent doses up to a maximum of 10 joules/kg</a:t>
            </a:r>
          </a:p>
          <a:p>
            <a:r>
              <a:rPr lang="en-US" b="1" dirty="0"/>
              <a:t>We will use the “sync” mode to cardiovert. What is the cardioversion dose?</a:t>
            </a:r>
          </a:p>
          <a:p>
            <a:r>
              <a:rPr lang="en-US" dirty="0"/>
              <a:t>0.5-1 joule/kg </a:t>
            </a:r>
          </a:p>
        </p:txBody>
      </p:sp>
      <p:sp>
        <p:nvSpPr>
          <p:cNvPr id="4" name="Slide Number Placeholder 3"/>
          <p:cNvSpPr>
            <a:spLocks noGrp="1"/>
          </p:cNvSpPr>
          <p:nvPr>
            <p:ph type="sldNum" sz="quarter" idx="5"/>
          </p:nvPr>
        </p:nvSpPr>
        <p:spPr/>
        <p:txBody>
          <a:bodyPr/>
          <a:lstStyle/>
          <a:p>
            <a:fld id="{5E8965D7-FFF8-2B41-80B4-167F87978D24}" type="slidenum">
              <a:rPr lang="en-US" smtClean="0"/>
              <a:t>4</a:t>
            </a:fld>
            <a:endParaRPr lang="en-US"/>
          </a:p>
        </p:txBody>
      </p:sp>
    </p:spTree>
    <p:extLst>
      <p:ext uri="{BB962C8B-B14F-4D97-AF65-F5344CB8AC3E}">
        <p14:creationId xmlns:p14="http://schemas.microsoft.com/office/powerpoint/2010/main" val="2239199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the compression to ventilation ratio for one rescuer?</a:t>
            </a:r>
          </a:p>
          <a:p>
            <a:r>
              <a:rPr lang="en-US" dirty="0"/>
              <a:t>30:2</a:t>
            </a:r>
          </a:p>
          <a:p>
            <a:r>
              <a:rPr lang="en-US" b="1" dirty="0"/>
              <a:t>What is the compression to ventilation ratio for two rescuers?</a:t>
            </a:r>
          </a:p>
          <a:p>
            <a:r>
              <a:rPr lang="en-US" dirty="0"/>
              <a:t>15:2</a:t>
            </a:r>
          </a:p>
          <a:p>
            <a:r>
              <a:rPr lang="en-US" b="1" dirty="0"/>
              <a:t>Once you have an advanced airway, how do you coordinate compressions and ventilations?</a:t>
            </a:r>
          </a:p>
          <a:p>
            <a:r>
              <a:rPr lang="en-US" b="0" dirty="0"/>
              <a:t>Continuous compressions at a rate of 100-120/minute with no pauses for ventilations.</a:t>
            </a:r>
          </a:p>
          <a:p>
            <a:r>
              <a:rPr lang="en-US" b="0" dirty="0"/>
              <a:t>Ventilation rate depending on signs of puberty</a:t>
            </a:r>
          </a:p>
          <a:p>
            <a:r>
              <a:rPr lang="en-US" b="0" dirty="0"/>
              <a:t>No signs of puberty: 1 breath every 2-3 seconds </a:t>
            </a:r>
          </a:p>
          <a:p>
            <a:r>
              <a:rPr lang="en-US" b="0" dirty="0"/>
              <a:t>Signs of puberty: 1 breath every 6 seconds</a:t>
            </a:r>
          </a:p>
        </p:txBody>
      </p:sp>
      <p:sp>
        <p:nvSpPr>
          <p:cNvPr id="4" name="Slide Number Placeholder 3"/>
          <p:cNvSpPr>
            <a:spLocks noGrp="1"/>
          </p:cNvSpPr>
          <p:nvPr>
            <p:ph type="sldNum" sz="quarter" idx="5"/>
          </p:nvPr>
        </p:nvSpPr>
        <p:spPr/>
        <p:txBody>
          <a:bodyPr/>
          <a:lstStyle/>
          <a:p>
            <a:fld id="{5E8965D7-FFF8-2B41-80B4-167F87978D24}" type="slidenum">
              <a:rPr lang="en-US" smtClean="0"/>
              <a:t>5</a:t>
            </a:fld>
            <a:endParaRPr lang="en-US"/>
          </a:p>
        </p:txBody>
      </p:sp>
    </p:spTree>
    <p:extLst>
      <p:ext uri="{BB962C8B-B14F-4D97-AF65-F5344CB8AC3E}">
        <p14:creationId xmlns:p14="http://schemas.microsoft.com/office/powerpoint/2010/main" val="1496270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After intubation, you will need to confirm correct endotracheal tube placement. </a:t>
            </a:r>
          </a:p>
          <a:p>
            <a:endParaRPr lang="en-US" b="0" i="1" dirty="0"/>
          </a:p>
        </p:txBody>
      </p:sp>
      <p:sp>
        <p:nvSpPr>
          <p:cNvPr id="4" name="Slide Number Placeholder 3"/>
          <p:cNvSpPr>
            <a:spLocks noGrp="1"/>
          </p:cNvSpPr>
          <p:nvPr>
            <p:ph type="sldNum" sz="quarter" idx="5"/>
          </p:nvPr>
        </p:nvSpPr>
        <p:spPr/>
        <p:txBody>
          <a:bodyPr/>
          <a:lstStyle/>
          <a:p>
            <a:fld id="{5E8965D7-FFF8-2B41-80B4-167F87978D24}" type="slidenum">
              <a:rPr lang="en-US" smtClean="0"/>
              <a:t>6</a:t>
            </a:fld>
            <a:endParaRPr lang="en-US"/>
          </a:p>
        </p:txBody>
      </p:sp>
    </p:spTree>
    <p:extLst>
      <p:ext uri="{BB962C8B-B14F-4D97-AF65-F5344CB8AC3E}">
        <p14:creationId xmlns:p14="http://schemas.microsoft.com/office/powerpoint/2010/main" val="301612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What resources do you have to calculate pediatric drug dosages?</a:t>
            </a:r>
          </a:p>
          <a:p>
            <a:r>
              <a:rPr lang="en-US" sz="1200" b="0" dirty="0"/>
              <a:t>Refer to facility resources</a:t>
            </a:r>
          </a:p>
          <a:p>
            <a:r>
              <a:rPr lang="en-US" sz="1200" b="1" dirty="0"/>
              <a:t>0.01 mg/kg of epinephrine is given every 3-5 minutes. That is 1.2 mL for a 12 kg child. How do you draw up multiple doses of epinephrine?</a:t>
            </a:r>
          </a:p>
          <a:p>
            <a:r>
              <a:rPr lang="en-US" sz="1200" b="0" dirty="0"/>
              <a:t>Refer to 3-way stopcock or other syringe transfer devices</a:t>
            </a:r>
          </a:p>
          <a:p>
            <a:r>
              <a:rPr lang="en-US" sz="1200" b="1" dirty="0"/>
              <a:t>We will reinforce all of this in 2 resuscitation teaching scenarios. Your testing scenario will NOT require chest compressions or defibrillation. </a:t>
            </a:r>
          </a:p>
          <a:p>
            <a:r>
              <a:rPr lang="en-US" sz="1200" b="1" dirty="0"/>
              <a:t>Are you ready to see how this plays out in a patient scenario?</a:t>
            </a:r>
          </a:p>
          <a:p>
            <a:endParaRPr lang="en-US" dirty="0"/>
          </a:p>
        </p:txBody>
      </p:sp>
      <p:sp>
        <p:nvSpPr>
          <p:cNvPr id="4" name="Slide Number Placeholder 3"/>
          <p:cNvSpPr>
            <a:spLocks noGrp="1"/>
          </p:cNvSpPr>
          <p:nvPr>
            <p:ph type="sldNum" sz="quarter" idx="5"/>
          </p:nvPr>
        </p:nvSpPr>
        <p:spPr/>
        <p:txBody>
          <a:bodyPr/>
          <a:lstStyle/>
          <a:p>
            <a:fld id="{5E8965D7-FFF8-2B41-80B4-167F87978D24}" type="slidenum">
              <a:rPr lang="en-US" smtClean="0"/>
              <a:t>7</a:t>
            </a:fld>
            <a:endParaRPr lang="en-US"/>
          </a:p>
        </p:txBody>
      </p:sp>
    </p:spTree>
    <p:extLst>
      <p:ext uri="{BB962C8B-B14F-4D97-AF65-F5344CB8AC3E}">
        <p14:creationId xmlns:p14="http://schemas.microsoft.com/office/powerpoint/2010/main" val="3075633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79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609601"/>
          </a:xfrm>
          <a:prstGeom prst="rect">
            <a:avLst/>
          </a:prstGeom>
        </p:spPr>
        <p:txBody>
          <a:bodyPr/>
          <a:lstStyle>
            <a:lvl1pPr>
              <a:defRPr sz="3600" b="1"/>
            </a:lvl1pPr>
          </a:lstStyle>
          <a:p>
            <a:r>
              <a:rPr lang="en-US"/>
              <a:t>Click to edit Master title style</a:t>
            </a:r>
          </a:p>
        </p:txBody>
      </p:sp>
      <p:sp>
        <p:nvSpPr>
          <p:cNvPr id="3" name="Content Placeholder 2"/>
          <p:cNvSpPr>
            <a:spLocks noGrp="1"/>
          </p:cNvSpPr>
          <p:nvPr>
            <p:ph idx="1"/>
          </p:nvPr>
        </p:nvSpPr>
        <p:spPr>
          <a:xfrm>
            <a:off x="628650" y="1010194"/>
            <a:ext cx="7886700" cy="489954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4/11/2023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133516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A121-0EE7-8D4F-809C-A30E6A58E4A2}"/>
              </a:ext>
            </a:extLst>
          </p:cNvPr>
          <p:cNvSpPr>
            <a:spLocks noGrp="1"/>
          </p:cNvSpPr>
          <p:nvPr>
            <p:ph type="ctrTitle"/>
          </p:nvPr>
        </p:nvSpPr>
        <p:spPr>
          <a:xfrm>
            <a:off x="1143000" y="1122363"/>
            <a:ext cx="6858000" cy="2387600"/>
          </a:xfrm>
          <a:prstGeom prst="rect">
            <a:avLst/>
          </a:prstGeom>
        </p:spPr>
        <p:txBody>
          <a:bodyPr anchor="ctr" anchorCtr="0"/>
          <a:lstStyle>
            <a:lvl1pPr algn="ctr">
              <a:defRPr sz="4400" b="1">
                <a:solidFill>
                  <a:srgbClr val="41BFB2"/>
                </a:solidFill>
                <a:latin typeface="+mn-lt"/>
              </a:defRPr>
            </a:lvl1pPr>
          </a:lstStyle>
          <a:p>
            <a:r>
              <a:rPr lang="en-US"/>
              <a:t>Click to edit Master title style</a:t>
            </a:r>
          </a:p>
        </p:txBody>
      </p:sp>
    </p:spTree>
    <p:extLst>
      <p:ext uri="{BB962C8B-B14F-4D97-AF65-F5344CB8AC3E}">
        <p14:creationId xmlns:p14="http://schemas.microsoft.com/office/powerpoint/2010/main" val="62913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A121-0EE7-8D4F-809C-A30E6A58E4A2}"/>
              </a:ext>
            </a:extLst>
          </p:cNvPr>
          <p:cNvSpPr>
            <a:spLocks noGrp="1"/>
          </p:cNvSpPr>
          <p:nvPr>
            <p:ph type="ctrTitle"/>
          </p:nvPr>
        </p:nvSpPr>
        <p:spPr>
          <a:xfrm>
            <a:off x="1143000" y="1122363"/>
            <a:ext cx="6858000" cy="2387600"/>
          </a:xfrm>
          <a:prstGeom prst="rect">
            <a:avLst/>
          </a:prstGeom>
        </p:spPr>
        <p:txBody>
          <a:bodyPr anchor="ctr" anchorCtr="0"/>
          <a:lstStyle>
            <a:lvl1pPr algn="ctr">
              <a:defRPr sz="4400" b="1">
                <a:solidFill>
                  <a:srgbClr val="41BFB2"/>
                </a:solidFill>
                <a:latin typeface="+mn-lt"/>
              </a:defRPr>
            </a:lvl1pPr>
          </a:lstStyle>
          <a:p>
            <a:r>
              <a:rPr lang="en-US"/>
              <a:t>Click to edit Master title style</a:t>
            </a:r>
          </a:p>
        </p:txBody>
      </p:sp>
    </p:spTree>
    <p:extLst>
      <p:ext uri="{BB962C8B-B14F-4D97-AF65-F5344CB8AC3E}">
        <p14:creationId xmlns:p14="http://schemas.microsoft.com/office/powerpoint/2010/main" val="291084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609601"/>
          </a:xfrm>
          <a:prstGeom prst="rect">
            <a:avLst/>
          </a:prstGeom>
        </p:spPr>
        <p:txBody>
          <a:bodyPr/>
          <a:lstStyle>
            <a:lvl1pPr>
              <a:defRPr sz="3200" b="1"/>
            </a:lvl1pPr>
          </a:lstStyle>
          <a:p>
            <a:r>
              <a:rPr lang="en-US" dirty="0"/>
              <a:t>Click to edit Master title style</a:t>
            </a:r>
          </a:p>
        </p:txBody>
      </p:sp>
      <p:sp>
        <p:nvSpPr>
          <p:cNvPr id="3" name="Content Placeholder 2"/>
          <p:cNvSpPr>
            <a:spLocks noGrp="1"/>
          </p:cNvSpPr>
          <p:nvPr>
            <p:ph idx="1"/>
          </p:nvPr>
        </p:nvSpPr>
        <p:spPr>
          <a:xfrm>
            <a:off x="628650" y="1078787"/>
            <a:ext cx="7886700" cy="50981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9715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44165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F07780-B9A0-C94F-8EE1-35DD02C7D8DD}"/>
              </a:ext>
            </a:extLst>
          </p:cNvPr>
          <p:cNvSpPr/>
          <p:nvPr userDrawn="1"/>
        </p:nvSpPr>
        <p:spPr>
          <a:xfrm>
            <a:off x="0" y="1222883"/>
            <a:ext cx="9144000" cy="5635118"/>
          </a:xfrm>
          <a:prstGeom prst="rect">
            <a:avLst/>
          </a:prstGeom>
          <a:solidFill>
            <a:srgbClr val="96C13D"/>
          </a:solidFill>
          <a:ln w="12700">
            <a:miter lim="400000"/>
          </a:ln>
        </p:spPr>
        <p:txBody>
          <a:bodyPr lIns="34289" rIns="34289" anchor="ctr"/>
          <a:lstStyle/>
          <a:p>
            <a:endParaRPr sz="1350"/>
          </a:p>
        </p:txBody>
      </p:sp>
      <p:pic>
        <p:nvPicPr>
          <p:cNvPr id="6" name="enpcGraphic-01.png" descr="enpcGraphic-01.png">
            <a:extLst>
              <a:ext uri="{FF2B5EF4-FFF2-40B4-BE49-F238E27FC236}">
                <a16:creationId xmlns:a16="http://schemas.microsoft.com/office/drawing/2014/main" id="{BCEB974C-E36A-6148-A8E1-8867253EBD7F}"/>
              </a:ext>
            </a:extLst>
          </p:cNvPr>
          <p:cNvPicPr>
            <a:picLocks noChangeAspect="1"/>
          </p:cNvPicPr>
          <p:nvPr userDrawn="1"/>
        </p:nvPicPr>
        <p:blipFill>
          <a:blip r:embed="rId3"/>
          <a:stretch>
            <a:fillRect/>
          </a:stretch>
        </p:blipFill>
        <p:spPr>
          <a:xfrm>
            <a:off x="386341" y="-3180205"/>
            <a:ext cx="3414649" cy="9384139"/>
          </a:xfrm>
          <a:prstGeom prst="rect">
            <a:avLst/>
          </a:prstGeom>
          <a:ln w="12700">
            <a:miter lim="400000"/>
          </a:ln>
        </p:spPr>
      </p:pic>
      <p:pic>
        <p:nvPicPr>
          <p:cNvPr id="3" name="Picture 2">
            <a:extLst>
              <a:ext uri="{FF2B5EF4-FFF2-40B4-BE49-F238E27FC236}">
                <a16:creationId xmlns:a16="http://schemas.microsoft.com/office/drawing/2014/main" id="{D67CBD5F-1E58-C349-9C50-44A59ED4984D}"/>
              </a:ext>
            </a:extLst>
          </p:cNvPr>
          <p:cNvPicPr>
            <a:picLocks noChangeAspect="1"/>
          </p:cNvPicPr>
          <p:nvPr userDrawn="1"/>
        </p:nvPicPr>
        <p:blipFill>
          <a:blip r:embed="rId4"/>
          <a:stretch>
            <a:fillRect/>
          </a:stretch>
        </p:blipFill>
        <p:spPr>
          <a:xfrm>
            <a:off x="6779689" y="5340290"/>
            <a:ext cx="1633359" cy="938370"/>
          </a:xfrm>
          <a:prstGeom prst="rect">
            <a:avLst/>
          </a:prstGeom>
        </p:spPr>
      </p:pic>
      <p:pic>
        <p:nvPicPr>
          <p:cNvPr id="4" name="Picture 3">
            <a:extLst>
              <a:ext uri="{FF2B5EF4-FFF2-40B4-BE49-F238E27FC236}">
                <a16:creationId xmlns:a16="http://schemas.microsoft.com/office/drawing/2014/main" id="{FF0AD357-4BF0-D349-BACE-ED06047B190E}"/>
              </a:ext>
            </a:extLst>
          </p:cNvPr>
          <p:cNvPicPr>
            <a:picLocks noChangeAspect="1"/>
          </p:cNvPicPr>
          <p:nvPr userDrawn="1"/>
        </p:nvPicPr>
        <p:blipFill>
          <a:blip r:embed="rId5"/>
          <a:stretch>
            <a:fillRect/>
          </a:stretch>
        </p:blipFill>
        <p:spPr>
          <a:xfrm>
            <a:off x="3561502" y="2305089"/>
            <a:ext cx="4851546" cy="2247821"/>
          </a:xfrm>
          <a:prstGeom prst="rect">
            <a:avLst/>
          </a:prstGeom>
        </p:spPr>
      </p:pic>
    </p:spTree>
    <p:extLst>
      <p:ext uri="{BB962C8B-B14F-4D97-AF65-F5344CB8AC3E}">
        <p14:creationId xmlns:p14="http://schemas.microsoft.com/office/powerpoint/2010/main" val="92769545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685800" rtl="0" eaLnBrk="1" latinLnBrk="0" hangingPunct="1">
        <a:lnSpc>
          <a:spcPct val="90000"/>
        </a:lnSpc>
        <a:spcBef>
          <a:spcPct val="0"/>
        </a:spcBef>
        <a:buNone/>
        <a:defRPr sz="3300" kern="1200">
          <a:solidFill>
            <a:srgbClr val="007A3D"/>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enpcGraphic-01.png" descr="enpcGraphic-01.png">
            <a:extLst>
              <a:ext uri="{FF2B5EF4-FFF2-40B4-BE49-F238E27FC236}">
                <a16:creationId xmlns:a16="http://schemas.microsoft.com/office/drawing/2014/main" id="{C1F062C4-E223-554D-9C52-181C031024BC}"/>
              </a:ext>
            </a:extLst>
          </p:cNvPr>
          <p:cNvPicPr>
            <a:picLocks noChangeAspect="1"/>
          </p:cNvPicPr>
          <p:nvPr userDrawn="1"/>
        </p:nvPicPr>
        <p:blipFill>
          <a:blip r:embed="rId3">
            <a:alphaModFix amt="70000"/>
          </a:blip>
          <a:stretch>
            <a:fillRect/>
          </a:stretch>
        </p:blipFill>
        <p:spPr>
          <a:xfrm rot="18900000">
            <a:off x="4643418" y="-3841560"/>
            <a:ext cx="3240780" cy="11875087"/>
          </a:xfrm>
          <a:prstGeom prst="rect">
            <a:avLst/>
          </a:prstGeom>
          <a:ln w="12700">
            <a:miter lim="400000"/>
          </a:ln>
        </p:spPr>
      </p:pic>
      <p:sp>
        <p:nvSpPr>
          <p:cNvPr id="7" name="Rectangle">
            <a:extLst>
              <a:ext uri="{FF2B5EF4-FFF2-40B4-BE49-F238E27FC236}">
                <a16:creationId xmlns:a16="http://schemas.microsoft.com/office/drawing/2014/main" id="{F3A6399C-717E-6345-8D4C-403D5A18E7AF}"/>
              </a:ext>
            </a:extLst>
          </p:cNvPr>
          <p:cNvSpPr/>
          <p:nvPr userDrawn="1"/>
        </p:nvSpPr>
        <p:spPr>
          <a:xfrm>
            <a:off x="0" y="0"/>
            <a:ext cx="9144000" cy="796580"/>
          </a:xfrm>
          <a:prstGeom prst="rect">
            <a:avLst/>
          </a:prstGeom>
          <a:solidFill>
            <a:srgbClr val="96C13D">
              <a:alpha val="80000"/>
            </a:srgbClr>
          </a:solidFill>
          <a:ln w="12700">
            <a:miter lim="400000"/>
          </a:ln>
        </p:spPr>
        <p:txBody>
          <a:bodyPr lIns="34289" rIns="34289" anchor="ctr"/>
          <a:lstStyle/>
          <a:p>
            <a:endParaRPr sz="1350"/>
          </a:p>
        </p:txBody>
      </p:sp>
      <p:sp>
        <p:nvSpPr>
          <p:cNvPr id="9" name="Rectangle">
            <a:extLst>
              <a:ext uri="{FF2B5EF4-FFF2-40B4-BE49-F238E27FC236}">
                <a16:creationId xmlns:a16="http://schemas.microsoft.com/office/drawing/2014/main" id="{83DBA2CE-30E0-0F41-A0F7-E417ACA80A93}"/>
              </a:ext>
            </a:extLst>
          </p:cNvPr>
          <p:cNvSpPr/>
          <p:nvPr userDrawn="1"/>
        </p:nvSpPr>
        <p:spPr>
          <a:xfrm>
            <a:off x="0" y="796579"/>
            <a:ext cx="9144000" cy="6067473"/>
          </a:xfrm>
          <a:prstGeom prst="rect">
            <a:avLst/>
          </a:prstGeom>
          <a:solidFill>
            <a:srgbClr val="FFFFFF">
              <a:alpha val="80000"/>
            </a:srgbClr>
          </a:solidFill>
          <a:ln w="12700">
            <a:miter lim="400000"/>
          </a:ln>
        </p:spPr>
        <p:txBody>
          <a:bodyPr lIns="34289" rIns="34289" anchor="ctr"/>
          <a:lstStyle/>
          <a:p>
            <a:endParaRPr sz="1350"/>
          </a:p>
        </p:txBody>
      </p:sp>
      <p:sp>
        <p:nvSpPr>
          <p:cNvPr id="10" name="Title Placeholder 1">
            <a:extLst>
              <a:ext uri="{FF2B5EF4-FFF2-40B4-BE49-F238E27FC236}">
                <a16:creationId xmlns:a16="http://schemas.microsoft.com/office/drawing/2014/main" id="{C677F6E8-094C-804A-B1E6-7F95D84CA6C2}"/>
              </a:ext>
            </a:extLst>
          </p:cNvPr>
          <p:cNvSpPr>
            <a:spLocks noGrp="1"/>
          </p:cNvSpPr>
          <p:nvPr>
            <p:ph type="title"/>
          </p:nvPr>
        </p:nvSpPr>
        <p:spPr>
          <a:xfrm>
            <a:off x="628650" y="203200"/>
            <a:ext cx="7886700" cy="593379"/>
          </a:xfrm>
          <a:prstGeom prst="rect">
            <a:avLst/>
          </a:prstGeom>
          <a:noFill/>
        </p:spPr>
        <p:txBody>
          <a:bodyPr vert="horz" lIns="91440" tIns="45720" rIns="91440" bIns="45720" rtlCol="0" anchor="ctr">
            <a:noAutofit/>
          </a:bodyPr>
          <a:lstStyle/>
          <a:p>
            <a:r>
              <a:rPr lang="en-US"/>
              <a:t>Click to edit Master title style</a:t>
            </a:r>
          </a:p>
        </p:txBody>
      </p:sp>
      <p:sp>
        <p:nvSpPr>
          <p:cNvPr id="11" name="Text Placeholder 2">
            <a:extLst>
              <a:ext uri="{FF2B5EF4-FFF2-40B4-BE49-F238E27FC236}">
                <a16:creationId xmlns:a16="http://schemas.microsoft.com/office/drawing/2014/main" id="{46731C26-00EE-614F-8A38-2D5C53005A9E}"/>
              </a:ext>
            </a:extLst>
          </p:cNvPr>
          <p:cNvSpPr>
            <a:spLocks noGrp="1"/>
          </p:cNvSpPr>
          <p:nvPr>
            <p:ph type="body" idx="1"/>
          </p:nvPr>
        </p:nvSpPr>
        <p:spPr>
          <a:xfrm>
            <a:off x="628650" y="999780"/>
            <a:ext cx="7886700" cy="5323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242923"/>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35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npcGraphic-01.png" descr="enpcGraphic-01.png">
            <a:extLst>
              <a:ext uri="{FF2B5EF4-FFF2-40B4-BE49-F238E27FC236}">
                <a16:creationId xmlns:a16="http://schemas.microsoft.com/office/drawing/2014/main" id="{9AD22367-78B1-9B4E-ACBE-7E9836B5676D}"/>
              </a:ext>
            </a:extLst>
          </p:cNvPr>
          <p:cNvPicPr>
            <a:picLocks noChangeAspect="1"/>
          </p:cNvPicPr>
          <p:nvPr userDrawn="1"/>
        </p:nvPicPr>
        <p:blipFill>
          <a:blip r:embed="rId3">
            <a:alphaModFix amt="70000"/>
          </a:blip>
          <a:stretch>
            <a:fillRect/>
          </a:stretch>
        </p:blipFill>
        <p:spPr>
          <a:xfrm rot="18900000">
            <a:off x="4521104" y="-3867439"/>
            <a:ext cx="3240780" cy="11875087"/>
          </a:xfrm>
          <a:prstGeom prst="rect">
            <a:avLst/>
          </a:prstGeom>
          <a:ln w="12700">
            <a:miter lim="400000"/>
          </a:ln>
        </p:spPr>
      </p:pic>
      <p:sp>
        <p:nvSpPr>
          <p:cNvPr id="8" name="Rectangle">
            <a:extLst>
              <a:ext uri="{FF2B5EF4-FFF2-40B4-BE49-F238E27FC236}">
                <a16:creationId xmlns:a16="http://schemas.microsoft.com/office/drawing/2014/main" id="{59F1986E-8D6C-0942-8D57-375080CF14CA}"/>
              </a:ext>
            </a:extLst>
          </p:cNvPr>
          <p:cNvSpPr/>
          <p:nvPr userDrawn="1"/>
        </p:nvSpPr>
        <p:spPr>
          <a:xfrm>
            <a:off x="0" y="0"/>
            <a:ext cx="9144000" cy="6864057"/>
          </a:xfrm>
          <a:prstGeom prst="rect">
            <a:avLst/>
          </a:prstGeom>
          <a:solidFill>
            <a:srgbClr val="FFFFFF">
              <a:alpha val="80000"/>
            </a:srgbClr>
          </a:solidFill>
          <a:ln w="12700">
            <a:miter lim="400000"/>
          </a:ln>
        </p:spPr>
        <p:txBody>
          <a:bodyPr lIns="34289" rIns="34289" anchor="ctr"/>
          <a:lstStyle/>
          <a:p>
            <a:endParaRPr sz="1350"/>
          </a:p>
        </p:txBody>
      </p:sp>
      <p:pic>
        <p:nvPicPr>
          <p:cNvPr id="9" name="ENPC logo.png" descr="ENPC logo.png">
            <a:extLst>
              <a:ext uri="{FF2B5EF4-FFF2-40B4-BE49-F238E27FC236}">
                <a16:creationId xmlns:a16="http://schemas.microsoft.com/office/drawing/2014/main" id="{85EE5C89-E8CD-9A4B-94FB-51DD468D49C8}"/>
              </a:ext>
            </a:extLst>
          </p:cNvPr>
          <p:cNvPicPr>
            <a:picLocks noChangeAspect="1"/>
          </p:cNvPicPr>
          <p:nvPr userDrawn="1"/>
        </p:nvPicPr>
        <p:blipFill>
          <a:blip r:embed="rId4"/>
          <a:stretch>
            <a:fillRect/>
          </a:stretch>
        </p:blipFill>
        <p:spPr>
          <a:xfrm>
            <a:off x="6248630" y="6116621"/>
            <a:ext cx="1335461" cy="618602"/>
          </a:xfrm>
          <a:prstGeom prst="rect">
            <a:avLst/>
          </a:prstGeom>
          <a:ln w="12700">
            <a:miter lim="400000"/>
          </a:ln>
        </p:spPr>
      </p:pic>
      <p:sp>
        <p:nvSpPr>
          <p:cNvPr id="10" name="Line">
            <a:extLst>
              <a:ext uri="{FF2B5EF4-FFF2-40B4-BE49-F238E27FC236}">
                <a16:creationId xmlns:a16="http://schemas.microsoft.com/office/drawing/2014/main" id="{2B46AF19-D33D-7545-B6AC-E97D8AF4E75E}"/>
              </a:ext>
            </a:extLst>
          </p:cNvPr>
          <p:cNvSpPr/>
          <p:nvPr userDrawn="1"/>
        </p:nvSpPr>
        <p:spPr>
          <a:xfrm>
            <a:off x="-12700" y="6007100"/>
            <a:ext cx="9169400" cy="0"/>
          </a:xfrm>
          <a:prstGeom prst="line">
            <a:avLst/>
          </a:prstGeom>
          <a:ln w="12700">
            <a:solidFill>
              <a:srgbClr val="A7A7A7"/>
            </a:solidFill>
          </a:ln>
        </p:spPr>
        <p:txBody>
          <a:bodyPr lIns="45719" rIns="45719"/>
          <a:lstStyle/>
          <a:p>
            <a:endParaRPr/>
          </a:p>
        </p:txBody>
      </p:sp>
      <p:pic>
        <p:nvPicPr>
          <p:cNvPr id="12" name="Picture 11">
            <a:extLst>
              <a:ext uri="{FF2B5EF4-FFF2-40B4-BE49-F238E27FC236}">
                <a16:creationId xmlns:a16="http://schemas.microsoft.com/office/drawing/2014/main" id="{567D33B1-74AD-344E-B2BA-E2339989BB51}"/>
              </a:ext>
            </a:extLst>
          </p:cNvPr>
          <p:cNvPicPr>
            <a:picLocks noChangeAspect="1"/>
          </p:cNvPicPr>
          <p:nvPr userDrawn="1"/>
        </p:nvPicPr>
        <p:blipFill>
          <a:blip r:embed="rId5"/>
          <a:stretch>
            <a:fillRect/>
          </a:stretch>
        </p:blipFill>
        <p:spPr>
          <a:xfrm>
            <a:off x="7821315" y="6116621"/>
            <a:ext cx="1085461" cy="623601"/>
          </a:xfrm>
          <a:prstGeom prst="rect">
            <a:avLst/>
          </a:prstGeom>
        </p:spPr>
      </p:pic>
    </p:spTree>
    <p:extLst>
      <p:ext uri="{BB962C8B-B14F-4D97-AF65-F5344CB8AC3E}">
        <p14:creationId xmlns:p14="http://schemas.microsoft.com/office/powerpoint/2010/main" val="1434395749"/>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npcGraphic-01.png" descr="enpcGraphic-01.png">
            <a:extLst>
              <a:ext uri="{FF2B5EF4-FFF2-40B4-BE49-F238E27FC236}">
                <a16:creationId xmlns:a16="http://schemas.microsoft.com/office/drawing/2014/main" id="{9AD22367-78B1-9B4E-ACBE-7E9836B5676D}"/>
              </a:ext>
            </a:extLst>
          </p:cNvPr>
          <p:cNvPicPr>
            <a:picLocks noChangeAspect="1"/>
          </p:cNvPicPr>
          <p:nvPr userDrawn="1"/>
        </p:nvPicPr>
        <p:blipFill>
          <a:blip r:embed="rId3">
            <a:alphaModFix amt="70000"/>
          </a:blip>
          <a:stretch>
            <a:fillRect/>
          </a:stretch>
        </p:blipFill>
        <p:spPr>
          <a:xfrm rot="18900000">
            <a:off x="4521104" y="-3867439"/>
            <a:ext cx="3240780" cy="11875087"/>
          </a:xfrm>
          <a:prstGeom prst="rect">
            <a:avLst/>
          </a:prstGeom>
          <a:ln w="12700">
            <a:miter lim="400000"/>
          </a:ln>
        </p:spPr>
      </p:pic>
      <p:sp>
        <p:nvSpPr>
          <p:cNvPr id="8" name="Rectangle">
            <a:extLst>
              <a:ext uri="{FF2B5EF4-FFF2-40B4-BE49-F238E27FC236}">
                <a16:creationId xmlns:a16="http://schemas.microsoft.com/office/drawing/2014/main" id="{59F1986E-8D6C-0942-8D57-375080CF14CA}"/>
              </a:ext>
            </a:extLst>
          </p:cNvPr>
          <p:cNvSpPr/>
          <p:nvPr userDrawn="1"/>
        </p:nvSpPr>
        <p:spPr>
          <a:xfrm>
            <a:off x="0" y="0"/>
            <a:ext cx="9144000" cy="6864057"/>
          </a:xfrm>
          <a:prstGeom prst="rect">
            <a:avLst/>
          </a:prstGeom>
          <a:solidFill>
            <a:srgbClr val="FFFFFF">
              <a:alpha val="80000"/>
            </a:srgbClr>
          </a:solidFill>
          <a:ln w="12700">
            <a:miter lim="400000"/>
          </a:ln>
        </p:spPr>
        <p:txBody>
          <a:bodyPr lIns="34289" rIns="34289" anchor="ctr"/>
          <a:lstStyle/>
          <a:p>
            <a:endParaRPr sz="1350"/>
          </a:p>
        </p:txBody>
      </p:sp>
    </p:spTree>
    <p:extLst>
      <p:ext uri="{BB962C8B-B14F-4D97-AF65-F5344CB8AC3E}">
        <p14:creationId xmlns:p14="http://schemas.microsoft.com/office/powerpoint/2010/main" val="2658607074"/>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3A6399C-717E-6345-8D4C-403D5A18E7AF}"/>
              </a:ext>
            </a:extLst>
          </p:cNvPr>
          <p:cNvSpPr/>
          <p:nvPr userDrawn="1"/>
        </p:nvSpPr>
        <p:spPr>
          <a:xfrm>
            <a:off x="0" y="0"/>
            <a:ext cx="9144000" cy="796580"/>
          </a:xfrm>
          <a:prstGeom prst="rect">
            <a:avLst/>
          </a:prstGeom>
          <a:solidFill>
            <a:srgbClr val="41BFB2"/>
          </a:solidFill>
          <a:ln w="12700">
            <a:miter lim="400000"/>
          </a:ln>
        </p:spPr>
        <p:txBody>
          <a:bodyPr lIns="34289" rIns="34289" anchor="ctr"/>
          <a:lstStyle/>
          <a:p>
            <a:endParaRPr sz="1350" dirty="0"/>
          </a:p>
        </p:txBody>
      </p:sp>
      <p:pic>
        <p:nvPicPr>
          <p:cNvPr id="8" name="enpcGraphic-01.png" descr="enpcGraphic-01.png">
            <a:extLst>
              <a:ext uri="{FF2B5EF4-FFF2-40B4-BE49-F238E27FC236}">
                <a16:creationId xmlns:a16="http://schemas.microsoft.com/office/drawing/2014/main" id="{C1F062C4-E223-554D-9C52-181C031024BC}"/>
              </a:ext>
            </a:extLst>
          </p:cNvPr>
          <p:cNvPicPr>
            <a:picLocks noChangeAspect="1"/>
          </p:cNvPicPr>
          <p:nvPr userDrawn="1"/>
        </p:nvPicPr>
        <p:blipFill rotWithShape="1">
          <a:blip r:embed="rId5">
            <a:alphaModFix amt="70000"/>
          </a:blip>
          <a:srcRect t="19876" b="10832"/>
          <a:stretch/>
        </p:blipFill>
        <p:spPr>
          <a:xfrm rot="18900000">
            <a:off x="4850038" y="-1664513"/>
            <a:ext cx="3240780" cy="8228702"/>
          </a:xfrm>
          <a:prstGeom prst="rect">
            <a:avLst/>
          </a:prstGeom>
          <a:ln w="12700">
            <a:miter lim="400000"/>
          </a:ln>
        </p:spPr>
      </p:pic>
      <p:sp>
        <p:nvSpPr>
          <p:cNvPr id="9" name="Rectangle">
            <a:extLst>
              <a:ext uri="{FF2B5EF4-FFF2-40B4-BE49-F238E27FC236}">
                <a16:creationId xmlns:a16="http://schemas.microsoft.com/office/drawing/2014/main" id="{83DBA2CE-30E0-0F41-A0F7-E417ACA80A93}"/>
              </a:ext>
            </a:extLst>
          </p:cNvPr>
          <p:cNvSpPr/>
          <p:nvPr userDrawn="1"/>
        </p:nvSpPr>
        <p:spPr>
          <a:xfrm>
            <a:off x="0" y="796584"/>
            <a:ext cx="9144000" cy="6067473"/>
          </a:xfrm>
          <a:prstGeom prst="rect">
            <a:avLst/>
          </a:prstGeom>
          <a:solidFill>
            <a:srgbClr val="FFFFFF">
              <a:alpha val="80000"/>
            </a:srgbClr>
          </a:solidFill>
          <a:ln w="12700">
            <a:miter lim="400000"/>
          </a:ln>
        </p:spPr>
        <p:txBody>
          <a:bodyPr lIns="34289" rIns="34289" anchor="ctr"/>
          <a:lstStyle/>
          <a:p>
            <a:endParaRPr sz="1350" dirty="0"/>
          </a:p>
        </p:txBody>
      </p:sp>
      <p:sp>
        <p:nvSpPr>
          <p:cNvPr id="10" name="Title Placeholder 1">
            <a:extLst>
              <a:ext uri="{FF2B5EF4-FFF2-40B4-BE49-F238E27FC236}">
                <a16:creationId xmlns:a16="http://schemas.microsoft.com/office/drawing/2014/main" id="{C677F6E8-094C-804A-B1E6-7F95D84CA6C2}"/>
              </a:ext>
            </a:extLst>
          </p:cNvPr>
          <p:cNvSpPr>
            <a:spLocks noGrp="1"/>
          </p:cNvSpPr>
          <p:nvPr>
            <p:ph type="title"/>
          </p:nvPr>
        </p:nvSpPr>
        <p:spPr>
          <a:xfrm>
            <a:off x="628650" y="203200"/>
            <a:ext cx="7886700" cy="593379"/>
          </a:xfrm>
          <a:prstGeom prst="rect">
            <a:avLst/>
          </a:prstGeom>
          <a:noFill/>
        </p:spPr>
        <p:txBody>
          <a:bodyPr vert="horz" lIns="91440" tIns="45720" rIns="91440" bIns="45720" rtlCol="0" anchor="ctr">
            <a:noAutofit/>
          </a:bodyPr>
          <a:lstStyle/>
          <a:p>
            <a:r>
              <a:rPr lang="en-US" dirty="0"/>
              <a:t>Click to edit Master title style</a:t>
            </a:r>
          </a:p>
        </p:txBody>
      </p:sp>
      <p:pic>
        <p:nvPicPr>
          <p:cNvPr id="12" name="ENPC logo.png" descr="ENPC logo.png">
            <a:extLst>
              <a:ext uri="{FF2B5EF4-FFF2-40B4-BE49-F238E27FC236}">
                <a16:creationId xmlns:a16="http://schemas.microsoft.com/office/drawing/2014/main" id="{C0F8C54C-B4E2-1240-97E3-7932D6FC8FFC}"/>
              </a:ext>
            </a:extLst>
          </p:cNvPr>
          <p:cNvPicPr>
            <a:picLocks noChangeAspect="1"/>
          </p:cNvPicPr>
          <p:nvPr userDrawn="1"/>
        </p:nvPicPr>
        <p:blipFill>
          <a:blip r:embed="rId6"/>
          <a:stretch>
            <a:fillRect/>
          </a:stretch>
        </p:blipFill>
        <p:spPr>
          <a:xfrm>
            <a:off x="6248630" y="6116621"/>
            <a:ext cx="1335461" cy="618602"/>
          </a:xfrm>
          <a:prstGeom prst="rect">
            <a:avLst/>
          </a:prstGeom>
          <a:ln w="12700">
            <a:miter lim="400000"/>
          </a:ln>
        </p:spPr>
      </p:pic>
      <p:sp>
        <p:nvSpPr>
          <p:cNvPr id="13" name="Line">
            <a:extLst>
              <a:ext uri="{FF2B5EF4-FFF2-40B4-BE49-F238E27FC236}">
                <a16:creationId xmlns:a16="http://schemas.microsoft.com/office/drawing/2014/main" id="{12414E78-84F1-6C4C-83C4-18C3B0F8FDBD}"/>
              </a:ext>
            </a:extLst>
          </p:cNvPr>
          <p:cNvSpPr/>
          <p:nvPr userDrawn="1"/>
        </p:nvSpPr>
        <p:spPr>
          <a:xfrm>
            <a:off x="-12700" y="6007100"/>
            <a:ext cx="9169400" cy="0"/>
          </a:xfrm>
          <a:prstGeom prst="line">
            <a:avLst/>
          </a:prstGeom>
          <a:ln w="12700">
            <a:solidFill>
              <a:srgbClr val="A7A7A7"/>
            </a:solidFill>
          </a:ln>
        </p:spPr>
        <p:txBody>
          <a:bodyPr lIns="45719" rIns="45719"/>
          <a:lstStyle/>
          <a:p>
            <a:endParaRPr/>
          </a:p>
        </p:txBody>
      </p:sp>
      <p:pic>
        <p:nvPicPr>
          <p:cNvPr id="14" name="Picture 13">
            <a:extLst>
              <a:ext uri="{FF2B5EF4-FFF2-40B4-BE49-F238E27FC236}">
                <a16:creationId xmlns:a16="http://schemas.microsoft.com/office/drawing/2014/main" id="{26787F49-8540-8143-8065-D0A8C936542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30839" y="6122836"/>
            <a:ext cx="1071204" cy="621298"/>
          </a:xfrm>
          <a:prstGeom prst="rect">
            <a:avLst/>
          </a:prstGeom>
        </p:spPr>
      </p:pic>
    </p:spTree>
    <p:custDataLst>
      <p:tags r:id="rId4"/>
    </p:custDataLst>
    <p:extLst>
      <p:ext uri="{BB962C8B-B14F-4D97-AF65-F5344CB8AC3E}">
        <p14:creationId xmlns:p14="http://schemas.microsoft.com/office/powerpoint/2010/main" val="134977571"/>
      </p:ext>
    </p:extLst>
  </p:cSld>
  <p:clrMap bg1="lt1" tx1="dk1" bg2="lt2" tx2="dk2" accent1="accent1" accent2="accent2" accent3="accent3" accent4="accent4" accent5="accent5" accent6="accent6" hlink="hlink" folHlink="folHlink"/>
  <p:sldLayoutIdLst>
    <p:sldLayoutId id="2147483695" r:id="rId1"/>
    <p:sldLayoutId id="2147483696" r:id="rId2"/>
  </p:sldLayoutIdLst>
  <p:txStyles>
    <p:title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319ECA-38BD-5E8B-0E63-0F7EDB63AB56}"/>
              </a:ext>
            </a:extLst>
          </p:cNvPr>
          <p:cNvSpPr txBox="1"/>
          <p:nvPr/>
        </p:nvSpPr>
        <p:spPr>
          <a:xfrm>
            <a:off x="2713702" y="5008542"/>
            <a:ext cx="3908324" cy="1200329"/>
          </a:xfrm>
          <a:prstGeom prst="rect">
            <a:avLst/>
          </a:prstGeom>
          <a:noFill/>
        </p:spPr>
        <p:txBody>
          <a:bodyPr wrap="square" rtlCol="0">
            <a:spAutoFit/>
          </a:bodyPr>
          <a:lstStyle/>
          <a:p>
            <a:r>
              <a:rPr lang="en-US" sz="3600" b="1">
                <a:solidFill>
                  <a:schemeClr val="bg1"/>
                </a:solidFill>
                <a:latin typeface="Calibri" panose="020F0502020204030204" pitchFamily="34" charset="0"/>
                <a:cs typeface="Calibri" panose="020F0502020204030204" pitchFamily="34" charset="0"/>
              </a:rPr>
              <a:t>Resuscitation Teaching </a:t>
            </a:r>
            <a:r>
              <a:rPr lang="en-US" sz="3600" b="1" dirty="0">
                <a:solidFill>
                  <a:schemeClr val="bg1"/>
                </a:solidFill>
                <a:latin typeface="Calibri" panose="020F0502020204030204" pitchFamily="34" charset="0"/>
                <a:cs typeface="Calibri" panose="020F0502020204030204" pitchFamily="34" charset="0"/>
              </a:rPr>
              <a:t>Stations</a:t>
            </a:r>
          </a:p>
        </p:txBody>
      </p:sp>
    </p:spTree>
    <p:custDataLst>
      <p:tags r:id="rId1"/>
    </p:custDataLst>
    <p:extLst>
      <p:ext uri="{BB962C8B-B14F-4D97-AF65-F5344CB8AC3E}">
        <p14:creationId xmlns:p14="http://schemas.microsoft.com/office/powerpoint/2010/main" val="3092821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4B254-4F36-4995-A9B0-778A2219FFD7}"/>
              </a:ext>
            </a:extLst>
          </p:cNvPr>
          <p:cNvSpPr>
            <a:spLocks noGrp="1"/>
          </p:cNvSpPr>
          <p:nvPr>
            <p:ph type="title"/>
          </p:nvPr>
        </p:nvSpPr>
        <p:spPr/>
        <p:txBody>
          <a:bodyPr/>
          <a:lstStyle/>
          <a:p>
            <a:r>
              <a:rPr lang="en-US"/>
              <a:t>Resuscitation Principles</a:t>
            </a:r>
          </a:p>
        </p:txBody>
      </p:sp>
      <p:sp>
        <p:nvSpPr>
          <p:cNvPr id="6" name="Content Placeholder 5">
            <a:extLst>
              <a:ext uri="{FF2B5EF4-FFF2-40B4-BE49-F238E27FC236}">
                <a16:creationId xmlns:a16="http://schemas.microsoft.com/office/drawing/2014/main" id="{E6637F33-2AD7-4E26-87D2-A83FD962B263}"/>
              </a:ext>
            </a:extLst>
          </p:cNvPr>
          <p:cNvSpPr>
            <a:spLocks noGrp="1"/>
          </p:cNvSpPr>
          <p:nvPr>
            <p:ph idx="1"/>
          </p:nvPr>
        </p:nvSpPr>
        <p:spPr/>
        <p:txBody>
          <a:bodyPr>
            <a:normAutofit/>
          </a:bodyPr>
          <a:lstStyle/>
          <a:p>
            <a:r>
              <a:rPr lang="en-US" sz="2400" dirty="0"/>
              <a:t>High-quality</a:t>
            </a:r>
          </a:p>
          <a:p>
            <a:pPr lvl="1"/>
            <a:r>
              <a:rPr lang="en-US" sz="2400" dirty="0"/>
              <a:t>Minimize pauses in compressions</a:t>
            </a:r>
          </a:p>
          <a:p>
            <a:pPr lvl="1"/>
            <a:r>
              <a:rPr lang="en-US" sz="2400" dirty="0"/>
              <a:t>Estimated weight if necessary</a:t>
            </a:r>
          </a:p>
          <a:p>
            <a:pPr lvl="1"/>
            <a:r>
              <a:rPr lang="en-US" sz="2400" dirty="0"/>
              <a:t>Early defibrillation</a:t>
            </a:r>
          </a:p>
          <a:p>
            <a:pPr lvl="1"/>
            <a:r>
              <a:rPr lang="en-US" sz="2400" dirty="0"/>
              <a:t>Early epinephrine</a:t>
            </a:r>
          </a:p>
          <a:p>
            <a:pPr lvl="1"/>
            <a:r>
              <a:rPr lang="en-US" sz="2400" dirty="0"/>
              <a:t>Identification of reversible causes </a:t>
            </a:r>
          </a:p>
          <a:p>
            <a:r>
              <a:rPr lang="en-US" sz="2400" dirty="0"/>
              <a:t>Team communication</a:t>
            </a:r>
          </a:p>
          <a:p>
            <a:pPr lvl="1"/>
            <a:r>
              <a:rPr lang="en-US" sz="2400" dirty="0"/>
              <a:t>Assign roles</a:t>
            </a:r>
          </a:p>
          <a:p>
            <a:pPr lvl="1"/>
            <a:r>
              <a:rPr lang="en-US" sz="2400" dirty="0"/>
              <a:t>Ensure orders and actions are clearly understood</a:t>
            </a:r>
          </a:p>
          <a:p>
            <a:r>
              <a:rPr lang="en-US" sz="2400" dirty="0"/>
              <a:t>Caregiver presence</a:t>
            </a:r>
          </a:p>
        </p:txBody>
      </p:sp>
      <p:sp>
        <p:nvSpPr>
          <p:cNvPr id="3" name="TextBox 2">
            <a:extLst>
              <a:ext uri="{FF2B5EF4-FFF2-40B4-BE49-F238E27FC236}">
                <a16:creationId xmlns:a16="http://schemas.microsoft.com/office/drawing/2014/main" id="{881EA2D0-6442-9032-280C-69C2914BA80B}"/>
              </a:ext>
            </a:extLst>
          </p:cNvPr>
          <p:cNvSpPr txBox="1"/>
          <p:nvPr/>
        </p:nvSpPr>
        <p:spPr>
          <a:xfrm>
            <a:off x="4180114" y="6194939"/>
            <a:ext cx="8882743" cy="600164"/>
          </a:xfrm>
          <a:prstGeom prst="rect">
            <a:avLst/>
          </a:prstGeom>
          <a:noFill/>
        </p:spPr>
        <p:txBody>
          <a:bodyPr wrap="square" rtlCol="0">
            <a:spAutoFit/>
          </a:bodyPr>
          <a:lstStyle/>
          <a:p>
            <a:r>
              <a:rPr lang="en-US" sz="1100" dirty="0"/>
              <a:t>References:</a:t>
            </a:r>
          </a:p>
          <a:p>
            <a:r>
              <a:rPr lang="en-US" sz="1100" dirty="0"/>
              <a:t>American Heart Association. (2020). Pediatric advanced life support provider manual.</a:t>
            </a:r>
          </a:p>
          <a:p>
            <a:r>
              <a:rPr lang="en-US" sz="1100" dirty="0"/>
              <a:t>American Heart Association. (2020). 2020 AHA guidelines for CPR and ECC. </a:t>
            </a:r>
          </a:p>
        </p:txBody>
      </p:sp>
    </p:spTree>
    <p:extLst>
      <p:ext uri="{BB962C8B-B14F-4D97-AF65-F5344CB8AC3E}">
        <p14:creationId xmlns:p14="http://schemas.microsoft.com/office/powerpoint/2010/main" val="344854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F11B5DC-36AB-4612-B23B-BEB9C2A5AAB4}"/>
              </a:ext>
            </a:extLst>
          </p:cNvPr>
          <p:cNvSpPr txBox="1"/>
          <p:nvPr/>
        </p:nvSpPr>
        <p:spPr>
          <a:xfrm>
            <a:off x="603504" y="4770613"/>
            <a:ext cx="7944130" cy="1346571"/>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Length-Based Resuscitation Tape</a:t>
            </a:r>
          </a:p>
        </p:txBody>
      </p:sp>
      <p:pic>
        <p:nvPicPr>
          <p:cNvPr id="7" name="Picture 6">
            <a:extLst>
              <a:ext uri="{FF2B5EF4-FFF2-40B4-BE49-F238E27FC236}">
                <a16:creationId xmlns:a16="http://schemas.microsoft.com/office/drawing/2014/main" id="{A114C89C-5E61-4352-961D-7354C9A40802}"/>
              </a:ext>
            </a:extLst>
          </p:cNvPr>
          <p:cNvPicPr>
            <a:picLocks noChangeAspect="1"/>
          </p:cNvPicPr>
          <p:nvPr/>
        </p:nvPicPr>
        <p:blipFill rotWithShape="1">
          <a:blip r:embed="rId4"/>
          <a:srcRect t="5262"/>
          <a:stretch/>
        </p:blipFill>
        <p:spPr>
          <a:xfrm>
            <a:off x="20" y="10"/>
            <a:ext cx="9143980" cy="4201449"/>
          </a:xfrm>
          <a:prstGeom prst="rect">
            <a:avLst/>
          </a:prstGeom>
        </p:spPr>
      </p:pic>
      <p:grpSp>
        <p:nvGrpSpPr>
          <p:cNvPr id="14" name="Group 1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41813"/>
            <a:ext cx="9141713" cy="1828800"/>
            <a:chOff x="-305" y="3144820"/>
            <a:chExt cx="9182100" cy="1551136"/>
          </a:xfrm>
        </p:grpSpPr>
        <p:sp useBgFill="1">
          <p:nvSpPr>
            <p:cNvPr id="15" name="Freeform: Shape 1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08918B43-9F0B-4A90-ABF1-FB02112FF4D1}"/>
              </a:ext>
            </a:extLst>
          </p:cNvPr>
          <p:cNvSpPr txBox="1"/>
          <p:nvPr/>
        </p:nvSpPr>
        <p:spPr>
          <a:xfrm>
            <a:off x="7830788" y="0"/>
            <a:ext cx="1648382"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Calibri" panose="020F0502020204030204"/>
                <a:ea typeface="+mn-ea"/>
                <a:cs typeface="+mn-cs"/>
              </a:rPr>
              <a:t>Image courtesy Cam Brandt</a:t>
            </a:r>
          </a:p>
        </p:txBody>
      </p:sp>
    </p:spTree>
    <p:custDataLst>
      <p:tags r:id="rId1"/>
    </p:custDataLst>
    <p:extLst>
      <p:ext uri="{BB962C8B-B14F-4D97-AF65-F5344CB8AC3E}">
        <p14:creationId xmlns:p14="http://schemas.microsoft.com/office/powerpoint/2010/main" val="2776012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E43428-4584-4BF5-146D-FC9CC4EB7B89}"/>
              </a:ext>
            </a:extLst>
          </p:cNvPr>
          <p:cNvPicPr>
            <a:picLocks noChangeAspect="1"/>
          </p:cNvPicPr>
          <p:nvPr/>
        </p:nvPicPr>
        <p:blipFill rotWithShape="1">
          <a:blip r:embed="rId3"/>
          <a:srcRect l="16971" t="8847" r="2249" b="18527"/>
          <a:stretch/>
        </p:blipFill>
        <p:spPr>
          <a:xfrm>
            <a:off x="0" y="0"/>
            <a:ext cx="9144000" cy="6858000"/>
          </a:xfrm>
          <a:prstGeom prst="rect">
            <a:avLst/>
          </a:prstGeom>
        </p:spPr>
      </p:pic>
      <p:sp>
        <p:nvSpPr>
          <p:cNvPr id="2" name="Title 1">
            <a:extLst>
              <a:ext uri="{FF2B5EF4-FFF2-40B4-BE49-F238E27FC236}">
                <a16:creationId xmlns:a16="http://schemas.microsoft.com/office/drawing/2014/main" id="{20878A00-99A9-E44C-6D19-C7E5600E7C9F}"/>
              </a:ext>
            </a:extLst>
          </p:cNvPr>
          <p:cNvSpPr>
            <a:spLocks noGrp="1"/>
          </p:cNvSpPr>
          <p:nvPr>
            <p:ph type="ctrTitle"/>
          </p:nvPr>
        </p:nvSpPr>
        <p:spPr>
          <a:xfrm>
            <a:off x="635000" y="1475010"/>
            <a:ext cx="3657600" cy="2387600"/>
          </a:xfrm>
        </p:spPr>
        <p:txBody>
          <a:bodyPr/>
          <a:lstStyle/>
          <a:p>
            <a:r>
              <a:rPr lang="en-US" dirty="0">
                <a:solidFill>
                  <a:schemeClr val="tx1"/>
                </a:solidFill>
              </a:rPr>
              <a:t>Defibrillation and Cardioversion</a:t>
            </a:r>
          </a:p>
        </p:txBody>
      </p:sp>
    </p:spTree>
    <p:extLst>
      <p:ext uri="{BB962C8B-B14F-4D97-AF65-F5344CB8AC3E}">
        <p14:creationId xmlns:p14="http://schemas.microsoft.com/office/powerpoint/2010/main" val="329714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E43428-4584-4BF5-146D-FC9CC4EB7B89}"/>
              </a:ext>
            </a:extLst>
          </p:cNvPr>
          <p:cNvPicPr>
            <a:picLocks noChangeAspect="1"/>
          </p:cNvPicPr>
          <p:nvPr/>
        </p:nvPicPr>
        <p:blipFill rotWithShape="1">
          <a:blip r:embed="rId3"/>
          <a:srcRect l="4717" r="4717"/>
          <a:stretch/>
        </p:blipFill>
        <p:spPr>
          <a:xfrm>
            <a:off x="0" y="0"/>
            <a:ext cx="9144000" cy="6858000"/>
          </a:xfrm>
          <a:prstGeom prst="rect">
            <a:avLst/>
          </a:prstGeom>
        </p:spPr>
      </p:pic>
      <p:sp>
        <p:nvSpPr>
          <p:cNvPr id="2" name="Title 1">
            <a:extLst>
              <a:ext uri="{FF2B5EF4-FFF2-40B4-BE49-F238E27FC236}">
                <a16:creationId xmlns:a16="http://schemas.microsoft.com/office/drawing/2014/main" id="{20878A00-99A9-E44C-6D19-C7E5600E7C9F}"/>
              </a:ext>
            </a:extLst>
          </p:cNvPr>
          <p:cNvSpPr>
            <a:spLocks noGrp="1"/>
          </p:cNvSpPr>
          <p:nvPr>
            <p:ph type="ctrTitle"/>
          </p:nvPr>
        </p:nvSpPr>
        <p:spPr>
          <a:xfrm>
            <a:off x="5486400" y="4470400"/>
            <a:ext cx="3657600" cy="2387600"/>
          </a:xfrm>
        </p:spPr>
        <p:txBody>
          <a:bodyPr/>
          <a:lstStyle/>
          <a:p>
            <a:r>
              <a:rPr lang="en-US" dirty="0">
                <a:solidFill>
                  <a:schemeClr val="bg1"/>
                </a:solidFill>
              </a:rPr>
              <a:t>Compressions and Ventilations</a:t>
            </a:r>
          </a:p>
        </p:txBody>
      </p:sp>
    </p:spTree>
    <p:extLst>
      <p:ext uri="{BB962C8B-B14F-4D97-AF65-F5344CB8AC3E}">
        <p14:creationId xmlns:p14="http://schemas.microsoft.com/office/powerpoint/2010/main" val="659918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yringe&#10;&#10;Description automatically generated with medium confidence">
            <a:extLst>
              <a:ext uri="{FF2B5EF4-FFF2-40B4-BE49-F238E27FC236}">
                <a16:creationId xmlns:a16="http://schemas.microsoft.com/office/drawing/2014/main" id="{0E9E33F4-3CCB-902D-78A5-1F20C287463B}"/>
              </a:ext>
            </a:extLst>
          </p:cNvPr>
          <p:cNvPicPr>
            <a:picLocks noChangeAspect="1"/>
          </p:cNvPicPr>
          <p:nvPr/>
        </p:nvPicPr>
        <p:blipFill>
          <a:blip r:embed="rId3"/>
          <a:stretch>
            <a:fillRect/>
          </a:stretch>
        </p:blipFill>
        <p:spPr>
          <a:xfrm rot="16200000">
            <a:off x="3175000" y="3136300"/>
            <a:ext cx="2793999" cy="4395399"/>
          </a:xfrm>
          <a:prstGeom prst="rect">
            <a:avLst/>
          </a:prstGeom>
          <a:ln>
            <a:noFill/>
          </a:ln>
          <a:effectLst>
            <a:softEdge rad="112500"/>
          </a:effectLst>
        </p:spPr>
      </p:pic>
      <p:sp>
        <p:nvSpPr>
          <p:cNvPr id="2" name="Title 1">
            <a:extLst>
              <a:ext uri="{FF2B5EF4-FFF2-40B4-BE49-F238E27FC236}">
                <a16:creationId xmlns:a16="http://schemas.microsoft.com/office/drawing/2014/main" id="{7FE49B0D-E13C-B9AF-C836-DD54ACC95243}"/>
              </a:ext>
            </a:extLst>
          </p:cNvPr>
          <p:cNvSpPr>
            <a:spLocks noGrp="1"/>
          </p:cNvSpPr>
          <p:nvPr>
            <p:ph type="ctrTitle"/>
          </p:nvPr>
        </p:nvSpPr>
        <p:spPr>
          <a:xfrm>
            <a:off x="850815" y="149432"/>
            <a:ext cx="7442367" cy="3787567"/>
          </a:xfrm>
        </p:spPr>
        <p:txBody>
          <a:bodyPr/>
          <a:lstStyle/>
          <a:p>
            <a:pPr algn="l"/>
            <a:br>
              <a:rPr lang="en-US" dirty="0"/>
            </a:br>
            <a:r>
              <a:rPr lang="en-US" dirty="0"/>
              <a:t>CO</a:t>
            </a:r>
            <a:r>
              <a:rPr lang="en-US" baseline="-25000" dirty="0"/>
              <a:t>2 </a:t>
            </a:r>
            <a:r>
              <a:rPr lang="en-US" dirty="0"/>
              <a:t>detector device </a:t>
            </a:r>
            <a:br>
              <a:rPr lang="en-US" dirty="0"/>
            </a:br>
            <a:r>
              <a:rPr lang="en-US" sz="3600" dirty="0"/>
              <a:t>(assess after 5 to 6 breaths)</a:t>
            </a:r>
            <a:br>
              <a:rPr lang="en-US" dirty="0"/>
            </a:br>
            <a:r>
              <a:rPr lang="en-US" dirty="0"/>
              <a:t>Look for chest rise</a:t>
            </a:r>
            <a:br>
              <a:rPr lang="en-US" dirty="0"/>
            </a:br>
            <a:r>
              <a:rPr lang="en-US" dirty="0"/>
              <a:t>Auscultate epigastrium &amp; lungs</a:t>
            </a:r>
            <a:br>
              <a:rPr lang="en-US" dirty="0"/>
            </a:br>
            <a:r>
              <a:rPr lang="en-US" dirty="0"/>
              <a:t>Secure, continue ventilations</a:t>
            </a:r>
            <a:br>
              <a:rPr lang="en-US" dirty="0"/>
            </a:br>
            <a:endParaRPr lang="en-US" dirty="0"/>
          </a:p>
        </p:txBody>
      </p:sp>
      <p:sp>
        <p:nvSpPr>
          <p:cNvPr id="3" name="TextBox 2">
            <a:extLst>
              <a:ext uri="{FF2B5EF4-FFF2-40B4-BE49-F238E27FC236}">
                <a16:creationId xmlns:a16="http://schemas.microsoft.com/office/drawing/2014/main" id="{645E1AD2-569D-906D-3CA3-81B29189F7D8}"/>
              </a:ext>
            </a:extLst>
          </p:cNvPr>
          <p:cNvSpPr txBox="1"/>
          <p:nvPr/>
        </p:nvSpPr>
        <p:spPr>
          <a:xfrm>
            <a:off x="6357257" y="6623277"/>
            <a:ext cx="647700" cy="215444"/>
          </a:xfrm>
          <a:prstGeom prst="rect">
            <a:avLst/>
          </a:prstGeom>
          <a:noFill/>
        </p:spPr>
        <p:txBody>
          <a:bodyPr wrap="square" rtlCol="0">
            <a:spAutoFit/>
          </a:bodyPr>
          <a:lstStyle/>
          <a:p>
            <a:r>
              <a:rPr lang="en-US" sz="800" dirty="0"/>
              <a:t>ENA</a:t>
            </a:r>
          </a:p>
        </p:txBody>
      </p:sp>
    </p:spTree>
    <p:extLst>
      <p:ext uri="{BB962C8B-B14F-4D97-AF65-F5344CB8AC3E}">
        <p14:creationId xmlns:p14="http://schemas.microsoft.com/office/powerpoint/2010/main" val="25129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C3A0E4F-9419-FCE6-748E-66AE55941F42}"/>
              </a:ext>
            </a:extLst>
          </p:cNvPr>
          <p:cNvPicPr>
            <a:picLocks noChangeAspect="1"/>
          </p:cNvPicPr>
          <p:nvPr/>
        </p:nvPicPr>
        <p:blipFill>
          <a:blip r:embed="rId3"/>
          <a:stretch>
            <a:fillRect/>
          </a:stretch>
        </p:blipFill>
        <p:spPr>
          <a:xfrm>
            <a:off x="17859" y="0"/>
            <a:ext cx="9108281" cy="6858000"/>
          </a:xfrm>
          <a:prstGeom prst="rect">
            <a:avLst/>
          </a:prstGeom>
        </p:spPr>
      </p:pic>
      <p:sp>
        <p:nvSpPr>
          <p:cNvPr id="5" name="TextBox 4">
            <a:extLst>
              <a:ext uri="{FF2B5EF4-FFF2-40B4-BE49-F238E27FC236}">
                <a16:creationId xmlns:a16="http://schemas.microsoft.com/office/drawing/2014/main" id="{C869C59F-1506-1249-F49B-514F93A7C086}"/>
              </a:ext>
            </a:extLst>
          </p:cNvPr>
          <p:cNvSpPr txBox="1"/>
          <p:nvPr/>
        </p:nvSpPr>
        <p:spPr>
          <a:xfrm>
            <a:off x="8686800" y="6642556"/>
            <a:ext cx="647700" cy="215444"/>
          </a:xfrm>
          <a:prstGeom prst="rect">
            <a:avLst/>
          </a:prstGeom>
          <a:noFill/>
        </p:spPr>
        <p:txBody>
          <a:bodyPr wrap="square" rtlCol="0">
            <a:spAutoFit/>
          </a:bodyPr>
          <a:lstStyle/>
          <a:p>
            <a:r>
              <a:rPr lang="en-US" sz="800" dirty="0"/>
              <a:t>ENA</a:t>
            </a:r>
          </a:p>
        </p:txBody>
      </p:sp>
    </p:spTree>
    <p:extLst>
      <p:ext uri="{BB962C8B-B14F-4D97-AF65-F5344CB8AC3E}">
        <p14:creationId xmlns:p14="http://schemas.microsoft.com/office/powerpoint/2010/main" val="1912437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4&quot;&gt;&lt;property id=&quot;20148&quot; value=&quot;5&quot;/&gt;&lt;property id=&quot;20300&quot; value=&quot;Slide 2 - &amp;quot;Prioritization&amp;quot;&quot;/&gt;&lt;property id=&quot;20307&quot; value=&quot;256&quot;/&gt;&lt;/object&gt;&lt;object type=&quot;3&quot; unique_id=&quot;10005&quot;&gt;&lt;property id=&quot;20148&quot; value=&quot;5&quot;/&gt;&lt;property id=&quot;20300&quot; value=&quot;Slide 3 - &amp;quot;Objectives&amp;quot;&quot;/&gt;&lt;property id=&quot;20307&quot; value=&quot;257&quot;/&gt;&lt;/object&gt;&lt;object type=&quot;3&quot; unique_id=&quot;10006&quot;&gt;&lt;property id=&quot;20148&quot; value=&quot;5&quot;/&gt;&lt;property id=&quot;20300&quot; value=&quot;Slide 4 - &amp;quot;Overview of Pediatric Triage&amp;quot;&quot;/&gt;&lt;property id=&quot;20307&quot; value=&quot;263&quot;/&gt;&lt;/object&gt;&lt;object type=&quot;3&quot; unique_id=&quot;10007&quot;&gt;&lt;property id=&quot;20148&quot; value=&quot;5&quot;/&gt;&lt;property id=&quot;20300&quot; value=&quot;Slide 5 - &amp;quot;The Pediatric Assessment Triangle&amp;quot;&quot;/&gt;&lt;property id=&quot;20307&quot; value=&quot;258&quot;/&gt;&lt;/object&gt;&lt;object type=&quot;3&quot; unique_id=&quot;10008&quot;&gt;&lt;property id=&quot;20148&quot; value=&quot;5&quot;/&gt;&lt;property id=&quot;20300&quot; value=&quot;Slide 6 - &amp;quot;The three components of the PAT include the following:&amp;quot;&quot;/&gt;&lt;property id=&quot;20307&quot; value=&quot;259&quot;/&gt;&lt;/object&gt;&lt;object type=&quot;3&quot; unique_id=&quot;10009&quot;&gt;&lt;property id=&quot;20148&quot; value=&quot;5&quot;/&gt;&lt;property id=&quot;20300&quot; value=&quot;Slide 7 - &amp;quot;General Appearance&amp;quot;&quot;/&gt;&lt;property id=&quot;20307&quot; value=&quot;260&quot;/&gt;&lt;/object&gt;&lt;object type=&quot;3&quot; unique_id=&quot;10010&quot;&gt;&lt;property id=&quot;20148&quot; value=&quot;5&quot;/&gt;&lt;property id=&quot;20300&quot; value=&quot;Slide 8 - &amp;quot;Work of Breathing &amp;quot;&quot;/&gt;&lt;property id=&quot;20307&quot; value=&quot;264&quot;/&gt;&lt;/object&gt;&lt;object type=&quot;3&quot; unique_id=&quot;10011&quot;&gt;&lt;property id=&quot;20148&quot; value=&quot;5&quot;/&gt;&lt;property id=&quot;20300&quot; value=&quot;Slide 9 - &amp;quot;Circulation&amp;quot;&quot;/&gt;&lt;property id=&quot;20307&quot; value=&quot;265&quot;/&gt;&lt;/object&gt;&lt;object type=&quot;3&quot; unique_id=&quot;10012&quot;&gt;&lt;property id=&quot;20148&quot; value=&quot;5&quot;/&gt;&lt;property id=&quot;20300&quot; value=&quot;Slide 10 - &amp;quot;Triage Categories&amp;quot;&quot;/&gt;&lt;property id=&quot;20307&quot; value=&quot;266&quot;/&gt;&lt;/object&gt;&lt;object type=&quot;3&quot; unique_id=&quot;10013&quot;&gt;&lt;property id=&quot;20148&quot; value=&quot;5&quot;/&gt;&lt;property id=&quot;20300&quot; value=&quot;Slide 11 - &amp;quot;Example 1&amp;quot;&quot;/&gt;&lt;property id=&quot;20307&quot; value=&quot;271&quot;/&gt;&lt;/object&gt;&lt;object type=&quot;3&quot; unique_id=&quot;10014&quot;&gt;&lt;property id=&quot;20148&quot; value=&quot;5&quot;/&gt;&lt;property id=&quot;20300&quot; value=&quot;Slide 12 - &amp;quot;Example 2&amp;quot;&quot;/&gt;&lt;property id=&quot;20307&quot; value=&quot;272&quot;/&gt;&lt;/object&gt;&lt;object type=&quot;3&quot; unique_id=&quot;10015&quot;&gt;&lt;property id=&quot;20148&quot; value=&quot;5&quot;/&gt;&lt;property id=&quot;20300&quot; value=&quot;Slide 13 - &amp;quot;Example 3&amp;quot;&quot;/&gt;&lt;property id=&quot;20307&quot; value=&quot;273&quot;/&gt;&lt;/object&gt;&lt;object type=&quot;3&quot; unique_id=&quot;10016&quot;&gt;&lt;property id=&quot;20148&quot; value=&quot;5&quot;/&gt;&lt;property id=&quot;20300&quot; value=&quot;Slide 14 - &amp;quot;Special Considerations&amp;quot;&quot;/&gt;&lt;property id=&quot;20307&quot; value=&quot;267&quot;/&gt;&lt;/object&gt;&lt;object type=&quot;3&quot; unique_id=&quot;10017&quot;&gt;&lt;property id=&quot;20148&quot; value=&quot;5&quot;/&gt;&lt;property id=&quot;20300&quot; value=&quot;Slide 15 - &amp;quot;Special Considerations&amp;quot;&quot;/&gt;&lt;property id=&quot;20307&quot; value=&quot;268&quot;/&gt;&lt;/object&gt;&lt;object type=&quot;3&quot; unique_id=&quot;10018&quot;&gt;&lt;property id=&quot;20148&quot; value=&quot;5&quot;/&gt;&lt;property id=&quot;20300&quot; value=&quot;Slide 16 - &amp;quot;Considerations for infants and children difficult to console&amp;quot;&quot;/&gt;&lt;property id=&quot;20307&quot; value=&quot;277&quot;/&gt;&lt;/object&gt;&lt;object type=&quot;3&quot; unique_id=&quot;10019&quot;&gt;&lt;property id=&quot;20148&quot; value=&quot;5&quot;/&gt;&lt;property id=&quot;20300&quot; value=&quot;Slide 17 - &amp;quot;Special Considerations&amp;quot;&quot;/&gt;&lt;property id=&quot;20307&quot; value=&quot;269&quot;/&gt;&lt;/object&gt;&lt;object type=&quot;3&quot; unique_id=&quot;10020&quot;&gt;&lt;property id=&quot;20148&quot; value=&quot;5&quot;/&gt;&lt;property id=&quot;20300&quot; value=&quot;Slide 18 - &amp;quot;Group Activity&amp;quot;&quot;/&gt;&lt;property id=&quot;20307&quot; value=&quot;278&quot;/&gt;&lt;/object&gt;&lt;object type=&quot;3&quot; unique_id=&quot;10021&quot;&gt;&lt;property id=&quot;20148&quot; value=&quot;5&quot;/&gt;&lt;property id=&quot;20300&quot; value=&quot;Slide 19 - &amp;quot;The three components of the PAT&amp;quot;&quot;/&gt;&lt;property id=&quot;20307&quot; value=&quot;276&quot;/&gt;&lt;/object&gt;&lt;/object&gt;&lt;object type=&quot;8&quot; unique_id=&quot;10042&quot;&gt;&lt;/object&gt;&lt;/object&gt;&lt;/database&gt;"/>
  <p:tag name="MMPROD_NEXTUNIQUEID" val="10009"/>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6-23-2022.potx" id="{AB6C701E-0E5C-4C6C-BCD3-38883762E5E1}" vid="{40C8F116-2FF4-4D55-8F6E-42C292F3F2E2}"/>
    </a:ext>
  </a:extLst>
</a:theme>
</file>

<file path=ppt/theme/theme2.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6-23-2022.potx" id="{AB6C701E-0E5C-4C6C-BCD3-38883762E5E1}" vid="{36B8BD8D-4580-4677-9770-E3462284C0D5}"/>
    </a:ext>
  </a:extLst>
</a:theme>
</file>

<file path=ppt/theme/theme3.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6-23-2022.potx" id="{AB6C701E-0E5C-4C6C-BCD3-38883762E5E1}" vid="{13D3E6B7-80FE-40DE-B806-248E9D009CAD}"/>
    </a:ext>
  </a:extLst>
</a:theme>
</file>

<file path=ppt/theme/theme4.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6-23-2022.potx" id="{AB6C701E-0E5C-4C6C-BCD3-38883762E5E1}" vid="{94688CDD-3F0B-4C3D-A0E6-7AB195E38B93}"/>
    </a:ext>
  </a:extLst>
</a:theme>
</file>

<file path=ppt/theme/theme5.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1147d2a-6d8f-4d7c-971b-cd6fd2951ee0">
      <UserInfo>
        <DisplayName>Mackey, Yolanda</DisplayName>
        <AccountId>11</AccountId>
        <AccountType/>
      </UserInfo>
      <UserInfo>
        <DisplayName>Zahn, Chris</DisplayName>
        <AccountId>12</AccountId>
        <AccountType/>
      </UserInfo>
      <UserInfo>
        <DisplayName>Adams, Doug</DisplayName>
        <AccountId>52</AccountId>
        <AccountType/>
      </UserInfo>
      <UserInfo>
        <DisplayName>Ceci, Katrina</DisplayName>
        <AccountId>13</AccountId>
        <AccountType/>
      </UserInfo>
      <UserInfo>
        <DisplayName>Graunke, Sharon</DisplayName>
        <AccountId>94</AccountId>
        <AccountType/>
      </UserInfo>
      <UserInfo>
        <DisplayName>Hamm, Lauren</DisplayName>
        <AccountId>53</AccountId>
        <AccountType/>
      </UserInfo>
      <UserInfo>
        <DisplayName>Loredo, Ken</DisplayName>
        <AccountId>100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69ADEF35AC24489524350A9EC2F002" ma:contentTypeVersion="4" ma:contentTypeDescription="Create a new document." ma:contentTypeScope="" ma:versionID="32c55efd29d432dc937e6dd5f49c3da9">
  <xsd:schema xmlns:xsd="http://www.w3.org/2001/XMLSchema" xmlns:xs="http://www.w3.org/2001/XMLSchema" xmlns:p="http://schemas.microsoft.com/office/2006/metadata/properties" xmlns:ns2="56b8bf38-8c87-435e-87ba-75cd51c08274" xmlns:ns3="c1147d2a-6d8f-4d7c-971b-cd6fd2951ee0" targetNamespace="http://schemas.microsoft.com/office/2006/metadata/properties" ma:root="true" ma:fieldsID="0fd6838f961069dfe0abdcf1f645abab" ns2:_="" ns3:_="">
    <xsd:import namespace="56b8bf38-8c87-435e-87ba-75cd51c08274"/>
    <xsd:import namespace="c1147d2a-6d8f-4d7c-971b-cd6fd2951e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8bf38-8c87-435e-87ba-75cd51c08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147d2a-6d8f-4d7c-971b-cd6fd2951e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812C17-FA50-426F-A979-2CDC367C96B7}">
  <ds:schemaRef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terms/"/>
    <ds:schemaRef ds:uri="c1147d2a-6d8f-4d7c-971b-cd6fd2951ee0"/>
    <ds:schemaRef ds:uri="http://schemas.openxmlformats.org/package/2006/metadata/core-properties"/>
    <ds:schemaRef ds:uri="56b8bf38-8c87-435e-87ba-75cd51c08274"/>
    <ds:schemaRef ds:uri="http://www.w3.org/XML/1998/namespace"/>
  </ds:schemaRefs>
</ds:datastoreItem>
</file>

<file path=customXml/itemProps2.xml><?xml version="1.0" encoding="utf-8"?>
<ds:datastoreItem xmlns:ds="http://schemas.openxmlformats.org/officeDocument/2006/customXml" ds:itemID="{CFA2B6AF-CE55-4CA2-9167-F1F9A63B8DB6}">
  <ds:schemaRefs>
    <ds:schemaRef ds:uri="http://schemas.microsoft.com/sharepoint/v3/contenttype/forms"/>
  </ds:schemaRefs>
</ds:datastoreItem>
</file>

<file path=customXml/itemProps3.xml><?xml version="1.0" encoding="utf-8"?>
<ds:datastoreItem xmlns:ds="http://schemas.openxmlformats.org/officeDocument/2006/customXml" ds:itemID="{AD4D1B91-E019-4D89-A976-568176682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b8bf38-8c87-435e-87ba-75cd51c08274"/>
    <ds:schemaRef ds:uri="c1147d2a-6d8f-4d7c-971b-cd6fd2951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308</TotalTime>
  <Words>673</Words>
  <Application>Microsoft Office PowerPoint</Application>
  <PresentationFormat>On-screen Show (4:3)</PresentationFormat>
  <Paragraphs>72</Paragraphs>
  <Slides>7</Slides>
  <Notes>7</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7</vt:i4>
      </vt:variant>
    </vt:vector>
  </HeadingPairs>
  <TitlesOfParts>
    <vt:vector size="14" baseType="lpstr">
      <vt:lpstr>Arial</vt:lpstr>
      <vt:lpstr>Calibri</vt:lpstr>
      <vt:lpstr>Custom Design</vt:lpstr>
      <vt:lpstr>2_Custom Design</vt:lpstr>
      <vt:lpstr>Title Slide</vt:lpstr>
      <vt:lpstr>1_Title Slide</vt:lpstr>
      <vt:lpstr>3_Custom Design</vt:lpstr>
      <vt:lpstr>PowerPoint Presentation</vt:lpstr>
      <vt:lpstr>Resuscitation Principles</vt:lpstr>
      <vt:lpstr>PowerPoint Presentation</vt:lpstr>
      <vt:lpstr>Defibrillation and Cardioversion</vt:lpstr>
      <vt:lpstr>Compressions and Ventilations</vt:lpstr>
      <vt:lpstr> CO2 detector device  (assess after 5 to 6 breaths) Look for chest rise Auscultate epigastrium &amp; lungs Secure, continue ventilations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 Template</dc:title>
  <dc:creator>Brecher, Deena</dc:creator>
  <cp:lastModifiedBy>Eric Christensen</cp:lastModifiedBy>
  <cp:revision>2</cp:revision>
  <dcterms:created xsi:type="dcterms:W3CDTF">2018-04-15T19:27:46Z</dcterms:created>
  <dcterms:modified xsi:type="dcterms:W3CDTF">2023-04-11T13:13:02Z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0x010100FA69ADEF35AC24489524350A9EC2F002</vt:lpwstr>
  </property>
  <property fmtid="{D5CDD505-2E9C-101B-9397-08002B2CF9AE}" pid="3" name="Order">
    <vt:r8>14500</vt:r8>
  </property>
  <property fmtid="{D5CDD505-2E9C-101B-9397-08002B2CF9AE}" pid="4" name="xd_Signature">
    <vt:bool>false</vt:bool>
  </property>
  <property fmtid="{D5CDD505-2E9C-101B-9397-08002B2CF9AE}" pid="5" name="SharedWithUsers">
    <vt:lpwstr>11;#Mackey, Yolanda;#12;#Zahn, Chris;#52;#Adams, Doug;#13;#Ceci, Katrina;#94;#Graunke, Sharon;#53;#Hamm, Lauren;#100;#Loredo, Ken</vt:lpwstr>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