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315200" cy="9601200"/>
  <p:notesSz cx="6858000" cy="9144000"/>
  <p:defaultTextStyle>
    <a:defPPr>
      <a:defRPr lang="en-US"/>
    </a:defPPr>
    <a:lvl1pPr marL="0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3306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66612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49918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33224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16531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542" y="-108"/>
      </p:cViewPr>
      <p:guideLst>
        <p:guide orient="horz" pos="3024"/>
        <p:guide pos="23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2982597"/>
            <a:ext cx="6217920" cy="20580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5440680"/>
            <a:ext cx="512064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3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66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9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33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16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99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83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664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03520" y="384495"/>
            <a:ext cx="1645920" cy="81921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760" y="384495"/>
            <a:ext cx="4815840" cy="819213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1" y="6169660"/>
            <a:ext cx="6217920" cy="190690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1" y="4069400"/>
            <a:ext cx="6217920" cy="2100261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330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6661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4991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332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165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9983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831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6644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760" y="2240282"/>
            <a:ext cx="3230880" cy="6336348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60" y="2240282"/>
            <a:ext cx="3230880" cy="6336348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1" y="2149158"/>
            <a:ext cx="3232150" cy="89566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1" y="3044825"/>
            <a:ext cx="3232150" cy="553180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021" y="2149158"/>
            <a:ext cx="3233420" cy="89566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021" y="3044825"/>
            <a:ext cx="3233420" cy="553180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382270"/>
            <a:ext cx="2406651" cy="162687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040" y="382271"/>
            <a:ext cx="4089401" cy="8194359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0" y="2009141"/>
            <a:ext cx="2406651" cy="6567489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830" y="6720840"/>
            <a:ext cx="4389120" cy="793434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830" y="857885"/>
            <a:ext cx="4389120" cy="5760720"/>
          </a:xfrm>
        </p:spPr>
        <p:txBody>
          <a:bodyPr/>
          <a:lstStyle>
            <a:lvl1pPr marL="0" indent="0">
              <a:buNone/>
              <a:defRPr sz="3400"/>
            </a:lvl1pPr>
            <a:lvl2pPr marL="483306" indent="0">
              <a:buNone/>
              <a:defRPr sz="3000"/>
            </a:lvl2pPr>
            <a:lvl3pPr marL="966612" indent="0">
              <a:buNone/>
              <a:defRPr sz="2500"/>
            </a:lvl3pPr>
            <a:lvl4pPr marL="1449918" indent="0">
              <a:buNone/>
              <a:defRPr sz="2100"/>
            </a:lvl4pPr>
            <a:lvl5pPr marL="1933224" indent="0">
              <a:buNone/>
              <a:defRPr sz="2100"/>
            </a:lvl5pPr>
            <a:lvl6pPr marL="2416531" indent="0">
              <a:buNone/>
              <a:defRPr sz="2100"/>
            </a:lvl6pPr>
            <a:lvl7pPr marL="2899837" indent="0">
              <a:buNone/>
              <a:defRPr sz="2100"/>
            </a:lvl7pPr>
            <a:lvl8pPr marL="3383143" indent="0">
              <a:buNone/>
              <a:defRPr sz="2100"/>
            </a:lvl8pPr>
            <a:lvl9pPr marL="3866449" indent="0">
              <a:buNone/>
              <a:defRPr sz="2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830" y="7514274"/>
            <a:ext cx="4389120" cy="1126806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760" y="384493"/>
            <a:ext cx="6583680" cy="1600200"/>
          </a:xfrm>
          <a:prstGeom prst="rect">
            <a:avLst/>
          </a:prstGeom>
        </p:spPr>
        <p:txBody>
          <a:bodyPr vert="horz" lIns="96661" tIns="48331" rIns="96661" bIns="4833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2240282"/>
            <a:ext cx="6583680" cy="6336348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5760" y="8898891"/>
            <a:ext cx="17068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1EA17-E2FE-451D-BBE5-8CBF896A9277}" type="datetimeFigureOut">
              <a:rPr lang="en-US" smtClean="0"/>
              <a:pPr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99360" y="8898891"/>
            <a:ext cx="23164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2560" y="8898891"/>
            <a:ext cx="17068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66612" rtl="0" eaLnBrk="1" latinLnBrk="0" hangingPunct="1">
        <a:spcBef>
          <a:spcPct val="0"/>
        </a:spcBef>
        <a:buNone/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2480" indent="-362480" algn="l" defTabSz="966612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85372" indent="-302066" algn="l" defTabSz="966612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8265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91571" indent="-241653" algn="l" defTabSz="966612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4878" indent="-241653" algn="l" defTabSz="966612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58184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1490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24796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08102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3306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6612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9918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33224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16531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99837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83143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66449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22711" y="381000"/>
            <a:ext cx="1788531" cy="313050"/>
          </a:xfrm>
          <a:prstGeom prst="rect">
            <a:avLst/>
          </a:prstGeom>
          <a:noFill/>
        </p:spPr>
        <p:txBody>
          <a:bodyPr wrap="none" lIns="96661" tIns="48331" rIns="96661" bIns="48331" rtlCol="0">
            <a:spAutoFit/>
          </a:bodyPr>
          <a:lstStyle/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DASH WITH FLAG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1143000"/>
            <a:ext cx="64770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EQUIPMENT:                    Barrel, flag</a:t>
            </a: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SET UP:                              Place the barrel at the far end of the ring.  Place a bucket with the flag in it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on top of the barrel.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RULES:                               Rider rides down, turns the barrel picking up the flag and carries it across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the finish line.  Rider may go in either direction.</a:t>
            </a: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DISQUALIFICATIONS:    Knocking over barrel or bucket of sand is no time.</a:t>
            </a:r>
          </a:p>
          <a:p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Failing to successfully pick up flag is no time.</a:t>
            </a:r>
          </a:p>
          <a:p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If rider hits horse with club equipment there will be no time.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62600" y="9220200"/>
            <a:ext cx="11657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Updated Feb. 2020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3352800" y="52578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/>
          <p:cNvSpPr/>
          <p:nvPr/>
        </p:nvSpPr>
        <p:spPr>
          <a:xfrm rot="16200000">
            <a:off x="3203448" y="4797552"/>
            <a:ext cx="377952" cy="38404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Minus 9"/>
          <p:cNvSpPr/>
          <p:nvPr/>
        </p:nvSpPr>
        <p:spPr>
          <a:xfrm rot="16200000">
            <a:off x="3314700" y="4914900"/>
            <a:ext cx="609600" cy="2286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Up Arrow 10"/>
          <p:cNvSpPr/>
          <p:nvPr/>
        </p:nvSpPr>
        <p:spPr>
          <a:xfrm>
            <a:off x="4038600" y="7696200"/>
            <a:ext cx="76200" cy="533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3048000" y="7696200"/>
            <a:ext cx="762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3056709" y="4427445"/>
            <a:ext cx="996303" cy="3266578"/>
          </a:xfrm>
          <a:custGeom>
            <a:avLst/>
            <a:gdLst>
              <a:gd name="connsiteX0" fmla="*/ 0 w 996303"/>
              <a:gd name="connsiteY0" fmla="*/ 3240452 h 3266578"/>
              <a:gd name="connsiteX1" fmla="*/ 13062 w 996303"/>
              <a:gd name="connsiteY1" fmla="*/ 458064 h 3266578"/>
              <a:gd name="connsiteX2" fmla="*/ 39188 w 996303"/>
              <a:gd name="connsiteY2" fmla="*/ 327435 h 3266578"/>
              <a:gd name="connsiteX3" fmla="*/ 65314 w 996303"/>
              <a:gd name="connsiteY3" fmla="*/ 249058 h 3266578"/>
              <a:gd name="connsiteX4" fmla="*/ 143691 w 996303"/>
              <a:gd name="connsiteY4" fmla="*/ 170681 h 3266578"/>
              <a:gd name="connsiteX5" fmla="*/ 169817 w 996303"/>
              <a:gd name="connsiteY5" fmla="*/ 131492 h 3266578"/>
              <a:gd name="connsiteX6" fmla="*/ 248194 w 996303"/>
              <a:gd name="connsiteY6" fmla="*/ 79241 h 3266578"/>
              <a:gd name="connsiteX7" fmla="*/ 274320 w 996303"/>
              <a:gd name="connsiteY7" fmla="*/ 40052 h 3266578"/>
              <a:gd name="connsiteX8" fmla="*/ 600891 w 996303"/>
              <a:gd name="connsiteY8" fmla="*/ 79241 h 3266578"/>
              <a:gd name="connsiteX9" fmla="*/ 757645 w 996303"/>
              <a:gd name="connsiteY9" fmla="*/ 118429 h 3266578"/>
              <a:gd name="connsiteX10" fmla="*/ 796834 w 996303"/>
              <a:gd name="connsiteY10" fmla="*/ 144555 h 3266578"/>
              <a:gd name="connsiteX11" fmla="*/ 888274 w 996303"/>
              <a:gd name="connsiteY11" fmla="*/ 249058 h 3266578"/>
              <a:gd name="connsiteX12" fmla="*/ 927462 w 996303"/>
              <a:gd name="connsiteY12" fmla="*/ 366624 h 3266578"/>
              <a:gd name="connsiteX13" fmla="*/ 953588 w 996303"/>
              <a:gd name="connsiteY13" fmla="*/ 445001 h 3266578"/>
              <a:gd name="connsiteX14" fmla="*/ 966651 w 996303"/>
              <a:gd name="connsiteY14" fmla="*/ 510315 h 3266578"/>
              <a:gd name="connsiteX15" fmla="*/ 992777 w 996303"/>
              <a:gd name="connsiteY15" fmla="*/ 1320212 h 3266578"/>
              <a:gd name="connsiteX16" fmla="*/ 992777 w 996303"/>
              <a:gd name="connsiteY16" fmla="*/ 3266578 h 3266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996303" h="3266578">
                <a:moveTo>
                  <a:pt x="0" y="3240452"/>
                </a:moveTo>
                <a:cubicBezTo>
                  <a:pt x="4354" y="2312989"/>
                  <a:pt x="586" y="1385453"/>
                  <a:pt x="13062" y="458064"/>
                </a:cubicBezTo>
                <a:cubicBezTo>
                  <a:pt x="13659" y="413663"/>
                  <a:pt x="25146" y="369562"/>
                  <a:pt x="39188" y="327435"/>
                </a:cubicBezTo>
                <a:cubicBezTo>
                  <a:pt x="47897" y="301309"/>
                  <a:pt x="45841" y="268531"/>
                  <a:pt x="65314" y="249058"/>
                </a:cubicBezTo>
                <a:cubicBezTo>
                  <a:pt x="91440" y="222932"/>
                  <a:pt x="123196" y="201423"/>
                  <a:pt x="143691" y="170681"/>
                </a:cubicBezTo>
                <a:cubicBezTo>
                  <a:pt x="152400" y="157618"/>
                  <a:pt x="158002" y="141830"/>
                  <a:pt x="169817" y="131492"/>
                </a:cubicBezTo>
                <a:cubicBezTo>
                  <a:pt x="193447" y="110816"/>
                  <a:pt x="248194" y="79241"/>
                  <a:pt x="248194" y="79241"/>
                </a:cubicBezTo>
                <a:cubicBezTo>
                  <a:pt x="256903" y="66178"/>
                  <a:pt x="258691" y="41540"/>
                  <a:pt x="274320" y="40052"/>
                </a:cubicBezTo>
                <a:cubicBezTo>
                  <a:pt x="694863" y="0"/>
                  <a:pt x="395770" y="45054"/>
                  <a:pt x="600891" y="79241"/>
                </a:cubicBezTo>
                <a:cubicBezTo>
                  <a:pt x="640065" y="85770"/>
                  <a:pt x="723146" y="95429"/>
                  <a:pt x="757645" y="118429"/>
                </a:cubicBezTo>
                <a:lnTo>
                  <a:pt x="796834" y="144555"/>
                </a:lnTo>
                <a:cubicBezTo>
                  <a:pt x="857794" y="235995"/>
                  <a:pt x="822959" y="205515"/>
                  <a:pt x="888274" y="249058"/>
                </a:cubicBezTo>
                <a:lnTo>
                  <a:pt x="927462" y="366624"/>
                </a:lnTo>
                <a:cubicBezTo>
                  <a:pt x="927463" y="366628"/>
                  <a:pt x="953587" y="444998"/>
                  <a:pt x="953588" y="445001"/>
                </a:cubicBezTo>
                <a:lnTo>
                  <a:pt x="966651" y="510315"/>
                </a:lnTo>
                <a:cubicBezTo>
                  <a:pt x="973330" y="690646"/>
                  <a:pt x="991940" y="1166235"/>
                  <a:pt x="992777" y="1320212"/>
                </a:cubicBezTo>
                <a:cubicBezTo>
                  <a:pt x="996303" y="1968991"/>
                  <a:pt x="992777" y="2617789"/>
                  <a:pt x="992777" y="3266578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109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Dell</cp:lastModifiedBy>
  <cp:revision>13</cp:revision>
  <dcterms:created xsi:type="dcterms:W3CDTF">2020-02-07T21:22:20Z</dcterms:created>
  <dcterms:modified xsi:type="dcterms:W3CDTF">2023-03-08T20:07:29Z</dcterms:modified>
</cp:coreProperties>
</file>