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 id="2147483664" r:id="rId2"/>
    <p:sldMasterId id="2147483652" r:id="rId3"/>
    <p:sldMasterId id="2147483708" r:id="rId4"/>
  </p:sldMasterIdLst>
  <p:notesMasterIdLst>
    <p:notesMasterId r:id="rId33"/>
  </p:notesMasterIdLst>
  <p:sldIdLst>
    <p:sldId id="267" r:id="rId5"/>
    <p:sldId id="277" r:id="rId6"/>
    <p:sldId id="299" r:id="rId7"/>
    <p:sldId id="300" r:id="rId8"/>
    <p:sldId id="301" r:id="rId9"/>
    <p:sldId id="302" r:id="rId10"/>
    <p:sldId id="303" r:id="rId11"/>
    <p:sldId id="298" r:id="rId12"/>
    <p:sldId id="278" r:id="rId13"/>
    <p:sldId id="279" r:id="rId14"/>
    <p:sldId id="280" r:id="rId15"/>
    <p:sldId id="281" r:id="rId16"/>
    <p:sldId id="282" r:id="rId17"/>
    <p:sldId id="283" r:id="rId18"/>
    <p:sldId id="284" r:id="rId19"/>
    <p:sldId id="285" r:id="rId20"/>
    <p:sldId id="286" r:id="rId21"/>
    <p:sldId id="287" r:id="rId22"/>
    <p:sldId id="288" r:id="rId23"/>
    <p:sldId id="289" r:id="rId24"/>
    <p:sldId id="290" r:id="rId25"/>
    <p:sldId id="291" r:id="rId26"/>
    <p:sldId id="292" r:id="rId27"/>
    <p:sldId id="293" r:id="rId28"/>
    <p:sldId id="294" r:id="rId29"/>
    <p:sldId id="295" r:id="rId30"/>
    <p:sldId id="296" r:id="rId31"/>
    <p:sldId id="297" r:id="rId32"/>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58" d="100"/>
          <a:sy n="58" d="100"/>
        </p:scale>
        <p:origin x="922" y="48"/>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01BE1FCB-4C63-4CAD-A907-316B8DFE24D8}" type="datetimeFigureOut">
              <a:rPr lang="en-US"/>
              <a:pPr>
                <a:defRPr/>
              </a:pPr>
              <a:t>7/10/2020</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AC324C40-2C81-4675-B5B8-9282F12AA097}" type="slidenum">
              <a:rPr lang="en-US"/>
              <a:pPr>
                <a:defRPr/>
              </a:pPr>
              <a:t>‹#›</a:t>
            </a:fld>
            <a:endParaRPr lang="en-US"/>
          </a:p>
        </p:txBody>
      </p:sp>
    </p:spTree>
    <p:extLst>
      <p:ext uri="{BB962C8B-B14F-4D97-AF65-F5344CB8AC3E}">
        <p14:creationId xmlns:p14="http://schemas.microsoft.com/office/powerpoint/2010/main" val="10403276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344353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232168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381648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3491670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52549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6567023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2808972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22991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057973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886415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305288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30351587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63954154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0288925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9605801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56742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17879859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4203638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5968994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2759945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3410507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545390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37217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1987091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627538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3422543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numCol="2" spcCol="182880">
            <a:normAutofit fontScale="32500" lnSpcReduction="20000"/>
          </a:bodyPr>
          <a:lstStyle/>
          <a:p>
            <a:pPr eaLnBrk="1" fontAlgn="auto" hangingPunct="1">
              <a:spcBef>
                <a:spcPts val="0"/>
              </a:spcBef>
              <a:spcAft>
                <a:spcPts val="0"/>
              </a:spcAft>
              <a:defRPr/>
            </a:pPr>
            <a:r>
              <a:rPr lang="en-US" sz="1400" b="1" dirty="0"/>
              <a:t>Stacked blocks with text</a:t>
            </a:r>
            <a:endParaRPr lang="en-US" sz="1400" dirty="0"/>
          </a:p>
          <a:p>
            <a:pPr eaLnBrk="1" fontAlgn="auto" hangingPunct="1">
              <a:spcBef>
                <a:spcPts val="0"/>
              </a:spcBef>
              <a:spcAft>
                <a:spcPts val="0"/>
              </a:spcAft>
              <a:defRPr/>
            </a:pPr>
            <a:r>
              <a:rPr lang="en-US" sz="1400" dirty="0"/>
              <a:t>(Intermediate) </a:t>
            </a:r>
          </a:p>
          <a:p>
            <a:pPr eaLnBrk="1" fontAlgn="auto" hangingPunct="1">
              <a:spcBef>
                <a:spcPts val="0"/>
              </a:spcBef>
              <a:spcAft>
                <a:spcPts val="0"/>
              </a:spcAft>
              <a:defRPr/>
            </a:pPr>
            <a:r>
              <a:rPr lang="en-US" dirty="0"/>
              <a:t> </a:t>
            </a:r>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shape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Slides</a:t>
            </a:r>
            <a:r>
              <a:rPr lang="en-US" dirty="0"/>
              <a:t> group, click </a:t>
            </a:r>
            <a:r>
              <a:rPr lang="en-US" b="1" dirty="0"/>
              <a:t>Layout</a:t>
            </a:r>
            <a:r>
              <a:rPr lang="en-US" dirty="0"/>
              <a:t>, and then click </a:t>
            </a:r>
            <a:r>
              <a:rPr lang="en-US" b="1" dirty="0"/>
              <a:t>Blank</a:t>
            </a:r>
            <a:r>
              <a:rPr lang="en-US" dirty="0"/>
              <a: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Drawing</a:t>
            </a:r>
            <a:r>
              <a:rPr lang="en-US" dirty="0"/>
              <a:t> group, click </a:t>
            </a:r>
            <a:r>
              <a:rPr lang="en-US" b="1" dirty="0"/>
              <a:t>Shapes</a:t>
            </a:r>
            <a:r>
              <a:rPr lang="en-US" dirty="0"/>
              <a:t>, and then under </a:t>
            </a:r>
            <a:r>
              <a:rPr lang="en-US" b="1" dirty="0"/>
              <a:t>Rectangles</a:t>
            </a:r>
            <a:r>
              <a:rPr lang="en-US" dirty="0"/>
              <a:t> click </a:t>
            </a:r>
            <a:r>
              <a:rPr lang="en-US" b="1" dirty="0"/>
              <a:t>Rectangle</a:t>
            </a:r>
            <a:r>
              <a:rPr lang="en-US" dirty="0"/>
              <a:t> (first option from the left). On the slide, drag to draw a rectangle.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Size</a:t>
            </a:r>
            <a:r>
              <a:rPr lang="en-US" dirty="0"/>
              <a:t> in the left pane. In the </a:t>
            </a:r>
            <a:r>
              <a:rPr lang="en-US" b="1" dirty="0"/>
              <a:t>Size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Under </a:t>
            </a:r>
            <a:r>
              <a:rPr lang="en-US" b="1" dirty="0"/>
              <a:t>Size and rotate</a:t>
            </a:r>
            <a:r>
              <a:rPr lang="en-US" dirty="0"/>
              <a:t>, in the </a:t>
            </a:r>
            <a:r>
              <a:rPr lang="en-US" b="1" dirty="0"/>
              <a:t>Height </a:t>
            </a:r>
            <a:r>
              <a:rPr lang="en-US" dirty="0"/>
              <a:t>box, enter </a:t>
            </a:r>
            <a:r>
              <a:rPr lang="en-US" b="1" dirty="0"/>
              <a:t>1.75”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Width </a:t>
            </a:r>
            <a:r>
              <a:rPr lang="en-US" dirty="0"/>
              <a:t>box, enter </a:t>
            </a:r>
            <a:r>
              <a:rPr lang="en-US" b="1" dirty="0"/>
              <a:t>1.75”</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1.76”</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Colors</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223</a:t>
            </a:r>
            <a:r>
              <a:rPr lang="en-US" dirty="0"/>
              <a:t>, Green: </a:t>
            </a:r>
            <a:r>
              <a:rPr lang="en-US" b="1" dirty="0"/>
              <a:t>96</a:t>
            </a:r>
            <a:r>
              <a:rPr lang="en-US" dirty="0"/>
              <a:t>, Blue: </a:t>
            </a:r>
            <a:r>
              <a:rPr lang="en-US" b="1" dirty="0"/>
              <a:t>93</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Line Color </a:t>
            </a:r>
            <a:r>
              <a:rPr lang="en-US" dirty="0"/>
              <a:t>in the left pane, and then select </a:t>
            </a:r>
            <a:r>
              <a:rPr lang="en-US" b="1" dirty="0"/>
              <a:t>No line</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and then do the following in the </a:t>
            </a:r>
            <a:r>
              <a:rPr lang="en-US" b="1" dirty="0"/>
              <a:t>Shadow</a:t>
            </a:r>
            <a:r>
              <a:rPr lang="en-US" dirty="0"/>
              <a:t> pane:</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Presets</a:t>
            </a:r>
            <a:r>
              <a:rPr lang="en-US" dirty="0"/>
              <a:t>, and then under </a:t>
            </a:r>
            <a:r>
              <a:rPr lang="en-US" b="1" dirty="0"/>
              <a:t>Outer</a:t>
            </a:r>
            <a:r>
              <a:rPr lang="en-US" dirty="0"/>
              <a:t> click </a:t>
            </a:r>
            <a:r>
              <a:rPr lang="en-US" b="1" dirty="0"/>
              <a:t>Offset Diagonal Bottom Left </a:t>
            </a:r>
            <a:r>
              <a:rPr lang="en-US" dirty="0"/>
              <a:t>(first row, third option from the left).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70%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Size</a:t>
            </a:r>
            <a:r>
              <a:rPr lang="en-US" dirty="0"/>
              <a:t> box, enter </a:t>
            </a:r>
            <a:r>
              <a:rPr lang="en-US" b="1" dirty="0"/>
              <a:t>110%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Blur</a:t>
            </a:r>
            <a:r>
              <a:rPr lang="en-US" dirty="0"/>
              <a:t> box, enter </a:t>
            </a:r>
            <a:r>
              <a:rPr lang="en-US" b="1" dirty="0"/>
              <a:t>28 pt</a:t>
            </a:r>
            <a:r>
              <a:rPr lang="en-US" dirty="0"/>
              <a:t>. </a:t>
            </a:r>
          </a:p>
          <a:p>
            <a:pPr marL="685800" lvl="1" indent="-228600" eaLnBrk="1" fontAlgn="auto" hangingPunct="1">
              <a:spcBef>
                <a:spcPts val="0"/>
              </a:spcBef>
              <a:spcAft>
                <a:spcPts val="0"/>
              </a:spcAft>
              <a:buFont typeface="Arial" pitchFamily="34" charset="0"/>
              <a:buChar char="•"/>
              <a:defRPr/>
            </a:pPr>
            <a:r>
              <a:rPr lang="en-US" dirty="0"/>
              <a:t>In the </a:t>
            </a:r>
            <a:r>
              <a:rPr lang="en-US" b="1" dirty="0"/>
              <a:t>Angle</a:t>
            </a:r>
            <a:r>
              <a:rPr lang="en-US" dirty="0"/>
              <a:t> box, enter </a:t>
            </a:r>
            <a:r>
              <a:rPr lang="en-US" b="1" dirty="0"/>
              <a:t>190°</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Distance</a:t>
            </a:r>
            <a:r>
              <a:rPr lang="en-US" dirty="0"/>
              <a:t> box, enter </a:t>
            </a:r>
            <a:r>
              <a:rPr lang="en-US" b="1" dirty="0"/>
              <a:t>20 pt</a:t>
            </a:r>
            <a:r>
              <a:rPr lang="en-US" dirty="0"/>
              <a: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Format </a:t>
            </a:r>
            <a:r>
              <a:rPr lang="en-US" dirty="0"/>
              <a:t>in the left pane, and then do the following in the </a:t>
            </a:r>
            <a:r>
              <a:rPr lang="en-US" b="1" dirty="0"/>
              <a:t>3-D Format</a:t>
            </a:r>
            <a:r>
              <a:rPr lang="en-US" dirty="0"/>
              <a:t> pane:</a:t>
            </a:r>
          </a:p>
          <a:p>
            <a:pPr marL="685800" lvl="1" indent="-228600" eaLnBrk="1" fontAlgn="auto" hangingPunct="1">
              <a:spcBef>
                <a:spcPts val="0"/>
              </a:spcBef>
              <a:spcAft>
                <a:spcPts val="0"/>
              </a:spcAft>
              <a:buFont typeface="Arial" pitchFamily="34" charset="0"/>
              <a:buChar char="•"/>
              <a:defRPr/>
            </a:pPr>
            <a:r>
              <a:rPr lang="en-US" dirty="0"/>
              <a:t>Under </a:t>
            </a:r>
            <a:r>
              <a:rPr lang="en-US" b="1" dirty="0"/>
              <a:t>Depth</a:t>
            </a:r>
            <a:r>
              <a:rPr lang="en-US" dirty="0"/>
              <a:t>, in the </a:t>
            </a:r>
            <a:r>
              <a:rPr lang="en-US" b="1" dirty="0"/>
              <a:t>Depth</a:t>
            </a:r>
            <a:r>
              <a:rPr lang="en-US" dirty="0"/>
              <a:t> box, enter </a:t>
            </a:r>
            <a:r>
              <a:rPr lang="en-US" b="1" dirty="0"/>
              <a:t>130 pt</a:t>
            </a:r>
            <a:r>
              <a:rPr lang="en-US" dirty="0"/>
              <a:t>. </a:t>
            </a:r>
          </a:p>
          <a:p>
            <a:pPr marL="685800" lvl="1" indent="-228600" eaLnBrk="1" fontAlgn="auto" hangingPunct="1">
              <a:spcBef>
                <a:spcPts val="0"/>
              </a:spcBef>
              <a:spcAft>
                <a:spcPts val="0"/>
              </a:spcAft>
              <a:buFont typeface="Arial" pitchFamily="34" charset="0"/>
              <a:buChar char="•"/>
              <a:defRPr/>
            </a:pPr>
            <a:r>
              <a:rPr lang="en-US" dirty="0"/>
              <a:t>Under </a:t>
            </a:r>
            <a:r>
              <a:rPr lang="en-US" b="1" dirty="0"/>
              <a:t>Surface</a:t>
            </a:r>
            <a:r>
              <a:rPr lang="en-US" dirty="0"/>
              <a:t>, click the button next to </a:t>
            </a:r>
            <a:r>
              <a:rPr lang="en-US" b="1" dirty="0"/>
              <a:t>Material</a:t>
            </a:r>
            <a:r>
              <a:rPr lang="en-US" dirty="0"/>
              <a:t>, and then under </a:t>
            </a:r>
            <a:r>
              <a:rPr lang="en-US" b="1" dirty="0"/>
              <a:t>Standard</a:t>
            </a:r>
            <a:r>
              <a:rPr lang="en-US" dirty="0"/>
              <a:t> click </a:t>
            </a:r>
            <a:r>
              <a:rPr lang="en-US" b="1" dirty="0"/>
              <a:t>Warm Matte </a:t>
            </a:r>
            <a:r>
              <a:rPr lang="en-US" dirty="0"/>
              <a:t>(second option from the left). </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Lighting</a:t>
            </a:r>
            <a:r>
              <a:rPr lang="en-US" dirty="0"/>
              <a:t>, and then under </a:t>
            </a:r>
            <a:r>
              <a:rPr lang="en-US" b="1" dirty="0"/>
              <a:t>Neutral</a:t>
            </a:r>
            <a:r>
              <a:rPr lang="en-US" dirty="0"/>
              <a:t> click </a:t>
            </a:r>
            <a:r>
              <a:rPr lang="en-US" b="1" dirty="0"/>
              <a:t>Three Point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Select the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second (duplicate)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4.23”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3.17”</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 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 </a:t>
            </a:r>
            <a:r>
              <a:rPr lang="en-US" dirty="0"/>
              <a:t>dialog box, on the </a:t>
            </a:r>
            <a:r>
              <a:rPr lang="en-US" b="1" dirty="0"/>
              <a:t>Custom</a:t>
            </a:r>
            <a:r>
              <a:rPr lang="en-US" dirty="0"/>
              <a:t> tab, enter values for Red: </a:t>
            </a:r>
            <a:r>
              <a:rPr lang="en-US" b="1" dirty="0"/>
              <a:t>247</a:t>
            </a:r>
            <a:r>
              <a:rPr lang="en-US" dirty="0"/>
              <a:t>, Green: </a:t>
            </a:r>
            <a:r>
              <a:rPr lang="en-US" b="1" dirty="0"/>
              <a:t>154</a:t>
            </a:r>
            <a:r>
              <a:rPr lang="en-US" dirty="0"/>
              <a:t>, and Blue: </a:t>
            </a:r>
            <a:r>
              <a:rPr lang="en-US" b="1" dirty="0"/>
              <a:t>91</a:t>
            </a:r>
            <a:r>
              <a:rPr lang="en-US" dirty="0"/>
              <a:t>.</a:t>
            </a:r>
          </a:p>
          <a:p>
            <a:pPr marL="228600" indent="-228600" eaLnBrk="1" fontAlgn="auto" hangingPunct="1">
              <a:spcBef>
                <a:spcPts val="0"/>
              </a:spcBef>
              <a:spcAft>
                <a:spcPts val="0"/>
              </a:spcAft>
              <a:buFont typeface="+mj-lt"/>
              <a:buAutoNum type="arabicPeriod"/>
              <a:defRPr/>
            </a:pPr>
            <a:r>
              <a:rPr lang="en-US" dirty="0"/>
              <a:t>Select the second rectangle.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Select the third rectangle. 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Position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a:t>
            </a:r>
            <a:r>
              <a:rPr lang="en-US" dirty="0"/>
              <a:t>. In the </a:t>
            </a:r>
            <a:r>
              <a:rPr lang="en-US" b="1" dirty="0"/>
              <a:t>From</a:t>
            </a:r>
            <a:r>
              <a:rPr lang="en-US" dirty="0"/>
              <a:t> box, click </a:t>
            </a:r>
            <a:r>
              <a:rPr lang="en-US" b="1" dirty="0"/>
              <a:t>Top Left Corner</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1”</a:t>
            </a:r>
            <a:r>
              <a:rPr lang="en-US" dirty="0"/>
              <a:t>. In the </a:t>
            </a:r>
            <a:r>
              <a:rPr lang="en-US" b="1" dirty="0"/>
              <a:t>From</a:t>
            </a:r>
            <a:r>
              <a:rPr lang="en-US" dirty="0"/>
              <a:t> box, click </a:t>
            </a:r>
            <a:r>
              <a:rPr lang="en-US" b="1" dirty="0"/>
              <a:t>Top Left Corner</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Fill</a:t>
            </a:r>
            <a:r>
              <a:rPr lang="en-US" dirty="0"/>
              <a:t> in the left pane. In the </a:t>
            </a:r>
            <a:r>
              <a:rPr lang="en-US" b="1" dirty="0"/>
              <a:t>Fill</a:t>
            </a:r>
            <a:r>
              <a:rPr lang="en-US" dirty="0"/>
              <a:t> pane, select </a:t>
            </a:r>
            <a:r>
              <a:rPr lang="en-US" b="1" dirty="0"/>
              <a:t>Solid fill</a:t>
            </a:r>
            <a:r>
              <a:rPr lang="en-US" dirty="0"/>
              <a:t>, click the button next to </a:t>
            </a:r>
            <a:r>
              <a:rPr lang="en-US" b="1" dirty="0"/>
              <a:t>Color</a:t>
            </a:r>
            <a:r>
              <a:rPr lang="en-US" dirty="0"/>
              <a:t>, and then click </a:t>
            </a:r>
            <a:r>
              <a:rPr lang="en-US" b="1" dirty="0"/>
              <a:t>More Colors</a:t>
            </a:r>
            <a:r>
              <a:rPr lang="en-US" dirty="0"/>
              <a:t>. In the </a:t>
            </a:r>
            <a:r>
              <a:rPr lang="en-US" b="1" dirty="0"/>
              <a:t>Colors</a:t>
            </a:r>
            <a:r>
              <a:rPr lang="en-US" dirty="0"/>
              <a:t> dialog box, on the </a:t>
            </a:r>
            <a:r>
              <a:rPr lang="en-US" b="1" dirty="0"/>
              <a:t>Custom</a:t>
            </a:r>
            <a:r>
              <a:rPr lang="en-US" dirty="0"/>
              <a:t> tab, enter values for Red: </a:t>
            </a:r>
            <a:r>
              <a:rPr lang="en-US" b="1" dirty="0"/>
              <a:t>93</a:t>
            </a:r>
            <a:r>
              <a:rPr lang="en-US" dirty="0"/>
              <a:t>, Green: </a:t>
            </a:r>
            <a:r>
              <a:rPr lang="en-US" b="1" dirty="0"/>
              <a:t>199</a:t>
            </a:r>
            <a:r>
              <a:rPr lang="en-US" dirty="0"/>
              <a:t>, and Blue: </a:t>
            </a:r>
            <a:r>
              <a:rPr lang="en-US" b="1" dirty="0"/>
              <a:t>217</a:t>
            </a:r>
            <a:r>
              <a:rPr lang="en-US" dirty="0"/>
              <a:t>.</a:t>
            </a:r>
          </a:p>
          <a:p>
            <a:pPr marL="228600" indent="-228600" eaLnBrk="1" fontAlgn="auto" hangingPunct="1">
              <a:spcBef>
                <a:spcPts val="0"/>
              </a:spcBef>
              <a:spcAft>
                <a:spcPts val="0"/>
              </a:spcAft>
              <a:buFont typeface="+mj-lt"/>
              <a:buAutoNum type="arabicPeriod"/>
              <a:defRPr/>
            </a:pPr>
            <a:r>
              <a:rPr lang="en-US" dirty="0"/>
              <a:t>Also in the </a:t>
            </a:r>
            <a:r>
              <a:rPr lang="en-US" b="1" dirty="0"/>
              <a:t>Format Shape </a:t>
            </a:r>
            <a:r>
              <a:rPr lang="en-US" dirty="0"/>
              <a:t>dialog box, click </a:t>
            </a:r>
            <a:r>
              <a:rPr lang="en-US" b="1" dirty="0"/>
              <a:t>Shadow</a:t>
            </a:r>
            <a:r>
              <a:rPr lang="en-US" dirty="0"/>
              <a:t> in the left pane. In the </a:t>
            </a:r>
            <a:r>
              <a:rPr lang="en-US" b="1" dirty="0"/>
              <a:t>Shadow</a:t>
            </a:r>
            <a:r>
              <a:rPr lang="en-US" dirty="0"/>
              <a:t> pane, click the button next to </a:t>
            </a:r>
            <a:r>
              <a:rPr lang="en-US" b="1" dirty="0"/>
              <a:t>Presets</a:t>
            </a:r>
            <a:r>
              <a:rPr lang="en-US" dirty="0"/>
              <a:t>, and then click </a:t>
            </a:r>
            <a:r>
              <a:rPr lang="en-US" b="1" dirty="0"/>
              <a:t>No Shadow</a:t>
            </a:r>
            <a:r>
              <a:rPr lang="en-US" dirty="0"/>
              <a:t>. </a:t>
            </a:r>
          </a:p>
          <a:p>
            <a:pPr marL="228600" indent="-228600" eaLnBrk="1" fontAlgn="auto" hangingPunct="1">
              <a:spcBef>
                <a:spcPts val="0"/>
              </a:spcBef>
              <a:spcAft>
                <a:spcPts val="0"/>
              </a:spcAft>
              <a:buFont typeface="+mj-lt"/>
              <a:buAutoNum type="arabicPeriod"/>
              <a:defRPr/>
            </a:pPr>
            <a:endParaRPr lang="en-US" dirty="0"/>
          </a:p>
          <a:p>
            <a:pPr marL="228600" indent="-228600" eaLnBrk="1" fontAlgn="auto" hangingPunct="1">
              <a:spcBef>
                <a:spcPts val="0"/>
              </a:spcBef>
              <a:spcAft>
                <a:spcPts val="0"/>
              </a:spcAft>
              <a:buFont typeface="+mj-lt"/>
              <a:buAutoNum type="arabicPeriod"/>
              <a:defRPr/>
            </a:pPr>
            <a:endParaRPr lang="en-US" dirty="0"/>
          </a:p>
          <a:p>
            <a:pPr eaLnBrk="1" fontAlgn="auto" hangingPunct="1">
              <a:spcBef>
                <a:spcPts val="0"/>
              </a:spcBef>
              <a:spcAft>
                <a:spcPts val="0"/>
              </a:spcAft>
              <a:buFont typeface="+mj-lt"/>
              <a:buNone/>
              <a:defRPr/>
            </a:pPr>
            <a:r>
              <a:rPr lang="en-US" dirty="0"/>
              <a:t>To add text to this slide, do the following: </a:t>
            </a:r>
          </a:p>
          <a:p>
            <a:pPr marL="228600" indent="-228600" eaLnBrk="1" fontAlgn="auto" hangingPunct="1">
              <a:spcBef>
                <a:spcPts val="0"/>
              </a:spcBef>
              <a:spcAft>
                <a:spcPts val="0"/>
              </a:spcAft>
              <a:buFont typeface="+mj-lt"/>
              <a:buAutoNum type="arabicPeriod"/>
              <a:defRPr/>
            </a:pPr>
            <a:r>
              <a:rPr lang="en-US" dirty="0"/>
              <a:t>On the </a:t>
            </a:r>
            <a:r>
              <a:rPr lang="en-US" b="1" dirty="0"/>
              <a:t>Insert</a:t>
            </a:r>
            <a:r>
              <a:rPr lang="en-US" dirty="0"/>
              <a:t> tab, in the </a:t>
            </a:r>
            <a:r>
              <a:rPr lang="en-US" b="1" dirty="0"/>
              <a:t>Text</a:t>
            </a:r>
            <a:r>
              <a:rPr lang="en-US" dirty="0"/>
              <a:t> group, click </a:t>
            </a:r>
            <a:r>
              <a:rPr lang="en-US" b="1" dirty="0"/>
              <a:t>Text Box</a:t>
            </a:r>
            <a:r>
              <a:rPr lang="en-US" dirty="0"/>
              <a:t>. </a:t>
            </a:r>
          </a:p>
          <a:p>
            <a:pPr marL="228600" indent="-228600" eaLnBrk="1" fontAlgn="auto" hangingPunct="1">
              <a:spcBef>
                <a:spcPts val="0"/>
              </a:spcBef>
              <a:spcAft>
                <a:spcPts val="0"/>
              </a:spcAft>
              <a:buFont typeface="+mj-lt"/>
              <a:buAutoNum type="arabicPeriod"/>
              <a:defRPr/>
            </a:pPr>
            <a:r>
              <a:rPr lang="en-US" dirty="0"/>
              <a:t>Enter text in the text box, select the text, and then on the </a:t>
            </a:r>
            <a:r>
              <a:rPr lang="en-US" b="1" dirty="0"/>
              <a:t>Home</a:t>
            </a:r>
            <a:r>
              <a:rPr lang="en-US" dirty="0"/>
              <a:t> tab, in the </a:t>
            </a:r>
            <a:r>
              <a:rPr lang="en-US" b="1" dirty="0"/>
              <a:t>Font</a:t>
            </a:r>
            <a:r>
              <a:rPr lang="en-US" dirty="0"/>
              <a:t> group, select </a:t>
            </a:r>
            <a:r>
              <a:rPr lang="en-US" b="1" dirty="0"/>
              <a:t>Franklin Gothic Medium Cond </a:t>
            </a:r>
            <a:r>
              <a:rPr lang="en-US" dirty="0"/>
              <a:t>from the </a:t>
            </a:r>
            <a:r>
              <a:rPr lang="en-US" b="1" dirty="0"/>
              <a:t>Font</a:t>
            </a:r>
            <a:r>
              <a:rPr lang="en-US" dirty="0"/>
              <a:t> list and then select </a:t>
            </a:r>
            <a:r>
              <a:rPr lang="en-US" b="1" dirty="0"/>
              <a:t>40</a:t>
            </a:r>
            <a:r>
              <a:rPr lang="en-US" dirty="0"/>
              <a:t> from the </a:t>
            </a:r>
            <a:r>
              <a:rPr lang="en-US" b="1" dirty="0"/>
              <a:t>Font Size </a:t>
            </a:r>
            <a:r>
              <a:rPr lang="en-US" dirty="0"/>
              <a:t>list.</a:t>
            </a:r>
          </a:p>
          <a:p>
            <a:pPr marL="228600" indent="-228600" eaLnBrk="1" fontAlgn="auto" hangingPunct="1">
              <a:spcBef>
                <a:spcPts val="0"/>
              </a:spcBef>
              <a:spcAft>
                <a:spcPts val="0"/>
              </a:spcAft>
              <a:buFont typeface="+mj-lt"/>
              <a:buAutoNum type="arabicPeriod"/>
              <a:defRPr/>
            </a:pPr>
            <a:r>
              <a:rPr lang="en-US" dirty="0"/>
              <a:t>On the </a:t>
            </a:r>
            <a:r>
              <a:rPr lang="en-US" b="1" dirty="0"/>
              <a:t>Home</a:t>
            </a:r>
            <a:r>
              <a:rPr lang="en-US" dirty="0"/>
              <a:t> tab, in the </a:t>
            </a:r>
            <a:r>
              <a:rPr lang="en-US" b="1" dirty="0"/>
              <a:t>Paragraph</a:t>
            </a:r>
            <a:r>
              <a:rPr lang="en-US" dirty="0"/>
              <a:t> group, click </a:t>
            </a:r>
            <a:r>
              <a:rPr lang="en-US" b="1" dirty="0"/>
              <a:t>Center</a:t>
            </a:r>
            <a:r>
              <a:rPr lang="en-US" dirty="0"/>
              <a:t> to center the text in the text box.</a:t>
            </a:r>
          </a:p>
          <a:p>
            <a:pPr marL="228600" indent="-228600" eaLnBrk="1" fontAlgn="auto" hangingPunct="1">
              <a:spcBef>
                <a:spcPts val="0"/>
              </a:spcBef>
              <a:spcAft>
                <a:spcPts val="0"/>
              </a:spcAft>
              <a:buFont typeface="+mj-lt"/>
              <a:buAutoNum type="arabicPeriod"/>
              <a:defRPr/>
            </a:pPr>
            <a:r>
              <a:rPr lang="en-US" dirty="0"/>
              <a:t>Select the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Fill </a:t>
            </a:r>
            <a:r>
              <a:rPr lang="en-US" dirty="0"/>
              <a:t>in the left pane. In the </a:t>
            </a:r>
            <a:r>
              <a:rPr lang="en-US" b="1" dirty="0"/>
              <a:t>Text Fill </a:t>
            </a:r>
            <a:r>
              <a:rPr lang="en-US" dirty="0"/>
              <a:t>pane, select </a:t>
            </a:r>
            <a:r>
              <a:rPr lang="en-US" b="1" dirty="0"/>
              <a:t>Solid fill</a:t>
            </a:r>
            <a:r>
              <a:rPr lang="en-US" dirty="0"/>
              <a:t>, click the button next to </a:t>
            </a:r>
            <a:r>
              <a:rPr lang="en-US" b="1" dirty="0"/>
              <a:t>Color</a:t>
            </a:r>
            <a:r>
              <a:rPr lang="en-US" dirty="0"/>
              <a:t>, and then under </a:t>
            </a:r>
            <a:r>
              <a:rPr lang="en-US" b="1" dirty="0"/>
              <a:t>Theme Colors </a:t>
            </a:r>
            <a:r>
              <a:rPr lang="en-US" dirty="0"/>
              <a:t>click </a:t>
            </a:r>
            <a:r>
              <a:rPr lang="en-US" b="1" dirty="0"/>
              <a:t>Black, Text 1 </a:t>
            </a:r>
            <a:r>
              <a:rPr lang="en-US" dirty="0"/>
              <a:t>(first row, second option from the left).</a:t>
            </a:r>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Rotate all text 90°</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Top Up </a:t>
            </a:r>
            <a:r>
              <a:rPr lang="en-US" dirty="0"/>
              <a:t>(first row, third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2.21”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3.35”</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top and bottom of the text box to adjust the height so that the text is centered on the top face of the red cube. </a:t>
            </a:r>
          </a:p>
          <a:p>
            <a:pPr marL="228600" indent="-228600" eaLnBrk="1" fontAlgn="auto" hangingPunct="1">
              <a:spcBef>
                <a:spcPts val="0"/>
              </a:spcBef>
              <a:spcAft>
                <a:spcPts val="0"/>
              </a:spcAft>
              <a:buFont typeface="+mj-lt"/>
              <a:buAutoNum type="arabicPeriod"/>
              <a:defRPr/>
            </a:pPr>
            <a:r>
              <a:rPr lang="en-US" dirty="0"/>
              <a:t>Select the text box. On the </a:t>
            </a:r>
            <a:r>
              <a:rPr lang="en-US" b="1" dirty="0"/>
              <a:t>Home</a:t>
            </a:r>
            <a:r>
              <a:rPr lang="en-US" dirty="0"/>
              <a:t> tab, in the </a:t>
            </a:r>
            <a:r>
              <a:rPr lang="en-US" b="1" dirty="0"/>
              <a:t>Clipboard </a:t>
            </a:r>
            <a:r>
              <a:rPr lang="en-US" dirty="0"/>
              <a:t>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second text box and edit the text.</a:t>
            </a:r>
          </a:p>
          <a:p>
            <a:pPr marL="228600" indent="-228600" eaLnBrk="1" fontAlgn="auto" hangingPunct="1">
              <a:spcBef>
                <a:spcPts val="0"/>
              </a:spcBef>
              <a:spcAft>
                <a:spcPts val="0"/>
              </a:spcAft>
              <a:buFont typeface="+mj-lt"/>
              <a:buAutoNum type="arabicPeriod"/>
              <a:defRPr/>
            </a:pPr>
            <a:r>
              <a:rPr lang="en-US" dirty="0"/>
              <a:t>Select the second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Text Box </a:t>
            </a:r>
            <a:r>
              <a:rPr lang="en-US" dirty="0"/>
              <a:t>in the left pane. In the </a:t>
            </a:r>
            <a:r>
              <a:rPr lang="en-US" b="1" dirty="0"/>
              <a:t>Text Box </a:t>
            </a:r>
            <a:r>
              <a:rPr lang="en-US" dirty="0"/>
              <a:t>pane, under </a:t>
            </a:r>
            <a:r>
              <a:rPr lang="en-US" b="1" dirty="0"/>
              <a:t>Text layout</a:t>
            </a:r>
            <a:r>
              <a:rPr lang="en-US" dirty="0"/>
              <a:t>, in the </a:t>
            </a:r>
            <a:r>
              <a:rPr lang="en-US" b="1" dirty="0"/>
              <a:t>Text direction </a:t>
            </a:r>
            <a:r>
              <a:rPr lang="en-US" dirty="0"/>
              <a:t>list, select </a:t>
            </a:r>
            <a:r>
              <a:rPr lang="en-US" b="1" dirty="0"/>
              <a:t>Horizontal</a:t>
            </a:r>
            <a:r>
              <a:rPr lang="en-US" dirty="0"/>
              <a:t>.</a:t>
            </a:r>
            <a:endParaRPr lang="en-US" b="1" dirty="0"/>
          </a:p>
          <a:p>
            <a:pPr marL="228600" indent="-228600" eaLnBrk="1" fontAlgn="auto" hangingPunct="1">
              <a:spcBef>
                <a:spcPts val="0"/>
              </a:spcBef>
              <a:spcAft>
                <a:spcPts val="0"/>
              </a:spcAft>
              <a:buFont typeface="+mj-lt"/>
              <a:buAutoNum type="arabicPeriod"/>
              <a:defRPr/>
            </a:pPr>
            <a:r>
              <a:rPr lang="en-US" dirty="0"/>
              <a:t>Also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Left Down </a:t>
            </a:r>
            <a:r>
              <a:rPr lang="en-US" dirty="0"/>
              <a:t>(first row, first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bottom right corner of the </a:t>
            </a:r>
            <a:r>
              <a:rPr lang="en-US" b="1" dirty="0"/>
              <a:t>Size</a:t>
            </a:r>
            <a:r>
              <a:rPr lang="en-US" dirty="0"/>
              <a:t> group, click the </a:t>
            </a:r>
            <a:r>
              <a:rPr lang="en-US" b="1" dirty="0"/>
              <a:t>Size and Position </a:t>
            </a:r>
            <a:r>
              <a:rPr lang="en-US" dirty="0"/>
              <a:t>dialog box launcher. In the </a:t>
            </a:r>
            <a:r>
              <a:rPr lang="en-US" b="1" dirty="0"/>
              <a:t>Format Shape </a:t>
            </a:r>
            <a:r>
              <a:rPr lang="en-US" dirty="0"/>
              <a:t>dialog box, click </a:t>
            </a:r>
            <a:r>
              <a:rPr lang="en-US" b="1" dirty="0"/>
              <a:t>Position</a:t>
            </a:r>
            <a:r>
              <a:rPr lang="en-US" dirty="0"/>
              <a:t> in the left pane. In the </a:t>
            </a:r>
            <a:r>
              <a:rPr lang="en-US" b="1" dirty="0"/>
              <a:t>Position </a:t>
            </a:r>
            <a:r>
              <a:rPr lang="en-US" dirty="0"/>
              <a:t>pane,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 </a:t>
            </a:r>
            <a:r>
              <a:rPr lang="en-US" dirty="0"/>
              <a:t>box, enter </a:t>
            </a:r>
            <a:r>
              <a:rPr lang="en-US" b="1" dirty="0"/>
              <a:t>3.75”</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4.77”</a:t>
            </a:r>
            <a:r>
              <a:rPr lang="en-US" dirty="0"/>
              <a:t>.</a:t>
            </a:r>
          </a:p>
          <a:p>
            <a:pPr marL="228600" indent="-228600" eaLnBrk="1" fontAlgn="auto" hangingPunct="1">
              <a:spcBef>
                <a:spcPts val="0"/>
              </a:spcBef>
              <a:spcAft>
                <a:spcPts val="0"/>
              </a:spcAft>
              <a:buFont typeface="+mj-lt"/>
              <a:buAutoNum type="arabicPeriod"/>
              <a:defRPr/>
            </a:pPr>
            <a:r>
              <a:rPr lang="en-US" dirty="0"/>
              <a:t>Drag the square blue adjustment handles on the left and right of the second text box to adjust the width so that the text is centered on the bottom left face of the orange cube. </a:t>
            </a:r>
          </a:p>
          <a:p>
            <a:pPr marL="228600" indent="-228600" eaLnBrk="1" fontAlgn="auto" hangingPunct="1">
              <a:spcBef>
                <a:spcPts val="0"/>
              </a:spcBef>
              <a:spcAft>
                <a:spcPts val="0"/>
              </a:spcAft>
              <a:buFont typeface="+mj-lt"/>
              <a:buAutoNum type="arabicPeriod"/>
              <a:defRPr/>
            </a:pPr>
            <a:r>
              <a:rPr lang="en-US" dirty="0"/>
              <a:t>Select the second text box. On the </a:t>
            </a:r>
            <a:r>
              <a:rPr lang="en-US" b="1" dirty="0"/>
              <a:t>Home</a:t>
            </a:r>
            <a:r>
              <a:rPr lang="en-US" dirty="0"/>
              <a:t> tab, in the </a:t>
            </a:r>
            <a:r>
              <a:rPr lang="en-US" b="1" dirty="0"/>
              <a:t>Clipboard</a:t>
            </a:r>
            <a:r>
              <a:rPr lang="en-US" dirty="0"/>
              <a:t> group, click the arrow to the right of </a:t>
            </a:r>
            <a:r>
              <a:rPr lang="en-US" b="1" dirty="0"/>
              <a:t>Copy</a:t>
            </a:r>
            <a:r>
              <a:rPr lang="en-US" dirty="0"/>
              <a:t>, and then click </a:t>
            </a:r>
            <a:r>
              <a:rPr lang="en-US" b="1" dirty="0"/>
              <a:t>Duplicate</a:t>
            </a:r>
            <a:r>
              <a:rPr lang="en-US" dirty="0"/>
              <a:t>. </a:t>
            </a:r>
          </a:p>
          <a:p>
            <a:pPr marL="228600" indent="-228600" eaLnBrk="1" fontAlgn="auto" hangingPunct="1">
              <a:spcBef>
                <a:spcPts val="0"/>
              </a:spcBef>
              <a:spcAft>
                <a:spcPts val="0"/>
              </a:spcAft>
              <a:buFont typeface="+mj-lt"/>
              <a:buAutoNum type="arabicPeriod"/>
              <a:defRPr/>
            </a:pPr>
            <a:r>
              <a:rPr lang="en-US" dirty="0"/>
              <a:t>Click in the third text box and edit the text.</a:t>
            </a:r>
          </a:p>
          <a:p>
            <a:pPr marL="228600" indent="-228600" eaLnBrk="1" fontAlgn="auto" hangingPunct="1">
              <a:spcBef>
                <a:spcPts val="0"/>
              </a:spcBef>
              <a:spcAft>
                <a:spcPts val="0"/>
              </a:spcAft>
              <a:buFont typeface="+mj-lt"/>
              <a:buAutoNum type="arabicPeriod"/>
              <a:defRPr/>
            </a:pPr>
            <a:r>
              <a:rPr lang="en-US" dirty="0"/>
              <a:t>Select the third text box. Under </a:t>
            </a:r>
            <a:r>
              <a:rPr lang="en-US" b="1" dirty="0"/>
              <a:t>Drawing Tools</a:t>
            </a:r>
            <a:r>
              <a:rPr lang="en-US" dirty="0"/>
              <a:t>, on the </a:t>
            </a:r>
            <a:r>
              <a:rPr lang="en-US" b="1" dirty="0"/>
              <a:t>Format</a:t>
            </a:r>
            <a:r>
              <a:rPr lang="en-US" dirty="0"/>
              <a:t> tab, in the </a:t>
            </a:r>
            <a:r>
              <a:rPr lang="en-US" b="1" dirty="0"/>
              <a:t>WordArt Styles </a:t>
            </a:r>
            <a:r>
              <a:rPr lang="en-US" dirty="0"/>
              <a:t>group, click the </a:t>
            </a:r>
            <a:r>
              <a:rPr lang="en-US" b="1" dirty="0"/>
              <a:t>Format</a:t>
            </a:r>
            <a:r>
              <a:rPr lang="en-US" dirty="0"/>
              <a:t> </a:t>
            </a:r>
            <a:r>
              <a:rPr lang="en-US" b="1" dirty="0"/>
              <a:t>Text</a:t>
            </a:r>
            <a:r>
              <a:rPr lang="en-US" dirty="0"/>
              <a:t> </a:t>
            </a:r>
            <a:r>
              <a:rPr lang="en-US" b="1" dirty="0"/>
              <a:t>Effects</a:t>
            </a:r>
            <a:r>
              <a:rPr lang="en-US" dirty="0"/>
              <a:t> dialog box launcher. In the </a:t>
            </a:r>
            <a:r>
              <a:rPr lang="en-US" b="1" dirty="0"/>
              <a:t>Format</a:t>
            </a:r>
            <a:r>
              <a:rPr lang="en-US" dirty="0"/>
              <a:t> </a:t>
            </a:r>
            <a:r>
              <a:rPr lang="en-US" b="1" dirty="0"/>
              <a:t>Text</a:t>
            </a:r>
            <a:r>
              <a:rPr lang="en-US" dirty="0"/>
              <a:t> </a:t>
            </a:r>
            <a:r>
              <a:rPr lang="en-US" b="1" dirty="0"/>
              <a:t>Effects</a:t>
            </a:r>
            <a:r>
              <a:rPr lang="en-US" dirty="0"/>
              <a:t> dialog box, click </a:t>
            </a:r>
            <a:r>
              <a:rPr lang="en-US" b="1" dirty="0"/>
              <a:t>3-D Rotation </a:t>
            </a:r>
            <a:r>
              <a:rPr lang="en-US" dirty="0"/>
              <a:t>in the left pane. In the </a:t>
            </a:r>
            <a:r>
              <a:rPr lang="en-US" b="1" dirty="0"/>
              <a:t>3-D Rotation </a:t>
            </a:r>
            <a:r>
              <a:rPr lang="en-US" dirty="0"/>
              <a:t>pane, click the button next to </a:t>
            </a:r>
            <a:r>
              <a:rPr lang="en-US" b="1" dirty="0"/>
              <a:t>Presets</a:t>
            </a:r>
            <a:r>
              <a:rPr lang="en-US" dirty="0"/>
              <a:t>, and then under </a:t>
            </a:r>
            <a:r>
              <a:rPr lang="en-US" b="1" dirty="0"/>
              <a:t>Parallel</a:t>
            </a:r>
            <a:r>
              <a:rPr lang="en-US" dirty="0"/>
              <a:t> click </a:t>
            </a:r>
            <a:r>
              <a:rPr lang="en-US" b="1" dirty="0"/>
              <a:t>Isometric Right Up </a:t>
            </a:r>
            <a:r>
              <a:rPr lang="en-US" dirty="0"/>
              <a:t>(first row, second option from the left). </a:t>
            </a:r>
          </a:p>
          <a:p>
            <a:pPr marL="228600" indent="-228600" eaLnBrk="1" fontAlgn="auto" hangingPunct="1">
              <a:spcBef>
                <a:spcPts val="0"/>
              </a:spcBef>
              <a:spcAft>
                <a:spcPts val="0"/>
              </a:spcAft>
              <a:buFont typeface="+mj-lt"/>
              <a:buAutoNum type="arabicPeriod"/>
              <a:defRPr/>
            </a:pPr>
            <a:r>
              <a:rPr lang="en-US" dirty="0"/>
              <a:t>Under </a:t>
            </a:r>
            <a:r>
              <a:rPr lang="en-US" b="1" dirty="0"/>
              <a:t>Drawing Tools</a:t>
            </a:r>
            <a:r>
              <a:rPr lang="en-US" dirty="0"/>
              <a:t>, on the </a:t>
            </a:r>
            <a:r>
              <a:rPr lang="en-US" b="1" dirty="0"/>
              <a:t>Format</a:t>
            </a:r>
            <a:r>
              <a:rPr lang="en-US" dirty="0"/>
              <a:t> tab, in the </a:t>
            </a:r>
            <a:r>
              <a:rPr lang="en-US" b="1" dirty="0"/>
              <a:t>Size</a:t>
            </a:r>
            <a:r>
              <a:rPr lang="en-US" dirty="0"/>
              <a:t> group, click the </a:t>
            </a:r>
            <a:r>
              <a:rPr lang="en-US" b="1" dirty="0"/>
              <a:t>Size and Position </a:t>
            </a:r>
            <a:r>
              <a:rPr lang="en-US" dirty="0"/>
              <a:t>dialog box launcher. In the </a:t>
            </a:r>
            <a:r>
              <a:rPr lang="en-US" b="1" dirty="0"/>
              <a:t>Size and Position </a:t>
            </a:r>
            <a:r>
              <a:rPr lang="en-US" dirty="0"/>
              <a:t>dialog box, on the </a:t>
            </a:r>
            <a:r>
              <a:rPr lang="en-US" b="1" dirty="0"/>
              <a:t>Position </a:t>
            </a:r>
            <a:r>
              <a:rPr lang="en-US" dirty="0"/>
              <a:t>tab,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Horizontal</a:t>
            </a:r>
            <a:r>
              <a:rPr lang="en-US" dirty="0"/>
              <a:t> box, enter </a:t>
            </a:r>
            <a:r>
              <a:rPr lang="en-US" b="1" dirty="0"/>
              <a:t>3.81”</a:t>
            </a:r>
            <a:r>
              <a:rPr lang="en-US" dirty="0"/>
              <a:t>.</a:t>
            </a:r>
          </a:p>
          <a:p>
            <a:pPr marL="685800" lvl="1" indent="-228600" eaLnBrk="1" fontAlgn="auto" hangingPunct="1">
              <a:spcBef>
                <a:spcPts val="0"/>
              </a:spcBef>
              <a:spcAft>
                <a:spcPts val="0"/>
              </a:spcAft>
              <a:buFont typeface="Arial" pitchFamily="34" charset="0"/>
              <a:buChar char="•"/>
              <a:defRPr/>
            </a:pPr>
            <a:r>
              <a:rPr lang="en-US" dirty="0"/>
              <a:t>In the </a:t>
            </a:r>
            <a:r>
              <a:rPr lang="en-US" b="1" dirty="0"/>
              <a:t>Vertical</a:t>
            </a:r>
            <a:r>
              <a:rPr lang="en-US" dirty="0"/>
              <a:t> box, enter </a:t>
            </a:r>
            <a:r>
              <a:rPr lang="en-US" b="1" dirty="0"/>
              <a:t>2.59”</a:t>
            </a:r>
            <a:r>
              <a:rPr lang="en-US" dirty="0"/>
              <a:t>.</a:t>
            </a:r>
          </a:p>
          <a:p>
            <a:pPr marL="228600" indent="-228600" eaLnBrk="1" fontAlgn="auto" hangingPunct="1">
              <a:spcBef>
                <a:spcPts val="0"/>
              </a:spcBef>
              <a:spcAft>
                <a:spcPts val="0"/>
              </a:spcAft>
              <a:buFont typeface="+mj-lt"/>
              <a:buAutoNum type="arabicPeriod"/>
              <a:defRPr/>
            </a:pPr>
            <a:r>
              <a:rPr lang="en-US" dirty="0"/>
              <a:t> Drag the square blue adjustment handles on the left and right of the third text box to adjust the width so that the text is centered on the bottom right face of the blue cube. </a:t>
            </a:r>
          </a:p>
          <a:p>
            <a:pPr marL="228600" indent="-228600" eaLnBrk="1" fontAlgn="auto" hangingPunct="1">
              <a:spcBef>
                <a:spcPts val="0"/>
              </a:spcBef>
              <a:spcAft>
                <a:spcPts val="0"/>
              </a:spcAft>
              <a:buFont typeface="+mj-lt"/>
              <a:buNone/>
              <a:defRPr/>
            </a:pPr>
            <a:endParaRPr lang="en-US" dirty="0"/>
          </a:p>
          <a:p>
            <a:pPr eaLnBrk="1" fontAlgn="auto" hangingPunct="1">
              <a:spcBef>
                <a:spcPts val="0"/>
              </a:spcBef>
              <a:spcAft>
                <a:spcPts val="0"/>
              </a:spcAft>
              <a:defRPr/>
            </a:pPr>
            <a:endParaRPr lang="en-US" dirty="0"/>
          </a:p>
          <a:p>
            <a:pPr eaLnBrk="1" fontAlgn="auto" hangingPunct="1">
              <a:spcBef>
                <a:spcPts val="0"/>
              </a:spcBef>
              <a:spcAft>
                <a:spcPts val="0"/>
              </a:spcAft>
              <a:defRPr/>
            </a:pPr>
            <a:r>
              <a:rPr lang="en-US" dirty="0"/>
              <a:t>To reproduce the background effects on this slide, do the following:</a:t>
            </a:r>
          </a:p>
          <a:p>
            <a:pPr marL="228600" indent="-228600" eaLnBrk="1" fontAlgn="auto" hangingPunct="1">
              <a:spcBef>
                <a:spcPts val="0"/>
              </a:spcBef>
              <a:spcAft>
                <a:spcPts val="0"/>
              </a:spcAft>
              <a:buFont typeface="+mj-lt"/>
              <a:buAutoNum type="arabicPeriod"/>
              <a:defRPr/>
            </a:pPr>
            <a:r>
              <a:rPr lang="en-US" dirty="0"/>
              <a:t>On the </a:t>
            </a:r>
            <a:r>
              <a:rPr lang="en-US" b="1" dirty="0"/>
              <a:t>Design</a:t>
            </a:r>
            <a:r>
              <a:rPr lang="en-US" dirty="0"/>
              <a:t> tab, in the </a:t>
            </a:r>
            <a:r>
              <a:rPr lang="en-US" b="1" dirty="0"/>
              <a:t>Background</a:t>
            </a:r>
            <a:r>
              <a:rPr lang="en-US" dirty="0"/>
              <a:t> group, click </a:t>
            </a:r>
            <a:r>
              <a:rPr lang="en-US" b="1" dirty="0"/>
              <a:t>Background Styles</a:t>
            </a:r>
            <a:r>
              <a:rPr lang="en-US" dirty="0"/>
              <a:t>, and then click </a:t>
            </a:r>
            <a:r>
              <a:rPr lang="en-US" b="1" dirty="0"/>
              <a:t>Format Background</a:t>
            </a:r>
            <a:r>
              <a:rPr lang="en-US" dirty="0"/>
              <a:t>. In the </a:t>
            </a:r>
            <a:r>
              <a:rPr lang="en-US" b="1" dirty="0"/>
              <a:t>Format Background </a:t>
            </a:r>
            <a:r>
              <a:rPr lang="en-US" dirty="0"/>
              <a:t>dialog box, click </a:t>
            </a:r>
            <a:r>
              <a:rPr lang="en-US" b="1" dirty="0"/>
              <a:t>Fill</a:t>
            </a:r>
            <a:r>
              <a:rPr lang="en-US" dirty="0"/>
              <a:t> in the left pane, select </a:t>
            </a:r>
            <a:r>
              <a:rPr lang="en-US" b="1" dirty="0"/>
              <a:t>Gradient fill</a:t>
            </a:r>
            <a:r>
              <a:rPr lang="en-US" dirty="0"/>
              <a:t> in the </a:t>
            </a:r>
            <a:r>
              <a:rPr lang="en-US" b="1" dirty="0"/>
              <a:t>Fill</a:t>
            </a:r>
            <a:r>
              <a:rPr lang="en-US" dirty="0"/>
              <a:t> pane, and then do the following:</a:t>
            </a:r>
          </a:p>
          <a:p>
            <a:pPr marL="685800" lvl="1" indent="-228600" eaLnBrk="1" fontAlgn="auto" hangingPunct="1">
              <a:spcBef>
                <a:spcPts val="0"/>
              </a:spcBef>
              <a:spcAft>
                <a:spcPts val="0"/>
              </a:spcAft>
              <a:buFont typeface="Arial" pitchFamily="34" charset="0"/>
              <a:buChar char="•"/>
              <a:defRPr/>
            </a:pPr>
            <a:r>
              <a:rPr lang="en-US" dirty="0"/>
              <a:t>In the </a:t>
            </a:r>
            <a:r>
              <a:rPr lang="en-US" b="1" dirty="0"/>
              <a:t>Type</a:t>
            </a:r>
            <a:r>
              <a:rPr lang="en-US" dirty="0"/>
              <a:t> list, select </a:t>
            </a:r>
            <a:r>
              <a:rPr lang="en-US" b="1" dirty="0"/>
              <a:t>Radial</a:t>
            </a:r>
            <a:r>
              <a:rPr lang="en-US" dirty="0"/>
              <a:t>.</a:t>
            </a:r>
          </a:p>
          <a:p>
            <a:pPr marL="685800" lvl="1" indent="-228600" eaLnBrk="1" fontAlgn="auto" hangingPunct="1">
              <a:spcBef>
                <a:spcPts val="0"/>
              </a:spcBef>
              <a:spcAft>
                <a:spcPts val="0"/>
              </a:spcAft>
              <a:buFont typeface="Arial" pitchFamily="34" charset="0"/>
              <a:buChar char="•"/>
              <a:defRPr/>
            </a:pPr>
            <a:r>
              <a:rPr lang="en-US" dirty="0"/>
              <a:t>Click the button next to </a:t>
            </a:r>
            <a:r>
              <a:rPr lang="en-US" b="1" dirty="0"/>
              <a:t>Direction</a:t>
            </a:r>
            <a:r>
              <a:rPr lang="en-US" dirty="0"/>
              <a:t>, and then click </a:t>
            </a:r>
            <a:r>
              <a:rPr lang="en-US" b="1" dirty="0"/>
              <a:t>From Center </a:t>
            </a:r>
            <a:r>
              <a:rPr lang="en-US" dirty="0"/>
              <a:t>(third option from the left).</a:t>
            </a:r>
            <a:endParaRPr lang="en-US" b="1" dirty="0"/>
          </a:p>
          <a:p>
            <a:pPr marL="685800" lvl="1" indent="-228600" eaLnBrk="1" fontAlgn="auto" hangingPunct="1">
              <a:spcBef>
                <a:spcPts val="0"/>
              </a:spcBef>
              <a:spcAft>
                <a:spcPts val="0"/>
              </a:spcAft>
              <a:buFont typeface="Arial" pitchFamily="34" charset="0"/>
              <a:buChar char="•"/>
              <a:defRPr/>
            </a:pPr>
            <a:r>
              <a:rPr lang="en-US" dirty="0"/>
              <a:t>Under </a:t>
            </a:r>
            <a:r>
              <a:rPr lang="en-US" b="1" dirty="0"/>
              <a:t>Gradient stops</a:t>
            </a:r>
            <a:r>
              <a:rPr lang="en-US" dirty="0"/>
              <a:t>, click </a:t>
            </a:r>
            <a:r>
              <a:rPr lang="en-US" b="1" dirty="0"/>
              <a:t>Add gradient stops</a:t>
            </a:r>
            <a:r>
              <a:rPr lang="en-US" dirty="0"/>
              <a:t> or </a:t>
            </a:r>
            <a:r>
              <a:rPr lang="en-US" b="1" dirty="0"/>
              <a:t>Remove gradient stops</a:t>
            </a:r>
            <a:r>
              <a:rPr lang="en-US" dirty="0"/>
              <a:t> until two stops appear in the slider.</a:t>
            </a:r>
          </a:p>
          <a:p>
            <a:pPr marL="228600" indent="-228600" eaLnBrk="1" fontAlgn="auto" hangingPunct="1">
              <a:spcBef>
                <a:spcPts val="0"/>
              </a:spcBef>
              <a:spcAft>
                <a:spcPts val="0"/>
              </a:spcAft>
              <a:buFont typeface="+mj-lt"/>
              <a:buAutoNum type="arabicPeriod"/>
              <a:defRPr/>
            </a:pPr>
            <a:r>
              <a:rPr lang="en-US" dirty="0"/>
              <a:t>Also under </a:t>
            </a:r>
            <a:r>
              <a:rPr lang="en-US" b="1" dirty="0"/>
              <a:t>Gradient stops</a:t>
            </a:r>
            <a:r>
              <a:rPr lang="en-US" dirty="0"/>
              <a:t>, customize the gradient stops as follows:</a:t>
            </a:r>
          </a:p>
          <a:p>
            <a:pPr marL="685800" lvl="1" indent="-228600" eaLnBrk="1" fontAlgn="auto" hangingPunct="1">
              <a:spcBef>
                <a:spcPts val="0"/>
              </a:spcBef>
              <a:spcAft>
                <a:spcPts val="0"/>
              </a:spcAft>
              <a:buFont typeface="Arial" pitchFamily="34" charset="0"/>
              <a:buChar char="•"/>
              <a:defRPr/>
            </a:pPr>
            <a:r>
              <a:rPr lang="en-US" dirty="0"/>
              <a:t>Select the first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t>White, Background 1 </a:t>
            </a:r>
            <a:r>
              <a:rPr lang="en-US" dirty="0"/>
              <a:t>(first row, first option from the left).</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a:p>
            <a:pPr marL="685800" lvl="1" indent="-228600" eaLnBrk="1" fontAlgn="auto" hangingPunct="1">
              <a:spcBef>
                <a:spcPts val="0"/>
              </a:spcBef>
              <a:spcAft>
                <a:spcPts val="0"/>
              </a:spcAft>
              <a:buFont typeface="Arial" pitchFamily="34" charset="0"/>
              <a:buChar char="•"/>
              <a:defRPr/>
            </a:pPr>
            <a:r>
              <a:rPr lang="en-US" dirty="0"/>
              <a:t>Select the next stop in the slider, and then do the following: </a:t>
            </a:r>
          </a:p>
          <a:p>
            <a:pPr marL="1143000" lvl="2" indent="-228600" eaLnBrk="1" fontAlgn="auto" hangingPunct="1">
              <a:spcBef>
                <a:spcPts val="0"/>
              </a:spcBef>
              <a:spcAft>
                <a:spcPts val="0"/>
              </a:spcAft>
              <a:buFont typeface="Arial" pitchFamily="34" charset="0"/>
              <a:buChar char="•"/>
              <a:defRPr/>
            </a:pPr>
            <a:r>
              <a:rPr lang="en-US" dirty="0"/>
              <a:t>In the </a:t>
            </a:r>
            <a:r>
              <a:rPr lang="en-US" b="1" dirty="0"/>
              <a:t>Position </a:t>
            </a:r>
            <a:r>
              <a:rPr lang="en-US" dirty="0"/>
              <a:t>box, enter </a:t>
            </a:r>
            <a:r>
              <a:rPr lang="en-US" b="1" dirty="0"/>
              <a:t>100%</a:t>
            </a:r>
            <a:r>
              <a:rPr lang="en-US" dirty="0"/>
              <a:t>.</a:t>
            </a:r>
          </a:p>
          <a:p>
            <a:pPr marL="1143000" lvl="2" indent="-228600" eaLnBrk="1" fontAlgn="auto" hangingPunct="1">
              <a:spcBef>
                <a:spcPts val="0"/>
              </a:spcBef>
              <a:spcAft>
                <a:spcPts val="0"/>
              </a:spcAft>
              <a:buFont typeface="Arial" pitchFamily="34" charset="0"/>
              <a:buChar char="•"/>
              <a:defRPr/>
            </a:pPr>
            <a:r>
              <a:rPr lang="en-US" dirty="0"/>
              <a:t>Click the button next to </a:t>
            </a:r>
            <a:r>
              <a:rPr lang="en-US" b="1" dirty="0"/>
              <a:t>Color</a:t>
            </a:r>
            <a:r>
              <a:rPr lang="en-US" dirty="0"/>
              <a:t>, and then under </a:t>
            </a:r>
            <a:r>
              <a:rPr lang="en-US" b="1" dirty="0"/>
              <a:t>Theme Colors</a:t>
            </a:r>
            <a:r>
              <a:rPr lang="en-US" dirty="0"/>
              <a:t> click </a:t>
            </a:r>
            <a:r>
              <a:rPr lang="en-US" b="1" dirty="0">
                <a:solidFill>
                  <a:schemeClr val="accent6"/>
                </a:solidFill>
              </a:rPr>
              <a:t>White, Background 1, Darker 35% </a:t>
            </a:r>
            <a:r>
              <a:rPr lang="en-US" dirty="0">
                <a:solidFill>
                  <a:schemeClr val="accent6"/>
                </a:solidFill>
              </a:rPr>
              <a:t>(fifth row, first option from the left).</a:t>
            </a:r>
            <a:endParaRPr lang="en-US" dirty="0"/>
          </a:p>
          <a:p>
            <a:pPr marL="1143000" lvl="2" indent="-228600" eaLnBrk="1" fontAlgn="auto" hangingPunct="1">
              <a:spcBef>
                <a:spcPts val="0"/>
              </a:spcBef>
              <a:spcAft>
                <a:spcPts val="0"/>
              </a:spcAft>
              <a:buFont typeface="Arial" pitchFamily="34" charset="0"/>
              <a:buChar char="•"/>
              <a:defRPr/>
            </a:pPr>
            <a:r>
              <a:rPr lang="en-US" dirty="0"/>
              <a:t>In the </a:t>
            </a:r>
            <a:r>
              <a:rPr lang="en-US" b="1" dirty="0"/>
              <a:t>Transparency</a:t>
            </a:r>
            <a:r>
              <a:rPr lang="en-US" dirty="0"/>
              <a:t> box, enter </a:t>
            </a:r>
            <a:r>
              <a:rPr lang="en-US" b="1" dirty="0"/>
              <a:t>0%</a:t>
            </a:r>
            <a:r>
              <a:rPr lang="en-US" dirty="0"/>
              <a:t>. </a:t>
            </a:r>
          </a:p>
        </p:txBody>
      </p:sp>
      <p:sp>
        <p:nvSpPr>
          <p:cNvPr id="17411" name="Slide Image Placeholder 5"/>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28089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88E754DA-B113-4A13-901B-1A449026515F}"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770EB54-A864-4D14-8FD8-3DC2DB556104}" type="slidenum">
              <a:rPr lang="en-US"/>
              <a:pPr>
                <a:defRPr/>
              </a:pPr>
              <a:t>‹#›</a:t>
            </a:fld>
            <a:endParaRPr lang="en-US"/>
          </a:p>
        </p:txBody>
      </p:sp>
    </p:spTree>
    <p:extLst>
      <p:ext uri="{BB962C8B-B14F-4D97-AF65-F5344CB8AC3E}">
        <p14:creationId xmlns:p14="http://schemas.microsoft.com/office/powerpoint/2010/main" val="3174568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F2BD0A7-A8FD-4299-8313-5FBB94BAD65A}"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238DFC-2F84-4033-A154-32DE141D20F8}" type="slidenum">
              <a:rPr lang="en-US"/>
              <a:pPr>
                <a:defRPr/>
              </a:pPr>
              <a:t>‹#›</a:t>
            </a:fld>
            <a:endParaRPr lang="en-US"/>
          </a:p>
        </p:txBody>
      </p:sp>
    </p:spTree>
    <p:extLst>
      <p:ext uri="{BB962C8B-B14F-4D97-AF65-F5344CB8AC3E}">
        <p14:creationId xmlns:p14="http://schemas.microsoft.com/office/powerpoint/2010/main" val="54106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37C052E2-87B8-480E-AE3D-86D6BFA4FEBE}"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5D3DDAD-70C4-4EA3-8567-AEBBA68729C3}" type="slidenum">
              <a:rPr lang="en-US"/>
              <a:pPr>
                <a:defRPr/>
              </a:pPr>
              <a:t>‹#›</a:t>
            </a:fld>
            <a:endParaRPr lang="en-US"/>
          </a:p>
        </p:txBody>
      </p:sp>
    </p:spTree>
    <p:extLst>
      <p:ext uri="{BB962C8B-B14F-4D97-AF65-F5344CB8AC3E}">
        <p14:creationId xmlns:p14="http://schemas.microsoft.com/office/powerpoint/2010/main" val="2480214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9C9A36E-5715-4AA9-9655-2928CA9FB1E5}" type="datetimeFigureOut">
              <a:rPr lang="en-US"/>
              <a:pPr>
                <a:defRPr/>
              </a:pPr>
              <a:t>7/10/2020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B794016-5D16-485D-9191-5F34A7D6121A}" type="slidenum">
              <a:rPr lang="en-US"/>
              <a:pPr>
                <a:defRPr/>
              </a:pPr>
              <a:t>‹#›</a:t>
            </a:fld>
            <a:endParaRPr lang="en-US"/>
          </a:p>
        </p:txBody>
      </p:sp>
    </p:spTree>
    <p:extLst>
      <p:ext uri="{BB962C8B-B14F-4D97-AF65-F5344CB8AC3E}">
        <p14:creationId xmlns:p14="http://schemas.microsoft.com/office/powerpoint/2010/main" val="21818124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64BAAFF2-EE30-4E27-95F9-D3E67309A789}" type="datetimeFigureOut">
              <a:rPr lang="en-US"/>
              <a:pPr>
                <a:defRPr/>
              </a:pPr>
              <a:t>7/10/2020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16DAB1A-F562-4E88-B8C4-7EB7DCD0D3E7}" type="slidenum">
              <a:rPr lang="en-US"/>
              <a:pPr>
                <a:defRPr/>
              </a:pPr>
              <a:t>‹#›</a:t>
            </a:fld>
            <a:endParaRPr lang="en-US"/>
          </a:p>
        </p:txBody>
      </p:sp>
    </p:spTree>
    <p:extLst>
      <p:ext uri="{BB962C8B-B14F-4D97-AF65-F5344CB8AC3E}">
        <p14:creationId xmlns:p14="http://schemas.microsoft.com/office/powerpoint/2010/main" val="5702827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9BD28094-94AC-4B43-A4D1-D7DB374581F2}" type="datetimeFigureOut">
              <a:rPr lang="en-US"/>
              <a:pPr>
                <a:defRPr/>
              </a:pPr>
              <a:t>7/10/2020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5CF53CB5-C03F-43FF-A751-03321B0CB9FB}" type="slidenum">
              <a:rPr lang="en-US"/>
              <a:pPr>
                <a:defRPr/>
              </a:pPr>
              <a:t>‹#›</a:t>
            </a:fld>
            <a:endParaRPr lang="en-US"/>
          </a:p>
        </p:txBody>
      </p:sp>
    </p:spTree>
    <p:extLst>
      <p:ext uri="{BB962C8B-B14F-4D97-AF65-F5344CB8AC3E}">
        <p14:creationId xmlns:p14="http://schemas.microsoft.com/office/powerpoint/2010/main" val="27353120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472ED78-E83D-4CE2-8F39-2C93EAF6CAD9}" type="datetimeFigureOut">
              <a:rPr lang="en-US"/>
              <a:pPr>
                <a:defRPr/>
              </a:pPr>
              <a:t>7/10/2020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E739FFD-07F0-4E94-B31F-F224572D2787}" type="slidenum">
              <a:rPr lang="en-US"/>
              <a:pPr>
                <a:defRPr/>
              </a:pPr>
              <a:t>‹#›</a:t>
            </a:fld>
            <a:endParaRPr lang="en-US"/>
          </a:p>
        </p:txBody>
      </p:sp>
    </p:spTree>
    <p:extLst>
      <p:ext uri="{BB962C8B-B14F-4D97-AF65-F5344CB8AC3E}">
        <p14:creationId xmlns:p14="http://schemas.microsoft.com/office/powerpoint/2010/main" val="1040202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776C5E4-C351-46D2-8BA3-7E9F50E9D09A}" type="datetimeFigureOut">
              <a:rPr lang="en-US"/>
              <a:pPr>
                <a:defRPr/>
              </a:pPr>
              <a:t>7/10/2020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16859AF-4E54-46E1-8D47-FCAF597612B1}" type="slidenum">
              <a:rPr lang="en-US"/>
              <a:pPr>
                <a:defRPr/>
              </a:pPr>
              <a:t>‹#›</a:t>
            </a:fld>
            <a:endParaRPr lang="en-US"/>
          </a:p>
        </p:txBody>
      </p:sp>
    </p:spTree>
    <p:extLst>
      <p:ext uri="{BB962C8B-B14F-4D97-AF65-F5344CB8AC3E}">
        <p14:creationId xmlns:p14="http://schemas.microsoft.com/office/powerpoint/2010/main" val="2812679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227E154-695A-43BE-B1AD-68E83B4786CA}" type="datetimeFigureOut">
              <a:rPr lang="en-US"/>
              <a:pPr>
                <a:defRPr/>
              </a:pPr>
              <a:t>7/10/2020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D78ECBE-D3EF-4144-AB87-B69E57C2C6CA}" type="slidenum">
              <a:rPr lang="en-US"/>
              <a:pPr>
                <a:defRPr/>
              </a:pPr>
              <a:t>‹#›</a:t>
            </a:fld>
            <a:endParaRPr lang="en-US"/>
          </a:p>
        </p:txBody>
      </p:sp>
    </p:spTree>
    <p:extLst>
      <p:ext uri="{BB962C8B-B14F-4D97-AF65-F5344CB8AC3E}">
        <p14:creationId xmlns:p14="http://schemas.microsoft.com/office/powerpoint/2010/main" val="3204270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743D8A-3A83-4CF0-8A34-031950046A7F}"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AC7EF8-C1D7-4968-BE7F-43C374EDFD83}" type="slidenum">
              <a:rPr lang="en-US"/>
              <a:pPr>
                <a:defRPr/>
              </a:pPr>
              <a:t>‹#›</a:t>
            </a:fld>
            <a:endParaRPr lang="en-US"/>
          </a:p>
        </p:txBody>
      </p:sp>
    </p:spTree>
    <p:extLst>
      <p:ext uri="{BB962C8B-B14F-4D97-AF65-F5344CB8AC3E}">
        <p14:creationId xmlns:p14="http://schemas.microsoft.com/office/powerpoint/2010/main" val="21397279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7BC6754-71C7-484C-961E-58CAAAC9DCF6}"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0027192-684F-4AFF-9CA0-B94E8175D064}" type="slidenum">
              <a:rPr lang="en-US"/>
              <a:pPr>
                <a:defRPr/>
              </a:pPr>
              <a:t>‹#›</a:t>
            </a:fld>
            <a:endParaRPr lang="en-US"/>
          </a:p>
        </p:txBody>
      </p:sp>
    </p:spTree>
    <p:extLst>
      <p:ext uri="{BB962C8B-B14F-4D97-AF65-F5344CB8AC3E}">
        <p14:creationId xmlns:p14="http://schemas.microsoft.com/office/powerpoint/2010/main" val="2292099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B0227E0-AC2E-4FD0-BE45-01062BB3108A}"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9E5ACBE-CB9D-47C9-BD8F-8429BCB2D2F6}" type="slidenum">
              <a:rPr lang="en-US"/>
              <a:pPr>
                <a:defRPr/>
              </a:pPr>
              <a:t>‹#›</a:t>
            </a:fld>
            <a:endParaRPr lang="en-US"/>
          </a:p>
        </p:txBody>
      </p:sp>
    </p:spTree>
    <p:extLst>
      <p:ext uri="{BB962C8B-B14F-4D97-AF65-F5344CB8AC3E}">
        <p14:creationId xmlns:p14="http://schemas.microsoft.com/office/powerpoint/2010/main" val="6112365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9273CEF-5BBB-499E-98B9-C67AA71949FF}"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F3EFFB-98AF-46F8-8DE3-748A2B761374}" type="slidenum">
              <a:rPr lang="en-US"/>
              <a:pPr>
                <a:defRPr/>
              </a:pPr>
              <a:t>‹#›</a:t>
            </a:fld>
            <a:endParaRPr lang="en-US"/>
          </a:p>
        </p:txBody>
      </p:sp>
    </p:spTree>
    <p:extLst>
      <p:ext uri="{BB962C8B-B14F-4D97-AF65-F5344CB8AC3E}">
        <p14:creationId xmlns:p14="http://schemas.microsoft.com/office/powerpoint/2010/main" val="268757449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A24AAC2E-2A8D-4FF9-9AE4-0A8ED975D6EF}"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23CFD79-F6DB-46A6-A84D-AD8C6A93DFD2}" type="slidenum">
              <a:rPr lang="en-US"/>
              <a:pPr>
                <a:defRPr/>
              </a:pPr>
              <a:t>‹#›</a:t>
            </a:fld>
            <a:endParaRPr lang="en-US"/>
          </a:p>
        </p:txBody>
      </p:sp>
    </p:spTree>
    <p:extLst>
      <p:ext uri="{BB962C8B-B14F-4D97-AF65-F5344CB8AC3E}">
        <p14:creationId xmlns:p14="http://schemas.microsoft.com/office/powerpoint/2010/main" val="6708728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ADFB3CA-07C7-427D-ADDA-42F48DEB6001}"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3E27AB-055C-42A4-B13D-8F8CAD3F2736}" type="slidenum">
              <a:rPr lang="en-US"/>
              <a:pPr>
                <a:defRPr/>
              </a:pPr>
              <a:t>‹#›</a:t>
            </a:fld>
            <a:endParaRPr lang="en-US"/>
          </a:p>
        </p:txBody>
      </p:sp>
    </p:spTree>
    <p:extLst>
      <p:ext uri="{BB962C8B-B14F-4D97-AF65-F5344CB8AC3E}">
        <p14:creationId xmlns:p14="http://schemas.microsoft.com/office/powerpoint/2010/main" val="35558841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822E8887-F1A2-400A-A8C8-AB193E2C7CA6}" type="datetimeFigureOut">
              <a:rPr lang="en-US"/>
              <a:pPr>
                <a:defRPr/>
              </a:pPr>
              <a:t>7/10/2020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73AFAAD-B603-4C77-84AF-76D6542BC328}" type="slidenum">
              <a:rPr lang="en-US"/>
              <a:pPr>
                <a:defRPr/>
              </a:pPr>
              <a:t>‹#›</a:t>
            </a:fld>
            <a:endParaRPr lang="en-US"/>
          </a:p>
        </p:txBody>
      </p:sp>
    </p:spTree>
    <p:extLst>
      <p:ext uri="{BB962C8B-B14F-4D97-AF65-F5344CB8AC3E}">
        <p14:creationId xmlns:p14="http://schemas.microsoft.com/office/powerpoint/2010/main" val="406098262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8953A75A-7B03-43FE-A130-4BA4FFD311ED}" type="datetimeFigureOut">
              <a:rPr lang="en-US"/>
              <a:pPr>
                <a:defRPr/>
              </a:pPr>
              <a:t>7/10/2020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748B690-3C38-43C6-BE54-1451C70003EA}" type="slidenum">
              <a:rPr lang="en-US"/>
              <a:pPr>
                <a:defRPr/>
              </a:pPr>
              <a:t>‹#›</a:t>
            </a:fld>
            <a:endParaRPr lang="en-US"/>
          </a:p>
        </p:txBody>
      </p:sp>
    </p:spTree>
    <p:extLst>
      <p:ext uri="{BB962C8B-B14F-4D97-AF65-F5344CB8AC3E}">
        <p14:creationId xmlns:p14="http://schemas.microsoft.com/office/powerpoint/2010/main" val="40647008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17BF335B-3A66-463F-9B1B-F68F2EC57EF2}" type="datetimeFigureOut">
              <a:rPr lang="en-US"/>
              <a:pPr>
                <a:defRPr/>
              </a:pPr>
              <a:t>7/10/2020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0C3318F4-E31B-402A-A8FA-0759D42448CE}" type="slidenum">
              <a:rPr lang="en-US"/>
              <a:pPr>
                <a:defRPr/>
              </a:pPr>
              <a:t>‹#›</a:t>
            </a:fld>
            <a:endParaRPr lang="en-US"/>
          </a:p>
        </p:txBody>
      </p:sp>
    </p:spTree>
    <p:extLst>
      <p:ext uri="{BB962C8B-B14F-4D97-AF65-F5344CB8AC3E}">
        <p14:creationId xmlns:p14="http://schemas.microsoft.com/office/powerpoint/2010/main" val="99624088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06761-2A21-4DA8-B3B1-FDE16DB55789}" type="datetimeFigureOut">
              <a:rPr lang="en-US"/>
              <a:pPr>
                <a:defRPr/>
              </a:pPr>
              <a:t>7/10/2020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6D61B6A-F7E1-4672-968B-BB15937EFBD9}" type="slidenum">
              <a:rPr lang="en-US"/>
              <a:pPr>
                <a:defRPr/>
              </a:pPr>
              <a:t>‹#›</a:t>
            </a:fld>
            <a:endParaRPr lang="en-US"/>
          </a:p>
        </p:txBody>
      </p:sp>
    </p:spTree>
    <p:extLst>
      <p:ext uri="{BB962C8B-B14F-4D97-AF65-F5344CB8AC3E}">
        <p14:creationId xmlns:p14="http://schemas.microsoft.com/office/powerpoint/2010/main" val="422835435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546CE05C-BF25-4BB4-B998-800C70288570}" type="datetimeFigureOut">
              <a:rPr lang="en-US"/>
              <a:pPr>
                <a:defRPr/>
              </a:pPr>
              <a:t>7/10/2020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D0CAC5E-AD64-4C52-B1B1-5D1ED0A345B3}" type="slidenum">
              <a:rPr lang="en-US"/>
              <a:pPr>
                <a:defRPr/>
              </a:pPr>
              <a:t>‹#›</a:t>
            </a:fld>
            <a:endParaRPr lang="en-US"/>
          </a:p>
        </p:txBody>
      </p:sp>
    </p:spTree>
    <p:extLst>
      <p:ext uri="{BB962C8B-B14F-4D97-AF65-F5344CB8AC3E}">
        <p14:creationId xmlns:p14="http://schemas.microsoft.com/office/powerpoint/2010/main" val="16304954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690E33F-1DF7-4FE8-9054-F6F597351382}" type="datetimeFigureOut">
              <a:rPr lang="en-US"/>
              <a:pPr>
                <a:defRPr/>
              </a:pPr>
              <a:t>7/10/2020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09C3874-DD35-487B-B168-F5502997600E}" type="slidenum">
              <a:rPr lang="en-US"/>
              <a:pPr>
                <a:defRPr/>
              </a:pPr>
              <a:t>‹#›</a:t>
            </a:fld>
            <a:endParaRPr lang="en-US"/>
          </a:p>
        </p:txBody>
      </p:sp>
    </p:spTree>
    <p:extLst>
      <p:ext uri="{BB962C8B-B14F-4D97-AF65-F5344CB8AC3E}">
        <p14:creationId xmlns:p14="http://schemas.microsoft.com/office/powerpoint/2010/main" val="21174321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D92576B-976C-45C0-AD25-8719201FBB9B}"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2F9EA22-3DE4-4E54-A777-C5976FF60BF6}" type="slidenum">
              <a:rPr lang="en-US"/>
              <a:pPr>
                <a:defRPr/>
              </a:pPr>
              <a:t>‹#›</a:t>
            </a:fld>
            <a:endParaRPr lang="en-US"/>
          </a:p>
        </p:txBody>
      </p:sp>
    </p:spTree>
    <p:extLst>
      <p:ext uri="{BB962C8B-B14F-4D97-AF65-F5344CB8AC3E}">
        <p14:creationId xmlns:p14="http://schemas.microsoft.com/office/powerpoint/2010/main" val="3171393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D9AF664-971A-4539-B366-D3D85B51995D}"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AA08DB8-470E-4779-8674-D9E13240E733}" type="slidenum">
              <a:rPr lang="en-US"/>
              <a:pPr>
                <a:defRPr/>
              </a:pPr>
              <a:t>‹#›</a:t>
            </a:fld>
            <a:endParaRPr lang="en-US"/>
          </a:p>
        </p:txBody>
      </p:sp>
    </p:spTree>
    <p:extLst>
      <p:ext uri="{BB962C8B-B14F-4D97-AF65-F5344CB8AC3E}">
        <p14:creationId xmlns:p14="http://schemas.microsoft.com/office/powerpoint/2010/main" val="211564440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5"/>
            <a:ext cx="76835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988E30E-2EE5-4846-A161-DF0C8F5515A7}" type="datetimeFigureOut">
              <a:rPr lang="en-US"/>
              <a:pPr>
                <a:defRPr/>
              </a:pPr>
              <a:t>7/10/2020</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6D611CA-6DE0-4E3B-B0F3-D93B914E067A}" type="slidenum">
              <a:rPr lang="en-US"/>
              <a:pPr>
                <a:defRPr/>
              </a:pPr>
              <a:t>‹#›</a:t>
            </a:fld>
            <a:endParaRPr lang="en-US"/>
          </a:p>
        </p:txBody>
      </p:sp>
    </p:spTree>
    <p:extLst>
      <p:ext uri="{BB962C8B-B14F-4D97-AF65-F5344CB8AC3E}">
        <p14:creationId xmlns:p14="http://schemas.microsoft.com/office/powerpoint/2010/main" val="19714523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88E754DA-B113-4A13-901B-1A449026515F}" type="datetimeFigureOut">
              <a:rPr lang="en-US" smtClean="0"/>
              <a:pPr>
                <a:defRPr/>
              </a:pPr>
              <a:t>7/10/2020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770EB54-A864-4D14-8FD8-3DC2DB556104}" type="slidenum">
              <a:rPr lang="en-US" smtClean="0"/>
              <a:pPr>
                <a:defRPr/>
              </a:pPr>
              <a:t>‹#›</a:t>
            </a:fld>
            <a:endParaRPr lang="en-US"/>
          </a:p>
        </p:txBody>
      </p:sp>
    </p:spTree>
    <p:extLst>
      <p:ext uri="{BB962C8B-B14F-4D97-AF65-F5344CB8AC3E}">
        <p14:creationId xmlns:p14="http://schemas.microsoft.com/office/powerpoint/2010/main" val="227950575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B0227E0-AC2E-4FD0-BE45-01062BB3108A}" type="datetimeFigureOut">
              <a:rPr lang="en-US" smtClean="0"/>
              <a:pPr>
                <a:defRPr/>
              </a:pPr>
              <a:t>7/10/2020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9E5ACBE-CB9D-47C9-BD8F-8429BCB2D2F6}" type="slidenum">
              <a:rPr lang="en-US" smtClean="0"/>
              <a:pPr>
                <a:defRPr/>
              </a:pPr>
              <a:t>‹#›</a:t>
            </a:fld>
            <a:endParaRPr lang="en-US"/>
          </a:p>
        </p:txBody>
      </p:sp>
    </p:spTree>
    <p:extLst>
      <p:ext uri="{BB962C8B-B14F-4D97-AF65-F5344CB8AC3E}">
        <p14:creationId xmlns:p14="http://schemas.microsoft.com/office/powerpoint/2010/main" val="11795138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FD9AF664-971A-4539-B366-D3D85B51995D}" type="datetimeFigureOut">
              <a:rPr lang="en-US" smtClean="0"/>
              <a:pPr>
                <a:defRPr/>
              </a:pPr>
              <a:t>7/10/2020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AA08DB8-470E-4779-8674-D9E13240E733}" type="slidenum">
              <a:rPr lang="en-US" smtClean="0"/>
              <a:pPr>
                <a:defRPr/>
              </a:pPr>
              <a:t>‹#›</a:t>
            </a:fld>
            <a:endParaRPr lang="en-US"/>
          </a:p>
        </p:txBody>
      </p:sp>
    </p:spTree>
    <p:extLst>
      <p:ext uri="{BB962C8B-B14F-4D97-AF65-F5344CB8AC3E}">
        <p14:creationId xmlns:p14="http://schemas.microsoft.com/office/powerpoint/2010/main" val="32401217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915BE2D1-03E7-418A-877F-16F88DD0B7C7}" type="datetimeFigureOut">
              <a:rPr lang="en-US" smtClean="0"/>
              <a:pPr>
                <a:defRPr/>
              </a:pPr>
              <a:t>7/10/2020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9BC9810-0002-4E11-BE87-7B49B60CCD91}" type="slidenum">
              <a:rPr lang="en-US" smtClean="0"/>
              <a:pPr>
                <a:defRPr/>
              </a:pPr>
              <a:t>‹#›</a:t>
            </a:fld>
            <a:endParaRPr lang="en-US"/>
          </a:p>
        </p:txBody>
      </p:sp>
    </p:spTree>
    <p:extLst>
      <p:ext uri="{BB962C8B-B14F-4D97-AF65-F5344CB8AC3E}">
        <p14:creationId xmlns:p14="http://schemas.microsoft.com/office/powerpoint/2010/main" val="42061941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1EB519A6-9433-4426-AE17-0C860BE89FAB}" type="datetimeFigureOut">
              <a:rPr lang="en-US" smtClean="0"/>
              <a:pPr>
                <a:defRPr/>
              </a:pPr>
              <a:t>7/10/2020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DDACFE8-7C31-4722-B169-135E4991808F}" type="slidenum">
              <a:rPr lang="en-US" smtClean="0"/>
              <a:pPr>
                <a:defRPr/>
              </a:pPr>
              <a:t>‹#›</a:t>
            </a:fld>
            <a:endParaRPr lang="en-US"/>
          </a:p>
        </p:txBody>
      </p:sp>
    </p:spTree>
    <p:extLst>
      <p:ext uri="{BB962C8B-B14F-4D97-AF65-F5344CB8AC3E}">
        <p14:creationId xmlns:p14="http://schemas.microsoft.com/office/powerpoint/2010/main" val="190719528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698130DE-0452-47C8-B08B-870D51469132}" type="datetimeFigureOut">
              <a:rPr lang="en-US" smtClean="0"/>
              <a:pPr>
                <a:defRPr/>
              </a:pPr>
              <a:t>7/10/2020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C047762-A8DB-4BA8-81CB-6A4040EEA6FC}" type="slidenum">
              <a:rPr lang="en-US" smtClean="0"/>
              <a:pPr>
                <a:defRPr/>
              </a:pPr>
              <a:t>‹#›</a:t>
            </a:fld>
            <a:endParaRPr lang="en-US"/>
          </a:p>
        </p:txBody>
      </p:sp>
    </p:spTree>
    <p:extLst>
      <p:ext uri="{BB962C8B-B14F-4D97-AF65-F5344CB8AC3E}">
        <p14:creationId xmlns:p14="http://schemas.microsoft.com/office/powerpoint/2010/main" val="87343800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6B48DEF1-B0C0-4825-A03A-3148094AE9C1}" type="datetimeFigureOut">
              <a:rPr lang="en-US" smtClean="0"/>
              <a:pPr>
                <a:defRPr/>
              </a:pPr>
              <a:t>7/10/2020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EED204D0-6963-45F4-B4F3-E00D91AB9233}" type="slidenum">
              <a:rPr lang="en-US" smtClean="0"/>
              <a:pPr>
                <a:defRPr/>
              </a:pPr>
              <a:t>‹#›</a:t>
            </a:fld>
            <a:endParaRPr lang="en-US"/>
          </a:p>
        </p:txBody>
      </p:sp>
    </p:spTree>
    <p:extLst>
      <p:ext uri="{BB962C8B-B14F-4D97-AF65-F5344CB8AC3E}">
        <p14:creationId xmlns:p14="http://schemas.microsoft.com/office/powerpoint/2010/main" val="418957250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AF9BE00E-0C77-4760-B80E-E7F45A68168E}" type="datetimeFigureOut">
              <a:rPr lang="en-US" smtClean="0"/>
              <a:pPr>
                <a:defRPr/>
              </a:pPr>
              <a:t>7/10/2020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76DA2AE-1627-4244-9B27-9AD35192B081}" type="slidenum">
              <a:rPr lang="en-US" smtClean="0"/>
              <a:pPr>
                <a:defRPr/>
              </a:pPr>
              <a:t>‹#›</a:t>
            </a:fld>
            <a:endParaRPr lang="en-US"/>
          </a:p>
        </p:txBody>
      </p:sp>
    </p:spTree>
    <p:extLst>
      <p:ext uri="{BB962C8B-B14F-4D97-AF65-F5344CB8AC3E}">
        <p14:creationId xmlns:p14="http://schemas.microsoft.com/office/powerpoint/2010/main" val="348652277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CC3E835C-3FAC-404A-8E3F-B63C524690F1}" type="datetimeFigureOut">
              <a:rPr lang="en-US" smtClean="0"/>
              <a:pPr>
                <a:defRPr/>
              </a:pPr>
              <a:t>7/10/2020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EC56DC-5CDC-42BA-B458-903749DD490A}" type="slidenum">
              <a:rPr lang="en-US" smtClean="0"/>
              <a:pPr>
                <a:defRPr/>
              </a:pPr>
              <a:t>‹#›</a:t>
            </a:fld>
            <a:endParaRPr lang="en-US"/>
          </a:p>
        </p:txBody>
      </p:sp>
    </p:spTree>
    <p:extLst>
      <p:ext uri="{BB962C8B-B14F-4D97-AF65-F5344CB8AC3E}">
        <p14:creationId xmlns:p14="http://schemas.microsoft.com/office/powerpoint/2010/main" val="2149146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825625"/>
            <a:ext cx="515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915BE2D1-03E7-418A-877F-16F88DD0B7C7}" type="datetimeFigureOut">
              <a:rPr lang="en-US"/>
              <a:pPr>
                <a:defRPr/>
              </a:pPr>
              <a:t>7/10/2020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9BC9810-0002-4E11-BE87-7B49B60CCD91}" type="slidenum">
              <a:rPr lang="en-US"/>
              <a:pPr>
                <a:defRPr/>
              </a:pPr>
              <a:t>‹#›</a:t>
            </a:fld>
            <a:endParaRPr lang="en-US"/>
          </a:p>
        </p:txBody>
      </p:sp>
    </p:spTree>
    <p:extLst>
      <p:ext uri="{BB962C8B-B14F-4D97-AF65-F5344CB8AC3E}">
        <p14:creationId xmlns:p14="http://schemas.microsoft.com/office/powerpoint/2010/main" val="391911090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F2BD0A7-A8FD-4299-8313-5FBB94BAD65A}" type="datetimeFigureOut">
              <a:rPr lang="en-US" smtClean="0"/>
              <a:pPr>
                <a:defRPr/>
              </a:pPr>
              <a:t>7/10/2020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0238DFC-2F84-4033-A154-32DE141D20F8}" type="slidenum">
              <a:rPr lang="en-US" smtClean="0"/>
              <a:pPr>
                <a:defRPr/>
              </a:pPr>
              <a:t>‹#›</a:t>
            </a:fld>
            <a:endParaRPr lang="en-US"/>
          </a:p>
        </p:txBody>
      </p:sp>
    </p:spTree>
    <p:extLst>
      <p:ext uri="{BB962C8B-B14F-4D97-AF65-F5344CB8AC3E}">
        <p14:creationId xmlns:p14="http://schemas.microsoft.com/office/powerpoint/2010/main" val="72039623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37C052E2-87B8-480E-AE3D-86D6BFA4FEBE}" type="datetimeFigureOut">
              <a:rPr lang="en-US" smtClean="0"/>
              <a:pPr>
                <a:defRPr/>
              </a:pPr>
              <a:t>7/10/2020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5D3DDAD-70C4-4EA3-8567-AEBBA68729C3}" type="slidenum">
              <a:rPr lang="en-US" smtClean="0"/>
              <a:pPr>
                <a:defRPr/>
              </a:pPr>
              <a:t>‹#›</a:t>
            </a:fld>
            <a:endParaRPr lang="en-US"/>
          </a:p>
        </p:txBody>
      </p:sp>
    </p:spTree>
    <p:extLst>
      <p:ext uri="{BB962C8B-B14F-4D97-AF65-F5344CB8AC3E}">
        <p14:creationId xmlns:p14="http://schemas.microsoft.com/office/powerpoint/2010/main" val="4136469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1EB519A6-9433-4426-AE17-0C860BE89FAB}" type="datetimeFigureOut">
              <a:rPr lang="en-US"/>
              <a:pPr>
                <a:defRPr/>
              </a:pPr>
              <a:t>7/10/2020</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3DDACFE8-7C31-4722-B169-135E4991808F}" type="slidenum">
              <a:rPr lang="en-US"/>
              <a:pPr>
                <a:defRPr/>
              </a:pPr>
              <a:t>‹#›</a:t>
            </a:fld>
            <a:endParaRPr lang="en-US"/>
          </a:p>
        </p:txBody>
      </p:sp>
    </p:spTree>
    <p:extLst>
      <p:ext uri="{BB962C8B-B14F-4D97-AF65-F5344CB8AC3E}">
        <p14:creationId xmlns:p14="http://schemas.microsoft.com/office/powerpoint/2010/main" val="3289694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698130DE-0452-47C8-B08B-870D51469132}" type="datetimeFigureOut">
              <a:rPr lang="en-US"/>
              <a:pPr>
                <a:defRPr/>
              </a:pPr>
              <a:t>7/10/2020</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C047762-A8DB-4BA8-81CB-6A4040EEA6FC}" type="slidenum">
              <a:rPr lang="en-US"/>
              <a:pPr>
                <a:defRPr/>
              </a:pPr>
              <a:t>‹#›</a:t>
            </a:fld>
            <a:endParaRPr lang="en-US"/>
          </a:p>
        </p:txBody>
      </p:sp>
    </p:spTree>
    <p:extLst>
      <p:ext uri="{BB962C8B-B14F-4D97-AF65-F5344CB8AC3E}">
        <p14:creationId xmlns:p14="http://schemas.microsoft.com/office/powerpoint/2010/main" val="2344659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6B48DEF1-B0C0-4825-A03A-3148094AE9C1}" type="datetimeFigureOut">
              <a:rPr lang="en-US"/>
              <a:pPr>
                <a:defRPr/>
              </a:pPr>
              <a:t>7/10/2020</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ED204D0-6963-45F4-B4F3-E00D91AB9233}" type="slidenum">
              <a:rPr lang="en-US"/>
              <a:pPr>
                <a:defRPr/>
              </a:pPr>
              <a:t>‹#›</a:t>
            </a:fld>
            <a:endParaRPr lang="en-US"/>
          </a:p>
        </p:txBody>
      </p:sp>
    </p:spTree>
    <p:extLst>
      <p:ext uri="{BB962C8B-B14F-4D97-AF65-F5344CB8AC3E}">
        <p14:creationId xmlns:p14="http://schemas.microsoft.com/office/powerpoint/2010/main" val="872172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F9BE00E-0C77-4760-B80E-E7F45A68168E}" type="datetimeFigureOut">
              <a:rPr lang="en-US"/>
              <a:pPr>
                <a:defRPr/>
              </a:pPr>
              <a:t>7/10/2020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76DA2AE-1627-4244-9B27-9AD35192B081}" type="slidenum">
              <a:rPr lang="en-US"/>
              <a:pPr>
                <a:defRPr/>
              </a:pPr>
              <a:t>‹#›</a:t>
            </a:fld>
            <a:endParaRPr lang="en-US"/>
          </a:p>
        </p:txBody>
      </p:sp>
    </p:spTree>
    <p:extLst>
      <p:ext uri="{BB962C8B-B14F-4D97-AF65-F5344CB8AC3E}">
        <p14:creationId xmlns:p14="http://schemas.microsoft.com/office/powerpoint/2010/main" val="1367228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6"/>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CC3E835C-3FAC-404A-8E3F-B63C524690F1}" type="datetimeFigureOut">
              <a:rPr lang="en-US"/>
              <a:pPr>
                <a:defRPr/>
              </a:pPr>
              <a:t>7/10/2020</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1EC56DC-5CDC-42BA-B458-903749DD490A}" type="slidenum">
              <a:rPr lang="en-US"/>
              <a:pPr>
                <a:defRPr/>
              </a:pPr>
              <a:t>‹#›</a:t>
            </a:fld>
            <a:endParaRPr lang="en-US"/>
          </a:p>
        </p:txBody>
      </p:sp>
    </p:spTree>
    <p:extLst>
      <p:ext uri="{BB962C8B-B14F-4D97-AF65-F5344CB8AC3E}">
        <p14:creationId xmlns:p14="http://schemas.microsoft.com/office/powerpoint/2010/main" val="3717443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D1AF8C7F-3ED8-418F-B373-3C9B41595388}" type="datetimeFigureOut">
              <a:rPr lang="en-US"/>
              <a:pPr>
                <a:defRPr/>
              </a:pPr>
              <a:t>7/10/2020</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18635C0A-E4D8-49FF-AF17-C07C116F446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FB10439C-C0AA-4449-AB5D-4F0CD313B850}" type="datetimeFigureOut">
              <a:rPr lang="en-US"/>
              <a:pPr>
                <a:defRPr/>
              </a:pPr>
              <a:t>7/10/2020</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2D47039A-89B6-46C2-AD5C-AB6451757B3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838200" y="365126"/>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4FA44F5E-907E-4902-BB94-127AE2E3850A}" type="datetimeFigureOut">
              <a:rPr lang="en-US"/>
              <a:pPr>
                <a:defRPr/>
              </a:pPr>
              <a:t>7/10/2020</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E91224FF-14EA-4B3C-9DA2-8D933DBE1A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1AF8C7F-3ED8-418F-B373-3C9B41595388}" type="datetimeFigureOut">
              <a:rPr lang="en-US" smtClean="0"/>
              <a:pPr>
                <a:defRPr/>
              </a:pPr>
              <a:t>7/10/2020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8635C0A-E4D8-49FF-AF17-C07C116F4463}" type="slidenum">
              <a:rPr lang="en-US" smtClean="0"/>
              <a:pPr>
                <a:defRPr/>
              </a:pPr>
              <a:t>‹#›</a:t>
            </a:fld>
            <a:endParaRPr lang="en-US"/>
          </a:p>
        </p:txBody>
      </p:sp>
    </p:spTree>
    <p:extLst>
      <p:ext uri="{BB962C8B-B14F-4D97-AF65-F5344CB8AC3E}">
        <p14:creationId xmlns:p14="http://schemas.microsoft.com/office/powerpoint/2010/main" val="287172417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0"/>
            <a:ext cx="12192000" cy="685800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Lightning Bolt 7"/>
          <p:cNvSpPr/>
          <p:nvPr/>
        </p:nvSpPr>
        <p:spPr>
          <a:xfrm>
            <a:off x="1752600" y="336550"/>
            <a:ext cx="8763000" cy="6369050"/>
          </a:xfrm>
          <a:prstGeom prst="lightningBol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148" name="Title 1"/>
          <p:cNvSpPr>
            <a:spLocks noGrp="1"/>
          </p:cNvSpPr>
          <p:nvPr>
            <p:ph type="ctrTitle"/>
          </p:nvPr>
        </p:nvSpPr>
        <p:spPr>
          <a:xfrm>
            <a:off x="1676400" y="762000"/>
            <a:ext cx="8763000" cy="2387600"/>
          </a:xfrm>
        </p:spPr>
        <p:txBody>
          <a:bodyPr/>
          <a:lstStyle/>
          <a:p>
            <a:r>
              <a:rPr lang="en-US" sz="4400" b="1" dirty="0">
                <a:latin typeface="Tahoma" panose="020B0604030504040204" pitchFamily="34" charset="0"/>
                <a:cs typeface="Tahoma" panose="020B0604030504040204" pitchFamily="34" charset="0"/>
              </a:rPr>
              <a:t>Agents of Reconciliation </a:t>
            </a:r>
            <a:br>
              <a:rPr lang="en-US" sz="4400" b="1" dirty="0">
                <a:latin typeface="Tahoma" panose="020B0604030504040204" pitchFamily="34" charset="0"/>
                <a:cs typeface="Tahoma" panose="020B0604030504040204" pitchFamily="34" charset="0"/>
              </a:rPr>
            </a:br>
            <a:r>
              <a:rPr lang="en-US" sz="4400" b="1" dirty="0">
                <a:latin typeface="Tahoma" panose="020B0604030504040204" pitchFamily="34" charset="0"/>
                <a:cs typeface="Tahoma" panose="020B0604030504040204" pitchFamily="34" charset="0"/>
              </a:rPr>
              <a:t>in a </a:t>
            </a:r>
            <a:br>
              <a:rPr lang="en-US" sz="4400" b="1" dirty="0">
                <a:latin typeface="Tahoma" panose="020B0604030504040204" pitchFamily="34" charset="0"/>
                <a:cs typeface="Tahoma" panose="020B0604030504040204" pitchFamily="34" charset="0"/>
              </a:rPr>
            </a:br>
            <a:r>
              <a:rPr lang="en-US" sz="4400" b="1" dirty="0">
                <a:latin typeface="Tahoma" panose="020B0604030504040204" pitchFamily="34" charset="0"/>
                <a:cs typeface="Tahoma" panose="020B0604030504040204" pitchFamily="34" charset="0"/>
              </a:rPr>
              <a:t>Fractured Political System </a:t>
            </a:r>
          </a:p>
        </p:txBody>
      </p:sp>
      <p:sp>
        <p:nvSpPr>
          <p:cNvPr id="6149" name="Content Placeholder 2"/>
          <p:cNvSpPr>
            <a:spLocks noGrp="1"/>
          </p:cNvSpPr>
          <p:nvPr>
            <p:ph type="subTitle" idx="1"/>
          </p:nvPr>
        </p:nvSpPr>
        <p:spPr>
          <a:xfrm>
            <a:off x="2667000" y="4222751"/>
            <a:ext cx="6858000" cy="1655763"/>
          </a:xfrm>
        </p:spPr>
        <p:txBody>
          <a:bodyPr/>
          <a:lstStyle/>
          <a:p>
            <a:pPr eaLnBrk="1" hangingPunct="1"/>
            <a:r>
              <a:rPr lang="en-US" sz="3600" b="1" dirty="0"/>
              <a:t>Dr. Jim Westgate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8134350" cy="5175250"/>
          </a:xfrm>
        </p:spPr>
        <p:txBody>
          <a:bodyPr/>
          <a:lstStyle/>
          <a:p>
            <a:r>
              <a:rPr lang="en-US" dirty="0"/>
              <a:t>This war is very real and leaves no middle ground on which to dialogue because they believe only two possibilities exist. One is that we have a culture and public-square that is sterilized of God-talk and suggests that everyone would adopt the meaningless language of secular liberalism and the other would like to saturate the culture and public square with religious/Christian talk that we would become a Christian Culture. Both of these views would destroy the democracy we cherish in the United States. If the pendulum is swung too either extremes we lose the First Amendment right of freedom of speech. </a:t>
            </a:r>
          </a:p>
        </p:txBody>
      </p:sp>
    </p:spTree>
    <p:extLst>
      <p:ext uri="{BB962C8B-B14F-4D97-AF65-F5344CB8AC3E}">
        <p14:creationId xmlns:p14="http://schemas.microsoft.com/office/powerpoint/2010/main" val="3490911492"/>
      </p:ext>
    </p:extLst>
  </p:cSld>
  <p:clrMapOvr>
    <a:overrideClrMapping bg1="lt1" tx1="dk1" bg2="lt2" tx2="dk2" accent1="accent1" accent2="accent2" accent3="accent3" accent4="accent4" accent5="accent5" accent6="accent6" hlink="hlink" folHlink="folHlink"/>
  </p:clrMapOvr>
  <p:transition/>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752600"/>
            <a:ext cx="7981950" cy="4800600"/>
          </a:xfrm>
        </p:spPr>
        <p:txBody>
          <a:bodyPr/>
          <a:lstStyle/>
          <a:p>
            <a:r>
              <a:rPr lang="en-US" dirty="0"/>
              <a:t>We must never become a nation that embraces an official religion because when that religion becomes embroiled in the political area it will be corrupted by the power on which politics is based. “Politics is the collective delegation of power to someone or a group to rule/govern.” All of political power embedded in our government is coercive because it has the capacity to create laws and policies which the population must obey. </a:t>
            </a:r>
          </a:p>
        </p:txBody>
      </p:sp>
    </p:spTree>
    <p:extLst>
      <p:ext uri="{BB962C8B-B14F-4D97-AF65-F5344CB8AC3E}">
        <p14:creationId xmlns:p14="http://schemas.microsoft.com/office/powerpoint/2010/main" val="170305646"/>
      </p:ext>
    </p:extLst>
  </p:cSld>
  <p:clrMapOvr>
    <a:overrideClrMapping bg1="lt1" tx1="dk1" bg2="lt2" tx2="dk2" accent1="accent1" accent2="accent2" accent3="accent3" accent4="accent4" accent5="accent5" accent6="accent6" hlink="hlink" folHlink="folHlink"/>
  </p:clrMapOvr>
  <p:transition/>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828800"/>
            <a:ext cx="7981950" cy="4724400"/>
          </a:xfrm>
        </p:spPr>
        <p:txBody>
          <a:bodyPr/>
          <a:lstStyle/>
          <a:p>
            <a:r>
              <a:rPr lang="en-US" dirty="0"/>
              <a:t>This is demonstrated clearly down through history from the time of Constantine, the Popes of the Catholic Church and kings who were either Catholic or Protestant during the middle ages and the Reformation. In their desire to build an “ideal society” they approved all manner of misconduct and oppression. Another example is the fundamentalist Islamic regime in Iran or as we see today the atrocities of ISIS trying to create a new Caliphate or society under Sharia/Koranic law. </a:t>
            </a:r>
          </a:p>
          <a:p>
            <a:pPr marL="0" indent="0">
              <a:buNone/>
            </a:pPr>
            <a:endParaRPr lang="en-US" dirty="0"/>
          </a:p>
        </p:txBody>
      </p:sp>
    </p:spTree>
    <p:extLst>
      <p:ext uri="{BB962C8B-B14F-4D97-AF65-F5344CB8AC3E}">
        <p14:creationId xmlns:p14="http://schemas.microsoft.com/office/powerpoint/2010/main" val="951241118"/>
      </p:ext>
    </p:extLst>
  </p:cSld>
  <p:clrMapOvr>
    <a:overrideClrMapping bg1="lt1" tx1="dk1" bg2="lt2" tx2="dk2" accent1="accent1" accent2="accent2" accent3="accent3" accent4="accent4" accent5="accent5" accent6="accent6" hlink="hlink" folHlink="folHlink"/>
  </p:clrMapOvr>
  <p:transition/>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8058150" cy="5175250"/>
          </a:xfrm>
        </p:spPr>
        <p:txBody>
          <a:bodyPr/>
          <a:lstStyle/>
          <a:p>
            <a:r>
              <a:rPr lang="en-US" sz="2700" dirty="0"/>
              <a:t>Any conversation about politics is a conversation about persuasion, power and coercion. When we talk about politics we are talking about what people should and will be forced to do, or forced not to do trough laws and policies. When we talk about political candidates, we are talking about someone who has the power to do the forcing through elections. Whatever party or candidate, whether Christian or not, gets into office he/she has the power to create policy and laws that regulate every aspect of our lives</a:t>
            </a:r>
            <a:r>
              <a:rPr lang="en-US" sz="2700" i="1" dirty="0"/>
              <a:t>. “Power tends to corrupt and absolute power corrupts absolutely. Great men are almost always bad men.”</a:t>
            </a:r>
            <a:r>
              <a:rPr lang="en-US" sz="2700" dirty="0"/>
              <a:t> (Lord Acton – letter to Bishop Mandel Creighton, 1887)</a:t>
            </a:r>
          </a:p>
          <a:p>
            <a:pPr marL="0" indent="0">
              <a:buNone/>
            </a:pPr>
            <a:endParaRPr lang="en-US" dirty="0"/>
          </a:p>
        </p:txBody>
      </p:sp>
    </p:spTree>
    <p:extLst>
      <p:ext uri="{BB962C8B-B14F-4D97-AF65-F5344CB8AC3E}">
        <p14:creationId xmlns:p14="http://schemas.microsoft.com/office/powerpoint/2010/main" val="1757902806"/>
      </p:ext>
    </p:extLst>
  </p:cSld>
  <p:clrMapOvr>
    <a:overrideClrMapping bg1="lt1" tx1="dk1" bg2="lt2" tx2="dk2" accent1="accent1" accent2="accent2" accent3="accent3" accent4="accent4" accent5="accent5" accent6="accent6" hlink="hlink" folHlink="folHlink"/>
  </p:clrMapOvr>
  <p:transition/>
</p:sld>
</file>

<file path=ppt/slides/slide1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2133600"/>
            <a:ext cx="7981950" cy="4419600"/>
          </a:xfrm>
        </p:spPr>
        <p:txBody>
          <a:bodyPr/>
          <a:lstStyle/>
          <a:p>
            <a:r>
              <a:rPr lang="en-US" dirty="0"/>
              <a:t>The secularist who want no part of religion in politics are quick to point out all of the wrongs and atrocities done in the name of organized religious institutions when they embraced political power. At the same time one of the official religions we must never embrace is the religion of secularism which excludes God and Christianity from the public and private arena. This kind of society lacks any moral anchors by which justice equity can be established.  </a:t>
            </a:r>
          </a:p>
          <a:p>
            <a:pPr marL="0" indent="0">
              <a:buNone/>
            </a:pPr>
            <a:endParaRPr lang="en-US" dirty="0"/>
          </a:p>
        </p:txBody>
      </p:sp>
    </p:spTree>
    <p:extLst>
      <p:ext uri="{BB962C8B-B14F-4D97-AF65-F5344CB8AC3E}">
        <p14:creationId xmlns:p14="http://schemas.microsoft.com/office/powerpoint/2010/main" val="3041623505"/>
      </p:ext>
    </p:extLst>
  </p:cSld>
  <p:clrMapOvr>
    <a:overrideClrMapping bg1="lt1" tx1="dk1" bg2="lt2" tx2="dk2" accent1="accent1" accent2="accent2" accent3="accent3" accent4="accent4" accent5="accent5" accent6="accent6" hlink="hlink" folHlink="folHlink"/>
  </p:clrMapOvr>
  <p:transition/>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r>
              <a:rPr lang="en-US" dirty="0"/>
              <a:t>The major question facing us as Christians is: If Christianity is to be involved in the political arena then what does that involvement look like? </a:t>
            </a:r>
          </a:p>
          <a:p>
            <a:r>
              <a:rPr lang="en-US" dirty="0"/>
              <a:t>The Christian church corporately and individually is to follow the lead of the Old Testaments prophets.  Deut. 18:14-22, Micah 6:6-8, 2 Chron. 7:14</a:t>
            </a:r>
          </a:p>
          <a:p>
            <a:pPr marL="971550" lvl="1" indent="-514350">
              <a:buFont typeface="+mj-lt"/>
              <a:buAutoNum type="arabicPeriod"/>
            </a:pPr>
            <a:r>
              <a:rPr lang="en-US" sz="2800" dirty="0"/>
              <a:t>The prophetic voice stands outside of the government and calls for justice, equity, repentance and love. </a:t>
            </a:r>
          </a:p>
          <a:p>
            <a:pPr marL="971550" lvl="1" indent="-514350">
              <a:buFont typeface="+mj-lt"/>
              <a:buAutoNum type="arabicPeriod"/>
            </a:pPr>
            <a:r>
              <a:rPr lang="en-US" sz="2800" dirty="0"/>
              <a:t>The prophetic voice calls people in the direction of God and a relationship with him not some kind of political ideals. </a:t>
            </a:r>
          </a:p>
        </p:txBody>
      </p:sp>
    </p:spTree>
    <p:extLst>
      <p:ext uri="{BB962C8B-B14F-4D97-AF65-F5344CB8AC3E}">
        <p14:creationId xmlns:p14="http://schemas.microsoft.com/office/powerpoint/2010/main" val="1336240230"/>
      </p:ext>
    </p:extLst>
  </p:cSld>
  <p:clrMapOvr>
    <a:overrideClrMapping bg1="lt1" tx1="dk1" bg2="lt2" tx2="dk2" accent1="accent1" accent2="accent2" accent3="accent3" accent4="accent4" accent5="accent5" accent6="accent6" hlink="hlink" folHlink="folHlink"/>
  </p:clrMapOvr>
  <p:transition/>
</p:sld>
</file>

<file path=ppt/slides/slide1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pPr marL="514350" indent="-514350">
              <a:buFont typeface="+mj-lt"/>
              <a:buAutoNum type="arabicPeriod" startAt="3"/>
            </a:pPr>
            <a:r>
              <a:rPr lang="en-US" dirty="0"/>
              <a:t>The prophets of the Old Testament never called for new rulers, they were calling the current rulers to repent and rule with equity, justice and love. 2 Sam. 12:10-15</a:t>
            </a:r>
          </a:p>
          <a:p>
            <a:pPr marL="514350" indent="-514350">
              <a:buFont typeface="+mj-lt"/>
              <a:buAutoNum type="arabicPeriod" startAt="3"/>
            </a:pPr>
            <a:r>
              <a:rPr lang="en-US" dirty="0"/>
              <a:t>The prophets confronted the government, people and priest to obey the Word of God which was the central moral anchor for society. </a:t>
            </a:r>
          </a:p>
          <a:p>
            <a:pPr marL="514350" indent="-514350">
              <a:buFont typeface="+mj-lt"/>
              <a:buAutoNum type="arabicPeriod" startAt="3"/>
            </a:pPr>
            <a:r>
              <a:rPr lang="en-US" dirty="0"/>
              <a:t>The prophet was to remind government, society and religious leaders that they were accountable to God who set up kings and nations and He can destroy them as well. Ezek. 22</a:t>
            </a:r>
          </a:p>
          <a:p>
            <a:pPr marL="0" indent="0">
              <a:buNone/>
            </a:pPr>
            <a:endParaRPr lang="en-US" dirty="0"/>
          </a:p>
        </p:txBody>
      </p:sp>
    </p:spTree>
    <p:extLst>
      <p:ext uri="{BB962C8B-B14F-4D97-AF65-F5344CB8AC3E}">
        <p14:creationId xmlns:p14="http://schemas.microsoft.com/office/powerpoint/2010/main" val="813031482"/>
      </p:ext>
    </p:extLst>
  </p:cSld>
  <p:clrMapOvr>
    <a:overrideClrMapping bg1="lt1" tx1="dk1" bg2="lt2" tx2="dk2" accent1="accent1" accent2="accent2" accent3="accent3" accent4="accent4" accent5="accent5" accent6="accent6" hlink="hlink" folHlink="folHlink"/>
  </p:clrMapOvr>
  <p:transition/>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pPr marL="514350" indent="-514350">
              <a:buFont typeface="+mj-lt"/>
              <a:buAutoNum type="arabicPeriod" startAt="6"/>
            </a:pPr>
            <a:r>
              <a:rPr lang="en-US" dirty="0"/>
              <a:t>The prophet was to reveal a Messiah on who the government will rest upon his shoulders and who would be “wonderful, counselor, the Mighty God, the Everlasting Father, the Prince of Peace, and there will be no end to the increase of His government or peace. Isa. 9:6</a:t>
            </a:r>
          </a:p>
        </p:txBody>
      </p:sp>
    </p:spTree>
    <p:extLst>
      <p:ext uri="{BB962C8B-B14F-4D97-AF65-F5344CB8AC3E}">
        <p14:creationId xmlns:p14="http://schemas.microsoft.com/office/powerpoint/2010/main" val="267510452"/>
      </p:ext>
    </p:extLst>
  </p:cSld>
  <p:clrMapOvr>
    <a:overrideClrMapping bg1="lt1" tx1="dk1" bg2="lt2" tx2="dk2" accent1="accent1" accent2="accent2" accent3="accent3" accent4="accent4" accent5="accent5" accent6="accent6" hlink="hlink" folHlink="folHlink"/>
  </p:clrMapOvr>
  <p:transition/>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752600"/>
            <a:ext cx="7981950" cy="4800600"/>
          </a:xfrm>
        </p:spPr>
        <p:txBody>
          <a:bodyPr/>
          <a:lstStyle/>
          <a:p>
            <a:pPr marL="0" indent="0">
              <a:buNone/>
            </a:pPr>
            <a:r>
              <a:rPr lang="en-US" b="1" dirty="0"/>
              <a:t>Observations on Rom. 13 and 1 Tim. 2</a:t>
            </a:r>
            <a:endParaRPr lang="en-US" dirty="0"/>
          </a:p>
          <a:p>
            <a:pPr marL="514350" indent="-514350">
              <a:buFont typeface="+mj-lt"/>
              <a:buAutoNum type="arabicPeriod"/>
            </a:pPr>
            <a:r>
              <a:rPr lang="en-US" dirty="0"/>
              <a:t>There are different words for power</a:t>
            </a:r>
          </a:p>
          <a:p>
            <a:pPr marL="914400" lvl="1" indent="-457200">
              <a:buFont typeface="+mj-lt"/>
              <a:buAutoNum type="alphaLcPeriod"/>
            </a:pPr>
            <a:r>
              <a:rPr lang="en-US" sz="2800" dirty="0"/>
              <a:t>“</a:t>
            </a:r>
            <a:r>
              <a:rPr lang="en-US" sz="2800" dirty="0" err="1"/>
              <a:t>Exousia</a:t>
            </a:r>
            <a:r>
              <a:rPr lang="en-US" sz="2800" dirty="0"/>
              <a:t>” is the Greek word for regal power – power invested by God </a:t>
            </a:r>
          </a:p>
          <a:p>
            <a:pPr marL="914400" lvl="1" indent="-457200">
              <a:buFont typeface="+mj-lt"/>
              <a:buAutoNum type="alphaLcPeriod"/>
            </a:pPr>
            <a:r>
              <a:rPr lang="en-US" sz="2800" dirty="0"/>
              <a:t>“</a:t>
            </a:r>
            <a:r>
              <a:rPr lang="en-US" sz="2800" dirty="0" err="1"/>
              <a:t>Dunamis</a:t>
            </a:r>
            <a:r>
              <a:rPr lang="en-US" sz="2800" dirty="0"/>
              <a:t>” is power that is transformational – resurrection/Holy Spirit power. </a:t>
            </a:r>
          </a:p>
          <a:p>
            <a:pPr marL="914400" lvl="1" indent="-457200">
              <a:buFont typeface="+mj-lt"/>
              <a:buAutoNum type="alphaLcPeriod"/>
            </a:pPr>
            <a:r>
              <a:rPr lang="en-US" sz="2800" dirty="0"/>
              <a:t>God is the source of all power – Rom 13:1 </a:t>
            </a:r>
          </a:p>
        </p:txBody>
      </p:sp>
    </p:spTree>
    <p:extLst>
      <p:ext uri="{BB962C8B-B14F-4D97-AF65-F5344CB8AC3E}">
        <p14:creationId xmlns:p14="http://schemas.microsoft.com/office/powerpoint/2010/main" val="2837815144"/>
      </p:ext>
    </p:extLst>
  </p:cSld>
  <p:clrMapOvr>
    <a:overrideClrMapping bg1="lt1" tx1="dk1" bg2="lt2" tx2="dk2" accent1="accent1" accent2="accent2" accent3="accent3" accent4="accent4" accent5="accent5" accent6="accent6" hlink="hlink" folHlink="folHlink"/>
  </p:clrMapOvr>
  <p:transition/>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normAutofit lnSpcReduction="10000"/>
          </a:bodyPr>
          <a:lstStyle/>
          <a:p>
            <a:pPr marL="514350" indent="-514350">
              <a:buFont typeface="+mj-lt"/>
              <a:buAutoNum type="arabicPeriod" startAt="2"/>
            </a:pPr>
            <a:r>
              <a:rPr lang="en-US" dirty="0"/>
              <a:t>God’s original design was a theocracy but Israel demanded a King which was a fallen system because of fallen humanity. God warned Israel what the shift would mean (1 Sam. 8). All other forms of government are also fallen. Jesus will institute a theocracy when he comes as a benevolent dictator and rules as Prophet, Priest and King. </a:t>
            </a:r>
          </a:p>
          <a:p>
            <a:pPr marL="514350" indent="-514350">
              <a:buFont typeface="+mj-lt"/>
              <a:buAutoNum type="arabicPeriod" startAt="2"/>
            </a:pPr>
            <a:r>
              <a:rPr lang="en-US" dirty="0"/>
              <a:t>Every ruler, no matter how they come into power, will be judged by God and will ultimately carry out His sovereign plan. God uses the just and unjust to carry out His plans. A Hitler will be judged for his atrocities but mysteriously he is used by God to move His sovereign plan forward with Israel.  </a:t>
            </a:r>
          </a:p>
        </p:txBody>
      </p:sp>
    </p:spTree>
    <p:extLst>
      <p:ext uri="{BB962C8B-B14F-4D97-AF65-F5344CB8AC3E}">
        <p14:creationId xmlns:p14="http://schemas.microsoft.com/office/powerpoint/2010/main" val="2634310678"/>
      </p:ext>
    </p:extLst>
  </p:cSld>
  <p:clrMapOvr>
    <a:overrideClrMapping bg1="lt1" tx1="dk1" bg2="lt2" tx2="dk2" accent1="accent1" accent2="accent2" accent3="accent3" accent4="accent4" accent5="accent5" accent6="accent6" hlink="hlink" folHlink="folHlink"/>
  </p:clrMapOvr>
  <p:transition/>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625843" y="438817"/>
            <a:ext cx="6476004"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457200" y="1720822"/>
            <a:ext cx="11353800" cy="4832378"/>
          </a:xfrm>
        </p:spPr>
        <p:txBody>
          <a:bodyPr>
            <a:normAutofit lnSpcReduction="10000"/>
          </a:bodyPr>
          <a:lstStyle/>
          <a:p>
            <a:pPr marL="0" indent="0">
              <a:buNone/>
            </a:pPr>
            <a:r>
              <a:rPr lang="en-US" sz="3200" b="1" i="1" dirty="0"/>
              <a:t>“Christianity is what we profess, and morality is                          what moves us to do. Politics needs morality, which means that politics needs Christianity. In a nation grown increasingly materialistic and increasingly involved in urging satisfaction of desire as a proper subject of both the market and politics, the Christian voice at its best, is perhaps the only remaining force that can call us to something higher and better than thinking constantly about our own selves, our own wants, our own rights. Politics without religion must necessarily be, in today’s America, the politics of me.” (Stephen L Carter, “The Wrongs and Rights of Religion In Politics”)</a:t>
            </a:r>
            <a:endParaRPr lang="en-US" sz="3200" b="1" dirty="0"/>
          </a:p>
        </p:txBody>
      </p:sp>
      <p:grpSp>
        <p:nvGrpSpPr>
          <p:cNvPr id="10" name="Group 9">
            <a:extLst>
              <a:ext uri="{FF2B5EF4-FFF2-40B4-BE49-F238E27FC236}">
                <a16:creationId xmlns:a16="http://schemas.microsoft.com/office/drawing/2014/main" id="{4C28052E-0217-4DD6-9BC7-1A749ADAEDC1}"/>
              </a:ext>
            </a:extLst>
          </p:cNvPr>
          <p:cNvGrpSpPr/>
          <p:nvPr/>
        </p:nvGrpSpPr>
        <p:grpSpPr>
          <a:xfrm>
            <a:off x="609600" y="363732"/>
            <a:ext cx="1287975" cy="1048543"/>
            <a:chOff x="762000" y="324644"/>
            <a:chExt cx="1440375" cy="1199356"/>
          </a:xfrm>
        </p:grpSpPr>
        <p:sp>
          <p:nvSpPr>
            <p:cNvPr id="11" name="Cube 10">
              <a:extLst>
                <a:ext uri="{FF2B5EF4-FFF2-40B4-BE49-F238E27FC236}">
                  <a16:creationId xmlns:a16="http://schemas.microsoft.com/office/drawing/2014/main" id="{E13713CF-F313-48AC-BDFB-7F1B84F62F2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C9782587-9EB7-4ED4-919A-A9FAE29E902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471C0EE0-EA4A-4BB7-B90A-8B724C36795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011B1DF7-DD51-4632-A8AA-7C171C13A00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0A4D3F07-CD0B-41A9-BA37-2056B1FDF81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C0AF552A-8CD7-4816-B425-D2A96B285D8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cSld>
  <p:clrMapOvr>
    <a:overrideClrMapping bg1="lt1" tx1="dk1" bg2="lt2" tx2="dk2" accent1="accent1" accent2="accent2" accent3="accent3" accent4="accent4" accent5="accent5" accent6="accent6" hlink="hlink" folHlink="folHlink"/>
  </p:clrMapOvr>
  <p:transition/>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pPr marL="514350" indent="-514350">
              <a:buFont typeface="+mj-lt"/>
              <a:buAutoNum type="arabicPeriod" startAt="4"/>
            </a:pPr>
            <a:r>
              <a:rPr lang="en-US" dirty="0"/>
              <a:t>Regal power is to be used to:</a:t>
            </a:r>
          </a:p>
          <a:p>
            <a:pPr marL="914400" lvl="1" indent="-457200">
              <a:buFont typeface="+mj-lt"/>
              <a:buAutoNum type="alphaLcPeriod"/>
            </a:pPr>
            <a:r>
              <a:rPr lang="en-US" sz="2800" dirty="0"/>
              <a:t>Govern the people – prevent chaos and destruction</a:t>
            </a:r>
          </a:p>
          <a:p>
            <a:pPr marL="914400" lvl="1" indent="-457200">
              <a:buFont typeface="+mj-lt"/>
              <a:buAutoNum type="alphaLcPeriod"/>
            </a:pPr>
            <a:r>
              <a:rPr lang="en-US" sz="2800" dirty="0"/>
              <a:t>Protect the people – armies – conscription of young people and taxes  </a:t>
            </a:r>
          </a:p>
          <a:p>
            <a:pPr marL="914400" lvl="1" indent="-457200">
              <a:buFont typeface="+mj-lt"/>
              <a:buAutoNum type="alphaLcPeriod"/>
            </a:pPr>
            <a:r>
              <a:rPr lang="en-US" sz="2800" dirty="0"/>
              <a:t>Serve the people – “minister of God for good” the same word for deacon –serve the needs of people - taxes </a:t>
            </a:r>
          </a:p>
          <a:p>
            <a:pPr marL="914400" lvl="1" indent="-457200">
              <a:buFont typeface="+mj-lt"/>
              <a:buAutoNum type="alphaLcPeriod"/>
            </a:pPr>
            <a:r>
              <a:rPr lang="en-US" sz="2800" dirty="0"/>
              <a:t>Judge the wicked and rebellious – Justice system and police</a:t>
            </a:r>
          </a:p>
        </p:txBody>
      </p:sp>
    </p:spTree>
    <p:extLst>
      <p:ext uri="{BB962C8B-B14F-4D97-AF65-F5344CB8AC3E}">
        <p14:creationId xmlns:p14="http://schemas.microsoft.com/office/powerpoint/2010/main" val="3021594222"/>
      </p:ext>
    </p:extLst>
  </p:cSld>
  <p:clrMapOvr>
    <a:overrideClrMapping bg1="lt1" tx1="dk1" bg2="lt2" tx2="dk2" accent1="accent1" accent2="accent2" accent3="accent3" accent4="accent4" accent5="accent5" accent6="accent6" hlink="hlink" folHlink="folHlink"/>
  </p:clrMapOvr>
  <p:transition/>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pPr lvl="0"/>
            <a:r>
              <a:rPr lang="en-US" dirty="0"/>
              <a:t>Believers under whatever government they live should: </a:t>
            </a:r>
          </a:p>
          <a:p>
            <a:pPr lvl="1"/>
            <a:r>
              <a:rPr lang="en-US" dirty="0"/>
              <a:t>Look  beyond the government to the sovereign God who is at work behind the scenes </a:t>
            </a:r>
          </a:p>
          <a:p>
            <a:pPr lvl="1"/>
            <a:r>
              <a:rPr lang="en-US" dirty="0"/>
              <a:t>Live obediently under the authority of the government </a:t>
            </a:r>
          </a:p>
          <a:p>
            <a:pPr lvl="1"/>
            <a:r>
              <a:rPr lang="en-US" dirty="0"/>
              <a:t>Pay taxes to sustain the government </a:t>
            </a:r>
          </a:p>
          <a:p>
            <a:pPr lvl="1"/>
            <a:r>
              <a:rPr lang="en-US" dirty="0"/>
              <a:t>Pray for all who are in authority </a:t>
            </a:r>
          </a:p>
          <a:p>
            <a:pPr lvl="1"/>
            <a:r>
              <a:rPr lang="en-US" dirty="0"/>
              <a:t>Pray to lead a peaceful and tranquil life</a:t>
            </a:r>
          </a:p>
          <a:p>
            <a:pPr lvl="1"/>
            <a:r>
              <a:rPr lang="en-US" dirty="0"/>
              <a:t>Live with godliness (daily holiness and purity) and dignity (consistent honesty and openness)  </a:t>
            </a:r>
          </a:p>
        </p:txBody>
      </p:sp>
    </p:spTree>
    <p:extLst>
      <p:ext uri="{BB962C8B-B14F-4D97-AF65-F5344CB8AC3E}">
        <p14:creationId xmlns:p14="http://schemas.microsoft.com/office/powerpoint/2010/main" val="4221333893"/>
      </p:ext>
    </p:extLst>
  </p:cSld>
  <p:clrMapOvr>
    <a:overrideClrMapping bg1="lt1" tx1="dk1" bg2="lt2" tx2="dk2" accent1="accent1" accent2="accent2" accent3="accent3" accent4="accent4" accent5="accent5" accent6="accent6" hlink="hlink" folHlink="folHlink"/>
  </p:clrMapOvr>
  <p:transition/>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pPr marL="514350" indent="-514350">
              <a:buFont typeface="+mj-lt"/>
              <a:buAutoNum type="arabicPeriod" startAt="5"/>
            </a:pPr>
            <a:r>
              <a:rPr lang="en-US" dirty="0"/>
              <a:t>Believers under whatever government they live should: </a:t>
            </a:r>
          </a:p>
          <a:p>
            <a:pPr marL="914400" lvl="1" indent="-457200">
              <a:buFont typeface="+mj-lt"/>
              <a:buAutoNum type="alphaLcPeriod"/>
            </a:pPr>
            <a:r>
              <a:rPr lang="en-US" sz="2800" dirty="0"/>
              <a:t>Look  beyond the government to the sovereign God who is at work behind the scenes </a:t>
            </a:r>
          </a:p>
          <a:p>
            <a:pPr marL="914400" lvl="1" indent="-457200">
              <a:buFont typeface="+mj-lt"/>
              <a:buAutoNum type="alphaLcPeriod"/>
            </a:pPr>
            <a:r>
              <a:rPr lang="en-US" sz="2800" dirty="0"/>
              <a:t>Live obediently under the authority of the government </a:t>
            </a:r>
          </a:p>
          <a:p>
            <a:pPr marL="914400" lvl="1" indent="-457200">
              <a:buFont typeface="+mj-lt"/>
              <a:buAutoNum type="alphaLcPeriod"/>
            </a:pPr>
            <a:r>
              <a:rPr lang="en-US" sz="2800" dirty="0"/>
              <a:t>Pay taxes to sustain the government </a:t>
            </a:r>
          </a:p>
          <a:p>
            <a:pPr marL="914400" lvl="1" indent="-457200">
              <a:buFont typeface="+mj-lt"/>
              <a:buAutoNum type="alphaLcPeriod"/>
            </a:pPr>
            <a:r>
              <a:rPr lang="en-US" sz="2800" dirty="0"/>
              <a:t>Pray for all who are in authority </a:t>
            </a:r>
          </a:p>
          <a:p>
            <a:pPr marL="914400" lvl="1" indent="-457200">
              <a:buFont typeface="+mj-lt"/>
              <a:buAutoNum type="alphaLcPeriod"/>
            </a:pPr>
            <a:r>
              <a:rPr lang="en-US" sz="2800" dirty="0"/>
              <a:t>Pray to lead a peaceful and tranquil life</a:t>
            </a:r>
          </a:p>
          <a:p>
            <a:pPr marL="914400" lvl="1" indent="-457200">
              <a:buFont typeface="+mj-lt"/>
              <a:buAutoNum type="alphaLcPeriod"/>
            </a:pPr>
            <a:r>
              <a:rPr lang="en-US" sz="2800" dirty="0"/>
              <a:t>Live with godliness (daily holiness and purity) and dignity (consistent honesty and openness)  </a:t>
            </a:r>
          </a:p>
        </p:txBody>
      </p:sp>
    </p:spTree>
    <p:extLst>
      <p:ext uri="{BB962C8B-B14F-4D97-AF65-F5344CB8AC3E}">
        <p14:creationId xmlns:p14="http://schemas.microsoft.com/office/powerpoint/2010/main" val="3507087400"/>
      </p:ext>
    </p:extLst>
  </p:cSld>
  <p:clrMapOvr>
    <a:overrideClrMapping bg1="lt1" tx1="dk1" bg2="lt2" tx2="dk2" accent1="accent1" accent2="accent2" accent3="accent3" accent4="accent4" accent5="accent5" accent6="accent6" hlink="hlink" folHlink="folHlink"/>
  </p:clrMapOvr>
  <p:transition/>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828800"/>
            <a:ext cx="7981950" cy="4724400"/>
          </a:xfrm>
        </p:spPr>
        <p:txBody>
          <a:bodyPr/>
          <a:lstStyle/>
          <a:p>
            <a:pPr marL="514350" indent="-514350">
              <a:buFont typeface="+mj-lt"/>
              <a:buAutoNum type="arabicPeriod" startAt="6"/>
            </a:pPr>
            <a:r>
              <a:rPr lang="en-US" dirty="0"/>
              <a:t>Godly people are to hold the government accountable to moral standards based on God’s Word (Ezek. 22). We are to use our voices and power to be prophetic in our culture. If believers participate in civil disobedience because of corruption or wickedness they should not expect to be spared the consequences of their actions. </a:t>
            </a:r>
          </a:p>
          <a:p>
            <a:pPr marL="514350" indent="-514350">
              <a:buFont typeface="+mj-lt"/>
              <a:buAutoNum type="arabicPeriod" startAt="6"/>
            </a:pPr>
            <a:r>
              <a:rPr lang="en-US" dirty="0"/>
              <a:t>We should constantly thank God that we live in a democracy which gives us voice and freedom to express our views on issues from a biblical and moral base.</a:t>
            </a:r>
          </a:p>
        </p:txBody>
      </p:sp>
    </p:spTree>
    <p:extLst>
      <p:ext uri="{BB962C8B-B14F-4D97-AF65-F5344CB8AC3E}">
        <p14:creationId xmlns:p14="http://schemas.microsoft.com/office/powerpoint/2010/main" val="1494219037"/>
      </p:ext>
    </p:extLst>
  </p:cSld>
  <p:clrMapOvr>
    <a:overrideClrMapping bg1="lt1" tx1="dk1" bg2="lt2" tx2="dk2" accent1="accent1" accent2="accent2" accent3="accent3" accent4="accent4" accent5="accent5" accent6="accent6" hlink="hlink" folHlink="folHlink"/>
  </p:clrMapOvr>
  <p:transition/>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pPr marL="0" indent="0">
              <a:buNone/>
            </a:pPr>
            <a:r>
              <a:rPr lang="en-US" b="1" dirty="0"/>
              <a:t>Implications for Christians: </a:t>
            </a:r>
            <a:endParaRPr lang="en-US" dirty="0"/>
          </a:p>
          <a:p>
            <a:pPr marL="514350" indent="-514350">
              <a:buFont typeface="+mj-lt"/>
              <a:buAutoNum type="arabicPeriod"/>
            </a:pPr>
            <a:r>
              <a:rPr lang="en-US" dirty="0"/>
              <a:t>We need to keep our focus on the spiritual Kingdom of God and make sure we are living out its values. (Holiness, Justice, Love, Grace, etc.)</a:t>
            </a:r>
          </a:p>
          <a:p>
            <a:pPr marL="514350" indent="-514350">
              <a:buFont typeface="+mj-lt"/>
              <a:buAutoNum type="arabicPeriod"/>
            </a:pPr>
            <a:r>
              <a:rPr lang="en-US" dirty="0"/>
              <a:t>We need to thank God we live in a democracy where we have the freedom to express our faith and preach and teach the Word of God. </a:t>
            </a:r>
          </a:p>
          <a:p>
            <a:pPr marL="514350" indent="-514350">
              <a:buFont typeface="+mj-lt"/>
              <a:buAutoNum type="arabicPeriod"/>
            </a:pPr>
            <a:r>
              <a:rPr lang="en-US" dirty="0"/>
              <a:t>We cannot put our trust in political candidates, whether Christian or not, to change our society because they will be absorbed into a fallen governmental institution that is based on power and coercion instead of truth, justice and love. </a:t>
            </a:r>
          </a:p>
        </p:txBody>
      </p:sp>
    </p:spTree>
    <p:extLst>
      <p:ext uri="{BB962C8B-B14F-4D97-AF65-F5344CB8AC3E}">
        <p14:creationId xmlns:p14="http://schemas.microsoft.com/office/powerpoint/2010/main" val="1165554822"/>
      </p:ext>
    </p:extLst>
  </p:cSld>
  <p:clrMapOvr>
    <a:overrideClrMapping bg1="lt1" tx1="dk1" bg2="lt2" tx2="dk2" accent1="accent1" accent2="accent2" accent3="accent3" accent4="accent4" accent5="accent5" accent6="accent6" hlink="hlink" folHlink="folHlink"/>
  </p:clrMapOvr>
  <p:transition/>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normAutofit lnSpcReduction="10000"/>
          </a:bodyPr>
          <a:lstStyle/>
          <a:p>
            <a:pPr marL="514350" indent="-514350">
              <a:buFont typeface="+mj-lt"/>
              <a:buAutoNum type="arabicPeriod" startAt="4"/>
            </a:pPr>
            <a:r>
              <a:rPr lang="en-US" dirty="0"/>
              <a:t>All political parties are based on self-promotion and self-preservation instead of justice and integrity. </a:t>
            </a:r>
          </a:p>
          <a:p>
            <a:pPr marL="514350" indent="-514350">
              <a:buFont typeface="+mj-lt"/>
              <a:buAutoNum type="arabicPeriod" startAt="4"/>
            </a:pPr>
            <a:r>
              <a:rPr lang="en-US" dirty="0"/>
              <a:t>Christians have the privilege and freedom in a democracy to express their beliefs and to hold elected officials accountable through phone calls, letters to the editor, petitions, and civil demonstrations. </a:t>
            </a:r>
          </a:p>
          <a:p>
            <a:pPr marL="514350" indent="-514350">
              <a:buFont typeface="+mj-lt"/>
              <a:buAutoNum type="arabicPeriod" startAt="4"/>
            </a:pPr>
            <a:r>
              <a:rPr lang="en-US" dirty="0"/>
              <a:t>Christians should not allow political parties to destroy relationships in the church. No one knows who God wants to use to either bring justice or judgment in our country. God uses the just and unjust to carry out His plans </a:t>
            </a:r>
          </a:p>
        </p:txBody>
      </p:sp>
    </p:spTree>
    <p:extLst>
      <p:ext uri="{BB962C8B-B14F-4D97-AF65-F5344CB8AC3E}">
        <p14:creationId xmlns:p14="http://schemas.microsoft.com/office/powerpoint/2010/main" val="2329974141"/>
      </p:ext>
    </p:extLst>
  </p:cSld>
  <p:clrMapOvr>
    <a:overrideClrMapping bg1="lt1" tx1="dk1" bg2="lt2" tx2="dk2" accent1="accent1" accent2="accent2" accent3="accent3" accent4="accent4" accent5="accent5" accent6="accent6" hlink="hlink" folHlink="folHlink"/>
  </p:clrMapOvr>
  <p:transition/>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normAutofit lnSpcReduction="10000"/>
          </a:bodyPr>
          <a:lstStyle/>
          <a:p>
            <a:pPr marL="514350" indent="-514350">
              <a:buFont typeface="+mj-lt"/>
              <a:buAutoNum type="arabicPeriod" startAt="7"/>
            </a:pPr>
            <a:r>
              <a:rPr lang="en-US" sz="2600" dirty="0"/>
              <a:t>When the church takes a political partisan position it has become politicized and thus loses its prophetic voice against the worlds systems. </a:t>
            </a:r>
          </a:p>
          <a:p>
            <a:pPr marL="514350" indent="-514350">
              <a:buFont typeface="+mj-lt"/>
              <a:buAutoNum type="arabicPeriod" startAt="7"/>
            </a:pPr>
            <a:r>
              <a:rPr lang="en-US" sz="2600" dirty="0"/>
              <a:t>“As long as Christianity avoids the temptation to join it authority to the authority of the state or federal government it can play a subversive role, because it focuses the attention of the believer on moral values that transcend government.”</a:t>
            </a:r>
          </a:p>
          <a:p>
            <a:pPr marL="514350" indent="-514350">
              <a:buFont typeface="+mj-lt"/>
              <a:buAutoNum type="arabicPeriod" startAt="7"/>
            </a:pPr>
            <a:r>
              <a:rPr lang="en-US" sz="2600" dirty="0"/>
              <a:t>In a democracy, Christians should not desire a Christian government (theocracy) but a government where Christian politicians are bold to live, act and make decisions based on the moral code of the Word of God. In a democracy a Christian theocracy can be replaced by an Islamic theocracy by a simple majority. </a:t>
            </a:r>
          </a:p>
          <a:p>
            <a:pPr marL="0" indent="0">
              <a:buNone/>
            </a:pPr>
            <a:endParaRPr lang="en-US" dirty="0"/>
          </a:p>
        </p:txBody>
      </p:sp>
    </p:spTree>
    <p:extLst>
      <p:ext uri="{BB962C8B-B14F-4D97-AF65-F5344CB8AC3E}">
        <p14:creationId xmlns:p14="http://schemas.microsoft.com/office/powerpoint/2010/main" val="482326138"/>
      </p:ext>
    </p:extLst>
  </p:cSld>
  <p:clrMapOvr>
    <a:overrideClrMapping bg1="lt1" tx1="dk1" bg2="lt2" tx2="dk2" accent1="accent1" accent2="accent2" accent3="accent3" accent4="accent4" accent5="accent5" accent6="accent6" hlink="hlink" folHlink="folHlink"/>
  </p:clrMapOvr>
  <p:transition/>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pPr marL="514350" indent="-514350">
              <a:buFont typeface="+mj-lt"/>
              <a:buAutoNum type="arabicPeriod" startAt="10"/>
            </a:pPr>
            <a:r>
              <a:rPr lang="en-US" dirty="0"/>
              <a:t>Christians need to realize that America is not Israel and we are not God’s chosen people we are grated into the blessings of the Kingdome of God by grace. </a:t>
            </a:r>
          </a:p>
          <a:p>
            <a:pPr marL="514350" indent="-514350">
              <a:buFont typeface="+mj-lt"/>
              <a:buAutoNum type="arabicPeriod" startAt="10"/>
            </a:pPr>
            <a:r>
              <a:rPr lang="en-US" dirty="0"/>
              <a:t>Christians should pray for and work toward the peace of Jerusalem (Israel) but not buy into the Zionism of political leadership in Israel. </a:t>
            </a:r>
          </a:p>
          <a:p>
            <a:pPr marL="514350" indent="-514350">
              <a:buFont typeface="+mj-lt"/>
              <a:buAutoNum type="arabicPeriod" startAt="10"/>
            </a:pPr>
            <a:r>
              <a:rPr lang="en-US" dirty="0"/>
              <a:t>Christianity needs to remember that a “religion that makes no difference in the life of the believer is not a religion worthy of the name.” </a:t>
            </a:r>
          </a:p>
          <a:p>
            <a:pPr marL="0" indent="0">
              <a:buNone/>
            </a:pPr>
            <a:endParaRPr lang="en-US" dirty="0"/>
          </a:p>
        </p:txBody>
      </p:sp>
    </p:spTree>
    <p:extLst>
      <p:ext uri="{BB962C8B-B14F-4D97-AF65-F5344CB8AC3E}">
        <p14:creationId xmlns:p14="http://schemas.microsoft.com/office/powerpoint/2010/main" val="3576583966"/>
      </p:ext>
    </p:extLst>
  </p:cSld>
  <p:clrMapOvr>
    <a:overrideClrMapping bg1="lt1" tx1="dk1" bg2="lt2" tx2="dk2" accent1="accent1" accent2="accent2" accent3="accent3" accent4="accent4" accent5="accent5" accent6="accent6" hlink="hlink" folHlink="folHlink"/>
  </p:clrMapOvr>
  <p:transition/>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pPr marL="0" indent="0" algn="ctr">
              <a:buNone/>
            </a:pPr>
            <a:r>
              <a:rPr lang="en-US" b="1" dirty="0"/>
              <a:t>Word Class – July and August </a:t>
            </a:r>
            <a:endParaRPr lang="en-US" dirty="0"/>
          </a:p>
          <a:p>
            <a:pPr marL="0" indent="0">
              <a:buNone/>
            </a:pPr>
            <a:r>
              <a:rPr lang="en-US" b="1" dirty="0"/>
              <a:t> </a:t>
            </a:r>
            <a:endParaRPr lang="en-US" dirty="0"/>
          </a:p>
          <a:p>
            <a:pPr lvl="1"/>
            <a:r>
              <a:rPr lang="en-US" b="1" dirty="0"/>
              <a:t>July 5	Pat Evans </a:t>
            </a:r>
            <a:endParaRPr lang="en-US" dirty="0"/>
          </a:p>
          <a:p>
            <a:pPr lvl="1"/>
            <a:r>
              <a:rPr lang="en-US" b="1" dirty="0"/>
              <a:t>July 12  	Mike Watt </a:t>
            </a:r>
            <a:endParaRPr lang="en-US" dirty="0"/>
          </a:p>
          <a:p>
            <a:pPr lvl="1"/>
            <a:r>
              <a:rPr lang="en-US" b="1" dirty="0"/>
              <a:t>July 19 	Bob </a:t>
            </a:r>
            <a:r>
              <a:rPr lang="en-US" b="1" dirty="0" err="1"/>
              <a:t>Mazmanian</a:t>
            </a:r>
            <a:r>
              <a:rPr lang="en-US" b="1" dirty="0"/>
              <a:t> </a:t>
            </a:r>
            <a:endParaRPr lang="en-US" dirty="0"/>
          </a:p>
          <a:p>
            <a:pPr lvl="1"/>
            <a:r>
              <a:rPr lang="en-US" b="1" dirty="0"/>
              <a:t>July 26 	Bob </a:t>
            </a:r>
            <a:r>
              <a:rPr lang="en-US" b="1" dirty="0" err="1"/>
              <a:t>Mazmanian</a:t>
            </a:r>
            <a:r>
              <a:rPr lang="en-US" b="1" dirty="0"/>
              <a:t> </a:t>
            </a:r>
            <a:endParaRPr lang="en-US" dirty="0"/>
          </a:p>
          <a:p>
            <a:pPr lvl="1"/>
            <a:r>
              <a:rPr lang="en-US" b="1" dirty="0"/>
              <a:t>Aug. 2 	Mike Watt</a:t>
            </a:r>
            <a:endParaRPr lang="en-US" dirty="0"/>
          </a:p>
          <a:p>
            <a:pPr lvl="1"/>
            <a:r>
              <a:rPr lang="en-US" b="1" dirty="0"/>
              <a:t>Aug. 9 	Mike Watt</a:t>
            </a:r>
            <a:endParaRPr lang="en-US" dirty="0"/>
          </a:p>
          <a:p>
            <a:pPr lvl="1"/>
            <a:r>
              <a:rPr lang="en-US" b="1" dirty="0"/>
              <a:t>Aug. 16	Mike Watt</a:t>
            </a:r>
            <a:endParaRPr lang="en-US" dirty="0"/>
          </a:p>
          <a:p>
            <a:pPr lvl="1"/>
            <a:r>
              <a:rPr lang="en-US" b="1" dirty="0"/>
              <a:t>Aug. 23	Mike Watt</a:t>
            </a:r>
            <a:endParaRPr lang="en-US" dirty="0"/>
          </a:p>
          <a:p>
            <a:pPr lvl="1"/>
            <a:r>
              <a:rPr lang="en-US" b="1" dirty="0"/>
              <a:t>Aug. 30 	Mike Watt</a:t>
            </a:r>
            <a:endParaRPr lang="en-US" dirty="0"/>
          </a:p>
          <a:p>
            <a:pPr lvl="1"/>
            <a:r>
              <a:rPr lang="en-US" b="1" dirty="0"/>
              <a:t>Sept. 6 	Mike Watt</a:t>
            </a:r>
            <a:endParaRPr lang="en-US" dirty="0"/>
          </a:p>
          <a:p>
            <a:pPr marL="0" indent="0">
              <a:buNone/>
            </a:pPr>
            <a:endParaRPr lang="en-US" dirty="0"/>
          </a:p>
        </p:txBody>
      </p:sp>
    </p:spTree>
    <p:extLst>
      <p:ext uri="{BB962C8B-B14F-4D97-AF65-F5344CB8AC3E}">
        <p14:creationId xmlns:p14="http://schemas.microsoft.com/office/powerpoint/2010/main" val="652267794"/>
      </p:ext>
    </p:extLst>
  </p:cSld>
  <p:clrMapOvr>
    <a:overrideClrMapping bg1="lt1" tx1="dk1" bg2="lt2" tx2="dk2" accent1="accent1" accent2="accent2" accent3="accent3" accent4="accent4" accent5="accent5" accent6="accent6" hlink="hlink" folHlink="folHlink"/>
  </p:clrMapOvr>
  <p:transition/>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625843" y="438817"/>
            <a:ext cx="6476004"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457200" y="1720822"/>
            <a:ext cx="11353800" cy="4832378"/>
          </a:xfrm>
        </p:spPr>
        <p:txBody>
          <a:bodyPr>
            <a:normAutofit/>
          </a:bodyPr>
          <a:lstStyle/>
          <a:p>
            <a:pPr marL="0" indent="0">
              <a:buNone/>
            </a:pPr>
            <a:endParaRPr lang="en-US" sz="3200" b="1" dirty="0"/>
          </a:p>
        </p:txBody>
      </p:sp>
      <p:grpSp>
        <p:nvGrpSpPr>
          <p:cNvPr id="10" name="Group 9">
            <a:extLst>
              <a:ext uri="{FF2B5EF4-FFF2-40B4-BE49-F238E27FC236}">
                <a16:creationId xmlns:a16="http://schemas.microsoft.com/office/drawing/2014/main" id="{4C28052E-0217-4DD6-9BC7-1A749ADAEDC1}"/>
              </a:ext>
            </a:extLst>
          </p:cNvPr>
          <p:cNvGrpSpPr/>
          <p:nvPr/>
        </p:nvGrpSpPr>
        <p:grpSpPr>
          <a:xfrm>
            <a:off x="609600" y="363732"/>
            <a:ext cx="1287975" cy="1048543"/>
            <a:chOff x="762000" y="324644"/>
            <a:chExt cx="1440375" cy="1199356"/>
          </a:xfrm>
        </p:grpSpPr>
        <p:sp>
          <p:nvSpPr>
            <p:cNvPr id="11" name="Cube 10">
              <a:extLst>
                <a:ext uri="{FF2B5EF4-FFF2-40B4-BE49-F238E27FC236}">
                  <a16:creationId xmlns:a16="http://schemas.microsoft.com/office/drawing/2014/main" id="{E13713CF-F313-48AC-BDFB-7F1B84F62F2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C9782587-9EB7-4ED4-919A-A9FAE29E902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471C0EE0-EA4A-4BB7-B90A-8B724C36795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011B1DF7-DD51-4632-A8AA-7C171C13A00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0A4D3F07-CD0B-41A9-BA37-2056B1FDF81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C0AF552A-8CD7-4816-B425-D2A96B285D8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342337067"/>
      </p:ext>
    </p:extLst>
  </p:cSld>
  <p:clrMapOvr>
    <a:overrideClrMapping bg1="lt1" tx1="dk1" bg2="lt2" tx2="dk2" accent1="accent1" accent2="accent2" accent3="accent3" accent4="accent4" accent5="accent5" accent6="accent6" hlink="hlink" folHlink="folHlink"/>
  </p:clrMapOvr>
  <p:transition/>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625843" y="438817"/>
            <a:ext cx="6476004"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457200" y="1720822"/>
            <a:ext cx="11353800" cy="4832378"/>
          </a:xfrm>
        </p:spPr>
        <p:txBody>
          <a:bodyPr>
            <a:normAutofit/>
          </a:bodyPr>
          <a:lstStyle/>
          <a:p>
            <a:pPr marL="0" indent="0">
              <a:buNone/>
            </a:pPr>
            <a:endParaRPr lang="en-US" sz="3200" b="1" dirty="0"/>
          </a:p>
        </p:txBody>
      </p:sp>
      <p:grpSp>
        <p:nvGrpSpPr>
          <p:cNvPr id="10" name="Group 9">
            <a:extLst>
              <a:ext uri="{FF2B5EF4-FFF2-40B4-BE49-F238E27FC236}">
                <a16:creationId xmlns:a16="http://schemas.microsoft.com/office/drawing/2014/main" id="{4C28052E-0217-4DD6-9BC7-1A749ADAEDC1}"/>
              </a:ext>
            </a:extLst>
          </p:cNvPr>
          <p:cNvGrpSpPr/>
          <p:nvPr/>
        </p:nvGrpSpPr>
        <p:grpSpPr>
          <a:xfrm>
            <a:off x="609600" y="363732"/>
            <a:ext cx="1287975" cy="1048543"/>
            <a:chOff x="762000" y="324644"/>
            <a:chExt cx="1440375" cy="1199356"/>
          </a:xfrm>
        </p:grpSpPr>
        <p:sp>
          <p:nvSpPr>
            <p:cNvPr id="11" name="Cube 10">
              <a:extLst>
                <a:ext uri="{FF2B5EF4-FFF2-40B4-BE49-F238E27FC236}">
                  <a16:creationId xmlns:a16="http://schemas.microsoft.com/office/drawing/2014/main" id="{E13713CF-F313-48AC-BDFB-7F1B84F62F2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C9782587-9EB7-4ED4-919A-A9FAE29E902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471C0EE0-EA4A-4BB7-B90A-8B724C36795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011B1DF7-DD51-4632-A8AA-7C171C13A00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0A4D3F07-CD0B-41A9-BA37-2056B1FDF81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C0AF552A-8CD7-4816-B425-D2A96B285D8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655285479"/>
      </p:ext>
    </p:extLst>
  </p:cSld>
  <p:clrMapOvr>
    <a:overrideClrMapping bg1="lt1" tx1="dk1" bg2="lt2" tx2="dk2" accent1="accent1" accent2="accent2" accent3="accent3" accent4="accent4" accent5="accent5" accent6="accent6" hlink="hlink" folHlink="folHlink"/>
  </p:clrMapOvr>
  <p:transition/>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625843" y="438817"/>
            <a:ext cx="6476004"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457200" y="1720822"/>
            <a:ext cx="11353800" cy="4832378"/>
          </a:xfrm>
        </p:spPr>
        <p:txBody>
          <a:bodyPr>
            <a:normAutofit/>
          </a:bodyPr>
          <a:lstStyle/>
          <a:p>
            <a:pPr marL="0" indent="0">
              <a:buNone/>
            </a:pPr>
            <a:endParaRPr lang="en-US" sz="3200" b="1" dirty="0"/>
          </a:p>
        </p:txBody>
      </p:sp>
      <p:grpSp>
        <p:nvGrpSpPr>
          <p:cNvPr id="10" name="Group 9">
            <a:extLst>
              <a:ext uri="{FF2B5EF4-FFF2-40B4-BE49-F238E27FC236}">
                <a16:creationId xmlns:a16="http://schemas.microsoft.com/office/drawing/2014/main" id="{4C28052E-0217-4DD6-9BC7-1A749ADAEDC1}"/>
              </a:ext>
            </a:extLst>
          </p:cNvPr>
          <p:cNvGrpSpPr/>
          <p:nvPr/>
        </p:nvGrpSpPr>
        <p:grpSpPr>
          <a:xfrm>
            <a:off x="609600" y="363732"/>
            <a:ext cx="1287975" cy="1048543"/>
            <a:chOff x="762000" y="324644"/>
            <a:chExt cx="1440375" cy="1199356"/>
          </a:xfrm>
        </p:grpSpPr>
        <p:sp>
          <p:nvSpPr>
            <p:cNvPr id="11" name="Cube 10">
              <a:extLst>
                <a:ext uri="{FF2B5EF4-FFF2-40B4-BE49-F238E27FC236}">
                  <a16:creationId xmlns:a16="http://schemas.microsoft.com/office/drawing/2014/main" id="{E13713CF-F313-48AC-BDFB-7F1B84F62F2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C9782587-9EB7-4ED4-919A-A9FAE29E902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471C0EE0-EA4A-4BB7-B90A-8B724C36795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011B1DF7-DD51-4632-A8AA-7C171C13A00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0A4D3F07-CD0B-41A9-BA37-2056B1FDF81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C0AF552A-8CD7-4816-B425-D2A96B285D8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532868239"/>
      </p:ext>
    </p:extLst>
  </p:cSld>
  <p:clrMapOvr>
    <a:overrideClrMapping bg1="lt1" tx1="dk1" bg2="lt2" tx2="dk2" accent1="accent1" accent2="accent2" accent3="accent3" accent4="accent4" accent5="accent5" accent6="accent6" hlink="hlink" folHlink="folHlink"/>
  </p:clrMapOvr>
  <p:transition/>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625843" y="438817"/>
            <a:ext cx="6476004"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457200" y="1720822"/>
            <a:ext cx="11353800" cy="4832378"/>
          </a:xfrm>
        </p:spPr>
        <p:txBody>
          <a:bodyPr>
            <a:normAutofit/>
          </a:bodyPr>
          <a:lstStyle/>
          <a:p>
            <a:pPr marL="0" indent="0">
              <a:buNone/>
            </a:pPr>
            <a:endParaRPr lang="en-US" sz="3200" b="1" dirty="0"/>
          </a:p>
        </p:txBody>
      </p:sp>
      <p:grpSp>
        <p:nvGrpSpPr>
          <p:cNvPr id="10" name="Group 9">
            <a:extLst>
              <a:ext uri="{FF2B5EF4-FFF2-40B4-BE49-F238E27FC236}">
                <a16:creationId xmlns:a16="http://schemas.microsoft.com/office/drawing/2014/main" id="{4C28052E-0217-4DD6-9BC7-1A749ADAEDC1}"/>
              </a:ext>
            </a:extLst>
          </p:cNvPr>
          <p:cNvGrpSpPr/>
          <p:nvPr/>
        </p:nvGrpSpPr>
        <p:grpSpPr>
          <a:xfrm>
            <a:off x="609600" y="363732"/>
            <a:ext cx="1287975" cy="1048543"/>
            <a:chOff x="762000" y="324644"/>
            <a:chExt cx="1440375" cy="1199356"/>
          </a:xfrm>
        </p:grpSpPr>
        <p:sp>
          <p:nvSpPr>
            <p:cNvPr id="11" name="Cube 10">
              <a:extLst>
                <a:ext uri="{FF2B5EF4-FFF2-40B4-BE49-F238E27FC236}">
                  <a16:creationId xmlns:a16="http://schemas.microsoft.com/office/drawing/2014/main" id="{E13713CF-F313-48AC-BDFB-7F1B84F62F2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C9782587-9EB7-4ED4-919A-A9FAE29E902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471C0EE0-EA4A-4BB7-B90A-8B724C36795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011B1DF7-DD51-4632-A8AA-7C171C13A00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0A4D3F07-CD0B-41A9-BA37-2056B1FDF81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C0AF552A-8CD7-4816-B425-D2A96B285D8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233584163"/>
      </p:ext>
    </p:extLst>
  </p:cSld>
  <p:clrMapOvr>
    <a:overrideClrMapping bg1="lt1" tx1="dk1" bg2="lt2" tx2="dk2" accent1="accent1" accent2="accent2" accent3="accent3" accent4="accent4" accent5="accent5" accent6="accent6" hlink="hlink" folHlink="folHlink"/>
  </p:clrMapOvr>
  <p:transition/>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8" name="Title 17"/>
          <p:cNvSpPr>
            <a:spLocks noGrp="1"/>
          </p:cNvSpPr>
          <p:nvPr>
            <p:ph type="title"/>
          </p:nvPr>
        </p:nvSpPr>
        <p:spPr>
          <a:xfrm>
            <a:off x="1625843" y="438817"/>
            <a:ext cx="6476004"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457200" y="1720822"/>
            <a:ext cx="11353800" cy="4832378"/>
          </a:xfrm>
        </p:spPr>
        <p:txBody>
          <a:bodyPr>
            <a:normAutofit/>
          </a:bodyPr>
          <a:lstStyle/>
          <a:p>
            <a:pPr marL="0" indent="0">
              <a:buNone/>
            </a:pPr>
            <a:endParaRPr lang="en-US" sz="3200" b="1" dirty="0"/>
          </a:p>
        </p:txBody>
      </p:sp>
      <p:grpSp>
        <p:nvGrpSpPr>
          <p:cNvPr id="10" name="Group 9">
            <a:extLst>
              <a:ext uri="{FF2B5EF4-FFF2-40B4-BE49-F238E27FC236}">
                <a16:creationId xmlns:a16="http://schemas.microsoft.com/office/drawing/2014/main" id="{4C28052E-0217-4DD6-9BC7-1A749ADAEDC1}"/>
              </a:ext>
            </a:extLst>
          </p:cNvPr>
          <p:cNvGrpSpPr/>
          <p:nvPr/>
        </p:nvGrpSpPr>
        <p:grpSpPr>
          <a:xfrm>
            <a:off x="609600" y="363732"/>
            <a:ext cx="1287975" cy="1048543"/>
            <a:chOff x="762000" y="324644"/>
            <a:chExt cx="1440375" cy="1199356"/>
          </a:xfrm>
        </p:grpSpPr>
        <p:sp>
          <p:nvSpPr>
            <p:cNvPr id="11" name="Cube 10">
              <a:extLst>
                <a:ext uri="{FF2B5EF4-FFF2-40B4-BE49-F238E27FC236}">
                  <a16:creationId xmlns:a16="http://schemas.microsoft.com/office/drawing/2014/main" id="{E13713CF-F313-48AC-BDFB-7F1B84F62F21}"/>
                </a:ext>
              </a:extLst>
            </p:cNvPr>
            <p:cNvSpPr/>
            <p:nvPr/>
          </p:nvSpPr>
          <p:spPr>
            <a:xfrm>
              <a:off x="842569" y="324644"/>
              <a:ext cx="819422" cy="772904"/>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Cube 11">
              <a:extLst>
                <a:ext uri="{FF2B5EF4-FFF2-40B4-BE49-F238E27FC236}">
                  <a16:creationId xmlns:a16="http://schemas.microsoft.com/office/drawing/2014/main" id="{C9782587-9EB7-4ED4-919A-A9FAE29E9025}"/>
                </a:ext>
              </a:extLst>
            </p:cNvPr>
            <p:cNvSpPr/>
            <p:nvPr/>
          </p:nvSpPr>
          <p:spPr>
            <a:xfrm>
              <a:off x="762000" y="948602"/>
              <a:ext cx="762436" cy="57539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5" name="Cube 14">
              <a:extLst>
                <a:ext uri="{FF2B5EF4-FFF2-40B4-BE49-F238E27FC236}">
                  <a16:creationId xmlns:a16="http://schemas.microsoft.com/office/drawing/2014/main" id="{471C0EE0-EA4A-4BB7-B90A-8B724C367954}"/>
                </a:ext>
              </a:extLst>
            </p:cNvPr>
            <p:cNvSpPr/>
            <p:nvPr/>
          </p:nvSpPr>
          <p:spPr>
            <a:xfrm>
              <a:off x="1494962" y="603835"/>
              <a:ext cx="609163" cy="676291"/>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 name="TextBox 14">
              <a:extLst>
                <a:ext uri="{FF2B5EF4-FFF2-40B4-BE49-F238E27FC236}">
                  <a16:creationId xmlns:a16="http://schemas.microsoft.com/office/drawing/2014/main" id="{011B1DF7-DD51-4632-A8AA-7C171C13A00A}"/>
                </a:ext>
              </a:extLst>
            </p:cNvPr>
            <p:cNvSpPr txBox="1">
              <a:spLocks noChangeArrowheads="1"/>
            </p:cNvSpPr>
            <p:nvPr/>
          </p:nvSpPr>
          <p:spPr bwMode="auto">
            <a:xfrm>
              <a:off x="842569" y="572371"/>
              <a:ext cx="841038"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Justice</a:t>
              </a:r>
            </a:p>
          </p:txBody>
        </p:sp>
        <p:sp>
          <p:nvSpPr>
            <p:cNvPr id="17" name="TextBox 15">
              <a:extLst>
                <a:ext uri="{FF2B5EF4-FFF2-40B4-BE49-F238E27FC236}">
                  <a16:creationId xmlns:a16="http://schemas.microsoft.com/office/drawing/2014/main" id="{0A4D3F07-CD0B-41A9-BA37-2056B1FDF81B}"/>
                </a:ext>
              </a:extLst>
            </p:cNvPr>
            <p:cNvSpPr txBox="1">
              <a:spLocks noChangeArrowheads="1"/>
            </p:cNvSpPr>
            <p:nvPr/>
          </p:nvSpPr>
          <p:spPr bwMode="auto">
            <a:xfrm>
              <a:off x="793848" y="1150773"/>
              <a:ext cx="754576" cy="352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Truth </a:t>
              </a:r>
            </a:p>
          </p:txBody>
        </p:sp>
        <p:sp>
          <p:nvSpPr>
            <p:cNvPr id="19" name="TextBox 16">
              <a:extLst>
                <a:ext uri="{FF2B5EF4-FFF2-40B4-BE49-F238E27FC236}">
                  <a16:creationId xmlns:a16="http://schemas.microsoft.com/office/drawing/2014/main" id="{C0AF552A-8CD7-4816-B425-D2A96B285D88}"/>
                </a:ext>
              </a:extLst>
            </p:cNvPr>
            <p:cNvSpPr txBox="1">
              <a:spLocks noChangeArrowheads="1"/>
            </p:cNvSpPr>
            <p:nvPr/>
          </p:nvSpPr>
          <p:spPr bwMode="auto">
            <a:xfrm>
              <a:off x="1520506" y="852797"/>
              <a:ext cx="681869" cy="350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200" dirty="0"/>
                <a:t>Love</a:t>
              </a:r>
            </a:p>
          </p:txBody>
        </p:sp>
      </p:grpSp>
    </p:spTree>
    <p:extLst>
      <p:ext uri="{BB962C8B-B14F-4D97-AF65-F5344CB8AC3E}">
        <p14:creationId xmlns:p14="http://schemas.microsoft.com/office/powerpoint/2010/main" val="3193465548"/>
      </p:ext>
    </p:extLst>
  </p:cSld>
  <p:clrMapOvr>
    <a:overrideClrMapping bg1="lt1" tx1="dk1" bg2="lt2" tx2="dk2" accent1="accent1" accent2="accent2" accent3="accent3" accent4="accent4" accent5="accent5" accent6="accent6" hlink="hlink" folHlink="folHlink"/>
  </p:clrMapOvr>
  <p:transition/>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lstStyle/>
          <a:p>
            <a:r>
              <a:rPr lang="en-US" i="1" dirty="0"/>
              <a:t>“Christianity is what we profess, and morality is what moves us to do. Politics needs morality, which means that politics needs Christianity. In a nation grown increasingly materialistic and increasingly involved in urging satisfaction of desire as a proper subject of both the market and politics, the Christian voice at its best, is perhaps the only remaining force that can call us to something higher and better than thinking constantly about our own selves, our own wants, our own rights. Politics without religion must necessarily be, in today’s America, the politics of me.” (Stephen L Carter, “The Wrongs and Rights of Religion In Politics”)</a:t>
            </a:r>
            <a:endParaRPr lang="en-US" dirty="0"/>
          </a:p>
        </p:txBody>
      </p:sp>
    </p:spTree>
    <p:extLst>
      <p:ext uri="{BB962C8B-B14F-4D97-AF65-F5344CB8AC3E}">
        <p14:creationId xmlns:p14="http://schemas.microsoft.com/office/powerpoint/2010/main" val="2675564232"/>
      </p:ext>
    </p:extLst>
  </p:cSld>
  <p:clrMapOvr>
    <a:overrideClrMapping bg1="lt1" tx1="dk1" bg2="lt2" tx2="dk2" accent1="accent1" accent2="accent2" accent3="accent3" accent4="accent4" accent5="accent5" accent6="accent6" hlink="hlink" folHlink="folHlink"/>
  </p:clrMapOvr>
  <p:transition/>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80000"/>
                <a:satMod val="300000"/>
              </a:schemeClr>
            </a:gs>
            <a:gs pos="100000">
              <a:schemeClr val="bg1">
                <a:lumMod val="65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4" name="Cube 3"/>
          <p:cNvSpPr/>
          <p:nvPr/>
        </p:nvSpPr>
        <p:spPr>
          <a:xfrm>
            <a:off x="1852614" y="268288"/>
            <a:ext cx="661987" cy="609600"/>
          </a:xfrm>
          <a:prstGeom prst="cub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Cube 12"/>
          <p:cNvSpPr/>
          <p:nvPr/>
        </p:nvSpPr>
        <p:spPr>
          <a:xfrm>
            <a:off x="1787525" y="685800"/>
            <a:ext cx="615950" cy="496888"/>
          </a:xfrm>
          <a:prstGeom prst="cub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4" name="Cube 13"/>
          <p:cNvSpPr/>
          <p:nvPr/>
        </p:nvSpPr>
        <p:spPr>
          <a:xfrm>
            <a:off x="2403476" y="533400"/>
            <a:ext cx="492125" cy="533400"/>
          </a:xfrm>
          <a:prstGeom prst="cub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6389" name="TextBox 14"/>
          <p:cNvSpPr txBox="1">
            <a:spLocks noChangeArrowheads="1"/>
          </p:cNvSpPr>
          <p:nvPr/>
        </p:nvSpPr>
        <p:spPr bwMode="auto">
          <a:xfrm>
            <a:off x="1787525" y="388939"/>
            <a:ext cx="6794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Justice</a:t>
            </a:r>
          </a:p>
        </p:txBody>
      </p:sp>
      <p:sp>
        <p:nvSpPr>
          <p:cNvPr id="16390" name="TextBox 15"/>
          <p:cNvSpPr txBox="1">
            <a:spLocks noChangeArrowheads="1"/>
          </p:cNvSpPr>
          <p:nvPr/>
        </p:nvSpPr>
        <p:spPr bwMode="auto">
          <a:xfrm>
            <a:off x="1790700" y="833438"/>
            <a:ext cx="609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Truth </a:t>
            </a:r>
          </a:p>
        </p:txBody>
      </p:sp>
      <p:sp>
        <p:nvSpPr>
          <p:cNvPr id="16391" name="TextBox 16"/>
          <p:cNvSpPr txBox="1">
            <a:spLocks noChangeArrowheads="1"/>
          </p:cNvSpPr>
          <p:nvPr/>
        </p:nvSpPr>
        <p:spPr bwMode="auto">
          <a:xfrm>
            <a:off x="2344738" y="695326"/>
            <a:ext cx="5508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sz="1200"/>
              <a:t>Love</a:t>
            </a:r>
          </a:p>
        </p:txBody>
      </p:sp>
      <p:sp>
        <p:nvSpPr>
          <p:cNvPr id="18" name="Title 17"/>
          <p:cNvSpPr>
            <a:spLocks noGrp="1"/>
          </p:cNvSpPr>
          <p:nvPr>
            <p:ph type="title"/>
          </p:nvPr>
        </p:nvSpPr>
        <p:spPr>
          <a:xfrm>
            <a:off x="3006726" y="217488"/>
            <a:ext cx="7508875" cy="895350"/>
          </a:xfrm>
        </p:spPr>
        <p:txBody>
          <a:bodyPr rtlCol="0">
            <a:normAutofit fontScale="90000"/>
          </a:bodyPr>
          <a:lstStyle/>
          <a:p>
            <a:pPr algn="ctr" eaLnBrk="1" fontAlgn="auto" hangingPunct="1">
              <a:spcAft>
                <a:spcPts val="0"/>
              </a:spcAft>
              <a:defRPr/>
            </a:pP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Reconciliation in a Fractured</a:t>
            </a:r>
            <a:b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br>
            <a:r>
              <a:rPr lang="en-US" sz="3600" b="1" dirty="0">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Political System</a:t>
            </a:r>
          </a:p>
        </p:txBody>
      </p:sp>
      <p:sp>
        <p:nvSpPr>
          <p:cNvPr id="2" name="Content Placeholder 1"/>
          <p:cNvSpPr>
            <a:spLocks noGrp="1"/>
          </p:cNvSpPr>
          <p:nvPr>
            <p:ph idx="1"/>
          </p:nvPr>
        </p:nvSpPr>
        <p:spPr>
          <a:xfrm>
            <a:off x="2152650" y="1377950"/>
            <a:ext cx="7981950" cy="5175250"/>
          </a:xfrm>
        </p:spPr>
        <p:txBody>
          <a:bodyPr>
            <a:normAutofit lnSpcReduction="10000"/>
          </a:bodyPr>
          <a:lstStyle/>
          <a:p>
            <a:pPr marL="0" indent="0">
              <a:buNone/>
            </a:pPr>
            <a:r>
              <a:rPr lang="en-US" b="1" dirty="0"/>
              <a:t>Current Assessment: </a:t>
            </a:r>
            <a:endParaRPr lang="en-US" dirty="0"/>
          </a:p>
          <a:p>
            <a:r>
              <a:rPr lang="en-US" dirty="0"/>
              <a:t>There seem to be two camps that are at war in the political arena. One is the camp that treats the minutest hint of religion in our public and political life as an offense against the American Ideal. They believe in the total separation of church and state. The other camp are those who believe it is the responsibility of government to use its power to enforce as law the moral truths of their brand of Christianity. The shouting and screaming of these two camps is drowning out the voice of Christians who want to engage, exchange and embrace Christian values in our culture. </a:t>
            </a:r>
          </a:p>
        </p:txBody>
      </p:sp>
    </p:spTree>
    <p:extLst>
      <p:ext uri="{BB962C8B-B14F-4D97-AF65-F5344CB8AC3E}">
        <p14:creationId xmlns:p14="http://schemas.microsoft.com/office/powerpoint/2010/main" val="2378637867"/>
      </p:ext>
    </p:extLst>
  </p:cSld>
  <p:clrMapOvr>
    <a:overrideClrMapping bg1="lt1" tx1="dk1" bg2="lt2" tx2="dk2" accent1="accent1" accent2="accent2" accent3="accent3" accent4="accent4" accent5="accent5" accent6="accent6" hlink="hlink" folHlink="folHlink"/>
  </p:clrMapOvr>
  <p:transition/>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3_Custom Design">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Stacked blocks with text</Template>
  <TotalTime>2161</TotalTime>
  <Words>55574</Words>
  <Application>Microsoft Office PowerPoint</Application>
  <PresentationFormat>Widescreen</PresentationFormat>
  <Paragraphs>2394</Paragraphs>
  <Slides>28</Slides>
  <Notes>27</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28</vt:i4>
      </vt:variant>
    </vt:vector>
  </HeadingPairs>
  <TitlesOfParts>
    <vt:vector size="36" baseType="lpstr">
      <vt:lpstr>Arial</vt:lpstr>
      <vt:lpstr>Calibri</vt:lpstr>
      <vt:lpstr>Calibri Light</vt:lpstr>
      <vt:lpstr>Tahoma</vt:lpstr>
      <vt:lpstr>2_Custom Design</vt:lpstr>
      <vt:lpstr>1_Custom Design</vt:lpstr>
      <vt:lpstr>Custom Design</vt:lpstr>
      <vt:lpstr>3_Custom Design</vt:lpstr>
      <vt:lpstr>Agents of Reconciliation  in a  Fractured Political System </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lpstr>Reconciliation in a Fractured Political System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Westgate</dc:creator>
  <cp:keywords/>
  <cp:lastModifiedBy>James Westgate</cp:lastModifiedBy>
  <cp:revision>92</cp:revision>
  <dcterms:created xsi:type="dcterms:W3CDTF">2015-05-12T15:31:40Z</dcterms:created>
  <dcterms:modified xsi:type="dcterms:W3CDTF">2020-07-11T05:31:55Z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TC019192269991</vt:lpwstr>
  </property>
</Properties>
</file>