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8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12.xml" ContentType="application/vnd.openxmlformats-officedocument.presentationml.tags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13.xml" ContentType="application/vnd.openxmlformats-officedocument.presentationml.tags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30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79" r:id="rId17"/>
    <p:sldId id="280" r:id="rId18"/>
    <p:sldId id="269" r:id="rId19"/>
    <p:sldId id="281" r:id="rId20"/>
    <p:sldId id="270" r:id="rId21"/>
    <p:sldId id="282" r:id="rId22"/>
    <p:sldId id="271" r:id="rId23"/>
    <p:sldId id="283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0:29.76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A6227F-C1E4-4903-AA59-98BB1C70C307}" emma:medium="tactile" emma:mode="ink">
          <msink:context xmlns:msink="http://schemas.microsoft.com/ink/2010/main" type="writingRegion" rotatedBoundingBox="8144,7672 8624,7672 8624,9235 8144,9235"/>
        </emma:interpretation>
      </emma:emma>
    </inkml:annotationXML>
    <inkml:traceGroup>
      <inkml:annotationXML>
        <emma:emma xmlns:emma="http://www.w3.org/2003/04/emma" version="1.0">
          <emma:interpretation id="{04299570-93F5-4865-8F8F-3B0B0967DC4D}" emma:medium="tactile" emma:mode="ink">
            <msink:context xmlns:msink="http://schemas.microsoft.com/ink/2010/main" type="paragraph" rotatedBoundingBox="8144,7672 8624,7672 8624,9235 8144,9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0D16B-3BD0-42C5-9D32-A81041C4EF86}" emma:medium="tactile" emma:mode="ink">
              <msink:context xmlns:msink="http://schemas.microsoft.com/ink/2010/main" type="line" rotatedBoundingBox="8144,7672 8624,7672 8624,9235 8144,9235"/>
            </emma:interpretation>
          </emma:emma>
        </inkml:annotationXML>
        <inkml:traceGroup>
          <inkml:annotationXML>
            <emma:emma xmlns:emma="http://www.w3.org/2003/04/emma" version="1.0">
              <emma:interpretation id="{50B5DF59-1AD9-4919-A734-99E5F074DE85}" emma:medium="tactile" emma:mode="ink">
                <msink:context xmlns:msink="http://schemas.microsoft.com/ink/2010/main" type="inkWord" rotatedBoundingBox="8144,7672 8624,7672 8624,9235 8144,9235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a,</emma:literal>
                </emma:interpretation>
                <emma:interpretation id="interp2" emma:lang="en-US" emma:confidence="0">
                  <emma:literal>a.</emma:literal>
                </emma:interpretation>
                <emma:interpretation id="interp3" emma:lang="en-US" emma:confidence="0">
                  <emma:literal>110</emma:literal>
                </emma:interpretation>
                <emma:interpretation id="interp4" emma:lang="en-US" emma:confidence="0">
                  <emma:literal>140</emma:literal>
                </emma:interpretation>
              </emma:one-of>
            </emma:emma>
          </inkml:annotationXML>
          <inkml:trace contextRef="#ctx0" brushRef="#br0">3455-837 109,'0'0'36,"0"0"2,0 0-5,-4 19-23,0-7-2,6 11-3,-3-2-1,3 8 0,0 1-1,3 3 0,-3-2-1,2 2-2,1-1 0,1-1 0,-2-4 0,2-1 0,-1-5 0,-1-4 0,0 0 0,0-7 0,0 1 0,-4-11-8,7 12-13,-7-12-19,1-10-1,-4-5 1,5 0-1</inkml:trace>
          <inkml:trace contextRef="#ctx0" brushRef="#br0" timeOffset="-357.021">3237-767 102,'0'0'38,"-1"-11"1,1 11 0,0 0-27,1 15-4,-1-1-2,4 8-2,-2 4-1,1 8 1,-2 2-4,1 4 0,-2-1 0,2-3 0,-2-3 0,1-3 0,2-4 0,-2-7 0,2-2 0,-3-17-4,7 19-3,-7-19-8,0 0-26,11-6 0,-11 6 0,12-17 1</inkml:trace>
          <inkml:trace contextRef="#ctx0" brushRef="#br0" timeOffset="800.045">3231-1813 81,'-5'-15'34,"5"15"1,-11-11 0,-3 0-19,14 11-6,-17-3-4,17 3 0,-23 7-1,12 4-1,-5 2 0,3 9 1,-3 4-1,4 8 0,-1 5-1,7 7 0,3-1-3,7 2 0,6-5 0,7-5 0,7-8 0,7-8 0,4-11 0,4-11 0,3-10 0,1-8 0,0-8 0,-1-4 0,-4-4 0,-3-4 0,-7 1 0,-6 0 0,-6 1 0,-7 2 0,-7 3 0,-8 2 0,-6 0 0,-8 3 0,-5 7 0,-6 0 0,-5 5 0,-3 4 0,-3 3 0,-1 2 0,2 5 0,1 2 0,4 2 0,4 3 0,9 8-6,3-7-33,14 3-3,6-10 0,0 0 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5:34.812"/>
    </inkml:context>
    <inkml:brush xml:id="br0">
      <inkml:brushProperty name="width" value="0.04667" units="cm"/>
      <inkml:brushProperty name="height" value="0.04667" units="cm"/>
      <inkml:brushProperty name="color" value="#FF8600"/>
      <inkml:brushProperty name="fitToCurve" value="1"/>
    </inkml:brush>
  </inkml:definitions>
  <inkml:traceGroup>
    <inkml:annotationXML>
      <emma:emma xmlns:emma="http://www.w3.org/2003/04/emma" version="1.0">
        <emma:interpretation id="{54904815-0878-4700-AB22-713F56470562}" emma:medium="tactile" emma:mode="ink">
          <msink:context xmlns:msink="http://schemas.microsoft.com/ink/2010/main" type="inkDrawing" rotatedBoundingBox="7959,7499 8357,15007 5155,15177 4757,7668" hotPoints="7913,7612 8121,14570 5098,14660 4890,7702" semanticType="enclosure" shapeName="Rectangle">
            <msink:sourceLink direction="with" ref="{F707B464-B905-4C9C-AF45-E0217EFE05DF}"/>
            <msink:sourceLink direction="with" ref="{D8774139-F1C6-4ED9-A984-8BB79A6CC00E}"/>
          </msink:context>
        </emma:interpretation>
      </emma:emma>
    </inkml:annotationXML>
    <inkml:trace contextRef="#ctx0" brushRef="#br0">-3 58 34,'0'0'30,"0"0"0,-3 10 1,3-10-14,1 11-4,-1-11-4,1 11-1,-1-11-2,3 13-2,-3-13 1,2 15-2,-2-15 1,2 11-1,-2-11 0,1 15-1,-1-15 1,1 16-1,-1-16 0,1 20 0,-1-20-1,1 20 0,-1-10 0,2 2 0,-2 0 0,1 0 0,-1 0 0,1 2 0,-1-2-1,2 3 1,-2 0 0,1 0 0,-1 1-1,1 3 1,-1 0 0,1 1-1,-1 0 1,1 1-1,-1-1 1,1 0 0,-1 0-1,1-2 1,0-1-1,0-2 1,1 0-1,0 1 0,-1-1 0,0-1 0,-1 1 0,0-1 1,0 1-2,-1 1 2,0 0-1,-1 0-1,0 0 1,0 1 0,0-1 0,1 3 0,-1 0 0,1 0 0,0 0 1,0 2-1,0 1 1,0 0-1,1 2 0,-3-2 1,2 2-2,1-2 2,-1 1-2,0 1 1,0 2 0,1 0 1,-1-1-1,1 1 0,-1 1-1,2 1 2,-1 0-1,1-2 0,0 2 0,1-1 0,-1-1 0,2 1 0,-2 0 0,0 0-1,1-1 1,-1 3 0,0-3 0,0 1-1,0-1 1,0 2 1,1 0-1,1 2 0,-2-1-1,1 0 2,0 0-2,0 1 2,0 1-2,-1-2 1,1 1 0,-1-1 0,1 1 0,-1 0 1,0-1-1,0 0 0,0-1 0,-1 4 0,1 0 1,0-1-1,-1 0 1,1 0-2,1-1 1,-1 2 0,1 0 1,1-2-1,-1 1 0,1 0 0,-1 1 0,0 2 0,0 1 0,1 0 0,-1 0 0,-1 1 0,0-1 0,0 0 0,0-1 0,-1 2 1,1-2 0,0 0-1,1 0 2,-1-1-2,0 2 1,2-1 0,-1 0 0,1-1-1,0 2 0,-1-1 0,3 0 0,-2 0 0,1 0 0,0 0 0,1 0 0,-1 1 0,0-2 0,0-1 0,-1 0 0,0-1 0,0-1 0,-1 4 0,1-3 0,-1-1 0,0-2 1,0 2-2,1-1 2,3 0-1,-4-1 0,4-2 0,-3-2 0,3 2 0,-1-2 0,-1 1 0,1 0 0,-3 1 1,1 1-2,-2 0 2,1 1-1,-2 0 0,0 0 0,-1 0 0,1 0 0,-1-1 0,1-2 0,0 1 0,0-1 0,-1 1 0,1-1 1,0 2-1,0-2 0,0 1 0,0 0 0,0-1 1,0 3-2,1-2 1,-1 0 0,1-1 0,-1 1 0,1 0 0,-1 0 0,1 2 0,-1-1 0,2 0 0,-2-2 0,2 0 0,-2 2 0,2-3 0,0 1 0,0-2 0,-1 2 0,2 0 1,0 0-2,-1 1 1,0 0 0,-1 0-1,1 1 1,-1 1-1,1 0 1,-1 0-1,0-2 1,2 3 1,-2 0-1,1-2 0,0 1 0,0 0 0,-1 1 0,1 0 0,-1 1 0,2-2 0,-2 2 0,0 0 0,0 0-1,-1-2 2,1 0-2,0-1 1,0 0 0,0 2-1,0-2 2,1 1-1,-1-1 1,0 2-2,1-1 3,-1 1-2,0 1 1,-1-1-1,1 1 0,0-2 1,0 2-1,0 1 0,0 1 0,0 1 1,0 0-1,0-2 0,-1 0 0,2 1 0,-1 0 0,1-2 0,-1 2 0,0-1 0,0-2 0,-1 2 1,0-1-1,0 0 0,0 0 1,-1-1-1,1-2 1,-1 1 0,1 1-1,0-1 0,0-2 0,1 0 0,0 1 0,0 0 0,0 0 0,-1-2 0,1 2 0,-1-1 0,0 0 0,0 1 1,1 0-1,-1-4 0,0 3 0,0-3 1,1-1-1,0 2 0,-1-2 1,2 0-1,-1-1 1,2 0-1,0-2 0,0 2 2,0-2-2,2-1 0,-1-2 0,1 1 0,1 0 0,0-1 0,1 2 0,1-2 0,0 1 0,0 0 0,1 0 0,0-2 0,1-1 0,2 2 0,-1-3 0,2 0 0,0-2 0,-1 1 0,2-1 0,1 1 0,0-1 0,3-1 0,-1 0 0,0 0 0,1 0 0,2-2 0,-1 0 0,-1-1 0,2 0 0,-2-1 0,1 1 0,-2-2 0,3-2 0,-2 2 0,2-1 0,0 0 0,-1 0 0,3 0 0,-2 0 0,4 0 0,-2 0 0,2 1 0,-1-2 0,3 0 0,1-2 0,0 2 0,1-2 0,1 0 0,1 1 0,2-2 0,3 1 0,0-1 0,2 2 0,0-1 0,1 0 0,1 0 0,1 1 0,1-2 0,0 1 0,1 0 0,-1-1 0,2 0 0,1-2 0,2 2 0,1-2 0,-2 1 0,2 0 0,-2 0 0,1 0 0,-2 1 0,-1 1 0,-3-1 0,-2 2 0,0-2 0,0 1 0,-4 1 0,0-2 0,0-1 0,-3 1 0,1-1 0,-1 0 0,-2-1 0,0 0 0,0-2 0,-1 2 0,0 0 0,-2-1 0,0 0 0,-2 0 0,1-1 0,-1 1 0,-4-1 0,1 0 0,-1-2 0,-1 2 0,-3-1 0,1 0 0,-5 0 0,1 0 0,-3 1 0,-10 4 0,16-7 0,-16 7 0,10-7 0,-10 7 0,0 0 0,12-10 0,-12 10 0,7-11 0,-7 11 0,9-11 0,-9 11 0,12-12 0,-12 12 0,12-16 0,-12 16 0,13-18 0,-13 18 0,14-15 0,-7 6 0,-7 9 0,15-17 0,-10 7 0,3 0 0,-1 1 0,1-3 0,-1-2 0,1 1 0,-1-1 0,0-1 0,1 3 0,-1-3 0,-1 2 0,1-1 0,0 1 0,0-1 0,0 2 0,0 0 0,-1 0 0,2-1 0,-2 1 0,0-1 0,1-1 0,-1 3 0,0-2 0,0 0 0,-1 0 0,0 0 0,0 2 0,1-2 0,-2 2 0,0-1 0,1 2 0,-2-2 0,1 1 0,-1-1 0,0 1 0,1 0 0,-2-1 0,0-1 0,0 2 0,1-2 0,0-1 0,-1 1 0,0-1 0,1 0 0,-1-2 0,1 1 0,0-2 0,-1 0 0,1 0 0,-1-1 0,1-1 0,-1-1 0,2 0 0,-2 2 0,1-2 0,-1 0 0,0-2 0,1 1 0,-1-1 0,0 0 0,0 1 0,0-3 0,0 2 0,0-2 0,-1 0 0,2-2 0,-2 1 0,0-1 0,1-1 0,-1 0 0,0-2 0,0 1 0,1 0 0,-1-1 0,2-1 0,-1-3 0,0 1 0,1-1 0,-1-1 0,0-1 0,0 1 0,1 0 0,-2 1 0,0 0 0,-1-1 0,1 0 0,-1 0 0,0 1 0,1-2 0,-1 1 0,0-1 0,0-2 0,1 2 0,0-2 0,-1-1 0,1 1 0,0-4 0,0 2 0,1-3 0,0 1 0,0 1 0,-1-1 0,1-2 0,-1 0 0,0 1 0,0 1 0,0-1 0,-2 1 0,2-2 0,-2 2 0,2 1 0,-1-1 0,1 1 0,-2 1 0,3-1 0,0 2 0,0 1 0,0 1 0,-1 1 0,0 0 0,0 3 0,1 0 0,-2 1 0,2 2 0,-1 1 0,0 1 0,2 0 0,-1 0 0,-2 2 0,2-1 0,-2 0 0,2 1 0,-2-2 0,2 1 0,-2-1 0,0 4 0,1-3 0,0 1 0,-1 0 0,0-1 0,0 3 0,0-2 0,-1 3 0,1-4 0,0 1 0,-1 2 0,0-1 0,1 1 0,-1-4 0,0 1 0,0 1 0,1-2 0,0 0 0,0-1 0,0 1 0,0-2 0,-1 0 0,2 0 0,-1-4 0,1 1 0,-2 1 0,1-1 0,-1-2 0,1 1 0,0 2 0,0-1 0,-1 2 0,0 0 0,1-1 0,-1 1 0,3-2 0,-6-1 0,6 1-2,-5 1 1,4-2 1,-4 1-1,3 0 0,-1 0 1,-1 1 0,1 1 0,0 0 0,1-2-1,-2-1 1,2 2 0,-1-2 0,1 2 0,-1 0 0,1 0 0,0 1 0,0 1 0,0 2 0,0-1 0,1 1 0,0 0 1,0-3-1,-1 1 1,1 2-1,-1-1 1,-1 1-1,1-1 1,-1 1-2,0-1 1,-2 3 0,3-1 0,-2-1 0,2 1 0,-3-1 0,1 2 0,-1-2 0,1-3 0,-2 2 0,1-1 0,0 1 0,-1-1 0,1 0 0,1-1 0,1 0-1,-1 1 1,0 0 1,0 1-1,0 1 1,0-2 1,-1 3-2,0-3 0,0 2 0,0 0 0,-1-2 0,0 2 0,1-2 0,0 0 0,-3 1 0,2 1 0,0 1 0,-2 1 0,2 0 0,-1 3 0,0 1 0,1-1 0,2 2 0,0 0 0,-1 2 0,2 0 0,-1 1 0,1 0 0,0 2 0,0 0 0,1-2 0,-1 0 0,1 2 0,0-1 0,0 2 0,0 0 0,0 0 0,1 1 0,-1 4 0,1-1 0,-1-1 0,1 1 0,-1 0 0,1-1 0,-1 0 0,0 0 0,0-1 0,0 1 0,0-1 0,0-1 0,0 1 0,0-1 0,0-1 0,0 1 0,0-1 0,0 1 0,0-2 0,0 1 0,2-1 0,-4 2 0,2-2 0,0 2 0,-1 1 0,0 2 0,0-1 0,-1 0 0,1 1 0,-1-1 0,0 1 0,0-1 0,-1 0 0,2-1 0,-1 2 0,1 0 0,-1 0 0,2 10 0,-4-16 0,4 16 0,-5-15 0,5 15 0,-4-11 0,4 11 0,-4-10 0,4 10 0,0 0 0,-8-13 0,8 13 0,0 0 0,-7-14 0,7 14 0,-6-11 0,6 11 0,-6-9 0,6 9 0,0 0 0,-13-11 0,13 11 0,-11-7 0,11 7 0,-14-4 0,14 4 0,-15-4 0,15 4 0,-17-8 0,6 6 0,11 2 0,-20-6 0,9 3 0,0-1 0,0 1 0,-1 1 0,0 1 0,1-1 0,-1 0 0,1 1 0,0-2 0,-1 1 0,1-1 0,-1-1 0,3 1 0,-1-3 0,0 2 0,10 4 0,-17-12 0,17 12 0,-17-10 0,7 5 0,1 1 0,-2 1 0,-1 0 0,-2-1 0,0 2 0,-1 0 0,-1 0 0,-1 0 0,0-1 0,-1-1 0,1 2 0,0-2 0,0 1 0,-1-1 0,0-1 0,0 2 0,0 0 0,-1-1 0,-2-1 0,2 1 0,-2 1 0,0 0 0,1 0 0,-2 0 0,1 0 0,-4 1 0,0-1-2,-1 2 2,1 0 0,-2 1 0,-1 0 0,-1 0-1,-1 1 1,1 0 0,-1 1 0,-3-1 0,2 0 0,-1-1 0,1 0 1,-1 1-2,0-2 1,1 1 1,1 0-1,2 0 0,0 0 0,1-1 0,1 1 0,1 0 0,1-1 0,-1 1 0,0-1 0,1 1 0,0 0-1,1 0 1,-1 0 0,0 1 0,2 0 0,0 0 0,1-1 1,-2 1-1,1-1 0,-1 0 0,0 0 0,-2 0 0,1-1 0,1 2-1,-1 0 1,-1 0 0,1 2 0,-1-1 0,0 2 0,3-2 0,-2 1 0,-1-2 0,2 1 0,0-1 0,0 0 0,2 0 1,-1 1-2,0-4 1,0 1 0,2 0 0,1 0 0,-1 0 0,2 0 0,1-2 0,0 2 0,3 1 0,-1 0 0,1 0 0,0 0 0,-1 0 0,2 0 0,-2 1 0,2 0 0,-1-2 0,1 1 1,-1 0-1,2-1 0,-1 0 0,1 0-1,1 0 2,-1 0-1,0-1 0,1 2-1,1 0 1,-2 0 0,1 0 0,0 0 0,0 2 0,1-2 0,-1 2 0,0-2 0,-1 0-1,3 1 1,-2-1 0,0 0 0,2 1 0,-2 0 0,11-1 0,-19 2 0,9 1 0,0-1 1,1 2-1,-1-2 0,0-1-1,10-1 1,-17 2 0,17-2 0,-16-1 0,16 1 0,-14-1-1,14 1 1,-14 0 0,14 0 0,-16 3 0,6-2 0,10-1 0,-18 5 0,7-3 0,11-2-1,-18 3 1,8-2 0,10-1 0,-16-2 0,16 2 0,-14-4 0,14 4 0,-11-3 0,11 3 0,0 0 0,-13-1-1,13 1 1,0 0-1,-13 6 1,13-6 0,-10 6 0,10-6 0,-10 5-1,10-5 2,0 0-1,-12 7 0,12-7 0,0 0 0,-10 1 0,10-1 0,0 0 0,-10 2 0,10-2 0,0 0 0,0 0 0,-11 6 0,11-6 0,0 0 0,-8 13-1,8-13 1,-8 12 0,8-12-1,-6 11 1,6-11 0,-7 9-1,7-9 1,0 0 0,0 0-1,0 0-1,0 0 0,0 0-4,3 15-10,-3-15-22,0 0-3,0 0 2,13-8-2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55.19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9A5DD0-E3A0-4877-882B-719795264AC7}" emma:medium="tactile" emma:mode="ink">
          <msink:context xmlns:msink="http://schemas.microsoft.com/ink/2010/main" type="writingRegion" rotatedBoundingBox="9023,14160 10320,13422 10650,14002 9353,14740"/>
        </emma:interpretation>
      </emma:emma>
    </inkml:annotationXML>
    <inkml:traceGroup>
      <inkml:annotationXML>
        <emma:emma xmlns:emma="http://www.w3.org/2003/04/emma" version="1.0">
          <emma:interpretation id="{6FD06A7E-38E4-4A47-A420-01328C393DE5}" emma:medium="tactile" emma:mode="ink">
            <msink:context xmlns:msink="http://schemas.microsoft.com/ink/2010/main" type="paragraph" rotatedBoundingBox="9023,14160 10320,13422 10650,14002 9353,14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DB93E0-D073-46AF-8913-88234DCDAADF}" emma:medium="tactile" emma:mode="ink">
              <msink:context xmlns:msink="http://schemas.microsoft.com/ink/2010/main" type="line" rotatedBoundingBox="9023,14160 10320,13422 10650,14002 9353,14740"/>
            </emma:interpretation>
          </emma:emma>
        </inkml:annotationXML>
        <inkml:traceGroup>
          <inkml:annotationXML>
            <emma:emma xmlns:emma="http://www.w3.org/2003/04/emma" version="1.0">
              <emma:interpretation id="{6A09F362-9A7B-402B-95A6-0C706F8A83B5}" emma:medium="tactile" emma:mode="ink">
                <msink:context xmlns:msink="http://schemas.microsoft.com/ink/2010/main" type="inkWord" rotatedBoundingBox="9023,14160 10320,13422 10650,14002 9353,14740"/>
              </emma:interpretation>
              <emma:one-of disjunction-type="recognition" id="oneOf0">
                <emma:interpretation id="interp0" emma:lang="en-US" emma:confidence="0">
                  <emma:literal>-R"</emma:literal>
                </emma:interpretation>
                <emma:interpretation id="interp1" emma:lang="en-US" emma:confidence="0">
                  <emma:literal>R"</emma:literal>
                </emma:interpretation>
                <emma:interpretation id="interp2" emma:lang="en-US" emma:confidence="0">
                  <emma:literal>-r"</emma:literal>
                </emma:interpretation>
                <emma:interpretation id="interp3" emma:lang="en-US" emma:confidence="0">
                  <emma:literal>or"</emma:literal>
                </emma:interpretation>
                <emma:interpretation id="interp4" emma:lang="en-US" emma:confidence="0">
                  <emma:literal>-R'</emma:literal>
                </emma:interpretation>
              </emma:one-of>
            </emma:emma>
          </inkml:annotationXML>
          <inkml:trace contextRef="#ctx0" brushRef="#br0">3787 6175 89,'-18'-9'37,"18"9"1,-9-6 1,9 6-17,0 0-11,12-8-4,-12 8-1,23-2-2,-7 0-2,8 1-2,1 3 0,3-1 0,1 2 0,3-1 0,1 0 0,-1-6 0,9 6-37,-14-10-3,3 2-2,-10-7 2</inkml:trace>
          <inkml:trace contextRef="#ctx0" brushRef="#br0" timeOffset="988.056">4377 6051 103,'13'5'39,"-13"-5"1,5 19-1,-5-19-24,0 34-6,1-10-3,5 9-2,-1-1-4,1 3 0,2-2 0,-1-2 0,0-5 0,-2-4 0,0-3 0,-2-8 0,-3-11 0,3 13 0,-3-13 0,0 0 0,-9-15 0,4 0 0,0-5 0,1-5 0,0-3 0,1-7 0,-1-2 0,2-5 0,2 0 0,1-1 0,2 2 0,2 3-2,2 2 4,3 6-4,1 3 4,2 9-2,2 2 0,2 8 0,1 5 0,3 4 0,0 4 0,1 2 0,-1 4 0,0 0 0,0 1 0,-5 2 0,-2-2 0,-5 2 0,-4-1 0,-6 0 0,-3 0 0,-6 2 0,-4 0 0,-3-1 0,-5-1 0,-1 0 0,-1-2 0,-2 1 0,0-2 0,2 0 0,-1 0 0,2-1 0,5 0 0,2 0 0,3-1 0,3 1 0,10-9 0,-7 15 0,7-15 0,11 11 0,2-6 0,3 0 0,4 0 0,6 3 0,3-1 0,2 1 0,1 1 0,2 3 0,-2 0 0,-2 0 0,-3 0 0,-4 0 0,-3 0 0,-3-2 0,-4-1 0,-2-2 0,-11-7 0,15 7 0,-15-7 0,0 0 0,14-3-7,-15-11-34,1 14 0,0-25 0,4 12-1</inkml:trace>
          <inkml:trace contextRef="#ctx0" brushRef="#br0" timeOffset="1365.078">4987 5556 112,'-10'-6'38,"10"6"2,-13 9-1,19 8-29,-17-4-4,4 10-2,-1 0-1,0 4 0,0 0-3,0-3 0,2-1 0,-1-6 0,3-3 0,4-14 0,-2 15 0,2-15-3,0 0-5,0 0-30,0 0-2,12-14 0,-1 11 1</inkml:trace>
          <inkml:trace contextRef="#ctx0" brushRef="#br0" timeOffset="1672.095">5131 5553 96,'0'0'38,"0"0"0,0 0 1,-7 10-23,8 8-6,-9-3-4,2 9-1,-3 0-1,1 2-1,-1-3-3,2-1 0,0-2 0,1-5 0,2-3 0,4-12 0,-2 14 0,2-14-10,0 0-29,0 0-2,0 0 2,0 0-2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4:06.67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E423CB-801E-4276-AE01-B7006ED8BCA6}" emma:medium="tactile" emma:mode="ink">
          <msink:context xmlns:msink="http://schemas.microsoft.com/ink/2010/main" type="writingRegion" rotatedBoundingBox="7771,9417 14542,9287 14558,10072 7786,10202"/>
        </emma:interpretation>
      </emma:emma>
    </inkml:annotationXML>
    <inkml:traceGroup>
      <inkml:annotationXML>
        <emma:emma xmlns:emma="http://www.w3.org/2003/04/emma" version="1.0">
          <emma:interpretation id="{3E84913C-48B8-4E8E-9A7A-82F0D6733242}" emma:medium="tactile" emma:mode="ink">
            <msink:context xmlns:msink="http://schemas.microsoft.com/ink/2010/main" type="paragraph" rotatedBoundingBox="7771,9417 14542,9287 14558,10072 7786,10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6B6170-0CFB-4529-9C8E-F40D384B7FDC}" emma:medium="tactile" emma:mode="ink">
              <msink:context xmlns:msink="http://schemas.microsoft.com/ink/2010/main" type="line" rotatedBoundingBox="7771,9417 14542,9287 14558,10072 7786,10202"/>
            </emma:interpretation>
          </emma:emma>
        </inkml:annotationXML>
        <inkml:traceGroup>
          <inkml:annotationXML>
            <emma:emma xmlns:emma="http://www.w3.org/2003/04/emma" version="1.0">
              <emma:interpretation id="{97484173-3562-4CF7-B9BF-412593029F62}" emma:medium="tactile" emma:mode="ink">
                <msink:context xmlns:msink="http://schemas.microsoft.com/ink/2010/main" type="inkWord" rotatedBoundingBox="7835,9365 9282,9526 9204,10227 7757,10067"/>
              </emma:interpretation>
              <emma:one-of disjunction-type="recognition" id="oneOf0">
                <emma:interpretation id="interp0" emma:lang="en-US" emma:confidence="0">
                  <emma:literal>(4127</emma:literal>
                </emma:interpretation>
                <emma:interpretation id="interp1" emma:lang="en-US" emma:confidence="0">
                  <emma:literal>(427</emma:literal>
                </emma:interpretation>
                <emma:interpretation id="interp2" emma:lang="en-US" emma:confidence="0">
                  <emma:literal>(4+27</emma:literal>
                </emma:interpretation>
                <emma:interpretation id="interp3" emma:lang="en-US" emma:confidence="0">
                  <emma:literal>(EHz),</emma:literal>
                </emma:interpretation>
                <emma:interpretation id="interp4" emma:lang="en-US" emma:confidence="0">
                  <emma:literal>(kHz),</emma:literal>
                </emma:interpretation>
              </emma:one-of>
            </emma:emma>
          </inkml:annotationXML>
          <inkml:trace contextRef="#ctx0" brushRef="#br0">183 0 95,'0'0'38,"0"0"0,-11 8 0,9 3-29,-10-3-4,4 7-2,-3-1 0,1 4 0,-4 1-1,1 6 0,-2-1 0,1 4 1,-1 2-1,2 2 0,-1 2 0,3 3 0,2 0 0,2 3 0,3-1 0,5 0-2,1-5 0,7-1 0,0-6 0,5-2 0,1-6 0,2-6 0,0-4 0,-1-2 0,-1-4 0,-3 0 0,-1-1 0,-11-2 0,15 1 0,-15-1 0,0 0 0,11-3 0,-11 3 0,0 0 0,0 0-7,-6-12-29,6 12-6,0 0 1,-7-9-1</inkml:trace>
          <inkml:trace contextRef="#ctx0" brushRef="#br0" timeOffset="736.042">278 182 56,'0'-10'32,"0"10"0,0 0 1,-6-13-19,6 13-3,0 0-2,0 0-2,0 0-1,0 0 1,0 0-1,0 0-1,0 0-1,0 0 0,0 0-2,0 0 0,0 0 0,0 0-1,0 0 0,0 0-1,0 0 1,0 0-1,0 0 0,0 0 1,0 0-1,0 0 0,-12-9 0,12 9 0,-10 1 0,10-1 0,-12 7 0,12-7 0,-14 16 0,9-3 0,-4 4 1,0 3-1,1 3 1,0 3 0,0 1 0,1 0 1,2 2-1,0-2 1,4-4 0,2 0-1,2-6 0,5 1 1,1-7-2,4-1 1,2-7 0,2 0-1,3-5-1,-1-2-1,1-2-1,-4-7-4,6 13-14,-10-16-20,5 9 0,-8-9 1,4 5-1</inkml:trace>
          <inkml:trace contextRef="#ctx0" brushRef="#br0" timeOffset="1050.06">451 205 79,'0'0'39,"0"0"-1,0 0 2,-14-6-21,17 20-10,-8-2-2,6 8-1,-4 2-2,5 4 0,-1 1-2,3 1 0,1-2 0,2-1-1,0-5 0,-1 1-1,4-6-2,-6-5 0,5 0-2,-9-10-3,9 13-12,-9-13-22,0 0 0,0-24 1,0 14 0</inkml:trace>
          <inkml:trace contextRef="#ctx0" brushRef="#br0" timeOffset="1265.072">398 328 92,'0'0'38,"-9"10"0,9-10 2,0 0-27,8 13-7,5-13-2,8 0-1,1-1-2,7-3-1,2-1-1,-2-3-3,5 4-5,-16-8-26,7 6-4,-10-5 0,0 3-1</inkml:trace>
          <inkml:trace contextRef="#ctx0" brushRef="#br0" timeOffset="1518.086">619 150 99,'0'0'38,"0"0"2,0 0-1,-8 13-30,15 5-2,-7 0-1,5 8-2,-3 0-1,3 4 0,0 0-2,0-1 1,1-2-1,-2-5-1,2-1-1,-1-10-3,4 4-4,-9-15-32,0 0 0,11 4-2,0-7 1</inkml:trace>
          <inkml:trace contextRef="#ctx0" brushRef="#br0" timeOffset="2091.119">821 363 88,'-10'11'38,"10"-11"-1,0 0 2,0 0-26,0 0-6,0 0-2,10-2-2,-10 2 0,18-3 0,-18 3-1,22-3 0,-10 2-1,1 1 0,-1 2 0,0 0 0,-2 2-1,-10-4 0,15 10 0,-15-10 0,3 14 0,-4-5 0,-4 2 0,0 1 0,-6-1 0,-2 5 0,2-1 1,-3 2 0,1-1 0,0 1-1,0-1 1,2-1-1,3 1 1,1-4 0,2-3-1,5-9 1,-6 15-1,6-15 1,0 0 0,0 0 1,15 6-2,-2-7 0,2-3 0,1 2 0,2-2 0,0 1 0,0 1 0,-2-3 0,0 4-5,-16 1-5,25-6-27,-25 6-5,11-8 1,-11 8 0</inkml:trace>
          <inkml:trace contextRef="#ctx0" brushRef="#br0" timeOffset="2534.144">915 9 96,'0'0'37,"0"0"3,7 9-1,-7-9-28,7 15-4,3-3-1,8 7-1,1 0-1,4 8 0,0 1-1,2 4 0,-2 2-3,-1 1 0,-2 1 0,-6-1 0,-5 1 0,-3-4 0,-4-2 0,-6-2 0,0-1 0,-4-8-2,9 5-38,-14-13-1,8-1-1,-6-12-1</inkml:trace>
          <inkml:trace contextRef="#ctx0" brushRef="#br0" timeOffset="5662.323">1240 446 65,'0'0'36,"0"0"1,-15-3-1,15 3-18,0 0-6,0 0-4,0 0-2,0 0-1,0 0-1,0 0-1,14-13-1,-14 13 1,17-9-1,-6 5-1,-1-1 0,2-1 0,1 2-1,0 1 1,1 0-1,-2 1 0,0 0 0,-3 0 0,-9 2 0,15-1 0,-15 1 0,0 0 0,9 11 0,-9-11 0,-1 18 0,0-2 1,0 0 1,-2 6-1,2-2 0,1 3 0,0-1 0,1-2 0,1 0 1,0-7-2,-2 2 0,0-15 0,4 16 0,-4-16-2,0 0 0,0 0-2,2 12-5,-2-12-22,0 0-9,-14-14 1,14 14-2,-10-11 3</inkml:trace>
          <inkml:trace contextRef="#ctx0" brushRef="#br0" timeOffset="5882.336">1275 563 80,'0'0'39,"0"0"0,0 0 2,0 0-13,0 0-19,16-9-4,-4 4-2,4 0-1,1-3-2,2 0 1,-1 2-2,-2-1 0,2 3-3,-6-6-6,7 7-28,-19 3-3,18-9 2,-18 9-2</inkml:trace>
        </inkml:traceGroup>
        <inkml:traceGroup>
          <inkml:annotationXML>
            <emma:emma xmlns:emma="http://www.w3.org/2003/04/emma" version="1.0">
              <emma:interpretation id="{758754A6-10E8-4C18-BD98-8C69EF551082}" emma:medium="tactile" emma:mode="ink">
                <msink:context xmlns:msink="http://schemas.microsoft.com/ink/2010/main" type="inkWord" rotatedBoundingBox="9510,9533 10165,9557 10150,9951 9495,9926"/>
              </emma:interpretation>
              <emma:one-of disjunction-type="recognition" id="oneOf1">
                <emma:interpretation id="interp5" emma:lang="en-US" emma:confidence="0">
                  <emma:literal>CH</emma:literal>
                </emma:interpretation>
                <emma:interpretation id="interp6" emma:lang="en-US" emma:confidence="0">
                  <emma:literal>Cit</emma:literal>
                </emma:interpretation>
                <emma:interpretation id="interp7" emma:lang="en-US" emma:confidence="0">
                  <emma:literal>cit</emma:literal>
                </emma:interpretation>
                <emma:interpretation id="interp8" emma:lang="en-US" emma:confidence="0">
                  <emma:literal>Cat</emma:literal>
                </emma:interpretation>
                <emma:interpretation id="interp9" emma:lang="en-US" emma:confidence="0">
                  <emma:literal>Ott</emma:literal>
                </emma:interpretation>
              </emma:one-of>
            </emma:emma>
          </inkml:annotationXML>
          <inkml:trace contextRef="#ctx0" brushRef="#br0" timeOffset="6705.383">1971 151 82,'1'-14'38,"-1"14"-1,2-20 1,-2 20-24,-3-12-6,3 12-3,-12-10-2,2 7 0,-1 0-1,-1 3 0,-4 0 0,0 4-1,-3 1 1,-1 5 0,0 3 0,1 6 0,-3 5 0,3 7 0,2 2-1,2 3 1,3 3 0,4-1 1,4-1-3,5-4 0,5-9 0,5-3 0,6-8 0,5-6 0,1-5 0,4-2 0,1-4 0,0-6 0,-2 4-2,-3-7-3,1 10-6,-16-9-30,9 5 0,-8-7 0,5 5 0</inkml:trace>
          <inkml:trace contextRef="#ctx0" brushRef="#br0" timeOffset="7012.401">2150 159 95,'0'0'38,"0"-11"1,0 11-1,0 0-26,0 0-5,0 0-2,-3 16-1,1-1 0,5 8-1,-3 1 0,2 5 0,0 2-1,0 1 0,0-2-2,3-5 0,-1-1 0,-1-5 0,1-4 0,-2-4-4,3-1-1,-5-10-9,0 0-26,0 0-2,0 0 2,-9-10-2</inkml:trace>
          <inkml:trace contextRef="#ctx0" brushRef="#br0" timeOffset="7226.413">2052 331 103,'-13'0'39,"13"0"1,0 0-1,21 2-28,-12-6-6,13 3-2,2-2-1,6 0-1,4-1-1,0-2-3,2 4-1,-10-11-8,10 9-27,-17-7-1,2 6 1,-14-7-1</inkml:trace>
          <inkml:trace contextRef="#ctx0" brushRef="#br0" timeOffset="7541.431">2297 119 105,'0'0'39,"0"0"1,-15-14-1,15 14-30,0 0-3,7 12-2,-4-2 0,1 7-1,1 7-1,0 6 2,-2 4-4,1 4 0,-1-2 0,1 2 0,0-2 0,0-4 0,0-8 0,3-3 0,-2-8 0,-5-13 0,12 12 0,-12-12-10,14-5-30,-15-9-3,1 14 2,4-29-2</inkml:trace>
        </inkml:traceGroup>
        <inkml:traceGroup>
          <inkml:annotationXML>
            <emma:emma xmlns:emma="http://www.w3.org/2003/04/emma" version="1.0">
              <emma:interpretation id="{2B99B77D-484C-4FE5-BEED-69AE939A2F43}" emma:medium="tactile" emma:mode="ink">
                <msink:context xmlns:msink="http://schemas.microsoft.com/ink/2010/main" type="inkWord" rotatedBoundingBox="10378,9685 10700,9665 10709,9812 10386,983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FM</emma:literal>
                </emma:interpretation>
              </emma:one-of>
            </emma:emma>
          </inkml:annotationXML>
          <inkml:trace contextRef="#ctx0" brushRef="#br0" timeOffset="9726.556">2602 280 72,'0'0'39,"0"0"1,0 0 1,0 0-16,-2-14-13,15 14-4,-2-6-3,7 3-1,-1-3-1,5 3-1,0-1-1,2 0 0,2-1 1,-2 1-2,1 1-2,-4 0 1,3 1-2,-7-3-3,5 7-3,-22-2-27,21-5-6,-21 5 2,12-1-1</inkml:trace>
          <inkml:trace contextRef="#ctx0" brushRef="#br0" timeOffset="10007.572">2690 364 102,'-15'8'38,"15"-8"2,0 0-2,15 3-28,-15-3-4,20-6-2,-8 2-1,5 1-1,0-1-1,1 1 0,1 0-1,0 0-1,1 1-2,-4-5-5,12 7-30,-13-6-3,6 5 2,-6-7-2</inkml:trace>
        </inkml:traceGroup>
        <inkml:traceGroup>
          <inkml:annotationXML>
            <emma:emma xmlns:emma="http://www.w3.org/2003/04/emma" version="1.0">
              <emma:interpretation id="{32B01CA7-4C1D-4F95-A7AA-763371F7CE14}" emma:medium="tactile" emma:mode="ink">
                <msink:context xmlns:msink="http://schemas.microsoft.com/ink/2010/main" type="inkWord" rotatedBoundingBox="11021,9355 14542,9287 14558,10072 11036,10140"/>
              </emma:interpretation>
              <emma:one-of disjunction-type="recognition" id="oneOf3">
                <emma:interpretation id="interp15" emma:lang="en-US" emma:confidence="0">
                  <emma:literal>CH(CH2)7CH3</emma:literal>
                </emma:interpretation>
                <emma:interpretation id="interp16" emma:lang="en-US" emma:confidence="0">
                  <emma:literal>CH(CH2)7 Cts</emma:literal>
                </emma:interpretation>
                <emma:interpretation id="interp17" emma:lang="en-US" emma:confidence="0">
                  <emma:literal>CH(CHz)7 Cts</emma:literal>
                </emma:interpretation>
                <emma:interpretation id="interp18" emma:lang="en-US" emma:confidence="0">
                  <emma:literal>cataracts</emma:literal>
                </emma:interpretation>
                <emma:interpretation id="interp19" emma:lang="en-US" emma:confidence="0">
                  <emma:literal>CH[CH2)7 Cts</emma:literal>
                </emma:interpretation>
              </emma:one-of>
            </emma:emma>
          </inkml:annotationXML>
          <inkml:trace contextRef="#ctx0" brushRef="#br0" timeOffset="10481.599">3505 150 88,'5'-11'37,"-5"11"-1,5-14 3,-5 14-26,0 0-7,0 0-2,-18-12-1,8 13-1,-2 3 0,-2 1-1,-4 1 1,0 6 0,-3-1-1,-1 7 1,-1 1 0,0 5 0,0 2 0,4 1 0,2 0 0,2 1 0,6-3-1,6-3 0,4-2 0,9-4 1,4-4-2,6-3 0,7-4 0,4-3 0,1-1 0,2-4-3,2 0-1,-7-7-3,9 9-24,-18-10-11,3 7 2,-11-8-1,2 5 1</inkml:trace>
          <inkml:trace contextRef="#ctx0" brushRef="#br0" timeOffset="11030.63">3613 289 107,'0'0'38,"0"0"1,0 0 0,0 0-32,23 2-3,-2-6-1,7-2-1,3 0-1,4-2-1,1 1-2,-2-1-1,0 4-3,-13-9-10,6 10-22,-12-4-2,0 3 1,-15 4-1</inkml:trace>
          <inkml:trace contextRef="#ctx0" brushRef="#br0" timeOffset="10795.617">3712 128 95,'-2'-12'38,"2"12"0,0 0 1,0 0-28,0 0-4,0 0-1,0 0-1,1 22-1,-2-4-1,2 7 0,-1 2 0,1 4 0,0 0-3,1 0 0,1-1 0,1-5 0,0-2 0,0-8 0,2-1-3,-6-14-2,8 17-10,-8-17-26,0 0 0,-1-15 0,3 5-1</inkml:trace>
          <inkml:trace contextRef="#ctx0" brushRef="#br0" timeOffset="11332.648">3919 97 76,'-8'-12'39,"8"12"0,0 0 1,0 0-13,-11 0-18,11 0-2,4 15-2,1-1-2,-3 4 0,2 5 1,0 5-1,2 1-3,-1 2 0,2 1 0,-1-1 0,0-5 0,2-3 0,1-5 0,-3-4 0,1-4 0,-7-10-3,0 0-18,17 2-19,-17-2-3,8-17 2,-8 1-2</inkml:trace>
          <inkml:trace contextRef="#ctx0" brushRef="#br0" timeOffset="14739.843">4297-88 68,'3'-10'38,"-3"10"-2,4-15 3,-4 15-20,0 0-9,-10-1-5,10 1-1,-12 8-1,12-8 0,-19 20 0,7-5 0,2 9 0,-4 3 0,1 7 0,-3 6 0,2 6-1,0 2 0,4 3 1,0-1-2,6-3 0,3-4 0,5-4-1,4-8 2,4-7-2,1-6 0,4-2 0,-1-6 0,3-5 0,-4-1 0,2-4 0,-5 1 0,0-3-3,0 0-1,-12 2-2,17-5-5,-17 5-29,0 0-1,-6-11 0,6 11 1</inkml:trace>
          <inkml:trace contextRef="#ctx0" brushRef="#br0" timeOffset="15145.866">4588 46 73,'1'-17'36,"0"6"0,-8-1 2,7 12-23,-14-5-5,14 5-3,-22 7-2,9 4-2,-4 2 0,1 6 1,-3 4-2,3 6 1,-2 2 0,4 3-1,0 2 0,4 0 0,3-2 0,5-2-1,4-4-1,4-6 1,5-4 0,4-4-1,4-5 0,4-6-1,1-3-1,-1-5-1,3 3-4,-9-13-9,7 6-24,-9-6-1,4 3 1,-9-6 0</inkml:trace>
          <inkml:trace contextRef="#ctx0" brushRef="#br0" timeOffset="15648.894">4656 220 93,'-11'1'39,"11"-1"1,0 0-2,11 13-24,3-15-8,11 0-3,5-2-1,5-1-3,2 0-1,0-3-2,3 4-3,-16-11-13,7 10-20,-13-7 2,-2 7-2,-10-6 2</inkml:trace>
          <inkml:trace contextRef="#ctx0" brushRef="#br0" timeOffset="15443.883">4776 55 99,'0'0'38,"-3"-10"2,3 10-1,0 0-28,-5 11-4,3 0-2,3 10-2,-2 4 0,2 6 0,-1 3-1,2 2-1,-1-2 0,3-1 0,-1-3-1,1-7 0,3-4-1,-3-6-1,1-4-3,-5-9-3,11 9-17,-11-9-16,-1-11 0,-6-2 1,6 2 0</inkml:trace>
          <inkml:trace contextRef="#ctx0" brushRef="#br0" timeOffset="15903.909">4954-13 78,'-6'-10'40,"6"10"-2,0 0 3,-5 12-18,-2 0-13,9 12-3,-3 2-3,4 9 0,-2 0-1,4 3-1,-1-1-1,1-4 0,1-2 0,2-4-2,-1-5 0,0-8-3,3 1-2,-10-15-13,12 6-22,-12-6-1,13-4 2,-13 4-2</inkml:trace>
          <inkml:trace contextRef="#ctx0" brushRef="#br0" timeOffset="16383.937">5082 314 87,'0'0'37,"0"0"1,0 0 0,0 10-22,0-10-10,13-4-1,-13 4-2,21-7-1,-8 4 0,1 0 0,0-1-1,0 3 0,-1-1 0,-1 0-1,-2 2 0,-10 0 0,15 6 0,-15-6 1,3 13-2,-3-13 1,-7 17 0,-1-5 1,-1-1-1,-2 3 0,-1 1 0,-1 0 0,-1 0 0,0-1 1,1 1 0,3 0 0,-1-3-1,4 1 1,7-13 1,-9 16 0,9-16 0,5 9-1,-5-9 0,16 1 0,-3-2 1,2-3-2,3 2-2,1-6 0,3 4-3,-6-9-5,11 10-29,-15-12-3,5 6 1,-10-7-1</inkml:trace>
          <inkml:trace contextRef="#ctx0" brushRef="#br0" timeOffset="16757.958">5202-95 82,'-5'-11'36,"-1"-3"1,6 14 0,-7-14-26,7 14-2,10 1-2,-1 8-1,-9-9-1,23 27 0,-10-7-1,4 7-1,-1 2 0,5 7 0,-3 1-2,1 5 1,-2 1-1,-3-1 0,-3-1-1,-2-1 2,-7-3-2,-3-3 0,-5-3-2,-2-5 1,-1 0-2,-6-10-6,13 2-30,-14-9-3,8 3 1,-6-11-1</inkml:trace>
          <inkml:trace contextRef="#ctx0" brushRef="#br0" timeOffset="24830.42">5512 470 94,'0'0'35,"0"0"2,3-11-8,9 14-18,-12-3-4,12-2-3,-12 2-1,18-1-1,-8 0-1,1 1 0,1-1-2,-1-4-2,3 7-6,-14-2-29,15-9 1,-15 9-1,13-13 0</inkml:trace>
          <inkml:trace contextRef="#ctx0" brushRef="#br0" timeOffset="24522.402">5523 357 58,'0'0'37,"0"0"0,0 0 2,-11-15-16,11 15-10,0 0-5,0 0-2,0 0-1,12 5-1,-12-5-1,0 0-1,12-5 0,-12 5 0,14-5-1,-4 2 0,0 0-1,1-1 1,-1 1-1,0 1 0,0 0 0,-10 2-1,15-2 1,-15 2 0,0 0 0,9 6 0,-9-6 0,-1 11 0,1-11 0,-4 18 0,1-7 0,0 3 0,0 2 0,0 1 1,0 2 0,1 2 0,0 2 0,1-2 0,-1 0 1,2-4-2,0-1 2,0-4-2,2-3 1,-2-9-1,2 10 0,-2-10-1,0 0-2,0 0-1,0 0-3,0 0-19,0 0-13,-11-13-1,11 13 1,-4-11 0</inkml:trace>
          <inkml:trace contextRef="#ctx0" brushRef="#br0" timeOffset="29508.687">5966-25 93,'0'0'39,"11"8"2,-11-8-1,5 22-28,-5-22-5,-2 24-2,2-12-2,2-1 0,-2-11-1,4 16-1,-4-16 0,0 0-1,0 0 1,0 0 0,8-10 0,-9-1-1,1-1 0,0-2 0,0-1 0,-1 0 0,-1 2 0,0-2-1,-3 2 0,5 13 0,-10-16 1,10 16 0,-16-7-1,5 11 1,-1 3 0,-1 7 0,0 5 0,-2 7 1,-1 6-1,0 6 1,1 3 0,3 1 0,4 1 0,3-5 0,4-5 0,7-4 1,3-8-2,6-6 0,3-3 0,3-5 0,0-4 0,1-3 0,-1 0 0,0-3 0,-2-1-3,-4-3-2,6 8-10,-11-14-26,8 6 0,-11-9 0,8 2-1</inkml:trace>
          <inkml:trace contextRef="#ctx0" brushRef="#br0" timeOffset="30078.72">6134 157 85,'0'0'38,"-11"8"0,11-8 2,0 0-21,19 1-12,-5-4-2,10 4-2,3-3 0,7-2-2,3-1 0,2 0-1,-1 1-2,-2-4-3,0 8-6,-14-11-27,3 6-2,-13-8 0,2 7 0</inkml:trace>
          <inkml:trace contextRef="#ctx0" brushRef="#br0" timeOffset="29863.708">6197-42 68,'0'0'32,"1"-15"0,-1 15 2,0 0-22,4-10-4,-4 10 0,0 0 0,3 14 0,-3-14 0,-5 26 0,0-9-1,5 10-1,-3 2-1,4 6-1,-1 3-2,4 1 0,1-2-1,1-2 1,2-3-2,-1-4 0,2-5 0,-2-7 0,1-3 0,-8-13-3,10 13 1,-10-13-2,0 0-2,3-19-8,3 9-26,-12-10-2,5 3 2,-8-8-1</inkml:trace>
          <inkml:trace contextRef="#ctx0" brushRef="#br0" timeOffset="30350.735">6441-83 101,'0'0'38,"-13"-7"3,13 7-2,-13 0-29,13 0-4,3 19-1,1 2-2,0 2 0,3 10-1,-2 4 0,1 3 0,1 1 1,-1 1-3,1-4 0,-1-5 0,3-1-4,-5-11-1,5 1-6,-13-11-29,12 1-2,-8-12 1,0 0-1</inkml:trace>
          <inkml:trace contextRef="#ctx0" brushRef="#br0" timeOffset="31025.774">6560 287 99,'0'0'38,"0"0"2,0 0-2,17 7-29,-17-7-4,19-2-1,-7 1-1,4 1-1,1-1 0,1 0-1,-1-1 0,1 1-1,-3 0 1,-3 2-1,-3 0 0,-9-1 0,0 0 0,8 15 1,-8-15-2,-12 18 1,1-7 0,-2 0 0,-1 1 0,-1 0 0,1-1 0,-1-1 0,2 1 0,3-3 1,0 1-2,10-9 1,-12 12 0,12-12 0,0 0 0,0 0 0,1 9 0,-1-9 0,14 3 0,-4-3 0,1 0 0,3 0 0,-2 0 0,5 1 0,-2 0 0,0 1 0,0 1 0,-2 5 1,-2-3 0,0 3 0,-11-8 1,15 20-1,-13-7 2,-1 0-2,-3 1 1,-3-2-2,-4 4 0,0-4 0,-4 4 0,0-5 0,-2-2 0,0-1 0,-1-2 0,0-3 0,0 0 0,1-7 0,4 2-6,-11-10-27,22 12-7,-25-17-1,25 17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3:47.20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1AF8D3-3359-49EA-A207-1AB639BC84F0}" emma:medium="tactile" emma:mode="ink">
          <msink:context xmlns:msink="http://schemas.microsoft.com/ink/2010/main" type="writingRegion" rotatedBoundingBox="3766,9503 18822,9651 18775,14479 3718,14331"/>
        </emma:interpretation>
      </emma:emma>
    </inkml:annotationXML>
    <inkml:traceGroup>
      <inkml:annotationXML>
        <emma:emma xmlns:emma="http://www.w3.org/2003/04/emma" version="1.0">
          <emma:interpretation id="{ABEFB3A1-FFF6-4D56-B6F7-7D791BD3EB8E}" emma:medium="tactile" emma:mode="ink">
            <msink:context xmlns:msink="http://schemas.microsoft.com/ink/2010/main" type="paragraph" rotatedBoundingBox="3760,9512 6943,9499 6946,10163 3762,10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F5672-6767-459B-B989-08C472F11D0A}" emma:medium="tactile" emma:mode="ink">
              <msink:context xmlns:msink="http://schemas.microsoft.com/ink/2010/main" type="line" rotatedBoundingBox="3760,9512 6943,9499 6946,10163 3762,10176"/>
            </emma:interpretation>
          </emma:emma>
        </inkml:annotationXML>
        <inkml:traceGroup>
          <inkml:annotationXML>
            <emma:emma xmlns:emma="http://www.w3.org/2003/04/emma" version="1.0">
              <emma:interpretation id="{6E487092-6A5A-4117-B488-4DE74E3BE0D3}" emma:medium="tactile" emma:mode="ink">
                <msink:context xmlns:msink="http://schemas.microsoft.com/ink/2010/main" type="inkWord" rotatedBoundingBox="3760,9512 6943,9499 6946,10163 3762,10176"/>
              </emma:interpretation>
              <emma:one-of disjunction-type="recognition" id="oneOf0">
                <emma:interpretation id="interp0" emma:lang="en-US" emma:confidence="0">
                  <emma:literal>+612-0.</emma:literal>
                </emma:interpretation>
                <emma:interpretation id="interp1" emma:lang="en-US" emma:confidence="0">
                  <emma:literal>+012-0.</emma:literal>
                </emma:interpretation>
                <emma:interpretation id="interp2" emma:lang="en-US" emma:confidence="0">
                  <emma:literal>+512-0.</emma:literal>
                </emma:interpretation>
                <emma:interpretation id="interp3" emma:lang="en-US" emma:confidence="0">
                  <emma:literal>+912-0.</emma:literal>
                </emma:interpretation>
                <emma:interpretation id="interp4" emma:lang="en-US" emma:confidence="0">
                  <emma:literal>+812-0.</emma:literal>
                </emma:interpretation>
              </emma:one-of>
            </emma:emma>
          </inkml:annotationXML>
          <inkml:trace contextRef="#ctx0" brushRef="#br0">24 22 79,'0'0'38,"-8"-14"0,8 14 1,-17-8-24,17 8-6,0 12-3,2 3-1,-1 4-1,2 8-1,0 3 0,2 7-1,0 0 1,1 3-1,-1-4-1,0-1 0,0-3-1,-1-7 1,1-2-1,-1-6 0,-2-3-2,-2-14-1,1 19-1,-1-19-7,0 0-21,0 0-11,-11-1 4,-2-11-3</inkml:trace>
          <inkml:trace contextRef="#ctx0" brushRef="#br0" timeOffset="-474.028">-255 125 80,'0'0'38,"-2"22"0,-1-11 1,12 10-25,-12-8-8,8 2-2,-4-2-1,4-2-1,-5-11 0,9 11-1,-9-11 0,0 0-1,11-7 1,-11 7 0,6-21-1,-3 4 0,-1-3 1,2-3-1,-3-2 0,0-1 0,0 2 0,-3 0 0,-1 3 0,-1 4 0,-2 5-1,6 12 1,-17-11 0,7 13 0,-4 7 0,1 3 0,-1 6 0,0 5 0,-1 7 1,1 6 0,-1 3 0,2 5 2,2-1-2,4 4 2,0-2 0,6-3-1,3-8 1,4-4-2,4-8 2,6-5-2,2-5 1,2-8-2,2-3 0,1-3 0,-1-2 0,-2-2-2,0-2-1,-8-4-2,5 11-11,-12-12-25,5 5-2,-8-7 2,3 2-1</inkml:trace>
          <inkml:trace contextRef="#ctx0" brushRef="#br0" timeOffset="201.011">-73 298 91,'0'0'39,"0"0"2,15 3-1,-15-3-28,27-2-5,-4-1-2,11 2-3,2-2-1,3-4-1,2 2-3,-6-7-2,3 9-5,-18-11-27,6 6-3,-13-8 0,0 6 0</inkml:trace>
          <inkml:trace contextRef="#ctx0" brushRef="#br0" timeOffset="476.027">249-28 100,'-9'0'40,"9"0"1,-8 14 0,17 5-31,-13 2-4,8 11-2,-2 5-1,2 3-1,0 1-1,3 1 1,-1-3-2,0-3 0,0-7 0,0-8-2,1-3-1,-3-8-3,7 6-9,-11-16-26,0 0 0,10-3-1,-10 3 1</inkml:trace>
          <inkml:trace contextRef="#ctx0" brushRef="#br0" timeOffset="1069.061">413 363 89,'0'0'38,"-8"10"1,8-10-1,-4 12-22,4-12-9,0 0-3,0 0-1,13-2-1,-13 2 0,18-5 0,-5 0 0,-1 1-1,1-1 0,1 2 0,-1-2-1,1 2 0,-2-1 1,0 3-2,-2 0 1,-10 1 0,13 4 0,-13-4 0,3 13 1,-3-13-1,-6 19 1,1-7 0,-1 3 0,-2 1-1,0 0 2,-2 4-1,-1-1 0,0 2-1,0-1 2,0-1-2,0 0 0,1-2 0,2-2 0,2-1 0,3-2 0,3-12 0,3 14 0,-3-14 0,19 3 0,-3-4 0,4-1 0,5-3 0,1 2 0,2 0 0,-1 0 0,-3 0 0,0 5-2,-14-10-16,2 15-23,-12-7-1,0 0 1,-3 10-1</inkml:trace>
          <inkml:trace contextRef="#ctx0" brushRef="#br0" timeOffset="10308.589">789 298 86,'2'11'39,"-2"-11"-1,0 0 1,0 0-25,23 3-6,-11-4-2,10 2-1,-1-2-1,8 0-1,1-3 0,8 0-1,-2 0 0,3 0-1,0-1 1,-3 1-1,-2 0 1,-1 1-2,-5-1 0,-6 2 0,-2 0 0,-4-1 0,-4 3 0,-3-2 0,-9 2 0,12-1 0,-12 1-2,0 0 0,0 0-2,0 0-4,15 19-14,-15-19-18,0 0-2,0 0 2,1 11 0</inkml:trace>
          <inkml:trace contextRef="#ctx0" brushRef="#br0" timeOffset="11008.629">1805 161 91,'-1'-11'36,"1"11"1,-10 5-4,-6-12-21,16 7-4,-19 12-2,9-1-1,-5-1-1,3 9 0,-4-2 0,4 4-1,-2 2 0,5 1 0,-1 1 0,6-1 0,2-2-3,5 0 0,5-7 0,8-2 0,4-5 0,6-6 0,4-4 0,5-5 0,4-3 0,3-7 0,-1 1 0,-2-4 0,-1 0 0,-6-2 0,-7 1 0,-6 0 0,-5 0 0,-9 4 0,-6 0 0,-6 2 0,-7-1 0,-3 3 0,-3-1 0,-2 2 0,-4 1 0,3 1 0,-3 5 0,0 0-3,7 10-1,-4-9-8,15 15-28,-9-5-2,12 4 1,5-10-1</inkml:trace>
          <inkml:trace contextRef="#ctx0" brushRef="#br0" timeOffset="14879.851">2241 302 74,'0'0'35,"0"0"2,0 0-4,0 0-18,0 0-6,0 0-2,0 0-2,0 0 0,11 1 0,-11-1-1,16 1 0,-3 1-1,2-4 1,7 2-2,4-2 0,9 1 0,4-3 0,7-1-1,2-1 0,3 1 0,-3 0-1,-2 1 0,-8 1 0,-7 2 0,-5 0 0,-10 2-1,-4 0 0,-12-1-2,10 3-2,-10-3-3,0 0-11,0 0-21,0 0-1,0 0 1,8-10 0</inkml:trace>
        </inkml:traceGroup>
      </inkml:traceGroup>
    </inkml:traceGroup>
    <inkml:traceGroup>
      <inkml:annotationXML>
        <emma:emma xmlns:emma="http://www.w3.org/2003/04/emma" version="1.0">
          <emma:interpretation id="{6E7DD913-CED6-4926-9F0E-00DFEE2EE877}" emma:medium="tactile" emma:mode="ink">
            <msink:context xmlns:msink="http://schemas.microsoft.com/ink/2010/main" type="paragraph" rotatedBoundingBox="3800,10285 11080,10606 10998,12470 3718,12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846CA-C55F-4081-930F-752CC80051C2}" emma:medium="tactile" emma:mode="ink">
              <msink:context xmlns:msink="http://schemas.microsoft.com/ink/2010/main" type="line" rotatedBoundingBox="3800,10285 11080,10606 10998,12470 3718,12149"/>
            </emma:interpretation>
          </emma:emma>
        </inkml:annotationXML>
        <inkml:traceGroup>
          <inkml:annotationXML>
            <emma:emma xmlns:emma="http://www.w3.org/2003/04/emma" version="1.0">
              <emma:interpretation id="{9A92A4D7-1D91-4114-B01A-969170ED0DAF}" emma:medium="tactile" emma:mode="ink">
                <msink:context xmlns:msink="http://schemas.microsoft.com/ink/2010/main" type="inkWord" rotatedBoundingBox="3800,10285 7924,10640 7765,12493 3641,12138"/>
              </emma:interpretation>
              <emma:one-of disjunction-type="recognition" id="oneOf1">
                <emma:interpretation id="interp5" emma:lang="en-US" emma:confidence="0">
                  <emma:literal>*2-0-2</emma:literal>
                </emma:interpretation>
                <emma:interpretation id="interp6" emma:lang="en-US" emma:confidence="0">
                  <emma:literal>lacto-is</emma:literal>
                </emma:interpretation>
                <emma:interpretation id="interp7" emma:lang="en-US" emma:confidence="0">
                  <emma:literal>F-0-"c</emma:literal>
                </emma:interpretation>
                <emma:interpretation id="interp8" emma:lang="en-US" emma:confidence="0">
                  <emma:literal>lacto-ice</emma:literal>
                </emma:interpretation>
                <emma:interpretation id="interp9" emma:lang="en-US" emma:confidence="0">
                  <emma:literal>tact-orc</emma:literal>
                </emma:interpretation>
              </emma:one-of>
            </emma:emma>
          </inkml:annotationXML>
          <inkml:trace contextRef="#ctx0" brushRef="#br0" timeOffset="4685.268">249 2040 101,'0'0'38,"-8"-9"3,8 9-2,0 0-22,0 0-10,0 0-2,-5 25 0,5-4-3,1 9-2,1 3 0,1 6 0,-2 5 0,1 1 0,0 0 0,2-2 0,0-6 0,0-4 0,1-5 0,1-6 0,-1-6 0,-1-6 0,-4-10 0,0 0 0,14 14-8,-14-14-33,-2-10 0,-2-2-1,4 12 1</inkml:trace>
          <inkml:trace contextRef="#ctx0" brushRef="#br0" timeOffset="3830.219">-160 2010 91,'0'0'38,"0"0"0,-1 14 2,-11-7-24,16 17-7,-8-3-4,7 8 0,-3-5-2,2 4 0,1-6-2,0-1 1,-1-6-2,-1-5 1,-1-10-1,4 12 1,-4-12-1,0 0 0,0 0 0,1-19 2,-1 6-2,0-3 0,-1 0 0,-2-1-2,0 0 2,-1-1-1,-2 3 1,-1 3-1,-2 2 1,-1 5-1,-1 1 1,-1 5-1,-1 4 1,-2 6 0,-2 8 0,-2 6 0,2 8 0,-2 5 0,1 8 1,0 3-1,3 3 1,3 0 0,6-5 2,4-3-3,3-6 0,5-6 0,5-11 0,7-4 0,3-8 0,4-6 0,0-4 0,3-5 0,-1-2 0,-2-3 0,0-1 0,-9-3-4,2 9-9,-14-11-27,6 7-1,-10-7 1,4 7-1</inkml:trace>
          <inkml:trace contextRef="#ctx0" brushRef="#br0" timeOffset="4157.237">37 2077 109,'0'10'39,"0"-10"1,-5 26-1,-4-9-28,10 15-4,-4 0-3,5 7 0,-5-1-2,7 4-2,-4-2 0,3-4 0,-1-5 0,1-4 0,0-6 0,0-6 0,1-2-3,-4-13-3,5 15-8,-5-15-26,0 0-2,-15-13 2,15 13 0</inkml:trace>
          <inkml:trace contextRef="#ctx0" brushRef="#br0" timeOffset="4401.251">-52 2348 114,'0'0'41,"-5"-11"0,17 13-1,-12-2-30,18-3-4,4 2-3,7 1-3,1-3 0,4 1 0,0-2 0,-3-2-2,1 3-3,-12-13-8,10 10-27,-18-9-1,2 5 1,-9-9-1</inkml:trace>
          <inkml:trace contextRef="#ctx0" brushRef="#br0" timeOffset="1847.105">-347 758 89,'6'-10'37,"-6"10"1,0 0-4,12 24-20,-14-11-4,7 10-3,-3 2-2,3 8-1,-3 2 0,3 5-1,-2 4 0,2 5-1,-3 0 1,3 5-1,-2 0-2,0 6 0,1-1 0,-1 2 0,3-3 0,-3-2 0,1-1 0,1-6 0,-1-4 0,-2-8 0,0-3 0,-1-7 0,0-6 0,0-5 0,0-6 0,-1-10 0,2 11 0,-2-11 0,0 0 0,2-16 0,-2 16 0,-1-23 0,1 23-12,0-25-30,1 11 0,-7-4 0,6 5-1</inkml:trace>
          <inkml:trace contextRef="#ctx0" brushRef="#br0" timeOffset="51830.964">606 2354 109,'0'0'39,"-4"12"2,4-12-3,12 6-27,-12-6-3,21 2-2,-2-3-3,13 0-3,3-3 0,11-2 0,7-2 0,6 0 0,3-1 0,-1 0 0,-1 2 0,-9 1 0,-7 2 0,-9 3 0,-10 3 0,-10 1 0,-5 3 0,-10-6 0,4 12 0,-4-12-11,0 0-30,-15 2-2,15-2 1,0 0 0</inkml:trace>
          <inkml:trace contextRef="#ctx0" brushRef="#br0" timeOffset="52556.006">1666 2267 110,'-16'3'38,"16"-3"2,-22 10-1,14 4-29,-8-5-4,5 9-1,-4 3-2,5 6 1,-2-1-4,3 7 0,3-1 0,6 1 0,2-2 0,8-1 0,4-9 0,6-5 0,8-4 0,5-9 0,6-7 0,2-6 0,2-5 0,-1-3 0,0-6 0,-3-3 0,-4-2 0,-7 0 0,-6-2 0,-5 1 0,-7 1 0,-7-1 0,-5 3 0,-8 4 0,-4 1 0,-5 3 0,-3 5 0,-5 4 0,-2 3 0,-2 3 0,5 8-3,-6-6-35,12 12-2,-1-6-2,9 7 1</inkml:trace>
          <inkml:trace contextRef="#ctx0" brushRef="#br0" timeOffset="53083.036">2357 2430 96,'-9'1'39,"9"-1"2,0 0 0,28 12-22,-15-18-9,19 10-3,0-4-5,13 2-2,3-4 0,8 2 0,5-5 0,0-1 0,2-2 0,-6-4 0,1 7-4,-18-10-37,2 8-1,-17-7 0,-4 12 1</inkml:trace>
          <inkml:trace contextRef="#ctx0" brushRef="#br0" timeOffset="17230.985">3118-821 60,'0'0'35,"-18"2"-1,6 2 1,9 11-18,-15-9-5,12 16-3,-10-6-1,10 11-1,-5-2-1,7 7 0,-2-2-1,8 3-1,0-4 0,7-2-2,2-4 0,6-4 0,2-5-2,6-7 1,1-8-1,3-7 1,1-5-1,1-4 0,-1-6 0,-3-4 0,-2-2 0,-5-2 0,-4 0 0,-6 3 0,-6 1-1,-5 4 1,-4 2 0,-6 2-1,-4 4 1,-2 4 0,-3 0 0,0 1 0,-1 3 0,0 1-1,3 4 0,0 0-1,5 9-4,-7-8-19,15 16-15,-5-4-1,10 11 1,-3-6-1</inkml:trace>
          <inkml:trace contextRef="#ctx0" brushRef="#br0" timeOffset="16385.937">3173-323 73,'0'0'39,"-3"-12"-2,3 12 2,0 0-20,0 0-7,0 0-4,0 14-3,-1-4 0,3 6-2,-2 1 1,1 1-2,0 0 0,0-1-2,1-1 1,-2-6-2,3 0-2,-3-10-3,10 14-12,-10-14-21,0 0-3,10-13 2,-10 13-1</inkml:trace>
          <inkml:trace contextRef="#ctx0" brushRef="#br0" timeOffset="16617.95">3276-379 116,'0'0'39,"13"20"2,-13-20-7,5 23-27,-5-7-2,5 2-2,-3-1-1,1 0-2,-1-2 0,-1-5-3,2 3-1,-3-13-6,0 0-27,0 0-3,0 0-1,0 0 1</inkml:trace>
        </inkml:traceGroup>
        <inkml:traceGroup>
          <inkml:annotationXML>
            <emma:emma xmlns:emma="http://www.w3.org/2003/04/emma" version="1.0">
              <emma:interpretation id="{DA9D5050-2C60-47E0-A5E9-4D7F32985613}" emma:medium="tactile" emma:mode="ink">
                <msink:context xmlns:msink="http://schemas.microsoft.com/ink/2010/main" type="inkWord" rotatedBoundingBox="8059,11388 11040,11519 11003,12358 8022,12227"/>
              </emma:interpretation>
              <emma:one-of disjunction-type="recognition" id="oneOf2">
                <emma:interpretation id="interp10" emma:lang="en-US" emma:confidence="0">
                  <emma:literal>(412),</emma:literal>
                </emma:interpretation>
                <emma:interpretation id="interp11" emma:lang="en-US" emma:confidence="0">
                  <emma:literal>(4+12),</emma:literal>
                </emma:interpretation>
                <emma:interpretation id="interp12" emma:lang="en-US" emma:confidence="0">
                  <emma:literal>(EHz),</emma:literal>
                </emma:interpretation>
                <emma:interpretation id="interp13" emma:lang="en-US" emma:confidence="0">
                  <emma:literal>kHz),</emma:literal>
                </emma:interpretation>
                <emma:interpretation id="interp14" emma:lang="en-US" emma:confidence="0">
                  <emma:literal>(4+22),</emma:literal>
                </emma:interpretation>
              </emma:one-of>
            </emma:emma>
          </inkml:annotationXML>
          <inkml:trace contextRef="#ctx0" brushRef="#br0" timeOffset="58250.331">3977 2011 108,'9'-14'38,"-3"-5"2,-6 19-6,4-17-24,-4 17-5,0 0-1,0 0-1,0 0 0,-7 23-1,-1-7 0,-1 6 0,-3 5-1,1 6 2,-3 5-3,3 3 0,-1 3 0,2 4 0,3 1 0,3 2 0,1-2 0,6-3 0,1-4 0,5-5 0,1-6 0,5-5 0,1-6 0,4-6 0,-1-4 0,-1-5 0,1-2 0,-4-2 0,-2 0 0,-13-1 0,18-4-2,-22-9-22,4 13-17,3-15-1,-3 15 1,-3-22 0</inkml:trace>
          <inkml:trace contextRef="#ctx0" brushRef="#br0" timeOffset="58685.356">4434 2105 93,'1'-14'36,"-1"14"1,-6-12 1,6 12-24,-14 3-7,14-3-2,-23 15-1,9 1 0,-3 1-1,1 10 0,-2 0 0,2 7 1,-4 2 0,6 6-4,0-1 0,5 0 0,3-2 0,5-3 0,5-4 0,5-3 0,4-6 0,4-7 0,4-6 0,0-4 0,2-4 0,-2-6 0,3-1 0,-8-6-6,11 8-31,-16-8-4,3 4-1,-9-7 2</inkml:trace>
          <inkml:trace contextRef="#ctx0" brushRef="#br0" timeOffset="59199.386">4503 2362 112,'-12'5'39,"13"4"1,-1-9-1,14 11-28,-2-11-6,10 0-2,2-2-1,6-2-2,3-2-1,-2-3-3,5 3-3,-13-13-15,7 11-17,-13-7-2,3 4 2,-12-6-1</inkml:trace>
          <inkml:trace contextRef="#ctx0" brushRef="#br0" timeOffset="58981.373">4612 2144 119,'0'0'39,"0"0"2,0 0-2,-6 22-32,4-2-2,5 9 0,-2 4-5,3 5 0,-3 3 0,3 0 0,0-2 0,2-5 0,-1-3 0,0-7 0,2-4 0,-4-10-3,6 5-9,-9-15-27,0 0-3,0 0 1,-7-12-1</inkml:trace>
          <inkml:trace contextRef="#ctx0" brushRef="#br0" timeOffset="59441.399">4772 2083 109,'0'0'40,"0"0"1,-13 6 0,24 16-29,-15-2-5,8 11-2,-3 2-5,4 4 0,-2 0 0,4 0 0,-2-1 0,0-5 0,2-2 0,-2-8 0,3-1 0,-8-20-11,14 21-30,-14-21-2,0 0 1,10 4 0</inkml:trace>
          <inkml:trace contextRef="#ctx0" brushRef="#br0" timeOffset="59934.428">4897 2460 118,'0'0'38,"0"0"3,0 0-5,0 0-30,1-14-2,-1 14 0,18-9-2,-8 4 0,2-1-1,1 2 2,0 1-3,0-1 0,0 3 0,-1 0 0,-2 2 0,-10-1 0,15 8 0,-15-8 0,6 16 0,-7-4 0,-3-1 0,-1 3 0,-2 1 0,-2 0 0,-3 3 0,0-1 0,-1 0 0,2 1 0,-1 0 0,1-2 0,1-1 0,4-1 0,1-3 0,5-11 0,-3 15 0,3-15 0,10 8 0,0-5 0,1-3 0,3 0 0,2-1 0,0-2 0,2 0 0,-2-1 0,1 0 0,-5-7-6,9 9-31,-15-11-3,4 6-3,-8-12 3</inkml:trace>
          <inkml:trace contextRef="#ctx0" brushRef="#br0" timeOffset="60344.451">5061 1915 100,'0'0'38,"-5"-14"2,5 14-2,0 0-24,0 0-5,11 1-2,1 11-2,0 0-1,6 9-4,-1 4 0,6 7 0,-2 5 0,3 8 0,-4 2 0,0 5 0,-5 0 0,-4 0 0,-3-3 0,-6-1 0,-4-4 0,-3-7 0,-3 0 0,-7-14 0,9 6-42,-11-14 0,6 1-1,-6-15 1</inkml:trace>
          <inkml:trace contextRef="#ctx0" brushRef="#br0" timeOffset="60884.482">5393 2505 87,'-11'-10'38,"11"10"0,0 0 2,-5-21-19,5 21-12,9 6-2,1 5-2,-5 2-1,4 6 0,-5 3-2,3 7-2,-3 2 0,-2 1 0,0-1 0,0-3 0,1-2 0,-3-8 0,4 0-5,-4-18-11,0 0-24,0 0-2,0 0 2,8-21-1</inkml:trace>
        </inkml:traceGroup>
        <inkml:traceGroup>
          <inkml:annotationXML>
            <emma:emma xmlns:emma="http://www.w3.org/2003/04/emma" version="1.0">
              <emma:interpretation id="{1DF04085-E142-4EFB-9DA5-F764666E7BCD}" emma:medium="tactile" emma:mode="ink">
                <msink:context xmlns:msink="http://schemas.microsoft.com/ink/2010/main" type="inkWord" rotatedBoundingBox="9852,11892 9890,12250 9712,12268 9675,11911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h</emma:literal>
                </emma:interpretation>
                <emma:interpretation id="interp17" emma:lang="en-US" emma:confidence="0">
                  <emma:literal>V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61279.505">5564 2461 110,'16'-8'37,"-16"8"3,12 7-2,-12-7-31,2 15-2,-2-15-2,1 22-1,-2-8-1,-1 1 1,-3-1-2,1 0 1,-4-2-1,2-1 0,0-1 0,6-10 0,-11 14 1,11-14-1,0 0 0,0 0 0,0 0 0,0 0 0,14 1 0,-5-3 0,4-1 0,0 1 1,2 1-1,0 0 0,0 2 0,0-1 0,0 3-1,-3-2 1,0 1-3,-12-2-1,19 5-5,-19-5-29,0 0-2,0 0 2,0 0-2</inkml:trace>
          <inkml:trace contextRef="#ctx0" brushRef="#br0" timeOffset="61612.524">5705 2377 87,'0'0'37,"-2"-13"0,2 13 3,-2-9-18,2 9-13,0 0-3,5 18-1,-5-5-1,3 6 0,-3 1 0,3 7-4,-2 1 0,1 4 0,0 0 0,1 1 0,1-4 0,-1-1 0,1-4 0,-1-5 0,1-3 0,-1-7 0,-1 1 0,-2-10 0,0 0-5,0 0-35,0 0-2,-5-16 1,5 16-1</inkml:trace>
        </inkml:traceGroup>
        <inkml:traceGroup>
          <inkml:annotationXML>
            <emma:emma xmlns:emma="http://www.w3.org/2003/04/emma" version="1.0">
              <emma:interpretation id="{66D4618F-F070-473A-A1B0-640767FB0B9C}" emma:medium="tactile" emma:mode="ink">
                <msink:context xmlns:msink="http://schemas.microsoft.com/ink/2010/main" type="inkWord" rotatedBoundingBox="10280,11389 11149,11698 10918,12346 10050,12036"/>
              </emma:interpretation>
              <emma:one-of disjunction-type="recognition" id="oneOf4">
                <emma:interpretation id="interp20" emma:lang="en-US" emma:confidence="0">
                  <emma:literal>CH3</emma:literal>
                </emma:interpretation>
                <emma:interpretation id="interp21" emma:lang="en-US" emma:confidence="0">
                  <emma:literal>EHz</emma:literal>
                </emma:interpretation>
                <emma:interpretation id="interp22" emma:lang="en-US" emma:confidence="0">
                  <emma:literal>Cts</emma:literal>
                </emma:interpretation>
                <emma:interpretation id="interp23" emma:lang="en-US" emma:confidence="0">
                  <emma:literal>ch.</emma:literal>
                </emma:interpretation>
                <emma:interpretation id="interp24" emma:lang="en-US" emma:confidence="0">
                  <emma:literal>GHz</emma:literal>
                </emma:interpretation>
              </emma:one-of>
            </emma:emma>
          </inkml:annotationXML>
          <inkml:trace contextRef="#ctx0" brushRef="#br0" timeOffset="64086.665">6131 2114 100,'15'-6'40,"-15"6"0,0 0-1,0 0-24,10 13-6,-10-13-4,8 15 0,-8-15-3,10 19-2,-10-19 0,6 12 0,-6-12 0,0 0 0,0 0 0,0 0 0,0 0 0,8-18 0,-8 18 0,0-22 0,-1 6 0,-2-3 0,-2 2 0,-2-3 0,-1 4 0,-1 1 0,-1 2 0,-3 4 0,1 6 0,-2 5 0,1 7 0,-1 9 0,0 5 0,0 10 0,1 8 0,1 6 0,0 5 0,1 3 0,2-1 0,4-1 0,2-5 0,4-10 0,4-6 0,6-9 0,5-10 0,5-7 0,2-7 0,3-7 0,2-3 0,-1-5 0,0 1 0,-10-13-15,6 12-25,-12-10-2,5 9 2,-10-6-1</inkml:trace>
          <inkml:trace contextRef="#ctx0" brushRef="#br0" timeOffset="64387.682">6330 2050 112,'0'0'38,"0"0"1,0 0 1,0 0-30,7 16-4,-8-2-1,4 11 0,-1 0-5,2 8 0,-3 4 0,1-1 0,1-1 0,0 0 0,2-5 0,-1-6 0,1-5 0,-3-8 0,5 1-2,-7-12-14,0 0-24,0 0-2,-3-11 2,-7-4-1</inkml:trace>
          <inkml:trace contextRef="#ctx0" brushRef="#br0" timeOffset="64595.694">6242 2290 106,'-21'1'38,"21"-1"2,0 0-1,8 9-26,-8-9-6,23-3-3,-1 0-1,5 0-1,4-2 1,2-2-3,3-1-2,-4-2-2,2 3-2,-12-12-11,6 9-22,-13-6-1,3 5 1,-13-9-2</inkml:trace>
          <inkml:trace contextRef="#ctx0" brushRef="#br0" timeOffset="64842.708">6539 2009 103,'0'0'38,"-5"-15"2,5 15-1,-10-1-24,14 16-6,-5 0-3,5 11-1,-3 4-5,3 7 0,-2 3 0,3 3 0,-1-2 0,2-3 0,-2-3 0,3-7 0,0-5 0,-1-9 0,5 1-3,-11-15-37,0 0-1,0 0-1,19-8 2</inkml:trace>
          <inkml:trace contextRef="#ctx0" brushRef="#br0" timeOffset="65451.743">6657 2312 111,'0'0'38,"0"0"1,-2 13 0,2-13-30,10-4-4,0-1-1,4 3-2,1-2 0,2 0 0,-1-1-1,1 2 0,-2 0 1,-2 3-2,-3 0 0,-10 0 0,13 5 0,-13-5 0,2 12 0,-2-12 0,-9 18 0,1-7 0,-2 0 0,-1 1 0,-1 0 0,0 2 0,1-2 0,1 1 0,2-2 0,2 0-2,6-11 2,-7 16-1,7-16 1,0 0-1,0 0 1,0 0 0,15 5 0,-6-9 1,2-1-1,3 3 0,0-2 0,2 2 1,0 2-1,0 3 2,-1 3-2,-1 3 0,-3 2 0,-3 2 0,-3 3 0,-3 0 0,-2 2 0,-5-2 0,-1-1 0,-3-2 0,-2-1 0,-2-2 0,1-3 0,-2-5 0,1 2 0,-4-14-11,17 10-29,-25-15-1,16 4 0,-7-10 0</inkml:trace>
        </inkml:traceGroup>
      </inkml:traceGroup>
    </inkml:traceGroup>
    <inkml:traceGroup>
      <inkml:annotationXML>
        <emma:emma xmlns:emma="http://www.w3.org/2003/04/emma" version="1.0">
          <emma:interpretation id="{9E0D7B60-EF38-41E7-BA84-57E636852C21}" emma:medium="tactile" emma:mode="ink">
            <msink:context xmlns:msink="http://schemas.microsoft.com/ink/2010/main" type="paragraph" rotatedBoundingBox="3864,12448 18793,12595 18775,14479 3845,14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114932-3BB8-4D04-A46A-94371B66FABF}" emma:medium="tactile" emma:mode="ink">
              <msink:context xmlns:msink="http://schemas.microsoft.com/ink/2010/main" type="inkBullet" rotatedBoundingBox="3864,12448 5453,12464 5435,14348 3845,14332"/>
            </emma:interpretation>
            <emma:one-of disjunction-type="recognition" id="oneOf5">
              <emma:interpretation id="interp25" emma:lang="en-US" emma:confidence="0">
                <emma:literal>kHz</emma:literal>
              </emma:interpretation>
              <emma:interpretation id="interp26" emma:lang="en-US" emma:confidence="0">
                <emma:literal>late</emma:literal>
              </emma:interpretation>
              <emma:interpretation id="interp27" emma:lang="en-US" emma:confidence="0">
                <emma:literal>kite</emma:literal>
              </emma:interpretation>
              <emma:interpretation id="interp28" emma:lang="en-US" emma:confidence="0">
                <emma:literal>kites</emma:literal>
              </emma:interpretation>
              <emma:interpretation id="interp29" emma:lang="en-US" emma:confidence="0">
                <emma:literal>IFF</emma:literal>
              </emma:interpretation>
            </emma:one-of>
          </emma:emma>
        </inkml:annotationXML>
        <inkml:trace contextRef="#ctx0" brushRef="#br0" timeOffset="5497.314">-283 2935 74,'8'-13'37,"-8"13"-1,0 0 2,-7-11-20,15 22-5,-8-11-5,1 13-2,-2-3-1,5 9 0,-3 3-1,4 7-1,-2 3 1,2 11-2,0 4 0,-1 7-2,1 5 0,1 4 0,-2 0 0,0 4 0,-1-4 0,1-4 0,-2-4 0,0-5 0,-1-6 0,0-4 0,-1-7 0,0-4 0,-1-5 0,0-3 0,0-6 0,1-5 0,0-10 0,-1 12 0,1-12 0,0 0 0,0-10 0,0 0 0,0-1 0,-1 2 0,1 9 0,1-18-3,-1 18-12,0 0-25,0 0-3,0 0 3,8 15-1</inkml:trace>
        <inkml:trace contextRef="#ctx0" brushRef="#br0" timeOffset="6418.367">-124 4138 98,'0'0'39,"0"0"1,0 14-2,11 4-23,-11-18-7,1 25-3,0-12-2,5-1 0,-3 1-2,-3-13 0,7 15 0,-7-15-1,0 0 0,0 0 0,10-12 1,-10 2-1,0-3 0,-1-2 0,0-2-1,-1 0 0,-1 2 1,-3 0-1,1 4 0,5 11 1,-16-7-1,5 11 1,-1 5 0,-1 9 0,0 6 0,-1 6 1,-1 5 0,0 4 1,1 4-1,1 4 1,1-1-2,3-3 0,3-4 0,3-6 0,6-5 0,3-7 0,5-7 0,3-6 0,6-6 0,1-4 0,2-4 0,2-1 0,-1-5 0,-3-1 0,0 3 0,-5-6-2,2 10-10,-18-10-29,11 8 0,-13-7 0,2 15 0</inkml:trace>
        <inkml:trace contextRef="#ctx0" brushRef="#br0" timeOffset="6971.398">47 4354 113,'-9'-1'39,"9"1"2,0 0-2,8 9-29,-8-9-4,27 0-3,-8-1-1,9 0 0,4-2-2,1 0 0,0 1 0,-3-3-3,-1 3-2,-8-5-3,7 12-13,-17-13-19,2 7 0,-10-10 0,-3 11 1</inkml:trace>
        <inkml:trace contextRef="#ctx0" brushRef="#br0" timeOffset="6738.385">91 4167 92,'0'0'37,"0"0"2,0 0 0,-10 0-21,15 16-8,-10 1-3,6 10-2,-3-3-1,4 9 0,-2 2-4,4-1 0,-1-1 0,3-3 0,-1-4 0,1-4 0,2-4 0,-4-5 0,3-2 0,-7-11-12,11 4-25,-11-4-5,2-10 2,-9-5-2</inkml:trace>
        <inkml:trace contextRef="#ctx0" brushRef="#br0" timeOffset="7241.414">313 4086 106,'0'0'39,"0"0"2,0 0-1,-16 11-26,17 7-7,-2 1-2,3 8-2,-2 5-3,3 5 0,0 1 0,0 2 0,1-3 0,0-1 0,0-4 0,0-8 0,3 0 0,-7-24-19,9 24-23,-9-24-1,8 10 1,-8-10 0</inkml:trace>
        <inkml:trace contextRef="#ctx0" brushRef="#br0" timeOffset="7901.451">445 4495 90,'-9'10'39,"9"-10"-1,0 0 2,-11-2-15,11 2-18,0 0-3,0 0 0,13-9-3,-13 9 2,13-9-2,-13 9 2,17-8-3,-6 5 0,0-1 0,1 2 0,0 1 0,-1 1 0,1 1 0,-12-1 0,16 7 0,-16-7 0,7 14 0,-7-5 0,-3 3 0,-3 2 0,-1 0 0,-2 3 0,-1 0 0,0 0 0,-1 2 0,-1 0 0,0 1 0,2 0 0,-2 0 0,2 1 0,0-3 0,2 1 0,0-3 0,3-2 0,2-3 0,3-11 0,-4 13 0,4-13 0,0 0 0,11 3 0,-11-3 0,17-5 0,-6 0 0,2 2 0,1-1 0,1 1 0,0-2 0,-1 3 0,-1 0 0,-1 1 0,-12 1 0,16 2 0,-16-2 0,10 0 0,-10 0 0,0 0-39,0 0-3,0 0 0,0 0 0</inkml:trace>
        <inkml:trace contextRef="#ctx0" brushRef="#br0" timeOffset="66347.794">821 4315 69,'0'0'37,"0"0"1,-10-6 1,16 16-13,-16-18-10,10 8-5,0 0-2,13 7-2,-13-7-4,23 3-3,-4-4 0,9 2 0,4-2 0,8 1 0,4-2 0,2 0 0,1 0 0,-3 0 0,-4 0 0,-6 1 0,-6 1 0,-8-2 0,-6 5 0,-14-3 0,14 5-13,-14-5-29,0 0 0,-13-18-1,13 18 1</inkml:trace>
      </inkml:traceGroup>
      <inkml:traceGroup>
        <inkml:annotationXML>
          <emma:emma xmlns:emma="http://www.w3.org/2003/04/emma" version="1.0">
            <emma:interpretation id="{C111B4AB-CC11-4699-B17A-078B78D46FC9}" emma:medium="tactile" emma:mode="ink">
              <msink:context xmlns:msink="http://schemas.microsoft.com/ink/2010/main" type="line" rotatedBoundingBox="5798,12870 18789,12997 18775,14418 5784,14291"/>
            </emma:interpretation>
          </emma:emma>
        </inkml:annotationXML>
        <inkml:traceGroup>
          <inkml:annotationXML>
            <emma:emma xmlns:emma="http://www.w3.org/2003/04/emma" version="1.0">
              <emma:interpretation id="{EE7327A8-5D1C-4E4A-B36A-C51977BDBA49}" emma:medium="tactile" emma:mode="ink">
                <msink:context xmlns:msink="http://schemas.microsoft.com/ink/2010/main" type="inkWord" rotatedBoundingBox="5659,13974 6015,13631 6283,13909 5927,14252"/>
              </emma:interpretation>
              <emma:one-of disjunction-type="recognition" id="oneOf6">
                <emma:interpretation id="interp30" emma:lang="en-US" emma:confidence="0">
                  <emma:literal>0</emma:literal>
                </emma:interpretation>
                <emma:interpretation id="interp31" emma:lang="en-US" emma:confidence="0">
                  <emma:literal>o</emma:literal>
                </emma:interpretation>
                <emma:interpretation id="interp32" emma:lang="en-US" emma:confidence="0">
                  <emma:literal>O</emma:literal>
                </emma:interpretation>
                <emma:interpretation id="interp33" emma:lang="en-US" emma:confidence="0">
                  <emma:literal>a</emma:literal>
                </emma:interpretation>
                <emma:interpretation id="interp3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67041.834">1746 4230 109,'0'0'39,"0"0"2,-16-3-2,13 15-29,-10-3-3,3 9-3,-3 1 0,4 8-2,-4 2-2,3 5 0,0 2 0,5 3 0,1 0 0,6-1 0,4-5 0,7-4 0,6-7 0,10-7 0,5-10 0,4-8 0,5-10 0,3-6 0,-1-6 0,-3-5 0,-5-2 0,-7-4 0,-6 0 0,-9 0 0,-8 2 0,-8-1 0,-8 6 0,-7 2 0,-5 4 0,-5 6 0,-3 4 0,-1 7 0,2 6 0,-1 1 0,11 16-12,-3-11-29,10 11 0,-2-11-1,12 8 1</inkml:trace>
        </inkml:traceGroup>
        <inkml:traceGroup>
          <inkml:annotationXML>
            <emma:emma xmlns:emma="http://www.w3.org/2003/04/emma" version="1.0">
              <emma:interpretation id="{E30E08C7-609B-4495-9EF6-9D14B59B1912}" emma:medium="tactile" emma:mode="ink">
                <msink:context xmlns:msink="http://schemas.microsoft.com/ink/2010/main" type="inkWord" rotatedBoundingBox="6614,13914 6991,13918 6990,13978 6613,13974"/>
              </emma:interpretation>
              <emma:one-of disjunction-type="recognition" id="oneOf7">
                <emma:interpretation id="interp35" emma:lang="en-US" emma:confidence="1">
                  <emma:literal>_</emma:literal>
                </emma:interpretation>
                <emma:interpretation id="interp36" emma:lang="en-US" emma:confidence="0">
                  <emma:literal>-</emma:literal>
                </emma:interpretation>
                <emma:interpretation id="interp37" emma:lang="en-US" emma:confidence="0">
                  <emma:literal>~</emma:literal>
                </emma:interpretation>
                <emma:interpretation id="interp38" emma:lang="en-US" emma:confidence="0">
                  <emma:literal>.</emma:literal>
                </emma:interpretation>
                <emma:interpretation id="interp3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67482.859">2471 4424 106,'0'0'41,"0"0"1,-4 13 0,4-22-24,16 11-12,0-5-6,7 3 0,6-1 0,3-1 0,5 0 0,-2 0 0,3 1 0,-6-7 0,13 5-37,-19-7-4,5 4-1,-14-6 0</inkml:trace>
        </inkml:traceGroup>
        <inkml:traceGroup>
          <inkml:annotationXML>
            <emma:emma xmlns:emma="http://www.w3.org/2003/04/emma" version="1.0">
              <emma:interpretation id="{077E67F4-3D1C-4193-9E1B-F47DA4DB0D99}" emma:medium="tactile" emma:mode="ink">
                <msink:context xmlns:msink="http://schemas.microsoft.com/ink/2010/main" type="inkWord" rotatedBoundingBox="7398,13518 11082,13505 11084,14133 7400,14146"/>
              </emma:interpretation>
              <emma:one-of disjunction-type="recognition" id="oneOf8">
                <emma:interpretation id="interp40" emma:lang="en-US" emma:confidence="0">
                  <emma:literal>crate</emma:literal>
                </emma:interpretation>
                <emma:interpretation id="interp41" emma:lang="en-US" emma:confidence="0">
                  <emma:literal>crated</emma:literal>
                </emma:interpretation>
                <emma:interpretation id="interp42" emma:lang="en-US" emma:confidence="0">
                  <emma:literal>crates</emma:literal>
                </emma:interpretation>
                <emma:interpretation id="interp43" emma:lang="en-US" emma:confidence="0">
                  <emma:literal>chat.</emma:literal>
                </emma:interpretation>
                <emma:interpretation id="interp44" emma:lang="en-US" emma:confidence="0">
                  <emma:literal>cha.</emma:literal>
                </emma:interpretation>
              </emma:one-of>
            </emma:emma>
          </inkml:annotationXML>
          <inkml:trace contextRef="#ctx0" brushRef="#br0" timeOffset="79803.564">4881 3975 115,'0'0'38,"0"0"3,0 0-2,0 14-30,14 2-2,0 1-1,7 7-6,1 2 0,4 6 0,1 3 0,0 4 0,-3 1 0,-2 2 0,-6-1 0,-5 1 0,-6-1 0,-5-1 0,-5-3 0,-5-4 0,-1-2 0,-5-13 0,10 7-41,-10-17 0,10 3-1,-4-16 2</inkml:trace>
          <inkml:trace contextRef="#ctx0" brushRef="#br0" timeOffset="78859.51">4670 4131 117,'0'0'39,"-10"-8"2,10 8-1,0 0-31,0 0-3,-6 18-3,10 1-3,-2 5 0,3 7 0,0 3 0,0 2 0,0 2 0,1-2 0,-1-3 0,0-6 0,3-3 0,-4-6 0,5 1 0,-9-19-41,4 18-1,-4-18 0,0 0 2</inkml:trace>
          <inkml:trace contextRef="#ctx0" brushRef="#br0" timeOffset="68063.893">3387 4313 86,'10'-20'36,"-10"20"1,6-17 3,-6 17-21,-6-10-8,6 10-4,0 0-2,-11-7-1,11 7-1,-19 4 0,8 2-1,-2 5 0,-1 3-2,0 5 0,0 4 0,1 2 0,0 4 0,3 3 0,3 0 0,2 1 0,5-5 0,7 0 0,3-5 0,8-3 0,6-7 0,6-6 0,6-5 0,7-3 0,2-2 0,0-5 0,2 0 0,-9-4 0,1 8 0,-19-9-34,5 14-7,-25-1-2,18-7 1</inkml:trace>
          <inkml:trace contextRef="#ctx0" brushRef="#br0" timeOffset="88501.061">5802 4203 86,'0'0'35,"9"-14"1,-7 3 1,8 13-23,-14-14-4,4 12-4,0 0-1,0 0 0,-2-13-2,2 13 1,-11-1-2,11 1 1,-17 7-1,6 1 0,-1 0 0,0 4-1,-2 1 1,2 2-2,-1 3 0,1 1 0,-1 3 0,4 1 0,-1 3 0,3 1 0,0 1 0,3 0 0,2-1 0,3 0 0,3-4 0,5-2 0,1-5 0,5-4 0,3-7 0,1-4 0,1-2 0,2-3 0,-2-4 0,-2-3 0,1 3 0,-7-4 0,7 14-30,-14-11-11,-5 9-2,0 0 3,14-8-1</inkml:trace>
          <inkml:trace contextRef="#ctx0" brushRef="#br0" timeOffset="89083.095">5922 4391 112,'0'0'38,"0"0"1,0 0-1,20-5-26,-6 2-6,8 4-3,6-2 0,3 1-2,2 0 2,1-1-5,0 1 0,-3-2-2,-1 2-3,-12-12-6,11 10-24,-19-9-3,4 5 2,-11-8-1</inkml:trace>
          <inkml:trace contextRef="#ctx0" brushRef="#br0" timeOffset="88875.083">6027 4197 102,'-2'-17'37,"2"17"2,0 0-1,0 0-23,-6 9-5,6 7-3,-3 1-2,2 7-3,-1 3-2,2 4 0,0 0 0,4 1 0,-2-1 0,4-2 0,0-5 0,-1-1 0,2-5 0,-2-3 0,1-4 0,-6-11 0,6 12 0,-6-12 0,0 0-18,0 0-23,0 0 0,-17-22 1,12 12-1</inkml:trace>
          <inkml:trace contextRef="#ctx0" brushRef="#br0" timeOffset="89358.111">6240 4172 112,'0'0'38,"-10"-12"1,10 12 0,0 0-27,0 0-5,-6 18-3,11 1 0,-2 2-4,3 7 0,-1 2 0,1 2 0,-1 0 0,3-2 0,-2-1 0,0-6 0,1-2 0,-1-5 0,2-6 0,-8-10 0,16 12 0,-16-12-37,12-5-3,-7-5-2,6 5 2</inkml:trace>
          <inkml:trace contextRef="#ctx0" brushRef="#br0" timeOffset="89679.129">6590 4354 119,'14'6'39,"-14"-6"1,30 1-1,-14-4-31,14 3-2,1-4-2,3 1-4,2-1 0,-2 1 0,-3 1 0,-6 0 0,-2 4-4,-12-2-3,4 13-11,-15-13-22,1 11 0,-1-11 1,-11 11 0</inkml:trace>
          <inkml:trace contextRef="#ctx0" brushRef="#br0" timeOffset="89946.144">6675 4524 128,'0'0'39,"0"0"2,11 9-5,-11-9-29,22-2-3,-8 2-4,3 2 0,0-1 0,3 1 0,0 1 0,-1-1 0,2-1 0,-3-3 0,6 6-9,-14-12-30,12 8-3,-11-12 2,5 7 0</inkml:trace>
        </inkml:traceGroup>
        <inkml:traceGroup>
          <inkml:annotationXML>
            <emma:emma xmlns:emma="http://www.w3.org/2003/04/emma" version="1.0">
              <emma:interpretation id="{59E43A89-A333-4576-9680-281B2B78FED6}" emma:medium="tactile" emma:mode="ink">
                <msink:context xmlns:msink="http://schemas.microsoft.com/ink/2010/main" type="inkWord" rotatedBoundingBox="7503,12786 9691,14064 9424,14523 7235,13245"/>
              </emma:interpretation>
              <emma:one-of disjunction-type="recognition" id="oneOf9">
                <emma:interpretation id="interp45" emma:lang="en-US" emma:confidence="0">
                  <emma:literal>027</emma:literal>
                </emma:interpretation>
                <emma:interpretation id="interp46" emma:lang="en-US" emma:confidence="0">
                  <emma:literal>27</emma:literal>
                </emma:interpretation>
                <emma:interpretation id="interp47" emma:lang="en-US" emma:confidence="0">
                  <emma:literal>77</emma:literal>
                </emma:interpretation>
                <emma:interpretation id="interp48" emma:lang="en-US" emma:confidence="0">
                  <emma:literal>'27</emma:literal>
                </emma:interpretation>
                <emma:interpretation id="interp49" emma:lang="en-US" emma:confidence="0">
                  <emma:literal>0217</emma:literal>
                </emma:interpretation>
              </emma:one-of>
            </emma:emma>
          </inkml:annotationXML>
          <inkml:trace contextRef="#ctx0" brushRef="#br0" timeOffset="79423.542">4777 4468 112,'-7'10'39,"7"-10"1,0 0-2,0 0-30,0 0-3,0 0-1,12-4-1,-12 4-1,20-7 0,-8 3 0,2 2-2,-2-2 0,2 1 0,-1 1 0,0 1 0,-1 1 0,-2 2 0,-10-2 0,12 10 0,-12-10 0,-2 20 0,-3-7 0,-4 3 0,0 1 0,-3 0 0,-1 2 0,-1 0 0,-1-2 0,1-1 0,1-1 0,2-1 0,2-3 0,1-1 0,8-10 0,-7 15 0,7-15 0,2 10 0,-2-10 0,10 2 0,-1-2 0,3-2 0,1-1 0,2-2 0,1 1 0,0-1 0,0 0 0,-2 0 0,-1 2 0,-13 3 0,23-2-19,-24-8-22,1 10-1,2-14 1,-2 14-1</inkml:trace>
          <inkml:trace contextRef="#ctx0" brushRef="#br0" timeOffset="80429.6">5168 4460 101,'0'0'39,"0"0"0,0 0 0,0 0-18,0 0-14,10-8-1,1 8-3,0-1-3,4 0 0,2-1 0,2 1 0,0-2 0,1 1 0,-1-1 0,0 1 0,-2-1 0,0 2 0,-5 0 0,-1 2 0,-11-1 0,12 8 0,-12-8 0,0 19 0,-3-5 0,0 2 0,-2 1 0,2 4 0,-1 1 0,1 1 0,-1 1 0,3 0 0,1 1 0,0-1 0,1 0 0,1-2 0,2-2 0,-1-2 0,0-4 0,-1-3 0,-2-11 0,5 11 0,-5-11 0,0 0 0,0 0 0,-9-16-25,9 16-16,-10-18 0,10 18 0,-13-27 0</inkml:trace>
          <inkml:trace contextRef="#ctx0" brushRef="#br0" timeOffset="80715.616">5217 4631 104,'0'0'39,"0"0"2,15-4-1,-11-11-20,10 15-12,-4-6-5,6 4-3,0-1 0,3 0 0,0-3 0,2 2 0,-1-1 0,0-2 0,-2 3 0,-4-3 0,5 12-13,-19-5-27,17-5-2,-17 5 2,0 0-3</inkml:trace>
          <inkml:trace contextRef="#ctx0" brushRef="#br0" timeOffset="69467.973">3288 3478 72,'-14'-5'35,"3"1"0,11 4 1,-23-6-18,19 18-7,-11-7-2,11 11-2,-7-3-1,7 8 0,-3-1-2,7 5 1,-1-1-1,8-2-1,1-3 1,7-2-4,5-5 0,3-5 0,6-6 0,5-9 0,2-4 0,2-8 0,1-4 0,-4-5 0,-3-3 0,-4-4 0,-5 2 0,-10 2 0,-7 4 0,-9 4 0,-8 4 0,-6 7 0,-5 3 0,-5 6 0,-4 3 0,-1 3 0,0 2 0,2 1 0,2 2 0,4-3 0,6 2-3,1-9-5,17 3-31,0 0-2,0 0 1,0 0-1</inkml:trace>
        </inkml:traceGroup>
        <inkml:traceGroup>
          <inkml:annotationXML>
            <emma:emma xmlns:emma="http://www.w3.org/2003/04/emma" version="1.0">
              <emma:interpretation id="{46E339CA-FFCD-4897-94DF-A8892B762356}" emma:medium="tactile" emma:mode="ink">
                <msink:context xmlns:msink="http://schemas.microsoft.com/ink/2010/main" type="inkWord" rotatedBoundingBox="7498,13251 8877,13831 8636,14404 7256,13824"/>
              </emma:interpretation>
              <emma:one-of disjunction-type="recognition" id="oneOf10">
                <emma:interpretation id="interp50" emma:lang="en-US" emma:confidence="0">
                  <emma:literal>"It</emma:literal>
                </emma:interpretation>
                <emma:interpretation id="interp51" emma:lang="en-US" emma:confidence="0">
                  <emma:literal>"let</emma:literal>
                </emma:interpretation>
                <emma:interpretation id="interp52" emma:lang="en-US" emma:confidence="0">
                  <emma:literal>"(at</emma:literal>
                </emma:interpretation>
                <emma:interpretation id="interp53" emma:lang="en-US" emma:confidence="0">
                  <emma:literal>"Cat</emma:literal>
                </emma:interpretation>
                <emma:interpretation id="interp54" emma:lang="en-US" emma:confidence="0">
                  <emma:literal>"Flt</emma:literal>
                </emma:interpretation>
              </emma:one-of>
            </emma:emma>
          </inkml:annotationXML>
          <inkml:trace contextRef="#ctx0" brushRef="#br0" timeOffset="68672.927">3282 3879 95,'6'-16'38,"-6"16"1,6-12 0,6 18-24,-12-6-4,0 0-3,0 0-2,10 21-2,-9-5-4,3 5 0,-2 1 0,0 1 0,2-1 0,-2-2 0,2-4 0,-2-5 0,6-2-3,-8-9-24,0 0-14,8-17-1,2 10 2,-7-12-1</inkml:trace>
          <inkml:trace contextRef="#ctx0" brushRef="#br0" timeOffset="68859.938">3453 3886 106,'7'12'39,"-7"-12"2,8 21-2,-8-21-20,7 20-13,-4-9-1,3 0-5,0 0 0,-6-11-5,10 18-7,-10-18-27,0 0-2,0 0 2,0 0-2</inkml:trace>
          <inkml:trace contextRef="#ctx0" brushRef="#br0" timeOffset="78063.465">4360 4223 107,'7'-9'37,"-8"-6"1,1 15-1,-5-19-27,5 19-4,0 0-2,-13-8-2,4 6 0,9 2 0,-21 6 0,9 3-1,-3 3 1,1 4 0,-3 4-1,3 5 1,-2 2-2,3 6 0,0 0 0,4 0 0,0 0 0,8-2 0,2-3 0,6-4 0,3-5 0,6-5 0,4-6 0,1-3 0,3-5 0,-2-4 0,2-1 0,-5-5 0,4 9-6,-17-11-35,9 8-2,-9-8 2,5 8 0</inkml:trace>
          <inkml:trace contextRef="#ctx0" brushRef="#br0" timeOffset="77582.437">3986 4121 89,'7'-18'37,"3"6"1,-5-4 0,9 11-22,-14-11-7,0 16-3,9-16-2,-9 16 0,0 0-2,0 0 0,0 0 0,0 0 0,-13 12 0,4 6 0,-3 5 0,-2 8-2,-1 4 0,-1 8 0,1 2 0,1 3 0,2 1 0,5 0 0,0-2 0,5-4 0,4-5 0,3-4 0,3-7 0,3-4 0,1-5 0,0-5 0,3-3 0,1-5 0,-3-2 0,3-2 0,-4-1 0,0-1 0,-1 1 0,-11 0 0,14 0 0,-14 0 0,0 0 0,0 0 0,0 0 0,0 0 0,0 0-11,0 0-30,4-10-2,-9-4 2,9 4-1</inkml:trace>
          <inkml:trace contextRef="#ctx0" brushRef="#br0" timeOffset="78372.482">4506 4199 108,'0'0'38,"0"0"2,-14-2 0,18 22-24,-10-8-10,9 8-1,-3 3-3,5 5-2,-5 3 0,3 4 0,-1-3 0,3 0 0,1-3 0,-1-4 0,3-4 0,-4-5 0,4-3 0,-8-13 0,9 15 0,-9-15-10,0 0-32,1-16 0,-1 16 0,-7-23 0</inkml:trace>
          <inkml:trace contextRef="#ctx0" brushRef="#br0" timeOffset="78585.494">4416 4383 119,'0'0'40,"0"0"0,16 1-1,-4-5-31,11 4-4,1-4-1,6 2-1,2-1-2,1-2-3,0 0-1,-8-5-7,9 9-27,-19-8-2,2 7 1,-11-9-1</inkml:trace>
        </inkml:traceGroup>
        <inkml:traceGroup>
          <inkml:annotationXML>
            <emma:emma xmlns:emma="http://www.w3.org/2003/04/emma" version="1.0">
              <emma:interpretation id="{FFC9C63B-B0B3-465B-AF45-D0F5B0FC3102}" emma:medium="tactile" emma:mode="ink">
                <msink:context xmlns:msink="http://schemas.microsoft.com/ink/2010/main" type="inkWord" rotatedBoundingBox="11390,13609 14224,13637 14218,14310 11383,14282"/>
              </emma:interpretation>
              <emma:one-of disjunction-type="recognition" id="oneOf11">
                <emma:interpretation id="interp55" emma:lang="en-US" emma:confidence="0">
                  <emma:literal>CH</emma:literal>
                </emma:interpretation>
                <emma:interpretation id="interp56" emma:lang="en-US" emma:confidence="0">
                  <emma:literal>Cit</emma:literal>
                </emma:interpretation>
                <emma:interpretation id="interp57" emma:lang="en-US" emma:confidence="0">
                  <emma:literal>cit</emma:literal>
                </emma:interpretation>
                <emma:interpretation id="interp58" emma:lang="en-US" emma:confidence="0">
                  <emma:literal>cat</emma:literal>
                </emma:interpretation>
                <emma:interpretation id="interp59" emma:lang="en-US" emma:confidence="0">
                  <emma:literal>(H</emma:literal>
                </emma:interpretation>
              </emma:one-of>
            </emma:emma>
          </inkml:annotationXML>
          <inkml:trace contextRef="#ctx0" brushRef="#br0" timeOffset="90686.186">7457 4190 98,'7'-18'36,"3"8"3,-8-6-2,-2 16-25,4-12-3,-4 12-4,0 0 0,-18 2-2,4 5 0,-1 8-1,-4 2 0,-2 7 0,-1 1 0,-1 8-2,-1 0 0,1 1 0,3 0 0,3 3 0,3-5 0,7 0 0,3-4 0,7-2 0,8-5 0,5-3 0,4-5 0,7-7 0,3-1 0,2-5 0,4-2 0,-3-3 0,0 3 0,-12-14-30,6 14-12,-12-13 0,3 8 0,-9-9 0</inkml:trace>
          <inkml:trace contextRef="#ctx0" brushRef="#br0" timeOffset="91221.217">7645 4382 117,'-22'10'38,"22"-10"2,0 0-2,8 13-29,3-13-4,12 0-2,4-2-1,6-1-1,4-2 1,3-1-2,-3 1-2,-1-3 0,-2 4-2,-9-4-3,3 10-7,-14-11-26,2 9 0,-16 0 1,14-12 0</inkml:trace>
          <inkml:trace contextRef="#ctx0" brushRef="#br0" timeOffset="90982.203">7723 4248 115,'0'0'39,"-3"-10"0,3 10 0,0 0-31,-4 14-2,5-1-2,2 4-1,-1 5-1,2 3-2,0 3 0,0 2 0,0-1 0,2 0 0,0-4 0,1-2 0,-1-4 0,-2-7 0,4 0 0,-8-12-9,0 0-21,0 0-11,0 0 0,-1-26 1,-1 12 0</inkml:trace>
          <inkml:trace contextRef="#ctx0" brushRef="#br0" timeOffset="91523.234">7976 4154 99,'0'0'38,"-14"-13"1,14 13 0,-11-6-22,11 6-9,-4 14-2,6 2-2,-2 0 1,4 9-5,0 3 0,1 5 0,1 3 0,0 0 0,1 0 0,0 1 0,1-5 0,-1-4 0,-2-6 0,1-5 0,0-3 0,-6-14 0,9 11 0,-9-11 0,0 0 0,3-15-42,-3 15 1,-3-24-3,3 12 3</inkml:trace>
        </inkml:traceGroup>
        <inkml:traceGroup>
          <inkml:annotationXML>
            <emma:emma xmlns:emma="http://www.w3.org/2003/04/emma" version="1.0">
              <emma:interpretation id="{F27A544D-3941-43F9-A252-1612538AFD91}" emma:medium="tactile" emma:mode="ink">
                <msink:context xmlns:msink="http://schemas.microsoft.com/ink/2010/main" type="inkWord" rotatedBoundingBox="14495,13423 17639,13454 17631,14232 14487,14201"/>
              </emma:interpretation>
              <emma:one-of disjunction-type="recognition" id="oneOf12">
                <emma:interpretation id="interp60" emma:lang="en-US" emma:confidence="0">
                  <emma:literal>attractants</emma:literal>
                </emma:interpretation>
                <emma:interpretation id="interp61" emma:lang="en-US" emma:confidence="0">
                  <emma:literal>attractant</emma:literal>
                </emma:interpretation>
                <emma:interpretation id="interp62" emma:lang="en-US" emma:confidence="0">
                  <emma:literal>attractant,</emma:literal>
                </emma:interpretation>
                <emma:interpretation id="interp63" emma:lang="en-US" emma:confidence="0">
                  <emma:literal>attractants,</emma:literal>
                </emma:interpretation>
                <emma:interpretation id="interp64" emma:lang="en-US" emma:confidence="0">
                  <emma:literal>attractant*</emma:literal>
                </emma:interpretation>
              </emma:one-of>
            </emma:emma>
          </inkml:annotationXML>
          <inkml:trace contextRef="#ctx0" brushRef="#br0" timeOffset="103245.905">12102 3976 98,'0'0'37,"1"-13"3,-1 13-2,-10-7-24,10 7-7,-15 11-2,6-1-2,-3 2 0,-2 6 0,1 3 0,-3 5-1,-1 3 0,2 7-2,-2 3 0,1 6 0,1 1 0,3 1 0,3 0 0,3-1 0,5-3 0,5-5 0,4-5 0,3-6 0,4-4 0,1-5 0,0-4 0,0-4 0,-1-4 0,-2-2 0,-1-1 0,-12-3 0,15 3 0,-15-3 0,0 0 0,10-3 0,-10 3 0,-3-9-7,3 9-34,-1-12-1,1 12 1,-3-21 0</inkml:trace>
          <inkml:trace contextRef="#ctx0" brushRef="#br0" timeOffset="103655.928">12352 4170 99,'3'-14'36,"-3"14"2,1-18-1,-1 18-23,0 0-6,-18-4-4,3 4 0,0 4-2,-3-2 0,-1 7 0,1-1 0,0 7 0,-1 1-1,2 5 1,0 3 0,4 2-2,2 3 0,3 1 0,3-1 0,5-1 0,3-2 0,5-3 0,5-2 0,4-5 0,1-4 0,2-5 0,2-3 0,-2-4 0,2 0 0,-10-10-14,11 8-25,-14-11-3,7 7 3,-10-10-2</inkml:trace>
          <inkml:trace contextRef="#ctx0" brushRef="#br0" timeOffset="103948.945">12458 4184 113,'0'-17'38,"0"17"2,0 0-1,0 0-27,6 9-6,-4 7-2,-1 3-1,1 5-3,0 3 0,3 4 0,-2 1 0,1 0 0,1-1 0,1-5 0,0-4 0,1-5 0,-1-3 0,-6-14 0,11 13 0,-11-13-7,10-1-23,-16-10-11,6 11 1,-6-24 0,4 11 0</inkml:trace>
          <inkml:trace contextRef="#ctx0" brushRef="#br0" timeOffset="104171.958">12392 4338 103,'0'0'39,"-13"5"0,13-5 1,0 0-22,12 4-12,3-4-2,9 3-1,5-3 0,6 0-3,2-3 0,1 0 0,1 1-3,-8-4-1,-1 6-3,-16-12-8,6 12-23,-20 0-2,11-10 2,-15 0-2</inkml:trace>
          <inkml:trace contextRef="#ctx0" brushRef="#br0" timeOffset="104429.973">12665 4097 114,'-6'-17'38,"6"17"2,-3-13-1,3 13-29,2 11-4,1 2-1,-1 2-2,2 6-3,-2 4 0,2 3 0,0 3 0,0 0 0,0-1 0,0-2 0,2 0 0,0-5 0,1-3 0,-2-6 0,7 3-10,-12-17-30,12 15-1,-12-15 0,16 1 1</inkml:trace>
          <inkml:trace contextRef="#ctx0" brushRef="#br0" timeOffset="104918.001">12837 4403 96,'-11'5'37,"11"-5"3,0 0-2,0 0-14,0 0-18,0 0-2,13 3-1,-13-3 0,16-4-1,-6 3 0,0-1-2,2 1 0,-1 1 0,1 0 0,-2 1 0,2 0 0,-2 1 0,-10-2 0,14 7 0,-14-7 0,0 0 0,3 15 0,-3-15 0,-13 18 0,5-6 0,-4 2 0,-1 0 0,-1 0 0,2 3 0,-1-1 0,2 0 0,3-1 0,1-3 0,3 0 0,4-2 0,0-10 0,10 12 0,2-9 0,3-3 0,2-1 0,4-2 0,-1-4 0,2 3 0,-9-13-13,8 11-28,-14-11 0,7 5-1,-12-10 1</inkml:trace>
          <inkml:trace contextRef="#ctx0" brushRef="#br0" timeOffset="105279.021">12956 3929 109,'0'0'36,"-11"-15"2,11 15-4,0 0-24,10-3-2,-10 3-2,23 6 0,-6 2-2,3 8 0,1 2-4,5 10 0,0 5 0,0 9 0,-1 4 0,-4 4 0,-3 0 0,-3 1 0,-6-4 0,-5-6 0,-3-1 0,-5-11 0,-1 1 0,-11-17-23,9 8-18,-10-16-2,17-5 1,-25 5-2</inkml:trace>
          <inkml:trace contextRef="#ctx0" brushRef="#br0" timeOffset="99436.687">10345 4238 96,'0'0'40,"0"0"2,0 0-1,19-3-20,-7 0-15,9 4-3,0-1 0,7 1-2,1-1 1,3 0-2,-1 0 0,-2 0 0,-3 0 0,-5-2 0,-3 1-3,-5-1 0,-1 1-2,-12 1-4,17-4-23,-17 4-9,0 0 1,-2-10 0,2 10 2</inkml:trace>
          <inkml:trace contextRef="#ctx0" brushRef="#br0" timeOffset="99684.701">10465 4353 110,'0'0'40,"0"0"-1,8 9 1,-8-9-32,17-1-4,-1 0-1,2 2-1,4-2-1,-1 0 0,2 0 0,-2 0-2,3 1-2,-7-6-4,11 9-31,-15-10-2,5 7 1,-8-7-2</inkml:trace>
          <inkml:trace contextRef="#ctx0" brushRef="#br0" timeOffset="100119.726">11192 4162 95,'4'-9'37,"-4"9"2,-10-7-2,-4-2-20,5 12-11,-9-1-2,2 7-2,-4-3 1,-1 8 0,-1-1-1,1 8 1,-2 1 0,4 3-1,0 2 0,4 2-2,2-1 0,8 0 0,4-2 0,5-2 0,6-5 0,5-3 0,5-4 0,6-6 0,4-1 0,1-7 0,3 0 0,-5-3 0,2 2-2,-10-10-11,10 12-27,-17-10-2,4 9 2,-12-8-2</inkml:trace>
          <inkml:trace contextRef="#ctx0" brushRef="#br0" timeOffset="100713.76">11324 4290 116,'0'0'40,"0"0"0,0 0-1,0 0-31,21 8-4,-2-10-2,3 2 0,5-4-1,2 0 0,2-2-2,0-1-1,0 1-1,-7-5-5,7 12-16,-17-14-15,4 10-1,-11-10 0,4 7 1</inkml:trace>
          <inkml:trace contextRef="#ctx0" brushRef="#br0" timeOffset="100494.747">11397 4139 103,'0'0'39,"-8"-11"0,8 11 1,0 0-27,1 13-6,-2-1-2,5 7-1,-3 2-1,3 6-1,0 0-2,2 3 0,0 0 0,2-5 0,0-1 0,-1-7 0,2-1 0,-2-6 0,-7-10 0,9 6-8,3 1-31,-12-7-3,0 0 2,-6-21 0</inkml:trace>
          <inkml:trace contextRef="#ctx0" brushRef="#br0" timeOffset="101014.777">11612 4101 91,'0'0'39,"-2"-9"1,2 9-1,0 0-15,0 0-15,1 9-2,2 6-3,-2 1-2,3 7-2,-2 3 0,5 2 0,-3 2 0,3 1 0,0-2 0,1-2 0,0-2 0,0-6 0,1-3 0,-2-4 0,-7-12 0,13 14 0,-13-14 0,0 0 0,18 4-23,-19-16-19,1 12 0,3-21 0,-1 10 0</inkml:trace>
          <inkml:trace contextRef="#ctx0" brushRef="#br0" timeOffset="105920.058">13314 4392 106,'0'-12'38,"0"12"2,0 0-2,0 0-25,0 0-7,-1 15-1,-2-4-2,2 3-1,-2 1 0,0 3 0,-1-2-2,-1 2 0,1-5 0,1 0 0,0-3 0,3-10 0,-3 14 0,3-14 0,0 0 0,0 0 0,14 6 0,-14-6 0,18-3 0,-9 2 0,4 0 0,1 0 0,0 1 0,1 0 0,-3 1 0,1 0 0,-13-1 0,17 2 0,-17-2-2,11-2-5,-2 9-9,-9-7-23,0 0-2,-1-20 2,1 20-2</inkml:trace>
          <inkml:trace contextRef="#ctx0" brushRef="#br0" timeOffset="106262.077">13421 4357 98,'0'0'37,"-7"-11"1,7 11 0,-10-5-22,10 5-7,0 0-3,3 17-1,-3-7 0,3 5-2,-2 3-3,4 4 0,-3 3 0,3 5 0,1 0 0,0 2 0,1-1 0,-2-1 0,1-4 0,0-5 0,0-4 0,-3-5 0,1-2 0,-4-10 0,11 7-24,-14-17-17,3 10-2,1-20 2,3 9-2</inkml:trace>
          <inkml:trace contextRef="#ctx0" brushRef="#br0" timeOffset="94450.402">8456 4243 95,'0'0'36,"8"-23"1,-3 14 0,-9-10-26,9 10-5,-5-3-1,2 2-2,-2 10 0,-3-16 0,3 16 0,-11-9-1,2 9 0,-2 2 0,-2 1-1,-1 6 1,-2 2-1,-1 6 0,-2 4 0,0 3 0,2 2 2,1 4-3,0 2 0,2 1 0,3 0 0,4 2 0,3-3 0,6-2 0,1-5 0,8-2 0,4-6 0,5-5 0,3-4 0,1-6 0,3-3 0,-3-6 0,4 3-3,-13-15-13,9 12-24,-14-10-1,4 7 1,-10-8-1</inkml:trace>
          <inkml:trace contextRef="#ctx0" brushRef="#br0" timeOffset="94740.418">8596 4260 92,'5'-17'37,"-5"17"2,0 0 0,0 0-18,0 0-13,12 11-3,-10-1-1,5 7-1,-5 2 0,4 4-1,-3 1 0,4 1-2,-3 0 0,3-3 0,-1 0 0,-3-7 0,5-2-4,-8-13-2,9 21-7,-9-21-26,0 0-1,-13-8-1,13 8 2</inkml:trace>
          <inkml:trace contextRef="#ctx0" brushRef="#br0" timeOffset="94952.431">8544 4376 102,'0'0'39,"0"0"0,0 0 1,0 0-24,0 0-10,21 7-3,-1-4-1,3-2-2,4 0 1,4-1-2,-1-3-2,3 1-1,-7-9-4,8 12-19,-17-13-13,3 6 2,-13-9-1,5 6 0</inkml:trace>
          <inkml:trace contextRef="#ctx0" brushRef="#br0" timeOffset="95246.447">8812 4158 110,'-10'-18'38,"10"18"2,-6-10-1,6 10-29,0 0-4,6 13-2,-5-2-1,3 8-1,0 3 1,0 5-3,1 2 0,1 3 0,-2 0 0,1-3 0,1 0 0,-3-9-4,7 5-7,-11-14-28,10 3-2,-9-14 1,9 10-1</inkml:trace>
          <inkml:trace contextRef="#ctx0" brushRef="#br0" timeOffset="95674.472">8932 4508 113,'0'10'39,"0"-10"1,0 0 0,0 0-32,14 0-4,-4-3-1,4 3-1,0-1-1,3 0 1,-1 0-1,2 0-1,-2 0 2,-1 1-2,-1 0 0,-3 2 0,-1 2 0,-10-4 0,8 13 0,-8-13 0,-4 20 0,-4-9 0,-1 4 0,-3 0 0,-2 0 0,-1 2 0,-1 0 0,2 2 0,1-2 0,1 2 0,3-3 0,0 0 0,6-2 0,1-3 0,2-11 0,8 11 0,3-11 0,4-4 0,3-2 0,4-6 0,2 5-5,-10-11-34,14 9-1,-13-8-2,8 6 2</inkml:trace>
          <inkml:trace contextRef="#ctx0" brushRef="#br0" timeOffset="96201.502">9481 4241 109,'1'-17'38,"-1"17"3,9-15-2,1 19-29,-10-4-4,6 10-2,-5 0-1,1 1-1,-1-1 1,1 0-3,-2-10 0,4 13 0,-4-13 0,0 0 0,0 0 0,8-12 0,-6 2 0,-2-2 0,0-4 0,-2-3 0,0 3 0,-3-1 0,-3 1 0,-2 2 0,0 4 0,-3 0 0,-1 9-2,-1 2 2,0 4 0,-1 8 2,-2 4-2,3 7 0,-3 4 0,2 5 0,1 0 0,3 1 0,2 0 0,7-4 0,4-2 0,6-5 0,7-6 0,5-4 0,5-4 0,3-5 0,3 0 0,-2-6-2,5 2-7,-16-10-31,11 8-1,-12-10 0,5 6 0</inkml:trace>
          <inkml:trace contextRef="#ctx0" brushRef="#br0" timeOffset="96503.519">9786 4127 112,'0'0'40,"0"0"0,-7 12 0,-4-4-31,11 13-4,-1 0-1,4 7-1,-1 3-1,3 2-2,-1 1 0,2 0 0,2-2 0,-2-6 0,3-2 0,-2-6 0,1-3 0,-2-5 0,-6-10 0,0 0-8,18 16-18,-22-26-15,4 10 0,-7-20 0,4 8 1</inkml:trace>
          <inkml:trace contextRef="#ctx0" brushRef="#br0" timeOffset="96702.531">9663 4339 107,'-18'1'38,"18"-1"3,0 0-3,23 0-27,-10-4-6,9-1-2,4 0-1,7-1-1,0-1-1,1-2-2,2 1-2,-8-7-6,9 11-27,-19-9-4,5 8 3,-13-8-3</inkml:trace>
          <inkml:trace contextRef="#ctx0" brushRef="#br0" timeOffset="97023.549">9964 4098 110,'0'0'38,"0"0"3,0 0-2,0 0-31,9 17-2,-6 0-1,7 8-1,-5 3 0,5 5-4,-1 1 0,-1 3 0,1-4 0,-3-2 0,2-7 0,-2-2 0,2-6 0,-4-7 0,-4-9 0,0 0-32,13 2-9,-14-15-2,1 13 2,4-29-2</inkml:trace>
          <inkml:trace contextRef="#ctx0" brushRef="#br0" timeOffset="108407.2">13860 4182 98,'9'-15'37,"4"4"2,-9-5-2,9 11-25,-15-9-4,2 14-2,2-20-2,-2 20 0,-6-16-1,6 16-1,-14-11 0,4 9 1,-3 0-3,0 7 0,-1 2 0,-1 4 0,0 4 0,0 6 0,0 5 0,1 4 0,0 2 0,3 2 0,0 3 0,4-1 0,2-1 0,5-1 0,3-6 0,5-2 0,4-7 0,5-3 0,3-7 0,3-5 0,2-5 0,0-4 0,0-1 0,-4-3 0,2 2 0,-10-4 0,6 12-33,-19-1-8,13-9 0,-13 9-1</inkml:trace>
          <inkml:trace contextRef="#ctx0" brushRef="#br0" timeOffset="108749.22">14053 4113 111,'-4'-14'37,"4"14"2,-3-13-1,3 13-29,0 0-3,0 0-1,4 17-1,-3-1 0,0 3-2,1 7-2,0 3 0,1 4 0,2-1 0,-1 1 0,0-2 0,4-6 0,-3-1 0,2-8 0,-2-2 0,-5-14 0,6 15-9,-6-15-26,0 0-5,-14-14-2,14 14 3</inkml:trace>
          <inkml:trace contextRef="#ctx0" brushRef="#br0" timeOffset="108970.232">13955 4314 97,'0'0'40,"0"0"-1,-1 12 0,1-12-15,23-3-18,-3 3-2,8 1-2,4-2 0,4 0 0,-1 0-2,1-2-3,-3 0 1,-7-4-4,2 8-6,-28-1-27,24-12 0,-20-1-1,-4 13 1</inkml:trace>
          <inkml:trace contextRef="#ctx0" brushRef="#br0" timeOffset="109249.248">14233 4043 118,'-5'-14'39,"5"14"2,0 0-1,0 0-30,2 9-3,3 7-7,-2 4 0,3 6 0,-2 4 0,4 5 0,-2 0 0,2-1 0,-1-1 0,1-2 0,-2-3 0,0-7 0,0-2 0,-1-9 0,1 3 0,-6-13-31,0 0-9,0 0-3,0 0 3,0 0-2</inkml:trace>
          <inkml:trace contextRef="#ctx0" brushRef="#br0" timeOffset="109953.289">14370 4393 111,'0'0'38,"0"0"2,0 0-2,24-1-28,-24 1-4,22-4-3,-6 0 0,4 2 0,-2-2 0,2 2-3,-2 0 0,0 1 0,-4 0 0,-1 2 0,-3 1 0,-10-2 0,10 10 0,-10-10 0,-3 14 0,-3-5 0,6-9 0,-19 19 0,7-11 0,-2 3 0,2-3 0,-2 2 0,3-1 0,1-1 0,0 1 0,3 0 0,7-9 0,-8 13 0,8-13 0,-3 10 0,3-10 0,0 0 0,11 4 0,-2-4 0,2 0 0,2-2 0,1-1 0,3 1 0,-1 1 0,2 1 0,-2 0 0,-1 1 0,-2 2 0,-3 1 0,0 3 0,-10-7 0,11 17 0,-8-8 0,-2 2 0,-2 1 0,-3-1 0,-1 1 0,-2-1 0,-2 2 0,-3-4 0,1 1 0,-4-1 0,0-1 0,-2-3 0,1 0 0,1-3 0,0-3 0,2-1 0,3-4 0,10 6 0,-19-15 0,19 15-19,-8-11-21,8 11-2,-6-16 2,6 16-2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4:42.43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9D0C3B-39A0-4BBE-9A09-993D4747C2D3}" emma:medium="tactile" emma:mode="ink">
          <msink:context xmlns:msink="http://schemas.microsoft.com/ink/2010/main" type="writingRegion" rotatedBoundingBox="7184,11104 7159,8306 8308,8296 8332,11094"/>
        </emma:interpretation>
      </emma:emma>
    </inkml:annotationXML>
    <inkml:traceGroup>
      <inkml:annotationXML>
        <emma:emma xmlns:emma="http://www.w3.org/2003/04/emma" version="1.0">
          <emma:interpretation id="{F1C744C0-BC71-4886-96FA-47340F88B5D0}" emma:medium="tactile" emma:mode="ink">
            <msink:context xmlns:msink="http://schemas.microsoft.com/ink/2010/main" type="paragraph" rotatedBoundingBox="7184,11104 7159,8306 8308,8296 8332,11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8BB7B7-ADB0-40BC-A788-959DE802A387}" emma:medium="tactile" emma:mode="ink">
              <msink:context xmlns:msink="http://schemas.microsoft.com/ink/2010/main" type="line" rotatedBoundingBox="7184,11104 7159,8306 8308,8296 8332,11094"/>
            </emma:interpretation>
          </emma:emma>
        </inkml:annotationXML>
        <inkml:traceGroup>
          <inkml:annotationXML>
            <emma:emma xmlns:emma="http://www.w3.org/2003/04/emma" version="1.0">
              <emma:interpretation id="{40FD355E-24F6-4849-88A5-FEFED314B49E}" emma:medium="tactile" emma:mode="ink">
                <msink:context xmlns:msink="http://schemas.microsoft.com/ink/2010/main" type="inkWord" rotatedBoundingBox="7174,9968 7163,8687 7586,8683 7597,9965"/>
              </emma:interpretation>
              <emma:one-of disjunction-type="recognition" id="oneOf0">
                <emma:interpretation id="interp0" emma:lang="en-US" emma:confidence="0">
                  <emma:literal>Yip.</emma:literal>
                </emma:interpretation>
                <emma:interpretation id="interp1" emma:lang="en-US" emma:confidence="0">
                  <emma:literal>Yep.</emma:literal>
                </emma:interpretation>
                <emma:interpretation id="interp2" emma:lang="en-US" emma:confidence="0">
                  <emma:literal>Yea.</emma:literal>
                </emma:interpretation>
                <emma:interpretation id="interp3" emma:lang="en-US" emma:confidence="0">
                  <emma:literal>Diego</emma:literal>
                </emma:interpretation>
                <emma:interpretation id="interp4" emma:lang="en-US" emma:confidence="0">
                  <emma:literal>Yep/</emma:literal>
                </emma:interpretation>
              </emma:one-of>
            </emma:emma>
          </inkml:annotationXML>
          <inkml:trace contextRef="#ctx0" brushRef="#br0">3349 1280 72,'-14'1'35,"-1"-1"0,3 7 2,-9-5-20,14 18-4,-10-7-4,11 12-2,-6-2 0,9 9-1,-2-3-1,9 4-1,1-5-1,8-3 0,3-3-1,8-7-2,4-7 0,3-7 0,4-8 0,2-8 0,0-4 0,-1-5 0,-4-3 0,-5-3 0,-6 1 0,-7 1 0,-6 2 0,-9 5 0,-9 2 0,-8 6 0,-5 3 0,-5 4 0,-3 3 0,-3 1-2,2 4-2,-3-5-4,18 9-31,-5-11-2,11 6 1,-1-7-1</inkml:trace>
          <inkml:trace contextRef="#ctx0" brushRef="#br0" timeOffset="-761.044">3310 1907 107,'7'-15'40,"-7"15"0,6-13-3,4 18-25,-10-5-5,6 11-1,-4 1-2,2 5-2,-2 3-2,0 3 0,0-1 0,0 2 0,2-3 0,-4-6 0,7 4-7,-7-19-29,0 0-5,0 0 0,18-5 0</inkml:trace>
          <inkml:trace contextRef="#ctx0" brushRef="#br0" timeOffset="-574.033">3469 1878 114,'12'5'40,"-12"-5"2,3 24-2,-11-13-30,13 11-4,-3-4-3,3 0-3,1-2 0,-6-16-9,17 15-30,-17-15-2,0 0 0,7-22 1</inkml:trace>
          <inkml:trace contextRef="#ctx0" brushRef="#br0" timeOffset="-1410.081">3453 2329 92,'0'0'38,"0"-18"0,0 18 3,-14-17-26,14 17-7,-14-1-3,4 3-1,-4 0-1,-1 2-1,-1 2 0,-2 3 0,-1 2-1,2 3 1,-3 2 0,3 6-2,0 3 0,2 4 0,3 3 0,4 2 0,3-1 0,7 2 0,5-4 0,8-6 0,6-4 0,7-6 0,7-6 0,2-6 0,5-6 0,1-4 0,0-2 0,-4-5 0,0 4-3,-18-10-33,7 10-6,-14-6 0,1 7 0</inkml:trace>
          <inkml:trace contextRef="#ctx0" brushRef="#br0" timeOffset="-39567.264">3282 82 91,'8'-10'38,"-8"10"3,0 0-1,4 12-23,-4-12-9,-5 23-2,1-8-1,4 3-2,-3-1 0,3 0 0,2-2-3,0-2 0,-2-13 0,7 14 0,-7-14 0,12 0 0,-12 0 0,13-13 0,-6 3 0,0-3 0,-1-2 0,-1-1 0,-1-1 0,-4-1 0,0 3 0,-2 1 0,-1 2 0,-3 2 0,6 10 0,-17-11 0,6 11 0,-1 4 0,-2 3 0,-1 6 0,-2 3 0,-2 4 0,-3 6 0,3 1 0,-2 3 0,3 1 0,1 1 0,8-2 0,1-2 0,7 0 0,6-8 0,7 3 0,4-9 0,6-1 0,4-6 0,3 1 0,2-10 0,1-3 0,0 3 0,-3-7 0,-1 4 0,-7-5 0,-2 7 0,-9-7 0,6 17-26,-16-7-16,6-12-1,-10 3 1,4 9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8:34.30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8BECF2-1622-4CA4-98F8-5B89D7E65451}" emma:medium="tactile" emma:mode="ink">
          <msink:context xmlns:msink="http://schemas.microsoft.com/ink/2010/main" type="writingRegion" rotatedBoundingBox="2809,9948 6506,9652 6611,10956 2914,11253"/>
        </emma:interpretation>
      </emma:emma>
    </inkml:annotationXML>
    <inkml:traceGroup>
      <inkml:annotationXML>
        <emma:emma xmlns:emma="http://www.w3.org/2003/04/emma" version="1.0">
          <emma:interpretation id="{258116DD-6393-4A6E-A625-1A88B7813549}" emma:medium="tactile" emma:mode="ink">
            <msink:context xmlns:msink="http://schemas.microsoft.com/ink/2010/main" type="paragraph" rotatedBoundingBox="2809,9948 6506,9652 6611,10956 2914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891D19-EF43-4B03-9AE1-E87A45E0D753}" emma:medium="tactile" emma:mode="ink">
              <msink:context xmlns:msink="http://schemas.microsoft.com/ink/2010/main" type="inkBullet" rotatedBoundingBox="2860,10575 4225,10465 4276,11104 2911,11213"/>
            </emma:interpretation>
            <emma:one-of disjunction-type="recognition" id="oneOf0">
              <emma:interpretation id="interp0" emma:lang="en-US" emma:confidence="0">
                <emma:literal>Cty.</emma:literal>
              </emma:interpretation>
              <emma:interpretation id="interp1" emma:lang="en-US" emma:confidence="0">
                <emma:literal>Ctr.</emma:literal>
              </emma:interpretation>
              <emma:interpretation id="interp2" emma:lang="en-US" emma:confidence="0">
                <emma:literal>Cty.,</emma:literal>
              </emma:interpretation>
              <emma:interpretation id="interp3" emma:lang="en-US" emma:confidence="0">
                <emma:literal>GHz'</emma:literal>
              </emma:interpretation>
              <emma:interpretation id="interp4" emma:lang="en-US" emma:confidence="0">
                <emma:literal>GHz"</emma:literal>
              </emma:interpretation>
            </emma:one-of>
          </emma:emma>
        </inkml:annotationXML>
        <inkml:trace contextRef="#ctx0" brushRef="#br0">118 0 96,'4'17'39,"-5"-1"0,4 7 0,-10-7-28,13 6-6,-2-4-1,2-1-2,-1-4 0,0-4-1,-5-9 0,9 11-1,-9-11 1,0 0-1,0 0 0,5-12 1,-4 1-1,-2 0 0,1-4-1,-1-2 0,1 0 0,-2 1 1,0 0-1,-2 2 0,-1 4 0,5 10 0,-13-10 1,13 10 0,-17 6 0,7 3 0,-1 8 1,-1 6 0,-1 3 1,2 8 1,-3 4 0,3 8 0,-2 3 0,5 7 0,1-7-1,5 0-2,3-5 0,6-4 0,4-9 0,4-10 0,4-8 0,2-10 0,4-5 0,-1-5 0,0-6 0,-2-3 0,1 0 0,-8-7-7,7 15-19,-13-14-16,1 10 0,-8-7 1,4 9 0</inkml:trace>
        <inkml:trace contextRef="#ctx0" brushRef="#br0" timeOffset="532.03">282 324 111,'0'0'40,"0"0"2,0 13-2,0-13-30,0 0-4,16 5-2,1-4-2,2-2-2,4-4 0,3 0 0,-3-5-4,5 6-2,-9-14-9,10 9-25,-15-8-1,4 6 1,-10-6-1</inkml:trace>
        <inkml:trace contextRef="#ctx0" brushRef="#br0" timeOffset="324.018">320 81 90,'-2'-12'38,"2"12"1,0 0 2,2 14-21,-2-14-11,3 24-3,-1-6-1,3 9-2,-2 1 1,4 8-4,-3 0 0,2 0 0,-1-2 0,-2 1 0,1-6 0,-1-1 0,1-5 0,-3-9 0,1 1-4,-2-15-9,0 0-26,0 0-3,0 0 1,-12-16-1</inkml:trace>
        <inkml:trace contextRef="#ctx0" brushRef="#br0" timeOffset="780.044">511 40 114,'-11'-14'41,"11"14"0,0 0-1,0 0-31,-9 14-3,10 6-2,0 2-4,3 7 0,0 3 0,2 3 0,0 0 0,2 2 0,1-4 0,-2-5 0,5-3 0,-6-9-2,11 10-32,-17-26-7,15 20-2,-15-20 2,10 8-2</inkml:trace>
        <inkml:trace contextRef="#ctx0" brushRef="#br0" timeOffset="1287.073">706 359 105,'0'0'39,"0"0"1,0 0-2,7-12-24,-7 12-9,11-8-2,-11 8 0,16-8-2,-5 4 1,-1-1 0,2 2-1,-2 1 1,1 1-2,-1 1 0,2-1 0,-12 1 0,17 4 0,-17-4 0,11 8 0,-11-8 0,5 10 0,-5-10 0,-3 17 0,-3-4 0,-1 1 0,-2 3 0,0 1 0,-3 2 0,0 0 0,0 0 0,2 1 0,1-4 0,0 0 0,3-1 0,1-3 0,3-3 0,3 0 0,-1-10 0,13 11 0,0-11 0,3-2 0,4-2 0,0-2 0,3 2 0,-6-9-4,9 9-36,-17-5-3,1 8 2,-10 1-1</inkml:trace>
        <inkml:trace contextRef="#ctx0" brushRef="#br0" timeOffset="8594.491">1030 296 89,'0'0'40,"0"0"1,-8 12 0,8-12-19,0 0-12,0 0-3,18-6-2,-7 1-5,6 2 0,1-3 0,5 0 0,1-1 0,1 1 0,3-1 0,-1 1 0,-2 2 0,0-1 0,-3 2 0,-3 0 0,-2 3 0,-8-6 0,9 11-35,-18-5-6,10-6-3,-10 6 3</inkml:trace>
      </inkml:traceGroup>
      <inkml:traceGroup>
        <inkml:annotationXML>
          <emma:emma xmlns:emma="http://www.w3.org/2003/04/emma" version="1.0">
            <emma:interpretation id="{8C75CEF1-53AA-4456-A892-59316F0DE393}" emma:medium="tactile" emma:mode="ink">
              <msink:context xmlns:msink="http://schemas.microsoft.com/ink/2010/main" type="line" rotatedBoundingBox="4387,9822 6506,9652 6611,10956 4491,11126"/>
            </emma:interpretation>
          </emma:emma>
        </inkml:annotationXML>
        <inkml:traceGroup>
          <inkml:annotationXML>
            <emma:emma xmlns:emma="http://www.w3.org/2003/04/emma" version="1.0">
              <emma:interpretation id="{DB60E164-6D6D-4941-9946-409043F4E169}" emma:medium="tactile" emma:mode="ink">
                <msink:context xmlns:msink="http://schemas.microsoft.com/ink/2010/main" type="inkWord" rotatedBoundingBox="4387,9822 6506,9652 6611,10956 4491,11126"/>
              </emma:interpretation>
              <emma:one-of disjunction-type="recognition" id="oneOf1">
                <emma:interpretation id="interp5" emma:lang="en-US" emma:confidence="0">
                  <emma:literal>o'-i-R</emma:literal>
                </emma:interpretation>
                <emma:interpretation id="interp6" emma:lang="en-US" emma:confidence="0">
                  <emma:literal>0^-i-R</emma:literal>
                </emma:interpretation>
                <emma:interpretation id="interp7" emma:lang="en-US" emma:confidence="0">
                  <emma:literal>o-i-R</emma:literal>
                </emma:interpretation>
                <emma:interpretation id="interp8" emma:lang="en-US" emma:confidence="0">
                  <emma:literal>oh-QC-re</emma:literal>
                </emma:interpretation>
                <emma:interpretation id="interp9" emma:lang="en-US" emma:confidence="0">
                  <emma:literal>of-QC-re</emma:literal>
                </emma:interpretation>
              </emma:one-of>
            </emma:emma>
          </inkml:annotationXML>
          <inkml:trace contextRef="#ctx0" brushRef="#br0" timeOffset="11406.652">2531-824 95,'-20'5'39,"4"8"2,-3 0-3,9 10-27,-7-2-4,9 6-2,-1 3 1,5 5-2,4-3 0,7 1-2,3-5 1,5-3-3,4-4 0,5-8 0,4-7 0,1-7 0,0-6 0,0-5 0,-1-6 0,-6-5 0,-3-2 0,-4-4 0,-6 2 0,-6-1 0,-6 1-2,-6 2 1,-2 6 0,-5 3 0,-4 4 0,-2 4-1,1 7-3,-5-5-7,16 14-28,-9-5-1,9 9 1,-2-4-2</inkml:trace>
          <inkml:trace contextRef="#ctx0" brushRef="#br0" timeOffset="10718.613">2506-239 121,'0'0'41,"0"0"2,0 0-3,-11 9-32,12 3-6,-1 2-2,3 3 0,0 2 0,1 3 0,-1 0 0,1 0 0,2-2 0,-2-5 0,2-2 0,-6-13 0,14 17-13,-14-17-29,0 0 0,10-17 1,0 5-1</inkml:trace>
          <inkml:trace contextRef="#ctx0" brushRef="#br0" timeOffset="10919.624">2636-245 102,'11'0'41,"-11"0"1,6 23-1,-6-23-17,4 28-19,-4-12-5,4 1 0,-2-2 0,1-3 0,0-1 0,-3-11-4,9 12-15,-9-12-22,0 0-1,-2-23 1,3 10 0</inkml:trace>
          <inkml:trace contextRef="#ctx0" brushRef="#br0" timeOffset="11910.681">3007 167 86,'-14'2'41,"14"-2"0,-17 7 2,17 6-11,0-13-22,0 0-8,17 2-2,0-3 0,3 0 0,4 0 0,1-2 0,2-1 0,1 1 0,-6-2 0,4 7-8,-16-9-32,9 6-3,-10-6 2,3 3-2</inkml:trace>
          <inkml:trace contextRef="#ctx0" brushRef="#br0" timeOffset="12745.729">3379 165 112,'0'0'41,"4"18"0,-7-8 1,15 9-31,-12-4-5,6 6-4,-2 0-2,3 1 0,0-2 0,-1 0 0,1-3 0,-3-3 0,-1-2 0,-3-12 0,5 10 0,-5-10 0,0 0 0,0 0 0,-5-17 0,3 3 0,1-3 0,0-3 0,2-5-2,0-3 1,1-1 0,2-1-1,1-4 2,0 2 0,2 2-1,-1 4 2,2 2-1,0 4 1,1 4 0,2 3 0,0 5-1,3 5 1,1 1 1,4 3-2,0 0 0,1 3 0,0 3 0,2 4 0,-5-3 0,-1 5 0,-6 2 0,-1 0 0,-7 2 0,-4 0 0,-3 0 0,-6-1 0,-1 0 0,-5-2 0,1-2 0,-4-2 0,1-2 0,0-2 0,-2-1 0,2-2 0,1 4 0,0-2 0,2 0 0,2 2 0,2-1 0,12-6 0,-14 15 0,14-15 0,-2 13 0,2-13 0,17 12 0,-2-4 0,2-1 0,4 0 0,3 1 0,1 0 0,0 0 0,1 0 0,-3 1 0,-1 0 0,-2 1 0,-5-1 0,-2-1 0,-13-8 0,16 13 0,-16-13 0,0 0 0,0 0-21,0 0-21,-6-18-1,6 18 2,-5-26-1</inkml:trace>
          <inkml:trace contextRef="#ctx0" brushRef="#br0" timeOffset="9308.532">1710 161 86,'-9'-12'39,"9"12"0,-17-3 2,17 3-18,-27 7-15,16 2-2,-2-1-3,3 5 0,-2 3 0,2 6 1,0 0-4,4 6 0,2 3 0,3 2 0,3-1 0,5-1 0,4-3 0,4-4 0,6-8 0,4-9 0,3-6 0,3-9 0,2-7 0,-1-7 0,-2-3 0,-2-4 0,-3-1 0,-7 0 0,-4 0 0,-7 2 0,-6 5 0,-6 2 0,-2 4 0,-7 4 0,-4 3 0,-1 1 0,0 5 0,-3 0 0,4 4 0,-1-2 0,4 6-5,-3-6-4,15 13-8,-9-10-23,12-1-1,-8 12 1,8-12 0</inkml:trace>
          <inkml:trace contextRef="#ctx0" brushRef="#br0" timeOffset="9636.551">2063 285 117,'0'0'41,"0"0"2,0 0-2,11 13-32,-11-13-5,20 2-4,-6-3 0,5 1 0,0-2 0,0 1 0,4-1 0,-5-3 0,7 9-8,-13-11-33,8 7-1,-7-9 1,4 6-2</inkml:trace>
          <inkml:trace contextRef="#ctx0" brushRef="#br0" timeOffset="10217.584">2677 201 87,'11'-9'37,"-5"-3"2,-6 12-2,2-20-21,-2 20-4,0-12-4,0 12-2,-11-10-1,11 10-1,-21-3 0,8 6-4,-3-1 0,0 5 0,-2 2 0,1 5 0,0 4 0,1 6 0,1 2 0,4 2 0,3 2 0,3 1 0,5-3 0,6-1 0,3-5 0,9-5 0,4-4 0,6-5 0,4-7 0,3-1 0,2-2 0,-2-7 0,1 5 0,-11-15-5,5 14-37,-15-10-2,2 9 2,-13-8-1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9:14.14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280C4E-CE1F-42C7-A068-3D351EDE8CD0}" emma:medium="tactile" emma:mode="ink">
          <msink:context xmlns:msink="http://schemas.microsoft.com/ink/2010/main" type="writingRegion" rotatedBoundingBox="2957,10053 18844,9722 18945,14544 3058,14875"/>
        </emma:interpretation>
      </emma:emma>
    </inkml:annotationXML>
    <inkml:traceGroup>
      <inkml:annotationXML>
        <emma:emma xmlns:emma="http://www.w3.org/2003/04/emma" version="1.0">
          <emma:interpretation id="{C38BBC83-253F-4D1B-8B56-B9C2AC48158E}" emma:medium="tactile" emma:mode="ink">
            <msink:context xmlns:msink="http://schemas.microsoft.com/ink/2010/main" type="paragraph" rotatedBoundingBox="10152,10947 18127,9620 18384,11164 10409,124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BC14CE-7330-48A2-BDED-224DCBB97A16}" emma:medium="tactile" emma:mode="ink">
              <msink:context xmlns:msink="http://schemas.microsoft.com/ink/2010/main" type="inkBullet" rotatedBoundingBox="10296,11814 10457,11787 10495,12017 10334,12043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7434 1358 106,'0'0'40,"-3"12"0,5-1-1,-11-11-27,14 10-6,-5-10-1,0 0-2,14 4 1,-4-7-4,-1-2 0,4-5 0,-1 0 0,1-4 0,1 0 0,-1-4 0,0 3 0,-4-2 0,-1 1 0,-5 2-3,-1 1 1,-5 3 0,3 10 0,-14-8 0,4 11 0,-2 3 1,0 4 1,-2 4 0,1 6 1,2 1 0,0 3 1,2 2-1,1 0 1,4 0-1,0-3 1,5-4-1,2-4 0,4-5-1,5-5 0,3-6-2,3-2-1,0-9-1,7 9-8,-13-11-27,9 6-1,-9-7 1,1 6 0</inkml:trace>
      </inkml:traceGroup>
      <inkml:traceGroup>
        <inkml:annotationXML>
          <emma:emma xmlns:emma="http://www.w3.org/2003/04/emma" version="1.0">
            <emma:interpretation id="{90AC6B18-5FD2-4771-83C1-ACB23A8EE984}" emma:medium="tactile" emma:mode="ink">
              <msink:context xmlns:msink="http://schemas.microsoft.com/ink/2010/main" type="line" rotatedBoundingBox="10411,10904 18127,9620 18384,11164 10668,12449"/>
            </emma:interpretation>
          </emma:emma>
        </inkml:annotationXML>
        <inkml:traceGroup>
          <inkml:annotationXML>
            <emma:emma xmlns:emma="http://www.w3.org/2003/04/emma" version="1.0">
              <emma:interpretation id="{20B0B563-A735-4350-BC8A-E44A672D363E}" emma:medium="tactile" emma:mode="ink">
                <msink:context xmlns:msink="http://schemas.microsoft.com/ink/2010/main" type="inkWord" rotatedBoundingBox="10559,11792 11010,11717 11055,11987 10604,12062"/>
              </emma:interpretation>
              <emma:one-of disjunction-type="recognition" id="oneOf1"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ort</emma:literal>
                </emma:interpretation>
                <emma:interpretation id="interp4" emma:lang="en-US" emma:confidence="0">
                  <emma:literal>nt</emma:literal>
                </emma:interpretation>
                <emma:interpretation id="interp5" emma:lang="en-US" emma:confidence="0">
                  <emma:literal>Nt</emma:literal>
                </emma:interpretation>
              </emma:one-of>
            </emma:emma>
          </inkml:annotationXML>
          <inkml:trace contextRef="#ctx0" brushRef="#br0" timeOffset="448.025">7671 1264 113,'0'0'38,"8"11"3,-8-11-2,6 22-31,-6-9-3,5 3-1,-2 0-2,3 1 0,-3-6-1,1 1 1,-4-12-2,6 14 0,-6-14 0,0 0-2,0 0 2,0 0-1,0 0-1,2-12 1,-1 3-1,-1-5 0,2-1 1,-1-3 0,1 1 0,1 2 1,2 0 0,-1 3 1,-4 12 1,10-12-1,-10 12 1,13 7 0,-7 2 0,2 6 1,-2 1-3,2 4 0,-3 0 0,0 1 0,0-1 0,-2-2 0,1-2 0,-4-16-3,11 19-5,-11-19-30,0 0-2,8-20 0,1 8 1</inkml:trace>
          <inkml:trace contextRef="#ctx0" brushRef="#br0" timeOffset="1304.074">7933 1339 92,'0'0'38,"0"0"2,0 0-1,0-10-15,11 11-15,-11-1-2,17-9-3,-6 4-2,5 0-2,-1-2 0,2 2 0,1-2 0,1 3 0,-1 1 0,-3 0 0,2 5 0,-17-2-40,18 1 0,-18-1-1,13 0 0</inkml:trace>
          <inkml:trace contextRef="#ctx0" brushRef="#br0" timeOffset="1023.058">7935 1198 100,'0'0'39,"0"0"1,0 0-1,0 0-23,11 1-9,2-3-3,-1-3-1,5 0-1,0-1 0,1 1-2,-1-1 1,0 2 1,-2 0-2,-4 2 0,-1 2 0,-10 0 0,11 6 0,-11-6 0,-1 16 0,-4-3 0,-2 2 0,-2 2 0,0 2 0,-2 2 0,-1-1 0,1 0 0,2 0 0,-1 0 0,2-4 0,2 2 0,2-2 0,2-2 0,2-1 0,3-3 0,-3-10 0,12 10 0,-3-9 0,3-1 0,1-4 0,3 1 0,-1-4 0,-1 2 0,1 0-2,-5-3-1,2 9-3,-9-10-3,8 15-7,-11-6-23,0 0 0,-12-17 1,12 17 0</inkml:trace>
        </inkml:traceGroup>
        <inkml:traceGroup>
          <inkml:annotationXML>
            <emma:emma xmlns:emma="http://www.w3.org/2003/04/emma" version="1.0">
              <emma:interpretation id="{6431FCE6-3FC3-4DCE-8319-1675A763F6D9}" emma:medium="tactile" emma:mode="ink">
                <msink:context xmlns:msink="http://schemas.microsoft.com/ink/2010/main" type="inkWord" rotatedBoundingBox="12479,10725 14298,10423 14528,11806 12709,12109"/>
              </emma:interpretation>
              <emma:one-of disjunction-type="recognition" id="oneOf2">
                <emma:interpretation id="interp6" emma:lang="en-US" emma:confidence="0">
                  <emma:literal>city-oh</emma:literal>
                </emma:interpretation>
                <emma:interpretation id="interp7" emma:lang="en-US" emma:confidence="0">
                  <emma:literal>cry-oh</emma:literal>
                </emma:interpretation>
                <emma:interpretation id="interp8" emma:lang="en-US" emma:confidence="0">
                  <emma:literal>its-ort</emma:literal>
                </emma:interpretation>
                <emma:interpretation id="interp9" emma:lang="en-US" emma:confidence="0">
                  <emma:literal>cay-oh</emma:literal>
                </emma:interpretation>
                <emma:interpretation id="interp10" emma:lang="en-US" emma:confidence="0">
                  <emma:literal>its-oft</emma:literal>
                </emma:interpretation>
              </emma:one-of>
            </emma:emma>
          </inkml:annotationXML>
          <inkml:trace contextRef="#ctx0" brushRef="#br0" timeOffset="3763.215">9872 216 115,'0'0'40,"0"10"1,0-10-1,4 16-31,-4-16-4,5 19-2,-3-9-1,-2-10-2,9 15 0,-9-15 0,4 10 0,-4-10 0,0 0 0,0 0 0,4-14 0,-4 14 0,-1-20 0,0 8 0,0-1 0,-1-2 0,-1 0 0,-4-1 0,3 2 0,-5 0 0,2 2 0,-3 1 0,10 11 0,-20-13 0,9 10 0,0 4 0,1 5 0,-1 2 0,0 5 0,0 8 0,1 4 0,-1 6 0,1 5 0,2 3 0,1 1 0,4 1 0,3-2 0,4-6 0,4-6 0,5-7 0,4-6 0,4-10 0,2-5 0,0-6 0,4-1 0,-4-6 0,2 4-2,-9-10-10,9 12-27,-15-5-3,6 9 2,-9-9-1</inkml:trace>
          <inkml:trace contextRef="#ctx0" brushRef="#br0" timeOffset="4312.246">10028 344 94,'-10'-5'39,"10"5"1,0 0 0,14 3-13,-14-3-21,27-7-3,-5 3-1,4 0-1,3-1-1,1 0-1,0 2-2,-4-5-3,5 9-7,-17-9-25,6 5-2,-10-8 0,2 4 0</inkml:trace>
          <inkml:trace contextRef="#ctx0" brushRef="#br0" timeOffset="4103.234">10108 191 99,'0'0'38,"-10"-12"2,10 12-1,0 0-22,0 0-9,-9 10-3,10 3-1,-3 2 1,2 6-5,0 3 0,2 3 0,0 1 0,2 2 0,0-1 0,3-2 0,-1-4 0,2-4 0,-2-3 0,-1-5 0,2-1 0,-7-10-6,0 0-9,0 0-25,0 0-1,-6-20 1,3 11 0</inkml:trace>
          <inkml:trace contextRef="#ctx0" brushRef="#br0" timeOffset="5239.299">10404 485 105,'0'0'38,"0"0"1,10-7-1,-10 7-28,2-9-4,-2 9-1,13-8-2,-13 8 0,16-4-1,-16 4 0,17-2-1,-7 1 0,0 2 1,-10-1-2,17 2 0,-17-2 0,15 5 0,-15-5 0,0 0 0,11 12 0,-11-12 0,-3 15 0,-1-5 0,-2 0 0,-2 4 0,-3 1 0,1 1 0,-3 3 0,0-2 0,-1 1 0,2-1 0,0 0 0,3-2 0,2-2 0,3-2 0,4-11 0,2 11 0,-2-11 0,19 2 0,-3-4 0,4-1 0,1-2 0,3-2 0,3 3 0,-9-7-10,11 9-29,-18-4-3,2 6 2,-13 0-1</inkml:trace>
          <inkml:trace contextRef="#ctx0" brushRef="#br0" timeOffset="4579.261">10295 112 95,'0'0'40,"-10"2"1,10-2 0,-5 23-12,-2-10-22,10 10-5,-2 0-2,4 4 0,-1 1 0,2 0 0,2 0 0,0-2 0,0-5 0,0-2 0,-1-6 0,-1-3 0,0 0 0,-6-10-8,12 2-32,-12-2-2,0 0 1,0 0-1</inkml:trace>
          <inkml:trace contextRef="#ctx0" brushRef="#br0" timeOffset="12285.702">10552 315 112,'0'0'41,"0"0"1,14 8 0,-14-8-28,14-8-10,-2 6-4,5 1 0,3 0 0,1-3 0,2 1 0,-3-1 0,1 3 0,-4-6 0,1 4-6,-7-11-6,11 15-11,-11-11-17,3 5-1,-14 5 2,17-13-1</inkml:trace>
          <inkml:trace contextRef="#ctx0" brushRef="#br0" timeOffset="12847.734">11053 168 96,'0'0'39,"0"0"1,-13-13-1,13 13-19,-16 6-13,16-6-3,-19 15-1,9-5-1,-2 5 1,2 4-1,-3 2-2,3 5 0,0-1 0,5 4 0,2-2 0,5 2 0,3-5 0,4-1 0,5-6 0,2-5 0,4-6 0,2-5 0,0-5 0,2-9 0,0-2 0,-3-4 0,1-4 0,-4-3 0,-3 0 0,-4-1 0,-4 2 0,-4 2 0,-4 1 0,-5 1 0,-3 4 0,-2 3 0,-4 3 0,-4 2 0,1 4 0,-2 1 0,2 7 0,-1-1-4,6 5-2,-4-5-6,17 12-24,-10-7-4,10 4 1,0-11-1</inkml:trace>
          <inkml:trace contextRef="#ctx0" brushRef="#br0" timeOffset="13354.763">11215 287 108,'0'0'39,"0"0"1,0 0 0,9-18-26,5 18-9,0-3-3,5 0 0,2 1-2,1-1-1,2 2-1,-3-3-1,1 4-2,-8-7-3,6 12-6,-20-5-25,17-10-1,-12 0 3,-5 10-2</inkml:trace>
          <inkml:trace contextRef="#ctx0" brushRef="#br0" timeOffset="13134.751">11257 144 94,'0'0'40,"0"0"0,0 0 1,11 15-18,-11-15-15,-5 24-1,1-7-5,7 8-2,-1 1 0,2-1 0,0 3 0,2-1 0,2-3 0,-1-1 0,1-4 0,-2-7 0,0 3-2,-6-15-13,0 0-25,0 0-1,0 0 1,0 0-2</inkml:trace>
          <inkml:trace contextRef="#ctx0" brushRef="#br0" timeOffset="13595.777">11443 94 110,'0'0'39,"-11"-2"3,13 16-2,-13-6-26,13 15-6,-3 0-6,5 3-2,-2 2 0,3 2 0,0 0 0,1-4 0,1 1 0,-1-5 0,1-2 0,-4-7 0,3 8-4,-6-21-37,-2 24 1,2-24-3,-6 23 3</inkml:trace>
          <inkml:trace contextRef="#ctx0" brushRef="#br0" timeOffset="5881.336">9757 792 100,'0'0'37,"0"0"2,0 0 0,-11-3-23,17 15-7,-7-2-3,5 8-1,-2 2-1,4 6-4,-1 5 0,2 8 0,-2 2 0,2 8 0,-1 2 0,0 4 0,0-2 0,-2 2 0,-2-4 0,0-4 0,-2-3 0,1-7 0,-2-5 0,1-5 0,0-6 0,0-5 0,1-5 0,-1-11 0,4 11 0,-4-11 0,0 0 0,0 0 0,0 0 0,7-12 0,-7 12 0,-3-17-11,3 17-31,-2-16 0,2 16 0,-8-19 0</inkml:trace>
        </inkml:traceGroup>
        <inkml:traceGroup>
          <inkml:annotationXML>
            <emma:emma xmlns:emma="http://www.w3.org/2003/04/emma" version="1.0">
              <emma:interpretation id="{904F40C1-8B47-4F77-9D02-F617AEA91FFB}" emma:medium="tactile" emma:mode="ink">
                <msink:context xmlns:msink="http://schemas.microsoft.com/ink/2010/main" type="inkWord" rotatedBoundingBox="16001,9974 18127,9620 18357,10998 16231,11352"/>
              </emma:interpretation>
              <emma:one-of disjunction-type="recognition" id="oneOf3">
                <emma:interpretation id="interp11" emma:lang="en-US" emma:confidence="0">
                  <emma:literal>to-air</emma:literal>
                </emma:interpretation>
                <emma:interpretation id="interp12" emma:lang="en-US" emma:confidence="0">
                  <emma:literal>Ho-air</emma:literal>
                </emma:interpretation>
                <emma:interpretation id="interp13" emma:lang="en-US" emma:confidence="0">
                  <emma:literal>to-air.</emma:literal>
                </emma:interpretation>
                <emma:interpretation id="interp14" emma:lang="en-US" emma:confidence="0">
                  <emma:literal>Ho-air.</emma:literal>
                </emma:interpretation>
                <emma:interpretation id="interp15" emma:lang="en-US" emma:confidence="0">
                  <emma:literal>Ho-airs</emma:literal>
                </emma:interpretation>
              </emma:one-of>
            </emma:emma>
          </inkml:annotationXML>
          <inkml:trace contextRef="#ctx0" brushRef="#br0" timeOffset="20721.185">13260 269 106,'0'0'39,"-10"-2"2,10 2 0,0 0-27,14-2-8,-3-2-2,7 1 0,1-1-4,4-2 0,3 0 0,3 0 0,1-2 0,-2 1 0,1 2-2,-5-2-3,4 7-6,-17-10-22,9 9-9,-20 1 3,18-6-2</inkml:trace>
          <inkml:trace contextRef="#ctx0" brushRef="#br0" timeOffset="20494.172">13324 161 72,'-3'-12'37,"3"12"1,-1-12 0,-7-2-16,8 14-9,1-9-2,-1 9-3,0 0-2,0 0-1,0 0 0,0 0-5,3 11 0,-2 8 0,1 1 0,0 9 0,3 2 0,-1 1 0,2 1 0,0-1 0,1-4 0,-1-2 0,0-6 0,-3-5 0,2-4 0,-5-11 0,2 9 0,-2-9-9,0 0-12,-10-11-20,10 11-1,-14-25 2,8 11 0</inkml:trace>
          <inkml:trace contextRef="#ctx0" brushRef="#br0" timeOffset="21015.202">13543 66 98,'-8'-13'40,"8"13"-1,-7-17 1,7 17-22,0 0-10,3 19-2,-2-8-2,3 7-2,1 0-2,2 7 0,1 0 0,1 4 0,-1 1 0,1-1 0,1-2 0,-1-2 0,-2-3 0,0-5 0,0 1 0,-7-18 0,10 18 0,-10-18-14,0 0-27,0 0-1,10-2 1,-10 2-1</inkml:trace>
          <inkml:trace contextRef="#ctx0" brushRef="#br0" timeOffset="21503.229">13804 143 80,'-6'-11'37,"6"11"1,0 0 0,-15-14-16,15 14-13,-7 11-2,4 2-1,-5-1-1,4 9 0,-3 0-1,5 5 0,-1-2-4,5 3 0,2-3 0,4-3 0,3-2 0,4-7 0,2-3 0,2-5 0,2-5 0,-1-8 0,2-3 0,0-4 0,-4-4 0,1 0 0,-4-3 0,-2-1 0,-6 2 0,-4 2 0,-4 3 0,-4 1 0,-3 3 0,-4 2 0,-1 2 0,-5 0 0,2 2 0,0-1 0,1 3 0,0-1 0,4 4-4,-2-2-3,13 4-6,-13 6-26,13-6-2,-2 10 1,2-10 0</inkml:trace>
          <inkml:trace contextRef="#ctx0" brushRef="#br0" timeOffset="21818.247">14133 211 116,'0'0'41,"0"0"0,0 0 0,10 2-32,-10-2-4,20-3-3,-8 1-2,4 2 0,-1-1 0,2 0 0,1 1 0,-4-2 0,3 5-9,-17-3-31,15-3-1,-15 3 0,12-8-1</inkml:trace>
          <inkml:trace contextRef="#ctx0" brushRef="#br0" timeOffset="22333.277">14626 113 106,'1'-11'39,"-1"11"1,1-16 0,-1 16-30,0-15-6,0 15-1,-7-12-1,7 12-1,-9-4 1,9 4-1,-14 5 0,5 5 1,-1 1-1,-3-1 2,-1 7-3,0 2 0,0 3 0,1 3 0,0-3 0,3 3 0,3-1 0,5-1 0,3-3 0,3-2 0,5-4 0,2-3 0,4-3 0,4-3 0,0-2 0,4-1 0,-2-1 0,1-2 0,1 3 0,-6-6-2,8 10-16,-12-12-23,4 6-1,-10-10 1,7 5-1</inkml:trace>
          <inkml:trace contextRef="#ctx0" brushRef="#br0" timeOffset="23475.342">14430-809 80,'-15'5'37,"-2"1"0,2 8 1,-9-3-25,16 14-4,-8-2-1,9 7-1,-1-2 0,6 3-1,1-4 0,11-3-2,2-3-1,6-5-3,6-10 0,4-5 0,2-6 0,3-6 0,3-7 0,-5-3 0,-3-3 0,-5-4 0,-4 1-2,-8 1 0,-3 2 0,-8 3 1,-5 6 0,-5 2 0,-3 3 1,-4 4-2,1 4 0,-4 0-2,5 9-7,-8-4-28,11 5-1,-4-4 0,8 7 0</inkml:trace>
          <inkml:trace contextRef="#ctx0" brushRef="#br0" timeOffset="22767.302">14429-319 106,'0'0'41,"0"0"0,2 15 0,-2-15-25,-2 25-10,0-6-2,4 3-4,-2 1 0,1 0 0,0-1 0,-1-5 0,4-1 0,-4-6-2,6 2-9,-6-12-29,0 0-1,0 0 0,0 0 0</inkml:trace>
          <inkml:trace contextRef="#ctx0" brushRef="#br0" timeOffset="22980.314">14534-313 124,'0'0'40,"17"16"2,-17-16-2,10 24-31,-6-11-9,1 6 0,0-3 0,-1-4 0,1 1-2,-5-13-5,6 15-8,-6-15-25,0 0 0,-8-14-1,8 14 1</inkml:trace>
          <inkml:trace contextRef="#ctx0" brushRef="#br0" timeOffset="23971.371">14761 185 118,'-11'-10'42,"11"10"0,0 0-1,12 2-33,-12-2-4,26 1-4,-8-2 0,5 0 0,0-2 0,1-3 0,0 4 0,-5-5-3,4 9-11,-23-2-26,20-5-3,-20 5 3,12-4-2</inkml:trace>
          <inkml:trace contextRef="#ctx0" brushRef="#br0" timeOffset="24759.416">15151 91 104,'0'0'41,"9"10"0,-9-10 0,6 27-29,-9-15-5,6 9-1,-3-1-3,3 5-3,-1-1 0,1 2 0,-1-4 0,1 2 0,-1-5 0,0-3 0,0-3 0,-2-13 0,0 0 0,0 0 0,0 0 0,10-11 0,-8-1 0,-2-7 0,3-2-2,-5-3 0,2 1 1,-1-5-1,1-2 0,0-1 1,3 2 0,-1-1 0,2 6 1,1-1 0,1 5 1,1 3 0,1 6 0,-8 11 0,18-14 2,-6 12-2,0 1 1,4 4 0,-2 1-2,3 3 0,0 1 0,0 5 0,-3-4 0,0 5 0,-3 0 0,-7-2 0,1 1 0,-8-1 0,-4 0 0,-4-4 0,-2 4 0,-3-3 0,-2 0 0,-1 0 0,-3-2 0,0 4 0,1-1 0,0 0 0,1 2 0,2 1 0,1 0 0,4 2 0,2-1 0,6 1 0,4 0 0,5 0 0,5-3 0,5 1 0,3-1 0,5 0 0,5-3 0,2 0 0,0-1 0,0 0 0,-3-3 0,-4 1 0,-3 3 0,-19-9-9,25 16-31,-25-16-2,-7 23 1,-7-14-1</inkml:trace>
        </inkml:traceGroup>
      </inkml:traceGroup>
    </inkml:traceGroup>
    <inkml:traceGroup>
      <inkml:annotationXML>
        <emma:emma xmlns:emma="http://www.w3.org/2003/04/emma" version="1.0">
          <emma:interpretation id="{02A4339B-28C8-43B0-837F-FDD1EF38BF74}" emma:medium="tactile" emma:mode="ink">
            <msink:context xmlns:msink="http://schemas.microsoft.com/ink/2010/main" type="paragraph" rotatedBoundingBox="2986,11416 18621,11198 18654,13610 3019,13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68A12-19B8-4118-9321-E6ADE8D88001}" emma:medium="tactile" emma:mode="ink">
              <msink:context xmlns:msink="http://schemas.microsoft.com/ink/2010/main" type="line" rotatedBoundingBox="2985,11416 18621,11198 18654,13610 3019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7FC59C0F-25D1-4BAC-BD3E-C95CF94339A7}" emma:medium="tactile" emma:mode="ink">
                <msink:context xmlns:msink="http://schemas.microsoft.com/ink/2010/main" type="inkWord" rotatedBoundingBox="2986,11416 6746,11363 6780,13775 3019,13828"/>
              </emma:interpretation>
              <emma:one-of disjunction-type="recognition" id="oneOf4">
                <emma:interpretation id="interp16" emma:lang="en-US" emma:confidence="0">
                  <emma:literal>Recto-QC-rd</emma:literal>
                </emma:interpretation>
                <emma:interpretation id="interp17" emma:lang="en-US" emma:confidence="0">
                  <emma:literal>Dict-ox-QC-rd</emma:literal>
                </emma:interpretation>
                <emma:interpretation id="interp18" emma:lang="en-US" emma:confidence="0">
                  <emma:literal>Dict-oh-QC-rd</emma:literal>
                </emma:interpretation>
                <emma:interpretation id="interp19" emma:lang="en-US" emma:confidence="0">
                  <emma:literal>Dict-on-QC-rd</emma:literal>
                </emma:interpretation>
                <emma:interpretation id="interp20" emma:lang="en-US" emma:confidence="0">
                  <emma:literal>Dict-ok-QC-rd</emma:literal>
                </emma:interpretation>
              </emma:one-of>
            </emma:emma>
          </inkml:annotationXML>
          <inkml:trace contextRef="#ctx0" brushRef="#br0" timeOffset="-25669.469">1688 1964 92,'0'0'37,"0"0"2,0 0-1,0 0-22,-15-3-8,15 3-3,-22 10-1,9-1-1,-5 0 1,2 4-2,-2 3 1,2 2-1,2 2 0,0 5-2,4-1 0,4 3 0,4-1 0,5 0 0,5-3 0,8-3 0,3-6 0,6-6 0,3-5 0,6-7 0,-1-7 0,3-6 0,-2-3 0,-3-4 0,-4-1 0,-4-3 0,-5 2 0,-7-2 0,-6 5 0,-5 2 0,-6 2 0,-6 2 0,-1 3 0,-4 3 0,-3 3 0,0 2 0,3 2 0,-1 1 0,5 2 0,-1 0-5,14 1-1,-20 3-8,20-3-25,1 10-3,3 1 3,-4-11-2</inkml:trace>
          <inkml:trace contextRef="#ctx0" brushRef="#br0" timeOffset="-25401.453">2014 2090 115,'17'4'42,"-17"-4"0,25 0-1,-25 0-30,29-3-7,-7 2-4,5 1 0,0-1 0,0 1 0,0 1 0,-6-2 0,1 2 0,-13-10-28,8 10-13,-17-1-2,18-10 3,-18 10-3</inkml:trace>
          <inkml:trace contextRef="#ctx0" brushRef="#br0" timeOffset="-24936.427">2652 1954 99,'10'-4'40,"-10"4"1,0 0-1,-8-12-25,8 12-8,-10-1-3,10 1-2,-16 2 0,16-2-1,-22 11 1,10-3 0,-3 2-2,0 4 0,-1 2 0,1 5 0,1 0 0,1 4 0,1-1 0,3 3 0,3-2 0,5-1 0,4-3 0,5-3 0,3-3 0,7-7 0,4-1 0,4-6 0,2 0 0,3-6 0,0 0 0,-3-3 0,1 2 0,-13-10-6,12 12-36,-20-9-1,4 5 1,-13-7 0</inkml:trace>
          <inkml:trace contextRef="#ctx0" brushRef="#br0" timeOffset="-23886.367">2479 1132 98,'-16'14'39,"-6"-1"2,5 11-1,-13-9-25,18 16-5,-4-5-3,10 7-2,0-4-5,10 2 0,2-4 0,8-3 0,4-3 0,8-6 0,3-6 0,5-8 0,3-6 0,-1-6 0,1-4 0,-4-5 0,-4-1 0,-6-5 0,-6 2 0,-9 1 0,-9 3 0,-6 1 0,-4 4 0,-5 4 0,-1 4 0,-6 1 0,6 7-3,-10-9-15,11 17-22,-4-5-2,8 10 1,-1-3 0</inkml:trace>
          <inkml:trace contextRef="#ctx0" brushRef="#br0" timeOffset="-24575.406">2449 1587 115,'-1'15'41,"-5"-4"2,9 10-2,-11-8-30,11 10-7,-1-4-4,4 0 0,-1-1 0,2-5 0,0-1 0,-7-12 0,14 14-8,-14-14-20,0 0-13,10-15-1,-10 15 1,13-21 0</inkml:trace>
          <inkml:trace contextRef="#ctx0" brushRef="#br0" timeOffset="-24366.394">2609 1620 124,'5'26'42,"-5"-13"2,7 9-3,-12-6-37,11 5-4,0-3 0,1 0 0,-1-4 0,-3-3 0,-3-11 0,0 0-3,19 13-36,-19-13-3,-2-11 0,-4-6 0</inkml:trace>
          <inkml:trace contextRef="#ctx0" brushRef="#br0" timeOffset="-23470.343">2872 1991 107,'0'0'41,"10"5"3,-10-5-3,17 9-24,-6-11-12,8 3-5,3-1 0,2-1 0,2 0 0,1-1 0,0 2 0,-7-4-2,7 8-13,-13-10-26,5 6-1,-9-7 0,5 4 1</inkml:trace>
          <inkml:trace contextRef="#ctx0" brushRef="#br0" timeOffset="-22696.299">3318 1980 118,'0'0'40,"-1"19"2,1-19-7,2 22-26,-4-6-3,5 5-1,0-2-5,3 3 0,-3-3 0,4 1 0,-2-4 0,1 1 0,-1-7 0,-5-10 0,7 11 0,-7-11 0,0 0 0,6-13 0,-6 2 0,-3-6 0,3 1-4,-4-6 2,3-1-2,-3-3 2,3 0-1,0-5 2,2 1-1,2 0 1,2-2 2,4 4-1,1 3 2,1 4-1,2 4 1,2 5 0,0 3 0,3 6 0,-1 6 0,3 3 0,-1 0 1,2 7-3,-3 0 0,-1 3 0,-4 2 0,-4 2 0,-6-2 0,-4 1 0,-7-1 0,-2-2 0,-4-1 0,-2-2 0,-3-2 0,1-3 0,-1-1 0,-2-2 0,2-2 0,1 0 0,-1 1 0,4-2 0,1 1 0,4 1 0,10-4 0,-12 10 0,12-10 0,4 11 0,6-4 0,4 1 0,4-2 0,5 6 0,2-6 0,3 7 0,0-4 0,0 1 0,-1 0 0,-3 0 0,-4-1 0,-5-5 0,-1 5 0,-14-9 0,16 6-2,-20-16-30,4 10-10,3-11 0,-3 11 0,1-22 1</inkml:trace>
          <inkml:trace contextRef="#ctx0" brushRef="#br0" timeOffset="-22401.282">3856 1723 120,'0'0'42,"0"0"1,10 14-1,-21-3-34,11 9-8,-2 4 0,0 2 0,-1 1 0,1 0 0,-3-2 0,1-3 0,1-3 0,-1-7 0,4 2-2,-10-13-40,10-1 1,0 0-2,0 0 1</inkml:trace>
          <inkml:trace contextRef="#ctx0" brushRef="#br0" timeOffset="-37903.168">92 853 101,'0'0'39,"0"0"3,0 0-3,0 0-25,3 23-6,-2-8-1,5 15-2,-3 1-5,4 12 0,0 5 0,3 7 0,-1 4 0,-1 0 0,0 1 0,-2-4 0,1-4 0,-3-6 0,-1-5 0,-1-5 0,1-6 0,-2-4 0,-1-4 0,0-2 0,0-5 0,-1-4 0,1-11 0,0 12 0,0-12 0,0 0 0,-3-13 0,2 1 0,3 0 0,-5-7 0,3 19-32,6-26-10,-3 16-2,-6-4 2</inkml:trace>
          <inkml:trace contextRef="#ctx0" brushRef="#br0" timeOffset="-37094.122">271 1913 86,'0'0'39,"14"18"1,-14-18 1,4 28-19,-4-28-13,1 21-3,-1-10-1,5 1-2,-5-12-1,3 14 0,-3-14-2,0 0 0,0 0 0,0 0 0,0 0 0,4-18 0,-5 4 0,1-2 0,-1-1 0,-1-1-2,0 1 1,-4 1 0,-2 3 0,0 2 0,-3 4 1,-1 5 0,-1 4 0,-1 5 0,0 4 1,0 4 0,2 4 0,-1 6 0,2 2 1,3 4-2,-2 3 0,5 3 0,-1 3 0,5 0 0,2-5 0,5-2 0,1-4 0,6-6 0,0-5 0,5-8 0,2-5 0,1-7 0,2-1 0,-3-6 0,2 0 0,-6-5-3,7 8-10,-17-14-28,11 9-1,-10-11 1,6 4-1</inkml:trace>
          <inkml:trace contextRef="#ctx0" brushRef="#br0" timeOffset="-35624.038">144 2688 56,'0'0'32,"1"-18"2,0 8-1,-1 10-13,2-17-9,-2 17-3,9-14-1,-9 14 0,0 0 0,13-6-1,-13 6 0,0 0 0,0 0-1,1 21 0,-3-7 0,3 10-2,-3 3 1,2 9-4,0 6 0,2 8 0,0 3 0,1 4 0,2 0 0,-1-3 0,0-3 0,2-8 0,-1-5 0,-1-10 0,1-8 0,-2-5 0,-3-15 0,7 11 0,-7-11 0,5-12 0,-5 12-2,-4-22-40,9 10 1,-10-10-2,6 7 1</inkml:trace>
          <inkml:trace contextRef="#ctx0" brushRef="#br0" timeOffset="-36586.093">450 2104 107,'-11'-4'40,"11"4"2,0 0-2,5 12-29,-5-12-4,14 3-3,0-3-2,3 0 0,7-2-2,1-3 0,3 0 0,1-2 0,2-1-6,-7-6 0,8 12-12,-11-13-23,0 6 0,-10-6 0,2 4 1</inkml:trace>
          <inkml:trace contextRef="#ctx0" brushRef="#br0" timeOffset="-36801.105">496 1918 109,'0'0'40,"0"0"1,0 0-1,-13 13-30,13 1-3,-6 1-2,6 5-2,-1 4-3,2 5 0,-2 3 0,2 3 0,1-2 0,1 1 0,1-4 0,-1-2 0,1-4 0,0-6 0,2-5 0,-6-13 0,11 14-5,-16-25-21,5 11-16,4-14 0,-2 4 0,-9-9 1</inkml:trace>
          <inkml:trace contextRef="#ctx0" brushRef="#br0" timeOffset="-36334.079">731 1891 99,'-10'-11'39,"10"11"3,0 0-2,-6 18-22,-1-9-9,10 12-3,-3 1-4,4 8-2,-1 3 0,1 6 0,2-2 0,-1 1 0,0-5 0,1-2 0,-2-7 0,0-3 0,1-5 0,-5-16 0,6 18 0,-6-18-38,0 0-5,-11-5 0,11 5 0</inkml:trace>
          <inkml:trace contextRef="#ctx0" brushRef="#br0" timeOffset="-26239.501">951 2067 92,'0'0'39,"0"0"3,0 0-1,-1 10-20,1-10-11,0 0-4,17 6-2,-4-4-4,4-2 0,4-1 0,1-3 0,3-1 0,0-1 0,0-1 0,0 1 0,-3-2 0,-1 8-4,-21 0-37,21 0-1,-21 0 0,12 3 1</inkml:trace>
        </inkml:traceGroup>
        <inkml:traceGroup>
          <inkml:annotationXML>
            <emma:emma xmlns:emma="http://www.w3.org/2003/04/emma" version="1.0">
              <emma:interpretation id="{2F915F5F-7CDA-46FB-AF03-59A7A7EF4430}" emma:medium="tactile" emma:mode="ink">
                <msink:context xmlns:msink="http://schemas.microsoft.com/ink/2010/main" type="inkWord" rotatedBoundingBox="7983,12280 11365,12140 11395,12860 8013,13001"/>
              </emma:interpretation>
              <emma:one-of disjunction-type="recognition" id="oneOf5">
                <emma:interpretation id="interp21" emma:lang="en-US" emma:confidence="0">
                  <emma:literal>+3+1207</emma:literal>
                </emma:interpretation>
                <emma:interpretation id="interp22" emma:lang="en-US" emma:confidence="0">
                  <emma:literal>+3+207</emma:literal>
                </emma:interpretation>
                <emma:interpretation id="interp23" emma:lang="en-US" emma:confidence="0">
                  <emma:literal>+3+120-7</emma:literal>
                </emma:interpretation>
                <emma:interpretation id="interp24" emma:lang="en-US" emma:confidence="0">
                  <emma:literal>+3+20-7</emma:literal>
                </emma:interpretation>
                <emma:interpretation id="interp25" emma:lang="en-US" emma:confidence="0">
                  <emma:literal>+3+1203</emma:literal>
                </emma:interpretation>
              </emma:one-of>
            </emma:emma>
          </inkml:annotationXML>
          <inkml:trace contextRef="#ctx0" brushRef="#br0" timeOffset="-13139.752">5918 1820 75,'-10'-5'37,"10"5"0,-11-6 0,11 6-19,0 0-7,0 0-3,0-16-2,0 16-1,12-15-1,1 6 0,-2-3-1,8 1-1,-2-3 0,4 1 0,2-1 0,-1 4-2,0-1 2,-2 6-2,-1 2 0,-5 6 0,-5 4 0,-6 4 0,-4 4 0,-3 4 0,-3 3 0,-3 2 0,-3 1-2,-2-1 2,1 0 0,0-2 0,1 0-1,0-4 1,0-2-1,2-3 1,2-1-1,9-12 1,-14 16-1,14-16 1,-4 11 0,4-11 0,0 0-1,9 2 1,-9-2 0,19-2 0,-8 0-1,2 0 1,2 0 0,3 1 0,1 2 0,1 2 0,0 2 1,-2 5 0,-3 2-1,-1 2 0,-4 3 2,-5 4-2,-5 2 2,-5 0 0,-5 0-2,-3-1 0,-2-2 0,-2 1 0,-1-3 0,-4-4 0,3-3 0,-2-2 0,3-4 0,1-1 0,1-4 0,1-6 0,2-1 0,3-4 0,3-1 0,0-4-3,6 6-3,-4-13-6,15 11-28,-8-3 0,7 7 0,-2-5 0</inkml:trace>
          <inkml:trace contextRef="#ctx0" brushRef="#br0" timeOffset="-12551.718">6287 1978 117,'0'0'38,"0"0"2,0 0-2,24-7-32,-8 1-2,7 3-2,2-2-1,3-2 0,0 2-2,0-4-1,-1 4-3,-9-7-6,10 8-26,-17-7-3,1 6 1,-7-7-1</inkml:trace>
          <inkml:trace contextRef="#ctx0" brushRef="#br0" timeOffset="-12762.731">6351 1788 120,'-1'-14'38,"1"14"3,0 0-8,0 0-25,-6 17-3,7 2-1,-3 2-1,4 5 0,-1 4-3,3 2 0,-1-1 0,3 0 0,-2 0 0,3-3 0,-2-7 0,-1-5 0,2-2 0,-6-14 0,5 14-5,-5-14-7,0 0-26,-1-16-3,1 16 0,-10-20 0</inkml:trace>
          <inkml:trace contextRef="#ctx0" brushRef="#br0" timeOffset="-12290.704">6554 1695 87,'-15'-9'39,"15"20"0,0-11 2,-6 32-15,-3-15-17,11 9-3,-4-1-1,4 6-2,-2 0-3,3 2 0,-1 0 0,2-4 0,-1 0 0,1-4 0,1-3 0,-2-8 0,5 3-8,-8-17-33,4 14 1,-4-14-2,0 0 1</inkml:trace>
          <inkml:trace contextRef="#ctx0" brushRef="#br0" timeOffset="-11709.67">6607 2066 85,'-7'9'38,"7"-9"2,0 0-1,6 14-10,-6-14-24,10-1 0,-10 1-1,18 0-1,-6-2-2,3 1 0,0 0 0,2 0 1,-1 1-2,-1 0 2,-1 1-2,-3 2 0,-1 1 0,-10-4 0,7 14 0,-7-3 0,-3 0 0,-1 2 0,-5-2 0,1 4 0,-2-2 0,-1 0 0,-1 2 0,-1-2 0,0 1 0,0 0 0,2-1 0,-3 2 0,1 0 0,1 1 0,1-2 0,2 0 0,0-2 0,4-1 0,5-11 0,-4 16 0,4-16 0,10 3 0,-10-3 0,20-4 0,-5-1 0,2 0 0,1 0 0,0-3 0,0 3 0,-3-2 0,4 3 0,-7-3 0,4 5-3,-12-13-27,11 12-11,-10-8 0,7 6 0,-4-7 1</inkml:trace>
          <inkml:trace contextRef="#ctx0" brushRef="#br0" timeOffset="-11162.639">6976 1780 109,'0'0'38,"-11"-6"1,5 16-1,-7-4-30,5 12-2,-5-1-2,2 7 0,-2 0 0,3 6 1,-2-1-5,3 2 0,3-1 0,5 1 0,2-6 0,6-1 0,5-5 0,4-1 0,6-9 0,3-3 0,1-6 0,2-8 0,2-2 0,2-6 0,-2-1 0,-5-5 0,-2-1 0,-4-3 0,-5 0 0,-4 0 0,-7 2 0,-5 0 0,-7 2 0,-3 0 0,-2 3 0,-5 3 0,-1 2 0,-2 3 0,1 3 0,-1 1 0,4 3 0,1 1 0,6 9-6,-9-7-34,20 1-1,-14 5 0,14-5-1</inkml:trace>
          <inkml:trace contextRef="#ctx0" brushRef="#br0" timeOffset="-14221.814">5112 1995 104,'-11'0'39,"11"0"3,0 0-2,0 0-24,0 0-8,14-1-2,-1-4-6,5-2 0,1-1 0,5-2 0,0-1 0,3-1 0,1 1 0,-5-7-8,6 10-33,-11-6-1,5 8 1,-12-7-1</inkml:trace>
          <inkml:trace contextRef="#ctx0" brushRef="#br0" timeOffset="-14441.827">5163 1822 104,'0'0'40,"-1"-12"1,1 12-1,0 0-27,1 10-5,-1-10-3,2 23-1,-1-5-4,1 5 0,0 4 0,1 0 0,-1 1 0,1 0 0,0-2 0,0-5 0,2-1 0,-2-6 0,1 0 0,-4-14 0,7 18-12,-7-18-29,0 0-1,-11-5 1,11 5 0</inkml:trace>
          <inkml:trace contextRef="#ctx0" brushRef="#br0" timeOffset="-1679.097">7586 1956 104,'0'0'40,"0"0"1,0 0-1,0 0-27,0 0-5,17-12-2,7 9-3,5-4-3,14 0 0,6-4 0,10 1 0,2 0 0,4 1 0,-5 1 0,-2 2 0,-7 4 0,-12 0 0,-7 4 0,-12-1 0,-4 2 0,-6-3 0,-1 6-5,-9-6-7,14-2-21,-14 2-8,0 0 1,6-17-1</inkml:trace>
          <inkml:trace contextRef="#ctx0" brushRef="#br0" timeOffset="-1010.058">8046 1661 112,'0'0'39,"0"0"1,-15-20-5,15 20-28,0 0-2,0 0-2,0 0-1,0 0 0,0 0 0,0 0 0,9-4 0,-9 4 0,12 7 0,-1 2-2,4-2 0,8 3 0,3 0 0,8 1 0,4 1 0,4 0 0,2 2 0,-1-4 0,-3 0 0,-7 0 0,-4-1 0,-7 0 0,-7-2 0,-5 2 0,-10-9 0,4 14 0,-7-3 0,-3 0 0,-1 2 0,-4 1 0,-1 2 0,-1 2 0,-4 3 0,-1 0 0,-5 1 0,1 0 0,-3-1 0,1 0 0,1-3 0,3-4 0,2-2 0,5-2 0,4-3 0,9-7 0,0 0 0,0 0 0,0 0 0,0 0 0,0 0-2,0 0-35,0 0-3,-4-13-3,4 13 3</inkml:trace>
        </inkml:traceGroup>
        <inkml:traceGroup>
          <inkml:annotationXML>
            <emma:emma xmlns:emma="http://www.w3.org/2003/04/emma" version="1.0">
              <emma:interpretation id="{A3D9E0FF-1EB2-463D-BBB5-5D2190B008CE}" emma:medium="tactile" emma:mode="ink">
                <msink:context xmlns:msink="http://schemas.microsoft.com/ink/2010/main" type="inkWord" rotatedBoundingBox="12600,12266 14305,12242 14312,12759 12607,12783"/>
              </emma:interpretation>
              <emma:one-of disjunction-type="recognition" id="oneOf6">
                <emma:interpretation id="interp26" emma:lang="en-US" emma:confidence="0">
                  <emma:literal>oh-oh</emma:literal>
                </emma:interpretation>
                <emma:interpretation id="interp27" emma:lang="en-US" emma:confidence="0">
                  <emma:literal>Cit-ort</emma:literal>
                </emma:interpretation>
                <emma:interpretation id="interp28" emma:lang="en-US" emma:confidence="0">
                  <emma:literal>Cit-at</emma:literal>
                </emma:interpretation>
                <emma:interpretation id="interp29" emma:lang="en-US" emma:confidence="0">
                  <emma:literal>Cit-Ott</emma:literal>
                </emma:interpretation>
                <emma:interpretation id="interp30" emma:lang="en-US" emma:confidence="0">
                  <emma:literal>C++-Ott</emma:literal>
                </emma:interpretation>
              </emma:one-of>
            </emma:emma>
          </inkml:annotationXML>
          <inkml:trace contextRef="#ctx0" brushRef="#br0" timeOffset="14149.809">10402 1919 96,'0'0'42,"2"-15"-1,9 15 1,-11 0-19,19-7-16,-7 6-3,3 2-4,0 0 0,5 1 0,-5-3 0,4-1 0,-1 0 0,-1-4 0,2 2 0,-6-6-6,4 8-3,-16-10-31,14 12-1,-15 0 0,0 0 0</inkml:trace>
          <inkml:trace contextRef="#ctx0" brushRef="#br0" timeOffset="14718.841">10904 1787 107,'2'-11'38,"-2"11"2,0 0-2,0 0-31,-13 6-3,9 5-1,-7 2-1,5 5 0,-6 3 0,1 5 1,-1 1-1,3 3 0,1-1 0,5 1-2,2-4 3,5 1-3,5-8 0,4 1 0,4-11 0,4-2 0,4-7 0,2-6 0,1-4 0,-1-7 0,-2 0 0,0-5 0,-3-2 0,-5-1 0,-4-3 0,-6 2-2,-4 1 1,-6 0 0,-3 1 0,-5 5 1,-4 3-1,-3 4 1,-3 5 0,0 2-1,0 2-1,1 4 0,3 7-3,-3-7-3,13 15-8,-7-10-23,12 8-1,2-14 1,-6 21 0</inkml:trace>
          <inkml:trace contextRef="#ctx0" brushRef="#br0" timeOffset="15239.871">11126 1937 104,'0'0'40,"0"0"0,0 0 0,3-12-28,10 10-7,1 0-2,6-1-2,1 0 0,4-2-1,1-1-1,-2-1-1,3 2-3,-7-7-6,11 7-27,-18-8-2,5 7 1,-10-9-2</inkml:trace>
          <inkml:trace contextRef="#ctx0" brushRef="#br0" timeOffset="15019.859">11181 1787 104,'0'0'40,"0"0"0,6 9 0,-15-3-29,11 10-4,-2 2-3,2 4-1,-1 2 0,2 1 0,1 1-3,0-1 0,0-4 0,-1-2 0,3-2-3,-6-17-4,10 26-11,-10-26-22,0 0-1,0 0 0,0 0 0</inkml:trace>
          <inkml:trace contextRef="#ctx0" brushRef="#br0" timeOffset="15486.885">11381 1685 100,'-9'12'41,"9"4"0,-5-6 0,8 23-24,-5-12-10,6 9-2,0-1-2,1 0-3,0 0 0,2-2 0,-2-2 0,0-5 0,1-2 0,-4-5 0,3 2-8,-5-15-33,-5 16 0,5-16 0,-9 11-1</inkml:trace>
          <inkml:trace contextRef="#ctx0" brushRef="#br0" timeOffset="7593.434">10258 1704 98,'-11'-8'39,"11"8"2,-8 9-1,10 16-22,-10-7-9,12 11-3,-5 2-2,5 4-4,-1 1 0,2-1 0,2-1 0,0-6 0,1-2 0,-3-8 0,3 0 0,-8-8-5,9 9-27,-9-19-9,-7 13-1,-4-10 1,4 6-1</inkml:trace>
          <inkml:trace contextRef="#ctx0" brushRef="#br0" timeOffset="6644.38">9822 1788 86,'11'10'40,"-11"-10"0,3 25 1,-3-25-11,4 21-23,-2-8-2,3-1-2,-1-2 0,-4-10-3,7 12 0,-7-12 0,0 0 0,0 0 0,0 0 0,11-17 0,-11 5 0,1-2 0,-1-4 0,0 2 0,-2 1 0,0 0 0,-2 4-2,-2 0 2,6 11-1,-16-5 1,5 9 0,1 6 0,-3 2 0,0 8 1,0 3-1,0 8 2,-1 2-2,2 5 0,2 1 0,1 2 0,2 0 0,4-3 0,4-5 0,6-2 0,1-5 0,6-6 0,2-6 0,4-8 0,1-4 0,3-6 0,-4-2 0,2-4 0,-3 1 0,-4-5 0,0 5-3,-16-7-37,12 9-1,-13-9-1,7 6 1</inkml:trace>
          <inkml:trace contextRef="#ctx0" brushRef="#br0" timeOffset="7125.407">10029 1797 102,'0'0'39,"-1"-10"2,1 10 0,0 0-27,-3 13-6,1 2-3,5 8-2,-2 4-1,2 3-2,1 3 0,-1 0 0,0-1 0,0-1 0,-1-6 0,0-2 0,1-3 0,-4-6-6,4 3-4,-14-11-29,12 3-2,-1-9 1,-11-1-1</inkml:trace>
          <inkml:trace contextRef="#ctx0" brushRef="#br0" timeOffset="7347.42">9969 2004 109,'-3'-13'38,"3"13"3,0 0-2,18-4-29,-18 4-5,27-3-1,-8 2-2,7 1-1,2-2 0,1 0-2,1 0 0,-1-6-3,1 4-1,-10-11-7,11 11-22,-19-12-6,4 4 1,-12-7-1</inkml:trace>
        </inkml:traceGroup>
        <inkml:traceGroup>
          <inkml:annotationXML>
            <emma:emma xmlns:emma="http://www.w3.org/2003/04/emma" version="1.0">
              <emma:interpretation id="{B008AB1D-7580-4947-A34A-11098197CC3D}" emma:medium="tactile" emma:mode="ink">
                <msink:context xmlns:msink="http://schemas.microsoft.com/ink/2010/main" type="inkWord" rotatedBoundingBox="16095,11619 18626,11584 18642,12704 16110,12739"/>
              </emma:interpretation>
              <emma:one-of disjunction-type="recognition" id="oneOf7">
                <emma:interpretation id="interp31" emma:lang="en-US" emma:confidence="0">
                  <emma:literal>Hoi-IR'</emma:literal>
                </emma:interpretation>
                <emma:interpretation id="interp32" emma:lang="en-US" emma:confidence="0">
                  <emma:literal>Ho-incr.</emma:literal>
                </emma:interpretation>
                <emma:interpretation id="interp33" emma:lang="en-US" emma:confidence="0">
                  <emma:literal>Hoi-IRI</emma:literal>
                </emma:interpretation>
                <emma:interpretation id="interp34" emma:lang="en-US" emma:confidence="0">
                  <emma:literal>Hoi-a-RI</emma:literal>
                </emma:interpretation>
                <emma:interpretation id="interp35" emma:lang="en-US" emma:confidence="0">
                  <emma:literal>Hoi-IR!</emma:literal>
                </emma:interpretation>
              </emma:one-of>
            </emma:emma>
          </inkml:annotationXML>
          <inkml:trace contextRef="#ctx0" brushRef="#br0" timeOffset="25694.469">13215 2043 106,'0'0'39,"12"-7"2,-12 7-1,27-8-27,-9 0-7,10 2-3,1-1-1,5-1-1,2 2-1,0-2 0,0 4-3,-7-2-1,0 6-4,-15-11-9,7 12-22,-21-1-2,18-6 3,-18 6-3</inkml:trace>
          <inkml:trace contextRef="#ctx0" brushRef="#br0" timeOffset="25480.457">13268 1883 90,'2'-13'38,"-3"-6"-1,5 8 3,-8-8-26,4 19-6,5-16-2,-5 16-1,0 0-1,10 24 0,-8-2 0,2 6-2,-2 4 1,5 4-3,-4 2 0,3 1 0,-1-4 0,2-4 0,-3-5 0,1-5 0,-3-5 0,-2-5-3,5 0-4,-15-20-12,10 9-21,-12-5-1,12 5 1,-19-19 0</inkml:trace>
          <inkml:trace contextRef="#ctx0" brushRef="#br0" timeOffset="25961.484">13576 1760 107,'0'0'39,"0"0"2,-3 11-1,-8-6-28,13 13-6,-2 2-2,6 7 0,-2 3-2,2 3-2,1 0 0,0 1 0,1-1 0,0 0 0,1-4 0,-1-5 0,0-2 0,-2-8 0,2 1 0,-8-15-14,10 6-27,-10-6 0,7-10-1,-7-4 1</inkml:trace>
          <inkml:trace contextRef="#ctx0" brushRef="#br0" timeOffset="26390.509">13876 1875 111,'-6'14'40,"-3"-6"0,4 8-1,-5-2-33,4 7-1,0 2-1,2 3-2,-1-1 2,5 3-2,1-3 0,4 1-2,2-6 0,4-3 0,4-6 0,3-6 0,3-5 0,2-4 0,1-8 0,1-4 0,-4-3 0,-3-4 0,0-2 0,-7-1 0,-4 1 0,-6-2 0,-3 1 0,-5 2 0,-3-1 0,-4 4-2,0 2 2,-2 5-1,-1 4 0,1 2-1,4 9-2,-1 1-2,10 13-8,3-15-25,-7 21-1,7-21 0,3 25 0</inkml:trace>
          <inkml:trace contextRef="#ctx0" brushRef="#br0" timeOffset="26625.522">14184 2043 106,'15'6'41,"-15"-6"0,24 1 0,-11-12-25,7 13-11,1-3-2,1 0-1,3 1-4,-3-2 0,2 3-3,-9-8-4,10 11-26,-16-11-6,7 7 1,-16 0-1</inkml:trace>
          <inkml:trace contextRef="#ctx0" brushRef="#br0" timeOffset="28035.603">14589 1062 94,'-15'2'37,"2"6"2,-5-6-5,9 19-22,-11-7-3,10 10-3,-1-3-1,4 5 0,1-2-2,6-2 1,3-4-2,5-3-1,4-3 1,4-6-2,4-2 2,4-7-2,0-5 0,4-6 0,-1-4 0,-1-4 0,-4-2 0,-2-3 0,-5-1 0,-7 3-2,-1 1 1,-9 5 0,-4 4 0,-2 4 0,-6 6 0,-3 3-1,2 5-1,-4 1-2,6 15-8,-6-8-25,8 11-2,-5-8 0,11 11 0</inkml:trace>
          <inkml:trace contextRef="#ctx0" brushRef="#br0" timeOffset="27347.564">14523 1532 106,'0'0'41,"-1"11"0,1-11 0,2 25-28,-6-12-8,7 6-1,-3-1-2,2-1-2,0-1-1,-1-6-2,3 3-4,-4-13-14,0 0-19,0 0-1,0 0 1,9-18-1</inkml:trace>
          <inkml:trace contextRef="#ctx0" brushRef="#br0" timeOffset="27024.545">14718 1885 102,'0'-17'36,"0"17"3,-4-17-2,4 17-29,-7-10-3,7 10-1,-11 0-1,11 0 0,-20 12 0,10 1 0,-3 2-1,-1 4 1,2 3-1,-1 4 1,3 1-1,3 3-2,2-2 0,5-2 0,3-3 0,4-3 0,5-4 0,4-2 0,3-5 0,3-5 0,0-2 0,1-3 0,1 1 0,-5-11-5,7 13-24,-14-14-12,3 4-2,-12-7 2,3 3-1</inkml:trace>
          <inkml:trace contextRef="#ctx0" brushRef="#br0" timeOffset="27558.576">14635 1508 115,'17'18'41,"-17"-18"0,9 21-1,-16-10-31,13 6-5,-4-1-2,4-2-2,-3 0-3,-3-14-2,5 20-4,-5-20-18,0 0-14,-9-9 1,9 9 0,-6-18 0</inkml:trace>
          <inkml:trace contextRef="#ctx0" brushRef="#br0" timeOffset="28369.622">14884 1982 95,'0'0'39,"10"6"3,-10-6-3,21 6-20,-21-6-12,26-2-2,-9 2-3,2 0-2,2 1-1,-3-2-1,4 2-2,-6-9-6,14 8-28,-18-6-3,7 4 2,-10-8-2</inkml:trace>
          <inkml:trace contextRef="#ctx0" brushRef="#br0" timeOffset="29135.666">15265 1908 88,'13'4'41,"-13"-4"0,3 14 1,-3-14-15,1 18-20,-2-5-1,3 4-3,-2 0-3,3 0 0,-2-2 0,1-2 0,0-3 0,-2-10 0,3 14 0,-3-14 0,0 0 0,0 0 0,0 0 0,0 0 0,-2-18 0,1 3-3,1-2 1,0-5 0,2-4 1,1-5 0,3-4 0,0-1 1,2 2 0,2 3 0,1 1 0,2 6 1,-1 2 0,3 7 0,-1 3 1,1 8-1,1 1 0,-1 3 2,-1 3-3,1 4 0,-2 1 0,-2 3 0,-4 2 0,-3 1 0,-2-1 0,-6 4 0,-2-1 0,-4 0 0,-4 0 0,-2-1 0,-3 1 0,-2-4 0,1 1 0,1-2 0,-1-1 0,4-4 0,2 0 0,2-1 0,12-5 0,-11 9 0,11-9 0,0 0 0,0 13 0,0-13 0,11 14 0,0-5 0,1 0 0,4 1 0,2 0 0,4-1 0,0-1 0,3-3 0,-2-1 0,-2-3 0,-3 0 0,-3-4 0,0 2-2,-8-8-9,9 9-27,-16 0-5,8-11 3,-10 1-2</inkml:trace>
          <inkml:trace contextRef="#ctx0" brushRef="#br0" timeOffset="29437.683">15728 1553 92,'0'0'41,"12"-1"1,-12 1 0,-1 29-14,-4-13-22,3 8-2,0 0-4,-1 1 0,0-3 0,0-2 0,3-1 0,0-19-6,4 18-34,-4-18-2,0 0 1,-10-6-2</inkml:trace>
        </inkml:traceGroup>
      </inkml:traceGroup>
    </inkml:traceGroup>
    <inkml:traceGroup>
      <inkml:annotationXML>
        <emma:emma xmlns:emma="http://www.w3.org/2003/04/emma" version="1.0">
          <emma:interpretation id="{F0780943-FE4B-4F4D-96B2-3F8690A19C4E}" emma:medium="tactile" emma:mode="ink">
            <msink:context xmlns:msink="http://schemas.microsoft.com/ink/2010/main" type="paragraph" rotatedBoundingBox="3052,13211 18910,12880 18945,14544 3087,14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8A450-8DA9-4796-8243-481C1A3383E1}" emma:medium="tactile" emma:mode="ink">
              <msink:context xmlns:msink="http://schemas.microsoft.com/ink/2010/main" type="line" rotatedBoundingBox="3052,13211 18910,12880 18945,14544 3087,14875"/>
            </emma:interpretation>
          </emma:emma>
        </inkml:annotationXML>
        <inkml:traceGroup>
          <inkml:annotationXML>
            <emma:emma xmlns:emma="http://www.w3.org/2003/04/emma" version="1.0">
              <emma:interpretation id="{E8E49421-54F3-43FB-BB61-2B697660196E}" emma:medium="tactile" emma:mode="ink">
                <msink:context xmlns:msink="http://schemas.microsoft.com/ink/2010/main" type="inkWord" rotatedBoundingBox="3059,13539 6867,13460 6895,14795 3087,14875"/>
              </emma:interpretation>
              <emma:one-of disjunction-type="recognition" id="oneOf8">
                <emma:interpretation id="interp36" emma:lang="en-US" emma:confidence="0">
                  <emma:literal>cite-osier"</emma:literal>
                </emma:interpretation>
                <emma:interpretation id="interp37" emma:lang="en-US" emma:confidence="0">
                  <emma:literal>cir-osier"</emma:literal>
                </emma:interpretation>
                <emma:interpretation id="interp38" emma:lang="en-US" emma:confidence="0">
                  <emma:literal>GHz-osier"</emma:literal>
                </emma:interpretation>
                <emma:interpretation id="interp39" emma:lang="en-US" emma:confidence="0">
                  <emma:literal>"so-its"</emma:literal>
                </emma:interpretation>
                <emma:interpretation id="interp40" emma:lang="en-US" emma:confidence="0">
                  <emma:literal>cine-osier"</emma:literal>
                </emma:interpretation>
              </emma:one-of>
            </emma:emma>
          </inkml:annotationXML>
          <inkml:trace contextRef="#ctx0" brushRef="#br0" timeOffset="-34848.994">301 3659 119,'0'0'41,"12"23"1,-12-23-1,8 23-32,-4-11-6,3 4-3,-1-3 0,0-1 0,-6-12 0,13 10 0,-13-10 0,0 0 0,11-12 0,-10-2 0,-1-1 0,-2-6 0,-1 0 0,-1-2 0,1 0 0,-2 2 0,0 2 0,-2 5 0,0 3 0,7 11 0,-19-1 0,9 9 0,-3 5 0,-1 7 0,0 5 0,0 6 0,-1 5 0,3 7 0,0 4 0,1 4 0,3 0 0,4-3 0,4-4 0,4-3 0,5-10 0,6-10 0,2-7 0,6-7 0,2-5 0,-1-3 0,1-3 0,-2-5 0,0 4 0,-10-9 0,12 11-35,-17-14-7,6 5-1,-9-12 2</inkml:trace>
          <inkml:trace contextRef="#ctx0" brushRef="#br0" timeOffset="-34126.953">711 3593 100,'-9'-21'40,"9"21"1,0 0 0,0 0-22,-10 10-11,14 5-2,-2 4-6,1 8 0,0 5 0,2 6 0,0 1 0,-1 2 0,1 1 0,-1-5 0,2 0 0,-6-17-10,7 8-31,-8-13-1,8 3 0,-7-18-1</inkml:trace>
          <inkml:trace contextRef="#ctx0" brushRef="#br0" timeOffset="-34555.977">546 3637 114,'0'0'40,"0"0"2,0 0-2,-9 12-30,13 5-4,-5 1-3,3 8-3,-2 4 0,4 6 0,-1 1 0,2 2 0,-1 0 0,1-2 0,-2-4 0,2-6 0,0-6 0,-3-7 0,3 0 0,-5-14-4,4 11-29,-4-11-9,-7-11 0,-3-4 1,6 3-1</inkml:trace>
          <inkml:trace contextRef="#ctx0" brushRef="#br0" timeOffset="-34358.966">477 3880 119,'-11'-3'39,"11"3"3,0 0-2,14 12-30,-4-11-5,8 0-5,3-1 0,6-2 0,1-1 0,0-2 0,1 1 0,-6-7-5,5 11-9,-16-12-26,6 6-1,-12-9 0,3 5 0</inkml:trace>
          <inkml:trace contextRef="#ctx0" brushRef="#br0" timeOffset="-33524.918">812 4019 107,'0'0'40,"0"0"0,0 0 0,0 0-29,0 0-5,0 0-2,14-9 0,-14 9-1,18-3-3,-9 1 0,2 1 0,-1 1 0,2 0 0,-3 1 0,2 1 0,-11-2 0,17 6 0,-17-6 0,10 11 0,-10-11 0,1 15 0,-3-5 0,-3 0 0,1 3 0,-4 2 0,0 1 0,-3 1 0,3 2 0,-3 0 0,-1 0 0,1 1 0,1-1 0,0-2 0,1-2 0,2 0 0,0-4 0,4-1 0,3-10 0,-2 14 0,2-14 0,0 0 0,17 1 0,-6-3 0,1 0 0,5 0 0,-2-2 0,4 1 0,0 2 0,0-1 0,-3 1 0,0 1 0,-2-2 0,-14 2 0,21 0 0,-21 0 0,9 0 0,-15-12-19,6 12-23,0 0-1,0 0 0,-2-21 0</inkml:trace>
          <inkml:trace contextRef="#ctx0" brushRef="#br0" timeOffset="-21595.236">1064 3910 115,'0'0'41,"0"0"2,0 0-2,13 6-29,-13-6-9,20-4-3,-4-2 0,9 1 0,2-3 0,3-3 0,1-2 0,1 2 0,0 2 0,-6-2 0,1 6 0,-10-5 0,7 18-28,-24-8-14,19 3-1,-19-3 2,0 0-2</inkml:trace>
          <inkml:trace contextRef="#ctx0" brushRef="#br0" timeOffset="-21038.204">1695 3761 105,'0'0'38,"-11"-11"1,10 21-6,-15-11-21,10 12-4,-6-4-3,3 12 0,-4 2-1,2 5 0,-2 1-2,4 4-2,0-1 0,4 1 0,2 0 0,5-4 0,2-6 0,7-4 0,3-5 0,3-7 0,2-3 0,4-7 0,0-5 0,3-5 0,-2-6 0,-4-1 0,-1-5 0,-2-1 0,-6-1 0,-3 0 0,-6-2 0,-4 4 0,-3 0 0,-4 4 0,-3 4 0,-1 5 0,-1 1 0,0 7 0,1 4 0,1 3 0,12-1 0,-19 10-5,17 1-3,2-11-9,-3 11-23,3-11-1,7 18 1,-7-18 1</inkml:trace>
          <inkml:trace contextRef="#ctx0" brushRef="#br0" timeOffset="-20768.188">2084 3927 103,'0'0'41,"9"16"1,-9-16-1,18 18-13,-6-17-28,7 1 0,1-2 0,3-1 0,1-3 0,1-3 0,1 2 0,-6-8-4,10 9-36,-16-7-1,5 10-1,-11-8 1</inkml:trace>
          <inkml:trace contextRef="#ctx0" brushRef="#br0" timeOffset="-20135.152">2802 3803 100,'1'-13'39,"-1"13"2,-2-14-2,2 14-20,-15 0-11,15 0-4,-20-3-1,8 5-1,-3 2-2,-1 4 0,-1 3 0,-2 5 0,0 5 0,1 3 0,0 5 0,0 2 0,4 2 0,5 2 0,1-2 0,7-2 0,5-7 0,6-1 0,4-8 0,9-3 0,2-7 0,4-5 0,1-3 0,2-6 0,-2 0 0,-2-6 0,0 4 0,-13-16-12,2 15-29,-10-12-2,4 8 2,-12-10-2</inkml:trace>
          <inkml:trace contextRef="#ctx0" brushRef="#br0" timeOffset="-19770.131">2536 3379 111,'-3'10'41,"3"-10"0,-7 17-1,-2-10-29,14 11-5,-2-1-1,5 5-5,-2-1 0,5 1 0,-3-1 0,2-3 0,1 0 0,-11-18-7,20 22-9,-20-22-23,17 1-3,-12-11 3,4 4-2</inkml:trace>
          <inkml:trace contextRef="#ctx0" brushRef="#br0" timeOffset="-19568.12">2719 3429 128,'0'0'39,"5"20"2,-5-20-6,7 20-28,-4-6-2,2 1-5,-1-2 0,0-2 0,0 0-4,-4-11-7,7 10-28,-7-10-1,0 0-1,-11-10 1</inkml:trace>
          <inkml:trace contextRef="#ctx0" brushRef="#br0" timeOffset="-19039.089">2565 2957 92,'-10'1'35,"-3"-1"2,4 7 1,-11-6-24,15 14-5,-9-2-3,9 9-1,-5-2 0,9 5 0,-2 0-2,7 3 1,3-5-2,6 1-2,5-6 0,3-5 0,5-7 0,5-5 0,2-3 0,2-9 0,-1-3 0,-4-5 0,-2-3 0,-5 0 0,-7-1 0,-8 2 0,-7 0 0,-6 4 0,-6 0 0,-5 2 0,-3 3 0,-4 0 0,0 2 0,-3 0 0,2 3 0,2-1 0,6 7-5,-5-8-12,21 9-23,-13 7-1,20 5 1,-7-12-1</inkml:trace>
          <inkml:trace contextRef="#ctx0" brushRef="#br0" timeOffset="-18603.065">2981 3857 103,'0'0'40,"0"0"2,0 0 0,4-20-22,10 21-12,-1-5-8,7 2 0,0-1 0,4-2 0,0 2 0,-1-5 0,0 8 0,-11-13-11,8 13-30,-20 0 0,22-8 0,-22 8-1</inkml:trace>
          <inkml:trace contextRef="#ctx0" brushRef="#br0" timeOffset="-17771.017">3385 3862 103,'9'18'40,"-9"-18"2,10 25-1,-10-25-21,9 28-13,-7-12-5,5 4-2,-2-3 0,1-1 0,-2-2 0,1-4 0,-5-10 0,4 13 0,-4-13 0,0 0 0,0 0 0,-4-12 0,4 12 0,-8-23 0,5 5 0,0-3 0,1-2-2,0-5 0,4 0 1,1-2 0,1-1 1,3 2 0,0 0 1,3 3-1,-1 3 1,2 4 0,2 1 0,0 4 1,1 2-2,0 5 0,1 1 0,0 5 0,0 0 0,1 3 0,-1 0 0,-1 5 0,-1-1 0,-2 4 0,-11-10 0,15 18 0,-12-7 0,-1-1 0,-4 3 0,-1 0 0,-5 0 0,1-2 0,-4 3 0,-2-4 0,-1 1 0,-2 0 0,0-3 0,0 2 0,-2-1 0,0 3 0,1-2 0,1 2 0,2-2 0,2 1 0,2 0 0,10-11 0,-12 14 0,12-14 0,4 10 0,-4-10 0,20 10 0,-5-6 0,5-1 0,0 4 0,4-2 0,-1 2 0,0 0 0,1 2 0,-5-1 0,0 1 0,-5-1 0,0-1 0,-2-2 0,-2-3 0,-10-2 0,9-2 0,-9 2 0,0-15-37,0 15-4,6-24-1,-2 11 1</inkml:trace>
          <inkml:trace contextRef="#ctx0" brushRef="#br0" timeOffset="-17448.999">3861 3568 111,'0'0'40,"0"0"0,0 0 0,7 17-27,-14-8-5,4 8-5,-5 0-3,3 4 0,-2-3 0,3 1 0,-2-3 0,3-4 0,4-2 0,-1-10 0,0 0-8,7-12-17,5 8-15,-7-11-1,10 6 1,-6-9 0</inkml:trace>
          <inkml:trace contextRef="#ctx0" brushRef="#br0" timeOffset="-17227.986">3977 3574 107,'0'0'39,"0"0"2,0 0-1,11 23-23,-11-23-9,-5 20-5,3-9-3,1 2 0,-2 0 0,1-3 0,2-10 0,-5 11 0,9 1-10,-4-12-30,0 0-1,0 0 0,0 0-1</inkml:trace>
        </inkml:traceGroup>
        <inkml:traceGroup>
          <inkml:annotationXML>
            <emma:emma xmlns:emma="http://www.w3.org/2003/04/emma" version="1.0">
              <emma:interpretation id="{6B1C601C-27C2-4DBA-81FA-AD68FCFFCA0F}" emma:medium="tactile" emma:mode="ink">
                <msink:context xmlns:msink="http://schemas.microsoft.com/ink/2010/main" type="inkWord" rotatedBoundingBox="12762,12919 13820,14306 13036,14903 11979,13517"/>
              </emma:interpretation>
              <emma:one-of disjunction-type="recognition" id="oneOf9">
                <emma:interpretation id="interp41" emma:lang="en-US" emma:confidence="0">
                  <emma:literal>he</emma:literal>
                </emma:interpretation>
                <emma:interpretation id="interp42" emma:lang="en-US" emma:confidence="0">
                  <emma:literal>left</emma:literal>
                </emma:interpretation>
                <emma:interpretation id="interp43" emma:lang="en-US" emma:confidence="0">
                  <emma:literal>dif</emma:literal>
                </emma:interpretation>
                <emma:interpretation id="interp44" emma:lang="en-US" emma:confidence="0">
                  <emma:literal>Getz</emma:literal>
                </emma:interpretation>
                <emma:interpretation id="interp45" emma:lang="en-US" emma:confidence="0">
                  <emma:literal>Katz</emma:literal>
                </emma:interpretation>
              </emma:one-of>
            </emma:emma>
          </inkml:annotationXML>
          <inkml:trace contextRef="#ctx0" brushRef="#br0" timeOffset="8154.466">9749 2448 113,'0'0'40,"0"0"2,11 11-2,-11-11-30,2 27-4,1-3-2,2 9-4,0 4 0,1 8 0,-2 3 0,3 3 0,-3-3 0,1-3 0,0-3 0,-2-5 0,0-7 0,-1-7 0,-1-4 0,0-3 0,-2-1 0,-1 2 0,-1-3 0,-1 1 0,-1 3 0,0 0 0,2-2 0,0 0 0,2-3 0,1-13 0,0 0 0,0 0-18,14-9-23,-12-9-1,7 5 0,-5-13 0</inkml:trace>
          <inkml:trace contextRef="#ctx0" brushRef="#br0" timeOffset="9031.516">9832 3352 96,'0'0'37,"10"6"4,-10-6-3,9 30-23,-10-13-5,6 10-2,-3-4-2,4 5-2,-2-5-4,4-1 0,-4-4 0,3-6 0,-7-12 0,10 9 0,-10-9 0,0 0 0,11-20 0,-9 4 0,0-2 0,-1-4 0,1 2 0,-3-1 0,1 2 0,-3 0 0,-1 9 0,4 10 0,-15-13 0,3 13 0,2 4 0,-3 2 0,1 6 0,-3 5 0,1 5 0,2 6 0,-4 3 0,4 6 0,-2 4 0,3 3 0,2-3 0,3 1 0,4-6 0,5-4 0,3-5 0,6-5 0,3-10 0,3-3 0,4-7 0,1-3 0,0-5 0,-1-3 0,0 4 0,-11-17-28,8 16-13,-11-12 0,5 8 0,-12-13-1</inkml:trace>
          <inkml:trace contextRef="#ctx0" brushRef="#br0" timeOffset="9792.56">10240 3377 104,'-4'-11'39,"4"11"3,-5 12-3,10 14-21,-10-8-9,7 11-5,-3 1-4,3 4 0,0 0 0,1 3 0,0-4 0,1-2 0,1-3 0,0-6 0,2-3 0,-4-8 0,12 5-36,-15-16-5,0 0-1,0 0 1</inkml:trace>
          <inkml:trace contextRef="#ctx0" brushRef="#br0" timeOffset="9331.533">10036 3464 111,'0'0'40,"1"9"2,2 3-2,-7-2-31,7 8-3,-2 1-1,3 8-3,-1 2-2,2 4 0,0 0 0,1 1 0,0-2 0,0-2 0,1-5 0,-2-5 0,1-5 0,-6-15 0,8 16-2,-14-25-30,6 9-8,-2-16-2,2 16 1,-9-31-1</inkml:trace>
          <inkml:trace contextRef="#ctx0" brushRef="#br0" timeOffset="9568.547">9977 3653 115,'0'0'41,"-5"13"-1,5-13 1,19 6-33,-9-7-4,10 0-1,1-1 0,7-1-3,0-2 0,1-1-2,1 1-1,-5-5-2,4 10-7,-18-11-26,8 8-2,-14-9 1,6 6-2</inkml:trace>
          <inkml:trace contextRef="#ctx0" brushRef="#br0" timeOffset="10373.593">10360 3693 108,'0'0'40,"4"12"1,-4-12-2,10 3-27,-10-3-7,11-3-1,-11 3-2,18-1 0,-7-1 0,0 3-2,0-1 0,0 0 0,0 1 0,0 0 0,-2 3 0,-9-4 0,14 9 0,-14-9 0,6 17 0,-6-7 0,-2 2 0,-3 1 0,-2 0 0,-1 2 0,-1 1 0,-2 1 0,-1-1 0,0 3 0,0-2 0,2 1 0,-2 0 0,2-1 0,0-3 0,5-1 0,0-2 0,5-11 0,-4 16 0,4-16 0,0 0 0,19 10 0,-9-9 0,6 0 0,2-2 0,1 1 0,3-1 0,1-1 0,-2 4 0,-2-4 0,0 2 0,-5-3 0,2 10-9,-16-7-32,19-9-1,-20-5 0,10 6-1</inkml:trace>
          <inkml:trace contextRef="#ctx0" brushRef="#br0" timeOffset="16095.92">10500 3530 112,'7'10'39,"-7"-10"2,11 4-2,-11-4-28,14 3-5,0-2-2,6 2-1,1-3-3,1 0 0,1 0 0,0-1 0,-1 0 0,-3-2 0,1 3-2,-8-14-15,3 17-23,-15-3-1,21-5 0,-21 5 0</inkml:trace>
        </inkml:traceGroup>
        <inkml:traceGroup>
          <inkml:annotationXML>
            <emma:emma xmlns:emma="http://www.w3.org/2003/04/emma" version="1.0">
              <emma:interpretation id="{AE341681-92CA-4BB5-94EB-90957E166F77}" emma:medium="tactile" emma:mode="ink">
                <msink:context xmlns:msink="http://schemas.microsoft.com/ink/2010/main" type="inkWord" rotatedBoundingBox="13765,13925 14489,13975 14460,14397 13736,14347"/>
              </emma:interpretation>
              <emma:one-of disjunction-type="recognition" id="oneOf10">
                <emma:interpretation id="interp46" emma:lang="en-US" emma:confidence="0">
                  <emma:literal>Ott</emma:literal>
                </emma:interpretation>
                <emma:interpretation id="interp47" emma:lang="en-US" emma:confidence="0">
                  <emma:literal>0+1</emma:literal>
                </emma:interpretation>
                <emma:interpretation id="interp48" emma:lang="en-US" emma:confidence="0">
                  <emma:literal>ox.</emma:literal>
                </emma:interpretation>
                <emma:interpretation id="interp49" emma:lang="en-US" emma:confidence="0">
                  <emma:literal>ort</emma:literal>
                </emma:interpretation>
                <emma:interpretation id="interp50" emma:lang="en-US" emma:confidence="0">
                  <emma:literal>Olt</emma:literal>
                </emma:interpretation>
              </emma:one-of>
            </emma:emma>
          </inkml:annotationXML>
          <inkml:trace contextRef="#ctx0" brushRef="#br0" timeOffset="17328.991">11181 3603 104,'0'0'39,"0"0"2,0 0-2,0 0-24,13 0-10,1-4-2,6 3-2,3-3 0,4-1-1,1-1 0,1 0 0,2 0-2,-5-2-2,3 8-5,-16-8-28,10 8-3,-11-9 1,3 9-1</inkml:trace>
          <inkml:trace contextRef="#ctx0" brushRef="#br0" timeOffset="16794.96">10926 3455 66,'0'0'37,"8"-10"1,-8 10 2,0 0-16,-15 0-11,14 11-4,-10-2-1,5 8-3,-6-1 0,4 10-2,-1 0 1,1 6-1,-1 2-3,6 1 0,2-4 0,4 0 0,5-3 0,4-6 0,4-6 0,4-7 0,4-6 0,2-6 0,-1-6 0,2-4 0,-2-6 0,-1-1 0,-3-5 0,-6 1 0,-2-3 0,-4-2 0,-5 1 0,-5 2 0,-4 1 0,-5 2 0,-2 3 0,-3 2 0,-3 5 0,-2 1 0,1 8-2,0-1 1,2 7-2,0-1-1,7 7-2,-4-10-9,13 14-25,1-12 1,-4 17 0,4-17 0</inkml:trace>
          <inkml:trace contextRef="#ctx0" brushRef="#br0" timeOffset="17628.008">11460 3403 106,'0'0'39,"0"0"1,0 0 1,0 0-30,5 16-4,-2-1-2,4 7-1,0 4-2,1 5-2,0 1 0,1 4 0,-1-1 0,2-3 0,-3-5 0,2-2 0,-3-5 0,1-6 0,-1-4 0,-6-10 0,12 11-11,-14-23-30,2 12-2,-1-27 1,3 12-1</inkml:trace>
          <inkml:trace contextRef="#ctx0" brushRef="#br0" timeOffset="17096.977">11214 3438 87,'0'0'39,"14"-6"0,-14 6 3,9 10-21,-9-10-12,5 20-3,-1-4 0,4 7-3,0 4 0,2 5-3,-1 0 0,1 2 0,1-1 0,-2-3 0,2-3 0,-5-7 0,2 0 0,-8-20-6,11 26-20,-11-26-14,0 0-2,-13-11 1,13 11 0</inkml:trace>
        </inkml:traceGroup>
        <inkml:traceGroup>
          <inkml:annotationXML>
            <emma:emma xmlns:emma="http://www.w3.org/2003/04/emma" version="1.0">
              <emma:interpretation id="{38FCFA9B-0E8B-4CBA-802C-ABF5EC5C6DD6}" emma:medium="tactile" emma:mode="ink">
                <msink:context xmlns:msink="http://schemas.microsoft.com/ink/2010/main" type="inkWord" rotatedBoundingBox="16089,13256 18916,13197 18944,14516 16116,14575"/>
              </emma:interpretation>
              <emma:one-of disjunction-type="recognition" id="oneOf11">
                <emma:interpretation id="interp51" emma:lang="en-US" emma:confidence="0">
                  <emma:literal>Ho-i</emma:literal>
                </emma:interpretation>
                <emma:interpretation id="interp52" emma:lang="en-US" emma:confidence="0">
                  <emma:literal>Hoi'.</emma:literal>
                </emma:interpretation>
                <emma:interpretation id="interp53" emma:lang="en-US" emma:confidence="0">
                  <emma:literal>Ho-QC</emma:literal>
                </emma:interpretation>
                <emma:interpretation id="interp54" emma:lang="en-US" emma:confidence="0">
                  <emma:literal>Hoi",</emma:literal>
                </emma:interpretation>
                <emma:interpretation id="interp55" emma:lang="en-US" emma:confidence="0">
                  <emma:literal>Hoi".</emma:literal>
                </emma:interpretation>
              </emma:one-of>
            </emma:emma>
          </inkml:annotationXML>
          <inkml:trace contextRef="#ctx0" brushRef="#br0" timeOffset="30513.745">13217 3730 121,'0'0'40,"0"0"1,1 14-2,-1-14-31,13 5-2,1-5-6,10-2 0,3-2 0,6-4 0,1 1 0,4-4 0,-2-1 0,0 0 0,-1 3 0,-10-5-10,5 16-15,-17-12-15,4 10-1,-17 0 2,13-10-1</inkml:trace>
          <inkml:trace contextRef="#ctx0" brushRef="#br0" timeOffset="30267.731">13263 3610 92,'0'0'39,"0"-11"2,0 11-2,3-10-13,-3 10-18,0 0-3,11 18 0,-7-3-5,1 8 0,-2 5 0,1 3 0,0 4 0,-1 0 0,-1 0 0,0-4 0,1-3 0,-3-9 0,5 3-6,-5-22-14,-5 15-20,5-15-1,0 0 1,-16-10 0</inkml:trace>
          <inkml:trace contextRef="#ctx0" brushRef="#br0" timeOffset="30761.759">13584 3545 120,'-4'-14'39,"4"14"2,0 0-1,2 11-30,-4-2-5,6 10-5,-2 2 0,2 7 0,1 2 0,1 0 0,2 1 0,0 1 0,2-4 0,-1-5 0,1-3 0,-2-8 0,5 0 0,-13-12-21,19 2-19,-12-12-2,7 8 1,-7-12-1</inkml:trace>
          <inkml:trace contextRef="#ctx0" brushRef="#br0" timeOffset="31181.783">13920 3549 113,'0'0'38,"0"0"1,-12 7-1,10 4-30,-7 0-3,4 8-1,-4 2 0,3 6-1,-3 1 0,4 3-3,1-1 0,5 2 0,2-4 0,6-4 0,3-7 0,8-7 0,3-3 0,4-7 0,1-7 0,1-4 0,-1-6 0,-2-5 0,-4-2 0,-3-2 0,-6-1 0,-7-1 0,-4 3 0,-5 1 0,-5 5 0,-3 3 0,-4 4 0,-3 3 0,0 4 0,-3 2 0,6 6-7,-7-7-7,22 4-25,-19 11-1,16-1 1,3-10-1</inkml:trace>
          <inkml:trace contextRef="#ctx0" brushRef="#br0" timeOffset="31415.796">14299 3695 124,'22'15'41,"-22"-15"2,19 11-3,-19-11-33,21 9-7,-4-5 0,3-1 0,3 1 0,-2-8-2,11 12-21,-10-16-17,6 7-1,-10-11 1,8 5-2</inkml:trace>
          <inkml:trace contextRef="#ctx0" brushRef="#br0" timeOffset="32471.857">14647 3202 99,'0'0'39,"0"0"1,0 0-1,0 0-21,0 21-11,-1-7-2,3 5-2,-1 1-1,2 2-1,0-1-2,0-4 0,1 2-3,-4-19-5,15 17-29,-15-17-2,11 3 2,-11-3-2</inkml:trace>
          <inkml:trace contextRef="#ctx0" brushRef="#br0" timeOffset="33159.896">14771 2661 90,'-17'3'37,"3"5"2,-7 0-1,6 12-18,-6-4-12,8 8-3,0 0-1,5 4-1,4 1 0,7 1-1,2-2 1,8-2-2,2-3 1,4-2-2,2-6 0,5-3 0,0-6 0,0-5 0,1-5 0,-4-4 0,0-6 0,-4-5 0,-4-2 0,-3-4 0,-4-2 0,-6-3 0,-2 1 0,-6 0-3,-1 3 1,-5 4 1,0 6 0,-3 6 0,1 9-2,-1 4 0,5 14-4,-8-3-24,14 14-8,-6-2 1,9 10 0</inkml:trace>
          <inkml:trace contextRef="#ctx0" brushRef="#br0" timeOffset="32064.834">14842 3638 104,'1'-19'38,"-1"19"2,2-22-2,-2 22-25,0 0-5,-11 7-2,0 1-2,2 7 0,-4 2-4,1 5 0,-1 3 0,1 6 0,2 3 0,0 0 0,4 0 0,2 0 0,5-4 0,6-2 0,5-4 0,5-8 0,5-5 0,5-4 0,2-3 0,1-4 0,0-1 0,-3-5 0,2 7-7,-13-15-34,7 7 0,-13-11 0,4 5-1</inkml:trace>
          <inkml:trace contextRef="#ctx0" brushRef="#br0" timeOffset="32668.868">14797 3180 123,'16'14'39,"-16"-14"1,7 25-1,-10-11-31,9 3-6,1-2-2,-3-5-4,6 6-8,-10-16-27,0 0 0,0 0 0,10-9-1</inkml:trace>
        </inkml:traceGroup>
        <inkml:traceGroup>
          <inkml:annotationXML>
            <emma:emma xmlns:emma="http://www.w3.org/2003/04/emma" version="1.0">
              <emma:interpretation id="{E4CB0101-7A78-4A83-B16F-88C277D41A49}" emma:medium="tactile" emma:mode="ink">
                <msink:context xmlns:msink="http://schemas.microsoft.com/ink/2010/main" type="inkWord" rotatedBoundingBox="17958,14247 18905,13854 19071,14254 18124,14647"/>
              </emma:interpretation>
              <emma:one-of disjunction-type="recognition" id="oneOf12">
                <emma:interpretation id="interp56" emma:lang="en-US" emma:confidence="0">
                  <emma:literal>-r"</emma:literal>
                </emma:interpretation>
                <emma:interpretation id="interp57" emma:lang="en-US" emma:confidence="0">
                  <emma:literal>-R"</emma:literal>
                </emma:interpretation>
                <emma:interpretation id="interp58" emma:lang="en-US" emma:confidence="0">
                  <emma:literal>'R"</emma:literal>
                </emma:interpretation>
                <emma:interpretation id="interp59" emma:lang="en-US" emma:confidence="0">
                  <emma:literal>'r"</emma:literal>
                </emma:interpretation>
                <emma:interpretation id="interp60" emma:lang="en-US" emma:confidence="0">
                  <emma:literal>"R"</emma:literal>
                </emma:interpretation>
              </emma:one-of>
            </emma:emma>
          </inkml:annotationXML>
          <inkml:trace contextRef="#ctx0" brushRef="#br0" timeOffset="33508.916">15064 3684 120,'0'0'41,"0"0"0,15 11 0,-15-11-33,25 2-4,-4-2-4,4-1 0,3-2 0,0-5 0,0 2-2,-7-7-4,5 12-11,-13-13-23,2 10-1,-11-8 2,-4 12-2</inkml:trace>
          <inkml:trace contextRef="#ctx0" brushRef="#br0" timeOffset="34295.961">15457 3632 118,'12'20'40,"-12"-20"2,3 25-2,-6-12-30,9 10-5,-4-2-5,3 4 0,-2-2 0,3 2 0,-2-4 0,0-2 0,0-4 0,-1-3 0,-2-2 0,-1-10 0,0 0 0,0 0 0,0 0 0,0 0 0,-7-19 0,5-1 0,1-1 0,0-7 0,2-2 0,1-5 0,2 0 0,1-1 0,1 4 0,2 3 0,0 3 0,2 4 0,0 6 0,1 6 0,-1 3 0,3 6 0,-1 2 0,2 2 0,1 4 0,0 0 0,0 3 0,1 0 0,-1-1 0,-3 2 0,-2-3 0,-4 2 0,-3 0 0,-4 0 0,1-10 0,-17 20 0,1-11 0,-1 2 0,-4-1 0,0 0 0,-3-1 0,2-1 0,1 1 0,3 0 0,1-2 0,3 0 0,3-1 0,11-6 0,-14 9 0,14-9 0,0 0 0,2 12 0,-2-12 0,19 13 0,-5-4 0,6-1 0,3 0 0,3 0 0,3 0 0,5 1 0,-2-3 0,0-2 0,-3 0 0,-5-1 0,-4 2 0,-5-5 0,-2 5 0,-13-5-6,14-3-35,-14 3-1,0 0 0,-6-11 0</inkml:trace>
          <inkml:trace contextRef="#ctx0" brushRef="#br0" timeOffset="34603.979">15969 3360 120,'0'0'40,"0"0"2,0 0-3,-10 15-31,2-1-2,3 5-6,-2 0 0,0 2 0,2-3 0,1-2 0,2-2 0,2-14 0,2 15-9,-2-15-29,0 0-4,4-21 1,6 12 2</inkml:trace>
          <inkml:trace contextRef="#ctx0" brushRef="#br0" timeOffset="34811.991">16038 3356 125,'0'0'41,"0"19"0,-4-9 0,8 7-34,-5 0-7,-1 2 0,1 1 0,-2-2 0,3 3-2,-12-10-37,13 2-2,-1-13 0,0 0-1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4:56.67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CEAC14-F1A0-444A-9B7F-B275F0D7C2BA}" emma:medium="tactile" emma:mode="ink">
          <msink:context xmlns:msink="http://schemas.microsoft.com/ink/2010/main" type="writingRegion" rotatedBoundingBox="7632,8669 7927,14159 3880,14376 3585,8887"/>
        </emma:interpretation>
      </emma:emma>
    </inkml:annotationXML>
    <inkml:traceGroup>
      <inkml:annotationXML>
        <emma:emma xmlns:emma="http://www.w3.org/2003/04/emma" version="1.0">
          <emma:interpretation id="{6E6A1666-557C-4031-AC86-F6E0DE64C354}" emma:medium="tactile" emma:mode="ink">
            <msink:context xmlns:msink="http://schemas.microsoft.com/ink/2010/main" type="paragraph" rotatedBoundingBox="7670,8673 7873,14133 6549,14182 6346,8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60018B-C614-4B75-B3C8-ACFBB79BF9A6}" emma:medium="tactile" emma:mode="ink">
              <msink:context xmlns:msink="http://schemas.microsoft.com/ink/2010/main" type="line" rotatedBoundingBox="7670,8673 7873,14133 7360,14152 7157,8692"/>
            </emma:interpretation>
          </emma:emma>
        </inkml:annotationXML>
        <inkml:traceGroup>
          <inkml:annotationXML>
            <emma:emma xmlns:emma="http://www.w3.org/2003/04/emma" version="1.0">
              <emma:interpretation id="{89CEEFC6-6920-447B-B904-C3D39BBFB11E}" emma:medium="tactile" emma:mode="ink">
                <msink:context xmlns:msink="http://schemas.microsoft.com/ink/2010/main" type="inkWord" rotatedBoundingBox="7799,12881 7846,14134 7378,14152 7332,12898"/>
              </emma:interpretation>
              <emma:one-of disjunction-type="recognition" id="oneOf0">
                <emma:interpretation id="interp0" emma:lang="en-US" emma:confidence="0">
                  <emma:literal>is.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I:"'</emma:literal>
                </emma:interpretation>
              </emma:one-of>
            </emma:emma>
          </inkml:annotationXML>
          <inkml:trace contextRef="#ctx0" brushRef="#br0">3288 3478 72,'-14'-5'35,"3"1"0,11 4 1,-23-6-18,19 18-7,-11-7-2,11 11-2,-7-3-1,7 8 0,-3-1-2,7 5 1,-1-1-1,8-2-1,1-3 1,7-2-4,5-5 0,3-5 0,6-6 0,5-9 0,2-4 0,2-8 0,1-4 0,-4-5 0,-3-3 0,-4-4 0,-5 2 0,-10 2 0,-7 4 0,-9 4 0,-8 4 0,-6 7 0,-5 3 0,-5 6 0,-4 3 0,-1 3 0,0 2 0,2 1 0,2 2 0,4-3 0,6 2-3,1-9-5,17 3-31,0 0-2,0 0 1,0 0-1</inkml:trace>
          <inkml:trace contextRef="#ctx0" brushRef="#br0" timeOffset="-795.046">3282 3879 95,'6'-16'38,"-6"16"1,6-12 0,6 18-24,-12-6-4,0 0-3,0 0-2,10 21-2,-9-5-4,3 5 0,-2 1 0,0 1 0,2-1 0,-2-2 0,2-4 0,-2-5 0,6-2-3,-8-9-24,0 0-14,8-17-1,2 10 2,-7-12-1</inkml:trace>
          <inkml:trace contextRef="#ctx0" brushRef="#br0" timeOffset="-608.035">3453 3886 106,'7'12'39,"-7"-12"2,8 21-2,-8-21-20,7 20-13,-4-9-1,3 0-5,0 0 0,-6-11-5,10 18-7,-10-18-27,0 0-2,0 0 2,0 0-2</inkml:trace>
          <inkml:trace contextRef="#ctx0" brushRef="#br0" timeOffset="-1404.081">3387 4313 86,'10'-20'36,"-10"20"1,6-17 3,-6 17-21,-6-10-8,6 10-4,0 0-2,-11-7-1,11 7-1,-19 4 0,8 2-1,-2 5 0,-1 3-2,0 5 0,0 4 0,1 2 0,0 4 0,3 3 0,3 0 0,2 1 0,5-5 0,7 0 0,3-5 0,8-3 0,6-7 0,6-6 0,6-5 0,7-3 0,2-2 0,0-5 0,2 0 0,-9-4 0,1 8 0,-19-9-34,5 14-7,-25-1-2,18-7 1</inkml:trace>
          <inkml:trace contextRef="#ctx0" brushRef="#br0" timeOffset="-52236.988">3118-821 60,'0'0'35,"-18"2"-1,6 2 1,9 11-18,-15-9-5,12 16-3,-10-6-1,10 11-1,-5-2-1,7 7 0,-2-2-1,8 3-1,0-4 0,7-2-2,2-4 0,6-4 0,2-5-2,6-7 1,1-8-1,3-7 1,1-5-1,1-4 0,-1-6 0,-3-4 0,-2-2 0,-5-2 0,-4 0 0,-6 3 0,-6 1-1,-5 4 1,-4 2 0,-6 2-1,-4 4 1,-2 4 0,-3 0 0,0 1 0,-1 3 0,0 1-1,3 4 0,0 0-1,5 9-4,-7-8-19,15 16-15,-5-4-1,10 11 1,-3-6-1</inkml:trace>
          <inkml:trace contextRef="#ctx0" brushRef="#br0" timeOffset="-52850.023">3276-379 116,'0'0'39,"13"20"2,-13-20-7,5 23-27,-5-7-2,5 2-2,-3-1-1,1 0-2,-1-2 0,-1-5-3,2 3-1,-3-13-6,0 0-27,0 0-3,0 0-1,0 0 1</inkml:trace>
          <inkml:trace contextRef="#ctx0" brushRef="#br0" timeOffset="-53082.037">3173-323 73,'0'0'39,"-3"-12"-2,3 12 2,0 0-20,0 0-7,0 0-4,0 14-3,-1-4 0,3 6-2,-2 1 1,1 1-2,0 0 0,0-1-2,1-1 1,-2-6-2,3 0-2,-3-10-3,10 14-12,-10-14-21,0 0-3,10-13 2,-10 13-1</inkml:trace>
          <inkml:trace contextRef="#ctx0" brushRef="#br0" timeOffset="-53806.078">3282 82 91,'8'-10'38,"-8"10"3,0 0-1,4 12-23,-4-12-9,-5 23-2,1-8-1,4 3-2,-3-1 0,3 0 0,2-2-3,0-2 0,-2-13 0,7 14 0,-7-14 0,12 0 0,-12 0 0,13-13 0,-6 3 0,0-3 0,-1-2 0,-1-1 0,-1-1 0,-4-1 0,0 3 0,-2 1 0,-1 2 0,-3 2 0,6 10 0,-17-11 0,6 11 0,-1 4 0,-2 3 0,-1 6 0,-2 3 0,-2 4 0,-3 6 0,3 1 0,-2 3 0,3 1 0,1 1 0,8-2 0,1-2 0,7 0 0,6-8 0,7 3 0,4-9 0,6-1 0,4-6 0,3 1 0,2-10 0,1-3 0,0 3 0,-3-7 0,-1 4 0,-7-5 0,-2 7 0,-9-7 0,6 17-26,-16-7-16,6-12-1,-10 3 1,4 9 1</inkml:trace>
          <inkml:trace contextRef="#ctx0" brushRef="#br0" timeOffset="-14238.815">3349 1280 72,'-14'1'35,"-1"-1"0,3 7 2,-9-5-20,14 18-4,-10-7-4,11 12-2,-6-2 0,9 9-1,-2-3-1,9 4-1,1-5-1,8-3 0,3-3-1,8-7-2,4-7 0,3-7 0,4-8 0,2-8 0,0-4 0,-1-5 0,-4-3 0,-5-3 0,-6 1 0,-7 1 0,-6 2 0,-9 5 0,-9 2 0,-8 6 0,-5 3 0,-5 4 0,-3 3 0,-3 1-2,2 4-2,-3-5-4,18 9-31,-5-11-2,11 6 1,-1-7-1</inkml:trace>
          <inkml:trace contextRef="#ctx0" brushRef="#br0" timeOffset="-14999.858">3310 1907 107,'7'-15'40,"-7"15"0,6-13-3,4 18-25,-10-5-5,6 11-1,-4 1-2,2 5-2,-2 3-2,0 3 0,0-1 0,0 2 0,2-3 0,-4-6 0,7 4-7,-7-19-29,0 0-5,0 0 0,18-5 0</inkml:trace>
          <inkml:trace contextRef="#ctx0" brushRef="#br0" timeOffset="-14812.848">3469 1878 114,'12'5'40,"-12"-5"2,3 24-2,-11-13-30,13 11-4,-3-4-3,3 0-3,1-2 0,-6-16-9,17 15-30,-17-15-2,0 0 0,7-22 1</inkml:trace>
          <inkml:trace contextRef="#ctx0" brushRef="#br0" timeOffset="-15648.895">3453 2329 92,'0'0'38,"0"-18"0,0 18 3,-14-17-26,14 17-7,-14-1-3,4 3-1,-4 0-1,-1 2-1,-1 2 0,-2 3 0,-1 2-1,2 3 1,-3 2 0,3 6-2,0 3 0,2 4 0,3 3 0,4 2 0,3-1 0,7 2 0,5-4 0,8-6 0,6-4 0,7-6 0,7-6 0,2-6 0,5-6 0,1-4 0,0-2 0,-4-5 0,0 4-3,-18-10-33,7 10-6,-14-6 0,1 7 0</inkml:trace>
        </inkml:traceGroup>
      </inkml:traceGroup>
      <inkml:traceGroup>
        <inkml:annotationXML>
          <emma:emma xmlns:emma="http://www.w3.org/2003/04/emma" version="1.0">
            <emma:interpretation id="{DB89F267-C2A0-4109-A60D-382AE84827E7}" emma:medium="tactile" emma:mode="ink">
              <msink:context xmlns:msink="http://schemas.microsoft.com/ink/2010/main" type="line" rotatedBoundingBox="7132,9591 7375,14115 6587,14157 6343,9633"/>
            </emma:interpretation>
          </emma:emma>
        </inkml:annotationXML>
        <inkml:traceGroup>
          <inkml:annotationXML>
            <emma:emma xmlns:emma="http://www.w3.org/2003/04/emma" version="1.0">
              <emma:interpretation id="{445E75EA-8698-44BF-B6B9-31E205946563}" emma:medium="tactile" emma:mode="ink">
                <msink:context xmlns:msink="http://schemas.microsoft.com/ink/2010/main" type="inkWord" rotatedBoundingBox="7259,13673 7283,14120 6658,14154 6634,13707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I'!!</emma:literal>
                </emma:interpretation>
                <emma:interpretation id="interp7" emma:lang="en-US" emma:confidence="0">
                  <emma:literal>ini</emma:literal>
                </emma:interpretation>
                <emma:interpretation id="interp8" emma:lang="en-US" emma:confidence="0">
                  <emma:literal>I!!"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18948.248">2509 4391 124,'0'0'40,"-10"-5"1,10 5-1,0 0-32,18 11-6,-5-11-2,8 2 0,1-3 0,6-1 0,3-2 0,-2 0 0,4-1 0,-6-4 0,3 7-12,-16-10-28,7 7-1,-13-10 0,2 6 1</inkml:trace>
          <inkml:trace contextRef="#ctx0" brushRef="#br0" timeOffset="-18696.234">2756 4172 110,'-15'-13'39,"15"13"2,-12-3-1,15 16-24,-3-13-7,-2 26-9,4-7 0,3 11 0,-1 1 0,1 6 0,1 4 0,-3 1 0,1-3 0,1-3 0,-1-3 0,0-8 0,0-2 0,-1-10 0,4 5-4,-7-18-37,0 0-1,0 0 1,12-14-1</inkml:trace>
          <inkml:trace contextRef="#ctx0" brushRef="#br0" timeOffset="-19163.261">2530 4238 111,'0'0'39,"-2"-20"2,2 20-3,0 0-26,0 0-5,0 0-2,0 0-3,0 0-2,13 26 0,-8-3 0,3 6 0,-2 4 0,1 5 0,-2 0 0,0 2 0,-1-3 0,-2-4 0,0-5 0,-2-7 0,2-1 0,-2-20-19,-7 13-21,7-13-2,0 0 1,-18-26-1</inkml:trace>
          <inkml:trace contextRef="#ctx0" brushRef="#br0" timeOffset="-18247.208">2925 4327 110,'-2'-15'37,"2"15"3,-7-9-1,7 9-28,0 0-6,0 0-1,-8 11 0,8 2-2,-4 4 1,4 7-3,0 1 0,4 8 0,-1-2 0,4 1 0,4-3 0,2-3 0,2-5 0,3-7 0,2-6 0,-1-6 0,1-8 0,2-6 0,-5-5 0,0-4 0,-3-5 0,-2-2 0,-5-1 0,-2-1 0,-7 3 0,-5 3 0,0 1 0,-8 6 0,0 1 0,-5 6 0,1-1 0,-4 6 0,5-1 0,0 1 0,2 1 0,1-4 0,15 8-33,-14-7-8,14 7 0,-5-14-1</inkml:trace>
          <inkml:trace contextRef="#ctx0" brushRef="#br0" timeOffset="-22745.466">2332 116 39,'0'0'31,"3"-12"4,-3 12-1,0 0-12,-1-15-6,1 15-3,0 0-2,9-1-1,-9 1-1,0 0 0,0 0-3,0 19 0,-2-6-2,4 10 0,-2 5-1,4 4 0,-2 4-3,2 7 0,0-1 0,1-3 0,-1-1 0,1-6 0,0-4 0,-2-8 0,0-3 0,-3-17 0,4 12 0,-4-12-13,0 0-25,-2-25-4,1 10 1,-6-7-2</inkml:trace>
          <inkml:trace contextRef="#ctx0" brushRef="#br0" timeOffset="-22497.451">2250 279 109,'-10'3'41,"10"-3"1,0 0-2,14 2-32,-3-4-3,7 2-3,5-1 0,4-1-1,4-1-1,1-1 0,0 1-1,-3-1-2,-1 2-1,-7-6-2,3 10-8,-24-2-26,19-10 0,-19 10 0,11-13 0</inkml:trace>
          <inkml:trace contextRef="#ctx0" brushRef="#br0" timeOffset="-22229.436">2538 78 81,'0'0'40,"-15"0"1,11 9 0,-6-9-13,10 18-20,-7 0-2,7 6-1,-2 3-2,4 3-1,1 1-2,0 2 0,1-1 0,3 0 0,-1-3 0,2-3 0,-1-4 0,-1-7 0,4 1 0,-10-16-20,11 8-22,-11-8 0,8-10-1,-6-3 0</inkml:trace>
          <inkml:trace contextRef="#ctx0" brushRef="#br0" timeOffset="-21783.411">2768 118 93,'-4'-11'39,"4"11"1,-12-2-2,10 13-26,-10-4-6,4 7-2,-4 4 0,4 5-1,-3 5 1,5 4-1,-1 1 0,6 5 0,0-2 0,6-1-3,5-5 0,5-2 0,4-6 0,6-6 0,3-8 0,2-7 0,2-8 0,2-7 0,-3-3 0,-4-6 0,-4-2 0,-5-3 0,-8-1 0,-4 0 0,-5 3 0,-9 2 0,-4-1 0,-4 3 0,-4 2 0,-6 3-3,-1 4 1,-6 1-2,2 5-1,-7-3-5,15 12-29,-12-3-2,8 9 1,-2 1-1</inkml:trace>
          <inkml:trace contextRef="#ctx0" brushRef="#br0" timeOffset="-20713.349">2381 2313 103,'-3'-19'39,"3"19"2,0 0-1,0 0-28,0 19-3,3 5-4,-2 2-1,2 9-2,-1 0-2,3 3 0,-1 0 0,0-1 0,1-6 0,-1-3 0,1-6 0,-3-8 0,3-1 0,-5-13-4,3 11-5,-11-24-16,8 13-16,-8-20 0,5 8 0,-8-9 1</inkml:trace>
          <inkml:trace contextRef="#ctx0" brushRef="#br0" timeOffset="-20503.337">2326 2494 111,'0'0'39,"0"0"3,0 0-3,0 0-26,11-4-8,1 0-1,6 2-2,-1-2-2,7 0 0,2-2 0,1 0 0,0 0 0,-1-4-2,1 8-5,-13-13-7,15 10-25,-20-5-3,4 4 3,-12-5-2</inkml:trace>
          <inkml:trace contextRef="#ctx0" brushRef="#br0" timeOffset="-20259.323">2569 2297 111,'0'0'40,"-10"-13"0,10 13-3,-11 7-24,13 7-4,-4 1-4,5 8-5,-2 4 0,3 5 0,0 2 0,2 2 0,0-1 0,2-3 0,-1-2 0,1-7 0,-1-1 0,0-6 0,1-2 0,-8-14-4,18 15-22,-18-15-15,11-8-2,-10-4 2,9 4-1</inkml:trace>
          <inkml:trace contextRef="#ctx0" brushRef="#br0" timeOffset="-19822.298">2844 2382 98,'0'0'39,"0"0"0,0 0 0,-20-8-22,15 20-10,-5 0-2,1 5-2,0 4 0,3 5 0,1 1-1,2 4-2,1-2 0,7 1 0,1-2 0,7-2 0,2-6 0,5-5 0,3-6 0,2-5 0,2-8 0,-1-7 0,0-3 0,-4-5 0,-3-4 0,-6 0 0,-3-4 0,-6 0 0,-6 0 0,-6 2 0,-2 2 0,-7 1 0,-3 4 0,-3 1 0,-2 5 0,-4 0 0,4 8-2,-4-5-7,14 13-25,-10-6-6,11 7-1,-4-1 1</inkml:trace>
        </inkml:traceGroup>
      </inkml:traceGroup>
    </inkml:traceGroup>
    <inkml:traceGroup>
      <inkml:annotationXML>
        <emma:emma xmlns:emma="http://www.w3.org/2003/04/emma" version="1.0">
          <emma:interpretation id="{0B387B95-8912-4B5F-8744-8EF56518A856}" emma:medium="tactile" emma:mode="ink">
            <msink:context xmlns:msink="http://schemas.microsoft.com/ink/2010/main" type="paragraph" rotatedBoundingBox="5270,9407 5712,14235 3908,14400 3466,95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8B69E0-0FC5-438D-9203-E90B73B2D403}" emma:medium="tactile" emma:mode="ink">
              <msink:context xmlns:msink="http://schemas.microsoft.com/ink/2010/main" type="line" rotatedBoundingBox="5283,9458 5546,13993 4319,14064 4056,9529"/>
            </emma:interpretation>
          </emma:emma>
        </inkml:annotationXML>
        <inkml:traceGroup>
          <inkml:annotationXML>
            <emma:emma xmlns:emma="http://www.w3.org/2003/04/emma" version="1.0">
              <emma:interpretation id="{81820686-0E53-406F-A52E-AF69D4A1A8E9}" emma:medium="tactile" emma:mode="ink">
                <msink:context xmlns:msink="http://schemas.microsoft.com/ink/2010/main" type="inkWord" rotatedBoundingBox="5283,9458 5546,13993 4319,14064 4056,9529"/>
              </emma:interpretation>
              <emma:one-of disjunction-type="recognition" id="oneOf2">
                <emma:interpretation id="interp10" emma:lang="en-US" emma:confidence="0">
                  <emma:literal>t</emma:literal>
                </emma:interpretation>
                <emma:interpretation id="interp11" emma:lang="en-US" emma:confidence="0">
                  <emma:literal>¥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+</emma:literal>
                </emma:interpretation>
                <emma:interpretation id="interp1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68398.913">413 363 89,'0'0'38,"-8"10"1,8-10-1,-4 12-22,4-12-9,0 0-3,0 0-1,13-2-1,-13 2 0,18-5 0,-5 0 0,-1 1-1,1-1 0,1 2 0,-1-2-1,1 2 0,-2-1 1,0 3-2,-2 0 1,-10 1 0,13 4 0,-13-4 0,3 13 1,-3-13-1,-6 19 1,1-7 0,-1 3 0,-2 1-1,0 0 2,-2 4-1,-1-1 0,0 2-1,0-1 2,0-1-2,0 0 0,1-2 0,2-2 0,2-1 0,3-2 0,3-12 0,3 14 0,-3-14 0,19 3 0,-3-4 0,4-1 0,5-3 0,1 2 0,2 0 0,-1 0 0,-3 0 0,0 5-2,-14-10-16,2 15-23,-12-7-1,0 0 1,-3 10-1</inkml:trace>
          <inkml:trace contextRef="#ctx0" brushRef="#br0" timeOffset="-28640.803">741 64 75,'0'0'38,"-8"-10"-1,8 10 2,-14-9-23,14 9-7,0 0-4,-13 6-2,13-6 0,-14 7 0,14-7 0,-15 24-1,4-6 0,4 7 1,-3 1-1,2 11 1,0 0-1,4 2 0,0 3 0,5-3 0,4-4 0,2-4 0,5-6-2,5-7 0,4-6 0,3-10 0,2-7 0,-1-7 0,2-4 0,-3-5 0,0-1-2,-7-4 0,-2 2 0,-7-2 1,-3 2 0,-6-1-1,-3 1 1,-5 2 0,-3 0 1,-2 1-1,-2 2 0,-2 2-1,-1 4 0,-2 0 0,5 5-1,-2-1-2,7 10-3,-9-9-13,20 8-18,-21 4 0,21-4 0,0 0 2</inkml:trace>
          <inkml:trace contextRef="#ctx0" brushRef="#br0" timeOffset="-28285.782">929 24 89,'-5'10'40,"5"1"-1,-4-2 2,10 14-27,-9-4-7,7 9-2,-1 2-2,4 4 0,-1 0-2,3 0 0,-2-2-1,2-5 0,-1-2-2,-3-8 0,3-1-2,-8-16-5,7 22-11,-7-22-21,0 0 2,-11-2-1,11 2 1</inkml:trace>
          <inkml:trace contextRef="#ctx0" brushRef="#br0" timeOffset="-28080.771">855 268 103,'0'0'38,"0"0"2,0 0-2,25-6-31,-9-1-3,8 2-3,2 0-1,5-6-1,3 4-4,-6-10-4,9 14-18,-14-12-12,0 7 0,-9-8 0,0 4 2</inkml:trace>
          <inkml:trace contextRef="#ctx0" brushRef="#br0" timeOffset="-27823.756">1107 1 96,'0'9'40,"0"-9"2,-5 28 0,2-15-25,6 19-10,-3 1-2,7 4-2,-2 0 0,3 1-3,-1-1 0,1-6 0,-1-3 0,-1-7-3,0 4-2,-9-15-23,7 11-13,-8-10 0,4 7 0,-8-7 0</inkml:trace>
          <inkml:trace contextRef="#ctx0" brushRef="#br0" timeOffset="-69266.962">-73 298 91,'0'0'39,"0"0"2,15 3-1,-15-3-28,27-2-5,-4-1-2,11 2-3,2-2-1,3-4-1,2 2-3,-6-7-2,3 9-5,-18-11-27,6 6-3,-13-8 0,0 6 0</inkml:trace>
          <inkml:trace contextRef="#ctx0" brushRef="#br0" timeOffset="-68991.947">249-28 100,'-9'0'40,"9"0"1,-8 14 0,17 5-31,-13 2-4,8 11-2,-2 5-1,2 3-1,0 1-1,3 1 1,-1-3-2,0-3 0,0-7 0,0-8-2,1-3-1,-3-8-3,7 6-9,-11-16-26,0 0 0,10-3-1,-10 3 1</inkml:trace>
          <inkml:trace contextRef="#ctx0" brushRef="#br0" timeOffset="-26789.697">485 2143 82,'0'0'39,"-13"1"-2,3 3 1,9 14-21,-15-14-6,12 12-5,-8-3-1,5 3-1,-1 0-1,2 4 0,-3 1-1,5 5 1,0 4-1,4 3-1,0-1 1,4 1-2,4-1 0,4-5 0,4-4 0,2-7 0,4-9 0,2-7 0,3-5 0,0-7 0,-1-7 0,-1-2 0,-4-4 0,-3-3 0,-4-2 0,-6 0 0,-5-1 0,-6 2-2,-5 2 1,-4-1 0,-3 3 1,-5 5-1,0 5 1,-3 2 0,0 3 0,1 5 0,3 4-1,0 3-1,6 5 0,2-3-2,8 8-4,3-12-8,-2 13-23,2-13-1,16 17 1,-6-13 0</inkml:trace>
          <inkml:trace contextRef="#ctx0" brushRef="#br0" timeOffset="-26466.679">761 2101 111,'0'0'40,"-16"-5"1,16 5-1,-13 5-29,14 5-5,-2 0-2,4 6-2,0 6-2,4 5 0,0 4 0,2 4 0,0-2 0,0 3 0,1-1 0,-3-5 0,2-3 0,-5-6 0,3-2-3,-11-8-7,13 8-22,-9-19-10,-9 11 0,-1-14 1,10 3 2</inkml:trace>
          <inkml:trace contextRef="#ctx0" brushRef="#br0" timeOffset="-26246.666">684 2357 93,'0'0'40,"0"0"0,0 0 0,-6-16-13,17 17-21,-1-5-2,10 1-1,3-2-1,5 0-2,4 0 0,-2-4-3,2 4 0,-5-5-2,0 7-5,-15-15-15,5 11-14,-10-6-2,2 4 2,-9-6 0</inkml:trace>
          <inkml:trace contextRef="#ctx0" brushRef="#br0" timeOffset="-26007.652">949 2056 117,'0'0'41,"-12"8"1,14 14 0,-9-1-32,11 14-7,-1 2-3,4 5 0,-1 2 0,3 1 0,-1-2 0,1-6 0,-2-5 0,0-6 0,-1-3 0,-5-10-3,13 4-38,-14-17 0,-2 14-3,2-14 3</inkml:trace>
          <inkml:trace contextRef="#ctx0" brushRef="#br0" timeOffset="-25031.596">699 4076 90,'0'0'38,"0"-21"1,0 21 2,-6-19-23,6 19-8,0 0-4,0 0-1,0 0-1,-10 13 0,5-3-4,0 7 0,-2 4 0,1 8 0,-1 4 0,2 5 0,2 0 0,3 2 0,3-2 0,3-4 0,4-5 0,5-7 0,2-8 0,4-8 0,1-7 0,1-8 0,2-4 0,-3-7 0,0-3 0,-5-3 0,-3-3 0,-5-1 0,-4 0 0,-5 2 0,-6 1 0,-2 2 0,-6 2 0,-3 1 0,-4 7 0,-2 3 0,-1 4 0,1 5 0,0 4 0,2 3 0,5 6 0,2-1 0,8 4-2,6-13-6,6 24-13,-6-24-19,21 12-1,-12-9 1,11 1-1</inkml:trace>
          <inkml:trace contextRef="#ctx0" brushRef="#br0" timeOffset="-24716.578">952 4029 90,'0'0'39,"0"0"2,0 0 0,2 23-15,-6-10-19,8 12-1,-3 1-1,3 10-5,1 2 0,0 4 0,1 1 0,-1-3 0,1-1 0,1-6 0,-1-3 0,-1-10 0,-1 0 0,-2-11 0,2 3-9,-4-12-12,0 0-19,-10-11-2,10 11 3,-10-21-2</inkml:trace>
          <inkml:trace contextRef="#ctx0" brushRef="#br0" timeOffset="-24503.566">905 4297 109,'0'0'39,"0"0"1,0 0-1,-7-10-27,20 11-6,0-7-3,7 1-2,3-3 0,5 0-1,2-3-1,0-3-2,2 6-3,-9-15-12,5 14-21,-9-7-1,4 8 1,-12-6-1</inkml:trace>
          <inkml:trace contextRef="#ctx0" brushRef="#br0" timeOffset="-24228.55">1186 4022 110,'0'0'39,"0"0"3,-1 13-2,1-13-25,3 24-9,-2 1-3,6 10-3,-3 3 0,3 5 0,-2 0 0,0-1 0,-1-3 0,0-5 0,-1-4 0,0-10 0,1-1 0,-4-19-16,0 11-25,0-11-2,0 0 2,-8-22-2</inkml:trace>
        </inkml:traceGroup>
      </inkml:traceGroup>
      <inkml:traceGroup>
        <inkml:annotationXML>
          <emma:emma xmlns:emma="http://www.w3.org/2003/04/emma" version="1.0">
            <emma:interpretation id="{49770748-8273-457D-977F-8D2B676ACC6D}" emma:medium="tactile" emma:mode="ink">
              <msink:context xmlns:msink="http://schemas.microsoft.com/ink/2010/main" type="line" rotatedBoundingBox="4292,9497 4734,14324 3908,14400 3466,9572"/>
            </emma:interpretation>
          </emma:emma>
        </inkml:annotationXML>
        <inkml:traceGroup>
          <inkml:annotationXML>
            <emma:emma xmlns:emma="http://www.w3.org/2003/04/emma" version="1.0">
              <emma:interpretation id="{4532B811-B381-4E7A-B2C3-764274155349}" emma:medium="tactile" emma:mode="ink">
                <msink:context xmlns:msink="http://schemas.microsoft.com/ink/2010/main" type="inkWord" rotatedBoundingBox="4292,9497 4734,14324 3908,14400 3466,9572"/>
              </emma:interpretation>
              <emma:one-of disjunction-type="recognition" id="oneOf3">
                <emma:interpretation id="interp15" emma:lang="en-US" emma:confidence="0">
                  <emma:literal>in,</emma:literal>
                </emma:interpretation>
                <emma:interpretation id="interp16" emma:lang="en-US" emma:confidence="0">
                  <emma:literal>in..</emma:literal>
                </emma:interpretation>
                <emma:interpretation id="interp17" emma:lang="en-US" emma:confidence="0">
                  <emma:literal>inn,</emma:literal>
                </emma:interpretation>
                <emma:interpretation id="interp18" emma:lang="en-US" emma:confidence="0">
                  <emma:literal>"in,</emma:literal>
                </emma:interpretation>
                <emma:interpretation id="interp19" emma:lang="en-US" emma:confidence="0">
                  <emma:literal>i,</emma:literal>
                </emma:interpretation>
              </emma:one-of>
            </emma:emma>
          </inkml:annotationXML>
          <inkml:trace contextRef="#ctx0" brushRef="#br0" timeOffset="-65310.736">37 2077 109,'0'10'39,"0"-10"1,-5 26-1,-4-9-28,10 15-4,-4 0-3,5 7 0,-5-1-2,7 4-2,-4-2 0,3-4 0,-1-5 0,1-4 0,0-6 0,0-6 0,1-2-3,-4-13-3,5 15-8,-5-15-26,0 0-2,-15-13 2,15 13 0</inkml:trace>
          <inkml:trace contextRef="#ctx0" brushRef="#br0" timeOffset="-65637.755">-160 2010 91,'0'0'38,"0"0"0,-1 14 2,-11-7-24,16 17-7,-8-3-4,7 8 0,-3-5-2,2 4 0,1-6-2,0-1 1,-1-6-2,-1-5 1,-1-10-1,4 12 1,-4-12-1,0 0 0,0 0 0,1-19 2,-1 6-2,0-3 0,-1 0 0,-2-1-2,0 0 2,-1-1-1,-2 3 1,-1 3-1,-2 2 1,-1 5-1,-1 1 1,-1 5-1,-1 4 1,-2 6 0,-2 8 0,-2 6 0,2 8 0,-2 5 0,1 8 1,0 3-1,3 3 1,3 0 0,6-5 2,4-3-3,3-6 0,5-6 0,5-11 0,7-4 0,3-8 0,4-6 0,0-4 0,3-5 0,-1-2 0,-2-3 0,0-1 0,-9-3-4,2 9-9,-14-11-27,6 7-1,-10-7 1,4 7-1</inkml:trace>
          <inkml:trace contextRef="#ctx0" brushRef="#br0" timeOffset="-65066.722">-52 2348 114,'0'0'41,"-5"-11"0,17 13-1,-12-2-30,18-3-4,4 2-3,7 1-3,1-3 0,4 1 0,0-2 0,-3-2-2,1 3-3,-12-13-8,10 10-27,-18-9-1,2 5 1,-9-9-1</inkml:trace>
          <inkml:trace contextRef="#ctx0" brushRef="#br0" timeOffset="-67620.868">-347 758 89,'6'-10'37,"-6"10"1,0 0-4,12 24-20,-14-11-4,7 10-3,-3 2-2,3 8-1,-3 2 0,3 5-1,-2 4 0,2 5-1,-3 0 1,3 5-1,-2 0-2,0 6 0,1-1 0,-1 2 0,3-3 0,-3-2 0,1-1 0,1-6 0,-1-4 0,-2-8 0,0-3 0,-1-7 0,0-6 0,0-5 0,0-6 0,-1-10 0,2 11 0,-2-11 0,0 0 0,2-16 0,-2 16 0,-1-23 0,1 23-12,0-25-30,1 11 0,-7-4 0,6 5-1</inkml:trace>
          <inkml:trace contextRef="#ctx0" brushRef="#br0" timeOffset="-64782.706">249 2040 101,'0'0'38,"-8"-9"3,8 9-2,0 0-22,0 0-10,0 0-2,-5 25 0,5-4-3,1 9-2,1 3 0,1 6 0,-2 5 0,1 1 0,0 0 0,2-2 0,0-6 0,0-4 0,1-5 0,1-6 0,-1-6 0,-1-6 0,-4-10 0,0 0 0,14 14-8,-14-14-33,-2-10 0,-2-2-1,4 12 1</inkml:trace>
          <inkml:trace contextRef="#ctx0" brushRef="#br0" timeOffset="-69942.001">-255 125 80,'0'0'38,"-2"22"0,-1-11 1,12 10-25,-12-8-8,8 2-2,-4-2-1,4-2-1,-5-11 0,9 11-1,-9-11 0,0 0-1,11-7 1,-11 7 0,6-21-1,-3 4 0,-1-3 1,2-3-1,-3-2 0,0-1 0,0 2 0,-3 0 0,-1 3 0,-1 4 0,-2 5-1,6 12 1,-17-11 0,7 13 0,-4 7 0,1 3 0,-1 6 0,0 5 0,-1 7 1,1 6 0,-1 3 0,2 5 2,2-1-2,4 4 2,0-2 0,6-3-1,3-8 1,4-4-2,4-8 2,6-5-2,2-5 1,2-8-2,2-3 0,1-3 0,-1-2 0,-2-2-2,0-2-1,-8-4-2,5 11-11,-12-12-25,5 5-2,-8-7 2,3 2-1</inkml:trace>
          <inkml:trace contextRef="#ctx0" brushRef="#br0" timeOffset="-69467.974">24 22 79,'0'0'38,"-8"-14"0,8 14 1,-17-8-24,17 8-6,0 12-3,2 3-1,-1 4-1,2 8-1,0 3 0,2 7-1,0 0 1,1 3-1,-1-4-1,0-1 0,0-3-1,-1-7 1,1-2-1,-1-6 0,-2-3-2,-2-14-1,1 19-1,-1-19-7,0 0-21,0 0-11,-11-1 4,-2-11-3</inkml:trace>
          <inkml:trace contextRef="#ctx0" brushRef="#br0" timeOffset="-62729.588">91 4167 92,'0'0'37,"0"0"2,0 0 0,-10 0-21,15 16-8,-10 1-3,6 10-2,-3-3-1,4 9 0,-2 2-4,4-1 0,-1-1 0,3-3 0,-1-4 0,1-4 0,2-4 0,-4-5 0,3-2 0,-7-11-12,11 4-25,-11-4-5,2-10 2,-9-5-2</inkml:trace>
          <inkml:trace contextRef="#ctx0" brushRef="#br0" timeOffset="-61566.522">445 4495 90,'-9'10'39,"9"-10"-1,0 0 2,-11-2-15,11 2-18,0 0-3,0 0 0,13-9-3,-13 9 2,13-9-2,-13 9 2,17-8-3,-6 5 0,0-1 0,1 2 0,0 1 0,-1 1 0,1 1 0,-12-1 0,16 7 0,-16-7 0,7 14 0,-7-5 0,-3 3 0,-3 2 0,-1 0 0,-2 3 0,-1 0 0,0 0 0,-1 2 0,-1 0 0,0 1 0,2 0 0,-2 0 0,2 1 0,0-3 0,2 1 0,0-3 0,3-2 0,2-3 0,3-11 0,-4 13 0,4-13 0,0 0 0,11 3 0,-11-3 0,17-5 0,-6 0 0,2 2 0,1-1 0,1 1 0,0-2 0,-1 3 0,-1 0 0,-1 1 0,-12 1 0,16 2 0,-16-2 0,10 0 0,-10 0 0,0 0-39,0 0-3,0 0 0,0 0 0</inkml:trace>
          <inkml:trace contextRef="#ctx0" brushRef="#br0" timeOffset="-63970.659">-283 2935 74,'8'-13'37,"-8"13"-1,0 0 2,-7-11-20,15 22-5,-8-11-5,1 13-2,-2-3-1,5 9 0,-3 3-1,4 7-1,-2 3 1,2 11-2,0 4 0,-1 7-2,1 5 0,1 4 0,-2 0 0,0 4 0,-1-4 0,1-4 0,-2-4 0,0-5 0,-1-6 0,0-4 0,-1-7 0,0-4 0,-1-5 0,0-3 0,0-6 0,1-5 0,0-10 0,-1 12 0,1-12 0,0 0 0,0-10 0,0 0 0,0-1 0,-1 2 0,1 9 0,1-18-3,-1 18-12,0 0-25,0 0-3,0 0 3,8 15-1</inkml:trace>
          <inkml:trace contextRef="#ctx0" brushRef="#br0" timeOffset="-62226.56">313 4086 106,'0'0'39,"0"0"2,0 0-1,-16 11-26,17 7-7,-2 1-2,3 8-2,-2 5-3,3 5 0,0 1 0,0 2 0,1-3 0,0-1 0,0-4 0,0-8 0,3 0 0,-7-24-19,9 24-23,-9-24-1,8 10 1,-8-10 0</inkml:trace>
          <inkml:trace contextRef="#ctx0" brushRef="#br0" timeOffset="-63049.607">-124 4138 98,'0'0'39,"0"0"1,0 14-2,11 4-23,-11-18-7,1 25-3,0-12-2,5-1 0,-3 1-2,-3-13 0,7 15 0,-7-15-1,0 0 0,0 0 0,10-12 1,-10 2-1,0-3 0,-1-2 0,0-2-1,-1 0 0,-1 2 1,-3 0-1,1 4 0,5 11 1,-16-7-1,5 11 1,-1 5 0,-1 9 0,0 6 0,-1 6 1,-1 5 0,0 4 1,1 4-1,1 4 1,1-1-2,3-3 0,3-4 0,3-6 0,6-5 0,3-7 0,5-7 0,3-6 0,6-6 0,1-4 0,2-4 0,2-1 0,-1-5 0,-3-1 0,0 3 0,-5-6-2,2 10-10,-18-10-29,11 8 0,-13-7 0,2 15 0</inkml:trace>
          <inkml:trace contextRef="#ctx0" brushRef="#br0" timeOffset="-62496.575">47 4354 113,'-9'-1'39,"9"1"2,0 0-2,8 9-29,-8-9-4,27 0-3,-8-1-1,9 0 0,4-2-2,1 0 0,0 1 0,-3-3-3,-1 3-2,-8-5-3,7 12-13,-17-13-19,2 7 0,-10-10 0,-3 11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14:06.67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1E696A-E03D-4A74-9EA6-ECA459713200}" emma:medium="tactile" emma:mode="ink">
          <msink:context xmlns:msink="http://schemas.microsoft.com/ink/2010/main" type="writingRegion" rotatedBoundingBox="7772,9406 18979,9215 19064,14207 7856,14398"/>
        </emma:interpretation>
      </emma:emma>
    </inkml:annotationXML>
    <inkml:traceGroup>
      <inkml:annotationXML>
        <emma:emma xmlns:emma="http://www.w3.org/2003/04/emma" version="1.0">
          <emma:interpretation id="{E89BE573-50B8-42B6-A320-DE11232C399C}" emma:medium="tactile" emma:mode="ink">
            <msink:context xmlns:msink="http://schemas.microsoft.com/ink/2010/main" type="paragraph" rotatedBoundingBox="7768,9457 18974,9136 18997,9943 7791,10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9CD03-5751-4D72-A26D-77FDB47DBA1F}" emma:medium="tactile" emma:mode="ink">
              <msink:context xmlns:msink="http://schemas.microsoft.com/ink/2010/main" type="line" rotatedBoundingBox="7768,9457 18974,9136 18997,9943 7791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6188B15C-0CBF-4044-82E2-8C0D1F9092EA}" emma:medium="tactile" emma:mode="ink">
                <msink:context xmlns:msink="http://schemas.microsoft.com/ink/2010/main" type="inkWord" rotatedBoundingBox="7768,9457 10695,9373 10714,10040 7787,10124"/>
              </emma:interpretation>
              <emma:one-of disjunction-type="recognition" id="oneOf0">
                <emma:interpretation id="interp0" emma:lang="en-US" emma:confidence="0">
                  <emma:literal>(4127</emma:literal>
                </emma:interpretation>
                <emma:interpretation id="interp1" emma:lang="en-US" emma:confidence="0">
                  <emma:literal>(4727</emma:literal>
                </emma:interpretation>
                <emma:interpretation id="interp2" emma:lang="en-US" emma:confidence="0">
                  <emma:literal>(4227</emma:literal>
                </emma:interpretation>
                <emma:interpretation id="interp3" emma:lang="en-US" emma:confidence="0">
                  <emma:literal>(4+27</emma:literal>
                </emma:interpretation>
                <emma:interpretation id="interp4" emma:lang="en-US" emma:confidence="0">
                  <emma:literal>(2+27</emma:literal>
                </emma:interpretation>
              </emma:one-of>
            </emma:emma>
          </inkml:annotationXML>
          <inkml:trace contextRef="#ctx0" brushRef="#br0">183 0 95,'0'0'38,"0"0"0,-11 8 0,9 3-29,-10-3-4,4 7-2,-3-1 0,1 4 0,-4 1-1,1 6 0,-2-1 0,1 4 1,-1 2-1,2 2 0,-1 2 0,3 3 0,2 0 0,2 3 0,3-1 0,5 0-2,1-5 0,7-1 0,0-6 0,5-2 0,1-6 0,2-6 0,0-4 0,-1-2 0,-1-4 0,-3 0 0,-1-1 0,-11-2 0,15 1 0,-15-1 0,0 0 0,11-3 0,-11 3 0,0 0 0,0 0-7,-6-12-29,6 12-6,0 0 1,-7-9-1</inkml:trace>
          <inkml:trace contextRef="#ctx0" brushRef="#br0" timeOffset="736.042">278 182 56,'0'-10'32,"0"10"0,0 0 1,-6-13-19,6 13-3,0 0-2,0 0-2,0 0-1,0 0 1,0 0-1,0 0-1,0 0-1,0 0 0,0 0-2,0 0 0,0 0 0,0 0-1,0 0 0,0 0-1,0 0 1,0 0-1,0 0 0,0 0 1,0 0-1,0 0 0,-12-9 0,12 9 0,-10 1 0,10-1 0,-12 7 0,12-7 0,-14 16 0,9-3 0,-4 4 1,0 3-1,1 3 1,0 3 0,0 1 0,1 0 1,2 2-1,0-2 1,4-4 0,2 0-1,2-6 0,5 1 1,1-7-2,4-1 1,2-7 0,2 0-1,3-5-1,-1-2-1,1-2-1,-4-7-4,6 13-14,-10-16-20,5 9 0,-8-9 1,4 5-1</inkml:trace>
          <inkml:trace contextRef="#ctx0" brushRef="#br0" timeOffset="1265.072">398 328 92,'0'0'38,"-9"10"0,9-10 2,0 0-27,8 13-7,5-13-2,8 0-1,1-1-2,7-3-1,2-1-1,-2-3-3,5 4-5,-16-8-26,7 6-4,-10-5 0,0 3-1</inkml:trace>
          <inkml:trace contextRef="#ctx0" brushRef="#br0" timeOffset="1050.06">451 205 79,'0'0'39,"0"0"-1,0 0 2,-14-6-21,17 20-10,-8-2-2,6 8-1,-4 2-2,5 4 0,-1 1-2,3 1 0,1-2 0,2-1-1,0-5 0,-1 1-1,4-6-2,-6-5 0,5 0-2,-9-10-3,9 13-12,-9-13-22,0 0 0,0-24 1,0 14 0</inkml:trace>
          <inkml:trace contextRef="#ctx0" brushRef="#br0" timeOffset="1518.086">619 150 99,'0'0'38,"0"0"2,0 0-1,-8 13-30,15 5-2,-7 0-1,5 8-2,-3 0-1,3 4 0,0 0-2,0-1 1,1-2-1,-2-5-1,2-1-1,-1-10-3,4 4-4,-9-15-32,0 0 0,11 4-2,0-7 1</inkml:trace>
          <inkml:trace contextRef="#ctx0" brushRef="#br0" timeOffset="2091.119">821 363 88,'-10'11'38,"10"-11"-1,0 0 2,0 0-26,0 0-6,0 0-2,10-2-2,-10 2 0,18-3 0,-18 3-1,22-3 0,-10 2-1,1 1 0,-1 2 0,0 0 0,-2 2-1,-10-4 0,15 10 0,-15-10 0,3 14 0,-4-5 0,-4 2 0,0 1 0,-6-1 0,-2 5 0,2-1 1,-3 2 0,1-1 0,0 1-1,0-1 1,2-1-1,3 1 1,1-4 0,2-3-1,5-9 1,-6 15-1,6-15 1,0 0 0,0 0 1,15 6-2,-2-7 0,2-3 0,1 2 0,2-2 0,0 1 0,0 1 0,-2-3 0,0 4-5,-16 1-5,25-6-27,-25 6-5,11-8 1,-11 8 0</inkml:trace>
          <inkml:trace contextRef="#ctx0" brushRef="#br0" timeOffset="2534.144">915 9 96,'0'0'37,"0"0"3,7 9-1,-7-9-28,7 15-4,3-3-1,8 7-1,1 0-1,4 8 0,0 1-1,2 4 0,-2 2-3,-1 1 0,-2 1 0,-6-1 0,-5 1 0,-3-4 0,-4-2 0,-6-2 0,0-1 0,-4-8-2,9 5-38,-14-13-1,8-1-1,-6-12-1</inkml:trace>
          <inkml:trace contextRef="#ctx0" brushRef="#br0" timeOffset="5662.323">1240 446 65,'0'0'36,"0"0"1,-15-3-1,15 3-18,0 0-6,0 0-4,0 0-2,0 0-1,0 0-1,0 0-1,14-13-1,-14 13 1,17-9-1,-6 5-1,-1-1 0,2-1 0,1 2-1,0 1 1,1 0-1,-2 1 0,0 0 0,-3 0 0,-9 2 0,15-1 0,-15 1 0,0 0 0,9 11 0,-9-11 0,-1 18 0,0-2 1,0 0 1,-2 6-1,2-2 0,1 3 0,0-1 0,1-2 0,1 0 1,0-7-2,-2 2 0,0-15 0,4 16 0,-4-16-2,0 0 0,0 0-2,2 12-5,-2-12-22,0 0-9,-14-14 1,14 14-2,-10-11 3</inkml:trace>
          <inkml:trace contextRef="#ctx0" brushRef="#br0" timeOffset="5882.336">1275 563 80,'0'0'39,"0"0"0,0 0 2,0 0-13,0 0-19,16-9-4,-4 4-2,4 0-1,1-3-2,2 0 1,-1 2-2,-2-1 0,2 3-3,-6-6-6,7 7-28,-19 3-3,18-9 2,-18 9-2</inkml:trace>
          <inkml:trace contextRef="#ctx0" brushRef="#br0" timeOffset="6705.383">1971 151 82,'1'-14'38,"-1"14"-1,2-20 1,-2 20-24,-3-12-6,3 12-3,-12-10-2,2 7 0,-1 0-1,-1 3 0,-4 0 0,0 4-1,-3 1 1,-1 5 0,0 3 0,1 6 0,-3 5 0,3 7 0,2 2-1,2 3 1,3 3 0,4-1 1,4-1-3,5-4 0,5-9 0,5-3 0,6-8 0,5-6 0,1-5 0,4-2 0,1-4 0,0-6 0,-2 4-2,-3-7-3,1 10-6,-16-9-30,9 5 0,-8-7 0,5 5 0</inkml:trace>
          <inkml:trace contextRef="#ctx0" brushRef="#br0" timeOffset="7226.413">2052 331 103,'-13'0'39,"13"0"1,0 0-1,21 2-28,-12-6-6,13 3-2,2-2-1,6 0-1,4-1-1,0-2-3,2 4-1,-10-11-8,10 9-27,-17-7-1,2 6 1,-14-7-1</inkml:trace>
          <inkml:trace contextRef="#ctx0" brushRef="#br0" timeOffset="7012.401">2150 159 95,'0'0'38,"0"-11"1,0 11-1,0 0-26,0 0-5,0 0-2,-3 16-1,1-1 0,5 8-1,-3 1 0,2 5 0,0 2-1,0 1 0,0-2-2,3-5 0,-1-1 0,-1-5 0,1-4 0,-2-4-4,3-1-1,-5-10-9,0 0-26,0 0-2,0 0 2,-9-10-2</inkml:trace>
          <inkml:trace contextRef="#ctx0" brushRef="#br0" timeOffset="7541.431">2297 119 105,'0'0'39,"0"0"1,-15-14-1,15 14-30,0 0-3,7 12-2,-4-2 0,1 7-1,1 7-1,0 6 2,-2 4-4,1 4 0,-1-2 0,1 2 0,0-2 0,0-4 0,0-8 0,3-3 0,-2-8 0,-5-13 0,12 12 0,-12-12-10,14-5-30,-15-9-3,1 14 2,4-29-2</inkml:trace>
          <inkml:trace contextRef="#ctx0" brushRef="#br0" timeOffset="9726.556">2602 280 72,'0'0'39,"0"0"1,0 0 1,0 0-16,-2-14-13,15 14-4,-2-6-3,7 3-1,-1-3-1,5 3-1,0-1-1,2 0 0,2-1 1,-2 1-2,1 1-2,-4 0 1,3 1-2,-7-3-3,5 7-3,-22-2-27,21-5-6,-21 5 2,12-1-1</inkml:trace>
          <inkml:trace contextRef="#ctx0" brushRef="#br0" timeOffset="10007.572">2690 364 102,'-15'8'38,"15"-8"2,0 0-2,15 3-28,-15-3-4,20-6-2,-8 2-1,5 1-1,0-1-1,1 1 0,1 0-1,0 0-1,1 1-2,-4-5-5,12 7-30,-13-6-3,6 5 2,-6-7-2</inkml:trace>
        </inkml:traceGroup>
        <inkml:traceGroup>
          <inkml:annotationXML>
            <emma:emma xmlns:emma="http://www.w3.org/2003/04/emma" version="1.0">
              <emma:interpretation id="{91D0CA2C-1FE5-4AE4-934C-1F6ABBEEBFA7}" emma:medium="tactile" emma:mode="ink">
                <msink:context xmlns:msink="http://schemas.microsoft.com/ink/2010/main" type="inkWord" rotatedBoundingBox="11017,9368 14535,9267 14559,10071 11040,10172"/>
              </emma:interpretation>
              <emma:one-of disjunction-type="recognition" id="oneOf1">
                <emma:interpretation id="interp5" emma:lang="en-US" emma:confidence="0">
                  <emma:literal>attract</emma:literal>
                </emma:interpretation>
                <emma:interpretation id="interp6" emma:lang="en-US" emma:confidence="0">
                  <emma:literal>attracts</emma:literal>
                </emma:interpretation>
                <emma:interpretation id="interp7" emma:lang="en-US" emma:confidence="0">
                  <emma:literal>acatalectic</emma:literal>
                </emma:interpretation>
                <emma:interpretation id="interp8" emma:lang="en-US" emma:confidence="0">
                  <emma:literal>attract)</emma:literal>
                </emma:interpretation>
                <emma:interpretation id="interp9" emma:lang="en-US" emma:confidence="0">
                  <emma:literal>attract*</emma:literal>
                </emma:interpretation>
              </emma:one-of>
            </emma:emma>
          </inkml:annotationXML>
          <inkml:trace contextRef="#ctx0" brushRef="#br0" timeOffset="10481.599">3505 150 88,'5'-11'37,"-5"11"-1,5-14 3,-5 14-26,0 0-7,0 0-2,-18-12-1,8 13-1,-2 3 0,-2 1-1,-4 1 1,0 6 0,-3-1-1,-1 7 1,-1 1 0,0 5 0,0 2 0,4 1 0,2 0 0,2 1 0,6-3-1,6-3 0,4-2 0,9-4 1,4-4-2,6-3 0,7-4 0,4-3 0,1-1 0,2-4-3,2 0-1,-7-7-3,9 9-24,-18-10-11,3 7 2,-11-8-1,2 5 1</inkml:trace>
          <inkml:trace contextRef="#ctx0" brushRef="#br0" timeOffset="11030.63">3613 289 107,'0'0'38,"0"0"1,0 0 0,0 0-32,23 2-3,-2-6-1,7-2-1,3 0-1,4-2-1,1 1-2,-2-1-1,0 4-3,-13-9-10,6 10-22,-12-4-2,0 3 1,-15 4-1</inkml:trace>
          <inkml:trace contextRef="#ctx0" brushRef="#br0" timeOffset="10795.617">3712 128 95,'-2'-12'38,"2"12"0,0 0 1,0 0-28,0 0-4,0 0-1,0 0-1,1 22-1,-2-4-1,2 7 0,-1 2 0,1 4 0,0 0-3,1 0 0,1-1 0,1-5 0,0-2 0,0-8 0,2-1-3,-6-14-2,8 17-10,-8-17-26,0 0 0,-1-15 0,3 5-1</inkml:trace>
          <inkml:trace contextRef="#ctx0" brushRef="#br0" timeOffset="11332.648">3919 97 76,'-8'-12'39,"8"12"0,0 0 1,0 0-13,-11 0-18,11 0-2,4 15-2,1-1-2,-3 4 0,2 5 1,0 5-1,2 1-3,-1 2 0,2 1 0,-1-1 0,0-5 0,2-3 0,1-5 0,-3-4 0,1-4 0,-7-10-3,0 0-18,17 2-19,-17-2-3,8-17 2,-8 1-2</inkml:trace>
          <inkml:trace contextRef="#ctx0" brushRef="#br0" timeOffset="14739.843">4297-88 68,'3'-10'38,"-3"10"-2,4-15 3,-4 15-20,0 0-9,-10-1-5,10 1-1,-12 8-1,12-8 0,-19 20 0,7-5 0,2 9 0,-4 3 0,1 7 0,-3 6 0,2 6-1,0 2 0,4 3 1,0-1-2,6-3 0,3-4 0,5-4-1,4-8 2,4-7-2,1-6 0,4-2 0,-1-6 0,3-5 0,-4-1 0,2-4 0,-5 1 0,0-3-3,0 0-1,-12 2-2,17-5-5,-17 5-29,0 0-1,-6-11 0,6 11 1</inkml:trace>
          <inkml:trace contextRef="#ctx0" brushRef="#br0" timeOffset="15145.866">4588 46 73,'1'-17'36,"0"6"0,-8-1 2,7 12-23,-14-5-5,14 5-3,-22 7-2,9 4-2,-4 2 0,1 6 1,-3 4-2,3 6 1,-2 2 0,4 3-1,0 2 0,4 0 0,3-2 0,5-2-1,4-4-1,4-6 1,5-4 0,4-4-1,4-5 0,4-6-1,1-3-1,-1-5-1,3 3-4,-9-13-9,7 6-24,-9-6-1,4 3 1,-9-6 0</inkml:trace>
          <inkml:trace contextRef="#ctx0" brushRef="#br0" timeOffset="15648.894">4656 220 93,'-11'1'39,"11"-1"1,0 0-2,11 13-24,3-15-8,11 0-3,5-2-1,5-1-3,2 0-1,0-3-2,3 4-3,-16-11-13,7 10-20,-13-7 2,-2 7-2,-10-6 2</inkml:trace>
          <inkml:trace contextRef="#ctx0" brushRef="#br0" timeOffset="15443.883">4776 55 99,'0'0'38,"-3"-10"2,3 10-1,0 0-28,-5 11-4,3 0-2,3 10-2,-2 4 0,2 6 0,-1 3-1,2 2-1,-1-2 0,3-1 0,-1-3-1,1-7 0,3-4-1,-3-6-1,1-4-3,-5-9-3,11 9-17,-11-9-16,-1-11 0,-6-2 1,6 2 0</inkml:trace>
          <inkml:trace contextRef="#ctx0" brushRef="#br0" timeOffset="15903.909">4954-13 78,'-6'-10'40,"6"10"-2,0 0 3,-5 12-18,-2 0-13,9 12-3,-3 2-3,4 9 0,-2 0-1,4 3-1,-1-1-1,1-4 0,1-2 0,2-4-2,-1-5 0,0-8-3,3 1-2,-10-15-13,12 6-22,-12-6-1,13-4 2,-13 4-2</inkml:trace>
          <inkml:trace contextRef="#ctx0" brushRef="#br0" timeOffset="16383.937">5082 314 87,'0'0'37,"0"0"1,0 0 0,0 10-22,0-10-10,13-4-1,-13 4-2,21-7-1,-8 4 0,1 0 0,0-1-1,0 3 0,-1-1 0,-1 0-1,-2 2 0,-10 0 0,15 6 0,-15-6 1,3 13-2,-3-13 1,-7 17 0,-1-5 1,-1-1-1,-2 3 0,-1 1 0,-1 0 0,-1 0 0,0-1 1,1 1 0,3 0 0,-1-3-1,4 1 1,7-13 1,-9 16 0,9-16 0,5 9-1,-5-9 0,16 1 0,-3-2 1,2-3-2,3 2-2,1-6 0,3 4-3,-6-9-5,11 10-29,-15-12-3,5 6 1,-10-7-1</inkml:trace>
          <inkml:trace contextRef="#ctx0" brushRef="#br0" timeOffset="16757.958">5202-95 82,'-5'-11'36,"-1"-3"1,6 14 0,-7-14-26,7 14-2,10 1-2,-1 8-1,-9-9-1,23 27 0,-10-7-1,4 7-1,-1 2 0,5 7 0,-3 1-2,1 5 1,-2 1-1,-3-1 0,-3-1-1,-2-1 2,-7-3-2,-3-3 0,-5-3-2,-2-5 1,-1 0-2,-6-10-6,13 2-30,-14-9-3,8 3 1,-6-11-1</inkml:trace>
          <inkml:trace contextRef="#ctx0" brushRef="#br0" timeOffset="24830.42">5512 470 94,'0'0'35,"0"0"2,3-11-8,9 14-18,-12-3-4,12-2-3,-12 2-1,18-1-1,-8 0-1,1 1 0,1-1-2,-1-4-2,3 7-6,-14-2-29,15-9 1,-15 9-1,13-13 0</inkml:trace>
          <inkml:trace contextRef="#ctx0" brushRef="#br0" timeOffset="24522.402">5523 357 58,'0'0'37,"0"0"0,0 0 2,-11-15-16,11 15-10,0 0-5,0 0-2,0 0-1,12 5-1,-12-5-1,0 0-1,12-5 0,-12 5 0,14-5-1,-4 2 0,0 0-1,1-1 1,-1 1-1,0 1 0,0 0 0,-10 2-1,15-2 1,-15 2 0,0 0 0,9 6 0,-9-6 0,-1 11 0,1-11 0,-4 18 0,1-7 0,0 3 0,0 2 0,0 1 1,0 2 0,1 2 0,0 2 0,1-2 0,-1 0 1,2-4-2,0-1 2,0-4-2,2-3 1,-2-9-1,2 10 0,-2-10-1,0 0-2,0 0-1,0 0-3,0 0-19,0 0-13,-11-13-1,11 13 1,-4-11 0</inkml:trace>
          <inkml:trace contextRef="#ctx0" brushRef="#br0" timeOffset="29508.687">5966-25 93,'0'0'39,"11"8"2,-11-8-1,5 22-28,-5-22-5,-2 24-2,2-12-2,2-1 0,-2-11-1,4 16-1,-4-16 0,0 0-1,0 0 1,0 0 0,8-10 0,-9-1-1,1-1 0,0-2 0,0-1 0,-1 0 0,-1 2 0,0-2-1,-3 2 0,5 13 0,-10-16 1,10 16 0,-16-7-1,5 11 1,-1 3 0,-1 7 0,0 5 0,-2 7 1,-1 6-1,0 6 1,1 3 0,3 1 0,4 1 0,3-5 0,4-5 0,7-4 1,3-8-2,6-6 0,3-3 0,3-5 0,0-4 0,1-3 0,-1 0 0,0-3 0,-2-1-3,-4-3-2,6 8-10,-11-14-26,8 6 0,-11-9 0,8 2-1</inkml:trace>
          <inkml:trace contextRef="#ctx0" brushRef="#br0" timeOffset="30078.72">6134 157 85,'0'0'38,"-11"8"0,11-8 2,0 0-21,19 1-12,-5-4-2,10 4-2,3-3 0,7-2-2,3-1 0,2 0-1,-1 1-2,-2-4-3,0 8-6,-14-11-27,3 6-2,-13-8 0,2 7 0</inkml:trace>
          <inkml:trace contextRef="#ctx0" brushRef="#br0" timeOffset="29863.708">6197-42 68,'0'0'32,"1"-15"0,-1 15 2,0 0-22,4-10-4,-4 10 0,0 0 0,3 14 0,-3-14 0,-5 26 0,0-9-1,5 10-1,-3 2-1,4 6-1,-1 3-2,4 1 0,1-2-1,1-2 1,2-3-2,-1-4 0,2-5 0,-2-7 0,1-3 0,-8-13-3,10 13 1,-10-13-2,0 0-2,3-19-8,3 9-26,-12-10-2,5 3 2,-8-8-1</inkml:trace>
          <inkml:trace contextRef="#ctx0" brushRef="#br0" timeOffset="30350.735">6441-83 101,'0'0'38,"-13"-7"3,13 7-2,-13 0-29,13 0-4,3 19-1,1 2-2,0 2 0,3 10-1,-2 4 0,1 3 0,1 1 1,-1 1-3,1-4 0,-1-5 0,3-1-4,-5-11-1,5 1-6,-13-11-29,12 1-2,-8-12 1,0 0-1</inkml:trace>
          <inkml:trace contextRef="#ctx0" brushRef="#br0" timeOffset="31025.774">6560 287 99,'0'0'38,"0"0"2,0 0-2,17 7-29,-17-7-4,19-2-1,-7 1-1,4 1-1,1-1 0,1 0-1,-1-1 0,1 1-1,-3 0 1,-3 2-1,-3 0 0,-9-1 0,0 0 0,8 15 1,-8-15-2,-12 18 1,1-7 0,-2 0 0,-1 1 0,-1 0 0,1-1 0,-1-1 0,2 1 0,3-3 1,0 1-2,10-9 1,-12 12 0,12-12 0,0 0 0,0 0 0,1 9 0,-1-9 0,14 3 0,-4-3 0,1 0 0,3 0 0,-2 0 0,5 1 0,-2 0 0,0 1 0,0 1 0,-2 5 1,-2-3 0,0 3 0,-11-8 1,15 20-1,-13-7 2,-1 0-2,-3 1 1,-3-2-2,-4 4 0,0-4 0,-4 4 0,0-5 0,-2-2 0,0-1 0,-1-2 0,0-3 0,0 0 0,1-7 0,4 2-6,-11-10-27,22 12-7,-25-17-1,25 17 0</inkml:trace>
        </inkml:traceGroup>
        <inkml:traceGroup>
          <inkml:annotationXML>
            <emma:emma xmlns:emma="http://www.w3.org/2003/04/emma" version="1.0">
              <emma:interpretation id="{AE34C0A4-4A19-4E7B-B1D9-4F5F228D61D2}" emma:medium="tactile" emma:mode="ink">
                <msink:context xmlns:msink="http://schemas.microsoft.com/ink/2010/main" type="inkWord" rotatedBoundingBox="16059,9365 18978,9281 18990,9706 16071,9789"/>
              </emma:interpretation>
              <emma:one-of disjunction-type="recognition" id="oneOf2">
                <emma:interpretation id="interp10" emma:lang="en-US" emma:confidence="0">
                  <emma:literal>OLEIC</emma:literal>
                </emma:interpretation>
                <emma:interpretation id="interp11" emma:lang="en-US" emma:confidence="0">
                  <emma:literal>one</emma:literal>
                </emma:interpretation>
                <emma:interpretation id="interp12" emma:lang="en-US" emma:confidence="0">
                  <emma:literal>oleic</emma:literal>
                </emma:interpretation>
                <emma:interpretation id="interp13" emma:lang="en-US" emma:confidence="0">
                  <emma:literal>Oleic</emma:literal>
                </emma:interpretation>
                <emma:interpretation id="interp14" emma:lang="en-US" emma:confidence="0">
                  <emma:literal>OLE-he</emma:literal>
                </emma:interpretation>
              </emma:one-of>
            </emma:emma>
          </inkml:annotationXML>
          <inkml:trace contextRef="#ctx0" brushRef="#br0" timeOffset="38592.043">8398 58 60,'-2'-11'37,"2"11"0,-10-17 1,10 17-18,-14-10-8,14 10-3,-14 0-3,14 0-1,-16 13-1,7-1 0,-1 2 0,2 8-1,-2 3-1,3 6 1,0 3-2,5 0 1,2 1-1,6-3 1,1-6-2,6-5 1,4-8-1,4-9 0,2-7 0,3-8 1,-1-6-1,0-5 0,-3-3 0,-3-4 0,-1-1 0,-8-1 0,-2 0 0,-6 1-1,-4 1 1,-6 1 0,-5 5-1,-4 2 1,-1 4 0,-5 5-1,0 2 1,-1 6-1,1 5 0,0 3 0,6 5-1,1 0-2,6 5-1,0-5-1,11 12-6,-1-21-15,0 22-13,4-11 1,7 3 0,-1-4 2</inkml:trace>
          <inkml:trace contextRef="#ctx0" brushRef="#br0" timeOffset="39034.068">8589 35 89,'-5'-10'39,"5"10"-1,0 0 2,0 0-28,0 0-5,0 15-2,-1-5-2,3 6 1,-1 0-2,1 6 1,-2 0-2,1 5 0,0-1 0,-1-1 1,0-1-2,2-2 1,-1-1-1,3-6 1,-1-3-1,-3-12 1,13 10-1,-4-9 0,4-4 0,2-1 0,6-2 0,0-1-1,4-2 1,2 1 0,1 0 0,-1 2-1,-2 0-1,-3 0 0,-3 4-2,-6-6-4,5 15-9,-18-7-23,10-2-1,-10 2 2,0 0-1</inkml:trace>
          <inkml:trace contextRef="#ctx0" brushRef="#br0" timeOffset="39923.119">8879 11 105,'0'0'38,"7"-13"1,2 2 0,13 5-34,0-5-1,8 4-2,2-2 0,0 0-3,0 3-1,-5-2-4,5 11-9,-11-9-23,-1 7-2,-7-4 2,1 5-2</inkml:trace>
          <inkml:trace contextRef="#ctx0" brushRef="#br0" timeOffset="39464.093">8896 1 95,'0'0'39,"0"0"1,0 0-1,12 10-30,-12-1-3,6 7-1,-5 0-1,2 6-1,-3 2-1,1 3-1,-2 1 0,-1-2 0,0-2 0,-1 0-1,2-3 1,2-4-1,2-3 0,2-4 1,-5-10-1,19 9 0,-4-9 0,4-2 1,1-1-1,5-1 0,-1-3-1,1 2 0,-1 0 0,-4-2-2,-2 4 0,-5-2-2,0 6-3,-13-13-8,11 12-23,-11 0-1,-2-11 2,2 11-2</inkml:trace>
          <inkml:trace contextRef="#ctx0" brushRef="#br0" timeOffset="39697.106">8973 146 112,'0'0'39,"0"0"2,22 4-7,-8-11-28,10 3-3,2-2-1,0-3-3,2 1-2,-4-5-3,3 8-4,-17-12-23,5 9-6,-13-4 0,-2 12-1</inkml:trace>
          <inkml:trace contextRef="#ctx0" brushRef="#br0" timeOffset="40164.133">9252-68 93,'4'9'40,"-1"2"0,-3-11 1,2 30-24,-6-14-9,9 6-2,-2 4-3,2 4 0,1-1-1,0 2 0,-1-1-2,1-1 0,-2-5 0,-2-2 0,0-5 0,-2-5-2,3-2-2,-3-10-2,7 10-15,-9-20-20,2 10 0,6-23-1,1 10 1</inkml:trace>
          <inkml:trace contextRef="#ctx0" brushRef="#br0" timeOffset="40568.156">9615-4 99,'0'0'38,"7"-15"1,-7 15-1,-5-10-29,5 10-4,0 0-1,-12 7-1,3-2-1,-1 5 0,-4 1 0,0 4 0,-3 3-1,2 5 1,-1-1-1,3 4 1,1 2-1,5 0 0,3-1 0,8-1 0,2-3 1,6-4-2,4-2 0,3-7 0,7-5 0,1-4 0,4-4 0,-2-7-2,3 2-3,-10-17-17,10 10-19,-14-7-1,5 6 1,-12-7-2</inkml:trace>
          <inkml:trace contextRef="#ctx0" brushRef="#br0" timeOffset="41359.201">10170-26 91,'0'0'39,"-7"-9"1,7 9 0,-16 5-26,12 11-7,-5 2-2,3 8-2,-5 3 0,3 4-1,-1-1-1,0 0 0,-1-4 0,4-4 0,1-6-1,-1-7 0,6-11-1,0 0 0,0 0 0,3-16-1,4 0 0,-1-5 0,3-6 0,-1-5 0,1-1 1,-1-3-1,0 1 2,-1 1-1,0 2 1,-1 4 0,-3 7 2,2 7-1,-2 4 2,-3 10-1,0 0 0,11 16 1,-7 4 0,4 6-1,2 2 0,2 2 0,3 2-2,3 0 2,1-2-2,2-4 0,-2-5 0,-1-5 0,-3-3 0,-3-4-2,-12-9 0,12 9-2,-12-9-2,0 0-7,0 0-22,-17-9-7,6 7 2,-9-8-1</inkml:trace>
          <inkml:trace contextRef="#ctx0" brushRef="#br0" timeOffset="41547.212">10107 140 89,'-9'3'38,"-3"-7"0,12 4 2,-7-10-24,7 10-9,13-9-3,3 2-1,5 1-2,2-3-1,6 2-1,-1-5-2,7 9-6,-11-6-29,10 4-2,-11-5 1,4 4-1</inkml:trace>
          <inkml:trace contextRef="#ctx0" brushRef="#br0" timeOffset="41862.23">10579-78 97,'0'0'38,"-3"-11"1,3 11-1,-13-4-29,13 4-4,-13 7-2,13-7 0,-22 18 0,12-5-1,-5 2 0,1 8 0,-1 0 0,3 4 0,-1 0-1,4 2 1,5-1-1,2-3-1,6-3 0,6-6 0,4-5-1,3-5-2,5-2 0,-1-9-3,8 7-5,-13-17-24,10 7-6,-10-5 1,3 3-1</inkml:trace>
          <inkml:trace contextRef="#ctx0" brushRef="#br0" timeOffset="42108.244">10736 4 103,'0'0'41,"0"0"0,0 0 1,0 0-30,-4 16-6,6-2-2,2 3-1,1 3-2,2 2 1,0-1-2,2 3 0,-2-5 0,0-4 0,1-3 0,-8-12-5,11 14-2,-13-24-18,2 10-16,7-16-1,0 4 1,-6-9-1</inkml:trace>
          <inkml:trace contextRef="#ctx0" brushRef="#br0" timeOffset="42696.277">10880-142 104,'0'0'39,"-12"-9"1,12 9-1,0 0-31,17-7-4,0 4-1,6 3 0,4-2-1,2 5 0,1 0-1,1 4 1,-2 4-1,1 2 0,-6 3 0,0 3 0,-4 3 0,-3 2 0,-8 2-1,-1-2 0,-7 2 2,-7 1-2,-1-2 0,-8 1 0,-2-3 0,-3-5 0,0-1 0,-5-4 0,3-2-5,-5-12-6,13 7-29,-14-9-3,5 4 2,-8-6-2</inkml:trace>
          <inkml:trace contextRef="#ctx0" brushRef="#br0" timeOffset="42348.258">10979-59 112,'0'0'41,"0"0"1,11 16-1,-13-5-34,7 8-2,0 2-2,1 2-1,1 0-2,-1-1 2,2-2-2,-2-4 0,0-1 0,-6-15-3,6 14-2,-6-14-5,0 0-31,-3-12-1,3 12 1,-13-27-1</inkml:trace>
        </inkml:traceGroup>
      </inkml:traceGroup>
    </inkml:traceGroup>
    <inkml:traceGroup>
      <inkml:annotationXML>
        <emma:emma xmlns:emma="http://www.w3.org/2003/04/emma" version="1.0">
          <emma:interpretation id="{B632ED26-2913-4006-A94F-A5A5A661E382}" emma:medium="tactile" emma:mode="ink">
            <msink:context xmlns:msink="http://schemas.microsoft.com/ink/2010/main" type="paragraph" rotatedBoundingBox="8026,11458 11005,11408 11019,12271 8041,12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5FF60-94FB-4EB4-B274-3290A32C04C5}" emma:medium="tactile" emma:mode="ink">
              <msink:context xmlns:msink="http://schemas.microsoft.com/ink/2010/main" type="line" rotatedBoundingBox="8026,11458 11005,11408 11019,12271 8041,12322"/>
            </emma:interpretation>
          </emma:emma>
        </inkml:annotationXML>
        <inkml:traceGroup>
          <inkml:annotationXML>
            <emma:emma xmlns:emma="http://www.w3.org/2003/04/emma" version="1.0">
              <emma:interpretation id="{3EF4EBCC-DE09-47C2-8DDD-466B9D1C3390}" emma:medium="tactile" emma:mode="ink">
                <msink:context xmlns:msink="http://schemas.microsoft.com/ink/2010/main" type="inkWord" rotatedBoundingBox="8026,11458 11005,11408 11019,12271 8041,12322"/>
              </emma:interpretation>
              <emma:one-of disjunction-type="recognition" id="oneOf3">
                <emma:interpretation id="interp15" emma:lang="en-US" emma:confidence="0">
                  <emma:literal>cataracts</emma:literal>
                </emma:interpretation>
                <emma:interpretation id="interp16" emma:lang="en-US" emma:confidence="0">
                  <emma:literal>Cataracts</emma:literal>
                </emma:interpretation>
                <emma:interpretation id="interp17" emma:lang="en-US" emma:confidence="0">
                  <emma:literal>(Cataracts</emma:literal>
                </emma:interpretation>
                <emma:interpretation id="interp18" emma:lang="en-US" emma:confidence="0">
                  <emma:literal>(atelicity</emma:literal>
                </emma:interpretation>
                <emma:interpretation id="interp19" emma:lang="en-US" emma:confidence="0">
                  <emma:literal>(ataractic</emma:literal>
                </emma:interpretation>
              </emma:one-of>
            </emma:emma>
          </inkml:annotationXML>
          <inkml:trace contextRef="#ctx0" brushRef="#br0" timeOffset="38779.218">344 2097 108,'9'-14'38,"-3"-5"2,-6 19-6,4-17-24,-4 17-5,0 0-1,0 0-1,0 0 0,-7 23-1,-1-7 0,-1 6 0,-3 5-1,1 6 2,-3 5-3,3 3 0,-1 3 0,2 4 0,3 1 0,3 2 0,1-2 0,6-3 0,1-4 0,5-5 0,1-6 0,5-5 0,1-6 0,4-6 0,-1-4 0,-1-5 0,1-2 0,-4-2 0,-2 0 0,-13-1 0,18-4-2,-22-9-22,4 13-17,3-15-1,-3 15 1,-3-22 0</inkml:trace>
          <inkml:trace contextRef="#ctx0" brushRef="#br0" timeOffset="39214.242">801 2191 93,'1'-14'36,"-1"14"1,-6-12 1,6 12-24,-14 3-7,14-3-2,-23 15-1,9 1 0,-3 1-1,1 10 0,-2 0 0,2 7 1,-4 2 0,6 6-4,0-1 0,5 0 0,3-2 0,5-3 0,5-4 0,5-3 0,4-6 0,4-7 0,4-6 0,0-4 0,2-4 0,-2-6 0,3-1 0,-8-6-6,11 8-31,-16-8-4,3 4-1,-9-7 2</inkml:trace>
          <inkml:trace contextRef="#ctx0" brushRef="#br0" timeOffset="39728.272">870 2448 112,'-12'5'39,"13"4"1,-1-9-1,14 11-28,-2-11-6,10 0-2,2-2-1,6-2-2,3-2-1,-2-3-3,5 3-3,-13-13-15,7 11-17,-13-7-2,3 4 2,-12-6-1</inkml:trace>
          <inkml:trace contextRef="#ctx0" brushRef="#br0" timeOffset="39510.259">979 2230 119,'0'0'39,"0"0"2,0 0-2,-6 22-32,4-2-2,5 9 0,-2 4-5,3 5 0,-3 3 0,3 0 0,0-2 0,2-5 0,-1-3 0,0-7 0,2-4 0,-4-10-3,6 5-9,-9-15-27,0 0-3,0 0 1,-7-12-1</inkml:trace>
          <inkml:trace contextRef="#ctx0" brushRef="#br0" timeOffset="39970.286">1139 2169 109,'0'0'40,"0"0"1,-13 6 0,24 16-29,-15-2-5,8 11-2,-3 2-5,4 4 0,-2 0 0,4 0 0,-2-1 0,0-5 0,2-2 0,-2-8 0,3-1 0,-8-20-11,14 21-30,-14-21-2,0 0 1,10 4 0</inkml:trace>
          <inkml:trace contextRef="#ctx0" brushRef="#br0" timeOffset="40463.314">1264 2546 118,'0'0'38,"0"0"3,0 0-5,0 0-30,1-14-2,-1 14 0,18-9-2,-8 4 0,2-1-1,1 2 2,0 1-3,0-1 0,0 3 0,-1 0 0,-2 2 0,-10-1 0,15 8 0,-15-8 0,6 16 0,-7-4 0,-3-1 0,-1 3 0,-2 1 0,-2 0 0,-3 3 0,0-1 0,-1 0 0,2 1 0,-1 0 0,1-2 0,1-1 0,4-1 0,1-3 0,5-11 0,-3 15 0,3-15 0,10 8 0,0-5 0,1-3 0,3 0 0,2-1 0,0-2 0,2 0 0,-2-1 0,1 0 0,-5-7-6,9 9-31,-15-11-3,4 6-3,-8-12 3</inkml:trace>
          <inkml:trace contextRef="#ctx0" brushRef="#br0" timeOffset="40873.337">1428 2001 100,'0'0'38,"-5"-14"2,5 14-2,0 0-24,0 0-5,11 1-2,1 11-2,0 0-1,6 9-4,-1 4 0,6 7 0,-2 5 0,3 8 0,-4 2 0,0 5 0,-5 0 0,-4 0 0,-3-3 0,-6-1 0,-4-4 0,-3-7 0,-3 0 0,-7-14 0,9 6-42,-11-14 0,6 1-1,-6-15 1</inkml:trace>
          <inkml:trace contextRef="#ctx0" brushRef="#br0" timeOffset="41413.368">1760 2591 87,'-11'-10'38,"11"10"0,0 0 2,-5-21-19,5 21-12,9 6-2,1 5-2,-5 2-1,4 6 0,-5 3-2,3 7-2,-3 2 0,-2 1 0,0-1 0,0-3 0,1-2 0,-3-8 0,4 0-5,-4-18-11,0 0-24,0 0-2,0 0 2,8-21-1</inkml:trace>
          <inkml:trace contextRef="#ctx0" brushRef="#br0" timeOffset="41808.391">1931 2547 110,'16'-8'37,"-16"8"3,12 7-2,-12-7-31,2 15-2,-2-15-2,1 22-1,-2-8-1,-1 1 1,-3-1-2,1 0 1,-4-2-1,2-1 0,0-1 0,6-10 0,-11 14 1,11-14-1,0 0 0,0 0 0,0 0 0,0 0 0,14 1 0,-5-3 0,4-1 0,0 1 1,2 1-1,0 0 0,0 2 0,0-1 0,0 3-1,-3-2 1,0 1-3,-12-2-1,19 5-5,-19-5-29,0 0-2,0 0 2,0 0-2</inkml:trace>
          <inkml:trace contextRef="#ctx0" brushRef="#br0" timeOffset="42141.41">2072 2463 87,'0'0'37,"-2"-13"0,2 13 3,-2-9-18,2 9-13,0 0-3,5 18-1,-5-5-1,3 6 0,-3 1 0,3 7-4,-2 1 0,1 4 0,0 0 0,1 1 0,1-4 0,-1-1 0,1-4 0,-1-5 0,1-3 0,-1-7 0,-1 1 0,-2-10 0,0 0-5,0 0-35,0 0-2,-5-16 1,5 16-1</inkml:trace>
          <inkml:trace contextRef="#ctx0" brushRef="#br0" timeOffset="44615.551">2498 2200 100,'15'-6'40,"-15"6"0,0 0-1,0 0-24,10 13-6,-10-13-4,8 15 0,-8-15-3,10 19-2,-10-19 0,6 12 0,-6-12 0,0 0 0,0 0 0,0 0 0,0 0 0,8-18 0,-8 18 0,0-22 0,-1 6 0,-2-3 0,-2 2 0,-2-3 0,-1 4 0,-1 1 0,-1 2 0,-3 4 0,1 6 0,-2 5 0,1 7 0,-1 9 0,0 5 0,0 10 0,1 8 0,1 6 0,0 5 0,1 3 0,2-1 0,4-1 0,2-5 0,4-10 0,4-6 0,6-9 0,5-10 0,5-7 0,2-7 0,3-7 0,2-3 0,-1-5 0,0 1 0,-10-13-15,6 12-25,-12-10-2,5 9 2,-10-6-1</inkml:trace>
          <inkml:trace contextRef="#ctx0" brushRef="#br0" timeOffset="45124.581">2609 2376 106,'-21'1'38,"21"-1"2,0 0-1,8 9-26,-8-9-6,23-3-3,-1 0-1,5 0-1,4-2 1,2-2-3,3-1-2,-4-2-2,2 3-2,-12-12-11,6 9-22,-13-6-1,3 5 1,-13-9-2</inkml:trace>
          <inkml:trace contextRef="#ctx0" brushRef="#br0" timeOffset="44916.569">2697 2136 112,'0'0'38,"0"0"1,0 0 1,0 0-30,7 16-4,-8-2-1,4 11 0,-1 0-5,2 8 0,-3 4 0,1-1 0,1-1 0,0 0 0,2-5 0,-1-6 0,1-5 0,-3-8 0,5 1-2,-7-12-14,0 0-24,0 0-2,-3-11 2,-7-4-1</inkml:trace>
          <inkml:trace contextRef="#ctx0" brushRef="#br0" timeOffset="45371.595">2906 2095 103,'0'0'38,"-5"-15"2,5 15-1,-10-1-24,14 16-6,-5 0-3,5 11-1,-3 4-5,3 7 0,-2 3 0,3 3 0,-1-2 0,2-3 0,-2-3 0,3-7 0,0-5 0,-1-9 0,5 1-3,-11-15-37,0 0-1,0 0-1,19-8 2</inkml:trace>
          <inkml:trace contextRef="#ctx0" brushRef="#br0" timeOffset="45980.629">3024 2398 111,'0'0'38,"0"0"1,-2 13 0,2-13-30,10-4-4,0-1-1,4 3-2,1-2 0,2 0 0,-1-1-1,1 2 0,-2 0 1,-2 3-2,-3 0 0,-10 0 0,13 5 0,-13-5 0,2 12 0,-2-12 0,-9 18 0,1-7 0,-2 0 0,-1 1 0,-1 0 0,0 2 0,1-2 0,1 1 0,2-2 0,2 0-2,6-11 2,-7 16-1,7-16 1,0 0-1,0 0 1,0 0 0,15 5 0,-6-9 1,2-1-1,3 3 0,0-2 0,2 2 1,0 2-1,0 3 2,-1 3-2,-1 3 0,-3 2 0,-3 2 0,-3 3 0,-3 0 0,-2 2 0,-5-2 0,-1-1 0,-3-2 0,-2-1 0,-2-2 0,1-3 0,-2-5 0,1 2 0,-4-14-11,17 10-29,-25-15-1,16 4 0,-7-10 0</inkml:trace>
        </inkml:traceGroup>
      </inkml:traceGroup>
    </inkml:traceGroup>
    <inkml:traceGroup>
      <inkml:annotationXML>
        <emma:emma xmlns:emma="http://www.w3.org/2003/04/emma" version="1.0">
          <emma:interpretation id="{F243C130-D2FE-4F26-B731-BEAF941C2C7D}" emma:medium="tactile" emma:mode="ink">
            <msink:context xmlns:msink="http://schemas.microsoft.com/ink/2010/main" type="paragraph" rotatedBoundingBox="8038,13508 18774,13437 18780,14266 8044,14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E02ACC-44D4-4F4E-A780-21A9B0FA62E3}" emma:medium="tactile" emma:mode="ink">
              <msink:context xmlns:msink="http://schemas.microsoft.com/ink/2010/main" type="line" rotatedBoundingBox="8038,13508 18774,13437 18780,14266 8044,14337"/>
            </emma:interpretation>
          </emma:emma>
        </inkml:annotationXML>
        <inkml:traceGroup>
          <inkml:annotationXML>
            <emma:emma xmlns:emma="http://www.w3.org/2003/04/emma" version="1.0">
              <emma:interpretation id="{D751707C-66F1-4F60-9EFF-0B6D78CAE88A}" emma:medium="tactile" emma:mode="ink">
                <msink:context xmlns:msink="http://schemas.microsoft.com/ink/2010/main" type="inkWord" rotatedBoundingBox="8038,13519 11080,13499 11085,14317 8044,14337"/>
              </emma:interpretation>
              <emma:one-of disjunction-type="recognition" id="oneOf4">
                <emma:interpretation id="interp20" emma:lang="en-US" emma:confidence="0">
                  <emma:literal>(4127</emma:literal>
                </emma:interpretation>
                <emma:interpretation id="interp21" emma:lang="en-US" emma:confidence="0">
                  <emma:literal>(427</emma:literal>
                </emma:interpretation>
                <emma:interpretation id="interp22" emma:lang="en-US" emma:confidence="0">
                  <emma:literal>(41277</emma:literal>
                </emma:interpretation>
                <emma:interpretation id="interp23" emma:lang="en-US" emma:confidence="0">
                  <emma:literal>(41217</emma:literal>
                </emma:interpretation>
                <emma:interpretation id="interp24" emma:lang="en-US" emma:confidence="0">
                  <emma:literal>(4217</emma:literal>
                </emma:interpretation>
              </emma:one-of>
            </emma:emma>
          </inkml:annotationXML>
          <inkml:trace contextRef="#ctx0" brushRef="#br0" timeOffset="60332.45">1248 4061 115,'0'0'38,"0"0"3,0 0-2,0 14-30,14 2-2,0 1-1,7 7-6,1 2 0,4 6 0,1 3 0,0 4 0,-3 1 0,-2 2 0,-6-1 0,-5 1 0,-6-1 0,-5-1 0,-5-3 0,-5-4 0,-1-2 0,-5-13 0,10 7-41,-10-17 0,10 3-1,-4-16 2</inkml:trace>
          <inkml:trace contextRef="#ctx0" brushRef="#br0" timeOffset="58111.323">353 4207 89,'7'-18'37,"3"6"1,-5-4 0,9 11-22,-14-11-7,0 16-3,9-16-2,-9 16 0,0 0-2,0 0 0,0 0 0,0 0 0,-13 12 0,4 6 0,-3 5 0,-2 8-2,-1 4 0,-1 8 0,1 2 0,1 3 0,2 1 0,5 0 0,0-2 0,5-4 0,4-5 0,3-4 0,3-7 0,3-4 0,1-5 0,0-5 0,3-3 0,1-5 0,-3-2 0,3-2 0,-4-1 0,0-1 0,-1 1 0,-11 0 0,14 0 0,-14 0 0,0 0 0,0 0 0,0 0 0,0 0 0,0 0-11,0 0-30,4-10-2,-9-4 2,9 4-1</inkml:trace>
          <inkml:trace contextRef="#ctx0" brushRef="#br0" timeOffset="58592.351">727 4309 107,'7'-9'37,"-8"-6"1,1 15-1,-5-19-27,5 19-4,0 0-2,-13-8-2,4 6 0,9 2 0,-21 6 0,9 3-1,-3 3 1,1 4 0,-3 4-1,3 5 1,-2 2-2,3 6 0,0 0 0,4 0 0,0 0 0,8-2 0,2-3 0,6-4 0,3-5 0,6-5 0,4-6 0,1-3 0,3-5 0,-2-4 0,2-1 0,-5-5 0,4 9-6,-17-11-35,9 8-2,-9-8 2,5 8 0</inkml:trace>
          <inkml:trace contextRef="#ctx0" brushRef="#br0" timeOffset="59114.381">783 4469 119,'0'0'40,"0"0"0,16 1-1,-4-5-31,11 4-4,1-4-1,6 2-1,2-1-2,1-2-3,0 0-1,-8-5-7,9 9-27,-19-8-2,2 7 1,-11-9-1</inkml:trace>
          <inkml:trace contextRef="#ctx0" brushRef="#br0" timeOffset="58901.368">873 4285 108,'0'0'38,"0"0"2,-14-2 0,18 22-24,-10-8-10,9 8-1,-3 3-3,5 5-2,-5 3 0,3 4 0,-1-3 0,3 0 0,1-3 0,-1-4 0,3-4 0,-4-5 0,4-3 0,-8-13 0,9 15 0,-9-15-10,0 0-32,1-16 0,-1 16 0,-7-23 0</inkml:trace>
          <inkml:trace contextRef="#ctx0" brushRef="#br0" timeOffset="59388.396">1037 4217 117,'0'0'39,"-10"-8"2,10 8-1,0 0-31,0 0-3,-6 18-3,10 1-3,-2 5 0,3 7 0,0 3 0,0 2 0,0 2 0,1-2 0,-1-3 0,0-6 0,3-3 0,-4-6 0,5 1 0,-9-19-41,4 18-1,-4-18 0,0 0 2</inkml:trace>
          <inkml:trace contextRef="#ctx0" brushRef="#br0" timeOffset="59952.429">1144 4554 112,'-7'10'39,"7"-10"1,0 0-2,0 0-30,0 0-3,0 0-1,12-4-1,-12 4-1,20-7 0,-8 3 0,2 2-2,-2-2 0,2 1 0,-1 1 0,0 1 0,-1 1 0,-2 2 0,-10-2 0,12 10 0,-12-10 0,-2 20 0,-3-7 0,-4 3 0,0 1 0,-3 0 0,-1 2 0,-1 0 0,-1-2 0,1-1 0,1-1 0,2-1 0,2-3 0,1-1 0,8-10 0,-7 15 0,7-15 0,2 10 0,-2-10 0,10 2 0,-1-2 0,3-2 0,1-1 0,2-2 0,1 1 0,0-1 0,0 0 0,-2 0 0,-1 2 0,-13 3 0,23-2-19,-24-8-22,1 10-1,2-14 1,-2 14-1</inkml:trace>
          <inkml:trace contextRef="#ctx0" brushRef="#br0" timeOffset="60958.486">1535 4546 101,'0'0'39,"0"0"0,0 0 0,0 0-18,0 0-14,10-8-1,1 8-3,0-1-3,4 0 0,2-1 0,2 1 0,0-2 0,1 1 0,-1-1 0,0 1 0,-2-1 0,0 2 0,-5 0 0,-1 2 0,-11-1 0,12 8 0,-12-8 0,0 19 0,-3-5 0,0 2 0,-2 1 0,2 4 0,-1 1 0,1 1 0,-1 1 0,3 0 0,1 1 0,0-1 0,1 0 0,1-2 0,2-2 0,-1-2 0,0-4 0,-1-3 0,-2-11 0,5 11 0,-5-11 0,0 0 0,0 0 0,-9-16-25,9 16-16,-10-18 0,10 18 0,-13-27 0</inkml:trace>
          <inkml:trace contextRef="#ctx0" brushRef="#br0" timeOffset="61244.503">1584 4717 104,'0'0'39,"0"0"2,15-4-1,-11-11-20,10 15-12,-4-6-5,6 4-3,0-1 0,3 0 0,0-3 0,2 2 0,-1-1 0,0-2 0,-2 3 0,-4-3 0,5 12-13,-19-5-27,17-5-2,-17 5 2,0 0-3</inkml:trace>
          <inkml:trace contextRef="#ctx0" brushRef="#br0" timeOffset="69029.948">2169 4289 86,'0'0'35,"9"-14"1,-7 3 1,8 13-23,-14-14-4,4 12-4,0 0-1,0 0 0,-2-13-2,2 13 1,-11-1-2,11 1 1,-17 7-1,6 1 0,-1 0 0,0 4-1,-2 1 1,2 2-2,-1 3 0,1 1 0,-1 3 0,4 1 0,-1 3 0,3 1 0,0 1 0,3 0 0,2-1 0,3 0 0,3-4 0,5-2 0,1-5 0,5-4 0,3-7 0,1-4 0,1-2 0,2-3 0,-2-4 0,-2-3 0,1 3 0,-7-4 0,7 14-30,-14-11-11,-5 9-2,0 0 3,14-8-1</inkml:trace>
          <inkml:trace contextRef="#ctx0" brushRef="#br0" timeOffset="69611.981">2289 4477 112,'0'0'38,"0"0"1,0 0-1,20-5-26,-6 2-6,8 4-3,6-2 0,3 1-2,2 0 2,1-1-5,0 1 0,-3-2-2,-1 2-3,-12-12-6,11 10-24,-19-9-3,4 5 2,-11-8-1</inkml:trace>
          <inkml:trace contextRef="#ctx0" brushRef="#br0" timeOffset="69403.969">2394 4283 102,'-2'-17'37,"2"17"2,0 0-1,0 0-23,-6 9-5,6 7-3,-3 1-2,2 7-3,-1 3-2,2 4 0,0 0 0,4 1 0,-2-1 0,4-2 0,0-5 0,-1-1 0,2-5 0,-2-3 0,1-4 0,-6-11 0,6 12 0,-6-12 0,0 0-18,0 0-23,0 0 0,-17-22 1,12 12-1</inkml:trace>
          <inkml:trace contextRef="#ctx0" brushRef="#br0" timeOffset="69886.997">2607 4258 112,'0'0'38,"-10"-12"1,10 12 0,0 0-27,0 0-5,-6 18-3,11 1 0,-2 2-4,3 7 0,-1 2 0,1 2 0,-1 0 0,3-2 0,-2-1 0,0-6 0,1-2 0,-1-5 0,2-6 0,-8-10 0,16 12 0,-16-12-37,12-5-3,-7-5-2,6 5 2</inkml:trace>
          <inkml:trace contextRef="#ctx0" brushRef="#br0" timeOffset="70208.015">2957 4440 119,'14'6'39,"-14"-6"1,30 1-1,-14-4-31,14 3-2,1-4-2,3 1-4,2-1 0,-2 1 0,-3 1 0,-6 0 0,-2 4-4,-12-2-3,4 13-11,-15-13-22,1 11 0,-1-11 1,-11 11 0</inkml:trace>
          <inkml:trace contextRef="#ctx0" brushRef="#br0" timeOffset="70475.03">3042 4610 128,'0'0'39,"0"0"2,11 9-5,-11-9-29,22-2-3,-8 2-4,3 2 0,0-1 0,3 1 0,0 1 0,-1-1 0,2-1 0,-3-3 0,6 6-9,-14-12-30,12 8-3,-11-12 2,5 7 0</inkml:trace>
        </inkml:traceGroup>
        <inkml:traceGroup>
          <inkml:annotationXML>
            <emma:emma xmlns:emma="http://www.w3.org/2003/04/emma" version="1.0">
              <emma:interpretation id="{0A4712CA-C5D9-4668-B54D-946BBC60E437}" emma:medium="tactile" emma:mode="ink">
                <msink:context xmlns:msink="http://schemas.microsoft.com/ink/2010/main" type="inkWord" rotatedBoundingBox="11383,13654 14220,13635 14224,14292 11387,14311"/>
              </emma:interpretation>
              <emma:one-of disjunction-type="recognition" id="oneOf5">
                <emma:interpretation id="interp25" emma:lang="en-US" emma:confidence="0">
                  <emma:literal>(attract</emma:literal>
                </emma:interpretation>
                <emma:interpretation id="interp26" emma:lang="en-US" emma:confidence="0">
                  <emma:literal>(Hatch</emma:literal>
                </emma:interpretation>
                <emma:interpretation id="interp27" emma:lang="en-US" emma:confidence="0">
                  <emma:literal>(Haft</emma:literal>
                </emma:interpretation>
                <emma:interpretation id="interp28" emma:lang="en-US" emma:confidence="0">
                  <emma:literal>(Hagan</emma:literal>
                </emma:interpretation>
                <emma:interpretation id="interp29" emma:lang="en-US" emma:confidence="0">
                  <emma:literal>(Haft!</emma:literal>
                </emma:interpretation>
              </emma:one-of>
            </emma:emma>
          </inkml:annotationXML>
          <inkml:trace contextRef="#ctx0" brushRef="#br0" timeOffset="74979.288">4823 4329 95,'0'0'36,"8"-23"1,-3 14 0,-9-10-26,9 10-5,-5-3-1,2 2-2,-2 10 0,-3-16 0,3 16 0,-11-9-1,2 9 0,-2 2 0,-2 1-1,-1 6 1,-2 2-1,-1 6 0,-2 4 0,0 3 0,2 2 2,1 4-3,0 2 0,2 1 0,3 0 0,4 2 0,3-3 0,6-2 0,1-5 0,8-2 0,4-6 0,5-5 0,3-4 0,1-6 0,3-3 0,-3-6 0,4 3-3,-13-15-13,9 12-24,-14-10-1,4 7 1,-10-8-1</inkml:trace>
          <inkml:trace contextRef="#ctx0" brushRef="#br0" timeOffset="75481.317">4911 4462 102,'0'0'39,"0"0"0,0 0 1,0 0-24,0 0-10,21 7-3,-1-4-1,3-2-2,4 0 1,4-1-2,-1-3-2,3 1-1,-7-9-4,8 12-19,-17-13-13,3 6 2,-13-9-1,5 6 0</inkml:trace>
          <inkml:trace contextRef="#ctx0" brushRef="#br0" timeOffset="75269.305">4963 4346 92,'5'-17'37,"-5"17"2,0 0 0,0 0-18,0 0-13,12 11-3,-10-1-1,5 7-1,-5 2 0,4 4-1,-3 1 0,4 1-2,-3 0 0,3-3 0,-1 0 0,-3-7 0,5-2-4,-8-13-2,9 21-7,-9-21-26,0 0-1,-13-8-1,13 8 2</inkml:trace>
          <inkml:trace contextRef="#ctx0" brushRef="#br0" timeOffset="75775.334">5179 4244 110,'-10'-18'38,"10"18"2,-6-10-1,6 10-29,0 0-4,6 13-2,-5-2-1,3 8-1,0 3 1,0 5-3,1 2 0,1 3 0,-2 0 0,1-3 0,1 0 0,-3-9-4,7 5-7,-11-14-28,10 3-2,-9-14 1,9 10-1</inkml:trace>
          <inkml:trace contextRef="#ctx0" brushRef="#br0" timeOffset="76203.358">5299 4594 113,'0'10'39,"0"-10"1,0 0 0,0 0-32,14 0-4,-4-3-1,4 3-1,0-1-1,3 0 1,-1 0-1,2 0-1,-2 0 2,-1 1-2,-1 0 0,-3 2 0,-1 2 0,-10-4 0,8 13 0,-8-13 0,-4 20 0,-4-9 0,-1 4 0,-3 0 0,-2 0 0,-1 2 0,-1 0 0,2 2 0,1-2 0,1 2 0,3-3 0,0 0 0,6-2 0,1-3 0,2-11 0,8 11 0,3-11 0,4-4 0,3-2 0,4-6 0,2 5-5,-10-11-34,14 9-1,-13-8-2,8 6 2</inkml:trace>
          <inkml:trace contextRef="#ctx0" brushRef="#br0" timeOffset="71215.073">3824 4276 98,'7'-18'36,"3"8"3,-8-6-2,-2 16-25,4-12-3,-4 12-4,0 0 0,-18 2-2,4 5 0,-1 8-1,-4 2 0,-2 7 0,-1 1 0,-1 8-2,-1 0 0,1 1 0,3 0 0,3 3 0,3-5 0,7 0 0,3-4 0,7-2 0,8-5 0,5-3 0,4-5 0,7-7 0,3-1 0,2-5 0,4-2 0,-3-3 0,0 3 0,-12-14-30,6 14-12,-12-13 0,3 8 0,-9-9 0</inkml:trace>
          <inkml:trace contextRef="#ctx0" brushRef="#br0" timeOffset="71750.103">4012 4468 117,'-22'10'38,"22"-10"2,0 0-2,8 13-29,3-13-4,12 0-2,4-2-1,6-1-1,4-2 1,3-1-2,-3 1-2,-1-3 0,-2 4-2,-9-4-3,3 10-7,-14-11-26,2 9 0,-16 0 1,14-12 0</inkml:trace>
          <inkml:trace contextRef="#ctx0" brushRef="#br0" timeOffset="71511.09">4090 4334 115,'0'0'39,"-3"-10"0,3 10 0,0 0-31,-4 14-2,5-1-2,2 4-1,-1 5-1,2 3-2,0 3 0,0 2 0,0-1 0,2 0 0,0-4 0,1-2 0,-1-4 0,-2-7 0,4 0 0,-8-12-9,0 0-21,0 0-11,0 0 0,-1-26 1,-1 12 0</inkml:trace>
          <inkml:trace contextRef="#ctx0" brushRef="#br0" timeOffset="72052.121">4343 4240 99,'0'0'38,"-14"-13"1,14 13 0,-11-6-22,11 6-9,-4 14-2,6 2-2,-2 0 1,4 9-5,0 3 0,1 5 0,1 3 0,0 0 0,1 0 0,0 1 0,1-5 0,-1-4 0,-2-6 0,1-5 0,0-3 0,-6-14 0,9 11 0,-9-11 0,0 0 0,3-15-42,-3 15 1,-3-24-3,3 12 3</inkml:trace>
          <inkml:trace contextRef="#ctx0" brushRef="#br0" timeOffset="76730.388">5848 4327 109,'1'-17'38,"-1"17"3,9-15-2,1 19-29,-10-4-4,6 10-2,-5 0-1,1 1-1,-1-1 1,1 0-3,-2-10 0,4 13 0,-4-13 0,0 0 0,0 0 0,8-12 0,-6 2 0,-2-2 0,0-4 0,-2-3 0,0 3 0,-3-1 0,-3 1 0,-2 2 0,0 4 0,-3 0 0,-1 9-2,-1 2 2,0 4 0,-1 8 2,-2 4-2,3 7 0,-3 4 0,2 5 0,1 0 0,3 1 0,2 0 0,7-4 0,4-2 0,6-5 0,7-6 0,5-4 0,5-4 0,3-5 0,3 0 0,-2-6-2,5 2-7,-16-10-31,11 8-1,-12-10 0,5 6 0</inkml:trace>
          <inkml:trace contextRef="#ctx0" brushRef="#br0" timeOffset="77231.417">6030 4425 107,'-18'1'38,"18"-1"3,0 0-3,23 0-27,-10-4-6,9-1-2,4 0-1,7-1-1,0-1-1,1-2-2,2 1-2,-8-7-6,9 11-27,-19-9-4,5 8 3,-13-8-3</inkml:trace>
          <inkml:trace contextRef="#ctx0" brushRef="#br0" timeOffset="77032.405">6153 4213 112,'0'0'40,"0"0"0,-7 12 0,-4-4-31,11 13-4,-1 0-1,4 7-1,-1 3-1,3 2-2,-1 1 0,2 0 0,2-2 0,-2-6 0,3-2 0,-2-6 0,1-3 0,-2-5 0,-6-10 0,0 0-8,18 16-18,-22-26-15,4 10 0,-7-20 0,4 8 1</inkml:trace>
          <inkml:trace contextRef="#ctx0" brushRef="#br0" timeOffset="77552.435">6331 4184 110,'0'0'38,"0"0"3,0 0-2,0 0-31,9 17-2,-6 0-1,7 8-1,-5 3 0,5 5-4,-1 1 0,-1 3 0,1-4 0,-3-2 0,2-7 0,-2-2 0,2-6 0,-4-7 0,-4-9 0,0 0-32,13 2-9,-14-15-2,1 13 2,4-29-2</inkml:trace>
        </inkml:traceGroup>
        <inkml:traceGroup>
          <inkml:annotationXML>
            <emma:emma xmlns:emma="http://www.w3.org/2003/04/emma" version="1.0">
              <emma:interpretation id="{68B88D67-2E95-40F8-B162-05528FD82CE5}" emma:medium="tactile" emma:mode="ink">
                <msink:context xmlns:msink="http://schemas.microsoft.com/ink/2010/main" type="inkWord" rotatedBoundingBox="14522,13289 17676,13484 17629,14237 14475,14042"/>
              </emma:interpretation>
              <emma:one-of disjunction-type="recognition" id="oneOf6">
                <emma:interpretation id="interp30" emma:lang="en-US" emma:confidence="0">
                  <emma:literal>cataracts</emma:literal>
                </emma:interpretation>
                <emma:interpretation id="interp31" emma:lang="en-US" emma:confidence="0">
                  <emma:literal>(City) 4 Cts</emma:literal>
                </emma:interpretation>
                <emma:interpretation id="interp32" emma:lang="en-US" emma:confidence="0">
                  <emma:literal>(CH2)4 Cts</emma:literal>
                </emma:interpretation>
                <emma:interpretation id="interp33" emma:lang="en-US" emma:confidence="0">
                  <emma:literal>(at) 4 Cts</emma:literal>
                </emma:interpretation>
                <emma:interpretation id="interp34" emma:lang="en-US" emma:confidence="0">
                  <emma:literal>(city)), Cts</emma:literal>
                </emma:interpretation>
              </emma:one-of>
            </emma:emma>
          </inkml:annotationXML>
          <inkml:trace contextRef="#ctx0" brushRef="#br0" timeOffset="83774.791">8469 4062 98,'0'0'37,"1"-13"3,-1 13-2,-10-7-24,10 7-7,-15 11-2,6-1-2,-3 2 0,-2 6 0,1 3 0,-3 5-1,-1 3 0,2 7-2,-2 3 0,1 6 0,1 1 0,3 1 0,3 0 0,3-1 0,5-3 0,5-5 0,4-5 0,3-6 0,4-4 0,1-5 0,0-4 0,0-4 0,-1-4 0,-2-2 0,-1-1 0,-12-3 0,15 3 0,-15-3 0,0 0 0,10-3 0,-10 3 0,-3-9-7,3 9-34,-1-12-1,1 12 1,-3-21 0</inkml:trace>
          <inkml:trace contextRef="#ctx0" brushRef="#br0" timeOffset="84184.815">8719 4256 99,'3'-14'36,"-3"14"2,1-18-1,-1 18-23,0 0-6,-18-4-4,3 4 0,0 4-2,-3-2 0,-1 7 0,1-1 0,0 7 0,-1 1-1,2 5 1,0 3 0,4 2-2,2 3 0,3 1 0,3-1 0,5-1 0,3-2 0,5-3 0,5-2 0,4-5 0,1-4 0,2-5 0,2-3 0,-2-4 0,2 0 0,-10-10-14,11 8-25,-14-11-3,7 7 3,-10-10-2</inkml:trace>
          <inkml:trace contextRef="#ctx0" brushRef="#br0" timeOffset="84700.844">8759 4424 103,'0'0'39,"-13"5"0,13-5 1,0 0-22,12 4-12,3-4-2,9 3-1,5-3 0,6 0-3,2-3 0,1 0 0,1 1-3,-8-4-1,-1 6-3,-16-12-8,6 12-23,-20 0-2,11-10 2,-15 0-2</inkml:trace>
          <inkml:trace contextRef="#ctx0" brushRef="#br0" timeOffset="84477.831">8825 4270 113,'0'-17'38,"0"17"2,0 0-1,0 0-27,6 9-6,-4 7-2,-1 3-1,1 5-3,0 3 0,3 4 0,-2 1 0,1 0 0,1-1 0,1-5 0,0-4 0,1-5 0,-1-3 0,-6-14 0,11 13 0,-11-13-7,10-1-23,-16-10-11,6 11 1,-6-24 0,4 11 0</inkml:trace>
          <inkml:trace contextRef="#ctx0" brushRef="#br0" timeOffset="84958.859">9032 4183 114,'-6'-17'38,"6"17"2,-3-13-1,3 13-29,2 11-4,1 2-1,-1 2-2,2 6-3,-2 4 0,2 3 0,0 3 0,0 0 0,0-1 0,0-2 0,2 0 0,0-5 0,1-3 0,-2-6 0,7 3-10,-12-17-30,12 15-1,-12-15 0,16 1 1</inkml:trace>
          <inkml:trace contextRef="#ctx0" brushRef="#br0" timeOffset="85446.887">9204 4489 96,'-11'5'37,"11"-5"3,0 0-2,0 0-14,0 0-18,0 0-2,13 3-1,-13-3 0,16-4-1,-6 3 0,0-1-2,2 1 0,-1 1 0,1 0 0,-2 1 0,2 0 0,-2 1 0,-10-2 0,14 7 0,-14-7 0,0 0 0,3 15 0,-3-15 0,-13 18 0,5-6 0,-4 2 0,-1 0 0,-1 0 0,2 3 0,-1-1 0,2 0 0,3-1 0,1-3 0,3 0 0,4-2 0,0-10 0,10 12 0,2-9 0,3-3 0,2-1 0,4-2 0,-1-4 0,2 3 0,-9-13-13,8 11-28,-14-11 0,7 5-1,-12-10 1</inkml:trace>
          <inkml:trace contextRef="#ctx0" brushRef="#br0" timeOffset="85807.907">9323 4015 109,'0'0'36,"-11"-15"2,11 15-4,0 0-24,10-3-2,-10 3-2,23 6 0,-6 2-2,3 8 0,1 2-4,5 10 0,0 5 0,0 9 0,-1 4 0,-4 4 0,-3 0 0,-3 1 0,-6-4 0,-5-6 0,-3-1 0,-5-11 0,-1 1 0,-11-17-23,9 8-18,-10-16-2,17-5 1,-25 5-2</inkml:trace>
          <inkml:trace contextRef="#ctx0" brushRef="#br0" timeOffset="86448.944">9681 4478 106,'0'-12'38,"0"12"2,0 0-2,0 0-25,0 0-7,-1 15-1,-2-4-2,2 3-1,-2 1 0,0 3 0,-1-2-2,-1 2 0,1-5 0,1 0 0,0-3 0,3-10 0,-3 14 0,3-14 0,0 0 0,0 0 0,14 6 0,-14-6 0,18-3 0,-9 2 0,4 0 0,1 0 0,0 1 0,1 0 0,-3 1 0,1 0 0,-13-1 0,17 2 0,-17-2-2,11-2-5,-2 9-9,-9-7-23,0 0-2,-1-20 2,1 20-2</inkml:trace>
          <inkml:trace contextRef="#ctx0" brushRef="#br0" timeOffset="86790.964">9788 4443 98,'0'0'37,"-7"-11"1,7 11 0,-10-5-22,10 5-7,0 0-3,3 17-1,-3-7 0,3 5-2,-2 3-3,4 4 0,-3 3 0,3 5 0,1 0 0,0 2 0,1-1 0,-2-1 0,1-4 0,0-5 0,0-4 0,-3-5 0,1-2 0,-4-10 0,11 7-24,-14-17-17,3 10-2,1-20 2,3 9-2</inkml:trace>
          <inkml:trace contextRef="#ctx0" brushRef="#br0" timeOffset="79965.573">6712 4324 96,'0'0'40,"0"0"2,0 0-1,19-3-20,-7 0-15,9 4-3,0-1 0,7 1-2,1-1 1,3 0-2,-1 0 0,-2 0 0,-3 0 0,-5-2 0,-3 1-3,-5-1 0,-1 1-2,-12 1-4,17-4-23,-17 4-9,0 0 1,-2-10 0,2 10 2</inkml:trace>
          <inkml:trace contextRef="#ctx0" brushRef="#br0" timeOffset="80213.587">6832 4439 110,'0'0'40,"0"0"-1,8 9 1,-8-9-32,17-1-4,-1 0-1,2 2-1,4-2-1,-1 0 0,2 0 0,-2 0-2,3 1-2,-7-6-4,11 9-31,-15-10-2,5 7 1,-8-7-2</inkml:trace>
          <inkml:trace contextRef="#ctx0" brushRef="#br0" timeOffset="80648.612">7559 4248 95,'4'-9'37,"-4"9"2,-10-7-2,-4-2-20,5 12-11,-9-1-2,2 7-2,-4-3 1,-1 8 0,-1-1-1,1 8 1,-2 1 0,4 3-1,0 2 0,4 2-2,2-1 0,8 0 0,4-2 0,5-2 0,6-5 0,5-3 0,5-4 0,6-6 0,4-1 0,1-7 0,3 0 0,-5-3 0,2 2-2,-10-10-11,10 12-27,-17-10-2,4 9 2,-12-8-2</inkml:trace>
          <inkml:trace contextRef="#ctx0" brushRef="#br0" timeOffset="81242.646">7691 4376 116,'0'0'40,"0"0"0,0 0-1,0 0-31,21 8-4,-2-10-2,3 2 0,5-4-1,2 0 0,2-2-2,0-1-1,0 1-1,-7-5-5,7 12-16,-17-14-15,4 10-1,-11-10 0,4 7 1</inkml:trace>
          <inkml:trace contextRef="#ctx0" brushRef="#br0" timeOffset="81023.634">7764 4225 103,'0'0'39,"-8"-11"0,8 11 1,0 0-27,1 13-6,-2-1-2,5 7-1,-3 2-1,3 6-1,0 0-2,2 3 0,0 0 0,2-5 0,0-1 0,-1-7 0,2-1 0,-2-6 0,-7-10 0,9 6-8,3 1-31,-12-7-3,0 0 2,-6-21 0</inkml:trace>
          <inkml:trace contextRef="#ctx0" brushRef="#br0" timeOffset="81543.664">7979 4187 91,'0'0'39,"-2"-9"1,2 9-1,0 0-15,0 0-15,1 9-2,2 6-3,-2 1-2,3 7-2,-2 3 0,5 2 0,-3 2 0,3 1 0,0-2 0,1-2 0,0-2 0,0-6 0,1-3 0,-2-4 0,-7-12 0,13 14 0,-13-14 0,0 0 0,18 4-23,-19-16-19,1 12 0,3-21 0,-1 10 0</inkml:trace>
        </inkml:traceGroup>
        <inkml:traceGroup>
          <inkml:annotationXML>
            <emma:emma xmlns:emma="http://www.w3.org/2003/04/emma" version="1.0">
              <emma:interpretation id="{81BDC94C-57CB-4D88-BC71-F4F5F3AEB568}" emma:medium="tactile" emma:mode="ink">
                <msink:context xmlns:msink="http://schemas.microsoft.com/ink/2010/main" type="inkWord" rotatedBoundingBox="17851,13570 18775,13564 18779,14214 17855,14220"/>
              </emma:interpretation>
            </emma:emma>
          </inkml:annotationXML>
          <inkml:trace contextRef="#ctx0" brushRef="#br0" timeOffset="88936.086">10227 4268 98,'9'-15'37,"4"4"2,-9-5-2,9 11-25,-15-9-4,2 14-2,2-20-2,-2 20 0,-6-16-1,6 16-1,-14-11 0,4 9 1,-3 0-3,0 7 0,-1 2 0,-1 4 0,0 4 0,0 6 0,0 5 0,1 4 0,0 2 0,3 2 0,0 3 0,4-1 0,2-1 0,5-1 0,3-6 0,5-2 0,4-7 0,5-3 0,3-7 0,3-5 0,2-5 0,0-4 0,0-1 0,-4-3 0,2 2 0,-10-4 0,6 12-33,-19-1-8,13-9 0,-13 9-1</inkml:trace>
          <inkml:trace contextRef="#ctx0" brushRef="#br0" timeOffset="89499.119">10322 4400 97,'0'0'40,"0"0"-1,-1 12 0,1-12-15,23-3-18,-3 3-2,8 1-2,4-2 0,4 0 0,-1 0-2,1-2-3,-3 0 1,-7-4-4,2 8-6,-28-1-27,24-12 0,-20-1-1,-4 13 1</inkml:trace>
          <inkml:trace contextRef="#ctx0" brushRef="#br0" timeOffset="89278.106">10420 4199 111,'-4'-14'37,"4"14"2,-3-13-1,3 13-29,0 0-3,0 0-1,4 17-1,-3-1 0,0 3-2,1 7-2,0 3 0,1 4 0,2-1 0,-1 1 0,0-2 0,4-6 0,-3-1 0,2-8 0,-2-2 0,-5-14 0,6 15-9,-6-15-26,0 0-5,-14-14-2,14 14 3</inkml:trace>
          <inkml:trace contextRef="#ctx0" brushRef="#br0" timeOffset="89778.135">10600 4129 118,'-5'-14'39,"5"14"2,0 0-1,0 0-30,2 9-3,3 7-7,-2 4 0,3 6 0,-2 4 0,4 5 0,-2 0 0,2-1 0,-1-1 0,1-2 0,-2-3 0,0-7 0,0-2 0,-1-9 0,1 3 0,-6-13-31,0 0-9,0 0-3,0 0 3,0 0-2</inkml:trace>
          <inkml:trace contextRef="#ctx0" brushRef="#br0" timeOffset="90482.175">10737 4479 111,'0'0'38,"0"0"2,0 0-2,24-1-28,-24 1-4,22-4-3,-6 0 0,4 2 0,-2-2 0,2 2-3,-2 0 0,0 1 0,-4 0 0,-1 2 0,-3 1 0,-10-2 0,10 10 0,-10-10 0,-3 14 0,-3-5 0,6-9 0,-19 19 0,7-11 0,-2 3 0,2-3 0,-2 2 0,3-1 0,1-1 0,0 1 0,3 0 0,7-9 0,-8 13 0,8-13 0,-3 10 0,3-10 0,0 0 0,11 4 0,-2-4 0,2 0 0,2-2 0,1-1 0,3 1 0,-1 1 0,2 1 0,-2 0 0,-1 1 0,-2 2 0,-3 1 0,0 3 0,-10-7 0,11 17 0,-8-8 0,-2 2 0,-2 1 0,-3-1 0,-1 1 0,-2-1 0,-2 2 0,-3-4 0,1 1 0,-4-1 0,0-1 0,-2-3 0,1 0 0,1-3 0,0-3 0,2-1 0,3-4 0,10 6 0,-19-15 0,19 15-19,-8-11-21,8 11-2,-6-16 2,6 16-2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2:00.244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2DAC44-8CC9-45B8-AE05-9ACC3A2A92A6}" emma:medium="tactile" emma:mode="ink">
          <msink:context xmlns:msink="http://schemas.microsoft.com/ink/2010/main" type="writingRegion" rotatedBoundingBox="15787,11611 19576,11513 19590,12029 15800,12127"/>
        </emma:interpretation>
      </emma:emma>
    </inkml:annotationXML>
    <inkml:traceGroup>
      <inkml:annotationXML>
        <emma:emma xmlns:emma="http://www.w3.org/2003/04/emma" version="1.0">
          <emma:interpretation id="{A5FB66BC-7FBA-43A7-99A2-1F46CC3DC472}" emma:medium="tactile" emma:mode="ink">
            <msink:context xmlns:msink="http://schemas.microsoft.com/ink/2010/main" type="paragraph" rotatedBoundingBox="15787,11611 19576,11513 19590,12029 15800,12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FB9DF-F7ED-4514-BEBF-C8D701661206}" emma:medium="tactile" emma:mode="ink">
              <msink:context xmlns:msink="http://schemas.microsoft.com/ink/2010/main" type="line" rotatedBoundingBox="15787,11611 19576,11513 19590,12029 15800,12127"/>
            </emma:interpretation>
          </emma:emma>
        </inkml:annotationXML>
        <inkml:traceGroup>
          <inkml:annotationXML>
            <emma:emma xmlns:emma="http://www.w3.org/2003/04/emma" version="1.0">
              <emma:interpretation id="{55C44A33-9C1E-4262-98B2-24781ED5D7C4}" emma:medium="tactile" emma:mode="ink">
                <msink:context xmlns:msink="http://schemas.microsoft.com/ink/2010/main" type="inkWord" rotatedBoundingBox="15787,11611 19576,11513 19590,12029 15800,12127"/>
              </emma:interpretation>
            </emma:emma>
          </inkml:annotationXML>
          <inkml:trace contextRef="#ctx0" brushRef="#br0">0 135 98,'3'-16'36,"-2"-4"2,8 6-1,-10-7-25,19 10-6,-3-6-1,10 6-1,0-2 0,4 7 0,0 1-2,3 4 0,-2 3 0,-2 4-1,-4 6 0,-5 2-1,-5 3 1,-7 3-1,-5 2 0,-4-1 0,-6 3 0,-5-4 0,-2-1-1,-3-4 0,-1 1-3,-3-8 0,6 3-4,-11-12-6,17 12-9,-10-12-17,8 5 2,-3-5-1,15 1 3</inkml:trace>
          <inkml:trace contextRef="#ctx0" brushRef="#br0" timeOffset="-322.019">81 108 46,'-3'-14'34,"3"3"2,-3-2 0,3 13-8,-5-18-9,5 18-5,0 0-2,8 12-3,-9 2-2,6 11-2,-4 5 0,4 10-3,-2 2 0,2 1-2,-1 0 0,1-3 0,0-5 0,-1-6 0,0-7 0,-3-7-2,3-3-1,-4-12-3,-3 12-4,-8-22-15,11 10-14,-17-13-2,9 4 2,-6-11 0</inkml:trace>
          <inkml:trace contextRef="#ctx0" brushRef="#br0" timeOffset="782.044">355 249 117,'-15'6'39,"15"-6"2,-6 10-2,18-4-29,-12-6-5,26 0-1,-5-3-4,6 0 0,2-4 0,2-1 0,2 1 0,-5-2-5,1 7-4,-18-8-29,9 9-3,-20 1 1,17-7-1</inkml:trace>
          <inkml:trace contextRef="#ctx0" brushRef="#br0" timeOffset="581.033">470 91 109,'6'-15'37,"-6"15"3,0 0-5,0 0-26,-15 3-3,11 11-2,-7 2-1,2 6-1,-2 4 1,0 6-2,-2-1 0,2 2 0,3-2 0,-2-2-1,5-5 0,0-5 0,2-5 0,3-14-1,-1 9 1,1-9 0,4-15-1,-1-1 1,2-5-2,0-5 2,2-4-1,-1-4 1,2-1-1,0-1 1,-3 2-1,4 4 1,-2 5 0,-1 4 0,-3 6 1,-3 15 0,12-10 1,-12 10-1,14 18 1,-4 1 1,-1 5-3,4 2 0,2 4 0,0 0 0,1 0 0,-1-1 0,-2-3 0,-1-4 0,-2-4 0,-5-2 0,-2-1 0,-3-15-6,-3 21-2,-12-27-17,15 6-14,-23-2-2,10 0 2,-9-12-1</inkml:trace>
          <inkml:trace contextRef="#ctx0" brushRef="#br0" timeOffset="1137.065">704 83 113,'0'0'39,"0"0"1,9 4 0,-9-4-32,0 0-3,9 17-1,-4-4-2,0 2 0,0 3 0,-2 3-2,1 0 0,-3 3 0,1 2 0,-2-1 0,0 1 0,0-3 0,0-1 0,1-5 0,2-2 0,0-6 0,-3-9 0,16 7 0,-3-10 0,3-2 0,3-4 0,2-2 0,0-2-4,2 5-4,-9-12-8,9 17-24,-14-9 0,6 8 0,-15 4 0</inkml:trace>
          <inkml:trace contextRef="#ctx0" brushRef="#br0" timeOffset="1866.106">976 212 104,'0'0'38,"0"0"3,0 0-2,14 8-24,-14-8-8,9 17-3,-2-5-1,2 2-1,-2-1 0,1 0-2,-1 0 0,-2-2 0,-5-11 0,9 15 0,-9-15 0,0 0 0,0 0-2,7-13 2,-6 0-1,1-5 0,-1-2-1,0-5 1,1 0-1,1-5 1,0 2 0,3-2 0,0 1 1,2 4 0,-1 3 1,3 7 0,-2 3 0,2 8 1,0 5 0,0 10 0,-1 5 1,1 5-3,-3 4 0,2 2 0,-1 3 0,0-2 0,0-2 0,-3-5 0,0-4 0,0-3 0,-2-4 0,-3-10 0,0 0 0,0 0 0,0 0 0,7-18 0,-5 2 0,0-7 0,0-2 0,1-5-2,0-4 1,0 0-1,2 2 1,-2 2 0,2 3 1,1 5 0,-1 6 0,1 6 1,-6 10 0,15 2 1,-7 8 1,2 6-3,-2 6 0,3 3 0,-1 3 0,-1 1 0,1 1 0,0-2 0,-1-5 0,0-3 0,-2-2 0,1-7 0,-2 0 0,-6-11-4,11 11-7,-11-11-29,0 0-1,-1-17 0,1 17 0</inkml:trace>
          <inkml:trace contextRef="#ctx0" brushRef="#br0" timeOffset="2120.121">1497 50 104,'0'0'39,"0"0"2,0 0-1,21 16-26,-23-4-7,7 7-1,-2 2-2,1 4-4,-1 2 0,1-2 0,0 0 0,1 0 0,-1-5 0,1 0 0,-1-7 0,0-1 0,4-2-3,-8-10-6,14 9-11,-12-20-21,10 6 0,-9-13 1,10 4-1</inkml:trace>
          <inkml:trace contextRef="#ctx0" brushRef="#br0" timeOffset="2880.164">1618 5 99,'-18'-12'37,"18"12"3,-7-11-2,7 11-29,0 0-1,20-11-3,-11 6 0,9 3-1,0-2-1,8 0-1,2-3 0,3 2-1,1-3 1,2 3-2,0-3 0,-1 0 0,-5 2 0,-4 0 0,-5 5 0,-3 1 0,-5 3 0,-11-3 0,12 15 0,-10-5 0,-1 2 0,-1 4 0,0 0 0,0 5 0,0 2 0,2 1 0,-1 4 0,2 3 0,-1 1 0,2 0 0,-1-1 0,0-1 0,0-3 0,1-2 0,-2-5 0,0-2 0,0-5 0,0-3 0,-2-10 0,0 0 0,0 0-3,4-11-13,-4 11-25,5-26-1,1 12 1,-7-9-1</inkml:trace>
          <inkml:trace contextRef="#ctx0" brushRef="#br0" timeOffset="2393.136">1774 22 107,'11'4'40,"-11"-4"1,8 16 0,-16-5-29,12 14-5,-4 0-2,3 6-3,2 0-2,-2 4 0,1-3 0,0 0 0,2-4 0,-2-4 0,-1-6 0,-1-3 0,2-4 0,-4-11 0,0 0 0,0 0-9,0 0-13,3-21-19,-2 6-1,-11-11 1,8 4 0</inkml:trace>
          <inkml:trace contextRef="#ctx0" brushRef="#br0" timeOffset="3296.188">2274 23 88,'17'-13'37,"-17"13"-1,12-10 3,-17-2-26,5 12-6,0 0-1,0 0-2,0 0-1,-9-6 0,-1 10-1,0 3 0,-2 2 0,0 6-1,-2 1 0,0 5 0,0 5 1,2 2-1,0 2 1,5 1 0,2-1 1,5-2-3,3-3 0,6-3 0,5-5 0,3-4 0,7-5 0,1-6 0,4-2 0,-1-9-2,4 6-5,-10-18-20,12 11-13,-12-11-2,3 8 2,-10-8-2</inkml:trace>
          <inkml:trace contextRef="#ctx0" brushRef="#br0" timeOffset="4037.231">2760-1 89,'0'0'40,"7"-19"-1,-7 19 3,0 0-23,-1 17-10,-8 2-2,3 8-2,-4 3-3,1 7 1,-1 0-3,0 1 0,0-3 0,1-3 0,1-7 0,3-4 0,0-7 0,5-14 0,0 0 0,0 0 0,8-11 0,-2-7 0,3-3 0,1-9 0,2-1-3,-2-9 2,0 3 0,1-3-1,-2 3 2,0 1-1,-2 5 1,0 7 0,-1 3 1,1 11 0,-7 10 1,12-1 0,-7 10 0,4 9-2,-1 5 0,5 6 0,1 3 0,2 3 0,0 0 0,4 0 0,-2-3 0,-1-7 0,-1-1 0,-3-7 0,-3-2 0,-10-15 0,11 16-4,-11-16-14,-10-3-22,-4-3-3,3 2 3,-13-7-2</inkml:trace>
          <inkml:trace contextRef="#ctx0" brushRef="#br0" timeOffset="4233.242">2694 181 113,'0'0'40,"-11"7"0,11-7 0,0 0-31,21 5-5,-2-6-2,8-1 0,3 0-2,3-4-2,5 2-2,-7-9-7,12 7-27,-15-6-3,4 7 1,-11-10-1</inkml:trace>
          <inkml:trace contextRef="#ctx0" brushRef="#br0" timeOffset="4552.26">3200-29 91,'7'-13'38,"-7"13"-1,0 0 2,0 0-21,-21 2-12,21-2-2,-22 17-1,9-3-1,-3 0 0,0 7 1,-1 1-1,2 3 0,-1 3 1,3 0-1,2-1 1,5-1-3,4 1 0,4-4 0,4-3 0,6-3 0,4-4 0,5-3 0,2-5 0,1-7-4,2 1-1,-6-10-3,11 7-29,-14-12-4,5 3 1,-9-11-1</inkml:trace>
          <inkml:trace contextRef="#ctx0" brushRef="#br0" timeOffset="4768.272">3361 65 105,'0'0'39,"13"-1"3,-13 1-1,3 20-25,-5-8-8,6 8-4,-1 2-4,3 1 0,-2 0 0,3-1 0,-1-3 0,0-3 0,2-2 0,-8-14 0,14 15-6,-14-15-35,0 0-1,7-19 1,5 9-1</inkml:trace>
          <inkml:trace contextRef="#ctx0" brushRef="#br0" timeOffset="5340.305">3482-69 110,'-10'-21'39,"10"21"1,3-20 0,13 15-32,-4-3-3,9 2-2,3 1-1,3 4 1,0 3-1,2 5 1,-1 3-3,-2 4 0,-3 3 0,-3 8 0,-1 0 0,-4 5 0,-2 0 0,-5 2 0,-1 0 0,-5 2 0,-4-3 0,-5-4 0,-2 0 0,-4-4 0,-2-5 0,-4-4 0,1-4 0,-6-5 0,7 2-3,-15-9-38,11 3 0,-10-7-2,5 6 2</inkml:trace>
          <inkml:trace contextRef="#ctx0" brushRef="#br0" timeOffset="5008.286">3596 45 109,'0'0'41,"2"14"1,3 5 0,-5-19-27,-1 30-9,2-6-6,3 1 0,-1 0 0,3-1 0,-1-3 0,0-3 0,1-5 0,-6-13 0,4 15 0,-4-15-4,0 0-22,0 0-15,-10-16-1,-3-4 0,7 2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0:15.334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0C8A9E-823F-4F11-AC5A-8E824BBB7DA8}" emma:medium="tactile" emma:mode="ink">
          <msink:context xmlns:msink="http://schemas.microsoft.com/ink/2010/main" type="writingRegion" rotatedBoundingBox="3700,9427 14090,9386 14103,12793 3713,12834"/>
        </emma:interpretation>
      </emma:emma>
    </inkml:annotationXML>
    <inkml:traceGroup>
      <inkml:annotationXML>
        <emma:emma xmlns:emma="http://www.w3.org/2003/04/emma" version="1.0">
          <emma:interpretation id="{8FC1BD28-0A5C-4FB4-A48F-15F267B67D7F}" emma:medium="tactile" emma:mode="ink">
            <msink:context xmlns:msink="http://schemas.microsoft.com/ink/2010/main" type="paragraph" rotatedBoundingBox="5064,9509 11018,9398 11038,10525 5085,106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EFF5AD-AC44-408A-8AFE-41EA65FE1A81}" emma:medium="tactile" emma:mode="ink">
              <msink:context xmlns:msink="http://schemas.microsoft.com/ink/2010/main" type="line" rotatedBoundingBox="5064,9509 11018,9399 11038,10525 5085,10636"/>
            </emma:interpretation>
          </emma:emma>
        </inkml:annotationXML>
        <inkml:traceGroup>
          <inkml:annotationXML>
            <emma:emma xmlns:emma="http://www.w3.org/2003/04/emma" version="1.0">
              <emma:interpretation id="{BEBF4E2B-9A95-4082-BF42-B84C7C871F03}" emma:medium="tactile" emma:mode="ink">
                <msink:context xmlns:msink="http://schemas.microsoft.com/ink/2010/main" type="inkWord" rotatedBoundingBox="5064,9509 11018,9399 11038,10525 5085,10636"/>
              </emma:interpretation>
              <emma:one-of disjunction-type="recognition" id="oneOf0">
                <emma:interpretation id="interp0" emma:lang="en-US" emma:confidence="0">
                  <emma:literal>R-0-C-R</emma:literal>
                </emma:interpretation>
                <emma:interpretation id="interp1" emma:lang="en-US" emma:confidence="0">
                  <emma:literal>R-0-c-R</emma:literal>
                </emma:interpretation>
                <emma:interpretation id="interp2" emma:lang="en-US" emma:confidence="0">
                  <emma:literal>R-o-c-R</emma:literal>
                </emma:interpretation>
                <emma:interpretation id="interp3" emma:lang="en-US" emma:confidence="0">
                  <emma:literal>ROC-RI</emma:literal>
                </emma:interpretation>
                <emma:interpretation id="interp4" emma:lang="en-US" emma:confidence="0">
                  <emma:literal>Roc-RI</emma:literal>
                </emma:interpretation>
              </emma:one-of>
            </emma:emma>
          </inkml:annotationXML>
          <inkml:trace contextRef="#ctx0" brushRef="#br0">42 385 78,'-4'-11'37,"4"11"-1,0 0 1,-12-14-21,12 14-7,0 0-3,0 0-2,0 0 0,7 11 0,-7-11-1,6 20 0,-4-3 1,3 10-1,-2 5 0,4 9 0,-4 3-1,2 6 1,0 0-3,-1 2 0,0-1 0,1-6 0,-3-7 0,0-4 0,-1-6 0,0-7 0,-1-5 0,0-5 0,0-11 0,0 0 0,0 0 0,-12-9 0,8-11 0,0-3 0,-3-5 0,1-9 0,-1-6 0,-1-5 0,0-5 0,0-3 0,-1 0-2,3-3 1,0 1 0,4 3 1,2 1-1,4 3 1,5 2 0,5 4 0,4 1-1,6 4 1,2 6-1,3 4 1,2 6 0,2 6 0,0 8 0,2 7 0,-3 3 1,-1 7-1,-3 3 1,-2 2-1,-5 3 0,-3 2 1,-6 2-1,-3 1 0,-7 1 1,-3 3-2,-6-2 3,-6 4-3,-7-2 2,-2 1-1,-4-1 2,-5 0-2,-2 1 0,-3 1 0,2 2 0,-1-1 0,4 2 0,2 1 0,3 2 0,5 0 0,4-1 0,4-1 0,5-1 0,5-4 0,4-2 0,7-3 0,3-4 0,8-2 0,3-3 0,6-1 0,4-2 0,6 1 0,1 0 0,2 0 0,-1 0 0,-1 5 0,-2-5 0,-2 6 0,-5 0 0,-5-1 0,-5 0 0,-6 0 0,-2-4 0,-12-10 0,13 16 0,-13-16 0,0 0 0,0 0 0,0 0 0,-1-19-7,3 10-37,-8-10-1,6 3 2,-7-9-1</inkml:trace>
          <inkml:trace contextRef="#ctx0" brushRef="#br0" timeOffset="569.032">905 522 95,'-12'3'39,"12"-3"2,0 0-1,11 12-24,-11-12-6,20 0-3,-3-1 0,11 1-7,2-1 0,6-2 0,2-1 0,3-2 0,0 0 0,-2 2 0,-5-2 0,-4 3 0,-4-2 0,-7 3 0,-3 0 0,-4 1 0,0 1 0,-12 0-8,18-8-33,-18 8-2,14-12 0,-8-1 1</inkml:trace>
          <inkml:trace contextRef="#ctx0" brushRef="#br0" timeOffset="1291.073">1931 279 91,'-14'4'37,"-6"-2"1,3 6 1,-12-6-27,13 15-4,-5-2-3,5 9 0,-4 4-1,6 10 0,-2 1 0,6 9 0,2-1 0,7 4-4,3-4 0,9-3 0,5-6 0,7-8 0,9-8 0,4-4 0,8-12 0,3-4 0,3-6 0,0-5 0,0-5 0,-2-3 0,-4-3 0,-7-8 0,-7-1 0,-7-1 0,-6-6 0,-9-1 0,-8-4 0,-8-2 0,-7 0 0,-5-1 0,-6 3 0,-4 2 0,-3 5 0,-4 6 0,-1 7 0,0 6 0,3 6 0,1 7 0,9 6 0,-2-5-9,16 11-33,-3-8 0,14-2 0,0 0-1</inkml:trace>
          <inkml:trace contextRef="#ctx0" brushRef="#br0" timeOffset="3309.189">2543 577 88,'-19'-1'37,"19"1"2,-13-4 0,13 4-26,0 0-2,13-4-4,-13 4-2,22-4 0,-5 0-2,6 5 0,2-2 0,5 2-1,2-3-2,5 1 0,-1 0 0,3-5 0,3 4-6,-10-14-9,10 10-25,-12-7-2,6 4 2,-12-6-2</inkml:trace>
          <inkml:trace contextRef="#ctx0" brushRef="#br0" timeOffset="11111.635">3597 255 103,'0'0'40,"0"0"0,0 0-1,8 24-28,-11-15-5,5 7-1,-2 0-2,3 1 0,-2-3-1,0-1-1,-1-13 1,3 14-2,-3-14 0,0 0 0,2-11 0,-2 1 0,-1-5 0,0-1 0,0-5 0,-2 1 0,-1-2 0,-2 1 0,-1-1 0,-3 4 0,-1-1 0,-3 9 0,-1 4 0,-1 5 0,-2 6 0,0 5 0,-2 8 0,1 6 0,-2 9 0,0 6 0,0 10 0,0 8 0,3 7 0,1 4 0,3 6 0,6-1 0,7-5 0,9-7 0,4-11 0,7-9 0,6-10 0,5-10 0,4-11 0,3-7 0,-1-6 0,1-3 0,-2-5 0,2-3 0,-5 0 0,-2 0 0,-5 1 0,-4 1 0,-4 0 0,-6 2 0,0 4 0,-11-5 0,0 11-34,0 0-8,3-12 0,-14 2 0,11 10 0</inkml:trace>
          <inkml:trace contextRef="#ctx0" brushRef="#br0" timeOffset="4746.271">4205 529 110,'0'0'41,"0"0"0,10 0 0,8 5-30,-3-7-4,11 4-3,3-3-4,7 1 0,3 0 0,2-5 0,3 5-5,-10-12-34,6 8-1,-9-8-2,0 7 0</inkml:trace>
          <inkml:trace contextRef="#ctx0" brushRef="#br0" timeOffset="12994.743">5107 288 60,'1'-10'36,"-1"10"0,0 0 2,-1-20-14,1 20-9,0 0-6,10 6-2,-10-6-2,4 18-1,-3-1 0,3 12 0,-1 5-1,3 11 0,-3 4 0,5 5 1,-2 0-4,5 0 0,-3-5 0,3-4 0,-3-9 0,0-5 0,-1-6 0,-4-6 0,-2-3 0,-4-4 0,3-12 0,-12 8 0,2-10 0,1-6 0,-2-6 0,1-5 0,0-6 0,1-6 0,1-4-2,3-7 0,3-1 1,0-5 0,3-4 1,2-3-1,2 1 0,3-1 1,3 0 0,1 3 1,5 1-1,0 7 0,2 4 0,2 6 1,0 6-1,2 7 1,-1 6-1,1 7 1,-2 8-1,2 5 0,-3 4 1,2 6-1,-4-2 1,0 5 1,-2-2-2,-2 2 0,-2-1 0,-3 0 0,-2-2 0,-5 0 0,-2 3 0,-6-1-2,-5 3 2,-6 1 2,-3 1-4,-5 3 2,-4-2 0,-2 3 0,-3 1 0,-1-1 0,1 1 0,-1 1 0,3-1-1,4-2 2,2 1-1,6-6 0,4 1 0,7-5 0,7-1 2,8-2-2,7-2 0,6 1 0,6-1 0,4 1 0,7-1 0,1 1 0,4-1 0,1 0 0,-1 1 0,-2 1 0,-4 0 0,1 0 0,-10-1 0,2 2 0,-10-3 0,0 0 0,-7-5 0,-1 2 0,-10-8 0,10 3 0,-10-3 0,0-10-6,13 5-34,-19-10-3,12 4 2,-13-12-2</inkml:trace>
          <inkml:trace contextRef="#ctx0" brushRef="#br0" timeOffset="13356.764">5945-208 112,'0'0'38,"0"0"2,0 0-2,-4 17-30,2 7-2,-5 2-1,1 8-2,-3 1-1,2 0 1,-3-1-3,3-2 0,-1-5 0,2-5 0,1-3-3,-5-13-7,13 8-29,-13-10-2,10-4 2,-15 0-2</inkml:trace>
        </inkml:traceGroup>
      </inkml:traceGroup>
    </inkml:traceGroup>
    <inkml:traceGroup>
      <inkml:annotationXML>
        <emma:emma xmlns:emma="http://www.w3.org/2003/04/emma" version="1.0">
          <emma:interpretation id="{2DB612EF-0232-406E-92CC-2F7B5EA077EF}" emma:medium="tactile" emma:mode="ink">
            <msink:context xmlns:msink="http://schemas.microsoft.com/ink/2010/main" type="paragraph" rotatedBoundingBox="4886,10432 14148,11164 14076,12078 4814,11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1D5E15-F053-4BFC-818C-5E7ADFFEC23C}" emma:medium="tactile" emma:mode="ink">
              <msink:context xmlns:msink="http://schemas.microsoft.com/ink/2010/main" type="line" rotatedBoundingBox="4886,10432 14148,11164 14076,12078 4814,11346"/>
            </emma:interpretation>
          </emma:emma>
        </inkml:annotationXML>
        <inkml:traceGroup>
          <inkml:annotationXML>
            <emma:emma xmlns:emma="http://www.w3.org/2003/04/emma" version="1.0">
              <emma:interpretation id="{BA65999D-B648-4F26-9409-C147E8DB3156}" emma:medium="tactile" emma:mode="ink">
                <msink:context xmlns:msink="http://schemas.microsoft.com/ink/2010/main" type="inkWord" rotatedBoundingBox="4883,10479 7484,10685 7430,11361 4829,11155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•n</emma:literal>
                </emma:interpretation>
                <emma:interpretation id="interp9" emma:lang="en-US" emma:confidence="0">
                  <emma:literal>inn</emma:literal>
                </emma:interpretation>
              </emma:one-of>
            </emma:emma>
          </inkml:annotationXML>
          <inkml:trace contextRef="#ctx0" brushRef="#br0" timeOffset="43704.499">-216 1205 61,'10'-8'35,"-10"8"0,0 0 0,0 0-11,0 0-11,0 0-4,0 0-4,0 0 0,7 11-2,-7-11 1,8 15-1,-3-4-1,-3-1 0,4 4 0,-3-1 0,3 3 0,-1 0 0,1 0-1,2 1 0,-1-2 0,3 1 1,3 1-1,-3-3-1,5 1 1,3-1 0,-1 0-1,2 0 0,3 2 0,-1-4 1,2 3-1,2-3 2,0 2-2,0-3 0,2 2 0,1-3 0,-4-3 0,1 3 0,0-5 0,-2 1 0,1-2 0,0-3 0,-3 0 0,-1 0 0,0-2 0,0-2 0,-2 0 0,0 1 0,-2-4 0,0 2 0,-1-1 0,1-4 0,-1 3 0,-1-3 0,1-1 0,0 1 0,3-1 0,-1 1 0,0-2 0,1 3 0,0-2 0,2 1 0,0 2 0,1-1 0,-3 1 0,0-2 0,1 2 0,0-1 0,0 2 0,0 0 0,0 1 0,0 0 0,1 0 0,0 2 0,0-1 0,0 1 0,0-1 0,0 2 0,1-1 0,-2 1 0,-1 0 0,0 2 0,0 1 0,-1 1 0,-2 2 0,0 1 0,-1 1 0,1 3 0,-2-1 0,2 1 0,-3-1 0,1 0 0,-1 0 0,-3-1 0,1-3 0,-10-4 0,13 7 0,-13-7 0,0 0 0,11 2 0,-11-2 0,0 0 0,7-10 0,-7 10 0,9-14 0,-9 14 0,16-17 0,-6 7 0,1 1 0,0 0 0,1 2 0,0 1 0,0 2 0,-1 1 0,0 1 0,0-1 0,2 3 0,0-1 0,1 1 0,2-1 0,0 1 0,1 0 0,0 1 0,-1 2 0,3-1 0,-3 1 0,0 1 0,-1 3 0,-2-1 0,2 0 0,-2 2 0,0-2 0,-1 1 0,1 0 0,2 1 0,-1-2 0,4-1 0,-3 0 0,2 0 0,0-2 0,0 2 0,1-3 0,1 0 0,-1 0 0,0 1 0,1-1 0,-1-1 0,0 0 0,-1-1 0,2 0 0,-1-1 0,1-2 0,0 0 0,2-1 0,0-1 0,2-1 0,1 2 0,-1-2 0,0 1 0,-2 1 0,1-2 0,-3 1 0,0-1 0,-1-1 0,0 0 0,-2-2 0,0 0 0,0-2 0,0-1 0,-1-2 0,2-1 0,-2-3 0,-1-1 0,-3-5 0,2 2 0,-4-3 0,-1 1 0,1 0 0,-5 2 0,1 1 0,-3 4 0,0 5 0,-1 1 0,-1 11 0,-1-13 0,1 13 0,0 0-21,0 0-20,-13-4-1,13 4 1,0 0-2</inkml:trace>
        </inkml:traceGroup>
        <inkml:traceGroup>
          <inkml:annotationXML>
            <emma:emma xmlns:emma="http://www.w3.org/2003/04/emma" version="1.0">
              <emma:interpretation id="{46328199-8884-4A19-8A26-04693A082593}" emma:medium="tactile" emma:mode="ink">
                <msink:context xmlns:msink="http://schemas.microsoft.com/ink/2010/main" type="inkWord" rotatedBoundingBox="8401,10957 14091,10901 14100,11780 8409,11837"/>
              </emma:interpretation>
              <emma:one-of disjunction-type="recognition" id="oneOf2">
                <emma:interpretation id="interp10" emma:lang="en-US" emma:confidence="1">
                  <emma:literal>in.</emma:literal>
                </emma:interpretation>
                <emma:interpretation id="interp11" emma:lang="en-US" emma:confidence="0">
                  <emma:literal>an.</emma:literal>
                </emma:interpretation>
                <emma:interpretation id="interp12" emma:lang="en-US" emma:confidence="0">
                  <emma:literal>Ln.</emma:literal>
                </emma:interpretation>
                <emma:interpretation id="interp13" emma:lang="en-US" emma:confidence="0">
                  <emma:literal>on.</emma:literal>
                </emma:interpretation>
                <emma:interpretation id="interp14" emma:lang="en-US" emma:confidence="0">
                  <emma:literal>inn.</emma:literal>
                </emma:interpretation>
              </emma:one-of>
            </emma:emma>
          </inkml:annotationXML>
          <inkml:trace contextRef="#ctx0" brushRef="#br0" timeOffset="30346.735">3343 1440 80,'0'0'37,"0"0"-2,0 0 3,-14-9-26,14 9-5,0 0-2,4 12-2,-4-12-1,3 12 0,-3-12 1,3 15-1,-3-15 1,3 19-1,-2-7 1,0 1-2,-1 0 2,4 2-1,-4-1-1,3 3 1,-2-1-1,4-1 0,-3 0-1,2 1 1,-3-1 0,2 1-1,-1 0 0,1-1 1,1 1-1,-2-1 0,2 1 0,-3 1 1,4-1-1,-3-1 1,1 0-1,-1 1 0,0 1 1,1 0-1,0-2 0,-1-1 1,0 2-1,1-1 0,-2-1 0,2-2 0,-1-1 0,0-2 0,-2-9 0,4 17 0,-4-17 1,4 13-1,-4-13 0,6 12 0,-6-12 2,0 0-2,9 13 0,-9-13 0,0 0 0,10 7 0,-10-7 0,0 0 0,10 5 0,-10-5 0,0 0 0,0 0 0,12 4 0,-12-4 0,0 0 0,9 0 0,-9 0 0,0 0 0,12 1 0,-12-1 0,10 1 0,-10-1 0,12 1 0,-12-1 0,11 0 0,-11 0 0,13-2 0,-13 2 0,14-5 0,-14 5 0,14-6 0,-14 6 0,15-6 0,-15 6 0,16-10 0,-16 10 0,17-9 0,-17 9 0,16-10 0,-16 10 0,17-12 0,-17 12 0,17-11 0,-7 6 0,-10 5 0,17-10 0,-17 10 0,18-9 0,-8 2 0,2 4 0,-2-2 0,2 1 0,1-2 0,0 1 0,1-3 0,0 2 0,2 0 0,-1-1 0,1-1 0,0 1 0,2 3 0,-2-1 0,1 1 0,0 0 0,0 2 0,0-2 0,2 3 0,0-3 0,1-1 0,1 3 0,0-2 0,0 0 0,0 1 0,1 0 0,-2 0 0,-1 1 0,1-1 0,-1 0 0,1 2 0,1-1 0,2 0 0,-2 0 0,2 0 0,0 1 0,1 0 0,1-1 0,-1 0 0,0 2 0,0 0 0,-2 1 0,2 0 0,-3 3 0,0-1 0,-3 0 0,-1 2 0,-1 1 0,-1-2 0,-2 1 0,0 1 0,-2-1 0,0-1 0,-2 2 0,1-2 0,1 3 0,-11-7 0,18 12 0,-18-12 0,16 14 0,-16-14 0,16 15 0,-16-15 0,13 16 0,-13-16 0,12 15 0,-12-15 0,11 12 0,-11-12 0,7 10 0,-7-10 0,0 0 0,0 0 0,0 0 0,10 7 0,-10-7 0,0 0 0,0 0 0,1-10 0,-1 10 0,1-14 0,-1 14 0,2-18 0,-2 18 0,3-17 0,-1 8 0,2-1 0,-4 10 0,7-15 0,-7 15 0,12-12 0,-12 12 0,17-13 0,-5 7 0,0 1 0,2 1 0,1 0 0,1 1 0,0-2 0,0 2 0,0 0 0,2-1 0,-1 2 0,-2-2 0,1 0 0,0 2 0,0 0 0,0 0 0,0 0 0,-1 2 0,0 0 0,0 0 0,1 1 0,-4 1 0,2-1 0,-2 0 0,0 1 0,-1-1 0,0 0 0,-2-1 0,2 3 0,-1-3 0,0 2 0,0 0 0,0 0 0,-1 0 0,-9-2 0,19 8 0,-10-4 0,1-1 0,0 2 0,0-1 0,2 0 0,2 1 0,-2-3 0,3 3 0,1-1 0,2 3 0,0-2 0,1 2 0,-1-1 0,0 0 0,3 4 0,-2-3 0,2 1 0,0-2 0,1 0 0,0-1 0,1 1 0,-1-1 0,1 0 0,1-3 0,-2 1 0,1-1 0,-1 0 0,-1 0 0,0 0 0,0-2 0,0 0 0,-3 0 0,-1-2 0,-1-1 0,-1 0 0,-1 0 0,0-1 0,-3-1 0,0 0 0,-1 0 0,-1-1 0,-9 6 0,17-12 0,-17 12 0,12-12 0,-12 12 0,10-14 0,-5 4 0,-5 10 0,11-17 0,-11 17 0,11-18 0,-8 8 0,4-2 0,-4 2 0,2-2 0,-2-1 0,2 1 0,0 1 0,-3-2 0,4 0 0,-4 0 0,3 0 0,-3-1 0,3 0 0,-3-1 0,1-2 0,-1-1 0,0-3 0,1-2 0,0 2 0,0-2 0,-1 2 0,-1 3 0,-1 0 0,0 1 0,-1 4 0,-1 1 0,-1 0 0,-1 3 0,1-3 0,0 1 0,0 2 0,3 9 0,-6-19 0,6 19 0,-5-16 0,5 16 0,-3-9 0,3 9 0,0 0 0,-6-10 0,6 10 0,0 0 0,0 0 0,0 0 0,0 0 0,0 0 0,-10-5 0,10 5 0,0 0 0,0 0 0,0 0 0,0 0 0,0 0-11,-10-2-28,10 2-2,0 0 0,0 0 0</inkml:trace>
          <inkml:trace contextRef="#ctx0" brushRef="#br0" timeOffset="37320.134">9027 2174 120,'0'0'39,"-13"-13"0,13 13 0,-18-7-33,18 7-4,0 0-4,0 0-9,0 0-27,0 0-2,15-4 3,-15 4-4</inkml:trace>
        </inkml:traceGroup>
      </inkml:traceGroup>
    </inkml:traceGroup>
    <inkml:traceGroup>
      <inkml:annotationXML>
        <emma:emma xmlns:emma="http://www.w3.org/2003/04/emma" version="1.0">
          <emma:interpretation id="{A2DD7BD2-76E9-4B5D-8450-1E71CBEAD71C}" emma:medium="tactile" emma:mode="ink">
            <msink:context xmlns:msink="http://schemas.microsoft.com/ink/2010/main" type="paragraph" rotatedBoundingBox="3709,11783 13681,11744 13685,12795 3713,12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879867-17C0-43AF-A32A-143C5577CDFE}" emma:medium="tactile" emma:mode="ink">
              <msink:context xmlns:msink="http://schemas.microsoft.com/ink/2010/main" type="line" rotatedBoundingBox="3709,11783 13681,11744 13685,12795 3713,12834"/>
            </emma:interpretation>
          </emma:emma>
        </inkml:annotationXML>
        <inkml:traceGroup>
          <inkml:annotationXML>
            <emma:emma xmlns:emma="http://www.w3.org/2003/04/emma" version="1.0">
              <emma:interpretation id="{FF67DA48-2F58-4205-9F80-9919A53ABD34}" emma:medium="tactile" emma:mode="ink">
                <msink:context xmlns:msink="http://schemas.microsoft.com/ink/2010/main" type="inkWord" rotatedBoundingBox="3709,11899 5783,11891 5785,12503 3712,12511"/>
              </emma:interpretation>
              <emma:one-of disjunction-type="recognition" id="oneOf3">
                <emma:interpretation id="interp15" emma:lang="en-US" emma:confidence="1">
                  <emma:literal>alcohol</emma:literal>
                </emma:interpretation>
                <emma:interpretation id="interp16" emma:lang="en-US" emma:confidence="0">
                  <emma:literal>Alcohol</emma:literal>
                </emma:interpretation>
                <emma:interpretation id="interp17" emma:lang="en-US" emma:confidence="0">
                  <emma:literal>alcohols</emma:literal>
                </emma:interpretation>
                <emma:interpretation id="interp18" emma:lang="en-US" emma:confidence="0">
                  <emma:literal>aloha</emma:literal>
                </emma:interpretation>
                <emma:interpretation id="interp19" emma:lang="en-US" emma:confidence="0">
                  <emma:literal>alohas</emma:literal>
                </emma:interpretation>
              </emma:one-of>
            </emma:emma>
          </inkml:annotationXML>
          <inkml:trace contextRef="#ctx0" brushRef="#br0" timeOffset="76085.351">-1166 2647 98,'-1'-21'38,"1"21"1,-6-23-2,6 23-24,-8-17-5,8 17-3,-14-13-1,14 13-1,-19-3-1,7 8 1,-2 4-1,0 7 1,-3 5-3,1 8 0,-3 3 0,3 4 0,2 1 0,3-2 0,2-2 0,5-5 0,3-8 0,4-5 0,-3-15 0,17 9 0,-6-15 0,2-4 0,2-2 0,0-5 0,0 0 0,-1-4 0,1 1 0,-2-2 0,-1 1 0,-3 0 0,0 1 0,-3 0 0,0 2 0,-2 5 0,-2 4 0,-2 9 0,0 0 0,9 12 0,-6 4 0,1 6 0,-1 3 0,2 4 0,1-1 0,1-2 0,-1-1 0,3-7 0,-1-3 0,2-7 0,5-1 0,-5-14 0,9 11-22,-12-18-20,9 1 0,-10-11 1,6 3 0</inkml:trace>
          <inkml:trace contextRef="#ctx0" brushRef="#br0" timeOffset="76394.369">-963 2354 112,'0'0'39,"-11"-9"2,11 9-2,-15 0-27,18 11-6,-6-1-2,7 12-2,-3 4-2,2 5 0,-1 4 0,1 7 0,1-1 0,0 1 0,0 0 0,0-6 0,1-3 0,0-3 0,2-6 0,-1-9 0,3-1 0,-9-14 0,24 9-30,-24-9-12,23-14-1,-13-3 1</inkml:trace>
          <inkml:trace contextRef="#ctx0" brushRef="#br0" timeOffset="76740.389">-626 2559 110,'0'0'38,"0"0"1,-15-2-1,13 11-28,-8-3-4,3 10-1,-5 1-1,2 7 1,-2 1-5,1 4 0,0 0 0,4 3 0,-1-4 0,5-1 0,3-3 0,3-4 0,5-1 0,2-4 0,3-4 0,1-5 0,7 2 0,-7-16-15,8 9-25,-5-12-2,7 5 1,-8-11-1</inkml:trace>
          <inkml:trace contextRef="#ctx0" brushRef="#br0" timeOffset="77186.414">-407 2629 75,'-12'3'36,"12"-3"1,-15 10 1,12 8-11,-11-12-16,12 11-3,-7-4-1,6 7-1,-5-4-1,7 6 0,-1-3-5,5 1 0,1-3 0,4 0 0,4-3 0,3-2 0,4-4 0,5-4 0,1-7 0,1-6 0,1-2 0,0-5 0,-1-3 0,-7-3 0,-3-1 0,-5-1 0,-4 1 0,-7 5 0,-6 0 0,-5 3 0,-2 5 0,-4 3 0,-2 2 0,-1 4 0,0 3 0,0 0 0,7 6-7,-9-13-16,22 5-17,-17 9-2,17-9 3,0 0-2</inkml:trace>
          <inkml:trace contextRef="#ctx0" brushRef="#br0" timeOffset="77743.446">-89 2394 115,'-15'-16'39,"15"16"0,-11-13-2,11 13-30,0 15-1,3 4-1,-3 3-1,6 11-1,-4 5-3,3 5 0,-3 2 0,6 1 0,-4-2 0,5-4 0,-2-6 0,0-6 0,1-8 0,-2-4 0,1-5 0,-7-11 0,10 8 0,-10-8 0,5-9 0,-2-3 0,1-3 0,0-6 0,1-5 0,1-3 0,0-1 0,2 2 0,-2 2 0,2 4 0,0 5 0,-8 17 0,16-9 0,-6 16 0,-1 6 0,-1 5 0,2 2 0,1 3 0,-2 1 0,0-1 0,1-2 0,-2-4 0,1 0 0,-3-7 0,7 6-10,-13-16-31,16 7 0,-16-7-1,20-8 1</inkml:trace>
          <inkml:trace contextRef="#ctx0" brushRef="#br0" timeOffset="78149.469">359 2590 109,'0'0'39,"-11"3"1,7 11 0,-13-6-27,10 13-7,-5 1-1,5 5-2,-1-1-3,5 0 0,0-3 0,5-3 0,2-1 0,7-4 0,1-7 0,4-3 0,3-2 0,2-4 0,1-4 0,0-1 0,-1-4 0,-5-3 0,2 1 0,-8-3 0,-2 0 0,-6 0 0,-3 1 0,-7 0 0,-1 0 0,-4 2 0,-3 3 0,-3 0 0,0 1 0,0 1 0,3 4 0,-2-3 0,9 7-6,-7-13-10,16 12-24,0 0-2,0 0 3,1-16-2</inkml:trace>
          <inkml:trace contextRef="#ctx0" brushRef="#br0" timeOffset="78486.489">591 2309 107,'-7'-13'40,"7"13"0,-3-11 1,3 11-25,3 12-9,4 4-3,-5 4-4,5 9 0,-4 5 0,3 11 0,-4 1 0,6 5 0,-3-3 0,1-3 0,1-5 0,0-7 0,2-4 0,-1-10 0,4-3 0,-12-16 0,23 6-33,-23-6-9,14-11-2,-12-4 1</inkml:trace>
        </inkml:traceGroup>
        <inkml:traceGroup>
          <inkml:annotationXML>
            <emma:emma xmlns:emma="http://www.w3.org/2003/04/emma" version="1.0">
              <emma:interpretation id="{94B5A428-2D1E-4E90-811E-95B50099EAD3}" emma:medium="tactile" emma:mode="ink">
                <msink:context xmlns:msink="http://schemas.microsoft.com/ink/2010/main" type="inkWord" rotatedBoundingBox="6184,11821 7485,11816 7488,12452 6186,12457"/>
              </emma:interpretation>
              <emma:one-of disjunction-type="recognition" id="oneOf4">
                <emma:interpretation id="interp20" emma:lang="en-US" emma:confidence="1">
                  <emma:literal>unit</emma:literal>
                </emma:interpretation>
                <emma:interpretation id="interp21" emma:lang="en-US" emma:confidence="0">
                  <emma:literal>unlit</emma:literal>
                </emma:interpretation>
                <emma:interpretation id="interp22" emma:lang="en-US" emma:confidence="0">
                  <emma:literal>writ</emma:literal>
                </emma:interpretation>
                <emma:interpretation id="interp23" emma:lang="en-US" emma:confidence="0">
                  <emma:literal>unfit</emma:literal>
                </emma:interpretation>
                <emma:interpretation id="interp24" emma:lang="en-US" emma:confidence="0">
                  <emma:literal>unite</emma:literal>
                </emma:interpretation>
              </emma:one-of>
            </emma:emma>
          </inkml:annotationXML>
          <inkml:trace contextRef="#ctx0" brushRef="#br0" timeOffset="79412.542">1141 2571 96,'0'0'38,"-10"-9"2,10 9-1,0 0-20,-7 27-10,1-11-4,5 8 0,-2 0-1,3 4-4,-1 0 0,3 0 0,0-4 0,4 1 0,-1-7 0,4 0 0,3-4 0,2-4 0,2-7 0,2-2 0,2-4 0,2-7 0,-1 2 0,-1-9 0,-2 0 0,-3-4 0,-1 1 0,-3-4 0,-4 2 0,-3-2 0,0 2-2,-3 2 2,0 4 0,-1 5 2,0 11-2,0 0 0,0 0 0,0 0 0,-6 24 0,9-2 0,-2 0 0,3 2 0,2-1 0,3-1 0,1-4 0,3-5 0,0-3 0,-1-5 0,2-2 0,-4-5 0,3 2 0,-12-15-17,-1 15-24,9-21-1,-3 12 2,-8-10-2</inkml:trace>
          <inkml:trace contextRef="#ctx0" brushRef="#br0" timeOffset="79868.568">1547 2620 108,'10'13'39,"-10"-13"1,3 23 1,-12-13-27,17 11-7,-5-2-3,7 3-2,-2-3-2,2-2 0,1-4 0,-2-2 0,1-6 0,-10-5 0,13 2 0,-13-2 0,8-14 0,-4 3 0,-2-4 0,0-2 0,0-4 0,3 0 0,-1-2 0,-1 3 0,2-1 0,0 3 0,0 0 0,2 6 0,0 0 0,-7 12 0,19-11 0,-9 12 0,0 5 0,0 4 0,-1 5 0,1 4 0,-1 3 0,-3 0 0,-1 1 0,0-3 0,0-1 0,-2-6 0,4 0 0,-7-13-12,10 3-28,-10-3-3,13-7 3,-7-6-2</inkml:trace>
          <inkml:trace contextRef="#ctx0" brushRef="#br0" timeOffset="80097.581">1955 2577 117,'0'0'41,"8"17"1,-11-5-1,12 13-30,-11-4-8,8 5-3,-2-3 0,1 0 0,2-3 0,-1-6 0,4-3 0,-10-11 0,14 6 0,-14-16-10,12 7-31,-14-13-1,5 4 1,-9-10-1</inkml:trace>
          <inkml:trace contextRef="#ctx0" brushRef="#br0" timeOffset="80283.591">2000 2403 108,'-3'-13'40,"-6"-4"2,9 17-2,-9-20-21,9 20-13,0 0-6,0 0 0,0 0 0,0 0-5,18 9-10,-18-9-25,17 9-1,-17-9 0,19 8 0</inkml:trace>
          <inkml:trace contextRef="#ctx0" brushRef="#br0" timeOffset="80873.625">2134 2557 126,'-11'1'41,"11"-1"0,0 0-6,11-4-26,-11 4-6,22-4-3,-5 4 0,4-3 0,2 1 0,2-3 0,2 0 0,-1-1 0,2 6 0,-9-12-8,6 11-33,-9-4-1,3 5 0,-7-7-1</inkml:trace>
          <inkml:trace contextRef="#ctx0" brushRef="#br0" timeOffset="80615.611">2238 2247 97,'0'-16'39,"0"16"0,7-21 1,-7 21-20,0 0-12,10 6-3,-9 3 0,1 9-3,-2 5-2,2 12 0,-2 5 0,0 7 0,0 2 0,2 2 0,1-1 0,2-3 0,2-3 0,0-10 0,2-5 0,-3-6 0,2-4 0,-5-7 0,2-1 0,-5-11 0,0 0 0,0 0-16,-9-4-26,-2-9-1,6 3 2,-9-9-1</inkml:trace>
        </inkml:traceGroup>
        <inkml:traceGroup>
          <inkml:annotationXML>
            <emma:emma xmlns:emma="http://www.w3.org/2003/04/emma" version="1.0">
              <emma:interpretation id="{90DEC484-599A-48AC-92A1-FB765E5F51B4}" emma:medium="tactile" emma:mode="ink">
                <msink:context xmlns:msink="http://schemas.microsoft.com/ink/2010/main" type="inkWord" rotatedBoundingBox="8538,11815 10259,11808 10263,12809 8542,12815"/>
              </emma:interpretation>
              <emma:one-of disjunction-type="recognition" id="oneOf5">
                <emma:interpretation id="interp25" emma:lang="en-US" emma:confidence="1">
                  <emma:literal>fatty</emma:literal>
                </emma:interpretation>
                <emma:interpretation id="interp26" emma:lang="en-US" emma:confidence="0">
                  <emma:literal>fatly</emma:literal>
                </emma:interpretation>
                <emma:interpretation id="interp27" emma:lang="en-US" emma:confidence="0">
                  <emma:literal>fat-by</emma:literal>
                </emma:interpretation>
                <emma:interpretation id="interp28" emma:lang="en-US" emma:confidence="0">
                  <emma:literal>tatty</emma:literal>
                </emma:interpretation>
                <emma:interpretation id="interp29" emma:lang="en-US" emma:confidence="0">
                  <emma:literal>Fatty</emma:literal>
                </emma:interpretation>
              </emma:one-of>
            </emma:emma>
          </inkml:annotationXML>
          <inkml:trace contextRef="#ctx0" brushRef="#br0" timeOffset="59874.424">3483 2734 109,'-15'-1'38,"15"1"4,0 0-3,0 0-26,12-15-5,3 9-2,2-5-6,8 1 0,3-2 0,5 1 0,2-1 0,3 1 0,1-2 0,-1 0 0,-3 2 0,-5 0 0,-1 4 0,-9-5-6,5 17-18,-16-15-17,3 11 0,-12-1 0,0 0 0</inkml:trace>
          <inkml:trace contextRef="#ctx0" brushRef="#br0" timeOffset="59606.409">3773 2399 65,'11'-14'37,"-11"14"-1,11-17 2,0 14-15,-16-15-9,5 18-5,9-19-3,-5 9-2,-4-5 0,2 3-1,-3-2 0,-1 1-1,-1 0 0,-1 1 0,-3 1-2,-1 2 1,-3 2-1,0 4 0,-2 1 0,-1 2 0,1 4 0,-1 5 0,2 4 1,-1 4-1,1 4 1,2 5 0,3 3 0,1 6 1,1 1-2,3 4 0,2 2 0,2 4 0,1-1 0,0 1 0,3 0 0,0-6 0,2 1 0,-3-4 0,0-5 0,-1-3 0,0-4 0,-3-5 0,0-3 0,-3-4 0,0-1 0,2-12-3,0 0-4,-16 1-3,16-1-9,-10-7-20,10 7 0,-16-26 0,7 10 1</inkml:trace>
          <inkml:trace contextRef="#ctx0" brushRef="#br0" timeOffset="60521.461">4131 2652 94,'0'0'36,"7"-14"2,-9 3 0,2 11-20,0 0-11,-9-11-2,9 11-2,-11-9-1,0 7 1,11 2-1,-21 7 0,7 4 0,-1 3-1,0 5 1,-2 5 0,1 2-2,2 1 0,0 2 0,4-2 0,4-2 0,1-4 0,4-5 0,1-16 0,8 14 0,-8-14 0,18-8 0,-6-1 0,3-4 0,0-2 0,2-5 0,-2 1 0,0-2 0,-2 0 0,-1 1 0,-2 3 0,-5 1 0,-2 5 0,-1 1 0,-2 10 0,0 0 0,0 0 0,0 0 0,6 18 0,-3-2 0,-1 1 0,2 5 0,0-1 0,0 0 0,1-3 0,1-5 0,-1-2 0,-5-11 0,11 10 0,-11-10-3,14 2-15,-12-14-22,-2 12-1,10-21 0,-3 9 1</inkml:trace>
          <inkml:trace contextRef="#ctx0" brushRef="#br0" timeOffset="61484.516">4288 2642 113,'-18'1'38,"18"-1"3,-13-6-3,26 7-28,-1-9-3,13 2-2,7-4-2,5 1-3,4-2 0,2 0 0,1 2 0,-4-3 0,-4 4 0,-3-2 0,-5 6 0,-9-4-7,3 14-6,-22-6-26,20-4-2,-20 4 2,13-2-2</inkml:trace>
          <inkml:trace contextRef="#ctx0" brushRef="#br0" timeOffset="60850.48">4341 2368 105,'0'0'38,"-3"-10"2,3 10-2,0 0-24,0 0-6,-4 12-3,9 5 0,-3 2-3,2 10-2,-2 3 0,1 8 0,2 0 0,-2 3 0,1 0 0,2-5 0,-2-5 0,2-6 0,2-4 0,-1-9 0,2-3 0,-9-11 0,19 9-24,-19-9-17,12-14-1,-13-3 1,9 3 0</inkml:trace>
          <inkml:trace contextRef="#ctx0" brushRef="#br0" timeOffset="61192.5">4574 2280 109,'-6'-10'39,"6"10"0,0 0 1,1 11-29,-1-11-5,-4 27 0,3-5-1,5 8-5,-3 5 0,2 10 0,0 3 0,2 4 0,1 0 0,0-1 0,2-2 0,1-4 0,0-8 0,1-6 0,-1-7 0,1-6 0,0-5 0,-10-13 0,14 7 0,-14-19-13,14 8-25,-18-14-4,5 3 2,-8-11 0</inkml:trace>
          <inkml:trace contextRef="#ctx0" brushRef="#br0" timeOffset="62092.551">4834 2584 117,'-3'22'39,"-4"-10"2,6 13-2,-10-10-30,11 10-2,-4-2-4,4-1-3,0 0 0,4-3 0,2-2 0,4-3 0,1-3 0,3-3 0,5-2 0,-1-4 0,4 0 0,-1-6-4,4 3-3,-8-11-3,10 7-1,-15-13-3,12 8 0,-14-15 1,10 9 3,-13-11 2,4 2 7,-2 4 4,-7-6 5,8 13 3,-14-8 2,4 22 1,-3-13 0,3 13-3,-3 12-2,3 5-2,-4 2-5,5 10-2,-1 2 0,3 10 0,0 1 0,4 7 0,-1 0 0,3 2 0,0-1 0,-1-2 0,1-4 0,-1-8 0,0-4 0,-2-7 0,0-4 0,-3-10 0,-3-11 0,0 0 0,11 6 0,-17-24-8,9 6-34,-7-12-2,7 3 2,-8-9-1</inkml:trace>
        </inkml:traceGroup>
        <inkml:traceGroup>
          <inkml:annotationXML>
            <emma:emma xmlns:emma="http://www.w3.org/2003/04/emma" version="1.0">
              <emma:interpretation id="{30242582-F342-41DA-A990-3D7D415B92E4}" emma:medium="tactile" emma:mode="ink">
                <msink:context xmlns:msink="http://schemas.microsoft.com/ink/2010/main" type="inkWord" rotatedBoundingBox="10743,11765 12023,11807 11992,12771 10711,12729"/>
              </emma:interpretation>
              <emma:one-of disjunction-type="recognition" id="oneOf6">
                <emma:interpretation id="interp30" emma:lang="en-US" emma:confidence="1">
                  <emma:literal>aryl</emma:literal>
                </emma:interpretation>
                <emma:interpretation id="interp31" emma:lang="en-US" emma:confidence="0">
                  <emma:literal>acyl</emma:literal>
                </emma:interpretation>
                <emma:interpretation id="interp32" emma:lang="en-US" emma:confidence="0">
                  <emma:literal>amyl</emma:literal>
                </emma:interpretation>
                <emma:interpretation id="interp33" emma:lang="en-US" emma:confidence="0">
                  <emma:literal>acy1</emma:literal>
                </emma:interpretation>
                <emma:interpretation id="interp34" emma:lang="en-US" emma:confidence="0">
                  <emma:literal>acryl</emma:literal>
                </emma:interpretation>
              </emma:one-of>
            </emma:emma>
          </inkml:annotationXML>
          <inkml:trace contextRef="#ctx0" brushRef="#br0" timeOffset="62995.603">5847 2622 93,'0'0'35,"3"-18"1,-3 18-1,-6-23-20,6 23-7,-5-20-1,5 20-3,-14-19 0,4 15 0,-4-1-1,0 9-1,-2 2 1,-2 6-1,-2 6 0,2 3 0,1 6-2,3 1 0,0 1 0,4-3 0,3 0 0,5-6 0,3-5 0,5-4 0,-6-11 0,22 5 0,-8-8 0,2-4 0,1-4 0,1-2 0,0-2 0,1-3 0,-2 1 0,-3-1 0,0 0 0,-3 3 0,-2 0 0,-2 5 0,-7 10 0,0 0 0,9 8 0,-7 9 0,1 5 0,0 5 0,1 2 0,3 3 0,-1-3 0,2-3 0,1-3 0,0-7 0,0-4 0,-9-12 0,18 11 0,-18-11-7,16-7-26,-16-7-7,0 14-1,5-28 1</inkml:trace>
          <inkml:trace contextRef="#ctx0" brushRef="#br0" timeOffset="63397.626">6203 2562 106,'1'-11'37,"-1"11"2,1-12-1,-1 12-26,-3-10-5,3 10-3,-10-3-1,10 3 0,-18 8-1,9 3 0,-5 3 0,1 7-2,0 4 0,2 4 0,0 3 0,3 2 0,4-1 0,4 0 0,3-3 0,6-4 0,3-6 0,4-5 0,3-4 0,4-6 0,0-3 0,-2-9 0,10 10-14,-12-16-26,6 7-1,-11-8 1,4 5-1</inkml:trace>
          <inkml:trace contextRef="#ctx0" brushRef="#br0" timeOffset="63979.659">6481 2623 88,'0'0'38,"0"0"0,0 0 2,-12-16-11,12 16-21,-5 17-4,2-1 0,-4 2-1,3 4 0,0 0-3,2 4 0,0-4 0,6 0 0,2-5 0,6-4 0,3-5 0,4-2 0,4-5 0,1-3 0,0-4 0,0-3 0,0-3 0,-6-4 0,-1 1-2,-5-5-1,-1 0 0,-5-2 1,-1 3 0,-4 0 1,2 3 1,-2 4 1,-2 0 0,1 12 1,-1-11 0,1 11 1,0 0 1,0 16-4,-2-1 0,4 8 0,-4 6 0,5 9 0,-3 5 0,1 4 0,1 2 0,1 1 0,0-2 0,2-3 0,0-5 0,-2-7 0,3-4 0,-2-8 0,0-5 0,-1-6 0,-3-10 0,0 0 0,10-5-3,-16-17-35,10 4-3,-7-14-2,5 2 2</inkml:trace>
          <inkml:trace contextRef="#ctx0" brushRef="#br0" timeOffset="64297.677">6759 2247 105,'3'-15'38,"-5"-2"3,2 17-2,7-21-18,5 24-14,-12-3-3,18 25-4,-9 0 0,1 14 0,-3 8 0,-1 11 0,1 5 0,-3 5 0,-1-4 0,2-3 0,-2-7 0,2-9 0,0-10 0,2-10 0,2-8 0,-9-17 0,21 18-6,-16-27-37,8 0 0,-8-15 1,6 1-1</inkml:trace>
        </inkml:traceGroup>
        <inkml:traceGroup>
          <inkml:annotationXML>
            <emma:emma xmlns:emma="http://www.w3.org/2003/04/emma" version="1.0">
              <emma:interpretation id="{40BB942C-CDA0-4CE5-A413-BBC1B5488006}" emma:medium="tactile" emma:mode="ink">
                <msink:context xmlns:msink="http://schemas.microsoft.com/ink/2010/main" type="inkWord" rotatedBoundingBox="12255,12001 13606,11711 13731,12294 12380,12584"/>
              </emma:interpretation>
              <emma:one-of disjunction-type="recognition" id="oneOf7">
                <emma:interpretation id="interp35" emma:lang="en-US" emma:confidence="1">
                  <emma:literal>unit</emma:literal>
                </emma:interpretation>
                <emma:interpretation id="interp36" emma:lang="en-US" emma:confidence="0">
                  <emma:literal>Unit</emma:literal>
                </emma:interpretation>
                <emma:interpretation id="interp37" emma:lang="en-US" emma:confidence="0">
                  <emma:literal>unlit</emma:literal>
                </emma:interpretation>
                <emma:interpretation id="interp38" emma:lang="en-US" emma:confidence="0">
                  <emma:literal>unfit</emma:literal>
                </emma:interpretation>
                <emma:interpretation id="interp39" emma:lang="en-US" emma:confidence="0">
                  <emma:literal>unite</emma:literal>
                </emma:interpretation>
              </emma:one-of>
            </emma:emma>
          </inkml:annotationXML>
          <inkml:trace contextRef="#ctx0" brushRef="#br0" timeOffset="65161.727">7283 2551 89,'0'0'37,"-7"-13"1,7 13 0,-6-10-16,7 20-13,-1-10-4,-9 28 0,5-5-1,2 5-1,-1 1 0,2 3-1,1-2-2,3-4 0,2-2 0,4-6 0,1-3 0,3-5 0,3-4 0,1-5 0,1-1 0,-1-4 0,-1-4 0,-2-1 0,-1-3 0,-2-4 0,-2-2 0,-1-5 0,-2-2 0,-1-1 0,-2 0 0,0 2 0,-1 1 0,0 7 0,0 6 0,-2 10 0,0 0 0,5 21 0,-4-1 0,5 5 0,-2 3 0,5-1 0,1 1 0,3-5 0,0-4 0,-1-4 0,3-4 0,-4-6 0,6-1 0,-17-4-7,26-9-32,-20-4-3,6 3 2,-8-9-1</inkml:trace>
          <inkml:trace contextRef="#ctx0" brushRef="#br0" timeOffset="65602.752">7694 2599 105,'6'15'39,"-6"-15"1,-2 27-1,2-27-21,3 31-11,0-11-3,3 1-1,1-3-3,0-2 0,1-3 0,-2-3 0,-6-10 0,10 7 0,-10-7 0,0 0 0,10-13 0,-8 3 0,2-4 0,0-4 0,3-3-2,-1-3 1,3 0-1,-1-2 1,2 1 1,0 2 1,-1 5 0,4 3 0,-3 6 0,4 7 1,-4 6-2,3 6 0,-3 6 0,2 5 0,-2 0 0,-1 6 0,0-1 0,-1-4 0,0-1 0,-2-4 0,2-2 0,-8-15 0,16 17-8,-16-17-32,11-6-1,-6-6 1,8 4 0</inkml:trace>
          <inkml:trace contextRef="#ctx0" brushRef="#br0" timeOffset="65824.765">8135 2542 110,'0'0'39,"16"3"2,-16-3-2,17 24-25,-17-9-6,9 7-4,-7-1-4,2 0 0,0-1 0,0-4 0,1-2 0,-5-14 0,7 17-3,-7-17-21,0 0-16,-6-17-1,6 17 1,-5-26-1</inkml:trace>
          <inkml:trace contextRef="#ctx0" brushRef="#br0" timeOffset="66018.776">8161 2312 121,'-11'-15'40,"11"15"1,-14-16-1,14 16-33,0 0-3,-6-12-4,6 12-4,0 0-7,14-4-27,-14 4-2,10-1 0,-10 1 0</inkml:trace>
          <inkml:trace contextRef="#ctx0" brushRef="#br0" timeOffset="66357.795">8379 2138 112,'0'0'37,"0"0"3,0 0-2,0 0-30,0 0 0,9 23-3,-8-5 0,4 12-3,-3 2-2,1 11 0,-1 4 0,1 6 0,1-2 0,0 1 0,1-4 0,3-4 0,-1-4 0,2-7 0,1-7 0,-2-8 0,2-3 0,-10-15 0,13 14-14,-13-14-27,2-13-1,-7-5 1,6 3 0</inkml:trace>
          <inkml:trace contextRef="#ctx0" brushRef="#br0" timeOffset="66606.809">8304 2496 104,'0'0'39,"-13"5"1,13-5 0,0 0-26,0 0-6,9 6-2,7-7-2,3-1-4,5 0 0,5-1 0,4 0 0,1-1 0,-1-4 0,9 8-37,-14-10-3,4 5-2,-12-4 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2:07.94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03783F-BDB5-43E9-B22E-A55365635D3B}" emma:medium="tactile" emma:mode="ink">
          <msink:context xmlns:msink="http://schemas.microsoft.com/ink/2010/main" type="writingRegion" rotatedBoundingBox="15975,14726 19932,14639 19942,15074 15985,15160"/>
        </emma:interpretation>
      </emma:emma>
    </inkml:annotationXML>
    <inkml:traceGroup>
      <inkml:annotationXML>
        <emma:emma xmlns:emma="http://www.w3.org/2003/04/emma" version="1.0">
          <emma:interpretation id="{01025103-5AF5-4117-9609-BA8876A69504}" emma:medium="tactile" emma:mode="ink">
            <msink:context xmlns:msink="http://schemas.microsoft.com/ink/2010/main" type="paragraph" rotatedBoundingBox="15975,14726 19932,14639 19942,15074 15985,15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B310E-6E3A-427E-9055-7A51DD42C1C9}" emma:medium="tactile" emma:mode="ink">
              <msink:context xmlns:msink="http://schemas.microsoft.com/ink/2010/main" type="line" rotatedBoundingBox="15975,14726 19932,14639 19942,15074 15985,15160"/>
            </emma:interpretation>
          </emma:emma>
        </inkml:annotationXML>
        <inkml:traceGroup>
          <inkml:annotationXML>
            <emma:emma xmlns:emma="http://www.w3.org/2003/04/emma" version="1.0">
              <emma:interpretation id="{E5480CC0-8494-44B4-B7BA-C9F00CB12EC9}" emma:medium="tactile" emma:mode="ink">
                <msink:context xmlns:msink="http://schemas.microsoft.com/ink/2010/main" type="inkWord" rotatedBoundingBox="15976,14754 18417,14700 18426,15107 15985,15160"/>
              </emma:interpretation>
            </emma:emma>
          </inkml:annotationXML>
          <inkml:trace contextRef="#ctx0" brushRef="#br0">18 98 58,'-3'-15'32,"-1"3"-1,4 12-3,-5-22-3,5 22-6,-1-18-5,1 18-2,0-18-2,0 18-3,2-13 0,-2 13-2,0 0 0,0 0-3,0 0-2,6 17 0,-6-1 0,1 6 0,-1 3 0,0 7 0,-1 3 0,-1 1 0,0 1 0,0-1 0,-1-3 0,2-3 0,-2-4 0,4-6 0,2-4 0,1-6 0,-4-10 0,18 9 0,-4-10 0,3-3 0,5-5 0,1-2 0,4 0 0,0-3 0,-1 1 0,-2 0 0,-1 3 0,-9-3 0,7 15-21,-18-13-19,7 11-1,-10 0 0,0 0 0</inkml:trace>
          <inkml:trace contextRef="#ctx0" brushRef="#br0" timeOffset="373.021">393 95 91,'12'-5'37,"-12"5"2,0 0 0,-1-15-19,1 15-9,4 11-3,-1 0-1,-3 0-4,2 9-3,-2 3 0,3 7 0,-1 1 0,2 0 0,-1 0 0,0-2 0,1-4 0,0-3 0,-1-6 0,-2-7 0,-1-9 0,0 0-2,11 12-15,-12-26-24,1 14 0,1-26 1,3 12-1</inkml:trace>
          <inkml:trace contextRef="#ctx0" brushRef="#br0" timeOffset="1008.057">570 152 114,'11'3'38,"-11"-3"3,12 13-2,-12-13-26,13 15-8,-6 2 0,2 4-5,-1 2 0,-2-1 0,-2 0 0,-3-1 0,-2-3 0,-1-4 0,-3-4 0,5-10 0,-13 4 0,13-4 0,-13-11 0,6-4-3,3-2 0,-3-6 0,4-3-1,0-5 2,1 1 0,-1-1 0,3 3 2,0 5 1,0 1 0,4 10 2,-2 1-1,-2 11 2,15-1-1,-3 7 0,1 3-1,4 4-2,2 0 0,4 7 0,0-3 0,3 3 0,0-2 0,0 1 0,1-3 0,-2-1 0,-1-5 0,-1-1 0,-5-5 0,-1-2 0,-5-4 0,0-3 0,-6-5 0,-3-1 0,-3-2 0,-2-4 0,-3 1 0,-1-2 0,-3 0 0,-1 1 0,0 1 0,0 1 0,1 1 0,-1 1 0,6 4 0,-2-2 0,6 11 0,-3-18 0,3 18-9,4-15-30,9 12-3,-7-9 2,11 6 0</inkml:trace>
          <inkml:trace contextRef="#ctx0" brushRef="#br0" timeOffset="1669.095">1109 72 97,'0'0'36,"-1"-21"3,1 21-3,-10-17-22,10 17-6,0 0-2,0 0-1,-13 16-1,8 1 0,-2 2-1,2 8 0,0 3-3,3 3 0,0-2 0,5 2 0,2-6 0,5-4 0,3-6 0,5-10 0,1-4 0,3-8 0,2-5 0,-2-6 0,0-5 0,-3-2 0,-4-2 0,-3-1 0,-5 1 0,-4 0 0,-6 4 0,-3 2 0,-3 1 0,-5 6 0,-1 1 0,-3 3 0,1 3 0,-2 2 0,2 2 0,-2 0-3,7 5-2,-4-5-5,16 15-16,0-14-12,0 0-2,-10 8 2,20 0-1</inkml:trace>
          <inkml:trace contextRef="#ctx0" brushRef="#br0" timeOffset="2058.117">1390 34 87,'2'-9'37,"-2"9"0,0 0 3,11 4-17,-11-4-13,2 13-2,-1-3-4,4 7 1,-3 2-1,3 5-4,-2 3 0,0 0 0,-2 1 0,0 0 0,-1 1 0,-1-2 0,1-1 0,1-6 0,-1-3 0,3-1 0,3-5 0,-6-11 0,19 7 0,-4-9 0,3-3 0,4-3 0,2-1 0,0-3 0,0 1 0,-3 0 0,1 1 0,-7-2 0,2 11-11,-17-12-28,12 13-2,-12-9 1,0 9 1</inkml:trace>
          <inkml:trace contextRef="#ctx0" brushRef="#br0" timeOffset="2847.162">1701 75 124,'0'0'39,"0"0"1,0 0-1,12-12-33,4 6-3,2-3-1,5 1-2,1-1-1,-2-1-1,3 7-3,-10-10-8,9 15-27,-13-8 1,6 8-1,-17-2 0</inkml:trace>
          <inkml:trace contextRef="#ctx0" brushRef="#br0" timeOffset="2412.138">1713 64 114,'0'0'38,"0"0"2,0 0-2,-4 11-29,7 2-4,-3 0-1,2 6 0,-2-1-1,2 4-3,0 1 0,2 3 0,-1-2 0,2 0 0,1-3 0,2-2 0,3-2 0,3-5 0,1-2 0,2-6 0,1-2 0,3-5 0,0-1 0,-2-5 0,-1 0 0,-5-4 0,3 4-9,-13-16-13,7 15-18,-10-10-1,4 7 1,-8-10 0</inkml:trace>
          <inkml:trace contextRef="#ctx0" brushRef="#br0" timeOffset="2633.15">1780 202 120,'0'0'40,"0"0"-1,0 0-1,0 0-32,17 1-2,0-6-3,2-2-1,1-2-1,1 1-3,-8-7-5,9 16-21,-15-14-10,4 7 2,-14-9-1,3 15 0</inkml:trace>
          <inkml:trace contextRef="#ctx0" brushRef="#br0" timeOffset="3100.177">2015 31 101,'0'0'39,"4"15"1,-4-15 0,8 22-19,-7-10-14,7 7-2,-2 1-3,1 3-2,0 3 0,-1 1 0,-1-1 0,-2 0 0,-1-2 0,-1-5 0,1-1 0,-2-18-4,6 25-16,-6-25-20,0 0-1,2-13 1,-2 13-1</inkml:trace>
          <inkml:trace contextRef="#ctx0" brushRef="#br0" timeOffset="3536.202">2315 31 91,'-1'-12'38,"1"12"-1,-6-12 2,6 12-16,-13-2-16,13 2-1,-14 2-2,14-2-1,-19 11 0,8 0-1,0 3 0,0 4-2,1 2 0,0 7 0,4 1 0,3 1 0,2-1 0,4 0 0,3-2 0,5-2 0,3-5 0,3-6 0,2-5 0,1-5 0,1-3 0,0-6 0,0 1 0,-5-11-3,11 12-30,-16-15-7,7 10-2,-12-10 1,4 11-1</inkml:trace>
        </inkml:traceGroup>
        <inkml:traceGroup>
          <inkml:annotationXML>
            <emma:emma xmlns:emma="http://www.w3.org/2003/04/emma" version="1.0">
              <emma:interpretation id="{4E738971-89CA-4C9B-A881-D153AF8CA41B}" emma:medium="tactile" emma:mode="ink">
                <msink:context xmlns:msink="http://schemas.microsoft.com/ink/2010/main" type="inkWord" rotatedBoundingBox="18778,14664 19932,14639 19941,15055 18787,15080"/>
              </emma:interpretation>
            </emma:emma>
          </inkml:annotationXML>
          <inkml:trace contextRef="#ctx0" brushRef="#br0" timeOffset="4390.251">2905-2 110,'-1'-18'40,"1"18"0,-5-14-1,5 14-30,0 0-4,-4 9-2,0 1 0,-1 6-1,-2 4 0,-1 7 0,0 3-2,-2 3 0,-2 1 0,3 0 0,-1-4 0,1-3 0,3-5 0,3-7 0,2-6 0,1-9 0,0 0 0,10-15 0,-3-2 0,0-5 0,2-5 0,-1-4 0,2-2 0,0-1 0,-2 2-2,0 1 2,1 4-1,-3 2 1,-1 4 0,1 6 1,-3 2 1,-3 13-2,0 0 0,12-5 0,-12 5 0,8 23 0,-1-1 0,2 3 0,2 6 0,2 3 0,0 2 0,3 0 0,0-2 0,3-3 0,-2-2 0,-3-5 0,-1-4 0,-3-6 0,-1-1 0,-9-13 0,6 14 0,-6-14-4,0 0-19,-16-3-18,16 3-1,-27-20 1,14 11 0</inkml:trace>
          <inkml:trace contextRef="#ctx0" brushRef="#br0" timeOffset="4611.263">2837 184 113,'-14'0'39,"14"0"2,-12 6-1,12-6-30,0 0-4,22 7-2,-6-10-2,7-2-2,4-1 0,3-2 0,3 1 0,-1-3 0,1 6-5,-8-10-7,8 15-28,-17-8 0,3 12-1,-19-5 1</inkml:trace>
          <inkml:trace contextRef="#ctx0" brushRef="#br0" timeOffset="4978.284">3355 10 99,'6'-21'39,"-6"21"0,0-17 0,0 17-20,0 0-14,0 0-1,-14 1-1,14-1-1,-15 19 1,6-2 0,-2 1-3,0 5 0,0 3 0,2 3 0,0 0 0,7 1 0,2-1 0,5-4 0,4-2 0,6-5 0,4-6 0,4-6 0,5-2 0,0-7 0,2-1 0,-5-12-11,9 14-19,-15-19-11,5 8-1,-13-9 3,4 5-2</inkml:trace>
          <inkml:trace contextRef="#ctx0" brushRef="#br0" timeOffset="5187.296">3567 65 90,'-3'-16'40,"3"16"0,0 0 1,1 15-10,-1-15-23,-2 22-3,1-6-5,4 6 0,0 1 0,1 1 0,-1 1 0,2-4 0,1 0 0,-1-6 0,2-3 0,-7-12 0,16 13-12,-14-23-29,-2 10-1,11-21 1,-1 7-2</inkml:trace>
          <inkml:trace contextRef="#ctx0" brushRef="#br0" timeOffset="5793.331">3681-46 110,'-5'-11'38,"-7"-5"1,12 16 0,-7-23-30,16 17-3,-9 6-2,25-7-1,-7 8-1,4 6 0,2 3 1,0 6-3,1 0 0,1 6 0,-3-1 0,1 1 0,-4 3 0,-1-3 0,-4 0 0,-3-1 0,-5 0 0,-3-1 0,-5-1 0,-5 1 0,-5-2 0,-5 0 0,-3-2 0,-3-1 0,-3-1 0,-1-3 0,1 0 0,0-3 0,2-1 0,0-4 0,4 3 0,-2-13-8,21 7-33,-12-12-1,12 12 1,-1-25-1</inkml:trace>
          <inkml:trace contextRef="#ctx0" brushRef="#br0" timeOffset="5428.31">3757 34 112,'6'14'40,"-6"-14"3,0 28-3,-4-14-22,6 11-16,-2 0-2,4 3 0,0-2 0,0-2 0,0-4 0,1-3 0,0-6 0,-5-11 0,0 0 0,0 0-3,0 0-12,1-14-26,0 4-1,-10-16 2,7 7-1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2:56.31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EE0AE3-3CEC-470B-9C37-09E136F1F9BA}" emma:medium="tactile" emma:mode="ink">
          <msink:context xmlns:msink="http://schemas.microsoft.com/ink/2010/main" type="writingRegion" rotatedBoundingBox="2990,11140 3125,15133 2894,15141 2759,11148"/>
        </emma:interpretation>
      </emma:emma>
    </inkml:annotationXML>
    <inkml:traceGroup>
      <inkml:annotationXML>
        <emma:emma xmlns:emma="http://www.w3.org/2003/04/emma" version="1.0">
          <emma:interpretation id="{1C58B40D-6682-4DF3-A939-636699A647E9}" emma:medium="tactile" emma:mode="ink">
            <msink:context xmlns:msink="http://schemas.microsoft.com/ink/2010/main" type="paragraph" rotatedBoundingBox="2990,11140 3125,15133 2894,15141 2759,11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ACF295-3D03-41DB-B88C-5866636DEAFC}" emma:medium="tactile" emma:mode="ink">
              <msink:context xmlns:msink="http://schemas.microsoft.com/ink/2010/main" type="line" rotatedBoundingBox="2990,11140 3125,15133 2894,15141 2759,11148"/>
            </emma:interpretation>
          </emma:emma>
        </inkml:annotationXML>
        <inkml:traceGroup>
          <inkml:annotationXML>
            <emma:emma xmlns:emma="http://www.w3.org/2003/04/emma" version="1.0">
              <emma:interpretation id="{99063E6E-5481-4EEB-A600-912F8D063DF8}" emma:medium="tactile" emma:mode="ink">
                <msink:context xmlns:msink="http://schemas.microsoft.com/ink/2010/main" type="inkWord" rotatedBoundingBox="3083,13883 3125,15133 2915,15140 2872,13890"/>
              </emma:interpretation>
              <emma:one-of disjunction-type="recognition" id="oneOf0">
                <emma:interpretation id="interp0" emma:lang="en-US" emma:confidence="0">
                  <emma:literal>!!</emma:literal>
                </emma:interpretation>
                <emma:interpretation id="interp1" emma:lang="en-US" emma:confidence="0">
                  <emma:literal>"!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is.</emma:literal>
                </emma:interpretation>
                <emma:interpretation id="interp4" emma:lang="en-US" emma:confidence="0">
                  <emma:literal>i!</emma:literal>
                </emma:interpretation>
              </emma:one-of>
            </emma:emma>
          </inkml:annotationXML>
          <inkml:trace contextRef="#ctx0" brushRef="#br0">165 2766 92,'0'0'40,"4"-12"1,-4 12-1,-3-9-23,3 9-6,0 0-4,9 21 0,-8-6-7,4 11 0,-1 6 0,1 11 0,-1 3 0,2 9 0,-1 1 0,0-1 0,0-2 0,-2-5 0,0-9 0,0-5 0,-2-10 0,1-7 0,-2-17 0,2 11 0,-2-11 0,-2-17 0,4 5 0,-15-16-34,15 7-9,-10-13-1,8 8 2</inkml:trace>
          <inkml:trace contextRef="#ctx0" brushRef="#br0" timeOffset="629.036">262 3645 92,'0'0'40,"14"-9"1,-14 9-1,11-5-20,-11-5-10,0 10-4,8-11-2,-8 11-2,2-15-2,-2 15 0,-4-14 0,4 14 0,-13-12 0,13 12 0,-18-3 0,6 6 0,0 5 0,-3 0 0,2 6 0,-1 1 0,2 4 0,-1 3 0,1 5 0,3 1 0,2 5 0,2 3 0,2-1 0,5 3 0,5-3 0,2-3 0,4-4 0,5-8 0,1-4 0,2-8 0,2-5 0,-3-7 0,0-3 0,-5-6 0,4 5 0,-17-11-40,11 5-3,-10-10 0,6 8 0</inkml:trace>
          <inkml:trace contextRef="#ctx0" brushRef="#br0" timeOffset="-3956.227">148 0 91,'0'0'38,"4"14"0,0 1 2,-4-15-27,-1 31-5,-1-14-2,7 6-1,-4-2-1,3-1-1,-2-2-1,3-2-1,-3-5 0,-2-11 0,4 13 0,-4-13-1,0 0 0,0 0 0,0 0 0,3-17 0,-2 7 0,-3-4-1,1 2 0,-1-3 0,-1 1 0,-3 0-1,1 1 1,-4 2-1,9 11 1,-19-10 0,8 10 0,0 4 0,-2 3 1,-1 6 0,1 5 1,1 8 0,-2 2 0,3 7 1,-1 1 0,4 6 1,-1-1-1,5 2 2,2-5-4,5-6 0,2-5 0,8-8 0,3-5 0,4-8 0,4-6 0,1-6 0,0-2 0,-2-3 0,1 2 0,-9-5-5,3 12-7,-13-11-28,5 9-2,-10-6 1,0 10-1</inkml:trace>
          <inkml:trace contextRef="#ctx0" brushRef="#br0" timeOffset="-2013.116">47 819 91,'0'0'39,"0"0"3,0 0-2,5 15-21,-5-15-8,4 16-6,-2-3 0,8 5-2,-3 5-3,3 6 0,-1 4 0,0 8 0,-1 3 0,-1 9 0,-2 1 0,0 3 0,-3-1 0,-1-3 0,-1-4 0,2-3 0,-1-6 0,0-7 0,-2-7 0,3-3 0,-1-7 0,2-3 0,-3-13 0,0 0 0,0 0 0,0 0 0,6-10 0,-7-5 0,4 5 0,-15-14-27,14 14-17,-10-4 0,8 14 2,-10-17-2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06.69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9414D6-AE9A-49A1-982C-BDC92EBE8AF5}" emma:medium="tactile" emma:mode="ink">
          <msink:context xmlns:msink="http://schemas.microsoft.com/ink/2010/main" type="writingRegion" rotatedBoundingBox="4906,15103 4615,10509 5518,10452 5809,15046"/>
        </emma:interpretation>
      </emma:emma>
    </inkml:annotationXML>
    <inkml:traceGroup>
      <inkml:annotationXML>
        <emma:emma xmlns:emma="http://www.w3.org/2003/04/emma" version="1.0">
          <emma:interpretation id="{B2958BEB-1819-4DAD-A72B-E6D726BD18F4}" emma:medium="tactile" emma:mode="ink">
            <msink:context xmlns:msink="http://schemas.microsoft.com/ink/2010/main" type="paragraph" rotatedBoundingBox="4906,15103 4615,10509 5518,10452 5809,15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4619D-0903-4AC7-84FB-A402F7918FBC}" emma:medium="tactile" emma:mode="ink">
              <msink:context xmlns:msink="http://schemas.microsoft.com/ink/2010/main" type="line" rotatedBoundingBox="4906,15103 4615,10509 5518,10452 5809,15046"/>
            </emma:interpretation>
          </emma:emma>
        </inkml:annotationXML>
        <inkml:traceGroup>
          <inkml:annotationXML>
            <emma:emma xmlns:emma="http://www.w3.org/2003/04/emma" version="1.0">
              <emma:interpretation id="{C5D71F13-580E-48FD-81B0-EB3554C0E071}" emma:medium="tactile" emma:mode="ink">
                <msink:context xmlns:msink="http://schemas.microsoft.com/ink/2010/main" type="inkWord" rotatedBoundingBox="4695,11647 4623,10508 5518,10452 5590,11590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I''!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2688 110 93,'0'0'40,"6"-10"0,-6 10 1,-8-15-21,8 15-13,-13 0-1,3 4-2,-2 0 0,-1 5-4,-1 2 0,-2 7 0,-1-1 0,2 6 0,0 4 0,2 3 0,2 1 0,2 3 0,4-3 0,5 2 0,4-4 0,6-2 0,3-8 0,5-3 0,5-6 0,4-8 0,3-4 0,0-8 0,2 0 0,-4-8 0,3 13-3,-13-14-39,1 10-2,-13-6 2,-6 15-1</inkml:trace>
          <inkml:trace contextRef="#ctx0" brushRef="#br0" timeOffset="-456.027">1903 218 93,'5'10'39,"-5"-10"3,10 6-2,-10-6-23,10 5-5,-10-5-3,22 3-6,-7-3-3,3 1 0,4 0 0,0-2 0,1-3 0,-1 0 0,1 0 0,-5-4 0,1 5 0,-10-12-13,4 15-29,-13 0-1,16-8 1,-16 8-1</inkml:trace>
          <inkml:trace contextRef="#ctx0" brushRef="#br0" timeOffset="520.029">2505-357 111,'0'-11'41,"0"11"0,0 0 1,10 8-31,-10-8-4,2 19-5,-2-4-2,4 5 0,-2-1 0,1 4 0,-1-2 0,0 1 0,1-4 0,-2-5 0,4-2 0,-5-11-11,12 2-30,-12-2-2,8-12 2,-6-2-1</inkml:trace>
          <inkml:trace contextRef="#ctx0" brushRef="#br0" timeOffset="739.042">2640-363 102,'4'-9'40,"-4"9"2,11-7-1,0 17-23,-11-10-9,6 18-6,-3-3-3,2 4 0,-1 1 0,0 1 0,-1-1 0,1-2 0,-2-2 0,-3-7 0,5 4-4,-15-13-37,11 0-2,0 0 2,0 0 0</inkml:trace>
          <inkml:trace contextRef="#ctx0" brushRef="#br0" timeOffset="1233.07">2517-626 79,'-12'0'39,"-1"-1"-3,-1 2 3,-3-6-20,17 5-10,-25 11-3,16 0-1,-4 0 0,5 9 0,-1-5-1,6 8-1,1-3 1,6 2-2,2-6-2,6-2 0,4-6 0,6-6 0,0-5 0,6-8 0,1-4 0,0-4 0,-2-3 0,-2-3 0,-5-1 0,-4 1 0,-5 4 0,-5 3 0,-6 2 0,-8 4 0,-3 5 0,-5 5 0,-1 1 0,-5 1 0,2 3 0,-4-2-4,8 9-6,-10-8-31,14 3 0,-5-6 0,17 1 0</inkml:trace>
          <inkml:trace contextRef="#ctx0" brushRef="#br0" timeOffset="2610.149">2613 1147 97,'-17'-14'38,"17"14"1,-22 5-1,18 14-25,-12-4-6,6 12-1,-2 0-1,6 5-1,-1-2-1,6 1-1,2-4 1,7-4-3,3-5 0,5-7 0,3-6 0,6-6 0,2-6 0,3-7 0,-1-5 0,1-5 0,-2-2 0,-4-2 0,-4-5 0,-6 4 0,-7-1 0,-7 2 0,-4 5 0,-7 5 0,-4 2 0,-5 6 0,-4 8 0,-3 2 0,2 6 0,-1 0-2,2 7-3,-4-9-11,12 14-25,-2-4 0,9 7 1,-3-2-2</inkml:trace>
          <inkml:trace contextRef="#ctx0" brushRef="#br0" timeOffset="-1512.087">2011 2050 111,'3'13'42,"-3"-13"1,12 13-1,-12-13-29,16 5-9,-1-3-4,7-2 0,3-5 0,1 0 0,5-3 0,-6-3 0,4 3 0,-9-10-15,2 14-26,-10-7-1,3 11 1,-15 0-2</inkml:trace>
          <inkml:trace contextRef="#ctx0" brushRef="#br0" timeOffset="-2129.122">2778 3639 105,'8'-11'40,"-8"11"1,4-11-2,-12 0-27,8 11-5,0 0-3,0 0 0,-16-5-1,16 5-3,-21 8 0,9-1 0,-3 3 0,3 3 0,-3 2 0,2 4 0,2 0 0,2 5 0,3 1 0,3 3 0,3-3 0,5 2 0,3-3 0,4-2 0,4-3 0,4-5 0,0-4 0,5-4 0,1-3 0,-1-4 0,0-2 0,-1-4 0,0 3 0,-9-13-2,8 13-39,-15-11-1,4 6-1,-11-9 2</inkml:trace>
          <inkml:trace contextRef="#ctx0" brushRef="#br0" timeOffset="-1046.06">2715 1920 108,'0'0'39,"10"-5"2,-10 5-2,0 0-28,-1-10-5,1 10-2,0 0-2,-14-2 0,4 3-1,0 2 1,-2 4-2,0 3 0,-2 3 0,0 5 0,1 3 0,1 3 0,2 3 0,4 2 0,2 1 0,5 1 0,2-2 0,6-4 0,5-2 0,7-4 0,1-5 0,6-6 0,4-6 0,1-8 0,0-1 0,-4-6 0,2 3 0,-12-12-4,4 11-38,-14-6-2,4 8 1,-13-7 0</inkml:trace>
          <inkml:trace contextRef="#ctx0" brushRef="#br0" timeOffset="1924.11">2597 1657 79,'0'0'40,"1"-15"1,-1 15 0,4-18-12,6 18-18,-10 0-3,0 0-2,10-11-6,-10 11 0,6 10 0,-3 0 0,-3 3 0,0 3 0,0 2 0,-1 2 0,1-2 0,-2-5 0,5 6-9,-3-19-32,0 0-1,0 0 0,0 0 0</inkml:trace>
          <inkml:trace contextRef="#ctx0" brushRef="#br0" timeOffset="2130.121">2740 1600 109,'0'0'41,"10"7"1,-10-7-1,18 22-27,-18-10-6,4 4-8,-1-2 0,0 1 0,1-2 0,-3-3 0,1 0 0,-2-10-8,0 0-33,0 0-1,0 0 1,-8-13-1</inkml:trace>
          <inkml:trace contextRef="#ctx0" brushRef="#br0" timeOffset="3220.184">2660 3352 96,'0'0'39,"6"-12"2,-6 12-1,0 0-20,15 0-11,-15 0-3,9 16-2,-4-3-4,1 4 0,-3 5 0,0-2 0,0 3 0,-2-3 0,-1-3 0,0-4 0,1-4 0,-1-9 0,0 0-22,0 0-19,13-8-1,-14-10 0,9 4 1</inkml:trace>
          <inkml:trace contextRef="#ctx0" brushRef="#br0" timeOffset="3447.197">2806 3300 121,'16'13'41,"-16"-13"0,8 18 0,-14-9-30,12 8-11,-1 1 0,2 0 0,-2-2 0,1-1 0,-2 0 0,-2-6 0,-2-9 0,0 0-2,6 18-31,-6-18-8,0 0 0,-18-20 0,15 11 0</inkml:trace>
          <inkml:trace contextRef="#ctx0" brushRef="#br0" timeOffset="3935.225">2684 2889 111,'-12'0'40,"12"0"1,-16 10 0,13 6-33,-10-2-1,5 7-3,-1 1-1,1 5-3,1 1 0,2 1 0,4 0 0,2-1 0,5-5 0,4-5 0,5-4 0,7-6 0,3-8 0,5-8 0,2-5 0,2-7 0,1-5 0,-3-2 0,-3-4 0,-5 0 0,-6 1 0,-7 1 0,-7 4 0,-6 4 0,-6 5 0,-5 2 0,-4 5 0,-3 3 0,-3 4 0,0 2 0,-1 0 0,-1-1 0,5 2 0,-4-6-5,24 5-34,-24-2-2,24 2-1,-18-10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14.24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1A0584-8C28-46F6-8EDB-E897DF2396F7}" emma:medium="tactile" emma:mode="ink">
          <msink:context xmlns:msink="http://schemas.microsoft.com/ink/2010/main" type="writingRegion" rotatedBoundingBox="6607,11103 7016,15004 5977,15113 5568,11212"/>
        </emma:interpretation>
      </emma:emma>
    </inkml:annotationXML>
    <inkml:traceGroup>
      <inkml:annotationXML>
        <emma:emma xmlns:emma="http://www.w3.org/2003/04/emma" version="1.0">
          <emma:interpretation id="{4D32CD94-F30C-4EE5-989B-EE32977F9BAC}" emma:medium="tactile" emma:mode="ink">
            <msink:context xmlns:msink="http://schemas.microsoft.com/ink/2010/main" type="paragraph" rotatedBoundingBox="6607,11103 7016,15004 5977,15113 5568,11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D6F4E9-6DD1-4AF9-BDCD-A18EEA3A8180}" emma:medium="tactile" emma:mode="ink">
              <msink:context xmlns:msink="http://schemas.microsoft.com/ink/2010/main" type="line" rotatedBoundingBox="6607,11103 7016,15004 5977,15113 5568,11212"/>
            </emma:interpretation>
          </emma:emma>
        </inkml:annotationXML>
        <inkml:traceGroup>
          <inkml:annotationXML>
            <emma:emma xmlns:emma="http://www.w3.org/2003/04/emma" version="1.0">
              <emma:interpretation id="{9A97D8EF-A631-4A3F-8D57-079F5C84A723}" emma:medium="tactile" emma:mode="ink">
                <msink:context xmlns:msink="http://schemas.microsoft.com/ink/2010/main" type="inkWord" rotatedBoundingBox="6969,14557 7016,15004 5977,15113 5930,14666"/>
              </emma:interpretation>
              <emma:one-of disjunction-type="recognition" id="oneOf0">
                <emma:interpretation id="interp0" emma:lang="en-US" emma:confidence="0">
                  <emma:literal>is.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ins.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3176 3712 121,'0'0'39,"0"0"3,0 0-3,0 0-31,0 0-2,0 0-6,0 0 0,13-2 0,-3 2 0,2-1 0,2 0 0,0 0 0,2-1 0,3 1 0,-4-3 0,5 6-3,-20-2-37,27-4-1,-27 4 0,24-8 0</inkml:trace>
          <inkml:trace contextRef="#ctx0" brushRef="#br0" timeOffset="876.05">3536 3645 87,'0'0'40,"4"12"0,-4-12 2,8 25-11,-12-15-22,12 11-3,-5 0-6,4 5 0,-3-1 0,4 1 0,-3 0 0,0-4 0,0-2 0,-1-2 0,-1-6 0,-1-2 0,-2-10 0,3 10 0,-3-10 0,0 0 0,0-12 0,-1-1 0,-1-2 0,1-6 0,-1-2 0,1-4 0,0 0 0,1-4 0,0 0 0,2 1 0,1 1 0,2 3 0,0 2 0,1 5 0,2 1 0,2 6 0,-1 1 0,3 2 0,0 5 0,2 0 0,1 4 0,1 1 0,-1 2 0,0 2 0,-1 5 0,-2 0 0,-4 2 0,-2 2 0,-3 1 0,-4 0 0,-4 3 0,-3-2 0,-3-1 0,-1 0 0,0-1 0,-2-1 0,-1-1 0,0-4 0,1 1 0,-1-2 0,2 1 0,1-1 0,0 0 0,12-7 0,-15 10 0,15-10 0,-5 11 0,5-11 0,0 0 0,14 13 0,-4-9 0,4 2 0,2-1 0,3 1 0,2 0 0,3-1 0,-2 1 0,3 2 0,-1-2 0,-3 2 0,0-3 0,-4 0 0,-2-1 0,-5-2 0,1 0 0,-11-2 0,14-1 0,-14-14-12,12 16-29,-12-13-1,0 12 1,8-17 0</inkml:trace>
          <inkml:trace contextRef="#ctx0" brushRef="#br0" timeOffset="1204.068">4073 3440 113,'4'-12'39,"7"10"2,-11 2-2,10 4-28,-10-4-3,-6 18-4,2-4-4,0 6 0,-3-2 0,1 1 0,0-2 0,0-1 0,2-3 0,4-13 0,-4 13 0,4-13 0,0 0-14,0 0-27,0 0-1,8-21 2,2 14-1</inkml:trace>
          <inkml:trace contextRef="#ctx0" brushRef="#br0" timeOffset="1405.08">4175 3429 121,'0'0'40,"15"16"2,-15-16-1,8 23-30,-9-12-11,4 5 0,-3-3 0,1 1 0,1-2 0,-2-12 0,7 22-36,-7-22-5,0 0 0,-11-13-1</inkml:trace>
          <inkml:trace contextRef="#ctx0" brushRef="#br0" timeOffset="-2876.165">2993 215 76,'-8'12'39,"8"-12"2,0 0 0,0 0-17,0 0-8,0 0-6,12 0-2,-3-2-8,5 4 0,0 0 0,5-2 0,-1 2 0,1-3 0,1 0 0,-3-7-2,5 16-19,-9-19-20,4 7-2,-10-6 2,6 4-1</inkml:trace>
          <inkml:trace contextRef="#ctx0" brushRef="#br0" timeOffset="-2151.124">3337 206 96,'0'0'41,"3"23"-1,-4-13 2,4 18-24,-5-13-10,8 10-2,-4-5-2,3 3-4,-2-3 0,1 0 0,-1-4 0,-1-3 0,0-2 0,-2-11 0,0 0 0,0 0 0,0 0 0,-1-10 0,1-2 0,-1-8 0,1 0-3,-1-6 0,2-4 1,-1-3 0,0 0 0,0-3 1,3 3 0,-1 0 0,2 2 1,1 5 1,-1 3-1,5 5 1,1 3 0,-1 3 1,1 4-1,4 1 1,0 4-1,1 2 0,0 3 0,1 1 0,-2 3 0,0 2-1,-4 3 2,-3 1-2,-4 2 0,-4 1 0,-4 1 0,-5 1 0,-2 1 0,-3 3 0,-1 0 0,-1-1 0,-2 1 0,-1 0 0,3-1 0,0-1 0,2-1 0,3-3 0,3-1 0,3-1 0,4-2 0,4 1 0,5-2 0,4 2 0,2 0 0,5 1 0,1-3 0,3 2 0,2-3 0,0-2 0,-1 0 0,-1-4 0,-2-1 0,-5-4 0,2 8-6,-17-6-34,10-2-3,-10 2 2,0 0-1</inkml:trace>
          <inkml:trace contextRef="#ctx0" brushRef="#br0" timeOffset="-1608.092">3034 2061 110,'0'0'42,"0"0"0,10 10 0,-10-10-29,14-6-7,-3 3-6,6 3 0,0-3 0,2 3 0,1 0 0,-1 1 0,-2-1 0,-1 0 0,0 2 0,-6-4 0,7 11-18,-17-9-23,16-5-1,-16 5 0,11-6 0</inkml:trace>
          <inkml:trace contextRef="#ctx0" brushRef="#br0" timeOffset="-881.051">3352 2011 113,'0'0'40,"14"18"1,-14-18-1,11 23-32,-8-11-2,5 8-1,-3-1-3,3 0-2,-3-1 0,1 2 0,-2-8 0,0 1 0,-4-13 0,0 0 0,0 0 0,10 1 0,-10-1 0,0-23 0,1 8 0,-5-8 0,3 3-4,-4-5 1,2 0 1,-3-3 0,3-1 0,0 1 1,2 3 0,2 2 1,0 1 1,5 2 0,2 2 1,3 3 0,-1 1 0,7 4 0,0 0 0,2 3 1,0 1-3,3 5 0,-2 1 0,0 5 0,-2 2 0,-4 0 0,-2 3 0,-4 1 0,-4-1 0,-4 4 0,-6 1 0,-2 1 0,-5 2 0,-3 3 0,-4-1 0,0 0 0,-2 2 0,2-4 0,-1-1 0,3-2 0,2-2 0,3-1 0,4-4 0,9-8 0,-12 14 0,12-14 0,0 0 0,0 0 0,12 10 0,-2-10 0,5 0 0,3 1 0,1-1 0,2 2 0,1 0 0,1 1 0,-2 1 0,-3-1 0,0 1 0,-4-2 0,0 1 0,-14-3-5,26-3-35,-26 3-2,13-8 2,-11-4-2</inkml:trace>
          <inkml:trace contextRef="#ctx0" brushRef="#br0" timeOffset="-585.034">3871 1714 107,'0'0'40,"0"0"3,0 0-2,0 0-24,8 24-10,-10-9-7,0 5 0,-1 2 0,-1 0 0,-4-4 0,4 0 0,-3-2 0,7-16 0,-7 19-5,-3-21-36,10 2-1,-7-10 0,7 10-1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2:52.67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277946-314C-443B-A282-69522A44E886}" emma:medium="tactile" emma:mode="ink">
          <msink:context xmlns:msink="http://schemas.microsoft.com/ink/2010/main" type="writingRegion" rotatedBoundingBox="2995,11229 4553,11078 4616,11727 3058,11878"/>
        </emma:interpretation>
      </emma:emma>
    </inkml:annotationXML>
    <inkml:traceGroup>
      <inkml:annotationXML>
        <emma:emma xmlns:emma="http://www.w3.org/2003/04/emma" version="1.0">
          <emma:interpretation id="{DBE9DB4E-5498-49AE-8068-B00F4DC5510F}" emma:medium="tactile" emma:mode="ink">
            <msink:context xmlns:msink="http://schemas.microsoft.com/ink/2010/main" type="paragraph" rotatedBoundingBox="2995,11229 4553,11078 4616,11727 3058,11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BE9955-19A3-4932-AC06-5D0892D0D5C0}" emma:medium="tactile" emma:mode="ink">
              <msink:context xmlns:msink="http://schemas.microsoft.com/ink/2010/main" type="line" rotatedBoundingBox="2995,11229 4553,11078 4616,11727 3058,11878"/>
            </emma:interpretation>
          </emma:emma>
        </inkml:annotationXML>
        <inkml:traceGroup>
          <inkml:annotationXML>
            <emma:emma xmlns:emma="http://www.w3.org/2003/04/emma" version="1.0">
              <emma:interpretation id="{26B13787-6D24-4502-BBD7-A674D2F1EB94}" emma:medium="tactile" emma:mode="ink">
                <msink:context xmlns:msink="http://schemas.microsoft.com/ink/2010/main" type="inkWord" rotatedBoundingBox="2995,11229 4553,11078 4616,11727 3058,11878"/>
              </emma:interpretation>
              <emma:one-of disjunction-type="recognition" id="oneOf0">
                <emma:interpretation id="interp0" emma:lang="en-US" emma:confidence="0">
                  <emma:literal>14-0</emma:literal>
                </emma:interpretation>
                <emma:interpretation id="interp1" emma:lang="en-US" emma:confidence="0">
                  <emma:literal>#20</emma:literal>
                </emma:interpretation>
                <emma:interpretation id="interp2" emma:lang="en-US" emma:confidence="0">
                  <emma:literal>17-0</emma:literal>
                </emma:interpretation>
                <emma:interpretation id="interp3" emma:lang="en-US" emma:confidence="0">
                  <emma:literal>#120</emma:literal>
                </emma:interpretation>
                <emma:interpretation id="interp4" emma:lang="en-US" emma:confidence="0">
                  <emma:literal>#220</emma:literal>
                </emma:interpretation>
              </emma:one-of>
            </emma:emma>
          </inkml:annotationXML>
          <inkml:trace contextRef="#ctx0" brushRef="#br0">328 90 96,'3'-14'39,"-3"14"2,0 0-1,1 12-22,-1-12-12,2 18-1,-3-2-1,7 10-1,-5 3 0,5 6-3,-4 2 0,5 5 0,-4-1 0,2-2 0,-1-4 0,-2-6 0,5-3 0,-7-9 0,5-1-3,-5-16-5,0 14-9,-9-19-24,9 5-1,-13-16 2,5 3 0</inkml:trace>
          <inkml:trace contextRef="#ctx0" brushRef="#br0" timeOffset="214.012">246 336 108,'0'0'41,"0"0"0,0 0 1,16 5-31,-4-9-5,11 0-3,2-3 0,5 0-3,1-2 0,-2-1-4,2 3-1,-10-8-4,7 15-20,-18-13-12,1 7 0,-11-9 2,0 15-2</inkml:trace>
          <inkml:trace contextRef="#ctx0" brushRef="#br0" timeOffset="449.025">466 80 102,'-5'-16'39,"5"16"4,0 0-3,0 0-21,-1 12-11,7 2-4,-3 3-4,4 10 0,-2 3 0,3 5 0,-3 4 0,0-2 0,2 0 0,-4-5 0,5 2-2,-10-23-19,9 11-21,-7-22 0,10 18 0,-10-18 0</inkml:trace>
          <inkml:trace contextRef="#ctx0" brushRef="#br0" timeOffset="956.054">632 425 111,'0'0'40,"1"13"1,-1-13-2,9 0-31,-9 0-2,13-2-2,-13 2-1,17-3 0,-7 1-3,2-1 0,-1-1 0,-1 0 0,2 2 0,-2 0 0,1 1 0,-1 1 0,-10 0 0,17 3 0,-17-3 0,6 14 0,-6-2 0,-3 0 0,-4 2 0,-1 2 0,0 4 0,-5 1 0,3 1 0,-1 1 0,0 0 0,1-2 0,2 1 0,2-4 0,2-4 0,4-3 0,0-11 0,7 14 0,2-14 0,4-1 0,6-1 0,2-2 0,3 0 0,-2-3 0,0 5 0,-5-6 0,9 12-41,-26-4-1,9 1-1,-18-2 1</inkml:trace>
          <inkml:trace contextRef="#ctx0" brushRef="#br0" timeOffset="8623.493">1627 167 64,'0'0'36,"-1"-12"0,1 12 1,0 0-17,-9-17-8,9 17-3,-10-4-2,10 4-1,-15 1-1,15-1-2,-19 13 1,8 2-1,-2 1 1,2 9-1,0 1 0,3 5 0,1 1-3,4 2 0,5-3 0,4-5 0,4-4 0,6-8 0,3-6 0,4-7 0,2-5 0,3-6 0,1-6 0,-1-3 0,-1-5 0,-3 2 0,-5-4 0,-2 0 0,-4 2 0,-5-2 0,-5 4 0,-5 0 0,-6 4 0,-3 1 0,-5 5 0,-3 3 0,-3 2 0,-3 5 0,-1 3 0,-1 3 0,3 6 0,-2-1-3,6 8-6,-8-7-28,16 8-5,-3-8 2,7 5-2</inkml:trace>
          <inkml:trace contextRef="#ctx0" brushRef="#br0" timeOffset="6824.39">978 340 50,'-17'4'31,"17"-4"3,0 0 0,-10-9-12,10 9-8,0 0-1,16-7-2,-14-3 0,10 11-1,-12-1-1,16-9-2,-16 9-1,23-2-3,-10 2-3,7 0 0,-1 2 0,4-1 0,-1 0 0,2 0 0,-2-1 0,-3-1 0,-2 4 0,-6-10-4,10 11-37,-21-4-1,13-3 0,-13 3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42.844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135A84-8710-47FC-A577-9074452BB43E}" emma:medium="tactile" emma:mode="ink">
          <msink:context xmlns:msink="http://schemas.microsoft.com/ink/2010/main" type="writingRegion" rotatedBoundingBox="12146,13729 18452,13346 18524,14530 12218,14913"/>
        </emma:interpretation>
      </emma:emma>
    </inkml:annotationXML>
    <inkml:traceGroup>
      <inkml:annotationXML>
        <emma:emma xmlns:emma="http://www.w3.org/2003/04/emma" version="1.0">
          <emma:interpretation id="{8D86E740-63F8-4D08-A1D8-874622DA08A7}" emma:medium="tactile" emma:mode="ink">
            <msink:context xmlns:msink="http://schemas.microsoft.com/ink/2010/main" type="paragraph" rotatedBoundingBox="12146,13729 18452,13346 18524,14530 12218,14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6967FC-C5D8-4063-AD17-11F235C0DCC1}" emma:medium="tactile" emma:mode="ink">
              <msink:context xmlns:msink="http://schemas.microsoft.com/ink/2010/main" type="line" rotatedBoundingBox="12146,13729 18452,13346 18524,14530 12218,14913"/>
            </emma:interpretation>
          </emma:emma>
        </inkml:annotationXML>
        <inkml:traceGroup>
          <inkml:annotationXML>
            <emma:emma xmlns:emma="http://www.w3.org/2003/04/emma" version="1.0">
              <emma:interpretation id="{0F70A570-4E51-4A04-86EE-7E72C0DE2376}" emma:medium="tactile" emma:mode="ink">
                <msink:context xmlns:msink="http://schemas.microsoft.com/ink/2010/main" type="inkWord" rotatedBoundingBox="12175,14195 13482,14116 13524,14803 12216,14883"/>
              </emma:interpretation>
              <emma:one-of disjunction-type="recognition" id="oneOf0">
                <emma:interpretation id="interp0" emma:lang="en-US" emma:confidence="0">
                  <emma:literal>Groh</emma:literal>
                </emma:interpretation>
                <emma:interpretation id="interp1" emma:lang="en-US" emma:confidence="0">
                  <emma:literal>Athol y</emma:literal>
                </emma:interpretation>
                <emma:interpretation id="interp2" emma:lang="en-US" emma:confidence="0">
                  <emma:literal>catalo y</emma:literal>
                </emma:interpretation>
                <emma:interpretation id="interp3" emma:lang="en-US" emma:confidence="0">
                  <emma:literal>chon</emma:literal>
                </emma:interpretation>
                <emma:interpretation id="interp4" emma:lang="en-US" emma:confidence="0">
                  <emma:literal>cattalo y</emma:literal>
                </emma:interpretation>
              </emma:one-of>
            </emma:emma>
          </inkml:annotationXML>
          <inkml:trace contextRef="#ctx0" brushRef="#br0">110-1 96,'0'0'39,"9"-15"2,-9 15-1,0 0-18,17 30-11,-14-11-5,5 8-6,-2-1 0,3 2 0,-1-6 0,0-2 0,0-4 0,-2-6 0,-6-10 0,0 0 0,0 0 0,0 0 0,7-16 0,-10-1 0,-1 0 0,-2-5 0,-1 2 0,-1 3 0,-2 1 0,-2 6 0,-1 7 0,0 7 0,-3 6 0,1 8 0,0 6 0,0 8 0,0 4 0,1 5 0,1 3 0,4-3 0,1 1 0,5-6 0,4-4 0,7-9 0,3-9 0,8-9 0,2-7 0,6-7 0,2-2 0,-3-9 0,3 3 0,-8-7-2,11 13-28,-20-14-11,7 12-1,-14-10 2,6 10-1</inkml:trace>
          <inkml:trace contextRef="#ctx0" brushRef="#br0" timeOffset="481.027">262 228 112,'0'0'40,"-12"10"0,16 2 1,-4-12-24,0 0-12,17 13-5,0-5 0,2-3 0,6-1 0,3-3 0,-1-4 0,2 2 0,-7-8-5,9 11-20,-15-17-15,3 7-1,-10-10 1,2 7 0</inkml:trace>
          <inkml:trace contextRef="#ctx0" brushRef="#br0" timeOffset="266.015">314 68 123,'0'0'39,"4"-15"1,4 24-4,-8-9-27,3 17-1,-1 1-8,3 10 0,-1 4 0,1 8 0,-3 3 0,2 0 0,-1-1 0,-1-4 0,0-4 0,0-9 0,0-5 0,-1-9 0,2-2 0,-3-9-11,0 0-30,-7-22-1,8 12 1,-11-13-1</inkml:trace>
          <inkml:trace contextRef="#ctx0" brushRef="#br0" timeOffset="722.041">504 65 121,'-10'-9'40,"10"9"1,0 0-1,-2 12-31,1-2-5,4 9-4,-1 5 0,2 6 0,0 3 0,0 5 0,1-1 0,-1-1 0,1-2 0,0-6 0,0 0 0,-3-12 0,11 9-29,-13-25-12,5 14-1,-5-14 0,0 0 1</inkml:trace>
          <inkml:trace contextRef="#ctx0" brushRef="#br0" timeOffset="1176.067">586 387 122,'0'0'39,"1"11"1,-1-11-1,13-3-33,-4 1-2,4 1-2,0-2 1,2 2-3,-1-1 0,-1 1 0,-1 0 0,-3 1 0,-9 0 0,14 3 0,-14-3 0,5 11 0,-7-1 0,-3 0 0,-2 3 0,-3 3 0,-4 2 0,0 1 0,-3 1 0,0 0 0,1 1 0,1-1 0,1-3 0,2-1 0,5-2 0,1-1 0,6-13 0,3 16 0,-3-16 0,19 4 0,-2-4 0,1-3 0,3-2 0,2-3 0,-1 2 0,-1-5 0,1 7-2,-15-12-39,10 9 0,-12-12-1,8 7 1</inkml:trace>
          <inkml:trace contextRef="#ctx0" brushRef="#br0" timeOffset="1651.094">857 138 120,'0'0'38,"-18"-18"2,18 18-1,-22-4-32,12 6-3,-3 1 0,3 9-1,-1 4-3,2 6 0,1 3 0,4 4 0,3-1 0,4 3 0,5-1 0,4-5 0,3-2 0,5-7 0,3-6 0,0-4 0,1-5 0,1-7 0,-3-4 0,0-6 0,-2-4 0,-4-2 0,-3-4 0,-4 0 0,-4-2 0,-7 1 0,-3 1 0,-7 2 0,-3 2 0,-4 3 0,-1 5 0,-5 2 0,3 6 0,-2 4 0,4 4 0,1 2 0,5 6 0,2-3 0,8 8-9,-6-12-22,16 13-9,-6-16-1,15 12 1,-15-12 0</inkml:trace>
          <inkml:trace contextRef="#ctx0" brushRef="#br0" timeOffset="2149.122">974 251 121,'0'0'40,"0"0"2,2 11-2,-2-11-32,14 3-4,1-3-4,6 0 0,4-3 0,2-1 0,2-1 0,-2-2 0,2 0 0,-8-2 0,2 5-4,-13-13-12,10 13-24,-15-8-1,7 7 0,-12-9 0</inkml:trace>
          <inkml:trace contextRef="#ctx0" brushRef="#br0" timeOffset="1924.11">1061 89 121,'0'0'40,"12"-1"1,-12 1 0,0 0-33,3 15-4,0 3-4,-2 3 0,2 8 0,-1 2 0,1 4 0,1-1 0,-1 0 0,0-3 0,0-5 0,1-5 0,-3-7 0,1 0 0,-2-14-2,2 14-22,-2-14-18,-11-7 1,-1-7 0,12 14 0</inkml:trace>
          <inkml:trace contextRef="#ctx0" brushRef="#br0" timeOffset="2431.139">1238 81 101,'0'0'39,"-4"-13"2,4 13-1,0 0-18,0 0-13,0 0-6,9 11-3,-8 4 0,6 9 0,-5 4 0,4 4 0,-4 3 0,4 3 0,-4-1 0,1-1 0,0-2 0,2-7 0,0-3 0,-1-6 0,1-5 0,-2-4 0,-3-9 0,0 0 0,11 6 0,-15-20 0,15 7-40,-16-12-3,7 4 0,-11-13 1</inkml:trace>
        </inkml:traceGroup>
        <inkml:traceGroup>
          <inkml:annotationXML>
            <emma:emma xmlns:emma="http://www.w3.org/2003/04/emma" version="1.0">
              <emma:interpretation id="{F77267FF-25D2-4964-8535-E8085C4D9573}" emma:medium="tactile" emma:mode="ink">
                <msink:context xmlns:msink="http://schemas.microsoft.com/ink/2010/main" type="inkWord" rotatedBoundingBox="15791,13508 18452,13346 18524,14530 15863,14692"/>
              </emma:interpretation>
              <emma:one-of disjunction-type="recognition" id="oneOf1">
                <emma:interpretation id="interp5" emma:lang="en-US" emma:confidence="0">
                  <emma:literal>Na0C</emma:literal>
                </emma:interpretation>
                <emma:interpretation id="interp6" emma:lang="en-US" emma:confidence="0">
                  <emma:literal>Naoe</emma:literal>
                </emma:interpretation>
                <emma:interpretation id="interp7" emma:lang="en-US" emma:confidence="0">
                  <emma:literal>NGOC</emma:literal>
                </emma:interpretation>
                <emma:interpretation id="interp8" emma:lang="en-US" emma:confidence="0">
                  <emma:literal>Nao</emma:literal>
                </emma:interpretation>
                <emma:interpretation id="interp9" emma:lang="en-US" emma:confidence="0">
                  <emma:literal>Naom</emma:literal>
                </emma:interpretation>
              </emma:one-of>
            </emma:emma>
          </inkml:annotationXML>
          <inkml:trace contextRef="#ctx0" brushRef="#br0" timeOffset="17591.006">3646 182 75,'3'-12'36,"-4"-7"1,1 19-2,-1-27-13,13 25-5,-17-9-5,5 11-3,0 0-3,15 19 0,-11-1-6,2 7 0,-4 4 0,4 4 0,-2 0 0,-2 0 0,0-3 0,-3-6 0,-1-3 0,-1-8 0,-1-2 0,4-11 0,-9 4 0,9-4 0,-8-15 0,3-1 0,4-4 0,-3-7-2,2-4 1,-1-3-1,2 0 1,0 0 0,-1 1 1,1 3 1,0 5-1,2 8 1,-1 4 1,0 13 1,0 0-3,12 0 0,-7 13 0,8 6 0,1 4 0,4 4 0,3 4 0,3 3 0,4-2 0,1 1 0,2-4 0,-2-5 0,0-2 0,-2-7 0,-2-5 0,-1-5 0,-7-5 0,0-5 0,-6-2 0,1-5 0,-8-3 0,1-4 0,-5-4 0,-4 0 0,0-3 0,-6-3 0,1-3 0,-4-2 0,4-2 0,-6-2 0,4 3 0,1 0 0,2 4 0,0 5 0,3 7 0,1 4 0,4 15 0,-4-13 0,4 13 0,0 0 0,6 11 0,-6-11 0,9 18 0,-9-18-14,19 26-20,-17-15-7,7 11 1,-5-7 0</inkml:trace>
          <inkml:trace contextRef="#ctx0" brushRef="#br0" timeOffset="18079.034">4337 103 114,'3'-13'38,"-3"13"1,7-18-1,-7 18-29,2-10-4,-2 10-2,-15 1 0,4 5-1,-4 1-1,-4 5 2,-1 3-3,2 6 0,-3 3 0,4 2 0,1 1 0,4 1 0,3-2 0,6-2 0,3-3 0,6-7 0,-6-14 0,21 11 0,-5-13 0,1-4 0,2-5 0,0-3 0,-3-3 0,-1-1 0,-3 0 0,-3 2 0,-3 2 0,-3 3 0,-3 11 0,0 0 0,0 0 0,0 0 0,4 17 0,-3-3 0,0 2 0,3-1 0,-1 0 0,4-3 0,1 0 0,-8-12 0,24 16-8,-24-16-32,21 2-1,-11-10 0,10 6 1</inkml:trace>
          <inkml:trace contextRef="#ctx0" brushRef="#br0" timeOffset="18648.066">4737 63 106,'4'-17'37,"-4"17"1,8-23 0,5 16-27,-15-7-4,2 14-2,3-17-1,-3 17 0,-2-12-1,2 12-1,0 0-2,-11-7 0,11 7 0,-12 6 0,2 1 0,1 3 0,-3 3 0,2 8 0,-2 1 0,0 5 0,1 2 0,0 3 0,5 0 0,1 2 0,2-1 0,4-3 0,3-2 0,3-2 0,3-5 0,4-4 0,2-3 0,2-3 0,2-6 0,0-2 0,0-2 0,0-4 0,0 0 0,-2-5 0,0-1 0,-2-5 0,-2-3 0,-1-2 0,-3-4 0,-2-4 0,-3-1 0,-4-2 0,-3-1 0,-5-3 0,-3 3 0,-4-1 0,0 3 0,-3 3 0,0 4 0,-1 4 0,3 7 0,-1 3 0,16 8-3,-29-1-31,26 11-7,3-10 0,-6 15 0</inkml:trace>
          <inkml:trace contextRef="#ctx0" brushRef="#br0" timeOffset="19244.1">5149 127 101,'5'-22'37,"5"8"2,-9-6-1,11 9-24,-16-9-6,5 7-3,-6-2-2,0 2 0,-3 2-1,8 11-1,-19-15 1,7 14 0,-2 3-2,0 7 0,1 5 0,-2 7 0,2 6 0,4 8 0,0 4 0,4 5 0,3 0 0,4-3 0,2-2 0,8-5 0,2-7 0,4-10 0,2-5 0,2-9 0,2-4 0,-3-7 0,3 2 0,-9-13-7,10 8-32,-17-12-3,5 7 2,-9-12-1</inkml:trace>
          <inkml:trace contextRef="#ctx0" brushRef="#br0" timeOffset="20314.161">5087-713 79,'-7'-16'34,"3"5"0,-6-2 1,10 13-20,-14-11-5,14 11-2,-17 7-1,9 7 0,-4-1-2,4 9 1,-2-1-2,6 7 0,-1-1-1,6 0 1,2-5-4,7-1 0,3-5 0,6-6 0,3-4 0,4-5 0,0-7 0,0-1 0,0-5 0,-3-4 0,-2-3 0,-6-3 0,-5-1 0,-3-3 0,-5 3 0,-5-1 0,-4 2 0,-2 2 0,-5 4 0,-2 4 0,-4 3 0,1 6 0,-1 4 0,-1 3 0,5 6 0,-2-1-4,6 10-2,-4-9-7,18 16-25,-11-6-2,10 12 1,-3-3-1</inkml:trace>
          <inkml:trace contextRef="#ctx0" brushRef="#br0" timeOffset="19604.121">5039-336 107,'-10'-6'37,"10"6"3,0 0-2,-2 14-27,2-14-4,-1 21-2,0-6-1,2 2-2,0 1-1,-1 0 0,3-1-3,-2-6-1,2 2-3,-3-13-9,0 0-22,0 0-4,0 0 3,8-10-1</inkml:trace>
          <inkml:trace contextRef="#ctx0" brushRef="#br0" timeOffset="19811.133">5111-339 103,'0'0'38,"11"3"2,-11-3-1,15 21-22,-15-12-10,6 7-2,-2-1-2,1 1 0,-1-1-3,-1-4-2,0 0 0,-3-11-3,4 15-8,-4-15-26,0 0 0,-7-14 0,7 14-1</inkml:trace>
          <inkml:trace contextRef="#ctx0" brushRef="#br0" timeOffset="20666.182">5272 155 124,'10'-2'40,"-10"2"1,11 1 0,-11-1-32,21 1-9,-2-2 0,2 1 0,3 0 0,0-3 0,0 2 0,-4-4 0,1 3-2,-16-8-36,10 10-2,-13-12-2,-2 12 2</inkml:trace>
          <inkml:trace contextRef="#ctx0" brushRef="#br0" timeOffset="21420.225">5628 73 119,'1'12'40,"-1"-12"1,0 23-1,-5-11-30,9 9-5,-2 2-5,3 4 0,-1-1 0,2 3 0,0-2 0,0-4 0,-1-2 0,2-5 0,-3-3 0,-4-13 0,8 12 0,-8-12 0,0 0 0,2-13 0,-3-1 0,-1-5 0,1-4 0,0-7 0,1-2 0,0-3 0,2-3 0,1 1 0,2 0 0,1 3 0,2 5 0,2 6 0,0 2 0,1 6 0,3 7 0,0 6 0,2 2 0,2 4 0,-1 3 0,1 2 0,0 3 0,-2 1 0,-3-1 0,-3 5 0,-5-1 0,-4-1 0,-5 3 0,-5-1 0,-4-2 0,-4-1 0,-3-1 0,0-4 0,-2-2 0,1-1 0,-1-4 0,3 1 0,0 1 0,2-2 0,3 1 0,4 0 0,10-3 0,-12 12 0,12-12 0,3 16 0,5-4 0,3-1 0,4 2 0,6 0 0,4 1 0,4-1 0,1 0 0,1-4 0,0 1 0,-2-1 0,-2-2 0,-6-1 0,-3 1 0,-8-1 0,-10-6 0,12 9 0,-12-9 0,0 0-5,0 0-35,0 0-2,4-13 1,-9-5-1</inkml:trace>
          <inkml:trace contextRef="#ctx0" brushRef="#br0" timeOffset="21766.244">6186-181 107,'1'-9'40,"-1"9"2,0 0 0,3 15-23,-12-5-14,5 9-5,-3 1 0,0 2 0,-1 1 0,0-2 0,2 0 0,1-5 0,2-4 0,3-12 0,-2 13 0,0-22-13,2 9-27,11-11-2,-1 6 1,-3-14-1</inkml:trace>
          <inkml:trace contextRef="#ctx0" brushRef="#br0" timeOffset="21950.255">6281-165 107,'10'0'40,"-10"0"3,5 13-2,-5-13-19,-1 21-20,-1-6-2,2 3 0,-3 1 0,-1-1 0,-1-1 0,-1-4 0,2 1 0,-9-16-19,13 2-22,-10 3-1,10-3 0,-5-18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52.39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96A467-9380-45F5-B964-F845E3B6D461}" emma:medium="tactile" emma:mode="ink">
          <msink:context xmlns:msink="http://schemas.microsoft.com/ink/2010/main" type="writingRegion" rotatedBoundingBox="17033,9919 18226,11229 16714,12605 15521,11295"/>
        </emma:interpretation>
      </emma:emma>
    </inkml:annotationXML>
    <inkml:traceGroup>
      <inkml:annotationXML>
        <emma:emma xmlns:emma="http://www.w3.org/2003/04/emma" version="1.0">
          <emma:interpretation id="{D5CD3997-A363-42BC-855A-48766334120C}" emma:medium="tactile" emma:mode="ink">
            <msink:context xmlns:msink="http://schemas.microsoft.com/ink/2010/main" type="paragraph" rotatedBoundingBox="17076,9966 18226,11229 17762,11651 16612,10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C9327E-8C65-41F3-8ED1-4CA67B0E66E3}" emma:medium="tactile" emma:mode="ink">
              <msink:context xmlns:msink="http://schemas.microsoft.com/ink/2010/main" type="line" rotatedBoundingBox="17076,9966 18226,11229 17762,11651 16612,10388"/>
            </emma:interpretation>
          </emma:emma>
        </inkml:annotationXML>
        <inkml:traceGroup>
          <inkml:annotationXML>
            <emma:emma xmlns:emma="http://www.w3.org/2003/04/emma" version="1.0">
              <emma:interpretation id="{F2E8794A-6D4B-4293-B5F2-46FDBD436C87}" emma:medium="tactile" emma:mode="ink">
                <msink:context xmlns:msink="http://schemas.microsoft.com/ink/2010/main" type="inkWord" rotatedBoundingBox="17076,9966 18226,11229 17762,11651 16612,10388"/>
              </emma:interpretation>
              <emma:one-of disjunction-type="recognition" id="oneOf0">
                <emma:interpretation id="interp0" emma:lang="en-US" emma:confidence="0">
                  <emma:literal>Quip.</emma:literal>
                </emma:interpretation>
                <emma:interpretation id="interp1" emma:lang="en-US" emma:confidence="0">
                  <emma:literal>Que.</emma:literal>
                </emma:interpretation>
                <emma:interpretation id="interp2" emma:lang="en-US" emma:confidence="0">
                  <emma:literal>Qr.</emma:literal>
                </emma:interpretation>
                <emma:interpretation id="interp3" emma:lang="en-US" emma:confidence="0">
                  <emma:literal>Qtr.</emma:literal>
                </emma:interpretation>
                <emma:interpretation id="interp4" emma:lang="en-US" emma:confidence="0">
                  <emma:literal>Qtr</emma:literal>
                </emma:interpretation>
              </emma:one-of>
            </emma:emma>
          </inkml:annotationXML>
          <inkml:trace contextRef="#ctx0" brushRef="#br0">14228-1068 90,'-18'-3'37,"3"11"1,-9-2 2,12 17-23,-12-7-8,12 12-1,-5-2-3,10 8 0,1-3-2,8 1 0,4-4-3,8-2 0,2-6 0,8-5 0,2-5 0,4-8 0,1-7 0,0-6 0,-1-4 0,-2-4 0,-4-5 0,-5-1 0,-5-2 0,-8 0 0,-4 3 0,-7-1 0,-2 4 0,-6 3 0,-1 6 0,-3 3-2,1 9-2,-5 2-2,14 19-12,-8-6-21,7 9-2,-3 2 1,9 9 0</inkml:trace>
          <inkml:trace contextRef="#ctx0" brushRef="#br0" timeOffset="-668.039">14204-542 109,'-14'3'41,"16"8"1,-2-11-2,0 26-31,-2-10-3,4 6-2,-2-1 0,3 3-4,-1-4 0,0-4 0,0-1-2,-2-15-2,5 17-1,-5-17-9,0 0-26,8-12-1,-8 12 0,9-21 1</inkml:trace>
          <inkml:trace contextRef="#ctx0" brushRef="#br0" timeOffset="-466.027">14274-510 112,'0'0'40,"16"-7"1,-16 7 0,15 7-31,-15-7-5,13 21-1,-6-10-2,1 0-2,-2 3 0,-2-4 0,0 4-3,-4-14-4,4 19-13,-4-19-20,0 0-2,-14-4 2,14 4-2</inkml:trace>
          <inkml:trace contextRef="#ctx0" brushRef="#br0" timeOffset="414.023">14607 27 98,'0'0'40,"0"0"1,0 0-1,-12-3-22,12 3-12,10 7-1,2-5-2,0-3-1,4 0 0,1-2-2,2 0 0,1-1 0,-3-2-3,2 5-3,-9-11-10,5 13-24,-4-6-2,4 5 2,-15 0-1</inkml:trace>
          <inkml:trace contextRef="#ctx0" brushRef="#br0" timeOffset="1198.068">14941-33 101,'1'17'41,"-1"-17"-1,1 25 2,-1-25-26,2 28-9,-2-7-1,4 3-4,-2 0-2,1 2 0,2-5 0,-1-1 0,1-3 0,-2-4 0,-3-13 0,7 12 0,-7-12 0,0 0 0,1-13 0,-3-1 0,0-1 0,-3-4-3,2 1 0,0-9 1,0 3 0,2-5 1,2-3-1,2-3 2,2 0-1,3 0 1,3 2 0,1 4 0,1 2 0,5 5 1,0 4 0,0 8 0,0 2 1,4 9 0,-3-1-1,2 4 1,-3 2 0,-1 5 0,-4-1-2,-1 4 0,-6 2 0,-4 0 0,-5 2 0,-4 1 0,-6 0 0,-2-2 0,-5 0 0,-1-2 0,-2-2 0,0-1 0,-1-2 0,0 1 0,3-2 0,0-1 0,3 3 0,3-3 0,3 1 0,3 1 0,3-1 0,6-9 0,-1 18 0,8-8 0,2 0 0,6 1 0,3 0 0,5 1 0,2 0 0,3 2 0,0-4 0,1 4 0,-1-1 0,-4-1 0,-2 0 0,-6 0 0,-3-1 0,-13-11 0,14 22 0,-14-22-4,4 9-36,-15-10-3,11 1 1,-21-2 1</inkml:trace>
        </inkml:traceGroup>
      </inkml:traceGroup>
    </inkml:traceGroup>
    <inkml:traceGroup>
      <inkml:annotationXML>
        <emma:emma xmlns:emma="http://www.w3.org/2003/04/emma" version="1.0">
          <emma:interpretation id="{48F125D8-1061-4A87-B6D2-E6D2652A9F30}" emma:medium="tactile" emma:mode="ink">
            <msink:context xmlns:msink="http://schemas.microsoft.com/ink/2010/main" type="paragraph" rotatedBoundingBox="15646,11052 17261,10914 17300,11367 15685,11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7790C-BC3A-4F2B-994A-B869C1284A44}" emma:medium="tactile" emma:mode="ink">
              <msink:context xmlns:msink="http://schemas.microsoft.com/ink/2010/main" type="line" rotatedBoundingBox="15646,11052 17261,10914 17300,11367 15685,11504"/>
            </emma:interpretation>
          </emma:emma>
        </inkml:annotationXML>
        <inkml:traceGroup>
          <inkml:annotationXML>
            <emma:emma xmlns:emma="http://www.w3.org/2003/04/emma" version="1.0">
              <emma:interpretation id="{F982C9FD-4442-40A9-8F2B-9A7865BB4D8E}" emma:medium="tactile" emma:mode="ink">
                <msink:context xmlns:msink="http://schemas.microsoft.com/ink/2010/main" type="inkWord" rotatedBoundingBox="15646,11052 17261,10914 17300,11367 15685,11504"/>
              </emma:interpretation>
              <emma:one-of disjunction-type="recognition" id="oneOf1">
                <emma:interpretation id="interp5" emma:lang="en-US" emma:confidence="0">
                  <emma:literal>Naoc</emma:literal>
                </emma:interpretation>
                <emma:interpretation id="interp6" emma:lang="en-US" emma:confidence="0">
                  <emma:literal>Nao C</emma:literal>
                </emma:interpretation>
                <emma:interpretation id="interp7" emma:lang="en-US" emma:confidence="0">
                  <emma:literal>Na0 C</emma:literal>
                </emma:interpretation>
                <emma:interpretation id="interp8" emma:lang="en-US" emma:confidence="0">
                  <emma:literal>Naok</emma:literal>
                </emma:interpretation>
                <emma:interpretation id="interp9" emma:lang="en-US" emma:confidence="0">
                  <emma:literal>Nad C</emma:literal>
                </emma:interpretation>
              </emma:one-of>
            </emma:emma>
          </inkml:annotationXML>
          <inkml:trace contextRef="#ctx0" brushRef="#br0" timeOffset="-2433.14">12958 121 74,'0'0'37,"-3"-17"0,3 17 2,-9-18-19,9 18-6,0 0-4,0 0-2,0 0-2,0 0-1,-4 14 0,3 6-5,-1 3 0,-1 7 0,1 2 0,0 3 0,1-4 0,1-1 0,0-6 0,1-6 0,0-5 0,-1-13 0,0 0 0,0 0 0,0 0 0,2-17 0,-3 1 0,-2-3 0,1-5 0,-2-4 0,-2 1 0,1-3 0,1 1 0,-3 1 0,2 0 0,0 4 0,0 5 0,2 4 0,2 3 0,1 12 0,3-14 0,-3 14 0,11-1 0,-1 6 0,1 1 0,6 3 0,3 5 0,2 2 0,4 2 0,5 7 0,3 0 0,0 3 0,1 0 0,0 0 0,-3-3 0,-2-2 0,-3-4 0,-4-6 0,-4-3 0,-4-7 0,-2-4 0,-2-3 0,-11 4 0,14-21 0,-10 5 0,-2-5 0,-2-3 0,-3-1 0,0-4 0,-4-2 0,0-4 0,-3 0 0,-1 0 0,0 0 0,1 2 0,-1 5 0,1 2 0,3 6 0,0 5 0,2 5 0,5 10 0,0 0 0,0 0 0,0 0 0,1 14 0,-1-14-2,12 24-14,-12-24-25,9 25-1,-3-15 1,7 8 0</inkml:trace>
          <inkml:trace contextRef="#ctx0" brushRef="#br0" timeOffset="-1939.111">13598 97 95,'0'0'36,"12"-3"1,-12 3 1,0 0-26,-2-11-4,2 11-3,-12-6-1,12 6-2,-19-2 1,8 6 0,-4 3-1,0 3 0,0 5 1,1 6-1,-2 0 1,4 5-3,-1-4 0,6 0 0,0-3 0,6-3 0,3-5 0,-2-11 0,18 4 0,-6-8 0,4-7 0,1-4 0,1-3 0,-1-4 0,-1 0 0,-2 0 0,-2 3 0,-2 2 0,-3 5 0,-7 12 0,10-8 0,-10 8 0,4 11 0,-2 1 0,-1 1 0,2 3 0,1-2 0,0 0 0,1-3 0,0-2 0,-1 1 0,-4-10 0,12 12-12,-12-12-28,0 0-1,7-13 1,4 9-1</inkml:trace>
          <inkml:trace contextRef="#ctx0" brushRef="#br0" timeOffset="-1465.084">13914-52 104,'-4'-15'38,"4"15"2,-10-16-1,10 16-25,-14 5-7,14-5-3,-19 21 0,9-1-1,-3 2-1,3 6-2,-2 2 0,4 4 0,3 0 0,6 2 0,3-4 0,6-3 0,4-7 0,5-2 0,4-7 0,0-6 0,2-6 0,0-8 0,0-7 0,-4-2 0,-2-5 0,-4-4 0,-1-3 0,-5 0 0,-4-3 0,-4 0 0,-4 3 0,-4-1 0,-3 2 0,-4 4 0,-3 1 0,-1 6 0,-4 2 0,1 5 0,1 2 0,1 3 0,4 5-2,0-2-2,15 1-3,-18 6-7,25 6-25,-7-12-2,8 25 2,-2-13-1</inkml:trace>
          <inkml:trace contextRef="#ctx0" brushRef="#br0" timeOffset="-1064.061">14388-46 101,'13'-11'38,"-9"-3"1,-4 14-1,-2-22-27,2 22-6,-7-14-1,7 14-2,-19-11 0,6 8 0,-3 2-1,-1 4 1,-2 2-1,0 4 1,0 4 0,2 5 0,1 4 1,2 4-3,2 2 0,6 3 0,2 0 0,5 3 0,5-1 0,5-4 0,2-4 0,7-4 0,2-4 0,5-6 0,2-7 0,0-4 0,1-6 0,-3-3 0,2 1 0,-9-8-5,9 10-36,-21-8-1,5 10 1,-11-6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24.87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FD42A2-7062-4330-AD63-1BFFC2107EF3}" emma:medium="tactile" emma:mode="ink">
          <msink:context xmlns:msink="http://schemas.microsoft.com/ink/2010/main" type="writingRegion" rotatedBoundingBox="10200,12019 13239,10713 13550,11436 10511,12742"/>
        </emma:interpretation>
      </emma:emma>
    </inkml:annotationXML>
    <inkml:traceGroup>
      <inkml:annotationXML>
        <emma:emma xmlns:emma="http://www.w3.org/2003/04/emma" version="1.0">
          <emma:interpretation id="{9E684A67-6F9E-444D-B640-DAE82D20890D}" emma:medium="tactile" emma:mode="ink">
            <msink:context xmlns:msink="http://schemas.microsoft.com/ink/2010/main" type="paragraph" rotatedBoundingBox="10200,12019 13239,10713 13550,11436 10511,12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6ADF18-0DE3-4133-AB4C-E76122E884F5}" emma:medium="tactile" emma:mode="ink">
              <msink:context xmlns:msink="http://schemas.microsoft.com/ink/2010/main" type="line" rotatedBoundingBox="10200,12019 13239,10713 13550,11436 10511,12742"/>
            </emma:interpretation>
          </emma:emma>
        </inkml:annotationXML>
        <inkml:traceGroup>
          <inkml:annotationXML>
            <emma:emma xmlns:emma="http://www.w3.org/2003/04/emma" version="1.0">
              <emma:interpretation id="{FFAB3A55-FE79-40D8-A8AA-FA6750A2A8E9}" emma:medium="tactile" emma:mode="ink">
                <msink:context xmlns:msink="http://schemas.microsoft.com/ink/2010/main" type="inkWord" rotatedBoundingBox="10757,12151 10770,12562 10433,12572 10421,12162"/>
              </emma:interpretation>
              <emma:one-of disjunction-type="recognition" id="oneOf0">
                <emma:interpretation id="interp0" emma:lang="en-US" emma:confidence="0">
                  <emma:literal>bathos</emma:literal>
                </emma:interpretation>
                <emma:interpretation id="interp1" emma:lang="en-US" emma:confidence="0">
                  <emma:literal>bathos.</emma:literal>
                </emma:interpretation>
                <emma:interpretation id="interp2" emma:lang="en-US" emma:confidence="0">
                  <emma:literal>betroth</emma:literal>
                </emma:interpretation>
                <emma:interpretation id="interp3" emma:lang="en-US" emma:confidence="0">
                  <emma:literal>bathmat</emma:literal>
                </emma:interpretation>
                <emma:interpretation id="interp4" emma:lang="en-US" emma:confidence="0">
                  <emma:literal>dato.</emma:literal>
                </emma:interpretation>
              </emma:one-of>
            </emma:emma>
          </inkml:annotationXML>
          <inkml:trace contextRef="#ctx0" brushRef="#br0">7776 1124 97,'7'-19'40,"-7"19"0,3-11 0,7 20-24,-10-9-7,-3 12-3,-1 0-2,0 10-1,-4 3-3,0 8 0,-2 1 0,-1 0 0,-1-3 0,1 0 0,2-5 0,1-7 0,3-5 0,5-14 0,0 0 0,0 0 0,0 0 0,4-20 0,2 1 0,0-3 0,0-6 0,1-1 0,0-2 0,0-3 0,-1 0 0,1 1 0,-2 2 0,0 2-2,0 5 4,-2 4-2,0 4 0,-1 5 0,-2 11 0,0 0 0,0 0 0,0 0 0,10 14 0,-6 0 0,0 2 0,4 3 0,1 3 0,0 2 0,4 1 0,1 2 0,1-2 0,2 0 0,-2-2 0,3 0 0,-2-3 0,-1-3 0,-2-1 0,-2-3 0,-2-2 0,-3-2 0,-6-9 0,7 15 0,-7-15 0,-5 11 0,5-11 0,-18 8 0,7-4 0,-2-1 0,-3 0 0,-2 0 0,2 0 0,-4-1 0,0 1 0,1-1 0,-1 0 0,-1 0 0,1 1 0,-1-1 0,2 0 0,1-1 0,1 0 0,3-1 0,1-1 0,13 1 0,-15-5 0,15 5 0,0 0 0,-2-14 0,2 14 0,8-11 0,-8 11 0,12-10 0,4 17-15,-16-7-27,13-5-1,-13 5 1,14-7 0</inkml:trace>
        </inkml:traceGroup>
        <inkml:traceGroup>
          <inkml:annotationXML>
            <emma:emma xmlns:emma="http://www.w3.org/2003/04/emma" version="1.0">
              <emma:interpretation id="{B123BD3C-B8CD-478A-9475-0FA014684EBD}" emma:medium="tactile" emma:mode="ink">
                <msink:context xmlns:msink="http://schemas.microsoft.com/ink/2010/main" type="inkWord" rotatedBoundingBox="11896,11290 13239,10713 13550,11436 12207,12013"/>
              </emma:interpretation>
            </emma:emma>
          </inkml:annotationXML>
          <inkml:trace contextRef="#ctx0" brushRef="#br0" timeOffset="10753.615">9377 129 81,'3'-15'39,"-4"6"-1,1 9 3,-1-15-22,1 15-7,0 0-2,9 10-4,-9-10 0,3 16-3,-2-7-3,2 3 0,-2 0 0,1-1 0,-2-11 0,2 17 0,-2-17 0,2 9 0,-2-9 0,0 0 0,0 0 0,0 0 0,-3-12 0,1 2 0,0-1 0,-2-3 0,0-1 0,-2-1 0,1 2 0,-3 0 0,-2 4 0,10 10 0,-19-11 0,8 12 0,2 5 0,-2 7 0,0 4 0,1 8 0,2 6 0,-2 5 0,3 4 0,1 3 0,1-1 0,3 0 0,2-2 0,2-7 0,3-6 0,7-10 0,2-5 0,3-8 0,4-6 0,1-5 0,3-3 0,-2-7 0,1 5 0,-8-10-11,10 9-30,-15-7 0,4 7 0,-10-6 0</inkml:trace>
          <inkml:trace contextRef="#ctx0" brushRef="#br0" timeOffset="11262.644">9467 270 112,'-10'-9'40,"10"9"0,0 0 0,13-2-28,-13 2-5,21-3-3,-2 2-4,6 1 0,4-1 0,4-2 0,2 2 0,1-4 0,-2 0-2,-7-6-6,3 10-5,-20-15-21,6 7-6,-12-7 0,2 3 0</inkml:trace>
          <inkml:trace contextRef="#ctx0" brushRef="#br0" timeOffset="11050.632">9560 93 102,'0'-19'38,"0"19"3,0 0-1,0 0-21,0 0-12,-1 19-2,0-3-2,4 6-3,-4 2 0,4 6 0,-2 0 0,1 2 0,0-2 0,0-1 0,1-2 0,-2-6 0,4-3 0,-4-5 0,3-2 0,-4-11 0,1 12-13,-14-20-24,13 8-4,-12-15 1,12 15-1</inkml:trace>
          <inkml:trace contextRef="#ctx0" brushRef="#br0" timeOffset="11986.685">9840 366 115,'0'0'39,"0"0"2,9-2-3,3 4-31,-12-2-2,22-4-1,-8 0-2,0 2-1,0-2 2,0 3-3,-3 0 0,0 2 0,-11-1 0,16 4 0,-16-4 0,0 0 0,8 17 0,-9-6 0,-2 2 0,-3 3 0,-1 0 0,-2 1 0,-1 2 0,0 1 0,-2-1 0,1 0 0,-1-1 0,3-1 0,-1-1 0,1 1 0,3-3 0,2-1 0,0-3 0,4-10 0,5 11 0,-5-11 0,17-2 0,-4-2 0,3-2 0,1-2 0,2 1 0,-3-7 0,10 14-21,-11-15-20,4 10-1,-9-11 1,4 8-1</inkml:trace>
          <inkml:trace contextRef="#ctx0" brushRef="#br0" timeOffset="11498.657">9771 51 100,'0'0'39,"-6"-16"0,6 16 1,-11-10-24,11 10-6,1 9-3,2 5-3,-3 2-4,2 7 0,0 6 0,2 5 0,-2 0 0,2 1 0,0 0 0,0-6 0,1-1 0,-2-7 0,3-3 0,-6-18-4,11 16-37,-11-16-1,0 0 0,0 0 2</inkml:trace>
          <inkml:trace contextRef="#ctx0" brushRef="#br0" timeOffset="12512.715">10262 76 99,'0'0'37,"-15"-12"2,15 12-1,-27-3-26,27 3-4,-25 14-2,14-1-2,-4 1 2,2 6-2,-1 2-2,3 7-2,0-2 0,5 3 0,1 0 0,8-2 0,1-3 0,7 0 0,2-8 0,6-5 0,1-5 0,6-6 0,-1-6 0,1-7 0,-2-3 0,0-5 0,-4-5 0,-2 0 0,-4-3 0,-5-1 0,-5 1 0,-5 3 0,-3 0 0,-6 4 0,-2 5 0,-7 2 0,0 3 0,-3 4 0,1 3 0,-1 2 0,3 4 0,1 2 0,5 3-4,-1-4-5,14 13-21,0-16-10,-5 21 0,5-21 0,8 16 0</inkml:trace>
          <inkml:trace contextRef="#ctx0" brushRef="#br0" timeOffset="13029.745">10369 205 125,'0'0'39,"0"0"2,11 11-2,-11-11-33,22-1-1,-4-1-5,5-1 0,3-2 0,1-2 0,4-1 0,-5-3 0,2 2-3,-7-5-1,1 8-4,-13-12-6,11 8-26,-16-4-1,3 4 3,-7-5-2</inkml:trace>
          <inkml:trace contextRef="#ctx0" brushRef="#br0" timeOffset="12798.732">10452 65 115,'0'0'40,"1"-14"0,-1 14 1,0 0-31,4 10-4,-4-10-3,5 25-3,-2-7 0,4 7 0,-3 1 0,3 4 0,-1-1 0,-1 0 0,1-1 0,-2-4 0,-1-2 0,-4-7 0,3 1 0,-2-16-11,-3 13-30,-9-17 0,12 4 0,-19-10-1</inkml:trace>
          <inkml:trace contextRef="#ctx0" brushRef="#br0" timeOffset="13235.757">10646-5 110,'-5'-16'39,"5"16"3,0 0-2,5 17-26,-9-4-4,8 11-10,-3 3 0,2 7 0,0 1 0,4 2 0,-3-2 0,3-3 0,-1-3 0,-1-6 0,2 1 0,-15-13-35,10 3-7,-11-11 0,9-3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2:58.19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72C5C5-B242-4635-9025-3CA858C23728}" emma:medium="tactile" emma:mode="ink">
          <msink:context xmlns:msink="http://schemas.microsoft.com/ink/2010/main" type="writingRegion" rotatedBoundingBox="3168,14721 5183,14592 5217,15131 3203,15260"/>
        </emma:interpretation>
      </emma:emma>
    </inkml:annotationXML>
    <inkml:traceGroup>
      <inkml:annotationXML>
        <emma:emma xmlns:emma="http://www.w3.org/2003/04/emma" version="1.0">
          <emma:interpretation id="{21FF6121-9D27-4BF6-BAA0-20C6FBFF686C}" emma:medium="tactile" emma:mode="ink">
            <msink:context xmlns:msink="http://schemas.microsoft.com/ink/2010/main" type="paragraph" rotatedBoundingBox="3168,14721 5183,14592 5217,15131 3203,15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5AB4F5-4EDD-4CDC-9A0F-DDF6475672B3}" emma:medium="tactile" emma:mode="ink">
              <msink:context xmlns:msink="http://schemas.microsoft.com/ink/2010/main" type="line" rotatedBoundingBox="3168,14721 5183,14592 5217,15131 3203,15260"/>
            </emma:interpretation>
          </emma:emma>
        </inkml:annotationXML>
        <inkml:traceGroup>
          <inkml:annotationXML>
            <emma:emma xmlns:emma="http://www.w3.org/2003/04/emma" version="1.0">
              <emma:interpretation id="{4F47194F-E616-4A56-A2A6-B6D6C2E7C39F}" emma:medium="tactile" emma:mode="ink">
                <msink:context xmlns:msink="http://schemas.microsoft.com/ink/2010/main" type="inkWord" rotatedBoundingBox="3168,14721 5183,14592 5217,15131 3203,15260"/>
              </emma:interpretation>
              <emma:one-of disjunction-type="recognition" id="oneOf0">
                <emma:interpretation id="interp0" emma:lang="en-US" emma:confidence="0">
                  <emma:literal>+12-0-</emma:literal>
                </emma:interpretation>
                <emma:interpretation id="interp1" emma:lang="en-US" emma:confidence="0">
                  <emma:literal>H 2-0</emma:literal>
                </emma:interpretation>
                <emma:interpretation id="interp2" emma:lang="en-US" emma:confidence="0">
                  <emma:literal>H 20</emma:literal>
                </emma:interpretation>
                <emma:interpretation id="interp3" emma:lang="en-US" emma:confidence="0">
                  <emma:literal>+12-0.</emma:literal>
                </emma:interpretation>
                <emma:interpretation id="interp4" emma:lang="en-US" emma:confidence="0">
                  <emma:literal>H 2-0-</emma:literal>
                </emma:interpretation>
              </emma:one-of>
            </emma:emma>
          </inkml:annotationXML>
          <inkml:trace contextRef="#ctx0" brushRef="#br0">793 3830 94,'0'0'42,"9"7"0,-9-7-1,11 6-15,-11-6-19,12 0-4,-2 0-3,3 1 0,1-1 0,0 1 0,-2-1 0,-1 1 0,1-1 0,-2 0 0,-10 0 0,13 0 0,-13 0 0,0 0 0,0 0 0,8 13 0,-8-13 0,-5 19 0,-2-6 0,1 2 0,-4 2 0,1 0 0,-3 2 0,1-1 0,0-1 0,2-1 0,-1 0 0,2-2 0,3-1 0,0-4 0,2 1 0,3-10 0,3 13 0,-3-13 0,10 4 0,0-4 0,1 0 0,3-1 0,0-1 0,1 0 0,-1 1 0,0 1 0,-2 0 0,-2-1 0,1 2 0,-11-1 0,15-1 0,-17-14-16,2 15-27,7-14 0,-7 14 0,3-25-1</inkml:trace>
          <inkml:trace contextRef="#ctx0" brushRef="#br0" timeOffset="4973.284">1274 3734 85,'-10'3'38,"-1"-5"2,11 2 1,-18-6-22,18 6-7,0 0-3,0 0-3,16 0-1,-5 0-5,3-5 0,7 1 0,1-1 0,5-1 0,1-1 0,2-1 0,-1 2 0,-2-4 0,-1 7 0,-14-9-31,7 16-12,-19-4 1,15 2 0</inkml:trace>
          <inkml:trace contextRef="#ctx0" brushRef="#br0" timeOffset="5535.316">1808 3626 79,'7'-12'41,"-7"12"-3,0 0 3,0 0-11,0 0-22,0 0-3,-18 8-1,11 2-2,-3 3 1,1 5 1,-4 4-4,2 6 0,-1 0 0,2 7 0,6-2 0,3 1 0,3-2 0,8-2 0,3-6 0,7-7 0,2-7 0,6-7 0,2-7 0,1-7 0,0-8 0,-3-3 0,-3-4 0,-4-3 0,-4 2 0,-4-1 0,-6 1 0,-6 4 0,-6 2 0,-2 3 0,-5 4 0,-3 2 0,-2 3 0,-2 1 0,1 2 0,-1 0 0,4 3 0,0 0 0,15 3-7,-22-7-8,22 7-26,0 0 0,0 0 0,10 6 1</inkml:trace>
          <inkml:trace contextRef="#ctx0" brushRef="#br0" timeOffset="5877.336">2191 3736 104,'0'0'41,"-5"14"0,5-14 0,0 0-27,10 8-7,2-5-2,1-4-3,4 2-2,1-3 0,4-1 0,0 0 0,-1 0 0,1 2 0,-6-7-8,9 15-24,-15-12-8,6 8-2,-16-3 2,18-2-1</inkml:trace>
          <inkml:trace contextRef="#ctx0" brushRef="#br0" timeOffset="-560.032">637 3563 104,'0'0'41,"0"0"1,-2 9 0,2-9-19,1 22-20,0-2-3,4 5 0,0 4 0,1 0 0,-2 0 0,4-1 0,-3-1 0,0-4 0,2 1 0,-7-24-38,2 24-4,-2-24-1,7 12 0</inkml:trace>
          <inkml:trace contextRef="#ctx0" brushRef="#br0" timeOffset="-975.056">473 3645 118,'-1'-14'41,"1"14"0,0 0 1,0 0-33,0 13-5,3 2-4,-1 3 0,2 7 0,-1 5 0,2 2 0,-2 1 0,1 0 0,-1-2 0,0-4 0,0-3 0,-2-9 0,3 1 0,-4-16-25,0 0-17,-12-5-1,12 5 0,-10-15 1</inkml:trace>
          <inkml:trace contextRef="#ctx0" brushRef="#br0" timeOffset="-780.045">409 3802 118,'0'0'41,"0"0"1,0 0 0,23 6-33,-12-6-6,7 2-3,3-3 0,3-1 0,2-1 0,-4-4 0,4 6-2,-12-13-13,9 12-26,-14-10-1,4 8 1,-11-10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3:02.597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2A16C5-4204-4504-BE27-87025100AED9}" emma:medium="tactile" emma:mode="ink">
          <msink:context xmlns:msink="http://schemas.microsoft.com/ink/2010/main" type="writingRegion" rotatedBoundingBox="2811,12278 18325,11503 18435,13701 2921,14477"/>
        </emma:interpretation>
      </emma:emma>
    </inkml:annotationXML>
    <inkml:traceGroup>
      <inkml:annotationXML>
        <emma:emma xmlns:emma="http://www.w3.org/2003/04/emma" version="1.0">
          <emma:interpretation id="{7C055F1B-D83E-4C8A-9BE8-99061BAF432D}" emma:medium="tactile" emma:mode="ink">
            <msink:context xmlns:msink="http://schemas.microsoft.com/ink/2010/main" type="paragraph" rotatedBoundingBox="2811,12278 18325,11503 18435,13701 2921,14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1072F-27C8-4F80-ADDA-691FC94F3E2C}" emma:medium="tactile" emma:mode="ink">
              <msink:context xmlns:msink="http://schemas.microsoft.com/ink/2010/main" type="line" rotatedBoundingBox="2811,12278 18325,11503 18435,13701 2921,14477"/>
            </emma:interpretation>
          </emma:emma>
        </inkml:annotationXML>
        <inkml:traceGroup>
          <inkml:annotationXML>
            <emma:emma xmlns:emma="http://www.w3.org/2003/04/emma" version="1.0">
              <emma:interpretation id="{3A9A3ACF-3019-45F3-AD3B-F17995F37C02}" emma:medium="tactile" emma:mode="ink">
                <msink:context xmlns:msink="http://schemas.microsoft.com/ink/2010/main" type="inkWord" rotatedBoundingBox="2863,13024 4632,13012 4635,13465 2866,13477"/>
              </emma:interpretation>
              <emma:one-of disjunction-type="recognition" id="oneOf0">
                <emma:interpretation id="interp0" emma:lang="en-US" emma:confidence="0.5">
                  <emma:literal>Naoto-distort</emma:literal>
                </emma:interpretation>
                <emma:interpretation id="interp1" emma:lang="en-US" emma:confidence="0">
                  <emma:literal>Nat-distort</emma:literal>
                </emma:interpretation>
                <emma:interpretation id="interp2" emma:lang="en-US" emma:confidence="0">
                  <emma:literal>Nat-introit</emma:literal>
                </emma:interpretation>
                <emma:interpretation id="interp3" emma:lang="en-US" emma:confidence="0">
                  <emma:literal>Naoto-introit</emma:literal>
                </emma:interpretation>
                <emma:interpretation id="interp4" emma:lang="en-US" emma:confidence="0">
                  <emma:literal>Naoto-distort,</emma:literal>
                </emma:interpretation>
              </emma:one-of>
            </emma:emma>
          </inkml:annotationXML>
          <inkml:trace contextRef="#ctx0" brushRef="#br0">1590 1973 81,'0'0'39,"0"0"-1,-13 3 2,3-4-17,6 13-15,-10-3-3,6 6-1,-5 0 0,2 5 0,-2 0-1,3 6 0,1-1 0,6 4-3,0-3 0,9 2 0,2-3 0,8-3 0,5-5 0,6-5 0,4-7 0,3-7 0,2-7 0,0-6 0,1-3 0,-5-6 0,-2-1 0,-4 0 0,-7-1 0,-6 1 0,-6 4 0,-5 2 0,-5 1 0,-6 4 0,-4 1 0,-4 3 0,-5 2 0,-2 0 0,-2 4 0,-3 1 0,2 3-2,-4-3-5,11 15-13,-9-11-21,11 11 0,-4-5-1,6 9 2</inkml:trace>
          <inkml:trace contextRef="#ctx0" brushRef="#br0" timeOffset="-555.032">1016 2102 59,'-15'-3'38,"15"3"-1,-14-4 3,14 4-10,0 0-15,-17-7-4,17 7-4,0 0 0,0 0-1,0 0-1,17 3-5,-6-5 0,6 0 0,3-1 0,4-3 0,3 0 0,3-1 0,0 2 0,0 0 0,-1 3 0,-6-6 0,7 13-31,-16-9-11,3 8 0,-17-4 0,14 0 0</inkml:trace>
          <inkml:trace contextRef="#ctx0" brushRef="#br0" timeOffset="-6837.392">605 1896 101,'-5'-18'40,"5"18"3,0 0-2,2 22-20,-7-8-12,11 12-9,-3 0 0,2 8 0,1 0 0,2 5 0,-1-2 0,1-3 0,-1-3 0,-2-8 0,-1-2 0,-3-7 0,8 10-13,-9-24-29,-5 11-2,-6-16 2,11 5-1</inkml:trace>
          <inkml:trace contextRef="#ctx0" brushRef="#br0" timeOffset="-7546.432">190 1902 106,'0'0'41,"13"20"0,-13-20-1,12 23-29,-12-23-3,8 21-3,-3-11-2,-5-10-3,10 11 0,-10-11 0,0 0 0,10 0 0,-10 0 0,1-12 0,-1 1 0,0 0 0,-3-2 0,0-2 0,-2 4 0,0-2 0,5 13 0,-14-15-2,14 15 1,-18-1 1,8 6 0,0 7 0,-1 1 1,0 7 1,-2 5-2,2 4 0,-2 7 0,5 5 0,-3 2 0,5 2 0,1-2 0,6-3 0,4-7 0,4-5 0,6-8 0,4-8 0,4-8 0,3-5 0,1-5 0,-2-4 0,-1 0 0,-5-5 0,4 11-14,-11-14-28,2 8-1,-11-10 1,7 6 1</inkml:trace>
          <inkml:trace contextRef="#ctx0" brushRef="#br0" timeOffset="-7291.418">409 1993 108,'0'0'40,"0"0"1,0 0 0,0 0-27,0 0-7,-1 18-3,3 0-4,-2 2 0,2 5 0,1 2 0,1 2 0,-1-1 0,-1-1 0,1-2 0,1-6 0,0-1 0,-4-8-2,8 8-13,-8-18-26,0 0-2,0 0 2,0 0-1</inkml:trace>
          <inkml:trace contextRef="#ctx0" brushRef="#br0" timeOffset="-7073.405">367 2147 92,'-17'-8'39,"17"8"2,-12-2-2,12 2-20,0 0-10,14 7-3,-4-11-3,7 3 0,2-2-1,6 0 0,0-1-2,2-2 0,0 2-3,-4-3 0,4 5-4,-15-13-21,8 12-12,-10-9-2,3 6 3,-11-8-2</inkml:trace>
        </inkml:traceGroup>
        <inkml:traceGroup>
          <inkml:annotationXML>
            <emma:emma xmlns:emma="http://www.w3.org/2003/04/emma" version="1.0">
              <emma:interpretation id="{1A8B5144-209D-4D5D-989C-C872092F03A6}" emma:medium="tactile" emma:mode="ink">
                <msink:context xmlns:msink="http://schemas.microsoft.com/ink/2010/main" type="inkWord" rotatedBoundingBox="7354,13061 7573,12881 7717,13057 7498,13237"/>
              </emma:interpretation>
              <emma:one-of disjunction-type="recognition" id="oneOf1">
                <emma:interpretation id="interp5" emma:lang="en-US" emma:confidence="0.5">
                  <emma:literal>cento</emma:literal>
                </emma:interpretation>
                <emma:interpretation id="interp6" emma:lang="en-US" emma:confidence="0">
                  <emma:literal>cero</emma:literal>
                </emma:interpretation>
                <emma:interpretation id="interp7" emma:lang="en-US" emma:confidence="0">
                  <emma:literal>+4-0</emma:literal>
                </emma:interpretation>
                <emma:interpretation id="interp8" emma:lang="en-US" emma:confidence="0">
                  <emma:literal>canto</emma:literal>
                </emma:interpretation>
                <emma:interpretation id="interp9" emma:lang="en-US" emma:confidence="0">
                  <emma:literal>+1-0</emma:literal>
                </emma:interpretation>
              </emma:one-of>
            </emma:emma>
          </inkml:annotationXML>
          <inkml:trace contextRef="#ctx0" brushRef="#br0" timeOffset="14563.833">4652 2006 113,'0'0'41,"0"0"1,0 0-1,-1-10-23,1 10-18,16 2 0,-1-2 0,1 0 0,5-2 0,4-1 0,0-3 0,4 0 0,-3-11 0,11 7-42,-15-7 0,8 2-1,-10-6 1</inkml:trace>
          <inkml:trace contextRef="#ctx0" brushRef="#br0" timeOffset="14357.821">4698 1828 105,'5'-10'40,"-5"10"1,0 0 0,17 19-26,-17-19-7,3 24-3,-1-6-5,3 7 0,-2 0 0,2-2 0,-2 2 0,1-2 0,-1 0 0,-2-7 0,3 2 0,-4-18-15,1 13-25,-1-13-3,0 0 3,-14 0-2</inkml:trace>
        </inkml:traceGroup>
        <inkml:traceGroup>
          <inkml:annotationXML>
            <emma:emma xmlns:emma="http://www.w3.org/2003/04/emma" version="1.0">
              <emma:interpretation id="{1A7FB851-12DB-405A-A45A-BFAC4623A27A}" emma:medium="tactile" emma:mode="ink">
                <msink:context xmlns:msink="http://schemas.microsoft.com/ink/2010/main" type="inkWord" rotatedBoundingBox="8144,12795 9976,12704 10001,13213 8169,13305"/>
              </emma:interpretation>
              <emma:one-of disjunction-type="recognition" id="oneOf2">
                <emma:interpretation id="interp10" emma:lang="en-US" emma:confidence="0.5">
                  <emma:literal>+3</emma:literal>
                </emma:interpretation>
                <emma:interpretation id="interp11" emma:lang="en-US" emma:confidence="0">
                  <emma:literal>13</emma:literal>
                </emma:interpretation>
                <emma:interpretation id="interp12" emma:lang="en-US" emma:confidence="0">
                  <emma:literal>+33</emma:literal>
                </emma:interpretation>
                <emma:interpretation id="interp13" emma:lang="en-US" emma:confidence="0">
                  <emma:literal>"3</emma:literal>
                </emma:interpretation>
                <emma:interpretation id="interp14" emma:lang="en-US" emma:confidence="0">
                  <emma:literal>133</emma:literal>
                </emma:interpretation>
              </emma:one-of>
            </emma:emma>
          </inkml:annotationXML>
          <inkml:trace contextRef="#ctx0" brushRef="#br0" timeOffset="17819.019">6883 1870 110,'-16'-7'40,"16"7"1,0 0 0,0 0-25,0 0-9,13 0-7,1-4 0,6 3 0,3-3 0,2 0 0,3-1 0,1-1 0,1 0 0,-5-2 0,3 8-12,-17-11-29,8 6 0,-10-9 1,3 5-1</inkml:trace>
          <inkml:trace contextRef="#ctx0" brushRef="#br0" timeOffset="17587.005">6958 1689 118,'0'0'40,"0"0"1,12 1 0,-22 0-32,13 10-3,-1 1-6,0 6 0,-1 3 0,2 5 0,-1 3 0,0 3 0,1 0 0,1 1 0,-1-4 0,0-2 0,3-6 0,-3-3 0,2-4 0,-5-14 0,8 17-2,-8-17-39,0 0 0,-11-13-2,11 13 2</inkml:trace>
          <inkml:trace contextRef="#ctx0" brushRef="#br0" timeOffset="18068.033">7150 1618 119,'0'0'41,"0"0"1,-4 15-1,4-15-29,-4 29-12,6-7 0,2 9 0,2 0 0,0 2 0,2-1 0,-1 1 0,1-3 0,-1-3 0,0-5 0,-2-7 0,1 0 0,-6-15 0,15 25-17,-15-25-26,0 0 0,0 0 1,0 0-1</inkml:trace>
          <inkml:trace contextRef="#ctx0" brushRef="#br0" timeOffset="15553.889">5413 1773 98,'-14'-5'37,"14"5"2,-20-6-2,20 6-27,0 0-3,-4-10-3,4 10 0,5-11 0,-5 11 0,13-15 0,-5 6 0,6 0-1,1 0-3,3 1 0,2-2 0,2 3 0,1 1 0,-1 1 0,-1 4 0,-4 4 0,-4 2 0,-3 3 0,-6 4 0,-6 3 0,-5 3 0,-4 2 0,-1 3 0,-3-4 0,0 3 0,-1-3 0,0-3 0,4 0 0,-1-3 0,3-3 0,0-2 0,10-8 0,-13 13 0,13-13 0,0 0 0,0 0 0,0 0 0,11 4 0,0-5 0,1 0 0,2 1 0,3 0 0,2 2 0,1 2 0,0 3 0,-1 1 0,-1 3 0,-3 3 0,-5 3 0,-3 1 0,-5 4 0,-5-1 0,-5 1 0,-4 0 0,-3-2 0,-3-2 0,-1-2 0,-2-3 0,0-3 0,-1-4 0,1-3 0,1-3 0,3-3 0,0-3 0,4-2 0,1-2 0,7 0 0,-1-6-8,6 16-7,7-19-26,6 10 1,-3-5 0,9 8 0</inkml:trace>
          <inkml:trace contextRef="#ctx0" brushRef="#br0" timeOffset="16303.932">5823 1903 115,'0'0'39,"4"9"2,0 5-1,-13-4-30,14 8-5,-4 0 0,2 3-5,-2 1 0,1 0 0,-1-4 0,0-1 0,-2-4 0,0-4 0,1-9 0,0 0 0,0 0-2,-12-5-2,11-5-1,-2-8 0,2-2 1,-3-8 0,3-1 1,-2-2 0,2 0 2,0 2 2,0 1 1,1 5 0,-1 1 1,2 11 1,-2-1 0,1 12 0,4-10 1,-4 10-2,0 0 0,20 11-3,-11-3 0,8 0 0,-1 5 0,5 4 0,1 1 0,1 4 0,1 0 0,0 1 0,-3-1 0,1 0 0,-3-1 0,-1-5 0,-3-4 0,-1-4 0,-3-3 0,-11-5 0,16-2 0,-16 2 0,9-15 0,-7 3 0,-3-7 0,-1-2 0,-3-3 0,-1-1 0,-1-5 0,-2-2 0,-1-3 0,0 1 0,2 1 0,0 2 0,2 1 0,0 4 0,2 6 0,2 4 0,1 5 0,1 11 0,0 0 0,0 0 0,11 11 0,-11-11 0,13 27-9,-13-27-23,12 29-9,-6-15 0,8 6 0,-6-7 1</inkml:trace>
          <inkml:trace contextRef="#ctx0" brushRef="#br0" timeOffset="16802.961">6317 1885 70,'10'-2'36,"5"3"1,-15-1 2,20-6-10,-19-9-17,11 12-3,-11-10-2,-1 13-3,3-16-1,-3 16 0,-7-13-1,7 13-1,-17 0 2,4 4-3,-2 3 0,0 7 0,-4 3 0,2 7 0,0 0 0,0 2 0,4 1 0,3-2 0,3 0 0,6-7 0,2-3 0,7-5 0,-8-10 0,22 4 0,-6-9 0,0-2 0,1-6 0,0-1 0,2-3 0,-3-3 0,0 1 0,-5 1 0,-1 2 0,-2 3 0,-8 13 0,10-11 0,-10 11 0,5 10 0,-4 0 0,2 3 0,0 2 0,1-1 0,1 0 0,0-3 0,2 1 0,-7-12 0,17 19-7,-17-19-34,15 1-1,-15-1 1,18-10-1</inkml:trace>
          <inkml:trace contextRef="#ctx0" brushRef="#br0" timeOffset="17284.988">6633 1737 121,'-6'-17'40,"6"17"1,0 0-2,0 0-32,-14 9-2,12 5-3,-1 6-2,1 4 0,-3 4 0,4 5 0,0 0 0,3 4 0,0-4 0,4-2 0,2-4 0,5-4 0,3-5 0,4-6 0,1-5 0,3-7 0,2-6 0,-2-4 0,1-5 0,-1-6 0,-4-3 0,-5-4 0,-1-1 0,-4-3 0,-5-1 0,-5-3 0,-3 3 0,-6 0 0,-1 5 0,-2 4 0,-5 1 0,-2 6 0,1 5 0,0 6 0,2 5 0,0 4 0,3 4 0,1-1 0,4 7 0,8-13-8,-5 31-16,5-31-16,-1 23-2,1-23 3,7 19-2</inkml:trace>
        </inkml:traceGroup>
        <inkml:traceGroup>
          <inkml:annotationXML>
            <emma:emma xmlns:emma="http://www.w3.org/2003/04/emma" version="1.0">
              <emma:interpretation id="{DE3DBE25-6F91-4BAD-A802-98C53B2B1A84}" emma:medium="tactile" emma:mode="ink">
                <msink:context xmlns:msink="http://schemas.microsoft.com/ink/2010/main" type="inkWord" rotatedBoundingBox="10345,12821 11299,12773 11319,13177 10365,13225"/>
              </emma:interpretation>
            </emma:emma>
          </inkml:annotationXML>
          <inkml:trace contextRef="#ctx0" brushRef="#br0" timeOffset="18703.069">7711 1854 91,'-27'9'38,"-2"-7"1,10 9 0,-10-12-22,19 13-6,-5-8-3,15-4-3,0 0 0,4 12-3,-4-12-2,20-1 0,-3-1 0,9-2 0,5-1 0,8 0 0,4 2 0,6-3 0,2 4 0,-1-1 0,-3 2 0,-4-1 0,-6 4 0,-8-4 0,-6 3 0,-11-5 0,-12 4 0,10-1-6,-10 1 0,0 0-6,0 0-24,-15-10-4,15 10 1,-16-5 0</inkml:trace>
          <inkml:trace contextRef="#ctx0" brushRef="#br0" timeOffset="19255.101">7955 1681 54,'0'0'32,"-14"-11"2,14 11 0,-7-10-13,7 10-6,0 0-1,15 2-3,-15-2-2,17 0-1,-4-2-2,10 4 0,1-1-1,7 2-1,4 1-2,7 1-2,1-1 0,3 5 0,0-2 0,-1 3 0,-1 1 0,-5 0 0,-5-1 0,-5 2 0,-4-3 0,-6 1 0,-4-2 0,-5-1 0,-10-7 0,5 15 0,-5-15 0,-13 16 0,-1-6 0,-6 4 0,-9 2 0,-5 3 0,-7 2 0,-3 2 0,-4 0 0,1 3 0,2-3 0,4-2 0,8-4 0,7-3 0,9-5 0,17-9 0,-10 8 0,10-8 0,16-3 0,-1-3 0,3 1 0,-2-5 0,3 5 0,-10-13-13,9 16-28,-11-10-2,6 9 1,-9-9-1</inkml:trace>
        </inkml:traceGroup>
        <inkml:traceGroup>
          <inkml:annotationXML>
            <emma:emma xmlns:emma="http://www.w3.org/2003/04/emma" version="1.0">
              <emma:interpretation id="{9BDC2862-B373-4761-8F53-0904A027B17E}" emma:medium="tactile" emma:mode="ink">
                <msink:context xmlns:msink="http://schemas.microsoft.com/ink/2010/main" type="inkWord" rotatedBoundingBox="12040,11817 13287,11755 13397,13953 12150,14016"/>
              </emma:interpretation>
            </emma:emma>
          </inkml:annotationXML>
          <inkml:trace contextRef="#ctx0" brushRef="#br0" timeOffset="36248.073">9268 709 90,'6'-13'38,"-6"13"-1,7-10 2,-13-2-23,6 12-5,0 0-3,11 5-2,-11-5-1,5 19 0,-5-2-5,2 9 0,-1 7 0,4 8 0,-4 4 0,6 6 0,-4 2 0,5 1 0,-2-2 0,2-5 0,-2-6 0,-1-5 0,2-6 0,-4-7 0,1-4 0,-3-5 0,0-4 0,-1-10 0,0 0 0,0 0 0,0 0 0,0 0 0,-6-14 0,-7-4-37,15 6-5,-10-7-1,10 7 1</inkml:trace>
          <inkml:trace contextRef="#ctx0" brushRef="#br0" timeOffset="37023.117">9440 1533 101,'0'0'40,"0"0"2,12 13-1,-12-13-25,5 20-8,-3-6-1,4 4-7,-2-2 0,3-2 0,-3-3 0,-4-11 0,7 11 0,-7-11 0,0 0 0,0 0 0,6-10 0,-7 0 0,0-2 0,-3 0 0,0-5 0,-1 1 0,-2 1 0,0 2 0,-3 2 0,0 3 0,0 5 0,-1 5 0,0 7 0,0 5 0,-3 4 0,4 7 0,-3 3 0,3 7 0,-1 1 0,4 1 0,-1 1 0,6 1 0,5-3 0,2-5 0,5-6 0,2-5 0,5-9 0,3-4 0,2-6 0,0-7 0,1-3 0,-2-5 0,0 2 0,-10-13-17,8 11-24,-11-10-2,5 8 2,-10-7 0</inkml:trace>
          <inkml:trace contextRef="#ctx0" brushRef="#br0" timeOffset="39578.263">9377 2225 89,'-5'-14'38,"5"14"1,0 0 1,0 0-21,0 0-8,0 0-3,0 0-2,11 13-1,-10 0-5,2 7 0,1 8 0,1 10 0,0 6 0,3 10 0,-1 2 0,1 4 0,-1 0 0,2-2 0,-2-6 0,-3-9 0,-1-3 0,0-13 0,-2-5 0,-1-5 0,0-17 0,-1 13 0,1-13 0,0 0 0,-2-10 0,-4-7 0,6 17-41,0-26-2,0 26-1,-7-23 2</inkml:trace>
          <inkml:trace contextRef="#ctx0" brushRef="#br0" timeOffset="37519.145">9563 1749 104,'0'0'39,"0"0"1,0 0 0,-4-16-22,17 16-11,-1-3-3,8 2-1,3-2-3,4 2 0,3-1 0,0-1 0,2 0 0,-5-4-2,1 5-3,-11-9-7,10 9-28,-18-8-1,3 5 1,-11-7-1</inkml:trace>
          <inkml:trace contextRef="#ctx0" brushRef="#br0" timeOffset="37305.133">9626 1598 98,'3'-15'39,"-3"15"1,0 0 0,0 0-20,2 10-13,2-1-1,-3 3-1,2 5-5,-1 5 0,1 4 0,2 1 0,-2 2 0,-1 0 0,3 0 0,-2-5 0,2 0 0,-2-5 0,0-7 0,-1 0 0,-2-12 0,5 11-10,-15-19-21,10 8-9,-8-12-2,8 12 2,-13-22 0</inkml:trace>
          <inkml:trace contextRef="#ctx0" brushRef="#br0" timeOffset="37760.159">9843 1550 100,'-5'-15'40,"5"15"1,0 0 0,-1 16-20,-4-6-13,10 10-4,-3 0-4,1 8 0,0 2 0,3 3 0,-1-1 0,0-2 0,1 0 0,-2-5 0,2-4 0,-1-6 0,2 0-2,-7-15-30,0 0-9,0 0-2,15-2 2,-15-11-1</inkml:trace>
          <inkml:trace contextRef="#ctx0" brushRef="#br0" timeOffset="38254.188">10078 1639 78,'0'0'37,"4"-16"1,-4 16 0,-3-15-12,3 15-18,0 0-1,-10 7-3,0 0 0,1 6 0,-2 1 0,0 9-1,-1 0 1,2 5-4,3 0 0,3 4 0,4-3 0,6 0 0,3-4 0,5-3 0,3-6 0,3-5 0,2-6 0,2-6 0,0-4 0,-3-7 0,1-4 0,-3-6 0,-3-1 0,-3-4 0,-4 1 0,-4-2 0,-3 0 0,-6 1 0,-2 3 0,-6 3 0,-1 3 0,-3 3 0,-1 3 0,-2 5 0,2 3 0,1 4 0,2 5 0,0-1-5,7 8-3,-10-10-10,16 13-23,1-15 1,-3 21 0,3-21 0</inkml:trace>
          <inkml:trace contextRef="#ctx0" brushRef="#br0" timeOffset="38775.217">10263 1749 117,'0'0'41,"0"0"0,1-11-1,10 13-31,0-4-5,6 0-1,1 0-3,7 0 0,1-1 0,2-1 0,2 1 0,-3-2-3,-1 2-2,-6-7-4,7 12-14,-17-13-17,4 6-1,-9-9 1,2 4 0</inkml:trace>
          <inkml:trace contextRef="#ctx0" brushRef="#br0" timeOffset="38550.204">10329 1579 106,'0'0'39,"0"0"2,0 0-1,5 16-28,-7-5-5,2 6-2,0 1-2,2 6-1,-1 2-2,3 3 0,0 0 0,0-2 0,-2-4 0,1 0 0,-1-4 0,-2-7-5,4 5-5,-16-16-31,12-1 0,-10 4 1,10-4-1</inkml:trace>
          <inkml:trace contextRef="#ctx0" brushRef="#br0" timeOffset="38989.229">10536 1523 108,'0'0'39,"-10"-3"3,11 13-2,-12-7-26,13 17-7,-3 0-2,3 8-5,-1 1 0,3 2 0,-1 2 0,1-2 0,0-3 0,-3-4 0,2 2-2,-16-12-38,12 9-1,-13-11-2,3 6 2</inkml:trace>
        </inkml:traceGroup>
        <inkml:traceGroup>
          <inkml:annotationXML>
            <emma:emma xmlns:emma="http://www.w3.org/2003/04/emma" version="1.0">
              <emma:interpretation id="{C8C0AAA6-D7D8-4FD2-B074-14EBF948E53B}" emma:medium="tactile" emma:mode="ink">
                <msink:context xmlns:msink="http://schemas.microsoft.com/ink/2010/main" type="inkWord" rotatedBoundingBox="14995,12548 15052,12880 14772,12929 14714,12596"/>
              </emma:interpretation>
              <emma:one-of disjunction-type="recognition" id="oneOf3">
                <emma:interpretation id="interp15" emma:lang="en-US" emma:confidence="0.5">
                  <emma:literal>Naoto-RI</emma:literal>
                </emma:interpretation>
                <emma:interpretation id="interp16" emma:lang="en-US" emma:confidence="0">
                  <emma:literal>Naoto-rd</emma:literal>
                </emma:interpretation>
                <emma:interpretation id="interp17" emma:lang="en-US" emma:confidence="0">
                  <emma:literal>Naomi-RI</emma:literal>
                </emma:interpretation>
                <emma:interpretation id="interp18" emma:lang="en-US" emma:confidence="0">
                  <emma:literal>Na0^i-R1</emma:literal>
                </emma:interpretation>
                <emma:interpretation id="interp19" emma:lang="en-US" emma:confidence="0">
                  <emma:literal>Na0^i-R!</emma:literal>
                </emma:interpretation>
              </emma:one-of>
            </emma:emma>
          </inkml:annotationXML>
          <inkml:trace contextRef="#ctx0" brushRef="#br0" timeOffset="44658.554">11983 1618 101,'-14'-1'40,"14"1"1,0 0 0,0 0-27,0 0-6,13 5-3,-2-7 0,6 1-5,3-1 0,3 0 0,2-1 0,2 0 0,1 0 0,-3-1 0,1 2 0,-7-3-4,7 10-32,-16-10-5,5 5-1,-15 0 0</inkml:trace>
          <inkml:trace contextRef="#ctx0" brushRef="#br0" timeOffset="44390.538">12063 1443 86,'0'0'38,"0"-10"-1,0 10-3,0 0-18,0 0-5,0 0-3,10-2-2,-10 2-1,5 19-2,-4-5 1,1 10-1,1 3-1,-1 6 0,3 1-2,-3 1 0,1-1 0,0-4 0,3-2 0,-4-6 0,2-5-2,-4-17-2,3 18-1,-3-18-6,0 0-23,0 0-7,1-13 1,-9-2 0</inkml:trace>
        </inkml:traceGroup>
        <inkml:traceGroup>
          <inkml:annotationXML>
            <emma:emma xmlns:emma="http://www.w3.org/2003/04/emma" version="1.0">
              <emma:interpretation id="{62370319-1CA4-41CF-8649-FB5B0CBA89D4}" emma:medium="tactile" emma:mode="ink">
                <msink:context xmlns:msink="http://schemas.microsoft.com/ink/2010/main" type="inkWord" rotatedBoundingBox="15715,11813 18334,11682 18395,12892 15776,13023"/>
              </emma:interpretation>
              <emma:one-of disjunction-type="recognition" id="oneOf4">
                <emma:interpretation id="interp20" emma:lang="en-US" emma:confidence="0.5">
                  <emma:literal>+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52905.026">13686 1615 92,'0'0'37,"20"-9"0,-21-1 3,1 10-25,-1-12-6,1 12-4,-12-11-1,2 10-1,-4 1-1,0 6 0,-3 1 0,0 7 0,-2 3-1,3 4 1,2-2 0,3 2-2,1-3 0,6-1 0,1-4 0,3-13 0,7 12 0,-7-12 0,19-6 0,-6-5 0,1-1 0,2-5 0,0 0 0,2 0 0,-3 2 0,-1 3 0,-3 5 0,-1 3 0,-10 4 0,16 8 0,-10 2 0,-1 0 0,-1 2 0,2 0 0,0-2 0,-6-10 0,11 19-6,-11-19-11,0 0-23,0 0 0,13 6-1,-13-6 0</inkml:trace>
          <inkml:trace contextRef="#ctx0" brushRef="#br0" timeOffset="53421.055">14027 1468 62,'4'-15'36,"-4"15"1,10-19 1,-10 19-13,1-10-11,-1 10-3,0 0-3,0 0-2,0 0-2,-11 20 0,3-4 0,1 6-1,0 3 0,1 5-3,2 0 0,4 2 0,2-1 0,5-1 0,2-6 0,6-4 0,0-5 0,6-5 0,0-6 0,4-6 0,0-6 0,0-5 0,-1-4 0,-2-3 0,-1-4 0,-5-1 0,-4-3 0,-6 1 0,-3 0 0,-7 2 0,-4 1 0,-5 3 0,-3 2 0,-5 1 0,-2 7 0,-2 0 0,-1 5 0,0 0 0,4 5-3,-1-1-2,10 11-7,-8-8-28,21-1-1,-10 9 0,10-9 1</inkml:trace>
          <inkml:trace contextRef="#ctx0" brushRef="#br0" timeOffset="52460">13035 1583 90,'-3'-21'38,"3"21"0,-4-20-4,4 20-17,0 0-6,0 0-4,0 0-1,0 0-2,-4 23 0,4-4-1,-1 6 0,1 1-3,-2 5 0,2 0 0,-1-1 0,2-4 0,-1-2 0,0-7 0,0-2 0,0-15 0,-2 14 0,2-14 0,0 0 0,-7-19 0,6 3 0,-4-4-2,3-5 0,-2-2 1,2-4 0,-3-4 0,3 2 0,0 1 1,-1 2 0,3 6 1,-1 2-1,2 6 1,0 4 0,-1 12 0,10-5 0,-10 5 2,17 13-3,-5 0 0,2 1 0,5 3 0,3 1 0,4 3 0,3 1 0,1-2 0,0 4 0,3-4 0,-3-2 0,-2-1 0,-3-4 0,-3-2 0,-4-5 0,-2-3 0,-2-4 0,-4-3 0,-10 4 0,14-18 0,-10 4 0,-3-3 0,-3-1 0,-1-5 0,-2-1 0,-3-4 0,-2 0 0,0-3 0,-1 0 0,0-1 0,0 1 0,2 3 0,1 4 0,2 7 0,1 3 0,5 14 0,0 0 0,0 0 0,0 0 0,7 13 0,0 2-3,-2-3-5,9 9-4,-13-11-21,13 10-8,-7-6 1,10 10 0</inkml:trace>
          <inkml:trace contextRef="#ctx0" brushRef="#br0" timeOffset="55093.151">14396 605 65,'-12'-3'37,"-7"0"0,5 14 3,-10-7-16,13 25-8,-14-10-4,15 14-4,-6-4-2,13 6-1,1-4-2,10-1-1,3-4-2,11-5 0,3-6 0,4-3 0,3-6 0,0-7 0,0-6 0,0-1 0,-7-6 0,-3-3 0,-5-2 0,-5 0 0,-5 1 0,-6 0 0,-4 3 0,-5-1 0,-3 3 0,-3 1 0,0 4-3,-2-2-1,2 9-1,-6-5-3,13 18-11,-7-9-20,9 12-1,-5 0 0,9 11 2</inkml:trace>
          <inkml:trace contextRef="#ctx0" brushRef="#br0" timeOffset="54430.113">14320 1060 90,'8'-17'39,"-8"17"2,9-4 0,1 19-20,-10-15-13,4 21-2,-1-3-3,0 4 0,-2 0-2,1 2 1,0-2-2,-2-4-3,3-2 1,-3-4-3,6 1-3,-6-13-31,0 0-2,0 0 1,12-12-1</inkml:trace>
          <inkml:trace contextRef="#ctx0" brushRef="#br0" timeOffset="54015.089">14575 1481 81,'6'-10'38,"-5"-5"-1,6 4 1,-15-10-24,8 21-5,4-19-2,-4 19-2,-7-13-1,7 13 0,-16 0-1,5 5 0,-4 2-1,-1 5 0,-1 2 1,3 5-1,-3 5 1,4 2-3,2 1 0,5 4 0,2 0 0,7 1 0,3-3 0,5-2 0,7-6 0,5-1 0,4-5 0,0-7 0,5-2 0,-1-6 0,1-1 0,-5-8 0,-1 2 0,-10-13-7,11 10-34,-20-11-2,4 6 2,-11-9-1</inkml:trace>
          <inkml:trace contextRef="#ctx0" brushRef="#br0" timeOffset="54629.124">14500 1082 119,'0'0'40,"8"18"2,-8-9-1,9 9-33,-7 0-3,3 1-5,0 0 0,-1-2 0,-1-2 0,-3-3-3,2 1-2,-2-13-11,0 0-24,-16-7-1,16 7 0,-12-21 0</inkml:trace>
          <inkml:trace contextRef="#ctx0" brushRef="#br0" timeOffset="55426.17">14775 1597 113,'0'0'39,"0"0"2,11-2-1,-11 2-31,0 0-3,12-2-3,1 1-1,1-2 0,3 0-2,2 0-3,-3-3-2,6 6-5,-22 0-29,26-10-3,-26 10 3,23-10-2</inkml:trace>
          <inkml:trace contextRef="#ctx0" brushRef="#br0" timeOffset="56176.213">15078 1499 86,'5'12'40,"-5"-12"1,1 28 1,-1-28-10,7 32-24,-5-9-2,4 5-6,2-4 0,0 4 0,1-3 0,0-3 0,-1-4 0,-4-4 0,2-3 0,-6-11 0,5 9 0,-5-9 0,-2-9 0,-2-2 0,2-3 0,-2-5 0,1-4 0,-1-4 0,4-4-4,-1-6 2,3 1 0,4-3 1,2 0 0,3 0 1,3 3-1,3 4 1,0 4 0,3 6 0,1 3 2,0 9-2,0 2 2,-2 9-1,-3 3 0,-1 2 0,-4 5 0,-5 3 0,-2 2-1,-8 2 2,-3 1-2,-6 0 0,-4 2 0,-2-1 0,-5-2 0,0-1 0,-2-3 0,2 0 0,-1-1 0,2-2 0,2-1 0,2 0 0,4 1 0,1-2 0,4 2 0,10-11 0,-9 17 0,9-17 0,12 15 0,0-8 0,4 0 0,7 1 0,1 0 0,4-1 0,1 1 0,0-1 0,-1 1 0,-2-1 0,-2 0 0,-5-3 0,-3 1 0,-5-4 0,0 3 0,-11-4-4,15 0-26,-15 0-11,3-11-1,-6-1 1,3 12-1</inkml:trace>
          <inkml:trace contextRef="#ctx0" brushRef="#br0" timeOffset="56470.229">15585 1102 113,'0'0'41,"0"0"2,5 24-1,-5-24-26,-9 31-16,3-5 0,3 3 0,-2 0 0,1-1 0,1-4 0,0-1 0,1-4 0,0-7 0,2 0 0,0-12-22,0 0-19,-14 6-2,14-6 1,-13 2-1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24.07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A95250-4DAC-424F-BAD6-E9C5BFE3A653}" emma:medium="tactile" emma:mode="ink">
          <msink:context xmlns:msink="http://schemas.microsoft.com/ink/2010/main" type="inkDrawing" rotatedBoundingBox="5336,10704 5345,8837 5372,8837 5362,10705" semanticType="verticalRange" shapeName="Line">
            <msink:sourceLink direction="with" ref="{4544D9A4-F88E-4B59-98EE-6A94E60BCC9A}"/>
          </msink:context>
        </emma:interpretation>
      </emma:emma>
    </inkml:annotationXML>
    <inkml:trace contextRef="#ctx0" brushRef="#br0">14 22 58,'-4'-12'34,"4"12"0,0 0-3,0 0-9,-6-10-7,6 10-3,0 0-4,4 11-1,-4-11-2,0 14 0,0-14-1,0 22-1,-1-5 0,3 4-1,-2 0 0,2 5-1,-2 2 1,3 3-1,-2 0-1,1 2 1,-1-1-1,0 0 1,-1 0-1,1 4 1,0-5-1,0-1 1,-1 1 1,1 1-2,-1 0 0,1 1 0,-2 0 0,1-1 0,-1 1 0,0 0 0,-1 1 0,0-4 0,1 1 0,-1-4 0,0-1 0,2 1 0,-1-2 0,1 0 0,0 0 0,0-2 0,0 0 0,-1 0 0,2 0 0,-2 0 0,0 1 0,0 0 0,1 2 0,-1-1 0,0-2 0,1 2 0,0-1 0,0-1 0,-1-2 0,1 1 0,-1-3 0,1 0 0,-1 1 0,0-1 0,0-1 0,0-2 0,1 2 0,0-2 0,0 1 0,1-1 0,0 0 0,0 0 0,0 0 0,1 2 0,-2-3 0,1 3 0,-1-1 0,0 0 0,-1-1 0,1 1 0,-1 0 0,0-3 0,0 4 0,0-4 0,1 1 0,0 0 0,1-1 0,-1 0 0,1-1 0,0-3 0,1 1 0,-1 1 0,-1-12 0,3 19 0,-3-19 0,1 16 0,-1-16 0,3 13 0,-3-13 0,0 0 0,0 0 0,0 0 0,0 0 0,0 0 0,0 0-6,3-23-35,0 13-2,-7-11 1,7 6-1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5:25.14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22CDCE-77CA-4336-8059-1F4ADB282A6B}" emma:medium="tactile" emma:mode="ink">
          <msink:context xmlns:msink="http://schemas.microsoft.com/ink/2010/main" type="writingRegion" rotatedBoundingBox="4604,10906 14844,10606 14908,12797 4668,13097"/>
        </emma:interpretation>
      </emma:emma>
    </inkml:annotationXML>
    <inkml:traceGroup>
      <inkml:annotationXML>
        <emma:emma xmlns:emma="http://www.w3.org/2003/04/emma" version="1.0">
          <emma:interpretation id="{732223C8-6F87-4579-BBDF-1E110AE16B66}" emma:medium="tactile" emma:mode="ink">
            <msink:context xmlns:msink="http://schemas.microsoft.com/ink/2010/main" type="paragraph" rotatedBoundingBox="4604,10906 14844,10606 14871,11520 4631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DA18C2-781C-4D4F-BF22-39227BD1903F}" emma:medium="tactile" emma:mode="ink">
              <msink:context xmlns:msink="http://schemas.microsoft.com/ink/2010/main" type="line" rotatedBoundingBox="4604,10906 14844,10606 14871,11520 4631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29A9E852-0D99-4FB3-836A-B744E0A6D9E6}" emma:medium="tactile" emma:mode="ink">
                <msink:context xmlns:msink="http://schemas.microsoft.com/ink/2010/main" type="inkWord" rotatedBoundingBox="4602,10917 8994,10766 9025,11672 4633,11823"/>
              </emma:interpretation>
              <emma:one-of disjunction-type="recognition" id="oneOf0">
                <emma:interpretation id="interp0" emma:lang="en-US" emma:confidence="0">
                  <emma:literal>Cellaret</emma:literal>
                </emma:interpretation>
                <emma:interpretation id="interp1" emma:lang="en-US" emma:confidence="0">
                  <emma:literal>Gothicize</emma:literal>
                </emma:interpretation>
                <emma:interpretation id="interp2" emma:lang="en-US" emma:confidence="0">
                  <emma:literal>Calcification</emma:literal>
                </emma:interpretation>
                <emma:interpretation id="interp3" emma:lang="en-US" emma:confidence="0">
                  <emma:literal>(t}lCH2)12CH=</emma:literal>
                </emma:interpretation>
                <emma:interpretation id="interp4" emma:lang="en-US" emma:confidence="0">
                  <emma:literal>(t}lCH2)12Ctt=</emma:literal>
                </emma:interpretation>
              </emma:one-of>
            </emma:emma>
          </inkml:annotationXML>
          <inkml:trace contextRef="#ctx0" brushRef="#br0">1192-102 85,'6'-17'38,"0"7"0,-4-2 3,8 14-23,-10-2-6,0 0-4,-10 0-3,6 10-1,-5 3-1,1 5 0,-3 5-3,-1 8 0,-1 4 0,1 6 0,-1 5 0,1 5 0,1 3 0,5-1 0,1 1 0,5-4 0,2-4 0,6-4 0,2-7 0,4-5 0,3-7 0,0-2 0,0-6 0,-1-5 0,0 0 0,-4-4 0,0 0 0,-12-6 0,14 5 0,-15-18-9,1 13-32,1-10-1,-1 10 0,-4-28-1</inkml:trace>
          <inkml:trace contextRef="#ctx0" brushRef="#br0" timeOffset="555.031">1526 67 111,'0'0'40,"11"12"3,-11-12-3,14 24-29,-14-11-5,6 4-2,-3-3-4,2-1 0,-2-2 0,-3-11 0,7 13 0,-7-13 0,0 0 0,0 0 0,5-11 0,-5 0 0,-1-2 0,0-5 0,-1 0 0,-1-2 0,0-1 0,-2 3-3,0 1 2,-3 5 0,8 12 0,-16-10 0,7 13 2,-2 5-1,-2 6 1,0 7 0,-1 3 1,0 7 0,0 2-2,1 7 0,1 0 0,4 0 0,1-1 0,4-3 0,4-5 0,6-5 0,1-6 0,7-5 0,3-6 0,1-7 0,3-2 0,1-8 0,2 5-5,-12-13-28,10 8-8,-9-12-1,4 7 1,-8-9-1</inkml:trace>
          <inkml:trace contextRef="#ctx0" brushRef="#br0" timeOffset="1037.059">1664 235 110,'-5'10'39,"5"-10"1,-8 15-1,8-15-27,0 0-7,20 4-2,0-5-2,4-3 0,4-3-1,3 0-2,-2-5-2,4 4-3,-11-13-15,4 11-17,-8-6-2,-1 5 3,-8-7-3</inkml:trace>
          <inkml:trace contextRef="#ctx0" brushRef="#br0" timeOffset="811.046">1721 75 111,'0'0'41,"-4"12"0,5 3 1,-1-15-27,-2 33-10,3-10-5,3 9 0,1-1 0,3 2 0,-1 2 0,1-2 0,1-2 0,-3-5 0,2-2 0,-3-9 0,1 0 0,-6-15-8,11 3-34,-11-3 1,0-15-1,-5-4 0</inkml:trace>
          <inkml:trace contextRef="#ctx0" brushRef="#br0" timeOffset="1297.074">1911 21 117,'0'0'40,"-12"-3"2,13 18-4,-1-15-29,0 21-2,3-3-5,2 6-2,-1 5 0,3 1 0,-3 3 0,3 1 0,-2-1 0,2-2 0,-2-3 0,1-5 0,-2-3 0,0-8 0,6 9-16,-10-21-26,7 12-1,-7-12 2,0 0-2</inkml:trace>
          <inkml:trace contextRef="#ctx0" brushRef="#br0" timeOffset="1798.102">2035 389 108,'0'0'39,"-4"13"0,4-13 0,0 0-31,0 0-3,15 0-2,-15 0 0,16-5-1,-16 5 0,19-8 0,-9 5-1,0 0 0,1-1-1,-1 2 1,-10 2-1,15 2 0,-15-2 0,11 8 0,-11-8 0,2 14 0,-4-5 0,-3 2 0,0 3 0,-4 1 0,1 0 0,-2 3 0,-1 0 0,0 3 2,-1-2-2,1 0 0,1-2 0,3-2 0,0-2 0,4-3 0,3-10 0,-1 12 0,1-12 0,11-3 0,-2-2 0,4-1 0,3-2 0,1-3 0,2 0 0,-2-3 0,5 8-11,-14-7-29,9 5-2,-11-8 1,3 6-1</inkml:trace>
          <inkml:trace contextRef="#ctx0" brushRef="#br0" timeOffset="2180.124">2122-176 97,'-10'-11'39,"10"11"2,0 0-1,12 5-26,-12-5-6,21 16-1,-4-3-2,6 6-1,1 2-4,6 10 0,-1 4 0,0 5 0,-2 3 0,-5 3 0,-4 3 0,-7 3 0,-5-2 0,-9-2 0,-4 0 0,-6-5 0,-1-3 0,-6-13 0,10 3-42,-12-15 0,10 0-1,-5-15 1</inkml:trace>
          <inkml:trace contextRef="#ctx0" brushRef="#br0" timeOffset="2559.146">2512 388 115,'0'0'42,"6"15"0,-6-15-1,4 26-32,-4-9-3,4 8-6,-2 1 0,1 2 0,-1-1 0,2 2 0,-2-5 0,2-1 0,-1-4 0,0-6 0,3-4 0,-6-9 0,12 13-10,-9-22-32,-3 9-1,8-19 1,-1 9-1</inkml:trace>
          <inkml:trace contextRef="#ctx0" brushRef="#br0" timeOffset="3221.184">2664 419 97,'0'0'39,"0"0"1,0 0-2,-15-13-24,15 13-7,0 0-3,12-9-1,-12 9-1,13-11 0,-13 11-1,21-14 1,-11 5-1,2 3 0,0-1 0,3 1 0,-1-1 1,1 5-2,-1-3 0,0 4 0,-2 3 0,-3 2 0,-9-4 0,12 11 0,-12-11 0,1 18 0,-3-5 0,-3 0 0,-2 2 0,0 1 0,-2 0 0,2 2 0,-2 1 0,-1 0 0,3-2 0,-2 1 0,2 1 0,-1-4 0,2 1 0,0-2 0,1-1 0,2-1 0,0-1 0,3-11 0,-1 12 0,1-12 0,0 0 0,10 10 0,-10-10 0,14-3 0,-4 2 0,1-1 0,0-2 0,2 2 0,-1 1 0,2 0 0,-1 0 0,1-2 0,0 3 0,-2-3 0,2 3 0,-14 0 0,27 4-21,-27-4-20,18-2-1,-18 2 0,16-1 1</inkml:trace>
          <inkml:trace contextRef="#ctx0" brushRef="#br0" timeOffset="5863.335">3235-17 79,'0'0'41,"0"0"0,0 0 1,12 27-12,-14-16-21,6 8-4,-3-3-1,3 4 0,-2-5-4,2-1 0,-2-4 0,-2-10 0,0 0 0,0 0 0,0 0 0,12-6 0,-10-7 0,-1-2 0,1-4 0,0-2 0,-1 1 0,-1-1 0,-1 4 0,-2 0 0,-1 4 0,-3 3-2,7 10 2,-16-2 0,6 6 0,-1 8 0,-1 3 0,-1 8 2,-1 5-2,0 8 0,0 1 0,2 5 0,-1 3 0,5 0 0,0-3 0,6-2 0,4-5 0,7-6 0,3-6 0,5-8 0,4-8 0,3-5 0,3-5 0,0-5 0,-3-3 0,0-2 0,0 0 0,-10-8-9,8 8-32,-12-8-2,4 7 3,-10-10-3</inkml:trace>
          <inkml:trace contextRef="#ctx0" brushRef="#br0" timeOffset="6398.366">3433 202 111,'0'0'40,"0"0"1,10 4-1,-10-4-29,21-8-5,0 3-3,7 1 0,3-1-3,4-3 0,-1 0 0,-1-1-3,1 4-1,-9-7-4,4 10-7,-21-9-25,8 5-1,-13-5 1,-3 11 0</inkml:trace>
          <inkml:trace contextRef="#ctx0" brushRef="#br0" timeOffset="6183.353">3504-39 115,'0'0'41,"-11"-5"0,11 5 1,0 0-30,-1 13-8,3-3-4,3 8 0,1 2 0,0 6 0,2 3 0,-1 4 0,0 2 0,0 0 0,0 0 0,-1-1 0,-2-4 0,2-5 0,-3-2 0,-1-6 0,0-4 0,-2-13 0,-1 11 0,-6-22-12,7 11-30,-3-20 0,1 6 1,-8-8-1</inkml:trace>
          <inkml:trace contextRef="#ctx0" brushRef="#br0" timeOffset="6677.381">3695-69 113,'-9'-9'40,"9"9"2,0 0-2,3 9-31,-3-9-2,8 22-3,-3-2-4,5 6 0,-1 4 0,-1 6 0,2 1 0,-2 2 0,1 1 0,-1-5 0,-1-5 0,0-2 0,-1-7 0,-2-5 0,4-1 0,-8-15 0,16 11-37,-16-11-4,11-10-2,-8-6 1</inkml:trace>
          <inkml:trace contextRef="#ctx0" brushRef="#br0" timeOffset="7003.4">4001 101 109,'0'0'39,"12"2"2,-12-2-2,28-3-29,-11-4-3,9 5-2,0-4 0,6 3-5,0-2 0,1 2 0,0-2 0,-4 1 0,-3 0 0,-2-1 0,-2 3-3,-8-6-3,4 12-8,-18-4-26,0 0-2,0 0 2,0 0-1</inkml:trace>
          <inkml:trace contextRef="#ctx0" brushRef="#br0" timeOffset="7289.416">4116 222 90,'0'0'40,"0"0"0,-1 12 0,5-22-13,10 10-20,-2-3-1,6 1-3,1-1-1,2 2-2,-1-1 0,2 1 0,-3 1 0,1-3 0,-2 3 0,-5-5-8,10 10-18,-13-13-14,7 6-1,-8-8-1,7 5 1</inkml:trace>
          <inkml:trace contextRef="#ctx0" brushRef="#br0" timeOffset="-4017.23">107 90 107,'0'0'40,"3"17"1,-3-17-2,9 21-28,-9-21-6,4 19-1,-4-19-1,7 14-2,-7-14 0,0 0 0,0 0-1,11 6 0,-11-6 0,3-11 0,-3 1 0,0-1 0,0-3 0,0-1-1,-1-4 0,-1 2 1,-1 0-1,-1 1 0,0 2 0,-4 4 1,8 10-1,-15-13 1,6 15-1,-1 3 1,-1 8 0,0 5 1,0 6-1,1 8 1,-1 5 0,1 8 1,1 4 0,2 4 0,1-1-2,4 0 0,3-5 0,4-6 0,3-6 0,5-11 0,3-9 0,3-7 0,3-8 0,0-8 0,0-1 0,-5-6 0,2 2-6,-11-14-11,6 12-24,-9-6 0,4 6 1,-8-7-1</inkml:trace>
          <inkml:trace contextRef="#ctx0" brushRef="#br0" timeOffset="-3702.212">331 87 86,'-1'-12'39,"1"12"1,0 0 1,1 18-12,-1-18-21,0 23-3,1-3-1,4 4-1,-2 5-3,4 3 0,-3 1 0,3 2 0,-2-2 0,0-2 0,1-5 0,-2-2 0,0-4 0,-4-7 0,5 2-4,-5-15-12,0 0-25,0 0-1,0 0 2,-17-5-1</inkml:trace>
          <inkml:trace contextRef="#ctx0" brushRef="#br0" timeOffset="-3495.2">289 339 102,'-10'-13'39,"10"13"1,0 0 1,11 7-25,-11-7-9,18 2-2,-3-1-2,7 0-1,1-2-2,2-5 0,3 1-3,-4-7-3,5 10-9,-14-13-25,4 4-1,-8-9 1,1 4 0</inkml:trace>
          <inkml:trace contextRef="#ctx0" brushRef="#br0" timeOffset="-3235.185">510-18 119,'0'0'40,"0"0"2,-3 17-2,3-17-32,0 25-2,2-3-6,3 6 0,0 3 0,1 4 0,0 3 0,0 1 0,0-3 0,3-3 0,-4-2 0,1-8 0,0 0 0,-6-23-14,10 23-27,-10-23-1,7 11 0,-7-11 0</inkml:trace>
          <inkml:trace contextRef="#ctx0" brushRef="#br0" timeOffset="-2540.146">670 405 105,'0'0'40,"-4"11"0,4-11 1,0 0-28,10 7-6,-10-7-3,17 4-1,-5-3-1,1-1-2,2-1 0,-1-1 0,2 1 0,-2 0 0,0 0 0,-4-1 0,0 1 0,-10 1 0,12 3 0,-12-3 0,0 0 0,-2 16 0,-5-6 0,1 2 0,-3 2 0,-1-2 0,1 2 0,-2 1 0,1 0 0,2-3 0,0 1 0,2-4 0,6-9 0,-9 18 0,9-18 0,-4 11 0,4-11 0,0 0 0,2 11 0,-2-11 0,0 0 0,14 5 0,-14-5 0,17 0 0,-6 0 0,1 0 0,0 0 0,-2 3 0,0 0 0,-10-3 0,16 13 0,-12-4 0,-1 2 0,-3 2 0,-3 1 0,0 0 0,-2-1 0,-2 2 0,-1-4 0,-1 1 0,0-2 0,-1-2 0,-1-3 0,1-1 0,1-4 0,9 0 0,-18-11-6,18 11-34,-9-12-3,9 12 2,-8-18-1</inkml:trace>
        </inkml:traceGroup>
        <inkml:traceGroup>
          <inkml:annotationXML>
            <emma:emma xmlns:emma="http://www.w3.org/2003/04/emma" version="1.0">
              <emma:interpretation id="{34FF44B0-C658-41EB-8BE1-291129D927DE}" emma:medium="tactile" emma:mode="ink">
                <msink:context xmlns:msink="http://schemas.microsoft.com/ink/2010/main" type="inkWord" rotatedBoundingBox="9315,10947 11732,11008 11721,11432 9304,11371"/>
              </emma:interpretation>
              <emma:one-of disjunction-type="recognition" id="oneOf1">
                <emma:interpretation id="interp5" emma:lang="en-US" emma:confidence="0">
                  <emma:literal>attract</emma:literal>
                </emma:interpretation>
                <emma:interpretation id="interp6" emma:lang="en-US" emma:confidence="0">
                  <emma:literal>extract</emma:literal>
                </emma:interpretation>
                <emma:interpretation id="interp7" emma:lang="en-US" emma:confidence="0">
                  <emma:literal>attracts</emma:literal>
                </emma:interpretation>
                <emma:interpretation id="interp8" emma:lang="en-US" emma:confidence="0">
                  <emma:literal>(Hah.</emma:literal>
                </emma:interpretation>
                <emma:interpretation id="interp9" emma:lang="en-US" emma:confidence="0">
                  <emma:literal>cinch.</emma:literal>
                </emma:interpretation>
              </emma:one-of>
            </emma:emma>
          </inkml:annotationXML>
          <inkml:trace contextRef="#ctx0" brushRef="#br0" timeOffset="7894.451">4808 1 109,'0'0'41,"13"13"0,-13-13 0,2 14-26,-2-14-10,0 0-2,4 11-3,-4-11 0,0 0 0,13 2 0,-13-2 0,0 0 0,11-13 0,-11 13 0,4-20 0,-3 9 0,0 0 0,-3-3 0,0 3 0,-1-1 0,-2 2 0,5 10-2,-16-14 1,7 9 1,-2 5-1,0 4 2,-2 4-1,2 8 1,-6 4 1,4 7-2,-1 3 0,1 7 0,1-2 0,3 3 0,2-3 0,6-4 0,3-3 0,5-6 0,5-5 0,5-4 0,3-4 0,3-6 0,2 0 0,1-5 0,2 0 0,-5-4 0,2 3 0,-9-8-10,11 7-31,-17-5-2,3 4 1,-9-6 0</inkml:trace>
          <inkml:trace contextRef="#ctx0" brushRef="#br0" timeOffset="8445.483">4983 159 100,'0'0'40,"-11"5"-1,11-5 1,0 0-24,14-2-9,-4-2-2,7 1-3,5-1 0,2-1-1,3-1 0,2-1-1,0 3 0,-1-2-2,1 3-2,-8-6-3,6 13-14,-16-11-19,4 6 0,-10-9 0,-5 10 0</inkml:trace>
          <inkml:trace contextRef="#ctx0" brushRef="#br0" timeOffset="8195.468">5048-3 95,'0'-14'39,"0"14"2,0 0-1,1 12-19,-1-12-13,0 21-2,0-5-1,3 6-5,-1 2 0,1 3 0,-1 1 0,3 1 0,-2-1 0,0-2 0,1-4 0,3-2 0,-2-6 0,3-2 0,-8-12 0,13 10 0,-13-10 0,0 0-4,22-11-37,-25-3-3,6 5 3,-9-11-2</inkml:trace>
          <inkml:trace contextRef="#ctx0" brushRef="#br0" timeOffset="8750.5">5261-58 113,'0'0'41,"-6"16"1,6-16-1,3 19-32,-3-4-2,6 7-5,-2-1-2,2 6 0,0 1 0,1-1 0,-1 2 0,-1 0 0,0-3 0,0-2 0,-2-3 0,0-5 0,1-2 0,-1-4 0,-3-10 0,0 0 0,11 9 0,-12-23-3,1 14-40,8-20-1,-3 7 1,-5-10-2</inkml:trace>
          <inkml:trace contextRef="#ctx0" brushRef="#br0" timeOffset="13341.763">5697-17 99,'0'0'39,"14"-1"3,-14 1-1,8 20-23,-10-9-11,6 7-1,-3 0-3,3 1-3,-1-1 0,-1-3 0,0-3 0,-2-12 0,1 13 0,-1-13 0,0 0 0,4-12 0,-2 0 0,-2 0 0,1-4 0,-2-3 0,-2-1 0,2 1 0,-3 1 0,0 0 0,-4 5 0,0 2 0,-5 3 0,1 5 0,-3 6 0,-2 6 0,-1 5 0,0 9 0,-1 6 0,1 7 0,0 4 0,2 3 0,4 1 0,4 0 0,4-4 0,6-5 0,6-7 0,10-8 0,4-11 0,4-7 0,4-6 0,4-8 0,1-3 0,-2-4 0,-1-1 0,-7-2 0,-1 10 0,-13-12-22,7 16-20,-14-6-1,-4 14 3,6-14-2</inkml:trace>
          <inkml:trace contextRef="#ctx0" brushRef="#br0" timeOffset="13890.794">5879 174 92,'-3'12'40,"3"-12"1,-4 15 0,4-15-10,15-2-25,2 1-2,8-4-4,3-1 0,5-4 0,3 0 0,0-3 0,-1 2-4,-7-5-4,6 14-12,-16-11-20,0 9-1,-11-6 1,-7 10 0</inkml:trace>
          <inkml:trace contextRef="#ctx0" brushRef="#br0" timeOffset="13663.781">5937 34 103,'1'-12'37,"-1"12"2,5-20-4,-5 20-25,0 0-3,13 0-1,-13 0-1,6 15 1,-5-3-2,2 7-1,-1 3-3,2 5 0,-1 3 0,1 0 0,-1 0 0,2-1 0,0-2 0,-1-5 0,1-3 0,-3-3 0,1-3 0,-3-13 0,3 19-9,-3-19-32,0 0-2,-12-17 1,10 7 0</inkml:trace>
          <inkml:trace contextRef="#ctx0" brushRef="#br0" timeOffset="14191.811">6182-32 129,'0'0'41,"0"0"0,0 0-8,0 0-27,-4 15-1,7 3-5,0 4 0,2 6 0,-2 2 0,1 3 0,-1 1 0,2 1 0,0-3 0,-1-1 0,1-7 0,0-2 0,0-8 0,0-4 0,-5-10 0,0 0 0,16 10 0,-16-23-42,0 13 1,5-23-3,1 12 3</inkml:trace>
          <inkml:trace contextRef="#ctx0" brushRef="#br0" timeOffset="16249.929">6436 182 89,'0'0'37,"0"0"1,0 0 1,-2 10-24,2-10-5,0 0-3,0 0-1,0 0-2,17-7 1,3 6 0,3-4-5,9 3 0,7-2 0,9 1 0,5-1 0,5 1 0,0 0 0,-1 2 0,-4-2 0,-3 1 0,-7 1 0,-10-3 0,-5 3 0,-9-1 0,-4 0 0,-15 2 0,17-5 0,-17 5 0,0 0-9,1-12-27,-1 12-4,0 0-2,11-10 2</inkml:trace>
        </inkml:traceGroup>
        <inkml:traceGroup>
          <inkml:annotationXML>
            <emma:emma xmlns:emma="http://www.w3.org/2003/04/emma" version="1.0">
              <emma:interpretation id="{CF8B5F5E-CA5B-45C2-9C33-479F29C32395}" emma:medium="tactile" emma:mode="ink">
                <msink:context xmlns:msink="http://schemas.microsoft.com/ink/2010/main" type="inkWord" rotatedBoundingBox="11959,10923 14851,10839 14869,11461 11977,11545"/>
              </emma:interpretation>
              <emma:one-of disjunction-type="recognition" id="oneOf2">
                <emma:interpretation id="interp10" emma:lang="en-US" emma:confidence="0">
                  <emma:literal>Ctt</emma:literal>
                </emma:interpretation>
                <emma:interpretation id="interp11" emma:lang="en-US" emma:confidence="0">
                  <emma:literal>C+t</emma:literal>
                </emma:interpretation>
                <emma:interpretation id="interp12" emma:lang="en-US" emma:confidence="0">
                  <emma:literal>Ctl</emma:literal>
                </emma:interpretation>
                <emma:interpretation id="interp13" emma:lang="en-US" emma:confidence="0">
                  <emma:literal>Cit</emma:literal>
                </emma:interpretation>
                <emma:interpretation id="interp14" emma:lang="en-US" emma:confidence="0">
                  <emma:literal>Chet</emma:literal>
                </emma:interpretation>
              </emma:one-of>
            </emma:emma>
          </inkml:annotationXML>
          <inkml:trace contextRef="#ctx0" brushRef="#br0" timeOffset="16864.964">7479-37 113,'0'0'40,"9"15"1,-9-15 0,9 21-31,-9-11-4,6 4-2,-3-2-4,2-2 0,-5-10 0,10 8 0,-10-8 0,10-4 0,-10 4 0,8-19 0,-3 5 0,-2-3 0,2-2 0,-2 2 0,-2 0 0,1 2 0,-4 2 0,2 13 0,-7-15 0,7 15 0,-18 2 0,6 0 0,-2 4 0,-2 6 0,-2 4 0,-1 5 0,0 4 0,0 4 0,1 3 0,1 5 0,3 2 0,5-3 0,2-2 0,7-3 0,4-2 0,7-4 0,3-7 0,9-4 0,0-5 0,6-4 0,-1-5 0,1-4 0,1-2 0,-6-9 0,9 12-18,-14-16-24,5 6 0,-11-9 0,7 4 1</inkml:trace>
          <inkml:trace contextRef="#ctx0" brushRef="#br0" timeOffset="17386.994">7681 164 111,'-21'3'39,"21"-3"2,0 0-2,13 1-28,-4-6-6,9 1-1,3 0-2,7 0-1,1-3 1,3 1-2,1 1-2,-4-2-2,3 4-2,-12-11-14,5 10-19,-11-6-1,3 6 0,-10-7 0</inkml:trace>
          <inkml:trace contextRef="#ctx0" brushRef="#br0" timeOffset="17158.981">7787 7 115,'-10'-10'39,"10"10"3,0 0-3,0 0-28,0 0-5,4 16-3,-1-5-3,0 8 0,2 1 0,-2 4 0,2 4 0,0 1 0,-2-1 0,2-2 0,-2-4 0,3-3 0,-2-4 0,-4-15 0,11 17 0,-11-17-7,13-2-33,-13 2-3,1-11 3,-10-3-2</inkml:trace>
          <inkml:trace contextRef="#ctx0" brushRef="#br0" timeOffset="19632.122">7906 116 53,'0'0'29,"0"0"3,0 0-7,13 0-9,-13 0-3,0 0-1,0 0-3,0 0-1,0 0-2,0 0 0,0 0-1,12-2-1,-12 2 0,0 0-1,13-4 0,-13 4-1,13-1 0,-13 1 0,15-2 0,-15 2 0,19-2-2,-10 0 1,2 0 0,1 1-1,-1-2 0,1 1 1,0-2-1,0 0 0,-1 0 1,0 2-1,-11 2 0,17-6 1,-17 6-1,12-5 0,-12 5 0,0 0 0,9-2-2,-9 2-1,0 0-5,0 0-30,0 0 0,-9 4-1,9-4 0</inkml:trace>
          <inkml:trace contextRef="#ctx0" brushRef="#br0" timeOffset="17693.012">8015-76 112,'0'0'39,"0"0"2,-12-11-2,12 11-29,0 0-4,11 13-1,-5-2-2,1 5-3,1 2 0,1 11 0,0 0 0,1 3 0,-3 2 0,1 0 0,-2-3 0,0-2 0,-1-4 0,0-6 0,-2-4 0,1-3 0,-4-12 0,4 9 0,-4-9 0,0 0-35,0 0-6,1-18-3,3 5 1</inkml:trace>
        </inkml:traceGroup>
        <inkml:traceGroup>
          <inkml:annotationXML>
            <emma:emma xmlns:emma="http://www.w3.org/2003/04/emma" version="1.0">
              <emma:interpretation id="{FBF4A220-BFB4-4AB2-9CED-74161CC87135}" emma:medium="tactile" emma:mode="ink">
                <msink:context xmlns:msink="http://schemas.microsoft.com/ink/2010/main" type="inkWord" rotatedBoundingBox="12957,10904 14849,10839 14870,11456 12978,11521"/>
              </emma:interpretation>
              <emma:one-of disjunction-type="recognition" id="oneOf3">
                <emma:interpretation id="interp15" emma:lang="en-US" emma:confidence="0">
                  <emma:literal>CHz0H</emma:literal>
                </emma:interpretation>
                <emma:interpretation id="interp16" emma:lang="en-US" emma:confidence="0">
                  <emma:literal>CH 20th</emma:literal>
                </emma:interpretation>
                <emma:interpretation id="interp17" emma:lang="en-US" emma:confidence="0">
                  <emma:literal>Ctl 20th</emma:literal>
                </emma:interpretation>
                <emma:interpretation id="interp18" emma:lang="en-US" emma:confidence="0">
                  <emma:literal>CH20H</emma:literal>
                </emma:interpretation>
                <emma:interpretation id="interp19" emma:lang="en-US" emma:confidence="0">
                  <emma:literal>Cit 20th</emma:literal>
                </emma:interpretation>
              </emma:one-of>
            </emma:emma>
          </inkml:annotationXML>
          <inkml:trace contextRef="#ctx0" brushRef="#br0" timeOffset="23316.333">8525-85 67,'0'0'36,"10"-2"1,-10 2 1,5 12-18,-5-12-6,-3 11-3,3-11-3,-2 24-1,-1-13-1,5 6-2,-3-4 0,2 3-1,-1-2-3,2-1 0,-2-4 0,0-9 0,3 12 0,-3-12 0,0 0 0,0 0 0,0 0 0,3-15 0,-2 2 0,-1-1 0,0-3 0,-1-1 0,-1 2 0,-5-1 0,2 3-2,-4 0 2,1 3-1,-2 5 1,-2 2 0,1 1 0,-2 5 0,1 1 0,-1 4 0,-1 7 1,-2 6 1,2 5-2,-1 5 0,2 4 0,2 2 0,5 2 0,2-2 0,6-2 0,4-6 0,5-3 0,3-6 0,4-6 0,2-3 0,4-6 0,-1-3 0,2-3 0,0-3 0,-4-4 0,2 2 0,-6-5 0,5 6-9,-17-7-32,12 3 0,-8-7 0,6 4 0</inkml:trace>
          <inkml:trace contextRef="#ctx0" brushRef="#br0" timeOffset="23616.35">8775-74 107,'0'0'39,"0"0"2,0 0-2,0 0-25,-4 19-7,4-5-2,4 9-2,-1-1-3,3 7 0,-1 2 0,0 0 0,1 1 0,0-2 0,-1-3 0,3-6 0,-3-2 0,2-5 0,-3-3 0,-4-11 0,10 12 0,-10-12-4,0 0-15,0 0-22,0-12 0,-10-2 0,8 3 1</inkml:trace>
          <inkml:trace contextRef="#ctx0" brushRef="#br0" timeOffset="23844.363">8725 100 102,'-13'-2'38,"13"2"3,0 0-1,1 16-20,-1-16-12,19 6-4,-1-5-2,10 1-2,3-2 0,5-3 0,1-2 0,1-3 0,1 0-2,-8-5-4,2 9-5,-19-14-23,5 10-6,-11-4-1,-8 12 1</inkml:trace>
          <inkml:trace contextRef="#ctx0" brushRef="#br0" timeOffset="24111.379">9005-114 109,'-9'-17'40,"9"17"0,0 0 0,0 0-28,0 0-5,7 24-2,-4-4-3,3 8-2,0 3 0,1 3 0,1 1 0,0 0 0,0-2 0,-1-4 0,2-5 0,-4-5 0,4-1 0,-9-18-5,17 18-34,-17-18-4,0 0 3,0 0-2</inkml:trace>
          <inkml:trace contextRef="#ctx0" brushRef="#br0" timeOffset="24685.411">9185 204 107,'0'0'38,"0"0"0,0 0 1,0 0-29,13 3-5,-2-7 0,3 2-3,0-1 1,3 0-1,-1 0-1,0 0 0,0 1 0,-2 2 0,-3 0-1,-1 1 2,-10-1-2,13 9 0,-13-9 0,1 13 0,-4-2 0,-3 0 0,-1 1 0,-2 0 0,-2 2 0,0 2 0,-1 0 0,-1 2 0,-1-2 0,1 1 0,-1-1 0,2 2 0,0-2 0,3-2 0,1-3 0,2-1 0,6-10 0,-3 16 0,3-16 0,0 0 0,16 7 0,-2-8 0,1-4 0,4 2 0,1-1 0,3 0 0,0-2 0,-5 1 0,1 1 0,-7-3 0,4 12-12,-16-5-28,12-11-2,-12 11 1,2-13-1</inkml:trace>
          <inkml:trace contextRef="#ctx0" brushRef="#br0" timeOffset="27125.551">9679-89 71,'2'-12'37,"-2"12"0,0-13 1,0 13-16,0 0-11,0 0-4,-13-11-2,13 11 0,-12 0 0,12 0-1,-18 10-1,7 1 0,-3-1 0,1 9 1,-3 3-4,1 6 0,0 2 0,3 2 0,2 1 0,6 0 0,2 0 0,7-8 0,7-3 0,6-6 0,5-7 0,4-5 0,1-7 0,2-4 0,1-6 0,-1-4 0,-3-2 0,-3-5 0,-3 1 0,-5-2 0,-2 0 0,-7 4 0,-3 1 0,-6 2 0,-5 0 0,-3 2 0,-4 2 0,-4 2 0,-2 0 0,0-1 0,-3 2 0,2 2 0,0 2 0,2 5 0,3 2 0,1 2 0,5 6-2,0-5-3,10 12-5,-9-11-30,14 8-1,-5-12 1,14 12 0</inkml:trace>
          <inkml:trace contextRef="#ctx0" brushRef="#br0" timeOffset="27485.572">9989-106 91,'0'0'38,"0"0"0,0 0 2,8 13-22,-8-13-10,0 15-2,0-1-2,2 7 0,-1 0-1,2 7 0,-2 1-1,2 1-2,-1 2 0,2-3 0,-2-2 0,1-6 0,0-1 0,-2-6 0,2-2 0,-3-12-7,4 13-6,-14-18-28,10 5 1,-5-14-1,2 4 1</inkml:trace>
          <inkml:trace contextRef="#ctx0" brushRef="#br0" timeOffset="27728.586">9898 67 111,'0'0'40,"14"-6"0,3 7-1,-9-11-29,18 6-5,0-3-2,5 3-2,0-2 0,1 0-1,-2 2-1,-2-1-1,-4 3-2,-5-7-3,3 13-11,-12-12-22,2 6 0,-10-10 1,-2 12 0</inkml:trace>
          <inkml:trace contextRef="#ctx0" brushRef="#br0" timeOffset="28006.601">10208-191 108,'0'0'38,"0"0"3,0 0-1,0 0-30,1 17-4,4 3-1,-5 3-1,3 9-1,-2 2-3,0 5 0,0 0 0,1-1 0,0-3 0,1-4 0,0-5 0,-1-7 0,2-4 0,-4-15 0,7 16 0,-17-20-40,10 4 0,-2-13-3,2 4 2</inkml:trace>
        </inkml:traceGroup>
      </inkml:traceGroup>
    </inkml:traceGroup>
    <inkml:traceGroup>
      <inkml:annotationXML>
        <emma:emma xmlns:emma="http://www.w3.org/2003/04/emma" version="1.0">
          <emma:interpretation id="{43342E2F-A878-43DB-935A-F781558A41BE}" emma:medium="tactile" emma:mode="ink">
            <msink:context xmlns:msink="http://schemas.microsoft.com/ink/2010/main" type="paragraph" rotatedBoundingBox="10166,11560 12138,11560 12138,12156 10166,121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E88DE8-E5D5-45FF-8CCA-F4282C81DE16}" emma:medium="tactile" emma:mode="ink">
              <msink:context xmlns:msink="http://schemas.microsoft.com/ink/2010/main" type="line" rotatedBoundingBox="10166,11560 12138,11560 12138,12156 10166,12156"/>
            </emma:interpretation>
          </emma:emma>
        </inkml:annotationXML>
        <inkml:traceGroup>
          <inkml:annotationXML>
            <emma:emma xmlns:emma="http://www.w3.org/2003/04/emma" version="1.0">
              <emma:interpretation id="{87BB3779-4C34-4F1F-90DF-95D3DBE73DF4}" emma:medium="tactile" emma:mode="ink">
                <msink:context xmlns:msink="http://schemas.microsoft.com/ink/2010/main" type="inkWord" rotatedBoundingBox="10178,11582 10201,12070 10189,12071 10166,11583"/>
              </emma:interpretation>
              <emma:one-of disjunction-type="recognition" id="oneOf4">
                <emma:interpretation id="interp20" emma:lang="en-US" emma:confidence="0">
                  <emma:literal>l</emma:literal>
                </emma:interpretation>
                <emma:interpretation id="interp21" emma:lang="en-US" emma:confidence="0">
                  <emma:literal>|</emma:literal>
                </emma:interpretation>
                <emma:interpretation id="interp22" emma:lang="en-US" emma:confidence="0">
                  <emma:literal>1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9510.687">5553 564 77,'0'0'37,"0"0"-1,0 0 1,-7-12-19,7 12-7,0 0-2,6 11-3,-6-11-1,0 0-1,1 12 0,-1-12 0,2 18-1,0-2 1,-2 6-4,2 5 0,-2 4 0,2 4 0,-1 3 0,0 6 0,0-2 0,0-4 0,1-2 0,0-4 0,0-7 0,0-1 0,-1-8 0,0-4 0,1-3 0,-2-9 0,0 0 0,0 0 0,0 0 0,0 0 0,4-10 0,-7-2 0,3 12-4,-7-25-37,9 11 1,-8-5-2,6 4 1</inkml:trace>
        </inkml:traceGroup>
        <inkml:traceGroup>
          <inkml:annotationXML>
            <emma:emma xmlns:emma="http://www.w3.org/2003/04/emma" version="1.0">
              <emma:interpretation id="{3C9055A0-1EA5-4479-9F18-8652C4D13926}" emma:medium="tactile" emma:mode="ink">
                <msink:context xmlns:msink="http://schemas.microsoft.com/ink/2010/main" type="inkWord" rotatedBoundingBox="12069,11560 12138,11560 12138,12156 12069,12156"/>
              </emma:interpretation>
              <emma:one-of disjunction-type="recognition" id="oneOf5">
                <emma:interpretation id="interp25" emma:lang="en-US" emma:confidence="1">
                  <emma:literal>l</emma:literal>
                </emma:interpretation>
                <emma:interpretation id="interp26" emma:lang="en-US" emma:confidence="0">
                  <emma:literal>|</emma:literal>
                </emma:interpretation>
                <emma:interpretation id="interp27" emma:lang="en-US" emma:confidence="0">
                  <emma:literal>1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32237.843">7450 556 100,'0'0'37,"0"0"2,-1-17-8,1 17-18,0 0-3,10-6-4,-10 6-1,0 0-1,0 0 0,12-4-1,-12 4 0,2 23-3,-3-6 0,1 10 0,-1 5 0,1 6 0,-2 4 0,4 3 0,-1 2 0,2-1 0,-1-1 0,1-4 0,3-2 0,-2-3 0,1-5 0,-2-3 0,2-8 0,-4-4 0,3-3 0,-4-13 0,3 10 0,-3-10 0,0 0 0,5-16 0,-4 5 0,-2-4 0,3 3 0,-14-8-36,14 7-6,-10-5 0,6 5 0</inkml:trace>
        </inkml:traceGroup>
      </inkml:traceGroup>
    </inkml:traceGroup>
    <inkml:traceGroup>
      <inkml:annotationXML>
        <emma:emma xmlns:emma="http://www.w3.org/2003/04/emma" version="1.0">
          <emma:interpretation id="{6B0266A8-5CBC-46B6-9263-3C228853CCA8}" emma:medium="tactile" emma:mode="ink">
            <msink:context xmlns:msink="http://schemas.microsoft.com/ink/2010/main" type="paragraph" rotatedBoundingBox="10076,12270 12954,12270 12954,12860 10076,12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4FA857-685A-4142-93F9-19F076BF89AA}" emma:medium="tactile" emma:mode="ink">
              <msink:context xmlns:msink="http://schemas.microsoft.com/ink/2010/main" type="line" rotatedBoundingBox="10076,12270 12954,12270 12954,12860 10076,12860"/>
            </emma:interpretation>
          </emma:emma>
        </inkml:annotationXML>
        <inkml:traceGroup>
          <inkml:annotationXML>
            <emma:emma xmlns:emma="http://www.w3.org/2003/04/emma" version="1.0">
              <emma:interpretation id="{0F1CB0E4-1362-4F84-A77A-8C86E1417A3F}" emma:medium="tactile" emma:mode="ink">
                <msink:context xmlns:msink="http://schemas.microsoft.com/ink/2010/main" type="inkWord" rotatedBoundingBox="10076,12320 10698,12320 10698,12703 10076,12703"/>
              </emma:interpretation>
              <emma:one-of disjunction-type="recognition" id="oneOf6">
                <emma:interpretation id="interp30" emma:lang="en-US" emma:confidence="1">
                  <emma:literal>OH</emma:literal>
                </emma:interpretation>
                <emma:interpretation id="interp31" emma:lang="en-US" emma:confidence="0">
                  <emma:literal>oh</emma:literal>
                </emma:interpretation>
                <emma:interpretation id="interp32" emma:lang="en-US" emma:confidence="0">
                  <emma:literal>Otl</emma:literal>
                </emma:interpretation>
                <emma:interpretation id="interp33" emma:lang="en-US" emma:confidence="0">
                  <emma:literal>Ott</emma:literal>
                </emma:interpretation>
                <emma:interpretation id="interp34" emma:lang="en-US" emma:confidence="0">
                  <emma:literal>0+1</emma:literal>
                </emma:interpretation>
              </emma:one-of>
            </emma:emma>
          </inkml:annotationXML>
          <inkml:trace contextRef="#ctx0" brushRef="#br0" timeOffset="30395.738">5586 1329 89,'0'-9'36,"-4"-3"1,4 12 1,-17-18-25,17 18-6,-12-1-2,12 1-1,-19 11-1,11 2 1,-5 1-1,2 7 1,-2 3 0,4 6 0,-3 2 0,5 3-4,2 2 0,5 0 0,3-3 0,6-3 0,3-6 0,4-5 0,3-9 0,2-3 0,2-11 0,-1-4 0,-1-7 0,-2-3 0,-1-3 0,-3-5 0,-4-1 0,-2-3 0,-5 2 0,-3-2 0,-4 0 0,-5 1 0,-3 2 0,-3 3 0,-2 4 0,-3 3 0,2 1 0,0 4 0,2 6 0,1-3 0,4 8 0,10 0 0,-12 0-5,12 0 0,-3 12-3,3-12-14,1 9-17,-1-9-1,13 18 1,-13-18 0</inkml:trace>
          <inkml:trace contextRef="#ctx0" brushRef="#br0" timeOffset="30942.769">5725 1475 111,'-12'4'38,"12"-4"3,0 0-2,25 7-30,-13-8-4,10 1-1,1-2-2,5 1 0,2-2-1,2 0-1,0 0-1,-6-2-1,-1 5-3,-8-7-3,4 12-19,-21-5-14,15-4 2,-15 4 0,0 0 0</inkml:trace>
          <inkml:trace contextRef="#ctx0" brushRef="#br0" timeOffset="30704.756">5806 1312 97,'2'-9'37,"-2"9"2,0 0-1,11 10-24,-11-10-6,0 23-1,0-4-3,4 6 1,-3 1-2,3 4 0,-2 1-3,2-2 0,-2 0 0,1-3 0,1-4 0,-3-5 0,2-1-2,-3-16-6,5 22-18,-5-22-14,0 0-1,-11-10 1,11 10-1</inkml:trace>
          <inkml:trace contextRef="#ctx0" brushRef="#br0" timeOffset="31176.783">6006 1309 117,'0'0'40,"4"18"2,3 7-1,-9-4-32,8 11-3,-2 1-6,3 2 0,-2-1 0,2-3 0,-2-4 0,0-5 0,2-3 0,-5-8 0,13 1-40,-15-12-1,0 0-1,0 0 0</inkml:trace>
        </inkml:traceGroup>
        <inkml:traceGroup>
          <inkml:annotationXML>
            <emma:emma xmlns:emma="http://www.w3.org/2003/04/emma" version="1.0">
              <emma:interpretation id="{3F426089-6669-442A-B39D-3BA8BAFEC760}" emma:medium="tactile" emma:mode="ink">
                <msink:context xmlns:msink="http://schemas.microsoft.com/ink/2010/main" type="inkWord" rotatedBoundingBox="11964,12270 12954,12270 12954,12860 11964,12860"/>
              </emma:interpretation>
              <emma:one-of disjunction-type="recognition" id="oneOf7">
                <emma:interpretation id="interp35" emma:lang="en-US" emma:confidence="0">
                  <emma:literal>NH,</emma:literal>
                </emma:interpretation>
                <emma:interpretation id="interp36" emma:lang="en-US" emma:confidence="1">
                  <emma:literal>NH 2</emma:literal>
                </emma:interpretation>
                <emma:interpretation id="interp37" emma:lang="en-US" emma:confidence="0">
                  <emma:literal>NHL</emma:literal>
                </emma:interpretation>
                <emma:interpretation id="interp38" emma:lang="en-US" emma:confidence="0">
                  <emma:literal>NH;</emma:literal>
                </emma:interpretation>
                <emma:interpretation id="interp39" emma:lang="en-US" emma:confidence="0">
                  <emma:literal>NH]</emma:literal>
                </emma:interpretation>
              </emma:one-of>
            </emma:emma>
          </inkml:annotationXML>
          <inkml:trace contextRef="#ctx0" brushRef="#br0" timeOffset="34580.977">7368 1492 58,'0'-10'31,"-1"-2"1,-1-5-6,2 17-9,1-26-2,-1 26-3,4-27-1,-4 27-1,3-17-1,-3 17-2,0 0 0,0 0-1,0 0-1,4 28-1,-5-6-1,1 6-1,0 2-2,0 4 0,1-1 0,0 0 0,1-6 0,0-3 0,-1-7 0,2-3 0,-3-14 0,2 13 0,-2-13 0,0 0 0,-1-16 0,-3 4 0,2-4-2,-2-4 1,1-2-2,-1-3 2,-1 2-1,1-2 1,0 2 0,-1 0 0,1 2 2,2 4-1,0 1 1,2 5 0,0 11 1,3-11-1,-3 11 1,0 0 0,16 11 0,-6 0-2,0 1 0,8 4 0,-4 2 0,5 1 0,1 0 0,3 0 0,-2 1 0,2-3 0,-3-1 0,-1-3 0,1-3 0,-4-2 0,-2-4 0,-2-2 0,-1-4 0,-11 2 0,16-12 0,-16 12 0,8-20 0,-5 6 0,-2-2 0,-1-2 0,-2-3 0,-3-1 0,1-2 0,-1-1 0,-2-3 0,0 1 0,0 2 0,0 0 0,0 4 0,2 2 0,-1 4 0,3 4 0,3 11 0,-4-11 0,4 11 0,0 0 0,0 0 0,0 0 0,-2 17-6,2-17-9,5 18-25,-5-18-1,9 22 1,-9-22-1</inkml:trace>
          <inkml:trace contextRef="#ctx0" brushRef="#br0" timeOffset="35087.006">7751 1507 102,'-12'-3'37,"12"3"3,0 0-2,10 1-26,-10-1-5,18-4-3,-3 1-1,8 1-1,1-2-1,4 0-1,2-2-1,-2-1-1,2 1-3,-8-9-8,7 8-25,-16-5-2,2 6 1,-11-7-1</inkml:trace>
          <inkml:trace contextRef="#ctx0" brushRef="#br0" timeOffset="34879.994">7835 1310 92,'0'0'38,"0"0"2,0 0-1,3 10-17,-8-1-14,8 9-3,-2 3-2,3 3 0,-1 4-1,2 2 1,-1-1-3,1-2 0,0-3 0,-1-2 0,0-3 0,0-5 0,-1-1-2,-3-13-2,1 13-1,-1-13-8,0 0-20,-11-7-7,11 7 1,-14-14 0</inkml:trace>
          <inkml:trace contextRef="#ctx0" brushRef="#br0" timeOffset="35347.021">8001 1242 104,'0'0'39,"-14"-3"2,15 16-1,-1-13-27,-4 29-6,4-5-2,3 6-2,1 0 0,1 2-3,0 0 0,1-2 0,0-1 0,1-7 0,-2-4 0,-2-5-4,4 2-5,-7-15-31,0 0 0,0 0-1,0 0 1</inkml:trace>
          <inkml:trace contextRef="#ctx0" brushRef="#br0" timeOffset="36056.062">8158 1573 89,'0'0'38,"0"0"-2,0 0 3,0 0-19,0 0-14,0 0-2,0 0-1,14-8-1,-3 5 0,-1-1 0,2 2-1,-1-2 1,2 2-1,0-1 0,-3 2 0,0 0-1,1 1 1,-11 0-1,16 2-1,-16-2 1,12 8 0,-12-8 0,3 13-1,-3-13 1,-3 19-1,0-8 2,-3 3-2,1 1 2,-2 0-2,-1 1 2,1 0-1,-3 0 1,1 1-1,-3-2 0,3 0 1,-3-2-1,3-1 0,-1 0 0,-1 0 1,2-2-1,2-1 0,7-9 1,-9 14-1,9-14 1,0 0 0,0 0 0,6 10 1,-6-10-2,15-2 0,-5-1 0,4 1 0,0-1 0,-1 2 0,3-1 0,-2 1 0,1-1 0,-3 2 0,-2-1 0,-1 1 0,-9 0 0,13 0 0,-13 0 0,0 0-6,15 7-14,-15-7-20,0 0-2,0 0 2,0 0-2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24.287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48F150-9E08-40CB-8149-EACF64436822}" emma:medium="tactile" emma:mode="ink">
          <msink:context xmlns:msink="http://schemas.microsoft.com/ink/2010/main" type="writingRegion" rotatedBoundingBox="6351,5869 8064,7152 7602,7768 5890,6485"/>
        </emma:interpretation>
      </emma:emma>
    </inkml:annotationXML>
    <inkml:traceGroup>
      <inkml:annotationXML>
        <emma:emma xmlns:emma="http://www.w3.org/2003/04/emma" version="1.0">
          <emma:interpretation id="{DA550086-EC25-4471-A86A-7375844DF21C}" emma:medium="tactile" emma:mode="ink">
            <msink:context xmlns:msink="http://schemas.microsoft.com/ink/2010/main" type="paragraph" rotatedBoundingBox="6351,5869 8064,7152 7602,7768 5890,6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014D4E-3D3A-400E-B659-1979C17DCD2D}" emma:medium="tactile" emma:mode="ink">
              <msink:context xmlns:msink="http://schemas.microsoft.com/ink/2010/main" type="line" rotatedBoundingBox="6351,5869 8064,7152 7602,7768 5890,6485"/>
            </emma:interpretation>
          </emma:emma>
        </inkml:annotationXML>
        <inkml:traceGroup>
          <inkml:annotationXML>
            <emma:emma xmlns:emma="http://www.w3.org/2003/04/emma" version="1.0">
              <emma:interpretation id="{681C0589-94CF-456F-BFF7-61787C2B7615}" emma:medium="tactile" emma:mode="ink">
                <msink:context xmlns:msink="http://schemas.microsoft.com/ink/2010/main" type="inkWord" rotatedBoundingBox="6351,5869 8064,7152 7602,7768 5890,6485"/>
              </emma:interpretation>
              <emma:one-of disjunction-type="recognition" id="oneOf0">
                <emma:interpretation id="interp0" emma:lang="en-US" emma:confidence="0">
                  <emma:literal>air</emma:literal>
                </emma:interpretation>
                <emma:interpretation id="interp1" emma:lang="en-US" emma:confidence="0">
                  <emma:literal>air.</emma:literal>
                </emma:interpretation>
                <emma:interpretation id="interp2" emma:lang="en-US" emma:confidence="0">
                  <emma:literal>871-2.</emma:literal>
                </emma:interpretation>
                <emma:interpretation id="interp3" emma:lang="en-US" emma:confidence="0">
                  <emma:literal>["R</emma:literal>
                </emma:interpretation>
                <emma:interpretation id="interp4" emma:lang="en-US" emma:confidence="0">
                  <emma:literal>Qtr</emma:literal>
                </emma:interpretation>
              </emma:one-of>
            </emma:emma>
          </inkml:annotationXML>
          <inkml:trace contextRef="#ctx0" brushRef="#br0">3085-305 92,'0'0'39,"7"-10"2,-7 10 0,0 0-17,13 13-16,-13 0-1,3 7-4,-2 2-3,0 4 0,-1 0 0,1-2 0,-1-2 0,0-4 0,1-3 0,-1-15 0,5 15-3,-5-15-7,12-5-31,-11-8 0,7 3 0,-5-10 0</inkml:trace>
          <inkml:trace contextRef="#ctx0" brushRef="#br0" timeOffset="234.013">3234-314 109,'11'-1'40,"-11"1"1,0 0 0,0 0-25,3 25-11,-2-9-2,2 5-3,-1 0 0,2 3 0,-1-2 0,0-1 0,-1-3 0,-1-6 0,3-1-3,-4-11-31,0 0-7,-9-11-1,10 1 1</inkml:trace>
          <inkml:trace contextRef="#ctx0" brushRef="#br0" timeOffset="714.04">3103-986 100,'-15'16'40,"-8"1"1,4 14-1,-10 0-29,12 11-4,-1 0-1,8 4-3,3-3 0,12-2-1,4-3 0,11-9-2,2-8 0,6-7 0,3-9 0,4-8 0,0-10 0,-2-6 0,0-6 0,-3-3 0,-7-6 0,-1 0 0,-9 1 0,-7 0 0,-5 7 0,-7 3 0,-7 2 0,-6 5 0,-4 7 0,-7 1-2,1 6-1,-1 0-2,5 9-6,-6-6-28,15 8-2,-2-6 1,11 8-1</inkml:trace>
          <inkml:trace contextRef="#ctx0" brushRef="#br0" timeOffset="1178.067">3596 310 119,'-5'12'43,"5"-12"-2,15 5 1,-2-11-32,12 1-10,9-3 0,3-1 0,7-1 0,-3-2-3,5 9-12,-12-6-25,1 6-1,-12-2-1,-2 7 1</inkml:trace>
          <inkml:trace contextRef="#ctx0" brushRef="#br0" timeOffset="2053.117">4220 252 122,'0'15'41,"0"-15"1,6 31-9,-6-14-25,8 7-2,-2 2-3,3 2-3,0 1 0,-1 1 0,1-3 0,-3-3 0,0-6 0,-1-4 0,-3-4 0,-2-10 0,0 0 0,0 0 0,-6-12 0,2-5 0,-1-1-3,0-7 0,2-4 1,-2-4-1,4-1 0,0-2 1,2-1 0,3 1 1,1 1 0,2 2 2,2 5-1,4 1 1,0 3 1,5 5-1,-1 2 1,5 6 0,0 3-1,2 4 1,0 3 0,0 6-1,0 2 0,-3 4 0,-2 4-1,-5 1 1,-5 2 1,-3 1-2,-6 2 0,-6-1 0,-3-1 0,-4-2 0,-5-1 0,-3-1 0,-2-2 0,-2-2 0,0-2 0,0-1 0,1-1 0,0 3 0,4-4 0,1 4 0,3 0 0,4 0 0,3 0 0,2 0 0,7-10 0,1 16 0,-1-16 0,19 13 0,-3-8 0,6 0 0,3 1 0,4 0 0,2 0 0,0 1 0,1 1 0,-2 1 0,-2 0 0,-4-1 0,-2 1 0,-4-1 0,-3-1 0,-3-1 0,-2-3 0,-10-3 0,11 6 0,-11-6 0,0 0 0,0 0 0,0 0 0,0-19-39,0 19-3,-3-18-1,4 9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31.42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FA8247-8348-4E98-A04F-DAF9F32F3830}" emma:medium="tactile" emma:mode="ink">
          <msink:context xmlns:msink="http://schemas.microsoft.com/ink/2010/main" type="writingRegion" rotatedBoundingBox="6515,8013 8163,9042 7649,9865 6001,8836"/>
        </emma:interpretation>
      </emma:emma>
    </inkml:annotationXML>
    <inkml:traceGroup>
      <inkml:annotationXML>
        <emma:emma xmlns:emma="http://www.w3.org/2003/04/emma" version="1.0">
          <emma:interpretation id="{06BE7D16-5883-47A5-B482-776ED52B70D4}" emma:medium="tactile" emma:mode="ink">
            <msink:context xmlns:msink="http://schemas.microsoft.com/ink/2010/main" type="paragraph" rotatedBoundingBox="6515,8013 8163,9042 7649,9865 6001,8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D15AC-C827-40E8-9958-AF6E83F756C2}" emma:medium="tactile" emma:mode="ink">
              <msink:context xmlns:msink="http://schemas.microsoft.com/ink/2010/main" type="line" rotatedBoundingBox="6515,8013 8163,9042 7649,9865 6001,8836"/>
            </emma:interpretation>
          </emma:emma>
        </inkml:annotationXML>
        <inkml:traceGroup>
          <inkml:annotationXML>
            <emma:emma xmlns:emma="http://www.w3.org/2003/04/emma" version="1.0">
              <emma:interpretation id="{4FA938CD-2D57-42E7-BA5D-19FBD6DDE7B3}" emma:medium="tactile" emma:mode="ink">
                <msink:context xmlns:msink="http://schemas.microsoft.com/ink/2010/main" type="inkWord" rotatedBoundingBox="6515,8013 8163,9042 7649,9865 6001,8836"/>
              </emma:interpretation>
              <emma:one-of disjunction-type="recognition" id="oneOf0">
                <emma:interpretation id="interp0" emma:lang="en-US" emma:confidence="0">
                  <emma:literal>Qr.</emma:literal>
                </emma:interpretation>
                <emma:interpretation id="interp1" emma:lang="en-US" emma:confidence="0">
                  <emma:literal>Qtr,</emma:literal>
                </emma:interpretation>
                <emma:interpretation id="interp2" emma:lang="en-US" emma:confidence="0">
                  <emma:literal>Qtr.</emma:literal>
                </emma:interpretation>
                <emma:interpretation id="interp3" emma:lang="en-US" emma:confidence="0">
                  <emma:literal>Qtr</emma:literal>
                </emma:interpretation>
                <emma:interpretation id="interp4" emma:lang="en-US" emma:confidence="0">
                  <emma:literal>Qtr'</emma:literal>
                </emma:interpretation>
              </emma:one-of>
            </emma:emma>
          </inkml:annotationXML>
          <inkml:trace contextRef="#ctx0" brushRef="#br0">730 1123 110,'-14'0'42,"14"0"1,-12 4-1,27-2-33,-15-2-5,21-3-2,-1 2 1,1-3-3,4 2-2,-4-3-2,5 6-4,-14-3-32,10 3-2,-8-6 1,6 5-2</inkml:trace>
          <inkml:trace contextRef="#ctx0" brushRef="#br0" timeOffset="767.043">1153 1031 109,'0'0'41,"-3"14"1,3-14 0,-3 22-34,2-6-3,6 7-1,-3 2-2,3 5 0,1 2-2,0-1 0,0-1 0,2-3 0,-2-2 0,1-5 0,-3-6 0,-1-5 0,-3-9 0,0 0 0,0 0 0,3-13 0,-6-3 0,0-7-3,0-2 1,0-6-1,1-1 0,1-3 1,1 0 0,1-2 1,2 1 0,3 2 2,3 4-1,2 3 2,3 2-2,3 6 2,3 3-1,3 4 1,-1 6-1,4 3 0,1 2 0,-1 4 0,-2 1 0,-3 3 0,-5 0-1,-3 6 0,-7 2 1,-6 2-2,-7 0 4,-6 2-3,-5 2 0,-6 0 0,-2-2 0,-3-2 0,0-2 0,-1-1 0,2-2 0,1-1 0,3-3 0,2 1 0,4 0 0,3-1 0,5 0 0,4 1 0,6 1 0,5-1 0,5 1 0,7 1 0,4-1 0,7 2 0,5-2 0,3-1 0,3 0 0,-1 0 0,1-2 0,-4 1 0,-5-2 0,-5-1 0,-5 2 0,-7-2 0,-13-5 0,11 10 0,-11-10 0,0 0-7,4 11-24,-4-11-11,0 0-1,-11-22 2,13 10-2</inkml:trace>
          <inkml:trace contextRef="#ctx0" brushRef="#br0" timeOffset="1094.062">1811 706 114,'0'0'41,"10"2"2,-10-2-2,-7 24-34,-2-3-2,0 4-1,-1 2-4,0 0 0,-1 0 0,2-4 0,1-4 0,3-5 0,2-4 0,3-10 0,0 0-9,0 0-32,0 0-2,2-12 1,4 2 0</inkml:trace>
          <inkml:trace contextRef="#ctx0" brushRef="#br0" timeOffset="-1178.068">101 626 90,'-5'-9'40,"5"9"2,0 0-1,14 24-22,-14-24-11,6 27-3,-4-10-2,4 5-1,-3 1-1,1-1-1,-1-2-1,-2-4-1,5 0-3,-6-16-7,10 5-27,-10-5-4,9-10 3,-6-5-2</inkml:trace>
          <inkml:trace contextRef="#ctx0" brushRef="#br0" timeOffset="-970.056">265 565 107,'10'-5'41,"-10"5"1,5 15-1,6 1-30,-12-3-6,4 3-3,-1 1-1,0 0-1,1-1-2,-4-6-2,4 4-4,-3-14-19,-8 9-14,8-9 0,0 0 0,-13 3 0</inkml:trace>
          <inkml:trace contextRef="#ctx0" brushRef="#br0" timeOffset="-436.025">162 60 100,'-19'1'38,"2"6"2,-5-4-3,8 17-28,-8-5-3,6 9-2,-2 3 0,5 3-1,2 3 0,4 1-1,4-1 0,8-1-1,7-5 0,7-3-1,7-7 1,7-6 0,2-10-2,5-8 2,1-7 0,-4-7-1,-1-5 2,-6-5-2,-7-3 0,-4-3 0,-10-1 0,-4 3 0,-12 3 0,-5 3 0,-7 3 0,-6 6 0,-4 3 0,-4 5 0,-3 3 0,2 4-2,4 5-1,0-1-2,13 17-11,0-11-24,11 8-1,6-13 0,0 26-1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09.38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85DD7E-14DF-4602-8D42-BC31E9C20012}" emma:medium="tactile" emma:mode="ink">
          <msink:context xmlns:msink="http://schemas.microsoft.com/ink/2010/main" type="writingRegion" rotatedBoundingBox="3253,6873 6652,6903 6646,7637 3246,7607"/>
        </emma:interpretation>
      </emma:emma>
    </inkml:annotationXML>
    <inkml:traceGroup>
      <inkml:annotationXML>
        <emma:emma xmlns:emma="http://www.w3.org/2003/04/emma" version="1.0">
          <emma:interpretation id="{4FA0DDEA-D189-4495-84A7-4D45B7F333AB}" emma:medium="tactile" emma:mode="ink">
            <msink:context xmlns:msink="http://schemas.microsoft.com/ink/2010/main" type="paragraph" rotatedBoundingBox="3253,6873 6652,6903 6646,7637 3246,7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AD0C86-C71D-4EC1-8A08-30E0D44BD013}" emma:medium="tactile" emma:mode="ink">
              <msink:context xmlns:msink="http://schemas.microsoft.com/ink/2010/main" type="line" rotatedBoundingBox="3253,6873 6652,6903 6646,7637 3246,7607"/>
            </emma:interpretation>
          </emma:emma>
        </inkml:annotationXML>
        <inkml:traceGroup>
          <inkml:annotationXML>
            <emma:emma xmlns:emma="http://www.w3.org/2003/04/emma" version="1.0">
              <emma:interpretation id="{79CF7AE0-24E6-4972-A784-212BFA7B54AD}" emma:medium="tactile" emma:mode="ink">
                <msink:context xmlns:msink="http://schemas.microsoft.com/ink/2010/main" type="inkWord" rotatedBoundingBox="3253,6873 6652,6903 6646,7637 3246,7607">
                  <msink:destinationLink direction="with" ref="{344A4240-B0AA-40A0-8CFC-E77974A25BD9}"/>
                </msink:context>
              </emma:interpretation>
              <emma:one-of disjunction-type="recognition" id="oneOf0">
                <emma:interpretation id="interp0" emma:lang="en-US" emma:confidence="0">
                  <emma:literal>Ctt2-0-e</emma:literal>
                </emma:interpretation>
                <emma:interpretation id="interp1" emma:lang="en-US" emma:confidence="0">
                  <emma:literal>EHz-on</emma:literal>
                </emma:interpretation>
                <emma:interpretation id="interp2" emma:lang="en-US" emma:confidence="0">
                  <emma:literal>GHz-on</emma:literal>
                </emma:interpretation>
                <emma:interpretation id="interp3" emma:lang="en-US" emma:confidence="0">
                  <emma:literal>EHz-or</emma:literal>
                </emma:interpretation>
                <emma:interpretation id="interp4" emma:lang="en-US" emma:confidence="0">
                  <emma:literal>Cts-ore</emma:literal>
                </emma:interpretation>
              </emma:one-of>
            </emma:emma>
          </inkml:annotationXML>
          <inkml:trace contextRef="#ctx0" brushRef="#br0">177 9 78,'0'0'39,"0"0"0,0 0 0,15 9-23,-15-9-6,2 27-2,-3-8-2,5 4-2,-2 0 0,1-1-2,-1-2 0,0-2-1,-1-6-1,0-2 1,-1-10-1,0 0 0,0 0 0,0 0 1,0 0-1,6-15-1,-6 1 1,0-4 0,-3-3-1,0-3 0,-3 0 0,-1 1 0,-1 5 1,-3 1-1,-2 4 1,-1 7 0,0 8 0,-1 7 0,0 7 0,-1 10 1,0 4 0,0 7 0,0 7 0,1 4 1,3 3-1,4-2 1,3-2 0,5-4-2,5-7 0,6-6 0,5-8 0,7-8 0,1-6 0,4-7 0,1-4 0,0-6 0,-1 0-2,-3-3-2,-1 4-2,-14-12-14,6 11-22,-9-8 0,5 6 2,-9-10-2</inkml:trace>
          <inkml:trace contextRef="#ctx0" brushRef="#br0" timeOffset="271.015">423 109 106,'-1'-13'40,"1"13"2,0 0-2,0 0-31,2 13-3,2 3-3,0 5 0,0 7-1,-1 4 0,3 6 0,-1 4-2,-1 0 0,1-3 0,-2-3 0,0-5 0,0-7-3,2-2-1,-5-22-3,5 22-9,-5-22-25,0 0-1,-11-14 2,8 4-2</inkml:trace>
          <inkml:trace contextRef="#ctx0" brushRef="#br0" timeOffset="487.027">348 317 101,'-2'10'41,"2"-10"0,1 10 0,-1-10-29,14 2-7,5-4-1,5-1-2,5 0-1,1-7-2,3 3-2,-2-7-2,3 9-6,-19-10-29,8 6 0,-11-6 0,3 4-1</inkml:trace>
          <inkml:trace contextRef="#ctx0" brushRef="#br0" timeOffset="735.041">606 44 103,'0'0'41,"-11"-3"1,10 15 0,1-12-28,-5 30-7,3-4-3,8 7-2,-3 2-2,5 6 0,-2-2 0,3 0 0,-1-4 0,0-4 0,1-5 0,-3-7 0,5-1-3,-11-18-9,19 11-29,-19-11-2,11-3 1,-10-8 0</inkml:trace>
          <inkml:trace contextRef="#ctx0" brushRef="#br0" timeOffset="1294.073">788 441 99,'0'0'40,"0"0"1,0 0-1,13 6-31,-13-6-4,14-3-1,-4 2-1,3 1-1,0-2-1,2 1 0,-1 0 0,1-1 0,-2 1 0,0 1-1,-2 0 1,-1 1-1,-10-1 0,16 5 0,-16-5 1,8 11-1,-8-11 0,-1 15 0,-5-4 0,0-1 0,-3 4 0,-3 3 0,-2 0 0,0 3 0,-2 3 0,1-2 1,0 0-1,2 0 1,3-2 0,1-3 1,4-3-2,5-1 0,0-12 0,11 12 0,3-10 0,6-2 0,3-1 0,6-2 0,2-2 0,0 1 0,-1 1 0,-6 2 0,-2 2 0,-7 0 0,-3 5 0,-12-6-8,9 16-24,-9-16-10,-13 11 0,-4-11 0,3 6 0</inkml:trace>
          <inkml:trace contextRef="#ctx0" brushRef="#br0" timeOffset="8061.461">1228 287 85,'0'0'41,"-10"8"-1,10-8 3,0 0-17,18 3-18,-5-4-2,11 1-2,2-2-2,3 0-2,2-3 0,-2 0 0,1 2 0,-5-4 0,-3 6-7,-11-9-8,6 10-25,-17 0-2,14-11 1,-14 11-1</inkml:trace>
          <inkml:trace contextRef="#ctx0" brushRef="#br0" timeOffset="8588.491">1899 168 95,'0'0'38,"0"0"2,0 0-2,0 0-26,-21 7-5,10 7-2,-6 0-1,1 5-1,-5 3 0,3 7 0,-2 0 0,5 4-1,0-1 0,6 2-2,5-4 0,7-2 0,6-4 0,7-7 0,7-6 0,5-7 0,8-6 0,2-8 0,3-5 0,0-5 0,-2-7 0,-4-3 0,-4 0 0,-6-1 0,-8 1 0,-7 1 0,-7 4 0,-7 2 0,-7 7 0,-6 2 0,-7 4 0,-4 2 0,0 5 0,-2 2 0,1 2-3,2 1 0,7 7-4,-2-9-7,17 11-25,-6-5-3,13 6 3,-2-12-2</inkml:trace>
          <inkml:trace contextRef="#ctx0" brushRef="#br0" timeOffset="13789.788">2335 364 79,'0'0'41,"0"0"0,-13 4 2,18 7-17,-5-11-15,14 1-4,1-2-2,9 2-3,3-1-2,4 1 0,5 0 0,3-2 0,0-3 0,-3 2 0,-1-3 0,-6-3 0,-3 4 0,-7-6-7,0 10-3,-16-12-8,11 19-24,-14-7 1,0 0 1,-3 14 0</inkml:trace>
          <inkml:trace contextRef="#ctx0" brushRef="#br0" timeOffset="14398.823">3153 231 115,'0'0'40,"0"0"3,4 9-4,-4-9-31,8 12-3,-8-12-2,10 13-1,-10-13-2,13 9 0,-13-9 0,12 2 0,-12-2 0,10-8 0,-10 8 0,9-20 0,-6 6 0,1-3 0,-1-1 0,-2-1 0,-1 3-2,-3 1 1,0 3 0,3 12 0,-12-10 1,3 12 0,-2 4 0,-1 6 1,-1 4 0,-2 6 0,2 2 1,-2 6-2,2 4 0,-1 3 0,6 0 0,0-1 0,7 2 0,3-5 0,6-3 0,6-8 0,5-4 0,6-7 0,2-4 0,4-6 0,0-5 0,1-4 0,-2-5 0,1 5 0,-14-9-39,7 6-3,-11-9 0,3 6-1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11.38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4A4240-B0AA-40A0-8CFC-E77974A25BD9}" emma:medium="tactile" emma:mode="ink">
          <msink:context xmlns:msink="http://schemas.microsoft.com/ink/2010/main" type="inkDrawing" rotatedBoundingBox="3353,7774 3494,8765 3432,8773 3292,7783" semanticType="callout" shapeName="Other">
            <msink:sourceLink direction="with" ref="{79CF7AE0-24E6-4972-A784-212BFA7B54AD}"/>
          </msink:context>
        </emma:interpretation>
      </emma:emma>
    </inkml:annotationXML>
    <inkml:trace contextRef="#ctx0" brushRef="#br0">52 916 63,'-1'-10'38,"1"10"1,0 0 0,9 10-15,-9-10-10,3 17-5,0-2-2,7 14-2,-1 4 0,4 13-3,-1 7 1,7 12-1,-4 8 0,1 6 1,-2 2-3,0-1 0,-3-3 0,-3-5 0,-3-8 0,-2-9 0,-2-12 0,0-7 0,-2-8 0,0-9 0,-4-6 0,5-13 0,0 0 0,-13 0 0,9-11 0,-2-6-5,6 2-4,-14-12-32,15 6-3,-9-8 2,9 10-2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39.99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89A4D4-89EB-473C-8672-EC67F0E6A53A}" emma:medium="tactile" emma:mode="ink">
          <msink:context xmlns:msink="http://schemas.microsoft.com/ink/2010/main" type="writingRegion" rotatedBoundingBox="6585,10261 8409,11495 7949,12175 6125,10940"/>
        </emma:interpretation>
      </emma:emma>
    </inkml:annotationXML>
    <inkml:traceGroup>
      <inkml:annotationXML>
        <emma:emma xmlns:emma="http://www.w3.org/2003/04/emma" version="1.0">
          <emma:interpretation id="{A17E8638-9C49-4EE3-A48F-32379DDB3E63}" emma:medium="tactile" emma:mode="ink">
            <msink:context xmlns:msink="http://schemas.microsoft.com/ink/2010/main" type="paragraph" rotatedBoundingBox="6585,10261 8409,11495 7949,12175 6125,10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0591C-FD9B-4254-9DEE-6D9E8524C555}" emma:medium="tactile" emma:mode="ink">
              <msink:context xmlns:msink="http://schemas.microsoft.com/ink/2010/main" type="line" rotatedBoundingBox="6585,10261 8409,11495 7949,12175 6125,10940"/>
            </emma:interpretation>
          </emma:emma>
        </inkml:annotationXML>
        <inkml:traceGroup>
          <inkml:annotationXML>
            <emma:emma xmlns:emma="http://www.w3.org/2003/04/emma" version="1.0">
              <emma:interpretation id="{ADAFDEA0-69BC-433E-9673-8E56026B46C8}" emma:medium="tactile" emma:mode="ink">
                <msink:context xmlns:msink="http://schemas.microsoft.com/ink/2010/main" type="inkWord" rotatedBoundingBox="6585,10261 8409,11495 7949,12175 6125,10940"/>
              </emma:interpretation>
              <emma:one-of disjunction-type="recognition" id="oneOf0">
                <emma:interpretation id="interp0" emma:lang="en-US" emma:confidence="0">
                  <emma:literal>Quote</emma:literal>
                </emma:interpretation>
                <emma:interpretation id="interp1" emma:lang="en-US" emma:confidence="0">
                  <emma:literal>Quoth</emma:literal>
                </emma:interpretation>
                <emma:interpretation id="interp2" emma:lang="en-US" emma:confidence="0">
                  <emma:literal>["OH</emma:literal>
                </emma:interpretation>
                <emma:interpretation id="interp3" emma:lang="en-US" emma:confidence="0">
                  <emma:literal>["Ott</emma:literal>
                </emma:interpretation>
                <emma:interpretation id="interp4" emma:lang="en-US" emma:confidence="0">
                  <emma:literal>Qro.</emma:literal>
                </emma:interpretation>
              </emma:one-of>
            </emma:emma>
          </inkml:annotationXML>
          <inkml:trace contextRef="#ctx0" brushRef="#br0">706 1214 109,'-11'-7'40,"11"7"2,0 0-2,0 0-29,10 1-4,2 1-1,2-3-6,5 0 0,3-3 0,6-2 0,0-3 0,-1-2 0,1 5 0,-6-8-4,8 12-36,-16-9-1,1 9-1,-15 2 1</inkml:trace>
          <inkml:trace contextRef="#ctx0" brushRef="#br0" timeOffset="514.029">1239 1102 107,'-10'-3'38,"-1"6"2,3 7-1,-9-5-30,8 14-4,-5 1-1,5 6 0,-4 1-1,5 9 0,-1-2 0,3 4-3,4-2 0,5-3 0,6-5 0,5-5 0,5-6 0,6-8 0,5-7 0,1-8 0,2-7 0,0-6 0,-2-7 0,-3-2 0,-5 0 0,-5-4 0,-6 0 0,-6 0 0,-5 1 0,-6 2 0,-5 3 0,-5 2 0,-5-1 0,0 5 0,-6 5 0,2 3 0,-1 7 0,0 4 0,5 4 0,-1 3 0,9 7 0,0-1-4,12 13-8,-9-10-28,17 6-2,-3-7 1,9 4 0</inkml:trace>
          <inkml:trace contextRef="#ctx0" brushRef="#br0" timeOffset="1048.06">1482 1244 92,'-9'-13'40,"9"13"2,0 0-2,0 0-12,14-2-21,5 1-3,0-7-2,8 4-2,1-4 0,2 1 0,1 0 0,-1-3 0,0 3-5,-10-7-3,8 18-17,-15-18-14,2 7-3,-9-8 2,3 6-1</inkml:trace>
          <inkml:trace contextRef="#ctx0" brushRef="#br0" timeOffset="829.047">1546 1087 108,'0'0'40,"-3"-11"3,3 11-2,-12-6-28,12 6-6,-1 14-4,2 1-3,0 6 0,3 4 0,-2 4 0,4 5 0,0-1 0,0 4 0,0-4 0,2-4 0,0-3 0,-4-7 0,3-2 0,-7-17 0,6 21-17,-6-21-25,0 0 0,-19-15 1,19 15-1</inkml:trace>
          <inkml:trace contextRef="#ctx0" brushRef="#br0" timeOffset="1276.072">1777 959 100,'-5'-14'41,"5"14"1,0 0 0,-4 29-20,0-13-14,8 12-8,-3 1 0,4 6 0,1 1 0,1 1 0,1-4 0,1 0 0,0-4 0,-3-7 0,3 2 0,-9-24-4,12 25-36,-12-25-3,-8 15 1,-8-18-1</inkml:trace>
          <inkml:trace contextRef="#ctx0" brushRef="#br0" timeOffset="-1230.071">118 637 108,'13'-18'40,"-13"18"2,12-14-2,1 19-29,-13-5-4,10 12-2,-8 3-3,2 7-2,-3 2 0,1 3 0,-3 2 0,1-2 0,-1-1 0,1-5 0,1-3 0,-1-18 0,9 19-5,-9-19-36,0 0 0,6-17-1,5 4 1</inkml:trace>
          <inkml:trace contextRef="#ctx0" brushRef="#br0" timeOffset="-1009.058">301 572 125,'11'19'41,"-12"-6"1,6 9-1,-6-3-35,6 6-6,0-1 0,-1-3 0,1 0 0,0-10 0,-1 1 0,-4-12-10,0 0-26,0 0-6,6-12 2,-11-5-1</inkml:trace>
          <inkml:trace contextRef="#ctx0" brushRef="#br0" timeOffset="-496.029">138-2 99,'-11'1'38,"-7"-1"1,5 8-1,-13-1-27,13 14-3,-5 0-3,5 7 0,-1 1-1,6 7-1,4 0 2,7-1-5,6-4 0,7-2 0,6-8 0,9-5 0,3-7 0,5-9 0,1-10 0,2-7 0,-4-5 0,-2-5 0,-6-2 0,-8-2 0,-6-1 0,-7 1 0,-9 4 0,-8 5 0,-7 1 0,-5 5 0,-8 2 0,-4 6 0,-1 2 0,-2 1 0,3 6 0,0-5-6,12 15-17,-3-11-18,13 4-1,-1-2 1,11-2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13.46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684726-F57B-428A-9717-C7F6A59D2E72}" emma:medium="tactile" emma:mode="ink">
          <msink:context xmlns:msink="http://schemas.microsoft.com/ink/2010/main" type="inkDrawing" rotatedBoundingBox="3501,10085 3573,10900 3538,10903 3466,10088" semanticType="callout" shapeName="Other">
            <msink:sourceLink direction="with" ref="{6E86AA81-1523-4B04-94D7-92B342035BA3}"/>
            <msink:sourceLink direction="with" ref="{69815A47-06CF-458D-83E4-E46225135A6A}"/>
          </msink:context>
        </emma:interpretation>
      </emma:emma>
    </inkml:annotationXML>
    <inkml:trace contextRef="#ctx0" brushRef="#br0">221 3251 66,'0'0'39,"10"-20"1,-10 20 1,6-20-13,5 23-14,-11-3-5,0 0-2,4 9-2,-1 6-1,-3 8-2,4 9-2,-2 8 0,1 13 0,-1 6 0,3 8 0,0 4 0,0 1 0,2-2 0,-1-4 0,0-7 0,-2-9 0,1-7 0,-2-11 0,-2-7 0,2-9 0,-2-7 0,-1-9 0,0 0 0,-2-14 0,2 3 0,-7-15-7,11 11-35,-10-7-2,6 7 1,-6-1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28.43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E12BB5-7939-4319-9EA6-DA71B6CD3B22}" emma:medium="tactile" emma:mode="ink">
          <msink:context xmlns:msink="http://schemas.microsoft.com/ink/2010/main" type="writingRegion" rotatedBoundingBox="3358,9174 6776,9254 6765,9752 3347,9672"/>
        </emma:interpretation>
      </emma:emma>
    </inkml:annotationXML>
    <inkml:traceGroup>
      <inkml:annotationXML>
        <emma:emma xmlns:emma="http://www.w3.org/2003/04/emma" version="1.0">
          <emma:interpretation id="{07D7A79C-4F89-48A8-8F09-557E5FA256D7}" emma:medium="tactile" emma:mode="ink">
            <msink:context xmlns:msink="http://schemas.microsoft.com/ink/2010/main" type="paragraph" rotatedBoundingBox="3358,9174 6776,9254 6765,9752 3347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DDB7D-4567-45DD-87E7-F9E427BB84DF}" emma:medium="tactile" emma:mode="ink">
              <msink:context xmlns:msink="http://schemas.microsoft.com/ink/2010/main" type="inkBullet" rotatedBoundingBox="4439,9333 4801,9341 4800,9416 4437,9408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1199 2500 98,'-10'14'40,"10"-14"3,0 0-3,0 0-30,3 10-3,7-9-2,7 3-1,3-2-1,4 1-1,3-3 1,4 1-3,2-2 0,1-1 0,-2-2 0,-3-3 0,-1 0 0,-5-3-4,-1 5-2,-13-12-14,4 13-22,-13 4 0,9-12 0,-9 12 0</inkml:trace>
      </inkml:traceGroup>
      <inkml:traceGroup>
        <inkml:annotationXML>
          <emma:emma xmlns:emma="http://www.w3.org/2003/04/emma" version="1.0">
            <emma:interpretation id="{5824FFFB-CD54-48C4-ADD6-B476ACB7FD32}" emma:medium="tactile" emma:mode="ink">
              <msink:context xmlns:msink="http://schemas.microsoft.com/ink/2010/main" type="line" rotatedBoundingBox="3358,9174 6776,9254 6765,9752 3347,9672"/>
            </emma:interpretation>
          </emma:emma>
        </inkml:annotationXML>
        <inkml:traceGroup>
          <inkml:annotationXML>
            <emma:emma xmlns:emma="http://www.w3.org/2003/04/emma" version="1.0">
              <emma:interpretation id="{6E86AA81-1523-4B04-94D7-92B342035BA3}" emma:medium="tactile" emma:mode="ink">
                <msink:context xmlns:msink="http://schemas.microsoft.com/ink/2010/main" type="inkWord" rotatedBoundingBox="3346,9180 3979,9171 3986,9667 3353,9676">
                  <msink:destinationLink direction="with" ref="{63684726-F57B-428A-9717-C7F6A59D2E72}"/>
                </msink:context>
              </emma:interpretation>
              <emma:one-of disjunction-type="recognition" id="oneOf1">
                <emma:interpretation id="interp5" emma:lang="en-US" emma:confidence="0">
                  <emma:literal>CH</emma:literal>
                </emma:interpretation>
                <emma:interpretation id="interp6" emma:lang="en-US" emma:confidence="0">
                  <emma:literal>Ctl</emma:literal>
                </emma:interpretation>
                <emma:interpretation id="interp7" emma:lang="en-US" emma:confidence="0">
                  <emma:literal>Cit</emma:literal>
                </emma:interpretation>
                <emma:interpretation id="interp8" emma:lang="en-US" emma:confidence="0">
                  <emma:literal>Cts</emma:literal>
                </emma:interpretation>
                <emma:interpretation id="interp9" emma:lang="en-US" emma:confidence="0">
                  <emma:literal>Ch</emma:literal>
                </emma:interpretation>
              </emma:one-of>
            </emma:emma>
          </inkml:annotationXML>
          <inkml:trace contextRef="#ctx0" brushRef="#br0" timeOffset="-16269.931">308 2411 97,'13'-2'40,"-13"2"1,2 10 0,-2-10-31,-4 12-5,2-3 0,4 2-3,-2-11 0,0 17-1,0-17 0,1 12 0,-1-12-1,0 0 0,0 0 0,1-12 0,-1-1-1,-1-3 1,0-2-2,-1-5 1,-2 2-1,-1 0 1,-2 1-1,-4 4 2,0 6-1,-2 3 1,-2 6 1,-1 4-1,1 5 1,-2 6 0,1 4 1,2 4-1,-2 4 1,2 6-2,0 5 2,3 5-1,1 1 1,5 2-1,4-2 0,5-1 0,4-6 0,7-6-1,3-6 2,5-6-2,2-8 0,2-6-2,1-6 1,-3-7-2,1 0-1,-9-8-4,10 8-18,-16-16-17,6 5 2,-10-9 0,7 5-1</inkml:trace>
          <inkml:trace contextRef="#ctx0" brushRef="#br0" timeOffset="-16003.916">496 2416 92,'4'-14'40,"-4"14"2,0 0 0,0 0-28,0 0-5,-5 17-5,3-2-1,3 5-1,-1 4 0,2 6-1,-1 3 0,4 1 0,-2-1-1,1-2 0,-1-3 0,0-3-1,2-6-1,-4-8-2,2 1-3,-3-12-10,0 0-25,-7-16 0,7 16 1,-8-28 0</inkml:trace>
          <inkml:trace contextRef="#ctx0" brushRef="#br0" timeOffset="-15562.891">701 2377 86,'1'-14'39,"-6"-2"1,5 16 2,-6-14-25,8 24-8,-4-1-1,5 11-4,-2 4 0,3 6-1,-1 3 0,3 3-3,-2-1 0,3-2 0,-2-2 0,-2-3 0,1-3 0,-2-7-3,1 0-4,-3-18-30,-7 17-6,7-17 1,-10 5-1</inkml:trace>
          <inkml:trace contextRef="#ctx0" brushRef="#br0" timeOffset="-15801.904">454 2577 86,'-14'-4'40,"14"4"0,0 0 2,1 15-25,-1-15-9,19 2-3,-2-2-1,5-1-2,4-2-1,3-3-1,0 0 0,-1-2-3,-2 2 0,-5-4-3,2 10-6,-18-9-25,8 4-5,-13 5 2,11-12-1</inkml:trace>
        </inkml:traceGroup>
        <inkml:traceGroup>
          <inkml:annotationXML>
            <emma:emma xmlns:emma="http://www.w3.org/2003/04/emma" version="1.0">
              <emma:interpretation id="{BAAC4AB3-C73C-4CCE-9686-2E0F71B2298C}" emma:medium="tactile" emma:mode="ink">
                <msink:context xmlns:msink="http://schemas.microsoft.com/ink/2010/main" type="inkWord" rotatedBoundingBox="5154,9205 6785,9317 6756,9743 5124,9631"/>
              </emma:interpretation>
              <emma:one-of disjunction-type="recognition" id="oneOf2">
                <emma:interpretation id="interp10" emma:lang="en-US" emma:confidence="0">
                  <emma:literal>0-0</emma:literal>
                </emma:interpretation>
                <emma:interpretation id="interp11" emma:lang="en-US" emma:confidence="0">
                  <emma:literal>OMC</emma:literal>
                </emma:interpretation>
                <emma:interpretation id="interp12" emma:lang="en-US" emma:confidence="0">
                  <emma:literal>ORC</emma:literal>
                </emma:interpretation>
                <emma:interpretation id="interp13" emma:lang="en-US" emma:confidence="0">
                  <emma:literal>0.0</emma:literal>
                </emma:interpretation>
                <emma:interpretation id="interp14" emma:lang="en-US" emma:confidence="0">
                  <emma:literal>co</emma:literal>
                </emma:interpretation>
              </emma:one-of>
            </emma:emma>
          </inkml:annotationXML>
          <inkml:trace contextRef="#ctx0" brushRef="#br0" timeOffset="569.032">1990 2437 85,'4'-12'38,"-4"12"1,-3-13 1,3 13-26,-10 1-6,10-1-4,-19 9 1,8 2-3,-3 6 2,1 3-3,1 7 2,0 4-1,3 4 1,5 3-1,1-2 0,8 0-1,3-4 1,9-5-2,7-8 0,7-8 0,4-10 0,4-8 0,2-6 0,3-11 0,-2-2 0,-5-6 0,-5-1 0,-7-1 0,-6 3 0,-9 1 0,-7 4 0,-10 3 0,-5 1 0,-8 7 0,0 0 0,-6 6 0,0 1-2,1 5 1,3 4-1,0 1-1,7 7 0,1-5-4,9 11-2,-7-16-10,14 16-23,-2-15 3,8 14-1,-8-14 1</inkml:trace>
          <inkml:trace contextRef="#ctx0" brushRef="#br0" timeOffset="824.047">2454 2566 116,'0'0'42,"18"6"1,-7-7-2,8 4-35,2-3-3,5 2-1,6-1-3,0-2-2,4 2-4,-9-12-16,10 10-18,-9-6-1,3 3 1,-12-7 0</inkml:trace>
          <inkml:trace contextRef="#ctx0" brushRef="#br0" timeOffset="1383.079">3384 2438 100,'-13'-4'38,"2"3"2,-9-4-1,6 10-31,-10-5-4,2 6-1,-3 1 1,2 4-1,0 1 0,3 6-1,-2 3 1,7 6-1,0 4 0,7 4 0,3 1 0,5 4-2,8-3 0,4-2 0,7-4 0,5-7 0,4-7 0,5-8 0,3-9 0,2-8 0,1-4 0,-3-7 0,0 3-4,-12-16-14,5 14-24,-14-7 0,3 9 0,-16-3-1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14.126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F7733E-A958-490F-9847-6F3E4023BD9F}" emma:medium="tactile" emma:mode="ink">
          <msink:context xmlns:msink="http://schemas.microsoft.com/ink/2010/main" type="writingRegion" rotatedBoundingBox="3536,11278 6941,11334 6929,12042 3524,11986"/>
        </emma:interpretation>
      </emma:emma>
    </inkml:annotationXML>
    <inkml:traceGroup>
      <inkml:annotationXML>
        <emma:emma xmlns:emma="http://www.w3.org/2003/04/emma" version="1.0">
          <emma:interpretation id="{93A21D53-6E78-4023-81E7-05E2805B983E}" emma:medium="tactile" emma:mode="ink">
            <msink:context xmlns:msink="http://schemas.microsoft.com/ink/2010/main" type="paragraph" rotatedBoundingBox="3536,11278 6941,11334 6929,12042 3524,11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7461B-6491-46A9-ABD5-7D61AF23F180}" emma:medium="tactile" emma:mode="ink">
              <msink:context xmlns:msink="http://schemas.microsoft.com/ink/2010/main" type="line" rotatedBoundingBox="3536,11278 6941,11334 6929,12042 3524,11986"/>
            </emma:interpretation>
          </emma:emma>
        </inkml:annotationXML>
        <inkml:traceGroup>
          <inkml:annotationXML>
            <emma:emma xmlns:emma="http://www.w3.org/2003/04/emma" version="1.0">
              <emma:interpretation id="{69815A47-06CF-458D-83E4-E46225135A6A}" emma:medium="tactile" emma:mode="ink">
                <msink:context xmlns:msink="http://schemas.microsoft.com/ink/2010/main" type="inkWord" rotatedBoundingBox="3536,11278 6941,11334 6929,12042 3524,11986">
                  <msink:destinationLink direction="with" ref="{63684726-F57B-428A-9717-C7F6A59D2E72}"/>
                </msink:context>
              </emma:interpretation>
              <emma:one-of disjunction-type="recognition" id="oneOf0">
                <emma:interpretation id="interp0" emma:lang="en-US" emma:confidence="0">
                  <emma:literal>CH-02-P</emma:literal>
                </emma:interpretation>
                <emma:interpretation id="interp1" emma:lang="en-US" emma:confidence="0">
                  <emma:literal>Cho, P</emma:literal>
                </emma:interpretation>
                <emma:interpretation id="interp2" emma:lang="en-US" emma:confidence="0">
                  <emma:literal>Cho -P</emma:literal>
                </emma:interpretation>
                <emma:interpretation id="interp3" emma:lang="en-US" emma:confidence="0">
                  <emma:literal>GHz-of P</emma:literal>
                </emma:interpretation>
                <emma:interpretation id="interp4" emma:lang="en-US" emma:confidence="0">
                  <emma:literal>GHz-of -P</emma:literal>
                </emma:interpretation>
              </emma:one-of>
            </emma:emma>
          </inkml:annotationXML>
          <inkml:trace contextRef="#ctx0" brushRef="#br0">-2689 921 108,'0'0'40,"0"0"2,9 10-1,-9-10-31,4 27-4,-2-11-1,4 2-2,-2-1-3,-1 0 0,-1-5 0,-2-12 0,2 13 0,-2-13 0,0 0 0,-1-11 0,-1 0 0,-1-6 0,-3-3 0,1-1 0,-2-2 0,0 2 0,-3 3 0,-1 3 0,-1 10 0,-2 8 0,0 7 0,-2 10 0,-2 6 0,2 10 0,-2 5 0,2 8 0,-1 0 0,4 1 0,0 1 0,6-3 0,4-6 0,6-4 0,7-9 0,4-8 0,6-6 0,5-10 0,4-5 0,0-6 0,1-2 0,-4-9 0,6 9-15,-13-17-27,4 6 0,-11-11 0,5 1 1</inkml:trace>
          <inkml:trace contextRef="#ctx0" brushRef="#br0" timeOffset="696.039">-2338 893 118,'-15'-6'42,"15"6"1,-14 10-1,15 7-32,-5 1-10,5 10 0,0 3 0,4 10 0,1 2 0,0 2 0,3-3 0,1-3 0,0-2 0,-1-9 0,3 2 0,-12-30-4,17 25-38,-17-25-1,12 8 0,-12-8 0</inkml:trace>
          <inkml:trace contextRef="#ctx0" brushRef="#br0" timeOffset="247.014">-2530 971 116,'3'-18'41,"-3"18"1,0 0 0,8 10-32,-9 2-6,6 11-4,-3 3 0,3 11 0,1 2 0,-1 7 0,1 0 0,-1 3 0,-1-3 0,0-5 0,1-5 0,-3-11 0,2 0 0,-4-25-8,7 15-33,-7-15-2,-5-11 1,-2-8-1</inkml:trace>
          <inkml:trace contextRef="#ctx0" brushRef="#br0" timeOffset="460.026">-2571 1163 122,'-15'7'41,"15"4"1,0-11-2,4 11-32,6-8-6,7 3-2,5-4 0,3-2 0,3-2 0,1-6 0,5 1 0,-10-9-7,9 14-22,-15-18-11,3 7-3,-12-10 3,3 5-2</inkml:trace>
          <inkml:trace contextRef="#ctx0" brushRef="#br0" timeOffset="19293.103">-1827 1184 110,'-8'15'40,"8"-15"2,0 0-1,0 0-28,17 7-6,0-7-5,8 3-2,2-3 0,6 1 0,1-2 0,-2-4 0,0 4 0,-6-7 0,2 14-12,-13-16-29,1 9-1,-12-8 1,-4 9-1</inkml:trace>
          <inkml:trace contextRef="#ctx0" brushRef="#br0" timeOffset="1203.068">-2183 1323 109,'0'0'39,"0"0"2,8-11-4,4 12-29,-12-1-2,20-6-2,-7 1-2,3 2 0,-2 0 0,0 1-1,0-1 0,-3 2 0,-1 2-1,-10-1 0,14 6 2,-14-6-2,4 15 0,-5-3 0,-2 1 0,-2 2 0,-2 1 0,-2 1 0,-1 1 0,-2 1 0,-1 2 0,0-2 0,-1 3 0,0 0 0,1-6 0,3 1 0,1-2 0,4-1 0,4-4 0,1-10 0,8 12 0,3-9 0,4 2 0,3-4 0,4-2 0,-1 0 0,3 0 0,-4-3 0,4 4 0,-24 0-40,27-11-1,-20 0-1,4 3 0</inkml:trace>
          <inkml:trace contextRef="#ctx0" brushRef="#br0" timeOffset="19861.135">-1059 1045 108,'0'0'39,"-23"4"2,12 7-2,-10-5-28,10 14-4,-7 1-2,5 8 0,-3 4-5,3 5 0,1 1 0,8 1 0,-1-2 0,9-3 0,6-4 0,5-7 0,7-7 0,7-9 0,6-7 0,3-7 0,4-9 0,1-6 0,-1-5 0,-1-4 0,-5-4 0,-6-3 0,-6 2 0,-9-1 0,-6 5 0,-10 1 0,-9 4 0,-6 5 0,-5 4 0,-5 4 0,-3 2 0,-3 4 0,2 2 0,1 2 0,5 2 0,0-1 0,8 4 0,-3-13-19,19 11-22,-12-2-1,12 2 0,0 0 1</inkml:trace>
          <inkml:trace contextRef="#ctx0" brushRef="#br0" timeOffset="21787.246">-439 1277 111,'-10'8'41,"10"-8"1,0 0-1,-12 5-30,12-5-4,11 7-5,1-7-2,1-2 0,6 0 0,4-4 0,5-2 0,2-3 0,2-2 0,0 2 0,-3-1 0,0 4 0,-12-10-13,4 17-28,-21 1-2,18-1 2,-18 1-2</inkml:trace>
          <inkml:trace contextRef="#ctx0" brushRef="#br0" timeOffset="22154.267">146 1166 117,'0'0'41,"0"0"2,4 13-1,4 5-34,-7-1-4,8 9-4,-2 6 0,4 5 0,0 2 0,1 0 0,-1-2 0,0-3 0,2-6 0,-3-4 0,-3-9 0,-1-3 0,-6-12 0,0 0 0,10 6-13,-16-18-28,6 3-1,-9-14 1,6 6-1</inkml:trace>
          <inkml:trace contextRef="#ctx0" brushRef="#br0" timeOffset="22510.287">137 1091 110,'0'0'39,"-5"-22"3,5 22-2,3-19-31,13 16-2,1-4-3,9 5 0,2 1-4,7 2 0,2 1 0,2 5 0,1-1 0,-2 3 0,-5 0 0,-3 3 0,-6 0 0,-8 3 0,-7 1 0,-9 3 0,-7 5 0,-8-2 0,-6 3 0,-4-1 0,-3 0 0,-3-3 0,1-2 0,-2-11 0,8 2 0,-10-18-29,17 8-13,-4-9 0,10 0 1,-3-8-2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7:41.874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E38B60-F8C3-4149-A2BA-65DE308192F2}" emma:medium="tactile" emma:mode="ink">
          <msink:context xmlns:msink="http://schemas.microsoft.com/ink/2010/main" type="writingRegion" rotatedBoundingBox="6705,12059 7450,13049 6884,13474 6139,12484"/>
        </emma:interpretation>
      </emma:emma>
    </inkml:annotationXML>
    <inkml:traceGroup>
      <inkml:annotationXML>
        <emma:emma xmlns:emma="http://www.w3.org/2003/04/emma" version="1.0">
          <emma:interpretation id="{20C1F726-FFB7-4AEB-AFF3-693B596AAA90}" emma:medium="tactile" emma:mode="ink">
            <msink:context xmlns:msink="http://schemas.microsoft.com/ink/2010/main" type="paragraph" rotatedBoundingBox="6705,12059 7450,13049 6884,13474 6139,12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EC2AD-0988-4827-9397-445CEC0857A2}" emma:medium="tactile" emma:mode="ink">
              <msink:context xmlns:msink="http://schemas.microsoft.com/ink/2010/main" type="line" rotatedBoundingBox="6705,12059 7450,13049 6884,13474 6139,12484"/>
            </emma:interpretation>
          </emma:emma>
        </inkml:annotationXML>
        <inkml:traceGroup>
          <inkml:annotationXML>
            <emma:emma xmlns:emma="http://www.w3.org/2003/04/emma" version="1.0">
              <emma:interpretation id="{2642B539-4C9D-4F5C-B00E-9644A32C18FD}" emma:medium="tactile" emma:mode="ink">
                <msink:context xmlns:msink="http://schemas.microsoft.com/ink/2010/main" type="inkWord" rotatedBoundingBox="6705,12059 7450,13049 6884,13474 6139,12484"/>
              </emma:interpretation>
              <emma:one-of disjunction-type="recognition" id="oneOf0">
                <emma:interpretation id="interp0" emma:lang="en-US" emma:confidence="0">
                  <emma:literal>lot</emma:literal>
                </emma:interpretation>
                <emma:interpretation id="interp1" emma:lang="en-US" emma:confidence="0">
                  <emma:literal>'OH</emma:literal>
                </emma:interpretation>
                <emma:interpretation id="interp2" emma:lang="en-US" emma:confidence="0">
                  <emma:literal>Got</emma:literal>
                </emma:interpretation>
                <emma:interpretation id="interp3" emma:lang="en-US" emma:confidence="0">
                  <emma:literal>"oh</emma:literal>
                </emma:interpretation>
                <emma:interpretation id="interp4" emma:lang="en-US" emma:confidence="0">
                  <emma:literal>Goth</emma:literal>
                </emma:interpretation>
              </emma:one-of>
            </emma:emma>
          </inkml:annotationXML>
          <inkml:trace contextRef="#ctx0" brushRef="#br0">158 1759 91,'12'-4'37,"-12"4"1,14-4-3,0 14-20,-14-10-4,10 16-3,-6-2-1,4 9-2,-6 1 0,3 9-2,-4 4-3,2 1 0,-2 2 0,3-3 0,-3-2 0,0-7 0,1-3 0,-1-8 0,0-4 0,-1-13 0,0 0 0,0 0 0,0 0-7,0 0-35,-3-18 0,-3-1 0,6 3 0</inkml:trace>
          <inkml:trace contextRef="#ctx0" brushRef="#br0" timeOffset="662.037">363 2383 98,'0'0'37,"-15"-12"3,15 12-2,-29 0-25,21 11-5,-8-2-3,4 11-1,-2 1-1,2 9 1,-3 1-1,5 7-1,-2 3-2,8 3 0,1-2 0,5-3 0,5-5 0,3-6 0,9-6 0,2-12 0,5-9 0,2-8 0,1-8 0,0-6 0,-1-6 0,-5-3 0,-2-3 0,-8-4 0,-4 2 0,-7 0 0,-5 2 0,-9 3 0,-3 3 0,-2 4 0,-3 4 0,-1 6 0,0 5 0,0 3 0,4 5 0,3 3 0,14-3-4,-16 11-3,19 7-6,-8-9-26,14 7-2,-6-6 1,10 6-1</inkml:trace>
          <inkml:trace contextRef="#ctx0" brushRef="#br0" timeOffset="964.055">595 2430 108,'0'0'40,"0"0"2,0 0-1,4 25-29,-9-10-6,9 8 0,-3 4-6,3 5 0,0 0 0,3 1 0,-1-2 0,1-2 0,-1-2 0,-3-6 0,2-2 0,-5-19 0,4 23-14,-17-24-26,13 1-2,-15-8 1,15 8 0</inkml:trace>
          <inkml:trace contextRef="#ctx0" brushRef="#br0" timeOffset="1492.085">800 2337 112,'0'0'40,"0"0"1,0 0 1,0 0-32,-1 9-4,6 7-2,-1 4-4,2 4 0,-1 5 0,2 4 0,-3 4 0,2 3 0,-3 0 0,4-3 0,-4-1 0,2-4 0,-1-7 0,-1-3 0,-1-7 0,0-6 0,-2-9 0,0 0 0,7 11 0,-15-22-43,8 11 1,-5-23-2,5 10 1</inkml:trace>
          <inkml:trace contextRef="#ctx0" brushRef="#br0" timeOffset="1184.067">496 2598 120,'0'0'40,"0"0"1,11-14-2,8 12-32,0-5-2,9 2-2,5-3-3,3 2 0,1-1 0,-1-1 0,-1 2-2,-8-4-2,-2 7-3,-15-12-10,4 14-23,-10-9-1,-4 10 1,2-14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27.22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A75A48-F1A3-4790-86C2-6446A20D83C0}" emma:medium="tactile" emma:mode="ink">
          <msink:context xmlns:msink="http://schemas.microsoft.com/ink/2010/main" type="inkDrawing" rotatedBoundingBox="5432,13754 5445,11747 5509,11747 5497,13755" semanticType="callout" shapeName="Other">
            <msink:sourceLink direction="with" ref="{45DB63DF-4BE0-47F5-BAE3-C31A77EF7CA2}"/>
            <msink:sourceLink direction="with" ref="{906F64D0-76A2-40BD-A3A3-0C45D93E7162}"/>
          </msink:context>
        </emma:interpretation>
      </emma:emma>
    </inkml:annotationXML>
    <inkml:trace contextRef="#ctx0" brushRef="#br0">4-2 52,'0'0'33,"0"0"1,0 0 1,0 0-9,-10-1-9,18 14-5,-8-13-2,1 22-3,-2-8-1,7 9-1,-5 1 0,4 7-1,-3 0-1,3 10 0,-2-1 0,1 4-3,-1 0 0,1 3 0,-2 1 0,0 0 0,0-2 0,0-1 0,-2-2 0,1-1 0,0-2 0,-1-2 0,1-3 0,0 0 0,-1 1 0,0-4 0,2 0 0,0 0 0,-2 0 0,1-1 0,-1-2 0,0 0 0,0-1 0,-1-1 0,0 0 0,0-1 0,-1-2 0,1 1 0,0 2 0,-1-5 0,1 2 0,0-3 0,0 1 0,0-3 0,-1 0 0,2 0 0,-1 1 0,0 0 0,-1-1 0,1 1 0,-1 0 0,1 2 0,0-3 0,-1 0 0,1-1 0,0 1 0,0-1 0,0-1 0,0-1 0,0 3 0,-1-3 0,1 1 0,1 1 0,-1-2 0,1-1 0,-1 3 0,0-2 0,1 1 0,0 0 0,1 1 0,-2-4 0,2 4 0,-1 0 0,0-1 0,0 0 0,0 0 0,0-2 0,-1 1 0,1 0 0,0-3 0,0-1 0,-1-3 0,1-9 0,-1 15 0,1-15 0,0 0 0,0 0 0,0 0 0,0 0 0,0 0 0,-2-12 0,-7-11-21,14 10-20,-12-11-2,10 5 2,-7-9-2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1.93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14 15 115,'-14'2'40,"11"10"1,3-12 0,0 12-32,0-12-4,17 9-1,-1-7-4,7-1 0,2-2 0,1-2 0,5-1 0,0-3 0,0 2 0,-2-4-3,1 4 1,-5-4 0,2 5 0,-6-1 0,0 4 0,-2 4 3,-4 2 0,0 8 1,-3 0 0,-1 7 2,-3-2-1,2 4-3,-4-5 0,2 2 0,-2-5 0,-3-4 0,2 2 0,-5-12-39,0 0-1,-12-15-2,12 15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2.10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0 6 133,'0'0'41,"0"0"-3,0 0-8,10 4-33,-10-4-33,16-4-3,-5-2 0,7 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28.39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9047BC-9CAF-460D-8068-2341F8656D04}" emma:medium="tactile" emma:mode="ink">
          <msink:context xmlns:msink="http://schemas.microsoft.com/ink/2010/main" type="writingRegion" rotatedBoundingBox="3602,13949 6251,13822 6294,14717 3645,14844"/>
        </emma:interpretation>
      </emma:emma>
    </inkml:annotationXML>
    <inkml:traceGroup>
      <inkml:annotationXML>
        <emma:emma xmlns:emma="http://www.w3.org/2003/04/emma" version="1.0">
          <emma:interpretation id="{5F631B2C-45D2-4E32-B9E5-B1C7EE4BF9A2}" emma:medium="tactile" emma:mode="ink">
            <msink:context xmlns:msink="http://schemas.microsoft.com/ink/2010/main" type="paragraph" rotatedBoundingBox="3602,13949 6251,13822 6294,14717 3645,14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62870-C5B8-44A4-9CCA-8DE85F3A64CE}" emma:medium="tactile" emma:mode="ink">
              <msink:context xmlns:msink="http://schemas.microsoft.com/ink/2010/main" type="line" rotatedBoundingBox="3602,13949 6251,13822 6294,14717 3645,14844"/>
            </emma:interpretation>
          </emma:emma>
        </inkml:annotationXML>
        <inkml:traceGroup>
          <inkml:annotationXML>
            <emma:emma xmlns:emma="http://www.w3.org/2003/04/emma" version="1.0">
              <emma:interpretation id="{86AC3947-D2B6-4275-9B2E-2969E0EB04C9}" emma:medium="tactile" emma:mode="ink">
                <msink:context xmlns:msink="http://schemas.microsoft.com/ink/2010/main" type="inkWord" rotatedBoundingBox="3602,13949 6251,13822 6294,14717 3645,14844"/>
              </emma:interpretation>
              <emma:one-of disjunction-type="recognition" id="oneOf0">
                <emma:interpretation id="interp0" emma:lang="en-US" emma:confidence="0">
                  <emma:literal>phosphor)</emma:literal>
                </emma:interpretation>
                <emma:interpretation id="interp1" emma:lang="en-US" emma:confidence="0">
                  <emma:literal>p hospital</emma:literal>
                </emma:interpretation>
                <emma:interpretation id="interp2" emma:lang="en-US" emma:confidence="0">
                  <emma:literal>phosphor |</emma:literal>
                </emma:interpretation>
                <emma:interpretation id="interp3" emma:lang="en-US" emma:confidence="0">
                  <emma:literal>p hosphal</emma:literal>
                </emma:interpretation>
                <emma:interpretation id="interp4" emma:lang="en-US" emma:confidence="0">
                  <emma:literal>phosphor I</emma:literal>
                </emma:interpretation>
              </emma:one-of>
            </emma:emma>
          </inkml:annotationXML>
          <inkml:trace contextRef="#ctx0" brushRef="#br0">0 80 110,'12'-15'41,"0"-3"1,9 8-1,-1-12-29,10 17-7,1-3-1,6 7-4,-3 3 0,-1 6 0,-4 3 0,-6 6 0,-8 3 0,-8 5 0,-8 0 0,-7 4 0,-8 0 0,-5 1 0,-2-3 0,-4-6 0,0-2 0,-1-10 0,6 2-9,-4-21-9,15 6-22,-2-13-2,13 1 2,2-12-1</inkml:trace>
          <inkml:trace contextRef="#ctx0" brushRef="#br0" timeOffset="-316.019">104 94 110,'0'0'39,"0"0"3,0 23-2,-7-6-31,15 16-3,-3 3-1,4 10-1,-2 6-4,2 3 0,-2 1 0,0-1 0,-3-6 0,-1-7 0,0-7 0,-3-9 0,3-4 0,-3-22-14,1 9-27,-1-9-1,-10-15 2,0-7-3</inkml:trace>
          <inkml:trace contextRef="#ctx0" brushRef="#br0" timeOffset="493.028">487-263 105,'-11'3'39,"6"9"3,-7-3-1,10 18-27,-6-5-7,11 13-2,-2 3-3,4 8-2,0 1 0,3 2 0,1-1 0,0-3 0,0-5 0,-1-5 0,-1-10 0,-2-4 0,1-7 0,-6-14 0,0 0 0,9-1 0,-7-13 0,0-7 0,1-5 0,-2-7 0,4-2 0,-1-1 0,2 1 0,1 1 0,3 8 0,2 5 0,1 10 0,3 9 0,-2 11 0,2 10 0,-2 7 0,1 5 0,-2 2 0,-1 2 0,-2-3 0,0-2 0,-1-3 0,-3-11 0,4 1 0,-10-17-17,0 0-24,11-9-1,-2 2 1,-6-16-1</inkml:trace>
          <inkml:trace contextRef="#ctx0" brushRef="#br0" timeOffset="861.049">894-21 92,'-9'8'40,"4"11"1,-6-5 0,6 14-14,-6-10-21,9 7-1,1-2-2,4-2-3,3-3 0,5-4 0,3-3 0,4-7 0,0-5 0,4-5 0,-1-6 0,-1-3 0,-1-3 0,-4-3 0,-4-1 0,-6-4 0,-4 3 0,-5-1 0,-3 2 0,-5 1 0,0 4 0,-5 4 0,0 7-2,-2 5 1,4 7-1,-2 2-3,9 14-8,-4-8-26,11 8-1,-2-10 1,12 7-2</inkml:trace>
          <inkml:trace contextRef="#ctx0" brushRef="#br0" timeOffset="1315.075">1322-70 83,'0'0'40,"0"0"-1,-15-4 2,4 16-13,-9-7-22,4 7-2,-7 0-1,3 4-1,-3 0 0,3 4-1,-1-2 1,4 1-1,2-3 0,3-1 1,6-3-2,4-3 0,2-9 0,14 8 0,1-8 0,6-5 0,5 0 0,4-1 0,3-2 0,2 2 0,-3 4 0,-3 5 0,-5 2 0,-6 7 0,-6 3 0,-8 3 0,-7 1 0,-5 2 0,-5-3 0,-3-3 0,-2 0 0,-4-8 0,5 6-8,-12-12-32,14 2-2,-7-10 1,9 2-1</inkml:trace>
          <inkml:trace contextRef="#ctx0" brushRef="#br0" timeOffset="1991.113">1481 185 66,'-9'-22'36,"6"4"0,0-5 3,3 23-17,3-30-7,10 25-4,-10-6-2,9 14-1,-12-3-2,18 21-1,-9-1-3,1 12-2,-2 4 0,0 6 0,-1 1 0,-1 0 0,-2-2 0,-2-4 0,0-7 0,-2-8 0,0-5 0,-2-7 0,2-10 0,0 0 0,-11 0 0,5-14 0,1-3-4,-2-8 1,2-5-1,-1-8 1,4-3 1,0-3 0,4 0 1,1 1 1,3 1 1,2 6 0,2 3 1,5 9 0,1 5 1,4 7 0,-2 7 0,2 9 1,-3 5-4,0 10 0,-5 2 0,-4 6 0,-5 2 0,-4 3 0,-5-2 0,-4-3 0,-5-2 0,-2-6 0,0-2 0,-5-10 0,6 2-10,-11-19-29,14 2-3,-4-14 1,11 1-1</inkml:trace>
          <inkml:trace contextRef="#ctx0" brushRef="#br0" timeOffset="2465.141">1780-244 111,'0'0'39,"-4"20"3,4-20-2,-1 23-30,-3-9-4,8 10-1,0 1-3,2 7-2,0 3 0,3 4 0,-1 0 0,1-2 0,-1 2 0,-2-8 0,0-5 0,-2-5 0,0-7 0,-4-14 0,8 11 0,-8-11 0,6-11 0,-3-6 0,3-4 0,-1-8 0,3 0 0,-3-3 0,6 0 0,-2 2-2,2 7 2,2 7 0,1 8 2,0 9-2,0 7 0,1 6 0,-3 5 0,1 4 0,-2 2 0,-1 0 0,0-2 0,-3-3 0,4 3 0,-11-23-19,13 20-21,-13-20-2,17 4 2,-17-4-1</inkml:trace>
          <inkml:trace contextRef="#ctx0" brushRef="#br0" timeOffset="2911.166">2347-38 113,'0'0'37,"0"0"2,-15-5-9,-3 1-21,18 4-3,-25 10-2,11 1 0,-4 1-1,3 5 0,-1 2-1,2 4 0,0 0 1,3 0-3,2-2 0,4-1 0,5-3 0,4-5 0,-4-12 0,22 5 0,-6-11 0,4-4 0,2-6 0,0-3 0,-1-3 0,-2 1 0,-3 2 0,-2 3 0,-3 5 0,-11 11 0,12 0 0,-8 12 0,-2 3 0,0 6 0,2 0 0,0 1 0,1-1 0,1-5 0,1-1 0,-7-15 0,17 13 0,-17-13-9,24-7-30,-19-8-1,6 3-1,-8-12 1</inkml:trace>
          <inkml:trace contextRef="#ctx0" brushRef="#br0" timeOffset="3180.181">2569-248 121,'0'0'42,"0"0"0,0 21-2,-2-3-32,9 9-6,-2 3-2,4 7 0,0 0 0,2 3 0,-1-2 0,-1 0 0,0-4 0,0-6 0,-3-3 0,-4-9 0,4 6-4,-6-22-36,-8 15-1,-3-20-2,11 5 2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2.78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118-5 117,'18'-6'41,"-18"6"1,13 6 0,-13-6-33,7 28-5,0-4-4,5 9 0,-1 3 0,1 8 0,-1 0 0,3 0 0,-3-2 0,1-5 0,0-5 0,-4-5 0,0-8 0,-2-4 0,-1-5 0,-5-10 0,0 0 0,0 0 0,-5-15 0,0 0 0,-3-2 0,-2-4 0,-3 1 0,-3 0 0,0 2 0,-4 4 0,0 3 0,-2 5 0,0 5 0,-1 6 0,3 3 0,-1 6 0,1 3 0,4 5 0,2 0 0,5 2 0,4-3 0,5-1 0,4-1 0,7-4 0,4-5 0,6-6 0,3-2 0,1-8 0,4 1 0,-3-8 0,6 3-7,-12-12-6,12 13 0,-16-13 0,9 12 3,-10-5 3,1 5 5,-2 4 3,-14 6 5,24-4 5,-24 4 2,19 6 0,-19-6-2,20 14-3,-11-4-6,4 2-2,-1-3 0,1 1 0,-1-3 0,-12-7 0,19 6 0,-21-17-38,12 8-4,-11-15 1,5 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2.97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7 0 122,'0'0'40,"-10"19"2,10-19-3,4 13-33,-3-4-6,-1-9-6,16 25-25,-16-25-7,18 22-3,-13-12 2,9 6-2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3.26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138 0 107,'0'0'39,"0"0"1,0 0-1,-11 4-27,-6 0-5,3 9 0,-6 0-3,3 6-4,0 2 0,2 3 0,1 1 0,6 1 0,3-4 0,6 0 0,5-2 0,6-5 0,6-4 0,4-5 0,6-3 0,2-5 0,8 3 0,-11-14-37,12 5-4,-8-14-2,3 7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3.93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238 29 103,'-8'-20'39,"8"20"1,-22-12-1,22 12-27,-29 0-4,12 7-3,-8 0-1,3 10 1,-2 1-5,2 7 0,2 3 0,3 2 0,2-1 0,5-2 0,3-6 0,7-4 0,6-4 0,5-9 0,3-6 0,3-4 0,4-8 0,-1-1 0,-1-2 0,-1-4 0,-3 0 0,-3 1 0,-4 3 0,-3 3 0,-5 14 0,2-12 0,-2 12 0,0 0 0,-3 15 0,4-2 0,0 0 0,3 1 0,3-2 0,0-1 0,6 0 0,-13-11-6,32 12-34,-21-16-1,6 10 0,-7-13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4.41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143 12 118,'-12'-11'40,"12"11"1,-22-4-1,22 4-32,-20 7-4,7 3 0,-1 1-4,0 7 0,0 1 0,3 4 0,0 2 0,3 1 0,3-3 0,6-1 0,3-3 0,8-4 0,5-3 0,4-9 0,9 0-2,-2-13-6,10 8-4,-13-19-11,13 11-13,-16-15 1,11 16 14,-21-13 10,5 7 8,-8 3 5,-8-6 5,9 17 13,-16-12 14,6 13 0,-5-10-12,5 10-9,6 11-4,-2 1-2,-2-3-4,5 7-3,-3-1 0,3 1 0,1-1 0,-1-2 0,1-1 0,-8-12-3,16 12-34,-16-12-4,0 0-1,-8-20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4.60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0 7 128,'-3'-10'42,"3"10"-1,0 0-2,10 1-34,-1 6-5,2-3-5,9 11-4,-20-15-28,30 25-3,-13-13 0,6 9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4.94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223 48 107,'10'-14'37,"-12"4"2,2 10-7,-14-15-21,14 15-5,-21-7-1,8 7-2,-7 0 0,2 5 0,-6 2-1,3 4 1,-2 3-1,1 4 0,2 2-2,4 1 0,4-1 0,6 2 0,5-4 0,8-1 0,5-6 0,9-5 0,3-4 0,5-8 0,3-2 0,-1-8-2,4 7-10,-16-16-28,8 5-1,-13-10 1,2 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25.76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774139-F1C6-4ED9-A984-8BB79A6CC00E}" emma:medium="tactile" emma:mode="ink">
          <msink:context xmlns:msink="http://schemas.microsoft.com/ink/2010/main" type="writingRegion" rotatedBoundingBox="5323,10771 10544,10673 10619,14618 5398,14717">
            <msink:destinationLink direction="with" ref="{54904815-0878-4700-AB22-713F56470562}"/>
          </msink:context>
        </emma:interpretation>
      </emma:emma>
    </inkml:annotationXML>
    <inkml:traceGroup>
      <inkml:annotationXML>
        <emma:emma xmlns:emma="http://www.w3.org/2003/04/emma" version="1.0">
          <emma:interpretation id="{58EF8B79-0C4A-4525-8F3C-C857084C6808}" emma:medium="tactile" emma:mode="ink">
            <msink:context xmlns:msink="http://schemas.microsoft.com/ink/2010/main" type="paragraph" rotatedBoundingBox="5323,10771 10545,10673 10558,11405 5337,11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24B236-F878-48A1-A148-CC6E3D38E7A9}" emma:medium="tactile" emma:mode="ink">
              <msink:context xmlns:msink="http://schemas.microsoft.com/ink/2010/main" type="line" rotatedBoundingBox="5323,10771 10545,10673 10558,11405 5337,11503"/>
            </emma:interpretation>
          </emma:emma>
        </inkml:annotationXML>
        <inkml:traceGroup>
          <inkml:annotationXML>
            <emma:emma xmlns:emma="http://www.w3.org/2003/04/emma" version="1.0">
              <emma:interpretation id="{45DB63DF-4BE0-47F5-BAE3-C31A77EF7CA2}" emma:medium="tactile" emma:mode="ink">
                <msink:context xmlns:msink="http://schemas.microsoft.com/ink/2010/main" type="inkWord" rotatedBoundingBox="5323,10771 10545,10673 10558,11405 5337,11503">
                  <msink:destinationLink direction="with" ref="{8DA75A48-F1A3-4790-86C2-6446A20D83C0}"/>
                </msink:context>
              </emma:interpretation>
              <emma:one-of disjunction-type="recognition" id="oneOf0">
                <emma:interpretation id="interp0" emma:lang="en-US" emma:confidence="0">
                  <emma:literal>Cato-car</emma:literal>
                </emma:interpretation>
                <emma:interpretation id="interp1" emma:lang="en-US" emma:confidence="0">
                  <emma:literal>He-on-RI</emma:literal>
                </emma:interpretation>
                <emma:interpretation id="interp2" emma:lang="en-US" emma:confidence="0">
                  <emma:literal>Goto-car/</emma:literal>
                </emma:interpretation>
                <emma:interpretation id="interp3" emma:lang="en-US" emma:confidence="0">
                  <emma:literal>Cato-car/</emma:literal>
                </emma:interpretation>
                <emma:interpretation id="interp4" emma:lang="en-US" emma:confidence="0">
                  <emma:literal>Cts-orc-RI</emma:literal>
                </emma:interpretation>
              </emma:one-of>
            </emma:emma>
          </inkml:annotationXML>
          <inkml:trace contextRef="#ctx0" brushRef="#br0">410 3228 104,'0'0'38,"0"0"3,11 2-1,-3-13-25,14 11-8,3-6-3,6 2-1,4-3 0,5 0-3,-2-2 0,-3 0-3,0 2-1,-8-8-2,5 14-9,-18-13-24,5 5-3,-10-7 3,1 5-1</inkml:trace>
          <inkml:trace contextRef="#ctx0" brushRef="#br0" timeOffset="-223.013">503 2855 98,'0'0'39,"0"0"1,0 0-1,-17 2-24,20 13-6,-6 2-3,7 10-2,-1 4 1,4 10-5,-2 4 0,3 5 0,-2-1 0,2 1 0,-2-5 0,0-3 0,-2-7 0,-2-9 0,1-5 0,-4-9 0,4 2-10,-12-20-11,9 6-20,0 0-1,-13-12 2,2-5 0</inkml:trace>
          <inkml:trace contextRef="#ctx0" brushRef="#br0" timeOffset="302.017">737 2831 99,'0'0'40,"-12"-9"0,12 9 0,0 0-24,0 0-8,-7 21-2,10 1-2,0 7-2,3 9-2,-1 3 0,3 5 0,-1 0 0,2 0 0,-1-4 0,2-2 0,-2-8 0,0-9 0,-2-2 0,-1-8 0,2 0 0,-7-13-33,0 0-9,0 0-1,0 0 1</inkml:trace>
          <inkml:trace contextRef="#ctx0" brushRef="#br0" timeOffset="18713.07">1084 3166 91,'0'0'40,"0"13"2,0-13-1,19 6-16,-9-8-16,13 6-2,-1-3-7,9 4 0,1-2 0,1 0 0,2 1 0,-3-3 0,0 1 0,-3-5 0,-2 1 0,-5-4 0,-1 2 0,-5-6 0,0 4 0,-8-9-12,10 10-29,-14-5-1,6 7 0,-10 3 1</inkml:trace>
          <inkml:trace contextRef="#ctx0" brushRef="#br0" timeOffset="19382.108">2066 3065 81,'0'0'38,"-10"-15"0,10 15 1,-12-11-19,12 11-12,-15 0-3,15 0-1,-22 5 0,12 3-2,-5 0 2,2 7-2,-5 0 2,3 6-2,0 1 2,2 4-4,1-3 0,4 3 0,3-3 0,6-1 0,3-4 0,8-4 0,4-5 0,7-1 0,4-5 0,6-5 0,3-2 0,4-6 0,1-2 0,1-4 0,-4 0 0,-2-3 0,-6-1 0,-5-3 0,-6 3 0,-7-1 0,-7 3 0,-6 1 0,-6 0 0,-7 2 0,-6 4 0,-3 2 0,-7 1 0,-3 2 0,-1 3 0,0 1 0,2 4 0,2-2 0,13 7-6,-5-8-35,22 1-1,0 0 0,0 0 0</inkml:trace>
          <inkml:trace contextRef="#ctx0" brushRef="#br0" timeOffset="-729.042">321 2889 87,'-1'-13'37,"1"13"1,0 0 1,4 10-21,-4-10-7,-4 17-2,0-4-3,6 4-1,-3-1 0,2 0-5,0 0 0,1-4 0,0-3 0,-2-9 0,0 0 0,0 0 0,0 0 0,0 0 0,0 0 0,3-19 0,-4 4 0,-4-1 0,1-1 0,-1 0 0,-3 0 0,0 3 0,-2 3 0,-2 5 0,-3 3 0,1 7 0,-3 5 0,0 5 0,-3 8 0,2 3 0,-2 6 0,1 8 0,2 4 0,1 4 0,3 2 0,3 4 0,4 1 0,5-3 0,5-3 0,6-5 0,4-9 0,6-4 0,5-9 0,4-9 0,0-8 0,3-6 0,1-7 0,-4-3 0,-1-3 0,-6-4 0,-1-1 0,-9-6 0,9 12-27,-18-10-15,4 6-2,-11-4 2</inkml:trace>
          <inkml:trace contextRef="#ctx0" brushRef="#br0" timeOffset="19906.138">2682 3104 75,'0'0'38,"-12"10"2,12-10 0,0 0-12,6 9-17,-6-9-2,18-3-3,-2 2-2,9 4 0,3-7-4,4 3 0,1 2 0,-1-3 0,4 6-2,-10-15-22,6 15-17,-8-11 0,2 6-1,-5-10-1</inkml:trace>
          <inkml:trace contextRef="#ctx0" brushRef="#br0" timeOffset="20557.175">3527 3000 95,'0'0'38,"5"-9"1,-5 9-1,-15-13-23,15 13-8,-16-5-2,6 4-2,-4-1 0,1 3-1,-3-1-1,1 5 1,-3 0-1,1 4 0,-2 1 0,2 5 0,0 1 0,3 8 1,1-2-2,2 4 0,4 1 0,4-1 0,3 0 0,5-2 0,4-4 0,5-5 0,4-3 0,8-3 0,1-6 0,6-3 0,4-3 0,2-3 0,2-1 0,-3-3 0,-1 4 0,-14-4-40,9 2-2,-14-4 0,2 6 0</inkml:trace>
          <inkml:trace contextRef="#ctx0" brushRef="#br0" timeOffset="21148.209">4024 3156 102,'0'0'39,"0"0"2,0 0-1,0 0-28,10 1-4,10-1-2,1-7-2,9 5-1,3-6-3,5 4 0,0 1 0,-2-7-7,9 10-33,-16-7-1,3 9 0,-14-10 1</inkml:trace>
          <inkml:trace contextRef="#ctx0" brushRef="#br0" timeOffset="22096.263">4609 3090 95,'0'0'37,"0"0"4,0 0-3,0 0-20,8 15-10,-7-3-1,6 8-2,-2-1-1,4 6-2,-3-4-2,3 1 0,-2-3 0,1-2 0,-2-3 0,0-4 0,-6-10 0,6 10 0,-6-10 0,0 0 0,0 0 0,-3-16 0,1 6 0,-2-8 0,2 0-3,-1-7 0,2-2 1,1-3 0,1 0 1,2-4-1,2 0 1,2-1 1,2 1 0,3 4 0,0 2 0,3 3 1,0 3 0,4 6 0,-2 4 0,0 7 1,1 5 0,1 4 0,-3 4 0,0 5 0,-3 0-2,0 3 0,-5-1 0,0 1 0,-7-2 0,-4 0 0,-4 1 0,-6 0 0,-3-2 0,-5 0 0,-2 0 0,-3-2 0,1 0 0,0 2 0,0-3 0,3-1 0,3-1 0,4 1 0,3-2 0,12-7 0,-11 14 0,11-14 0,2 12 0,-2-12 0,19 14 0,-3-6 0,5-1 0,4 3 0,2 0 0,3 0 0,2-1 0,1 1 0,0-3 0,2 1 0,-4-1 0,-2-2 0,-1-2 0,-5 1 0,-3-2 0,-5 1 0,-5 2 0,-10-5 0,0 0 0,6 11 0,-6-11 0,-11 1-17,11-1-24,0 0-1,0 0 1,-14-12 0</inkml:trace>
          <inkml:trace contextRef="#ctx0" brushRef="#br0" timeOffset="22457.284">5281 2672 114,'0'0'38,"0"0"3,-3 18-2,-10-7-31,7 10-3,-5 1-1,0 2-1,-1 2 0,2 1-3,0-5 0,-2-2 0,7-3-3,-5-10-6,13 4-30,-3-11-2,0 0 1,-13-3-1</inkml:trace>
        </inkml:traceGroup>
      </inkml:traceGroup>
    </inkml:traceGroup>
    <inkml:traceGroup>
      <inkml:annotationXML>
        <emma:emma xmlns:emma="http://www.w3.org/2003/04/emma" version="1.0">
          <emma:interpretation id="{398CEE6C-E17A-4146-87EE-369BC62FCD48}" emma:medium="tactile" emma:mode="ink">
            <msink:context xmlns:msink="http://schemas.microsoft.com/ink/2010/main" type="paragraph" rotatedBoundingBox="5416,13866 8130,13784 8156,14644 5442,14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385C39-ABA5-4D23-B23D-A83EEABA292A}" emma:medium="tactile" emma:mode="ink">
              <msink:context xmlns:msink="http://schemas.microsoft.com/ink/2010/main" type="line" rotatedBoundingBox="5416,13866 8130,13784 8156,14644 5442,14726"/>
            </emma:interpretation>
          </emma:emma>
        </inkml:annotationXML>
        <inkml:traceGroup>
          <inkml:annotationXML>
            <emma:emma xmlns:emma="http://www.w3.org/2003/04/emma" version="1.0">
              <emma:interpretation id="{906F64D0-76A2-40BD-A3A3-0C45D93E7162}" emma:medium="tactile" emma:mode="ink">
                <msink:context xmlns:msink="http://schemas.microsoft.com/ink/2010/main" type="inkWord" rotatedBoundingBox="5416,13866 8130,13784 8156,14644 5442,14726">
                  <msink:destinationLink direction="with" ref="{8DA75A48-F1A3-4790-86C2-6446A20D83C0}"/>
                </msink:context>
              </emma:interpretation>
              <emma:one-of disjunction-type="recognition" id="oneOf1">
                <emma:interpretation id="interp5" emma:lang="en-US" emma:confidence="0">
                  <emma:literal>CH2-0-</emma:literal>
                </emma:interpretation>
                <emma:interpretation id="interp6" emma:lang="en-US" emma:confidence="0">
                  <emma:literal>Ctt2-0-</emma:literal>
                </emma:interpretation>
                <emma:interpretation id="interp7" emma:lang="en-US" emma:confidence="0">
                  <emma:literal>CH2-0.</emma:literal>
                </emma:interpretation>
                <emma:interpretation id="interp8" emma:lang="en-US" emma:confidence="0">
                  <emma:literal>CH2-0~</emma:literal>
                </emma:interpretation>
                <emma:interpretation id="interp9" emma:lang="en-US" emma:confidence="0">
                  <emma:literal>Ctt2-0.</emma:literal>
                </emma:interpretation>
              </emma:one-of>
            </emma:emma>
          </inkml:annotationXML>
          <inkml:trace contextRef="#ctx0" brushRef="#br0" timeOffset="2304.131">363 5920 94,'7'10'38,"-7"-10"2,6 18-1,-6-18-16,9 22-14,-7-9-3,8 5-2,-6-5-2,5 1-2,-5-3 0,-4-11 0,11 14 0,-11-14 0,0 0 0,0 0 0,9-16 0,-9 3 0,0-2 0,-1-4 0,0-2 0,-3-1 0,0 0 0,-4 1 0,2 3 0,-5 5 0,0 2 0,-3 8 0,0 4 0,-1 6 0,-1 7 0,-3 6 0,-1 7 0,1 8 0,-1 8 0,0 3 0,1 4 0,3 4 0,1 2 0,6-1 0,4-4 0,6-5 0,5-7 0,6-7 0,6-7 0,5-8 0,4-8 0,2-4 0,2-5 0,0-6 0,0-1 0,-4-5 0,0 2 0,-10-12-7,9 10-33,-15-9-3,4 7 2,-12-9-1</inkml:trace>
          <inkml:trace contextRef="#ctx0" brushRef="#br0" timeOffset="3146.18">803 5946 108,'-17'-7'37,"17"7"2,-14-1-1,14 1-29,-5 12-3,8 3-1,-5 1-1,5 9 0,-2 4 1,2 6-5,0 2 0,0 4 0,1-1 0,1 0 0,0-3 0,0-4 0,1-3 0,-3-7 0,5 0-4,-8-23-12,6 24-23,-6-24-3,6 11 2,-6-11-1</inkml:trace>
          <inkml:trace contextRef="#ctx0" brushRef="#br0" timeOffset="2633.15">580 6001 101,'-6'-16'36,"6"16"2,-6-10-1,6 10-25,0 0-4,0 0-2,-4 15-1,5 2-1,-1 2 0,4 10 0,-3 4-4,2 8 0,0 1 0,3 2 0,-2 0 0,0-3 0,1-5 0,-1-6 0,1-5 0,-4-8 0,5 4-12,-6-21-28,-6 17-1,6-17 1,0 0 0</inkml:trace>
          <inkml:trace contextRef="#ctx0" brushRef="#br0" timeOffset="2867.163">504 6239 110,'0'0'38,"0"0"2,0 0-2,10 4-28,-10-4-4,28 4-2,-8-4-1,8 0-1,1-2-1,0-2-1,1-2-1,-4-4-3,3 5-3,-14-15-14,8 14-18,-12-10-1,4 5 1,-7-9 0</inkml:trace>
          <inkml:trace contextRef="#ctx0" brushRef="#br0" timeOffset="3881.221">940 6403 108,'0'0'37,"0"0"1,0 0-1,0 0-28,0 0-3,10-1-3,-10 1 1,15-10-1,-15 10-1,21-8 0,-12 4-1,3 0 1,0 1-1,-1 1 1,-1 1-2,1 2 0,-11-1 0,17 2 0,-17-2 0,11 9 0,-11-9 0,5 14 0,-5-14 0,-2 18 0,-1-7 0,-1 2 0,-3 0 0,1 1 0,-3 0 0,1 2 0,-1 1 0,0 0 0,-1-1 0,0 2 0,1-2 0,0 1 0,0-2 0,2-2 0,-1 0 0,2-1 0,0-3 0,2 1 0,4-10 0,-5 13 0,5-13 0,-1 9 0,1-9 0,0 0 0,0 0 0,15 8 0,-15-8 0,18 0 0,-6 0 0,2-1 0,0 1 0,2 0 0,-2 0 0,2 0 0,0 0 0,-1 1 0,-2-2 0,1 1 0,-2-1 0,-12 1 0,20-5 0,-20 5 0,15 0 0,-15 0-42,0 0 1,7-12-1,-7 12 0</inkml:trace>
          <inkml:trace contextRef="#ctx0" brushRef="#br0" timeOffset="25511.459">1315 6132 78,'0'0'37,"-10"-1"0,10 1 2,0 0-14,9 7-12,-9-7-3,16 2-2,-3-3-2,11 5-4,2-4-2,8 1 0,3-1 0,3 0 0,1 0 0,-1-3 0,-1 1 0,-6 1 0,-3-1 0,-5-2 0,-3 3 0,-11-14-10,2 13-30,-5-9-2,3 7 0,-7-7 0</inkml:trace>
          <inkml:trace contextRef="#ctx0" brushRef="#br0" timeOffset="26248.501">2127 6041 92,'-12'-7'35,"1"3"2,11 4 0,-28-2-24,28 2-5,-24 13-2,13-2-2,-7-1 1,6 10-1,-5-2-1,6 7 1,-3 0-1,5 7 1,0 0-4,6 2 0,4-1 0,7-2 0,4-3 0,9-4 0,4-6 0,6-9 0,3-5 0,4-8 0,1-5 0,-2-6 0,0-6 0,-7-1 0,-3-6 0,-6-1 0,-2-3 0,-8 0 0,-4 0 0,-5 0 0,-5 4 0,-5-2 0,-3 6 0,-4 3 0,-4 3 0,-4 4 0,-2 4 0,-2 4 0,1 3 0,1 3 0,4 3 0,0-1 0,10 7-7,-6-9-8,16 12-25,1-12-1,4 18 2,-4-18-1</inkml:trace>
          <inkml:trace contextRef="#ctx0" brushRef="#br0" timeOffset="26662.525">2557 6183 110,'0'0'38,"-9"-3"2,9 3-1,0 0-27,13-4-5,-3 0-1,11 2-3,0-3-3,8 2 0,1-3 0,3 5 0,-1-2 0,-3-1 0,6 10-18,-14-12-22,3 8-1,-11-8 0,5 6-1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29:35.21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 contextRef="#ctx0" brushRef="#br0">11 0 128,'0'0'42,"-11"6"-1,12 16-4,-4-9-30,9 10-7,-1 1 0,5 7 0,-1 2 0,4 3 0,-1 2 0,1 1 0,0-1 0,0-2 0,-4-4 0,2-4 0,-3-6 0,-1-3 0,-1-6 0,-6-13 0,7 12 0,-12-25-7,5 13-35,0-17-2,3 8 1,-10-15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1:04.74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0848A5-7CF4-4AA1-8E6C-D8F774910DEB}" emma:medium="tactile" emma:mode="ink">
          <msink:context xmlns:msink="http://schemas.microsoft.com/ink/2010/main" type="writingRegion" rotatedBoundingBox="4565,8217 4796,13418 2493,13520 2263,8319"/>
        </emma:interpretation>
      </emma:emma>
    </inkml:annotationXML>
    <inkml:traceGroup>
      <inkml:annotationXML>
        <emma:emma xmlns:emma="http://www.w3.org/2003/04/emma" version="1.0">
          <emma:interpretation id="{ED55050E-BC7F-437F-8EBF-5945D6DCBEB9}" emma:medium="tactile" emma:mode="ink">
            <msink:context xmlns:msink="http://schemas.microsoft.com/ink/2010/main" type="paragraph" rotatedBoundingBox="4746,9927 4337,13508 3288,13388 3697,9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10DD90-613E-4912-A1C7-F7EBFC9A9F56}" emma:medium="tactile" emma:mode="ink">
              <msink:context xmlns:msink="http://schemas.microsoft.com/ink/2010/main" type="inkBullet" rotatedBoundingBox="4083,13160 4048,13475 3811,13448 3847,13134"/>
            </emma:interpretation>
            <emma:one-of disjunction-type="recognition" id="oneOf0">
              <emma:interpretation id="interp0" emma:lang="en-US" emma:confidence="0">
                <emma:literal>0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o</emma:literal>
              </emma:interpretation>
              <emma:interpretation id="interp3" emma:lang="en-US" emma:confidence="0">
                <emma:literal>D</emma:literal>
              </emma:interpretation>
              <emma:interpretation id="interp4" emma:lang="en-US" emma:confidence="0">
                <emma:literal>8</emma:literal>
              </emma:interpretation>
            </emma:one-of>
          </emma:emma>
        </inkml:annotationXML>
        <inkml:trace contextRef="#ctx0" brushRef="#br0">1555 4868 87,'-2'-11'37,"2"11"0,-7-15 1,7 15-24,0 0-5,-11-3-4,2 4 0,2 8-1,-4 1 0,2 6 0,-3 1-1,2 10 0,1-2 2,1 8-5,2-4 0,5 5 0,2-6 0,4 1 0,6-6 0,4-7 0,2-7 0,6-6 0,0-8 0,2-5 0,1-6 0,-2-7 0,-2-1 0,-3-2 0,-2-1 0,-7 0 0,-3 1 0,-5 1 0,-4 2 0,-6 3 0,-4 2 0,-3 4 0,-2 2 0,-3 4 0,0 3 0,0 3 0,1 4 0,0 1 0,2 1 0,3-1 0,3 2 0,11-5 0,-11 7-5,11-7-2,0 0-7,0 0-26,0 0-1,0 0 1,19-2 0</inkml:trace>
      </inkml:traceGroup>
      <inkml:traceGroup>
        <inkml:annotationXML>
          <emma:emma xmlns:emma="http://www.w3.org/2003/04/emma" version="1.0">
            <emma:interpretation id="{DBD476D1-BBF7-4FB2-9CB3-66F53E19DD39}" emma:medium="tactile" emma:mode="ink">
              <msink:context xmlns:msink="http://schemas.microsoft.com/ink/2010/main" type="line" rotatedBoundingBox="4746,9927 4384,13092 3335,12972 3697,9807"/>
            </emma:interpretation>
          </emma:emma>
        </inkml:annotationXML>
        <inkml:traceGroup>
          <inkml:annotationXML>
            <emma:emma xmlns:emma="http://www.w3.org/2003/04/emma" version="1.0">
              <emma:interpretation id="{E0E25FE5-EF40-46DF-8E74-111D679D34C9}" emma:medium="tactile" emma:mode="ink">
                <msink:context xmlns:msink="http://schemas.microsoft.com/ink/2010/main" type="inkWord" rotatedBoundingBox="4746,9927 4384,13092 3335,12972 3697,9807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i?'</emma:literal>
                </emma:interpretation>
                <emma:interpretation id="interp7" emma:lang="en-US" emma:confidence="0">
                  <emma:literal>inn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i'</emma:literal>
                </emma:interpretation>
              </emma:one-of>
            </emma:emma>
          </inkml:annotationXML>
          <inkml:trace contextRef="#ctx0" brushRef="#br0" timeOffset="-14058.805">2256 1604 81,'0'0'41,"0"0"-1,12 2 3,-12-2-22,-2 15-12,-3 1-2,3 7-2,-5-1 0,3 3-2,-4-2-3,2-1 0,-2-3 0,1-5 0,4 1-3,-9-13-16,10 9-22,2-11 0,-12 10-1,0-5 0</inkml:trace>
          <inkml:trace contextRef="#ctx0" brushRef="#br0" timeOffset="-14399.824">1681 1899 82,'0'0'38,"-3"-9"0,-1-1-5,4 10-18,0 0-4,0 0-3,-3 14-2,5-2-1,-3 1 0,3 8-1,-2 4 0,4 3-1,1 1 0,1 0-3,1 0 0,1-1 0,0-4 0,0-4 0,-2-6 0,-2-4 0,-4-10 0,1 12 0,-1-12 0,0 0 0,-15-10 0,5 0 0,3-4-3,-3-6 1,3-3 0,-1-6-1,4 2 1,1-2 1,3-1-1,1 0 1,3 1 1,2 4 0,2 4 0,4 1 0,0 2 1,3 2-1,0 1 0,3 2 0,2 3 1,1 0-1,1 3 0,-1 2 1,-2 3 0,0 3 0,-1 5 0,-3 2 0,-5 3 0,-2 4 0,-3 1 0,-3 2 0,-4-1 0,-2 2-1,-5-1 0,-2-1 1,-6-1-1,-1-1 0,-1-4 0,-2 1 0,-2-1 0,1 1 0,0-3 0,1 3 0,4-2 0,2-1 0,1 0-1,3-2 1,5 3 0,6-10 1,-4 14-1,4-14 0,8 15 1,2-9 1,2 4-2,2 0 0,3-1 0,2 0 0,3-1 0,1 0 0,2-2 0,-1 1 0,-2-3 0,-1-1 0,-3 0 0,-4-1 0,-2 2 0,-12-4 0,12 5 0,-12-5-7,7 12-16,-7-12-18,0 0-1,0 0 0,-4-11 1</inkml:trace>
          <inkml:trace contextRef="#ctx0" brushRef="#br0" timeOffset="-11206.642">1528 2879 93,'0'0'35,"-18"-5"1,5-1-6,7 19-19,-10-5-3,10 13-2,-8-1 0,7 15-1,-1-2 1,7 8-1,0-1 0,7 2-1,3-4-1,7-2-1,2-8-2,8-6 0,1-8 0,5-8 0,1-8 0,2-7 0,-3-7 0,-3-6 0,-1-7 0,-4-4 0,-5-1 0,-8-2 0,-4 2 0,-7-1 0,-4 4 0,-5 3 0,-6 9-2,-4 3 1,-3 5 1,-2 8-1,-1 5 1,-1 4-2,6 8-3,-3-5-6,16 13-29,-7-6 0,7 8 0,0-6-1</inkml:trace>
          <inkml:trace contextRef="#ctx0" brushRef="#br0" timeOffset="-11733.672">1612 3433 111,'0'0'41,"2"13"2,2 1-2,-4-14-29,-3 26-5,4-9-7,2 0 0,2-1 0,-3-3 0,1-1 0,-3-12-8,6 21-14,-6-21-19,0 0 0,0 0 0,-8-10 0</inkml:trace>
          <inkml:trace contextRef="#ctx0" brushRef="#br0" timeOffset="-11953.684">1451 3430 72,'0'0'39,"-3"-11"0,3 11 2,0 0-10,17 16-20,-17-4-5,8 7-1,-4 1-2,4 2 0,-2-1-2,-2 1 0,2-3-2,-3-4-1,3 0-3,-6-15-9,0 0-25,0 0-3,15 3 3,-13-14-3</inkml:trace>
          <inkml:trace contextRef="#ctx0" brushRef="#br0" timeOffset="-13191.755">1138 3821 66,'4'-12'36,"-4"-2"2,0 14 0,-8-26-16,8 26-10,0 0-4,-10-8-2,10 8-2,-14 8 0,4 0 0,2 9 0,-4 2-1,2 6 1,-2 4-1,6 6 0,0-1-3,4 4 0,4-2 0,5-4 0,5-6 0,5-3 0,5-10 0,1-7 0,4-8 0,-1-8 0,0-5 0,-2-6 0,0-4 0,-7-3 0,-2-2 0,-6 0 0,-5 1 0,-4 2 0,-4 1 0,-6 3 0,-3 4 0,-3 3 0,-4 2 0,-2 4 0,0 4 0,0 2 0,4 5 0,-1 2 0,6 3-2,3 0-2,7 7-4,3-13-9,-1 16-24,1-16 0,13 22 1,-13-22 0</inkml:trace>
          <inkml:trace contextRef="#ctx0" brushRef="#br0" timeOffset="-2915.167">1520 3810 70,'-14'-10'37,"14"10"-1,-9-12 2,9 12-22,0 0-4,4-9-4,-4 9-2,7-12-1,-7 12-1,16-10-1,-6 4 0,7 3-1,0-3 1,3 4-1,2 0 0,2 3-1,1 1 0,0 3 0,-2 2 0,-3 1 1,-4 4-2,-2 2 2,-8 0-2,-3 2 0,-6 1 0,-4 1 0,-4-2 0,-2 2 0,-4-2 0,-2 0 0,-1-2 0,-1-2 0,0-1 0,1-2 0,3-1-4,-3-6-1,11 8-4,-11-14-23,20 4-10,-14 0 2,14 0-1</inkml:trace>
          <inkml:trace contextRef="#ctx0" brushRef="#br0" timeOffset="-3369.193">1526 3841 27,'0'0'31,"0"0"3,-10-3-1,10 3-6,0 0-7,-5-9-4,5 9-4,0 0-2,0 0-1,0 0-3,2 11 0,-2-11-1,0 16 0,-1-5-1,3 10-1,-1-1 0,3 6 1,-1 0-4,2 3 0,-1 0 0,2-2 0,-1-4 0,-1-2 0,1-4 0,-3-4 0,-1-3 0,-1-10 0,-2 12-4,2-12-3,-5 10-10,5-10-24,-9-6 0,0-4 0,9 10 1</inkml:trace>
          <inkml:trace contextRef="#ctx0" brushRef="#br0" timeOffset="-655.038">1570 4359 65,'0'0'38,"0"0"1,4-14 1,-4 14-17,0 0-7,0 0-6,0 0-2,6 15-2,-6-15 0,-5 27-2,1-7-4,2 7 0,-3 2 0,2 5 0,0-1 0,1 0 0,1-3 0,0-5 0,2-3 0,0-7 0,2-5 0,-3-10 0,0 0 0,0 0 0,14-6 0,-17-14-18,3 20-24,5-27-1,0 17 1,-8-6 0</inkml:trace>
          <inkml:trace contextRef="#ctx0" brushRef="#br0" timeOffset="394.022">1837 4747 93,'0'0'39,"0"0"3,0 0-1,1 16-20,-1-16-12,0 0-3,14-5-2,-3 7-4,0-2 0,2 2 0,1-2 0,0 1 0,0 0 0,1-2 0,-2 0 0,0-3 0,-2 2 0,-11 2 0,21-1-9,-16-9-33,-5 10-1,0 0 0,10-9 0</inkml:trace>
        </inkml:traceGroup>
      </inkml:traceGroup>
    </inkml:traceGroup>
    <inkml:traceGroup>
      <inkml:annotationXML>
        <emma:emma xmlns:emma="http://www.w3.org/2003/04/emma" version="1.0">
          <emma:interpretation id="{98BD1900-C881-42AD-818D-83A4FBC89C33}" emma:medium="tactile" emma:mode="ink">
            <msink:context xmlns:msink="http://schemas.microsoft.com/ink/2010/main" type="paragraph" rotatedBoundingBox="3290,8273 3483,12628 2456,12674 2263,8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7AE716-0FF1-4FF2-B816-013EE8B2B711}" emma:medium="tactile" emma:mode="ink">
              <msink:context xmlns:msink="http://schemas.microsoft.com/ink/2010/main" type="line" rotatedBoundingBox="3290,8273 3483,12628 2456,12674 2263,8319"/>
            </emma:interpretation>
          </emma:emma>
        </inkml:annotationXML>
        <inkml:traceGroup>
          <inkml:annotationXML>
            <emma:emma xmlns:emma="http://www.w3.org/2003/04/emma" version="1.0">
              <emma:interpretation id="{38289F42-97D2-4D33-BD07-A84982051DD6}" emma:medium="tactile" emma:mode="ink">
                <msink:context xmlns:msink="http://schemas.microsoft.com/ink/2010/main" type="inkWord" rotatedBoundingBox="3290,8273 3483,12628 2456,12674 2263,8319"/>
              </emma:interpretation>
              <emma:one-of disjunction-type="recognition" id="oneOf2">
                <emma:interpretation id="interp10" emma:lang="en-US" emma:confidence="0">
                  <emma:literal>i:</emma:literal>
                </emma:interpretation>
                <emma:interpretation id="interp11" emma:lang="en-US" emma:confidence="0">
                  <emma:literal>i.</emma:literal>
                </emma:interpretation>
                <emma:interpretation id="interp12" emma:lang="en-US" emma:confidence="0">
                  <emma:literal>i".</emma:literal>
                </emma:interpretation>
                <emma:interpretation id="interp13" emma:lang="en-US" emma:confidence="0">
                  <emma:literal>in.</emma:literal>
                </emma:interpretation>
                <emma:interpretation id="interp14" emma:lang="en-US" emma:confidence="0">
                  <emma:literal>in</emma:literal>
                </emma:interpretation>
              </emma:one-of>
            </emma:emma>
          </inkml:annotationXML>
          <inkml:trace contextRef="#ctx0" brushRef="#br0" timeOffset="-32988.887">127-1 53,'-4'15'39,"4"-15"-1,0 20 2,0-20-14,7 29-13,-10-16-5,8 6-2,-4-3-3,4-2 0,-1-1-2,-4-13 0,7 15 0,-7-15-1,0 0 1,0 0-1,0 0 0,9-13 1,-9 1-1,-1-2 0,1-2-1,-1-1 1,-2 0-1,-1 0 0,1 2 1,-3 2-1,6 13 1,-19-14-1,9 14 1,-2 4 0,0 6 1,-1 7 0,0 4 0,-1 8 1,3 6 0,0 4 0,0 4 0,4 2 0,1-2 0,5-2 0,3-5-1,6-4 0,4-9-1,6-5 1,1-7-1,5-4 0,-1-6 0,1-5-1,0-1 0,-4-5-1,1 2-3,-10-7-3,11 13-14,-16-15-20,6 7 1,-10-7 0,6 4-2</inkml:trace>
          <inkml:trace contextRef="#ctx0" brushRef="#br0" timeOffset="-32648.868">370 54 74,'-15'8'40,"11"8"1,-4-2-1,13 18-22,-16-8-6,14 14-4,-4-3-3,5 5-1,0-4-1,6 1-1,-2-4-1,2-3 0,0-7-1,-3-5-1,2-4 1,-9-14-3,11 16 0,-11-16-2,0 0-4,-9-14-17,9 14-15,-11-22 0,5 10-1,-8-7 2</inkml:trace>
          <inkml:trace contextRef="#ctx0" brushRef="#br0" timeOffset="-32459.857">269 307 87,'-10'5'40,"10"-5"-1,0 0 2,17 14-30,-7-15-4,11 2-3,2-2-2,6-3-2,3-1-1,-1-5-4,6 7-8,-14-10-26,5 2-1,-11-7 1,2 3-2</inkml:trace>
          <inkml:trace contextRef="#ctx0" brushRef="#br0" timeOffset="-32222.844">498 93 83,'0'0'42,"-14"9"0,14 4 0,0-13-21,-2 21-14,4-2-1,4 8-2,2 1-2,3 2 0,0 2-1,0 1-1,1-4-1,-3-4-2,4 1-3,-8-17-12,6 9-24,-11-18-1,15 10 0,-15-10 1</inkml:trace>
          <inkml:trace contextRef="#ctx0" brushRef="#br0" timeOffset="-31753.817">705 356 69,'0'0'39,"-8"12"-2,8-12 2,0 0-25,0 0-5,13 1-3,-13-1-1,16-5-1,-16 5 0,24-6-1,-11 3-1,2 2 0,-2-1-1,2 1 0,-1 1 0,-2 0-1,0 2 0,-12-2 0,13 4 0,-13-4 0,6 11 1,-6-11-1,-7 19 0,1-6 0,-6 3 0,1 3 1,-5 4-1,0 1 1,0 2 0,2 2 0,1-4 0,4 2 1,4-4-1,2-4 0,8-4 0,7-7 0,4-5 0,7-5-1,2-2 0,4-5-2,2 2-3,-12-12-27,8 12-10,-15-3 0,-1 6-1</inkml:trace>
          <inkml:trace contextRef="#ctx0" brushRef="#br0" timeOffset="-31218.786">28 920 79,'0'0'42,"-15"7"-1,16 7 2,-1-14-21,0 29-14,2-2-1,6 10-3,-2 6 0,4 7-1,-2 2-1,0 3-2,-2-1 0,-1-4 0,-1-5 0,0-7 0,-4-8 0,1-7 0,-1-6 0,-1-8 0,1-9 0,0 0-8,0 0-31,0 0-5,-2-17 1,-3-1-1</inkml:trace>
          <inkml:trace contextRef="#ctx0" brushRef="#br0" timeOffset="-30564.749">205 1836 103,'0'0'41,"0"0"2,6 14-2,-6-14-30,0 25-4,2-9-2,3 1-1,-2-1-4,2-2 0,-2-2 0,-3-12 0,4 12 0,-4-12 0,0 0 0,0 0 0,-4-17 0,1 6 0,-2-6 0,-1 1 0,0-1 0,-4 1 0,1 5-2,-3 2 1,0 6 1,-2 6-1,-3 6 1,-1 7 1,-1 2-1,2 8 3,-3 6-3,3 5 0,0 4 0,2 2 0,4 0 0,5 1 0,1-3 0,9-7 0,3-5 0,8-8 0,3-6 0,6-7 0,2-5 0,1-6 0,0-4 0,-3-3 0,0 0 0,-9-7-9,9 11-12,-16-12-22,5 7 0,-10-8 1,6 5 1</inkml:trace>
          <inkml:trace contextRef="#ctx0" brushRef="#br0" timeOffset="-29855.708">517 1840 113,'-11'3'42,"11"9"1,-6 1-1,12 12-32,-5-1-5,6 11-5,-2-1 0,4 4 0,0 0 0,0-3 0,1-3 0,-4-5 0,-1 1 0,-5-12-5,12 6-36,-18-10-3,5 3 3,-11-7-3</inkml:trace>
          <inkml:trace contextRef="#ctx0" brushRef="#br0" timeOffset="-30294.733">344 1863 93,'0'0'40,"0"0"2,0 0-1,-11-1-25,14 19-8,-5-1-2,5 13-2,-1 3 1,2 7-5,0-1 0,5 3 0,-4-2 0,3-4 0,0-4 0,-1-9 0,1-5 0,-8-18 0,12 17-10,-12-17-24,0-12-7,-4-3-3,5 2 3</inkml:trace>
          <inkml:trace contextRef="#ctx0" brushRef="#br0" timeOffset="-30062.72">264 2089 101,'-7'15'41,"-4"-9"1,10 6-1,1-12-28,0 0-8,20 4-1,3-5-2,2-4-1,6-2-1,3 0-1,0-7-2,0 3-1,-8-10-5,7 15-17,-17-13-16,5 7 2,-14-8 0,2 4 0</inkml:trace>
          <inkml:trace contextRef="#ctx0" brushRef="#br0" timeOffset="-29400.682">103 2739 110,'1'-14'41,"-1"14"1,9-18-7,3 25-23,-12-7-4,10 22-1,-4 1-7,0 11 0,0 7 0,1 9 0,-4 5 0,3 3 0,-4 1 0,1-5 0,0-4 0,1-5 0,-2-7 0,0-10 0,2-6 0,-3-8 0,5-3 0,-13-21-23,7 10-21,1-24 0,2 8 0,-8-11 0</inkml:trace>
          <inkml:trace contextRef="#ctx0" brushRef="#br0" timeOffset="-28777.646">288 3756 111,'0'0'42,"0"0"1,0 0-2,0 0-31,8 10-4,-6-1-4,3 2-2,-1-1 0,-4-10 0,11 14 0,-11-14 0,0 0 0,0 0 0,0 0 0,4-10 0,-6-2 0,-3-1 0,-2-1 0,-2-1 0,-1 1 0,-2 2 0,-1 2 0,-2 5 0,-1 6 0,-1 6 0,0 5 0,1 7 0,-5 6 0,4 7 0,-2 7 0,2 4 0,2 0 0,3 4 0,3-2 0,6-2 0,7-6 0,5-6 0,6-8 0,5-8 0,5-6 0,2-7 0,2-5 0,-2-6 0,0 1 0,-8-9-6,10 12-23,-17-16-13,4 7-1,-10-8 2,5 4-1</inkml:trace>
          <inkml:trace contextRef="#ctx0" brushRef="#br0" timeOffset="-28115.609">629 3740 97,'0'0'40,"-14"0"2,10 11 0,4-11-21,-7 21-13,4 1-3,5 7-5,-1 3 0,2 1 0,1 2 0,3 0 0,0-3 0,1-3 0,-1-3 0,0-10 0,7 11-20,-14-27-22,15 18-1,-15-18 1,11 0-1</inkml:trace>
          <inkml:trace contextRef="#ctx0" brushRef="#br0" timeOffset="-28537.633">430 3834 104,'0'0'40,"6"-18"2,-6 18-2,0 0-24,0 0-9,7 12-1,-3 6-6,-1 4 0,2 5 0,-1 3 0,0 3 0,0-1 0,-1 0 0,1-1 0,-3-6 0,3-4 0,-6-9-3,11 7-24,-9-19-14,0 0-2,-16-11 0,11-1 1</inkml:trace>
          <inkml:trace contextRef="#ctx0" brushRef="#br0" timeOffset="-28305.619">392 3942 89,'-15'-2'41,"15"13"2,0-11-2,-1 27-9,1-27-25,18 19-5,2-12-2,4-1 0,5-4 0,3-7 0,0 0 0,-3-6 0,2 2-6,-13-13-6,10 14-20,-17-15-11,3 5 2,-12-6 0,5 3 1</inkml:trace>
          <inkml:trace contextRef="#ctx0" brushRef="#br0" timeOffset="-27554.576">754 4103 85,'0'0'39,"0"0"1,0 0 1,0 0-22,16 0-9,-16 0-3,14-5-3,-14 5 0,19-5-1,-7 1-2,-1 2 1,0-2-2,0 3 0,-2-1 0,-9 2 0,18 1 0,-18-1 0,9 9 0,-9-9 0,1 17 0,-4-5 0,-1 2 0,-4 0 0,0 2 0,-2 0 0,0 2 0,0-1 0,-1 0 0,1 0 0,0-2 0,1 0 0,0-1 0,4-2 0,5-12 0,-9 17 0,9-17 0,4 9 0,-4-9 0,15 3 0,-4-4 0,3-1 0,3 0 0,-1 1 0,0-1 0,0 1 0,-1 0 0,-1 0 0,-2 1 0,-3-2 0,3-1 0,-12 3 0,20-10 0,-24-3-43,14 6 1,-9-9-2,7 3 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0:45.494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3FC54F-42A2-4170-AB87-5398A23E9307}" emma:medium="tactile" emma:mode="ink">
          <msink:context xmlns:msink="http://schemas.microsoft.com/ink/2010/main" type="writingRegion" rotatedBoundingBox="4974,8157 3723,10755 2487,10160 3739,7562"/>
        </emma:interpretation>
      </emma:emma>
    </inkml:annotationXML>
    <inkml:traceGroup>
      <inkml:annotationXML>
        <emma:emma xmlns:emma="http://www.w3.org/2003/04/emma" version="1.0">
          <emma:interpretation id="{8F4CEF2D-D987-47E1-A646-B603741B4168}" emma:medium="tactile" emma:mode="ink">
            <msink:context xmlns:msink="http://schemas.microsoft.com/ink/2010/main" type="paragraph" rotatedBoundingBox="4771,8579 3723,10755 3019,10416 4068,8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471987-FD54-4B5F-AD03-6DA72430E987}" emma:medium="tactile" emma:mode="ink">
              <msink:context xmlns:msink="http://schemas.microsoft.com/ink/2010/main" type="line" rotatedBoundingBox="4771,8579 3723,10755 3019,10416 4068,8240"/>
            </emma:interpretation>
          </emma:emma>
        </inkml:annotationXML>
        <inkml:traceGroup>
          <inkml:annotationXML>
            <emma:emma xmlns:emma="http://www.w3.org/2003/04/emma" version="1.0">
              <emma:interpretation id="{C80EE250-E37C-4207-ABE4-24AC28F912A6}" emma:medium="tactile" emma:mode="ink">
                <msink:context xmlns:msink="http://schemas.microsoft.com/ink/2010/main" type="inkWord" rotatedBoundingBox="4771,8579 3723,10755 3019,10416 4068,8240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on R</emma:literal>
                </emma:interpretation>
                <emma:interpretation id="interp2" emma:lang="en-US" emma:confidence="0">
                  <emma:literal>o R</emma:literal>
                </emma:interpretation>
                <emma:interpretation id="interp3" emma:lang="en-US" emma:confidence="0">
                  <emma:literal>"I</emma:literal>
                </emma:interpretation>
                <emma:interpretation id="interp4" emma:lang="en-US" emma:confidence="0">
                  <emma:literal>o'", R</emma:literal>
                </emma:interpretation>
              </emma:one-of>
            </emma:emma>
          </inkml:annotationXML>
          <inkml:trace contextRef="#ctx0" brushRef="#br0">17 153 67,'0'0'39,"0"0"-1,0 0 3,-10-10-20,13 25-10,-3-15-3,1 29-2,-1-9-1,5 7-2,-2-1 1,3 3-2,-3-3-1,6-1 0,-6-5 0,3-3 0,0-3-1,-6-14 0,6 13 0,-6-13-1,0 0 0,-4-12 0,1 2-2,-3-8 0,1-1 0,-2-5 0,2-3-1,-3-4 1,5 2 0,-1-2 1,3 3 0,2 0 1,2 2 1,3 2-1,2 4 2,5 2 0,0 0 0,4 5 1,2 1-1,1 3 1,-1 3 0,2 5 0,-2 2-1,-2 4 1,-1 3-1,-2 4 1,-4 1-1,-3 3 0,-4 0 0,-4 2 0,-6-1 0,-2 0-1,-5-2 0,-4 1 1,0-6-1,-2 3-1,-2-6 2,0 2-2,0-4 1,2 1 0,3 0 0,0-1-1,5 2 1,2 1 0,10-8 0,-9 17 0,9-5 1,0-12 0,16 17 0,1-9 0,2 0 0,6-1 1,0 0-1,4-1 0,3 0 0,-5 2 0,-1-2-1,-3 2 1,-4-2 0,-3 2-1,-3-3 0,-13-5 2,16 10-4,-16-10 2,0 0-1,0 0-1,10 4-2,-14-14-9,4 10-28,0 0-2,-3-12 1,-3-1 0</inkml:trace>
          <inkml:trace contextRef="#ctx0" brushRef="#br0" timeOffset="3330.19">-479 1025 55,'-7'-9'36,"-4"0"1,11 9-1,-23-9-14,19 20-9,-11-2-4,8 12-2,-3 1-1,6 8-1,1 0-1,8 5 0,2-3-1,7 0 0,4-5-1,7-5-1,4-6 0,3-7 0,2-7-1,-1-6 1,-3-5-1,-1-5 1,-4-3-1,-6-3-1,-3-3 1,-8 2 0,-4 1-1,-5 0 1,-4 3-1,-6 1 1,-3 3-1,-4 3 0,-1 1-1,-2 1-1,1 4-2,-4-4-4,13 15-20,-8-7-12,9 7 0,-3 0 1,8 9 1</inkml:trace>
          <inkml:trace contextRef="#ctx0" brushRef="#br0" timeOffset="2848.162">-394 1440 103,'0'0'41,"7"15"1,-2-1-1,-10-3-33,9 3-4,-2-1-2,0-1-2,1-2-3,-3-10-1,6 15-6,-16-15-30,10 0 0,0 0-1,0 0 0</inkml:trace>
          <inkml:trace contextRef="#ctx0" brushRef="#br0" timeOffset="2640.151">-550 1453 92,'0'0'40,"-5"12"1,9 4-1,-8-6-31,10 9-3,-1-2-1,0 3-3,0 1-1,0-4-3,3 1-4,-8-18-29,3 18-4,-3-18 1,0 0-4</inkml:trace>
          <inkml:trace contextRef="#ctx0" brushRef="#br0" timeOffset="2239.128">-342 1828 82,'0'0'39,"2"-21"0,-2 21 0,-16-20-24,16 20-6,-13-1-3,3 5-2,-5 2 0,1 4-1,-3 2 0,0 6-1,-2 3 1,3 4-1,0 0 0,4 5 1,4-1-3,4 1 0,7-2 0,4-2 0,5-4 0,6-6 0,4-5 0,3-5 0,1-5 0,2-6 0,-1-1 0,-4-7 0,1 5-6,-12-18-13,4 13-22,-9-6-2,2 3 2,-9-3-1</inkml:trace>
          <inkml:trace contextRef="#ctx0" brushRef="#br0" timeOffset="1797.102">-901 1801 82,'-8'-13'37,"8"13"0,-13-10-4,13 10-19,-16-3-5,16 3-3,-23 1-1,11 5-2,-4-3 1,2 7-1,-2-1 0,3 8 0,-2 3 0,4 6 0,2 4-1,6 5 1,3 2-1,7 1 1,4-1-3,8-4 0,3-6 0,6-8 0,3-8 0,5-9 0,-1-8 0,1-9 0,-3-5 0,-4-7 0,-2 0 0,-8-3 0,-2-3 0,-6 2 0,-7 2 0,-6 4 0,-5 4 0,-5 2 0,-4 3 0,-1 5 0,-6 3 0,-1 1-2,1 3 1,-1 1-1,5 4-1,-3-3-1,9 6-1,-3-5-4,13 13-6,-9-9-25,12-3 0,0 0 1,13 15-1</inkml:trace>
        </inkml:traceGroup>
      </inkml:traceGroup>
    </inkml:traceGroup>
    <inkml:traceGroup>
      <inkml:annotationXML>
        <emma:emma xmlns:emma="http://www.w3.org/2003/04/emma" version="1.0">
          <emma:interpretation id="{62C9BDED-EF34-4B84-A541-2A1EFB8DA0EE}" emma:medium="tactile" emma:mode="ink">
            <msink:context xmlns:msink="http://schemas.microsoft.com/ink/2010/main" type="paragraph" rotatedBoundingBox="4335,7759 3975,8879 3276,8655 3635,7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1E4EB4-E7EB-4BFD-8725-E4A8148DA8C4}" emma:medium="tactile" emma:mode="ink">
              <msink:context xmlns:msink="http://schemas.microsoft.com/ink/2010/main" type="line" rotatedBoundingBox="4335,7759 3975,8879 3276,8655 3635,7535"/>
            </emma:interpretation>
          </emma:emma>
        </inkml:annotationXML>
        <inkml:traceGroup>
          <inkml:annotationXML>
            <emma:emma xmlns:emma="http://www.w3.org/2003/04/emma" version="1.0">
              <emma:interpretation id="{73C3DAF6-43C8-4096-B7AB-67CCE63E79C0}" emma:medium="tactile" emma:mode="ink">
                <msink:context xmlns:msink="http://schemas.microsoft.com/ink/2010/main" type="inkWord" rotatedBoundingBox="4335,7759 3975,8879 3276,8655 3635,7535"/>
              </emma:interpretation>
              <emma:one-of disjunction-type="recognition" id="oneOf1">
                <emma:interpretation id="interp5" emma:lang="en-US" emma:confidence="0">
                  <emma:literal>one</emma:literal>
                </emma:interpretation>
                <emma:interpretation id="interp6" emma:lang="en-US" emma:confidence="0">
                  <emma:literal>odd</emma:literal>
                </emma:interpretation>
                <emma:interpretation id="interp7" emma:lang="en-US" emma:confidence="0">
                  <emma:literal>ode</emma:literal>
                </emma:interpretation>
                <emma:interpretation id="interp8" emma:lang="en-US" emma:confidence="0">
                  <emma:literal>orc</emma:literal>
                </emma:interpretation>
                <emma:interpretation id="interp9" emma:lang="en-US" emma:confidence="0">
                  <emma:literal>o'".</emma:literal>
                </emma:interpretation>
              </emma:one-of>
            </emma:emma>
          </inkml:annotationXML>
          <inkml:trace contextRef="#ctx0" brushRef="#br0" timeOffset="-1263.073">-376-786 68,'0'0'39,"-20"-8"-1,10 13 2,-9-8-19,11 21-10,-8-5-3,5 12-2,-1 1-1,4 6-1,2 1-1,7-1-1,2 0 0,8 0-1,5-7 0,8-6 1,4-6-2,4-6 1,1-6-1,-1-4 1,-1-7-1,-2-8 0,-4 1 0,-8-4 0,-4-2 0,-4-1-1,-5-1 1,-5 3-1,-3 1 0,-5 5 1,-3 5-1,-3 2 0,-3 5 0,-3 3-2,3 6-2,-3-7-8,13 14-26,-8-6-2,7 7 0,0-4-1</inkml:trace>
          <inkml:trace contextRef="#ctx0" brushRef="#br0" timeOffset="-1730.099">-272-344 104,'0'0'42,"10"11"0,-10-11-2,5 16-31,-5-6-4,5 5-2,-3-1-1,1 1-1,0-3-2,0-1-1,0 1-4,-3-12-8,0 0-27,0 0 0,0 0 0,0 0-1</inkml:trace>
          <inkml:trace contextRef="#ctx0" brushRef="#br0" timeOffset="-1950.112">-375-320 79,'0'0'41,"0"0"-2,0 0 3,-2 16-25,2-16-9,-1 27-2,0-11-2,3 6 0,-2 0-2,3-1-1,0-1 0,-1-4-2,2-1-1,-4-15-2,12 19-6,-12-19-29,0 0-3,6-20 2,4 10-1</inkml:trace>
          <inkml:trace contextRef="#ctx0" brushRef="#br0" timeOffset="-2400.138">-204 39 67,'0'0'37,"7"-14"1,-7 5-2,0 9-20,0 0-4,0 0-5,0 0-1,-15 0-2,5 2-1,-1 4 1,-5 1-2,3 2 1,-6 4-1,0 1 0,0 3-1,1 3 1,0 2-1,3 6 0,3 0 0,2 2 0,6-4 0,5 2-1,4-4 1,7-4 0,4-5 0,7-8 0,3-4-1,3-5 1,0-1-2,1-5 0,-2 0-1,-5-2-4,2 6-4,-18-7-30,8 8-3,-15 3 2,12-10-2</inkml:trace>
          <inkml:trace contextRef="#ctx0" brushRef="#br0" timeOffset="-2981.171">-723 70 87,'0'0'36,"-12"-7"2,2 0-7,10 7-19,-19 5-4,19-5-3,-21 11 0,11-1-1,-4 0 0,5 5-1,-4 1 0,4 3 0,-1 2 0,5 5-1,2-2 0,5 1 0,3-2-1,7-2 0,5-5 0,5-2 0,3-8-1,5-4 1,0-10-1,2-5 0,0-4 0,-1-5 0,-3-2 0,-3-4 0,-5 2-1,-4-1 1,-5 2 0,-5 4-1,-5 1 1,-7 2-1,-3 5 1,-5 3 0,-7 1-1,-2 5 1,-2 3 0,-1 2-1,-1 3 1,1 3-1,3 1-1,1 1 0,9 2-1,3-3-3,8 7-4,2-15-20,0 15-11,0-15 1,20 14 0,-8-9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1:08.36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944DFEB-BFA0-4D44-99F2-7D715D2D9A93}" emma:medium="tactile" emma:mode="ink">
          <msink:context xmlns:msink="http://schemas.microsoft.com/ink/2010/main" type="writingRegion" rotatedBoundingBox="4320,11515 8049,11640 8013,12701 4284,12576"/>
        </emma:interpretation>
      </emma:emma>
    </inkml:annotationXML>
    <inkml:traceGroup>
      <inkml:annotationXML>
        <emma:emma xmlns:emma="http://www.w3.org/2003/04/emma" version="1.0">
          <emma:interpretation id="{A347CDEE-8A3B-4903-8CE0-B792A615C5A2}" emma:medium="tactile" emma:mode="ink">
            <msink:context xmlns:msink="http://schemas.microsoft.com/ink/2010/main" type="paragraph" rotatedBoundingBox="4320,11515 8049,11640 8013,12701 4284,12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DC1F21-5065-42B2-8A1C-35CC8E728DF5}" emma:medium="tactile" emma:mode="ink">
              <msink:context xmlns:msink="http://schemas.microsoft.com/ink/2010/main" type="line" rotatedBoundingBox="4320,11515 8049,11640 8013,12701 4284,12576"/>
            </emma:interpretation>
          </emma:emma>
        </inkml:annotationXML>
        <inkml:traceGroup>
          <inkml:annotationXML>
            <emma:emma xmlns:emma="http://www.w3.org/2003/04/emma" version="1.0">
              <emma:interpretation id="{EEEF692B-EE35-4EA6-9A5E-D008ADC64394}" emma:medium="tactile" emma:mode="ink">
                <msink:context xmlns:msink="http://schemas.microsoft.com/ink/2010/main" type="inkWord" rotatedBoundingBox="4320,11515 8049,11640 8013,12701 4284,12576"/>
              </emma:interpretation>
              <emma:one-of disjunction-type="recognition" id="oneOf0">
                <emma:interpretation id="interp0" emma:lang="en-US" emma:confidence="0">
                  <emma:literal>ocarinas)'</emma:literal>
                </emma:interpretation>
                <emma:interpretation id="interp1" emma:lang="en-US" emma:confidence="0">
                  <emma:literal>octect intact 3) 3</emma:literal>
                </emma:interpretation>
                <emma:interpretation id="interp2" emma:lang="en-US" emma:confidence="0">
                  <emma:literal>octect inlet''))</emma:literal>
                </emma:interpretation>
                <emma:interpretation id="interp3" emma:lang="en-US" emma:confidence="0">
                  <emma:literal>octect inlet 3) 3</emma:literal>
                </emma:interpretation>
                <emma:interpretation id="interp4" emma:lang="en-US" emma:confidence="0">
                  <emma:literal>octect inlet)'</emma:literal>
                </emma:interpretation>
              </emma:one-of>
            </emma:emma>
          </inkml:annotationXML>
          <inkml:trace contextRef="#ctx0" brushRef="#br0">242 3749 59,'4'-14'36,"-4"14"0,4-11-4,-11-3-9,7 14-6,1-11-5,-1 11-3,0 0-3,0 0-1,-9-7-1,9 7-2,-13 9 0,4 1 0,-3 1 0,0 4-1,-1 3 1,2 5 0,-2 2-1,3 5 1,3 1-2,2 1 0,4 1 0,7 0 0,3-5 0,6-6 0,5-7 0,3-8 0,4-9 0,3-8 0,0-5 0,-2-7 0,0-4 0,-4-3 0,-3 0 0,-6-1 0,-3 2 0,-6 3 0,-4 1 0,-7 2 0,-4 4 0,-6 2 0,-3 4 0,-2 3 0,-3 2 0,-1 1 0,-1 4-4,0-1 1,6 7-2,-2-3-4,12 14-13,-6-9-18,8 7-1,7-13 2,-6 22-1</inkml:trace>
          <inkml:trace contextRef="#ctx0" brushRef="#br0" timeOffset="537.03">679 3717 80,'8'-15'37,"-8"5"1,0 10 0,-7-16-20,7 16-8,0 0-3,-10-2-2,-1 3-1,1 3-1,-5 1 0,0 5-1,-1 1 0,0 4 0,-1 1 0,2 5-1,0 1 2,4 5-3,1 0 0,5 2 0,3-1 0,4 0 0,3-3 0,7-3 0,2-5 0,5-5 0,3-6 0,3-3 0,-1-4 0,2-3 0,1-1 0,-7-5 0,4 6-7,-17-15-19,12 15-15,-13-8-1,6 7 1,-11-6 0</inkml:trace>
          <inkml:trace contextRef="#ctx0" brushRef="#br0" timeOffset="1065.06">795 3868 111,'-14'9'39,"15"1"2,-1-10-2,13 6-30,-3-6-4,8 1-2,4-3-2,1-2-1,5-2 0,-2-5-3,6 3-3,-12-12-13,6 10-20,-8-7-2,2 5 1,-8-5 0</inkml:trace>
          <inkml:trace contextRef="#ctx0" brushRef="#br0" timeOffset="843.048">859 3718 99,'0'-14'39,"0"14"1,0 0 0,9-2-28,-9 2-4,0 9-3,0 3 0,5 6-2,-4 4 1,3 4-4,-1 3 0,3 0 0,-2 1 0,0-2 0,3-5 0,-3-3 0,1-2 0,-5-18-6,9 25-11,-9-25-24,0 0-1,0 0 1,0 0 0</inkml:trace>
          <inkml:trace contextRef="#ctx0" brushRef="#br0" timeOffset="1306.074">1008 3666 104,'0'0'39,"0"0"3,0 0-2,0 0-24,-2 25-9,4-8-2,7 5-3,-6 3-2,6 4 0,-5 0 0,4 0 0,0-3 0,-2-3 0,3-2 0,-6-10-5,14 6-35,-17-17-3,14 11 2,-14-11-2</inkml:trace>
          <inkml:trace contextRef="#ctx0" brushRef="#br0" timeOffset="1865.106">1149 3969 77,'-7'12'40,"7"-12"-2,0 0 2,0 0-14,11-8-17,-11 8-4,12-3-1,-12 3-2,17-5 0,-7 4 0,1-1-1,-1 2 0,1-2 0,-1 2 0,0 0-1,-10 0 1,16 4-1,-16-4 0,9 6 0,-9-6 0,0 14 0,-4-4 0,-1 1 1,-4 2-1,0 2 0,-1 0 0,-1 0 1,-1 1-1,1-1 1,2-2-1,0-1 2,2-1-2,0 0 0,7-11 0,-7 15 0,7-15 0,0 10 0,0-10 0,0 0 0,15 3 0,-6-3 0,3-2 0,1-1 0,1-1 0,1 1 0,-1-1 0,0 2 0,-2 1 0,-2-2 0,-10 3 0,16-3 0,-7 11-10,-9-8-32,0 0 0,0 0 0,10-3 0</inkml:trace>
          <inkml:trace contextRef="#ctx0" brushRef="#br0" timeOffset="4981.284">1521 3747 61,'0'0'37,"5"-22"1,-5 22 1,5-22-9,6 22-16,-11 0-5,0 0-2,0 0-1,13 3-1,-13-3-1,6 18-1,-3-7-1,0-1-2,-3-10 0,2 18 0,-2-18 0,1 9 0,-1-9 0,0 0 0,0 0 0,-3-11 0,3 11 0,-3-21 0,0 8 0,-1-2 0,0-1 0,-2 2 0,0 2 0,-3 2 0,0 5 0,-3 3-2,-1 5 2,0 4 0,-1 4 0,-1 5 0,1 3 0,-2 6 2,2 4-2,1 6 0,1 0 0,3 2 0,3-3 0,6-2 0,4-4 0,7-7 0,4-7 0,6-8 0,1-5 0,3-5 0,1 1 0,-5-9-3,7 10-13,-13-11-25,4 8 0,-10-9 0,3 8-1</inkml:trace>
          <inkml:trace contextRef="#ctx0" brushRef="#br0" timeOffset="5457.312">1625 3871 115,'-11'8'40,"11"-8"1,0 0 0,16 14-34,-4-12-3,10-1-1,1-1-3,4-5-1,2 2-3,-4-11-6,10 11-26,-14-11-5,0 4 1,-11-7-1</inkml:trace>
          <inkml:trace contextRef="#ctx0" brushRef="#br0" timeOffset="5262.301">1686 3711 111,'-1'-15'41,"1"15"0,0 0 0,0 0-32,6 14-4,-1 5-1,-3 3-1,2 8-3,1 1 0,2 2 0,-3 0 0,4-1 0,-4-4 0,4-4 0,-2-5 0,-2-7 0,3-1-7,-7-11-12,0 0-22,-10-7-1,10 7 1,-8-19 0</inkml:trace>
          <inkml:trace contextRef="#ctx0" brushRef="#br0" timeOffset="5701.326">1846 3665 112,'-5'-12'41,"5"12"0,0 0 1,4 18-32,-6-7-4,6 11-3,-2 1-3,4 7 0,-1 0 0,2 2 0,-1 0 0,2-4 0,1-2 0,-3-8-2,8 10-14,-8-19-25,4 4-2,-10-13 2,9 7-2</inkml:trace>
          <inkml:trace contextRef="#ctx0" brushRef="#br0" timeOffset="6165.352">1955 4028 104,'0'0'39,"0"0"2,0 0-2,9 11-29,-9-11-5,11-5-2,-11 5 0,19-4-1,-7 0-1,-1-1 0,1 3 0,0-1-1,-2 1 1,0 1-1,-10 1 0,15 1 0,-15-1 0,8 12 0,-8-3 0,-5 2 0,0 3 0,-3 2 0,-1 3 0,-4 0 1,0 0-1,-2-1 0,1 0 1,2 0 0,0-2-1,3-1 2,1-2-2,4-2 0,3-2 0,1-9 0,8 12 0,3-9 0,4-2 0,2-4 0,4-1 0,0-3 0,3 1 0,-6-6-9,12 8-30,-17-9-3,4 5 1,-9-5-1</inkml:trace>
          <inkml:trace contextRef="#ctx0" brushRef="#br0" timeOffset="7020.401">2246 3740 95,'0'0'40,"0"0"2,0 0-1,-4 14-21,-1-2-13,9 9-1,-3 4-2,2 3-4,-2 2 0,3 2 0,-2-1 0,0-2 0,1-6 0,-1-3 0,-2-5 0,1-4 0,-1-11 0,0 0 0,0 0 0,-10-3-4,10 3-1,-7-24 1,3 6-1,-2-4 1,2-3 1,-2-5 0,2 1 1,0 0 1,-1 0 2,2 4 0,-1 1 2,3 7 0,-2 1 1,3 16 0,-1-13 0,1 13 0,0 0-1,9 8 1,-9-8-4,13 19 0,-3-5 0,2 3 0,2 3 0,1 3 0,1-1 0,0 1 0,1 0 0,-1-1 0,1-5 0,1-1 0,-4-5 0,2-3 0,-3-4 0,2 0 0,-3-4 0,0-4 0,-1 2 0,-11 2 0,15-12 0,-15 12 0,8-13 0,-8 13 0,-4-22 0,0 9 0,-3-3 0,-1-1 0,-2-3 0,1-3 0,-1-2 0,0-3 0,2 0 0,-1-1 0,4 0 0,-1 5 0,2 1 0,2 5 0,0 4 0,2 14 0,-3-13 0,3 13 0,0 0 0,0 0 0,6 17 0,-6-17-24,0 0-18,4 12-1,-4-12 0,10 8 0</inkml:trace>
          <inkml:trace contextRef="#ctx0" brushRef="#br0" timeOffset="9493.543">2770 3611 51,'8'-21'37,"-2"1"0,2 4 1,-7-8-8,10 18-14,-19-11-4,8 17-5,-2-12-1,2 12-1,-11 0-1,11 0-2,-18 12 1,7 3 0,-4 2-1,0 8 0,-2 5-2,2 5 0,-3 4 0,2 10 0,1 2 0,3 2 0,4 1 0,4-1 0,3-1 0,3-4 0,4-5 0,5-9 0,2-5 0,3-7 0,0-4 0,0-6 0,1-3 0,-4-5 0,0-2 0,-3-3 0,-10 1 0,11-5 0,-11 5-13,0 0-28,3-11-1,-6 0 1,3 11-1</inkml:trace>
          <inkml:trace contextRef="#ctx0" brushRef="#br0" timeOffset="14351.82">2187 3405 102,'0'0'38,"0"0"2,-8-13-1,20 19-26,-12-6-5,13-8-2,-2 2-3,5 1 0,1-3 0,3-3-3,3-1 0,2-3 0,-2-1 0,2-1 0,-1 5-3,-7-9-8,8 14-29,-16-4-1,3 11 0,-12 0-1</inkml:trace>
          <inkml:trace contextRef="#ctx0" brushRef="#br0" timeOffset="14105.806">2289 3244 102,'0'-16'39,"0"16"2,0-13-2,0 13-28,0 0-4,8 16-2,-8-3-1,3 6 0,-3 2-1,2 6-3,-2 1 0,1 1 0,-1-2 0,1-3 0,0-3 0,0-6 0,0-1 0,-1-14-2,2 15-5,-2-15-7,0 0-26,0 0-1,0 0 1,-13-16-1</inkml:trace>
          <inkml:trace contextRef="#ctx0" brushRef="#br0" timeOffset="9893.565">2943 3771 66,'0'-12'36,"-3"1"1,3 11 0,-12-21-11,12 21-17,-17-5-4,17 5-1,-23 3-1,11 4 0,-5-2 0,5 7 0,-5-1 0,5 9 1,-2-1-1,5 9 1,-1-3-2,7 6 0,3-2 0,5 1-1,4-3 1,4-5-2,4-3 0,1-8-2,3-2 1,-3-8-3,4 0-1,-10-13-6,13 8-28,-14-11-3,5 5 3,-10-8-1</inkml:trace>
          <inkml:trace contextRef="#ctx0" brushRef="#br0" timeOffset="10362.592">3006 3887 115,'0'0'38,"-10"3"2,17 8-10,-7-11-22,18-3-4,-3 1-1,7 1-2,3-1-2,1-3-1,4 5-5,-11-12-8,10 10-24,-11-7 0,2 6 0,-12-7 0</inkml:trace>
          <inkml:trace contextRef="#ctx0" brushRef="#br0" timeOffset="10162.581">3069 3722 103,'0'0'38,"-1"-11"3,1 11-2,0 0-27,1 13-6,0 1-2,2 6 0,-1 3-2,2 5 0,-1 1-1,0-1 0,0-2-1,-1-2 0,2-3-2,-4-7-2,3 3-3,-3-17-15,0 0-18,-10 4-1,10-4 1,-9-9-1</inkml:trace>
          <inkml:trace contextRef="#ctx0" brushRef="#br0" timeOffset="10602.606">3232 3665 89,'-4'-13'39,"4"13"0,0 0 2,0 0-22,-10 9-9,15 8-4,-5 1-1,3 9-3,0 1 1,1 2-1,1 1-2,0-1 0,1-1 0,-1-6-4,2 2-2,-7-25-12,3 26-23,-3-26 0,5 15 1,-5-15-2</inkml:trace>
          <inkml:trace contextRef="#ctx0" brushRef="#br0" timeOffset="11171.639">3317 3965 95,'0'0'38,"0"0"1,13 4-1,-13-4-25,15-7-8,-5 5-2,3 1 0,0 1-2,0-1 0,0 1 0,-3 0 0,0 0-1,-10 0 1,12 5-1,-12-5 0,1 9 1,-1-9-1,-6 17 0,1-6 0,-5 2 0,2 0 1,-4-2-2,2 1 1,-2-2 0,3-1 0,9-9 0,-13 15 0,13-15 0,0 0 0,-6 13 0,6-13 0,0 0 0,13 5 1,-13-5-1,20 0 0,-10 0 0,3-2 1,-1 2 0,2 2 0,-2 0 0,0 1 0,-12-3 0,16 12 0,-16-12 0,8 18 0,-9-7 0,-1 0 0,-4 1-1,-3 0 1,-2-1-1,-2-3-1,0 1 0,-4-5-2,6 1-4,-12-12-22,13 5-10,-7-10-3,9 2 3,-4-10-2</inkml:trace>
          <inkml:trace contextRef="#ctx0" brushRef="#br0" timeOffset="11503.658">3384 3547 104,'0'0'38,"0"0"3,0 0-3,13 0-27,-13 0-4,22 17-3,-6-6 0,7 10-1,-2 0 0,4 7-1,-2 4-2,0 4 0,-2 4 0,-6 0 0,-3 0 0,-6 1 0,-3-1 0,-5-4 0,0 0 0,-12-16-19,8 9-22,-12-12-1,8 4 0,-11-12 0</inkml:trace>
          <inkml:trace contextRef="#ctx0" brushRef="#br0" timeOffset="12327.705">3681 3982 90,'-9'-7'37,"9"7"1,0 0 1,-9-12-26,9 12-5,10-1-2,-10 1-2,14-4-1,-5 2 0,1-1-1,2 1 0,0 0 0,1 0-1,-3-1-1,2 2 1,-12 1-1,18 1 1,-18-1-1,0 0-1,8 13 1,-12-3 0,4-10 0,-14 20 0,5-8 0,-2 1 1,3-3-1,-3 1 0,11-11 0,-14 15 0,14-15-1,-9 11 1,9-11 0,0 0 0,0 0 0,0 0 0,7 9 1,-7-9-1,14 2 0,-14-2 0,18 1 0,-7-1 0,1 1 0,0 0 0,-2 1 0,2 1 0,-2 0 0,-10-3-1,17 10 2,-17-10-1,12 12 0,-12-12 1,7 16 0,-5-7-1,-2 1 1,0-10 1,-3 19-2,-1-9 0,-4 1 0,1-2 0,-3 1 0,1-3 0,-3 0 0,0-3 0,-1 0 0,-1-4-4,14 0-2,-28-6-25,28 6-9,-22-9-1,22 9 1,-21-14-2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1:32.60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90479B-82A7-46CB-84FD-9677CB3510CD}" emma:medium="tactile" emma:mode="ink">
          <msink:context xmlns:msink="http://schemas.microsoft.com/ink/2010/main" type="inkDrawing" rotatedBoundingBox="8112,7626 8299,14534 8217,14536 8029,7628" shapeName="Other"/>
        </emma:interpretation>
      </emma:emma>
    </inkml:annotationXML>
    <inkml:trace contextRef="#ctx0" brushRef="#br0">36-5 53,'0'0'33,"-10"-2"1,10 2 0,4 26-15,-4-26-7,0 34-2,-3-13-2,7 11-1,-5-3-2,4 11 1,-4-1-2,3 8 0,-4 0-1,3 7 1,-3 1-2,1 7 1,-3 1-1,1 3 0,-2 1-1,1 3-1,0 2 1,-1 1-1,1 0-1,1 1 2,1 1-1,1 0 0,0 0 0,1 1 1,1-2 0,1 0-1,0 0 0,0 1 0,0-2 0,2 2 0,-1 0 0,0-3 0,1 3 0,0 0 1,0-1-1,0 1 1,0 2 0,1-1 0,-2 0-1,1 2 2,-1 0-2,2-1 0,-2 2 0,0 0 0,0 0 0,2 0 0,-2-1 0,1 4 0,2 0 0,-1 3 0,-1-3 0,2 2 0,-1 3 0,-1 3 0,1-1 0,-2 1 0,0 1 0,-1 0 0,-1 3 0,0-4 0,0 1 0,-1-2 0,-1 1 0,0-2 0,0-2 0,-1 0 0,1-2 0,-1 1 0,1-2 0,0 1 0,1-1 0,0 2 0,2-3 0,0 1 0,0 1 0,1-1 0,1-1 0,0-1 0,0-1 0,0 0 0,0-1 0,0-3 0,-1-1 0,2-1 0,-1-4 0,-1-2 0,0-6 0,0-4 0,1-5 0,-1-3 0,0-7 0,-1-1 0,0-6 0,2-2 0,-2-4 0,0-5 0,1-1 0,-1-3 0,0 0 0,1-7 0,-1 0 0,-1-4 0,-1-10 0,4 11 0,-4-11 0,3-12 0,11 3-36,-15-14-6,7-1 0,-7-15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1:49.590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DC193E-C5E9-43CE-9DB3-A90C350AD87B}" emma:medium="tactile" emma:mode="ink">
          <msink:context xmlns:msink="http://schemas.microsoft.com/ink/2010/main" type="writingRegion" rotatedBoundingBox="10768,7392 10801,13438 8724,13449 8691,7403"/>
        </emma:interpretation>
      </emma:emma>
    </inkml:annotationXML>
    <inkml:traceGroup>
      <inkml:annotationXML>
        <emma:emma xmlns:emma="http://www.w3.org/2003/04/emma" version="1.0">
          <emma:interpretation id="{9B35FAF3-FB64-4BB4-8620-32EC528A7DE7}" emma:medium="tactile" emma:mode="ink">
            <msink:context xmlns:msink="http://schemas.microsoft.com/ink/2010/main" type="paragraph" rotatedBoundingBox="10768,7392 10801,13438 8724,13449 8691,7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AE7BE-8960-4281-8D5E-DBAFB24C3C6F}" emma:medium="tactile" emma:mode="ink">
              <msink:context xmlns:msink="http://schemas.microsoft.com/ink/2010/main" type="inkBullet" rotatedBoundingBox="10019,7396 10020,7696 9693,7698 9691,7397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0</emma:literal>
              </emma:interpretation>
              <emma:interpretation id="interp3" emma:lang="en-US" emma:confidence="0">
                <emma:literal>D</emma:literal>
              </emma:interpretation>
              <emma:interpretation id="interp4" emma:lang="en-US" emma:confidence="0">
                <emma:literal>a</emma:literal>
              </emma:interpretation>
            </emma:one-of>
          </emma:emma>
        </inkml:annotationXML>
        <inkml:trace contextRef="#ctx0" brushRef="#br0">705-852 71,'-20'-9'36,"9"13"0,-7 1 2,7 17-16,-16-11-8,13 19-4,-9-4-3,9 8 0,-4-4-2,11 3-1,0-5-1,11-3-1,3-4-2,9-5 0,6-6 0,5-7 0,3-5 0,3-5 0,2-5 0,-1-6 0,-2-2 0,-2-5 0,-7 1 0,-5-1 0,-6 2 0,-8 0 0,-6 4 0,-5 0 0,-3 3 0,-8 1-2,2 2 0,-7-1-3,6 9-5,-15-7-28,15 9-2,-6-3 1,6 10-1</inkml:trace>
      </inkml:traceGroup>
      <inkml:traceGroup>
        <inkml:annotationXML>
          <emma:emma xmlns:emma="http://www.w3.org/2003/04/emma" version="1.0">
            <emma:interpretation id="{4CC22297-5A1D-4F08-A6D3-045CE4D8A963}" emma:medium="tactile" emma:mode="ink">
              <msink:context xmlns:msink="http://schemas.microsoft.com/ink/2010/main" type="line" rotatedBoundingBox="10771,7829 10801,13438 9442,13445 9412,7836"/>
            </emma:interpretation>
          </emma:emma>
        </inkml:annotationXML>
        <inkml:traceGroup>
          <inkml:annotationXML>
            <emma:emma xmlns:emma="http://www.w3.org/2003/04/emma" version="1.0">
              <emma:interpretation id="{008A03EC-F62E-4C71-989F-DA47F8B0A671}" emma:medium="tactile" emma:mode="ink">
                <msink:context xmlns:msink="http://schemas.microsoft.com/ink/2010/main" type="inkWord" rotatedBoundingBox="10771,7829 10801,13438 9442,13445 9412,7836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"I!!"</emma:literal>
                </emma:interpretation>
                <emma:interpretation id="interp7" emma:lang="en-US" emma:confidence="0">
                  <emma:literal>"I'!!!</emma:literal>
                </emma:interpretation>
                <emma:interpretation id="interp8" emma:lang="en-US" emma:confidence="0">
                  <emma:literal>"I!!!"</emma:literal>
                </emma:interpretation>
                <emma:interpretation id="interp9" emma:lang="en-US" emma:confidence="0">
                  <emma:literal>ini.</emma:literal>
                </emma:interpretation>
              </emma:one-of>
            </emma:emma>
          </inkml:annotationXML>
          <inkml:trace contextRef="#ctx0" brushRef="#br0" timeOffset="9980.57">771 2746 80,'-12'9'38,"-4"3"-1,2 10 2,-11-6-23,14 18-4,-8-6-5,9 7-1,0-4-1,6 1-1,4-4-1,6-3 0,6-6-1,4-6-1,5-7 1,5-5-2,3-5 0,3-7 0,0-6 0,1-3 0,-3-5 0,-4-1 0,-5-3 0,-6 0-2,-6 0 2,-8 1-1,-8 4 0,-6 1 1,-3 3-1,-5 6 1,-2 3-1,-1 3 0,-1 6 0,-2 2-3,9 8-2,-9-6-24,14 12-10,-3-4 0,8 7 1,1-4-1</inkml:trace>
          <inkml:trace contextRef="#ctx0" brushRef="#br0" timeOffset="9475.542">872 3272 103,'0'0'40,"0"0"1,14 6-1,-14-6-19,8 12-15,-3 1-2,0 5-4,1 0 0,-1 4 0,0 1 0,-4-4 0,0 0 0,-1-19-3,3 29-17,-3-29-20,0 0-2,-10-8 2,11-3-2</inkml:trace>
          <inkml:trace contextRef="#ctx0" brushRef="#br0" timeOffset="9243.528">762 3348 92,'0'0'38,"5"-21"2,-5 21-5,0-17-18,0 17-5,0 0-3,11 10-3,-11-1 0,0 8-6,-1 1 0,0 9 0,-1 0 0,0 3 0,0-1 0,1-5 0,-1-1 0,2-7 0,4-2 0,-4-14 0,13 8-21,-11-21-20,7 3-1,-5-13 0,4 2 1</inkml:trace>
          <inkml:trace contextRef="#ctx0" brushRef="#br0" timeOffset="8195.468">756 3904 88,'4'-21'38,"-4"21"1,6-18 2,7 19-23,-14-11-8,1 10-3,12-2-2,-12 2 0,14 10-1,-8 3-4,0 4 0,-1 9 0,-1 2 0,0 7 0,-1 0 0,-1 1 0,0-1 0,-1-6 0,1-3 0,0-8 0,-1-4 0,-1-14 0,2 14 0,-2-14 0,0 0 0,0 0 0,-10-14 0,4 4-3,-1 0-1,-1-7-1,1 1 1,0-6 1,0 0 0,1-5 0,1-1 2,2-2 0,1 0 2,1 2 0,0-2 1,2 4 0,0 1 0,3 5 0,0 1 0,1 3 0,1 1 0,3 4 0,1 3-1,3 2 1,-2 3 0,7 5 0,-3 2 0,3 5-2,-1 2 0,0 1 0,-1 2 0,-2 2 0,-1-2 0,-4 1 0,-4 0 0,-3 0 0,-4 0 0,-3-1 0,-5 1 0,-3 0 0,-3-1 0,-3-3 0,2-1 0,-5-4-2,5 4-10,-11-10-28,12 4-1,-7-10 0,9 8 0</inkml:trace>
          <inkml:trace contextRef="#ctx0" brushRef="#br0" timeOffset="5540.316">511 3803 94,'0'-19'37,"0"19"2,-4-18-6,4 18-19,0 0-5,0 0-2,-17-6-2,17 6-1,-19 13-1,7 2 0,-3 1-1,0 8 1,-1 1-1,2 8-2,0 3 0,4 1 0,3-1 0,5 1 0,5-4 0,5-3 0,5-7 0,5-8 0,3-6 0,6-7 0,1-6 0,2-9 0,-1-2 0,-1-6 0,-2-4 0,-4-2 0,-2-3 0,-8 0 0,-3-1 0,-7 1 0,-3 1 0,-6 2 0,-4 3 0,-3 3 0,-3 3 0,-3 4 0,1 4 0,1 3 0,1 5 0,-1-1 0,7 8-7,-6-10-8,17 5-25,-9 11-1,9-11 0,0 0 0</inkml:trace>
          <inkml:trace contextRef="#ctx0" brushRef="#br0" timeOffset="10501.6">819 4356 92,'3'-13'37,"-3"13"4,0 0-2,14 19-22,-14-19-5,3 31-5,-3-10 1,4 7-6,-4-3-2,1 3 0,-1-2 0,1-3 0,0-2 0,0-8 0,0-2 0,-1-11 0,1 12 0,-6-23-19,5 11-22,-2-13-1,2 13 0,-5-22 0</inkml:trace>
          <inkml:trace contextRef="#ctx0" brushRef="#br0" timeOffset="12820.733">1116 4807 96,'0'0'40,"0"0"2,10 0-2,-10-10-18,10 13-13,-10-3-3,16-2-6,-6 1 0,5 1 0,0-1 0,2 2 0,-1-4 0,0 2 0,2-1 0,-7-6 0,10 9-38,-16-11-4,6 9 0,-9-10 0</inkml:trace>
          <inkml:trace contextRef="#ctx0" brushRef="#br0" timeOffset="12458.712">766 4917 75,'0'0'38,"0"-18"0,0 18 1,-7-17-18,7 17-8,0 0-4,0 0-3,-15 9-2,11 1 0,-6 4-1,3 6 0,-2 1-1,1 7-2,1 1 0,1 2 0,2-1 0,5 0 0,2-5 0,7-1 0,3-8 0,4-7 0,6-5 0,2-6 0,0-9 0,3-5 0,0-5 0,-1-4 0,-3-2 0,-4-3 0,-4 0 0,-4 0 0,-2 1 0,-7 3 0,-5 0 0,-5 3 0,-4 2 0,-5 3 0,0 1 0,-3 5 0,-2 2 0,1 5 0,0 4 0,1 2 0,4 4 0,2 3 0,3 4 0,0-3 0,6 7-5,4-16-8,-2 25-26,2-25-2,2 23 1,-2-23 0</inkml:trace>
          <inkml:trace contextRef="#ctx0" brushRef="#br0" timeOffset="-1465.084">421 42 87,'-4'-15'36,"4"15"1,-12-6 0,11 18-22,-14-10-6,8 14-2,-7-2-1,5 8 0,-4 2-1,5 6 0,-2 1 0,6 4-5,0-3 0,7 1 0,2-2 0,6-2 0,2-5 0,6-6 0,1-5 0,3-7 0,1-5 0,0-4 0,-1-9 0,-1-3 0,-2-2 0,-4-3 0,-3-3 0,-2-3 0,-6-1 0,-3-4 0,-3 3 0,-3-1 0,-3-2 0,-3 0 0,-2 2 0,-2 5 0,-1 3 0,-3 7 0,1 7 0,0 7 0,2 6 0,1 6 0,4 6-2,0-2-5,10 13-7,-10-12-26,14 7 0,-3-10-1,9 4 1</inkml:trace>
          <inkml:trace contextRef="#ctx0" brushRef="#br0" timeOffset="-1026.059">820 103 67,'12'-19'36,"-6"0"-1,2 5 2,-13-8-19,5 22-4,-3-18-4,3 18-2,-11-8-2,11 8-1,-21 2-1,9 3 0,-3 3-1,1 3-1,-2 4 1,0 5 0,0 1-3,2 5 0,1 2 0,3 2 0,2-1 0,4 5 0,5-3 0,5-2 0,5-3 0,4-2 0,3-6 0,5-5 0,1-5 0,4-7 0,-1-6 0,-1-5 0,0 0 0,-8-11-10,10 6-30,-16-7-2,2 4 2,-11-9-2</inkml:trace>
          <inkml:trace contextRef="#ctx0" brushRef="#br0" timeOffset="-655.038">633-413 109,'-11'2'38,"12"7"3,-1-9-1,2 24-29,-7-10-4,8 6-3,-1-1-1,1 2-1,1-3-2,0-1 0,3-2-3,-7-15-2,10 18-2,-10-18-12,0 0-21,4-10 0,-4 10 0,9-20 1</inkml:trace>
          <inkml:trace contextRef="#ctx0" brushRef="#br0" timeOffset="-448.026">745-410 90,'11'-17'39,"-11"17"2,0 0-1,13 4-13,-13-4-18,3 20-3,-3-5-3,3 6-3,-1 0 0,0-1 0,2 2 0,-4-6-3,3 0-4,-3-16-22,0 0-12,0 0 0,-6-11 0,2-7 1</inkml:trace>
          <inkml:trace contextRef="#ctx0" brushRef="#br0" timeOffset="1217.069">978 97 94,'-3'-10'37,"3"10"2,0 0-1,10 10-24,-10-10-6,2 15-2,-1-3-1,5 7-1,-3 1 0,3 6-1,-3 2 0,1 3-3,-2 0 0,3 0 0,-3-3 0,0-3 0,0-5 0,0-2 0,-1-7 0,-1-11 0,4 11 0,-4-11 0,0 0 0,-5-15-2,4 0 1,-3-3 0,1-5 0,0-3 0,-1-3-1,2-3 2,1 0-1,1-3 0,0 6 1,2 0-1,1 1 1,2 4 0,1 2 1,2 3-1,1 1 0,4 2 0,2 5 1,5-1 0,-1 3-1,2 3 1,0 1-1,1 5 1,-1 2 0,-2 4-1,-3 3 1,-3 4 0,-4 0-1,-3 3 1,-5 3-1,-4-2 2,-3 0-2,-5 0 0,-1 0 0,-2-1 0,-2-1 0,-1-1 0,-1-1-2,-1-1 2,1 0 2,1-1-2,0 0-2,-1 1 2,3-2 0,1 1 2,3 0-2,1-2-2,2 1 2,4 0 0,1-1 2,5 2-2,-2-11 0,17 20 0,-3-9 0,8 2 0,2-4 0,5 2 0,3-1 0,2-3 0,-2 2 0,-2-2 0,-3 1 0,-5-1 0,-4 4 0,-8-4 0,0 9-7,-10-16-33,-3 22-2,3-22 1,-8 13-1</inkml:trace>
          <inkml:trace contextRef="#ctx0" brushRef="#br0" timeOffset="2066.118">359 1973 92,'-4'-19'38,"4"19"0,-12-12 1,12 12-27,-12-2-6,12 2-2,-17 9 0,10 2-1,-3 2 0,2 8 0,0 3 0,2 5 1,1 2-1,3 2 0,3 0-3,3 1 0,4-3 0,4-5 0,3-5 0,4-5 0,1-5 0,3-7 0,1-5 0,-2-5 0,1-5 0,-3-4 0,-3-2 0,-3-4 0,-1-2 0,-5-2 0,-4-2 0,-4 0 0,-4 2 0,-5 2 0,-3 2 0,-3 1 0,-3 4 0,0 6 0,-4 2 0,2 3 0,2 4-3,-2-1-1,7 7-1,-3-7-7,16 2-27,0 0-2,-6 15 1,6-15-1</inkml:trace>
          <inkml:trace contextRef="#ctx0" brushRef="#br0" timeOffset="2500.143">832 2005 74,'-2'-13'37,"2"13"-1,-10-16 2,10 16-18,-20-8-11,20 8-3,-20-4-2,11 9-1,-4-2 1,2 4-1,-3 1 0,3 6 1,-2 1-1,4 5 0,-2 1 0,5 4 0,1 1-1,4 1-2,3 0 0,5-1 0,2-5 0,5-3 0,4-3 0,0-6 0,3-4 0,1-4 0,0-3 0,1-6 0,1 1 0,-7-10-14,8 8-26,-15-9-2,4 6 1,-8-9-1</inkml:trace>
          <inkml:trace contextRef="#ctx0" brushRef="#br0" timeOffset="2834.162">658 1680 89,'0'0'40,"-13"8"2,16 6-2,-3-14-22,2 22-11,-2-7-1,6 4-3,-1-2-1,2-5-3,-1 1-1,-6-13-3,14 11-2,-14-11-9,13-8-24,-13 8 0,8-17 0,-4 2 0</inkml:trace>
          <inkml:trace contextRef="#ctx0" brushRef="#br0" timeOffset="3021.172">783 1614 102,'0'0'40,"8"10"1,-3 4 0,-5-14-29,-2 23-6,4-11-2,2 0-4,0 0-1,-4-12-3,6 14-4,-6-14-28,0 0-5,-8-22 1,7 12-1</inkml:trace>
          <inkml:trace contextRef="#ctx0" brushRef="#br0" timeOffset="3502.2">695 1126 61,'-12'-1'36,"-6"0"2,2 7 1,-5-5-10,7 19-17,-10-6-5,10 14 0,-2-1-3,9 6 1,0-2-2,8 3-1,4-3 0,5-2 0,6-3-1,6-9 0,4-6 0,2-6-1,1-7 1,0-6-1,-1-5 0,-4-6 0,-3-4 0,-6-6-1,-3 1 0,-8-3-1,-3 3 1,-6 0 0,-3 3 0,-4 2 0,-2 7 0,-2 6 0,-1 4 0,-1 5 0,3 5-2,-2 3-1,9 11-5,-8-6-25,13 10-7,-2-1 2,8 10-1</inkml:trace>
          <inkml:trace contextRef="#ctx0" brushRef="#br0" timeOffset="4384.25">1072 1995 100,'0'0'39,"0"0"1,0 0 1,-11 0-28,15 16-5,-4-2-3,5 9 0,-1-2-1,2 3-4,0-1 0,0 3 0,-1-3 0,1-3 0,-3-4 0,-1-3 0,-2-4 0,0-9 0,0 0 0,0 0 0,0 0 0,-13-15 0,10 0 0,-1-4-3,-1-5 1,1-2 0,3-2 0,0 0 0,1-2 2,3 1-1,1 0 1,3 5-1,1 2 2,3 3-1,2 2 1,0 3 0,3 5 0,0 2 0,1 5 0,2 3 0,-1 1 1,-1 5-1,-1 0-1,0 3 1,-5 0 1,-2 2-2,-4 1 0,-5 0 0,-4 2 0,-6-1 0,-3-1 0,-3 2 0,-3-2 0,-2-1 0,0 0 0,-2 0 0,3-3 0,1 2 0,-1 1 0,4-2 0,1 2 0,3-1 0,5 0 0,7-11 0,-7 17 0,7-17 0,11 16 0,1-10 0,2 0 0,4 0 0,1-1 0,6 2 0,1-2 0,2 2 0,-1-2 0,-1-1 0,-3 3 0,0-3 0,-3-1 0,-4-2 0,-1 0 0,-15-1-11,24-8-29,-22-3-3,-2 11 3,7-24-3</inkml:trace>
          <inkml:trace contextRef="#ctx0" brushRef="#br0" timeOffset="4673.267">1623 1703 114,'0'0'41,"2"24"3,-10-9-2,12 11-34,-11-3-2,4 4-6,-1-4 0,0 1 0,2-3 0,-2-7 0,4 2-3,-12-13-30,13 7-8,-10-10-1,9 0 1</inkml:trace>
        </inkml:traceGroup>
      </inkml:traceGroup>
      <inkml:traceGroup>
        <inkml:annotationXML>
          <emma:emma xmlns:emma="http://www.w3.org/2003/04/emma" version="1.0">
            <emma:interpretation id="{51535FE6-9AE9-4960-BF2E-C571E8197DEF}" emma:medium="tactile" emma:mode="ink">
              <msink:context xmlns:msink="http://schemas.microsoft.com/ink/2010/main" type="line" rotatedBoundingBox="9546,8249 9645,12639 8740,12660 8641,8269"/>
            </emma:interpretation>
          </emma:emma>
        </inkml:annotationXML>
        <inkml:traceGroup>
          <inkml:annotationXML>
            <emma:emma xmlns:emma="http://www.w3.org/2003/04/emma" version="1.0">
              <emma:interpretation id="{78FC31FB-65D3-4BA9-AC53-89DD3B9B2A77}" emma:medium="tactile" emma:mode="ink">
                <msink:context xmlns:msink="http://schemas.microsoft.com/ink/2010/main" type="inkWord" rotatedBoundingBox="9546,8249 9645,12639 8740,12660 8641,8269"/>
              </emma:interpretation>
              <emma:one-of disjunction-type="recognition" id="oneOf2">
                <emma:interpretation id="interp10" emma:lang="en-US" emma:confidence="0">
                  <emma:literal>I</emma:literal>
                </emma:interpretation>
                <emma:interpretation id="interp11" emma:lang="en-US" emma:confidence="0">
                  <emma:literal>1</emma:literal>
                </emma:interpretation>
                <emma:interpretation id="interp12" emma:lang="en-US" emma:confidence="0">
                  <emma:literal>!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14288.818">27-3 107,'0'0'40,"-14"0"2,13 12-1,-12-7-26,15 19-8,-2 3-4,4 5-3,-2 3 0,3 6 0,-1-3 0,2 1 0,-1-4 0,-1-5 0,3-3 0,-5-10-5,8 6-13,-10-23-23,9 14-2,-9-14 2,0 0-1</inkml:trace>
          <inkml:trace contextRef="#ctx0" brushRef="#br0" timeOffset="-15003.859">-299 42 80,'0'0'39,"0"0"0,0 0 2,12 22-18,-12-22-11,-1 14-4,1-14-2,4 21-2,-4-10-1,3-1-3,-3-10 0,3 15 0,-3-15 0,0 0 0,0 0 0,0 0 0,0 0 0,0 0 0,3-10 0,-5-1 0,1-2 0,-2-1 0,0-1 0,-4-1 0,1 1 0,-3 3-2,-1 5 1,-1 4 1,-1 4-1,-1 4 1,-1 6 0,1 6 0,0 8 1,1 2 0,2 8 1,0 5-2,0 4 0,4 3 0,0-1 0,5-2 0,2-3 0,5-7 0,2-9 0,7-11 0,3-9 0,3-10 0,2-4 0,-1-8 0,2-6 0,-5-3 0,2 3-7,-14-11-14,8 14-19,-11-7-2,6 9 2,-8-5-1</inkml:trace>
          <inkml:trace contextRef="#ctx0" brushRef="#br0" timeOffset="-14710.842">-110 51 93,'0'0'39,"-5"-13"1,5 13 0,0 0-15,0 0-19,-2 20-2,5 2 0,0 4-2,0 7 0,-1 4-2,0 4 0,1-1 0,1-2 0,-1-3 0,0-5 0,1-5 0,-3-8-4,5-3-3,-6-14-3,3 9-12,-3-9-18,-9-12-2,-2-4 3,2 2-1</inkml:trace>
          <inkml:trace contextRef="#ctx0" brushRef="#br0" timeOffset="-14521.831">-218 282 111,'-15'6'38,"13"5"2,2-11-1,8 12-30,-8-12-3,24 3-4,-2-4 0,6-2 0,3-2-2,0-6-3,3 3-2,-7-14-12,5 10-22,-11-8-1,0 4 1,-11-7-2</inkml:trace>
          <inkml:trace contextRef="#ctx0" brushRef="#br0" timeOffset="-13814.791">126 383 95,'3'11'36,"-3"-11"4,0 0-2,2-11-26,12 10-5,-14 1-3,24-11-1,-10 3-1,3 2 1,-1-3-2,0 5 0,-2-4 0,-3 6 0,0-2 1,-11 4-2,13 1 1,-13-1-1,3 12 1,-5-1-1,-2 5 0,-5 1 0,-3 4 0,-1 3 1,-3-1-1,1 3 1,-1 0 0,2-1 0,2 0 0,2-4 1,5-2-2,4-3 0,1-2 0,9-4 0,1-5 0,6-4 0,3-4 0,3-1 0,2-2 0,1-2 0,-1 1 0,-4-3 0,0 7-6,-13-10-24,5 15-11,-12-2-1,0 0 1,0 0 0</inkml:trace>
          <inkml:trace contextRef="#ctx0" brushRef="#br0" timeOffset="-13064.748">-448 828 98,'0'0'38,"0"0"2,-1 13-10,13 9-16,-12-6-5,8 13-3,-5 2 0,5 8-3,-2 4 1,0 9-2,0 3 1,0 7-1,-2 2-2,1-1 0,-2 1 0,-1 0 0,0-6 0,-1-1 0,-1-5 0,1-6 0,-1-4 0,-1-1 0,2-6 0,-1-1 0,-1-2 0,2-3 0,-1-1 0,-1-2 0,1-2 0,0-4 0,-1-3 0,1-5 0,0-12 0,0 0 0,0 0 0,0 0 0,8-15 0,-7-4 0,2 2 0,-4-10 0,12 14-34,-15-12-8,7 9-2,-9-4 2</inkml:trace>
          <inkml:trace contextRef="#ctx0" brushRef="#br0" timeOffset="-11705.67">96 1907 108,'0'0'40,"0"0"2,-10 15-1,20 9-30,-10 1-5,5 11-1,0 3-3,0 2-2,1 0 0,1-3 0,-1-1 0,-1-7 0,-1-2 0,-3-10-3,10 2-34,-13-9-5,2 3-1,0-14 2</inkml:trace>
          <inkml:trace contextRef="#ctx0" brushRef="#br0" timeOffset="-12162.696">-88 1991 93,'0'0'38,"-13"-13"2,13 13-1,-7-10-22,7 10-10,-2 9-2,4 2-1,-1 2-1,2 9 0,-1 3 0,3 6 0,-1 1-3,2 1 0,0 1 0,0-1 0,2-2 0,-2-7 0,2-3 0,-4-7-5,3 1-4,-7-15-13,0 0-18,0 0-3,0 0 3,-15-6-1</inkml:trace>
          <inkml:trace contextRef="#ctx0" brushRef="#br0" timeOffset="-12463.713">-269 2021 81,'-3'-14'38,"3"14"0,-11-16 2,11 16-24,-18-2-5,18 2-5,-23 5-1,11 4-1,-2 0-1,0 8 0,-1 2 0,1 5-1,1 3 0,1 6 1,0 1-3,3 2 0,3 0 0,2-1 0,5-4 0,5-3 0,3-5 0,6-5 0,5-6 0,2-6 0,3-5 0,2-7 0,0-1 0,-1-2 0,-1 0 0,-7-9-13,8 9-27,-14-7-3,4 8 2,-8-9-1</inkml:trace>
          <inkml:trace contextRef="#ctx0" brushRef="#br0" timeOffset="-11948.684">-169 2219 83,'0'0'40,"-10"-1"-1,10 1 2,12-9-12,5 10-23,1-4-2,8 1-2,2-2 0,4-1-2,2 0-1,-2-3-3,0 4-1,-12-12-10,5 10-24,-12-7-2,2 3 2,-10-3-2</inkml:trace>
          <inkml:trace contextRef="#ctx0" brushRef="#br0" timeOffset="-11127.637">-427 2726 95,'-1'-10'39,"1"10"2,0 0-1,12 12-26,-12-12-6,7 29-1,-4-7-2,6 13 1,-4 5-6,5 8 0,-4 8 0,3 8 0,-3 5 0,1 5 0,-3 4 0,1-1 0,-1-4 0,-1-5 0,-2-6 0,0-7 0,0-11 0,-1-7 0,-1-11 0,1-8 0,-1-7 0,1-11 0,0 0 0,0 0 0,-2-14 0,1-6 0,2 2 0,-6-18-5,11 13-37,-9-9-1,5 10 1,-5-4-2</inkml:trace>
          <inkml:trace contextRef="#ctx0" brushRef="#br0" timeOffset="-10552.604">-235 3905 92,'4'-15'38,"-6"-1"0,1 5 1,-9-8-23,10 19-9,-16-14-4,7 9 0,-6 3-1,1 4 0,-4 3 0,2 4 0,-1 4 0,1 5 1,0 3-1,3 6 2,1 3-4,4 6 0,0 1 0,6 2 0,2-1 0,5 0 0,4-4 0,5-6 0,3-6 0,5-7 0,2-7 0,3-7 0,1-5 0,-4-6 0,1-1 0,-8-14-12,8 9-29,-14-9-1,4 5 0,-11-7 0</inkml:trace>
          <inkml:trace contextRef="#ctx0" brushRef="#br0" timeOffset="-10241.586">-65 3814 112,'0'0'39,"-10"-5"2,10 5-1,-7 13-32,9 1-2,-1 1-3,3 6 1,-1 5-2,2 6-2,-1 0 0,0 6 0,1-2 0,-2-1 0,1-1 0,-2-8 0,2-1-2,-5-12-6,10 8-16,-9-21-16,0 0-2,-12 0 1,12 0 0</inkml:trace>
          <inkml:trace contextRef="#ctx0" brushRef="#br0" timeOffset="-10076.577">-153 4047 113,'-10'-1'39,"10"1"2,0 0-1,19 5-32,-5-6-3,8 0-2,4-2-2,2-2-1,3 0-3,-3-4-3,4 7-8,-13-11-25,3 5-2,-12-8 1,2 4-1</inkml:trace>
          <inkml:trace contextRef="#ctx0" brushRef="#br0" timeOffset="-9845.564">60 3762 107,'-7'-11'39,"7"11"2,0 0 0,0 12-29,-1 1-5,5 13-2,-1 5-2,3 7-3,-2 2 0,1 2 0,0-2 0,0-2 0,0-3 0,-1-9-3,5 6-12,-5-19-26,4 2-1,-8-15 1,11 8-1</inkml:trace>
          <inkml:trace contextRef="#ctx0" brushRef="#br0" timeOffset="-9348.535">178 4121 100,'0'0'37,"14"5"2,-14-5-1,19-4-29,-19 4-3,20-9-1,-9 3-2,2 4-1,-1-2 0,0 3-1,-2 0 0,0 2 0,-10-1-1,14 8 1,-14-8-1,5 17 0,-6-6 0,-2 1 0,-1 2 1,-4 2 0,-1 2-1,0 0 1,-2 0 0,2 0 0,-2-1 0,1 1 1,2-1 0,0 0-2,3-3 0,0-1 0,3-2 0,2-11 0,4 16 0,-4-16 0,17 9 0,-4-7 0,2-3 0,4-1 0,2-2 0,3 0 0,1-1 0,-1-3 0,2 3 0,-9-11-18,8 12-22,-11-8-3,3 4 2,-7-6-2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2:05.463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949557-E82F-4C6B-89F3-4DC5DB9DFF85}" emma:medium="tactile" emma:mode="ink">
          <msink:context xmlns:msink="http://schemas.microsoft.com/ink/2010/main" type="writingRegion" rotatedBoundingBox="10254,11719 13130,11684 13141,12584 10265,12620"/>
        </emma:interpretation>
      </emma:emma>
    </inkml:annotationXML>
    <inkml:traceGroup>
      <inkml:annotationXML>
        <emma:emma xmlns:emma="http://www.w3.org/2003/04/emma" version="1.0">
          <emma:interpretation id="{8A744C37-E34A-47F6-AAB8-838409564FAC}" emma:medium="tactile" emma:mode="ink">
            <msink:context xmlns:msink="http://schemas.microsoft.com/ink/2010/main" type="paragraph" rotatedBoundingBox="10254,11719 13130,11684 13141,12584 10265,12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A7730-2F38-42CC-BDDB-75724924BDDC}" emma:medium="tactile" emma:mode="ink">
              <msink:context xmlns:msink="http://schemas.microsoft.com/ink/2010/main" type="line" rotatedBoundingBox="10254,11719 13130,11684 13141,12584 10265,12620"/>
            </emma:interpretation>
          </emma:emma>
        </inkml:annotationXML>
        <inkml:traceGroup>
          <inkml:annotationXML>
            <emma:emma xmlns:emma="http://www.w3.org/2003/04/emma" version="1.0">
              <emma:interpretation id="{48C2BEB2-1512-49C0-94EC-8DB4548048A9}" emma:medium="tactile" emma:mode="ink">
                <msink:context xmlns:msink="http://schemas.microsoft.com/ink/2010/main" type="inkWord" rotatedBoundingBox="10254,11719 13130,11684 13141,12584 10265,12620"/>
              </emma:interpretation>
              <emma:one-of disjunction-type="recognition" id="oneOf0">
                <emma:interpretation id="interp0" emma:lang="en-US" emma:confidence="0">
                  <emma:literal>octants*</emma:literal>
                </emma:interpretation>
                <emma:interpretation id="interp1" emma:lang="en-US" emma:confidence="0">
                  <emma:literal>Octants*</emma:literal>
                </emma:interpretation>
                <emma:interpretation id="interp2" emma:lang="en-US" emma:confidence="0">
                  <emma:literal>octant'*</emma:literal>
                </emma:interpretation>
                <emma:interpretation id="interp3" emma:lang="en-US" emma:confidence="0">
                  <emma:literal>octant*</emma:literal>
                </emma:interpretation>
                <emma:interpretation id="interp4" emma:lang="en-US" emma:confidence="0">
                  <emma:literal>octant''*</emma:literal>
                </emma:interpretation>
              </emma:one-of>
            </emma:emma>
          </inkml:annotationXML>
          <inkml:trace contextRef="#ctx0" brushRef="#br0">80 136 79,'3'-9'37,"-3"-4"1,0 13-3,-5-24-16,5 24-7,0-15-4,0 15-2,-5-12-2,5 12 1,-11-4-2,11 4 0,-15 14 0,7 2 0,-1 5-3,1 6 0,0 6 0,1 3 0,3 1 0,3 2 0,3-3 0,5-3 0,5-4 0,5-10 0,4-6 0,5-8 0,2-9 0,2-6 0,-1-6 0,-1-6 0,-3-2 0,-3-3 0,-3-1 0,-5 1 0,-4 1 0,-5-1 0,-3 0 0,-6 1 0,-2 1 0,-6 0 0,-3 1 0,-4 2 0,-2 1 0,-3 5 0,2 3 0,-1 7 0,1 4 0,2 6 0,5 6 0,0 2 0,10 8-7,-4-7-4,19 13-29,-11-10-1,11 5 1,-5-8 0</inkml:trace>
          <inkml:trace contextRef="#ctx0" brushRef="#br0" timeOffset="468.026">578 83 77,'7'-16'38,"1"4"-2,-7-4 2,-1 16-22,-1-22-5,1 22-3,-10-14-3,10 14 0,-18-4-1,6 8-1,-5-1 0,4 6-1,-4 4 1,-1 3-2,2 6 1,0 0 1,2 3-3,1 6 0,5 0 0,0 1 0,5 0 0,3 0 0,3-3 0,7-2 0,2-6 0,5-6 0,2-5 0,3-7 0,0-4 0,2-9 0,-2 2 0,-4-7 0,1 2-8,-11-12-10,7 11-22,-10-7-1,4 6 1,-8-4 0</inkml:trace>
          <inkml:trace contextRef="#ctx0" brushRef="#br0" timeOffset="936.053">602 205 109,'-13'1'38,"13"-1"1,0 0 0,7 9-30,-7-9-4,21 0-2,-3-2-1,4 1-2,1-3 0,-1-2-2,4 1-2,-8-8-4,10 13-13,-16-11-18,2 3 0,-11-6 1,4 2-1</inkml:trace>
          <inkml:trace contextRef="#ctx0" brushRef="#br0" timeOffset="723.041">662 55 107,'2'-13'39,"-2"13"1,0 0 0,8 12-28,-8-12-5,-1 25-2,1-5-2,2 6-1,-1 1-2,3 4 0,-2 0 0,2-1 0,0-2 0,1-3 0,-1-5 0,-1-5 0,2-1-2,-5-14-7,10 11-26,-10-11-7,0 0 2,-6-16 0</inkml:trace>
          <inkml:trace contextRef="#ctx0" brushRef="#br0" timeOffset="1164.066">784-20 91,'0'0'39,"-4"-15"2,4 15-1,0 0-15,7 24-17,-6-6-1,5 8-3,-5 1-4,6 6 0,-1 1 0,0-2 0,0 0 0,2-3 0,-2-3 0,0-6 0,7 5-17,-10-15-23,7 2-2,-10-12 1,10 7-1</inkml:trace>
          <inkml:trace contextRef="#ctx0" brushRef="#br0" timeOffset="1596.091">916 319 101,'0'0'38,"0"0"0,12 6-1,-12-6-27,13-4-4,-13 4-2,19-5-1,-8 3 0,1 0-1,-3 0-1,2 2 0,-11 0-1,17-2 1,-17 2-1,12 4 1,-12-4-1,0 0 0,5 16 0,-7-7 1,-3 4-1,-1 2 1,-4 1 0,0 3 1,-1 2-1,1-2 2,-2 0-3,3-1 0,1-1 0,2-3 0,3-2 0,4-2 0,-1-10 0,13 10 0,1-10 0,1-4 0,5 0 0,0-5 0,5 6-9,-10-11-31,10 5-2,-7-9 1,3 4 0</inkml:trace>
          <inkml:trace contextRef="#ctx0" brushRef="#br0" timeOffset="2119.121">1347 62 120,'0'0'40,"0"0"3,0 0-3,0 0-31,3 13-6,-3-13-3,7 13 0,-7-13 0,7 12 0,-7-12 0,0 0 0,10 1 0,-10-1 0,5-13 0,-3 2 0,-1 0 0,-1-3 0,-2-4 0,-3 0 0,-2 2 0,-3 1 0,-3 4 0,-2 1 0,-2 5 0,-2 4 0,0 7 0,1 5 0,-3 3 0,4 4 0,-2 5 0,3 6 0,-1 3 0,4 6 0,2-1 0,5 2 0,5-4 0,6-2 0,4-4 0,6-8 0,4-6 0,3-6 0,3-5 0,-1-7 0,1-1 0,-2-6 0,2 2 0,-10-13-15,14 11-26,-18-10-1,6 4 1,-11-4 0</inkml:trace>
          <inkml:trace contextRef="#ctx0" brushRef="#br0" timeOffset="2602.148">1386 231 99,'-7'11'39,"-4"-9"2,14 8-1,-3-10-17,0 0-16,19-2-3,-1-1-2,4-3-2,5-2 0,2-1 0,0-4-2,2 2-3,-8-10-9,9 11-25,-13-7-2,2 8 0,-11-7 1</inkml:trace>
          <inkml:trace contextRef="#ctx0" brushRef="#br0" timeOffset="2394.137">1453 54 86,'0'-16'40,"0"16"-1,5-18 2,-5 18-14,0 0-16,4 11-4,-3 1-3,0 9-4,0 2 0,1 8 0,0 5 0,-1-1 0,2 0 0,0 0 0,-2-5 0,3-2 0,1-5 0,0-7 0,0-5 0,-5-11 0,13 15 0,-14-24-11,13 8-30,-15-12-2,3 13 1,-5-28 0</inkml:trace>
          <inkml:trace contextRef="#ctx0" brushRef="#br0" timeOffset="2860.163">1632-32 116,'0'0'40,"-11"-6"2,11 6-2,-9 11-28,11 4-7,-2 0-5,5 6 0,-2 3 0,3 1 0,0 4 0,0 1 0,0-2 0,-1 2 0,1-4 0,0-3 0,1-1 0,-3-7 0,6 7-10,-10-22-32,9 15-1,-9-15 1,0 0 0</inkml:trace>
          <inkml:trace contextRef="#ctx0" brushRef="#br0" timeOffset="3308.189">1747 282 106,'9'4'39,"-9"-4"1,12-2-1,5 5-28,-17-3-5,20-4-2,-9 2-1,5 1-1,-4-3 0,2 3-2,-1 0 1,-3 2 1,1-1-2,-11 0 0,9 8 0,-9-8 0,-1 14 0,-4-5 0,-5 3 0,-1 2 0,-2 3 0,-4 1 0,1 0 0,0 3 0,1-3 0,2 2 0,4-1 0,0-5 0,5 0 0,2-2 0,2-12 0,5 14 0,-5-14 0,20 4 0,-6-4 0,3-4 0,3 1 0,-3-7-2,11 9-32,-10-14-7,6 7-1,-11-12 1</inkml:trace>
          <inkml:trace contextRef="#ctx0" brushRef="#br0" timeOffset="4265.244">2027 121 86,'0'0'39,"0"0"1,0 0 2,2 14-16,-2-14-17,-1 28-3,2-8-1,4 5-3,-2-3-2,1 2 0,1 1 0,0-7 0,-1-4 0,-1-5 0,-3-9 0,0 0 0,0 0 0,0 0 0,-8-14 0,0-1-3,2-1 0,-3-5 0,2-3 1,-3-1-1,1 0 1,1-1 1,0 2 1,2 1 0,0 2 2,3 5-1,0 2 1,4 3 0,-1 11 0,7-9 1,-7 9-1,18 6 1,-4 4-3,3 5 0,1 2 0,4 6 0,1 2 0,4 3 0,0-1 0,0-1 0,-1-1 0,-1-4 0,-2-4 0,0-5 0,-4-4 0,-4-7 0,-1-3 0,-4-6 0,-2-3 0,-2-4 0,-4-3 0,-2-3 0,-2-2 0,-4-3 0,0 0 0,-4-2 0,-1-1 0,1-1 0,0 3 0,-1 1 0,1 3 0,2 3 0,0 5 0,3 2 0,5 13 0,0 0 0,0 0 0,-10 3-7,22 17-26,-11-11-8,9 7-1,-6-6 2,10 4-2</inkml:trace>
          <inkml:trace contextRef="#ctx0" brushRef="#br0" timeOffset="4782.273">2372 137 105,'0'0'38,"0"0"2,0 0-1,0 0-29,11 5-5,-2-5-1,6 1-1,2-1-1,2-2-1,1-1-1,4-1 0,0 0-1,-4-4-3,3 4-2,-11-12-12,5 11-22,-8-7 0,4 4 1,-10-7-1</inkml:trace>
          <inkml:trace contextRef="#ctx0" brushRef="#br0" timeOffset="4559.26">2424-3 93,'0'0'36,"0"0"1,11-3 2,-11 3-23,0 0-6,1 10-5,5 6-1,-5 2 1,2 3 0,-1 6-2,1 1-1,0 0-2,0 3 0,-1-5 0,1 1 0,0-4 0,-1-5 0,0-1 0,-2-7 0,2-1-7,-2-9-7,0 0-26,-9-15-1,9 15 1,-13-22-1</inkml:trace>
          <inkml:trace contextRef="#ctx0" brushRef="#br0" timeOffset="5067.289">2603-74 94,'-10'-6'39,"10"6"0,0 0 1,-10-4-16,14 14-18,-4-10 0,3 20-3,0-4 1,4 7-4,-4 4 0,3 4 0,0 1 0,0 1 0,1 2 0,-1-4 0,1-5 0,-2-3 0,1-4 0,0-6 0,-1-2 0,-5-11-5,14 3-36,-14-3-1,3-11 0,-7-2 0</inkml:trace>
          <inkml:trace contextRef="#ctx0" brushRef="#br0" timeOffset="7661.438">2690-119 98,'0'0'39,"-12"-15"0,12 15 0,0-13-23,0 13-9,12-7-2,-1 6-2,1-3 0,4 1-2,-1 0 0,3 1 0,0-2-1,-1 0-2,4 3-4,-11-10-27,9 8-6,-8-9-2,4 6 2</inkml:trace>
          <inkml:trace contextRef="#ctx0" brushRef="#br0" timeOffset="7031.402">2738 326 100,'0'0'38,"0"0"2,9-15-3,2 17-26,-11-2-4,9-5-2,-9 5-1,16-3-1,-16 3 0,19-2-2,-7 0 1,-2 1-1,2 0 0,0 0 1,-2 0-2,-10 1 0,14 2 0,-14-2 0,0 0 0,4 12 0,-4-12 0,-12 16 0,2-5 0,-1 1 0,-2 0 0,-2 2 0,2-1 0,1-2 0,-1 1-2,3-2 2,10-10 0,-13 14 0,13-14 0,-5 10 0,5-10 0,0 0 0,0 0 0,14 6 0,-14-6 0,18-1 0,-5 1 0,-1 0 0,2 1 0,-1 1 0,0 2 0,-1 2 0,-3 2 0,-2 2 0,-4 0 2,-1 2-2,-3 2 0,-3-1 0,-3 0 0,-3 0 0,-2-3 0,-2-1-2,0-2 1,-3-4-3,4 3-5,-11-11-31,12 1 0,-5-10 0,7 2 0</inkml:trace>
          <inkml:trace contextRef="#ctx0" brushRef="#br0" timeOffset="7429.425">2768-308 106,'0'0'39,"0"0"2,-4 18-1,14 3-27,-10-5-6,6 9-2,-1-2-1,1 3-4,-1-2 0,1 0 0,-2-4 0,-1-5 0,-1 0 0,-2-15 0,0 19-7,0-19-8,0 0-24,-14 1-3,14-1 3,-12-6-2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2:14.83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8934C1-6A75-4B22-9C88-A7B5A1E7826E}" emma:medium="tactile" emma:mode="ink">
          <msink:context xmlns:msink="http://schemas.microsoft.com/ink/2010/main" type="inkDrawing" rotatedBoundingBox="13931,7451 14411,13928 14318,13935 13838,7458" semanticType="verticalRange" shapeName="Other"/>
        </emma:interpretation>
      </emma:emma>
    </inkml:annotationXML>
    <inkml:trace contextRef="#ctx0" brushRef="#br0">12 31 89,'-8'-17'36,"8"17"1,-5-15-1,5 15-24,0 10-4,5 5-1,-8 1-3,8 11 1,-5 1-2,4 11 0,-3 3 0,2 5-1,-1 3 0,1 8 0,-2 2 0,1 5 0,-1 2 0,1 3-2,-1 1 0,2 5 0,1 0 0,2 1 0,2 1 0,0-1 0,3 2 0,0 1 0,2 1 0,-2-1 0,3 2 0,-1 2 0,0 1 0,1 1 0,-2 3 0,0 1 0,0 0 0,-2 1-2,-1-1 4,-1 2-2,0 0 0,0 0 0,-2 1 0,3 2 0,-4 1 0,2 3 0,-1 2 0,0 0 0,-1 4 0,1 5 0,-3 5 0,0-2 0,3 5 0,-3 5 0,0 4 0,-1 4 0,3 2 0,-3 1 0,1 0 0,0 4 0,1-2 0,0-5 0,1 2 0,2-5 0,0-3 0,2-1 0,-1-4 0,3-4 0,-1-7 0,1-2 0,-1-9 0,1-5 0,-1-6 0,-1-9 0,1-7 0,-1-8 0,-1-9 0,0-9 0,-2-6 0,2-8 0,-3-7 0,0-6 0,-1-4 0,-1-4 0,-3-10 0,3 14 0,-3-14 0,0 0 0,0 0 0,0 9 0,0-9 0,0 0 0,0 0-7,2-22-20,8 18-13,-9-11-2,7 5 1,-7-10-1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2:51.275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B3BA1A-2A96-4804-86DD-637977E61EA2}" emma:medium="tactile" emma:mode="ink">
          <msink:context xmlns:msink="http://schemas.microsoft.com/ink/2010/main" type="writingRegion" rotatedBoundingBox="19099,7083 19425,13444 14808,13680 14482,7320"/>
        </emma:interpretation>
      </emma:emma>
    </inkml:annotationXML>
    <inkml:traceGroup>
      <inkml:annotationXML>
        <emma:emma xmlns:emma="http://www.w3.org/2003/04/emma" version="1.0">
          <emma:interpretation id="{495840A1-2C8E-4119-B963-46C80C0042FB}" emma:medium="tactile" emma:mode="ink">
            <msink:context xmlns:msink="http://schemas.microsoft.com/ink/2010/main" type="paragraph" rotatedBoundingBox="16340,11753 19334,11673 19383,13468 16389,135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CFE03A-FCE7-4B45-8CB3-0F68C1F81797}" emma:medium="tactile" emma:mode="ink">
              <msink:context xmlns:msink="http://schemas.microsoft.com/ink/2010/main" type="line" rotatedBoundingBox="17590,12860 18700,12860 18700,13494 17590,13494"/>
            </emma:interpretation>
          </emma:emma>
        </inkml:annotationXML>
        <inkml:traceGroup>
          <inkml:annotationXML>
            <emma:emma xmlns:emma="http://www.w3.org/2003/04/emma" version="1.0">
              <emma:interpretation id="{81AD5CDF-FF40-44C3-A936-142FBA6BF62F}" emma:medium="tactile" emma:mode="ink">
                <msink:context xmlns:msink="http://schemas.microsoft.com/ink/2010/main" type="inkWord" rotatedBoundingBox="17590,12860 18700,12860 18700,13494 17590,13494"/>
              </emma:interpretation>
              <emma:one-of disjunction-type="recognition" id="oneOf0">
                <emma:interpretation id="interp0" emma:lang="en-US" emma:confidence="0">
                  <emma:literal>NH's</emma:literal>
                </emma:interpretation>
                <emma:interpretation id="interp1" emma:lang="en-US" emma:confidence="0">
                  <emma:literal>NH 31</emma:literal>
                </emma:interpretation>
                <emma:interpretation id="interp2" emma:lang="en-US" emma:confidence="0">
                  <emma:literal>NH 3,</emma:literal>
                </emma:interpretation>
                <emma:interpretation id="interp3" emma:lang="en-US" emma:confidence="0">
                  <emma:literal>NH's.</emma:literal>
                </emma:interpretation>
                <emma:interpretation id="interp4" emma:lang="en-US" emma:confidence="0">
                  <emma:literal>NH 3</emma:literal>
                </emma:interpretation>
              </emma:one-of>
            </emma:emma>
          </inkml:annotationXML>
          <inkml:trace contextRef="#ctx0" brushRef="#br0">2532 5021 86,'0'0'39,"0"-17"-1,0 17 2,-4-10-20,8 19-10,-4-9-3,-1 27-2,-1-8 0,2 6-2,-2 0-1,3 4-2,-3-2 0,2-1 0,0-5 0,0-4 0,0-4 0,0-13 0,0 14 0,0-14 0,0 0 0,-3-12 0,2 0 0,-2-4 0,1-2-3,-1-4 1,-1-3 1,1-2-1,-1 1 1,1 0 1,0-1 0,1 4 0,0-2 1,2 7 0,0 1 0,1 6 1,-1 11 0,6-12 0,-6 12-2,12 6 0,-2 3 0,-1 5 0,5 6 0,1 0 0,1 4 0,3 1 0,1 1 0,1-2 0,-1-1 0,1-3 0,-1-4 0,-2-2 0,-1-6 0,-2-2 0,-2-6 0,-1-1 0,-1-6 0,-6-2 0,2-3 0,-3-5 0,-2-1 0,-2-6 0,-1 1 0,-3-3 0,-2-3 0,0 1 0,-3 1 0,0 1 0,-1 2 0,0 4 0,2 3 0,-1 5 0,9 12 0,-10-16 0,10 16 0,0 0 0,0 0-3,0 0-8,11 18-28,-11-18-2,14 16 0,-14-16 1</inkml:trace>
          <inkml:trace contextRef="#ctx0" brushRef="#br0" timeOffset="489.027">2885 5032 105,'-9'-11'38,"9"11"1,0 0-1,0 0-26,0 0-5,21 5-3,-7-5 0,7 0-2,4-2 0,5-2 0,2-1-2,4-1-2,-1-1-1,-6-4-3,2 9-5,-19-12-27,6 8-3,-10-8 2,-8 14-1</inkml:trace>
          <inkml:trace contextRef="#ctx0" brushRef="#br0" timeOffset="273.015">2932 4871 100,'0'0'37,"0"0"3,3-14-1,8 20-25,-11-6-6,3 13-2,-1 0-2,4 7 0,-4 3-1,3 4-3,-1 1 0,-1 3 0,-1-1 0,0-3 0,0-3 0,-2-3 0,0-4 0,-1-4 0,1-3 0,0-10-2,-2 11-9,-11-19-24,13 8-6,-9-13 0,9 13 1</inkml:trace>
          <inkml:trace contextRef="#ctx0" brushRef="#br0" timeOffset="751.042">3147 4764 112,'0'0'39,"-10"-5"2,10 15-1,-9-3-30,12 13-3,-2 1-1,2 8-6,0 2 0,4 2 0,-3 0 0,4-1 0,-4-3 0,1-3 0,2-4 0,-2-7 0,2-1 0,-7-14-13,7 10-27,-7-10-3,0 0 3,0 0-3</inkml:trace>
          <inkml:trace contextRef="#ctx0" brushRef="#br0" timeOffset="1351.077">3266 5093 80,'-2'13'39,"2"-13"-1,0 0 1,10-3-12,3 5-20,-4-4-3,6 1-1,-1-2-1,4 2 0,-3-1-1,-1 1 0,-3 1 0,0 1 0,-11-1 0,10 6 0,-10-6 0,-1 10 0,1-10-1,-11 14 0,11-14 1,-18 18-1,7-7 0,-1 0 0,1-2 1,2 3-1,-1-2 1,4-1-1,6-9 0,-10 16 0,10-16 1,0 0 1,2 11-2,-2-11 0,13-1 0,-13 1 0,19-4 0,-7 4 0,2-1 0,1 2 0,-1 0 0,0 2 0,0 1 0,-1 2 0,-2 2 0,-2 1 0,-9-9 0,10 19 0,-10-9 0,-2 3 0,-4-2 0,-2 1 0,-3-1 0,-2-3 0,0 1 0,-2-3 0,1 0 0,-1-5 0,3 3-3,-6-14-15,18 10-23,-22-6 0,22 6 1,-13-16-1</inkml:trace>
          <inkml:trace contextRef="#ctx0" brushRef="#br0" timeOffset="4576.261">3403 4838 99,'-19'-2'39,"19"2"2,-9 0-2,9 0-24,0 0-6,0 0-3,15-1-1,-2-2-3,1-2-2,4-1 0,0 0 0,5-2 0,-1 1 0,3-1 0,-3 2 0,-4 1 0,0 5 0,-10-10-19,6 15-22,-14-5-1,0 0 0,0 0 0</inkml:trace>
          <inkml:trace contextRef="#ctx0" brushRef="#br0" timeOffset="4573.261">3507 4744 109,'-4'-9'40,"4"9"0,0 0-1,0 0-28,0 0-4,0 0-2,-4 17-1,8-3-4,-2 2 0,1 3 0,-1 1 0,6 5 0,-5-1 0,2-1 0,-2-2 0,2-2 0,-3-4 0,0-4 0,1 0 0,-3-11 0,-1 11-2,1-11-13,0 0-26,-8-17-1,8 17 1,-13-16 0</inkml:trace>
        </inkml:traceGroup>
      </inkml:traceGroup>
      <inkml:traceGroup>
        <inkml:annotationXML>
          <emma:emma xmlns:emma="http://www.w3.org/2003/04/emma" version="1.0">
            <emma:interpretation id="{028C7777-294D-49C1-925B-A2849F2C8D57}" emma:medium="tactile" emma:mode="ink">
              <msink:context xmlns:msink="http://schemas.microsoft.com/ink/2010/main" type="line" rotatedBoundingBox="16340,11753 19334,11673 19353,12374 16359,12454"/>
            </emma:interpretation>
          </emma:emma>
        </inkml:annotationXML>
        <inkml:traceGroup>
          <inkml:annotationXML>
            <emma:emma xmlns:emma="http://www.w3.org/2003/04/emma" version="1.0">
              <emma:interpretation id="{2CFA122A-2D7C-49C2-A10D-6E6C21C89341}" emma:medium="tactile" emma:mode="ink">
                <msink:context xmlns:msink="http://schemas.microsoft.com/ink/2010/main" type="inkWord" rotatedBoundingBox="16340,11753 19334,11673 19353,12374 16359,12454"/>
              </emma:interpretation>
              <emma:one-of disjunction-type="recognition" id="oneOf1">
                <emma:interpretation id="interp5" emma:lang="en-US" emma:confidence="0">
                  <emma:literal>ocellations</emma:literal>
                </emma:interpretation>
                <emma:interpretation id="interp6" emma:lang="en-US" emma:confidence="0">
                  <emma:literal>Oct 12 Chicot</emma:literal>
                </emma:interpretation>
                <emma:interpretation id="interp7" emma:lang="en-US" emma:confidence="0">
                  <emma:literal>Oct 12 CHC0-2</emma:literal>
                </emma:interpretation>
                <emma:interpretation id="interp8" emma:lang="en-US" emma:confidence="0">
                  <emma:literal>octect</emma:literal>
                </emma:interpretation>
                <emma:interpretation id="interp9" emma:lang="en-US" emma:confidence="0">
                  <emma:literal>Oct 12 Chacon</emma:literal>
                </emma:interpretation>
              </emma:one-of>
            </emma:emma>
          </inkml:annotationXML>
          <inkml:trace contextRef="#ctx0" brushRef="#br0" timeOffset="-10099.578">1364 3836 88,'-2'-9'37,"-4"-3"1,6 12 0,-23-12-26,23 12-5,-16 10 0,10 5-3,-6 1 2,3 9-3,-3 2 2,4 8-2,-1 0 0,5 3-1,2-2 0,4-4-2,4-5 0,6-5 0,4-9 0,7-8 0,2-8 0,2-7 0,0-6 0,1-4 0,-2-5 0,-3-2 0,-4 0 0,-5-1 0,-5-1 0,-5 1 0,-4 1 0,-7 3 0,-2 1 0,-5 3 0,-4 3 0,-3 1 0,0 6 0,-2 3 0,3 4 0,-1 3 0,5 6-4,1-2-2,11 13-6,-8-6-28,15 6-1,-3-5 0,11 5 1</inkml:trace>
          <inkml:trace contextRef="#ctx0" brushRef="#br0" timeOffset="-9672.554">1698 3874 90,'9'-16'37,"2"4"0,-7-5 2,8 9-28,-14-7-4,2 15-2,1-14-1,-1 14-1,0 0-1,-14-7 0,14 7 0,-17 3-1,5 3 1,0 3-1,-1 1 0,0 5-1,0 1 2,2 5-2,-2 3 1,3 2 0,0 2 0,5 1-1,1 2 1,4-1 0,3-3 0,5-2-1,2-4 1,3-3-1,4-6 0,2-4 0,1-6 0,-1-4-1,4-2-2,-3-7-1,4 6-3,-13-17-13,9 13-20,-9-10-1,4 8 1,-8-8 0</inkml:trace>
          <inkml:trace contextRef="#ctx0" brushRef="#br0" timeOffset="-9197.527">1829 3977 107,'0'0'39,"-10"8"2,10-8-3,0 0-30,9 13-3,3-12-2,7 0-1,4-1-2,3-4-1,4-1-2,-2-5-3,8 9-9,-14-12-23,5 5-3,-12-7 2,4 5-1</inkml:trace>
          <inkml:trace contextRef="#ctx0" brushRef="#br0" timeOffset="-9397.538">1902 3836 109,'0'0'40,"0"0"0,0 0 0,-13 12-30,15 4-5,-3 1 0,4 7-3,-2 0 2,2 5-4,0 1 0,0 0 0,1-2 0,0-3 0,1-4 0,-1-5 0,1-3 0,-5-13-2,8 14-5,-14-25-13,6 11-21,-1-12 0,1 12 0,-7-25 0</inkml:trace>
          <inkml:trace contextRef="#ctx0" brushRef="#br0" timeOffset="-8949.512">2068 3758 98,'-5'-14'38,"5"14"3,-3-10-1,11 19-25,-8-9-6,0 27-3,-1-6-1,4 8-2,-3 2-3,4 2 0,-2 1 0,1-1 0,0-2 0,0-7 0,3-1 0,-2-6 0,5 0-6,-9-17-20,5 13-15,-5-13-1,0 0 0,10-5 1</inkml:trace>
          <inkml:trace contextRef="#ctx0" brushRef="#br0" timeOffset="-8475.485">2213 4037 107,'-14'5'39,"14"-5"1,0 0-1,0 0-31,13-1-4,-13 1-2,18-3 0,-6 1-1,0-1 0,1 2-1,0-1 1,0 2 0,-1 0-1,-2 1 0,0 1 0,-10-2 0,12 11 0,-12-11 0,3 18 0,-6-6 0,-4 3 0,-1 0 0,-3 2 0,-1 1 0,-2 0 0,1 0 0,-1 2 1,3-2-1,0-1 1,1 0 0,3-3 0,1 0 0,3-5 0,3-9 0,1 14 0,-1-14-1,14 6 2,-3-7-2,3 0 0,1-4-3,3 2 0,-2-7-3,10 13-16,-13-16-19,7 5 0,-8-7 0,5 6 0</inkml:trace>
          <inkml:trace contextRef="#ctx0" brushRef="#br0" timeOffset="-5982.343">2623 3719 112,'0'0'40,"9"-9"1,-9 9-7,0 0-24,13 17-4,-13-17-1,9 23-2,-5-12-1,0 3 0,1-2-2,-2-1 0,-1-2 0,-2-9 0,2 12 0,-2-12 0,0 0 0,0 0 0,0 0 0,-7-11 0,7 11 0,-9-19 0,5 6 0,-3 1 0,2-2-2,-4 1 1,2 2 0,-4 3 0,1 3 1,-1 6-1,-1 5 1,0 4 0,-1 6 0,1 6 0,-2 5 1,4 6-1,-3 3 2,3 4-1,0 0 1,5 3-2,0-3 0,6-4 0,5-3 0,3-8 0,6-5 0,2-7 0,5-9 0,2-7 0,2-4 0,-2-6 0,1-2-4,-5-6-3,8 13-15,-15-16-19,4 8-1,-10-5 2,5 6-1</inkml:trace>
          <inkml:trace contextRef="#ctx0" brushRef="#br0" timeOffset="-5472.313">2745 3949 116,'-8'-10'41,"8"10"0,5-15-4,7 13-29,-2-3-4,12 1-1,2 1-1,5 0 1,3 0-3,0-2-2,4 2-1,-6-5-3,3 10-4,-19-17-19,7 12-12,-12-9 1,3 4-1,-11-5 2</inkml:trace>
          <inkml:trace contextRef="#ctx0" brushRef="#br0" timeOffset="-5687.326">2836 3757 111,'0'0'40,"0"0"0,0 0 1,0 0-33,6 12-3,-5 2-1,4 6-2,-3 4 2,3 5-4,-1-2 0,0 5 0,0-4 0,1 0 0,-1-5 0,1-5 0,-1-3 0,-4-15-5,6 20-4,-15-26-16,9 6-16,0 0-1,-13-5 2,0-4-1</inkml:trace>
          <inkml:trace contextRef="#ctx0" brushRef="#br0" timeOffset="-5261.301">3040 3737 95,'-6'-14'38,"6"14"2,-4-13 0,4 13-24,0 0-6,4 18-3,-4-4-2,2 8-1,0 1-4,2 7 0,-2-1 0,2 1 0,0 0 0,1-5 0,1-1 0,0-9 0,4 3-8,-10-18-32,13 11-3,-13-11 2,18-11-2</inkml:trace>
          <inkml:trace contextRef="#ctx0" brushRef="#br0" timeOffset="-4738.271">3344 3757 115,'0'0'41,"4"12"1,1-1-1,-5-11-33,1 18-4,3-8-2,1 2 0,-5-12-2,7 16 0,-7-16 0,0 0 0,11 5 0,-11-5 0,5-10 0,-4-2 0,1 0 0,-1-7 0,0 1-3,-2-6 1,2 2-1,-3-3 0,0 3 1,-3 3 1,1 5 0,4 14 1,-13-7 1,13 7 0,-17 21 1,7 0 0,1 4 0,-2 6 0,0 0 1,1 4-1,0 0-2,1 2 0,2-1 0,2 0 0,1-5 0,4-1 0,3-5 0,4-5 0,1-3 0,6-4 0,3-5 0,3-5 0,3-1 0,0-6 0,3 4-5,-10-14-11,10 12-25,-14-9-1,6 8 1,-11-9-1</inkml:trace>
          <inkml:trace contextRef="#ctx0" brushRef="#br0" timeOffset="-4251.244">3594 3796 106,'0'0'40,"-4"-15"0,4 15-1,-14-5-29,14 5-4,-11 11-2,6 3-1,-3 1 1,3 6-1,-3 1-3,4 6 0,0-2 0,2 3 0,5-1 0,2-2 0,3-4 0,1-2 0,4-4 0,3-6 0,0-5 0,3-5 0,0-4 0,0-7 0,1-3 0,-1-7 0,0-3 0,-3-3 0,1-3 0,-6-2 0,-2 1 0,-5 0 0,-4 2 0,-4 2 0,-6 5 0,-3 2 0,-4 7 0,-3 3 0,-1 5 0,0 3 0,-2 6 0,4 1 0,2 5 0,1-3-5,7 6 0,-3-8-5,18 16-17,-6-21-14,3 17 1,-3-17 0,16 17 1</inkml:trace>
          <inkml:trace contextRef="#ctx0" brushRef="#br0" timeOffset="-3702.212">3903 3971 98,'-6'14'37,"6"-14"3,0 0-2,-10 0-26,10 0-4,10 4-3,-10-4-1,13-1-1,-3 0-1,-10 1 0,19-5 0,-8 3-1,0-1 0,0 1 1,-1 3-2,-10-1 0,16 5 0,-16-5 0,7 15 0,-7-6 0,-3 4 0,-2 1 0,-4 3 0,0 0 0,-2 4 0,-1-3 0,1 1 0,1-1 0,1 0 0,-2-3 0,5-1 0,-1-3 0,5 0 0,2-11 0,0 16 0,0-16 0,0 0 0,15 9 0,-5-8 0,3 0 0,1-2 0,1 1 0,1 0 0,1-1 0,0-1 0,0 3 0,-1-3 0,0 3-2,-16-1-6,28-3-26,-28 3-7,14-10-1,-14 0 2</inkml:trace>
          <inkml:trace contextRef="#ctx0" brushRef="#br0" timeOffset="-3288.189">4016 3554 93,'0'0'40,"0"0"2,0 0-1,-3 11-17,3-11-16,14 0-1,-1 0-7,7 0 0,2-3 0,4 3 0,-1-2 0,1-2 0,-1 2 0,-5-2 0,1 10-6,-21-6-35,13 4-2,-13-4 2,0 0-2</inkml:trace>
        </inkml:traceGroup>
      </inkml:traceGroup>
      <inkml:traceGroup>
        <inkml:annotationXML>
          <emma:emma xmlns:emma="http://www.w3.org/2003/04/emma" version="1.0">
            <emma:interpretation id="{A952A59A-7A8C-40A9-BB59-E8E7D28ACE90}" emma:medium="tactile" emma:mode="ink">
              <msink:context xmlns:msink="http://schemas.microsoft.com/ink/2010/main" type="line" rotatedBoundingBox="17593,12400 17642,12400 17642,12853 17593,12853"/>
            </emma:interpretation>
          </emma:emma>
        </inkml:annotationXML>
        <inkml:traceGroup>
          <inkml:annotationXML>
            <emma:emma xmlns:emma="http://www.w3.org/2003/04/emma" version="1.0">
              <emma:interpretation id="{F8FF41DE-056A-4AFD-A8BE-AE939CA3845B}" emma:medium="tactile" emma:mode="ink">
                <msink:context xmlns:msink="http://schemas.microsoft.com/ink/2010/main" type="inkWord" rotatedBoundingBox="17593,12400 17642,12400 17642,12853 17593,12853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995.057">2497 4302 58,'-1'-11'37,"1"11"1,3-16 0,7 24-13,-10-8-8,0 0-4,1 21-4,4 1-2,-5 3-1,4 11-1,-2 3-3,1 4-2,-2 1 0,1 2 0,0-4 0,1-3 0,0-7 0,-1-7 0,-1-5 0,1-9 0,-2-11 0,0 0 0,0 0 0,0 0 0,0 0 0,1-21-3,-1 21-38,2-25-2,0 15 1,-7-7 1</inkml:trace>
        </inkml:traceGroup>
      </inkml:traceGroup>
    </inkml:traceGroup>
    <inkml:traceGroup>
      <inkml:annotationXML>
        <emma:emma xmlns:emma="http://www.w3.org/2003/04/emma" version="1.0">
          <emma:interpretation id="{8850BC78-AD80-419D-B621-27889269FA93}" emma:medium="tactile" emma:mode="ink">
            <msink:context xmlns:msink="http://schemas.microsoft.com/ink/2010/main" type="paragraph" rotatedBoundingBox="16188,7233 16499,13314 15421,13369 15110,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E6949-077D-455D-B5A0-D042C80236EE}" emma:medium="tactile" emma:mode="ink">
              <msink:context xmlns:msink="http://schemas.microsoft.com/ink/2010/main" type="line" rotatedBoundingBox="16188,7233 16499,13314 15421,13369 15110,7288"/>
            </emma:interpretation>
          </emma:emma>
        </inkml:annotationXML>
        <inkml:traceGroup>
          <inkml:annotationXML>
            <emma:emma xmlns:emma="http://www.w3.org/2003/04/emma" version="1.0">
              <emma:interpretation id="{17157EBB-DD1D-4A4C-AB26-E15BEB9876AA}" emma:medium="tactile" emma:mode="ink">
                <msink:context xmlns:msink="http://schemas.microsoft.com/ink/2010/main" type="inkWord" rotatedBoundingBox="15914,7161 16320,8528 15513,8767 15107,7401"/>
              </emma:interpretation>
              <emma:one-of disjunction-type="recognition" id="oneOf3">
                <emma:interpretation id="interp15" emma:lang="en-US" emma:confidence="0">
                  <emma:literal>i'.</emma:literal>
                </emma:interpretation>
                <emma:interpretation id="interp16" emma:lang="en-US" emma:confidence="0">
                  <emma:literal>i.</emma:literal>
                </emma:interpretation>
                <emma:interpretation id="interp17" emma:lang="en-US" emma:confidence="0">
                  <emma:literal>"I....""</emma:literal>
                </emma:interpretation>
                <emma:interpretation id="interp18" emma:lang="en-US" emma:confidence="0">
                  <emma:literal>"I....'"</emma:literal>
                </emma:interpretation>
                <emma:interpretation id="interp19" emma:lang="en-US" emma:confidence="0">
                  <emma:literal>"'I...."</emma:literal>
                </emma:interpretation>
              </emma:one-of>
            </emma:emma>
          </inkml:annotationXML>
          <inkml:trace contextRef="#ctx0" brushRef="#br0" timeOffset="-27235.558">430 92 80,'-6'-14'38,"6"14"0,-15 6 1,9 11-18,-10-8-13,8 7-3,-4 2-1,3 5 0,-1-1-1,2 4-1,0-2 1,4 3-1,0 0 0,4 1 1,4-5-2,3 1 1,3-4-2,5-2 0,1-6 0,4-2 0,1-8 0,0-4 0,2-5 0,-3-4 0,-2-3 0,-2-5 0,-1-2 0,-7-5 0,0 2 0,-6-3 0,-2-1 0,-4 0 0,-4 3 0,-3 1 0,-2 3 0,-3 2 0,-2 6 0,-2 2-2,-1 4 2,0 8 0,1 3 0,1 4-1,4 3 0,1 3-1,5 3-2,3-4-1,7 8-5,-1-21-12,0 19-18,0-19 0,16 13 2,-6-12-1</inkml:trace>
          <inkml:trace contextRef="#ctx0" brushRef="#br0" timeOffset="-26687.527">765 147 55,'5'-16'35,"3"3"0,-5-3 1,-3 16-7,1-21-15,-1 21-4,-2-15-3,2 15-1,-12-4-2,12 4 0,-21 1-1,7 4 0,-4 0 0,2 9-1,-1 1 0,2 8-1,-1 0 1,2 7 0,3 0 0,4 6-2,1-1 0,7-3 0,4-2 0,6-2 0,1-6 0,6-2 0,2-8 0,4-2 0,-1-9 0,2-3 0,-1-2 0,-4-7 0,3 2-4,-8-9-3,6 14-10,-13-17-24,6 10 1,-12-10-1,5 4 0</inkml:trace>
          <inkml:trace contextRef="#ctx0" brushRef="#br0" timeOffset="-26291.504">559-338 72,'-5'-11'35,"5"11"1,-4-14 1,4 14-18,0 0-6,3 10-4,-3-10-3,0 22-1,-1-7-2,2 5-1,-1-1 0,1 1-2,-1-2 0,0-2-3,1 0-1,-1-16-9,7 13-25,-7-13-1,0 0 1,1-11-1</inkml:trace>
          <inkml:trace contextRef="#ctx0" brushRef="#br0" timeOffset="-26071.492">626-388 102,'13'-1'39,"-13"1"0,6 18-1,-6-18-27,-2 21-5,6-8-3,0 1-1,1-3-3,-1-1 0,0 0-1,-4-10-3,6 13-6,-6-13-27,0 0-1,-11-5 1,11 5 0</inkml:trace>
          <inkml:trace contextRef="#ctx0" brushRef="#br0" timeOffset="-25569.463">524-775 61,'-9'-11'31,"-1"0"0,0 0 1,10 11-17,-25-11-4,25 11-2,-27 10 0,15 7 0,-9-2 0,8 14-2,-5-3 0,8 6-2,1-1-1,8 1-1,2-5-1,11-4 0,5-8-2,6-7 1,6-7-1,5-7 1,0-6-1,2-7 0,-2-3 0,-3-4 0,-5 1 0,-5-2 0,-6 0 0,-8 2-1,-5 3 1,-8 1 0,-5 3 0,-5 4-1,-5 2 1,-2 2 0,-1 3-1,-1 0 0,1 4 0,0 0-2,7 5-2,-4-5-5,21 3-28,-16 10-1,15 1 0,1-11 0</inkml:trace>
          <inkml:trace contextRef="#ctx0" brushRef="#br0" timeOffset="-24663.411">886 133 74,'-2'-14'36,"2"14"1,0 0 2,0 0-16,0 0-12,11 24-4,-10-8 0,6 9-1,-4-2-1,3 5-1,-3 0-2,2-3 0,-2-1 0,0-3-2,0-2 0,-1-6 0,1-2 0,-3-11 0,3 11 0,-3-11 0,0 0 0,0 0 0,-1-18 0,-1 4-2,-1-2 1,-1-6 0,1-1-1,0-5 0,1-3 1,-2-3 0,5 0 0,-1-2 0,4 2 1,1 3-1,3 2 1,0 5 0,2 4 1,3 7-1,1 2 1,1 2-1,1 7 1,0 2 0,1 3 0,0 3 0,-3 0-1,1 2 1,-6 2-1,-1 4 0,-5 0 1,-4 1-1,-5-1 0,-5 2 0,-1 0 0,-7 0 1,0 1-1,-5 1 0,1-2 0,-2 1 0,0 3-1,2-3 1,0 2 0,4-2 0,3 0 0,5-1 0,5 0 0,8-1 1,5-1 0,8-1 0,8-1-1,4 0 2,4-2-2,4 0 0,1-3 0,-2 0 0,-4-2 0,-3-1 0,-7 1 0,-6-4-4,-2 7-4,-12-8-30,-7 10-4,-6-8 2,4 8-2</inkml:trace>
        </inkml:traceGroup>
        <inkml:traceGroup>
          <inkml:annotationXML>
            <emma:emma xmlns:emma="http://www.w3.org/2003/04/emma" version="1.0">
              <emma:interpretation id="{EBF54D74-BA83-4B2D-8FB9-61301F84329D}" emma:medium="tactile" emma:mode="ink">
                <msink:context xmlns:msink="http://schemas.microsoft.com/ink/2010/main" type="inkWord" rotatedBoundingBox="16210,9121 16283,10541 15279,10593 15206,9172"/>
              </emma:interpretation>
            </emma:emma>
          </inkml:annotationXML>
          <inkml:trace contextRef="#ctx0" brushRef="#br0" timeOffset="-21440.227">570 1040 41,'-20'-12'32,"8"10"2,-1 7 1,-3 1-9,9 19-12,-15-5 0,14 18-5,-7-4-1,11 9-2,-1-4 0,10 4-3,3-10 0,7-2-1,4-10-1,7-6 0,2-7 0,2-8 0,0-9 0,1-7-1,-2-4 1,-4-7-1,-4-1 0,-4-1 0,-6-5 0,-5 8 0,-7-2 0,-8 5 0,-4 5-1,-5 7 2,-4 2-2,-2 6 1,-1 9-2,-3-4-4,8 13-3,-8-5-30,15 5 0,-3-7-1,9 11 0</inkml:trace>
          <inkml:trace contextRef="#ctx0" brushRef="#br0" timeOffset="-22093.264">513 1520 86,'0'0'39,"0"0"1,-2 11 1,14 13-26,-15-6-6,6 9-4,-3 0-1,1 2-1,0 0-1,1-4-1,1-4-1,-2-5-1,2-3-2,-3-13 0,5 13-3,-5-13-8,9-11-25,-9 2-3,6-1 3,-5-6-1</inkml:trace>
          <inkml:trace contextRef="#ctx0" brushRef="#br0" timeOffset="-21899.253">592 1591 97,'0'0'39,"13"8"1,-13-8-1,14 23-28,-10-10-5,6 5-3,-3-1 0,3-1-3,-3-1-1,-1-4-2,1 2-2,-7-13-13,0 0-21,0 0-1,0 0 0,-11-20 0</inkml:trace>
          <inkml:trace contextRef="#ctx0" brushRef="#br0" timeOffset="-20211.156">945 2090 86,'0'0'38,"0"0"1,0 0 2,1 15-20,-1-15-12,-2 21-3,1-2-1,3 6-1,-1 2-2,3 1 2,-1 1-4,1 0 0,2-2 0,-1-5 0,0-3 0,0-7 0,-1-1 0,-4-11 0,4 10 0,-4-10 0,0 0 0,-6-13 0,3 1 0,-4-4-3,4-4 1,-4-8-1,4-1 1,0-5 0,2-1 1,1-3-1,2 2 2,1-1-1,3 4 2,1 5-2,2 3 2,0 6-1,2 4 1,1 4-1,1 3 1,1 6 0,0 1-1,0 4 1,0 2 0,1 1 0,-4 2-1,0 2 1,-3 1 0,-3 3 0,-5 2 0,-3 1-1,-4 1 1,-5 0-1,-1 2 0,-4-5 0,-2 2 0,-1-3 0,1-3 0,-1 1 0,0-2 0,2-1 0,-1-1 0,4 3 0,1-3 0,4 1-1,1 0 1,9-9 0,-5 16 0,7-6 0,-2-10 0,18 19 1,-5-9 0,4 1 0,4-2 1,0 3-2,3-1 0,1-3 0,-2 1 0,1 0 0,-2-1 0,-1 0 0,-4 0 0,-2-2 0,-3 1 0,-12-7 0,16 13 0,-16-13 0,4 10 0,-4-10 0,-2 10-11,-11-11-30,13 1-1,-14-7 1,14 7-1</inkml:trace>
          <inkml:trace contextRef="#ctx0" brushRef="#br0" timeOffset="-23820.363">303 2081 58,'0'-16'36,"-3"1"-1,-1 5 1,-6-3-12,10 13-10,-18 1-4,12 9-3,-9 0-2,4 9 0,-3 0-1,4 9 0,-4 3-1,5 3 1,-1 2-1,6-1-1,2-1 1,6-2-1,3-4-2,4-6 0,7-8 0,3-6 0,3-5 0,2-7 0,0-6 0,3-6 0,-4-3 0,-1-4 0,-6-5 0,-2-3 0,-5 0 0,-5 0 0,-5-1 0,-6 3 0,0 2 0,-7 2 0,-1 5-2,-4 5 2,2 2-1,-5 6 0,3 4 0,0 3-1,2 5 0,0 1-1,5 6-2,-1-2-2,13 13-12,-8-11-19,9 6-2,-2-5 1,8 5 1</inkml:trace>
          <inkml:trace contextRef="#ctx0" brushRef="#br0" timeOffset="-22536.289">735 2089 58,'6'-12'36,"-3"-1"1,-3 13-3,2-25-10,7 23-8,-17-12-4,8 14-4,-10-10-2,10 10-1,-20-4-1,6 8-2,-4 1 1,0 5-2,-1 2 1,-1 6-1,1 3 1,2 7-1,1 3 0,3 2 1,3 1-2,6 1 0,4 0 0,7-3 0,5-5 0,7-7 0,4-5 0,5-6 0,2-4 0,2-7 0,2-4 0,-3-3 0,-1-2 0,-5-5-3,-1 6-8,-15-7-30,8 3 0,-14-7 0,4 5-1</inkml:trace>
        </inkml:traceGroup>
        <inkml:traceGroup>
          <inkml:annotationXML>
            <emma:emma xmlns:emma="http://www.w3.org/2003/04/emma" version="1.0">
              <emma:interpretation id="{FF34B1F4-4405-4C27-9F27-5412864F0AF2}" emma:medium="tactile" emma:mode="ink">
                <msink:context xmlns:msink="http://schemas.microsoft.com/ink/2010/main" type="inkWord" rotatedBoundingBox="16340,10911 16463,13316 15576,13361 15452,10957"/>
              </emma:interpretation>
            </emma:emma>
          </inkml:annotationXML>
          <inkml:trace contextRef="#ctx0" brushRef="#br0" timeOffset="-14317.819">813 2826 83,'-15'1'37,"3"5"0,-1-1 1,12 14-23,-14-8-6,12 12-2,-7-1-1,9 7-1,-2-1 0,7 2-2,-1-3 0,6-4-1,6-4 0,5-6-1,3-5-1,3-7 2,2-7-2,2-4 0,-1-7 0,-3-6 0,-4-3 0,-4-2-2,-4-6 1,-6 1 0,-3 5 0,-7 2 0,-4 3-1,-5 7 1,-4 4 0,-3 6 1,-4 6-2,-1 0 1,-1 3-3,-4-2-3,14 13-26,-10-11-6,9 6 0,-3-6-1</inkml:trace>
          <inkml:trace contextRef="#ctx0" brushRef="#br0" timeOffset="-14977.857">849 3333 101,'0'0'40,"5"-11"1,-5 11-1,0 0-26,0 0-7,7 16-2,-3 1-2,-2 2-1,2 5 0,-2 0-2,2 2 0,-1-2 0,-2-5 0,1-2 0,-1-6-2,3-1-3,-4-10-8,0 0-26,7-11-2,-7 11 1,5-23-1</inkml:trace>
          <inkml:trace contextRef="#ctx0" brushRef="#br0" timeOffset="-14778.846">973 3319 107,'11'-1'40,"-11"1"2,8 18-1,-8-18-27,2 28-8,-1-11-3,2 3-1,-1-3-2,-1-3-3,2-1-1,-3-13-3,4 11-8,-4-11-25,-7-10-1,1-6 1,4 3 0</inkml:trace>
          <inkml:trace contextRef="#ctx0" brushRef="#br0" timeOffset="-16850.964">898 3875 100,'0'0'39,"-5"17"0,5-17 0,1 28-28,-3-13-5,6 8-1,-3 2-1,4 3 0,0-1-1,0 2-1,0-1 1,2-3-3,-3-3 0,2-3 0,-2-5 0,-2-2 0,-2-12 0,1 14 0,-1-14 0,0 0 0,0 0 0,-15-14-2,10 3 1,-2-6-1,2 0 0,-3-7-1,2-1 1,-1-4 0,3-2 1,0-2-1,1-1 1,-1-2 1,3 2-1,1 1 2,2 4-2,3 5 2,-1 1-1,3 5 2,0 5-2,4 3 1,0 4 1,3 4-1,-1 2 0,4 3 1,0 1-1,2 5 1,-2-1-1,2 4 1,-3 2-1,1 2 1,-6 1-2,-5 1 0,-3 3 0,-5 0 0,-5 0 0,-4-1 0,-5-1 0,-5-3 0,1-2 0,-2-6-2,2-2 0,-1-8-3,6 2-3,-10-12-25,25 12-9,-20-20 2,17 10-2</inkml:trace>
          <inkml:trace contextRef="#ctx0" brushRef="#br0" timeOffset="-17535.003">541 3846 70,'-4'-12'38,"4"12"-3,-11-4 3,-2-5-19,10 20-10,-11-7-1,7 9-4,-7-1 0,3 7-1,-3 1 2,4 7-2,0 0 0,3 3 1,2-1-2,5 3 0,4-3 0,7-3-1,1-4 0,7-4 0,1-7-1,5-6 1,1-6-1,1-5 0,0-7 0,0-5 2,-3-3-2,-1-2 0,-5-2 0,-4 1 0,-4-2 0,-7-1 0,-4 1-2,-7 1 4,-2 1-2,-7 1 0,-2 2 0,-2 3 0,-1 3 0,-1 5 0,1 5 0,1 3 0,4 4-3,2 1 1,15-3-2,-16 11-3,22 5-7,-6-16-26,6 13 0,-6-13 0,18 12 1</inkml:trace>
          <inkml:trace contextRef="#ctx0" brushRef="#br0" timeOffset="-13601.778">886 4395 79,'0'0'40,"0"0"-2,0 0 3,0 0-18,13 25-14,-13-9-1,7 9-3,-5 1 0,3 4-2,-4-1-1,1 1 0,-2-2-2,0-1 0,-2-5 0,1-3 0,-1-5 0,0-5 0,2-9-2,0 0-4,0 15-7,0-15-27,-3-11-1,-3 2 0,6 9 0</inkml:trace>
          <inkml:trace contextRef="#ctx0" brushRef="#br0" timeOffset="-12987.743">920 4876 90,'0'0'37,"-10"-12"0,10 12 2,-20 3-25,16 9-7,-6-1-2,2 8-1,-2 0 0,3 8-1,-3 1 0,4 4 0,-1-1 0,5 1 0,1 0 0,5-1-3,3-4 0,5-5 0,4-8 0,4-4 0,2-9 0,1-6 0,2-7 0,-1-7 0,-2-4 0,-2-4 0,-5 2 0,-4-6 0,-3 2 0,-6 0 0,-3-1 0,-4 3 0,-5 4 0,-3 2 0,-4 6 0,-2 5 0,-3 3 0,-1 6 0,1 6-2,-1 0 1,4 3-1,0-1-2,6 1-1,-1-3-2,14 10-8,-13-13-23,16 7-2,-3-9 1,8 11 0</inkml:trace>
          <inkml:trace contextRef="#ctx0" brushRef="#br0" timeOffset="-12642.724">1123 4877 77,'0'0'40,"9"-2"0,1 6 1,-10-4-9,18-5-22,-18 5-3,27-2-2,-10 1-2,4-3-3,-1 1 0,2 0 0,-2-2 0,-2 2 0,1 3 0,-10-4-8,7 8-33,-16-4-1,0 0 1,0 0-1</inkml:trace>
        </inkml:traceGroup>
      </inkml:traceGroup>
    </inkml:traceGroup>
    <inkml:traceGroup>
      <inkml:annotationXML>
        <emma:emma xmlns:emma="http://www.w3.org/2003/04/emma" version="1.0">
          <emma:interpretation id="{0F95273E-94B9-4037-B70C-A252EF513C21}" emma:medium="tactile" emma:mode="ink">
            <msink:context xmlns:msink="http://schemas.microsoft.com/ink/2010/main" type="paragraph" rotatedBoundingBox="15414,8112 15577,12516 14720,12548 14557,81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F59848-811A-49C3-9D90-C5806B011CF2}" emma:medium="tactile" emma:mode="ink">
              <msink:context xmlns:msink="http://schemas.microsoft.com/ink/2010/main" type="line" rotatedBoundingBox="15414,8112 15577,12516 14720,12548 14557,8144"/>
            </emma:interpretation>
          </emma:emma>
        </inkml:annotationXML>
        <inkml:traceGroup>
          <inkml:annotationXML>
            <emma:emma xmlns:emma="http://www.w3.org/2003/04/emma" version="1.0">
              <emma:interpretation id="{5FE30543-5769-40C7-B0E0-E0C00B2D62E4}" emma:medium="tactile" emma:mode="ink">
                <msink:context xmlns:msink="http://schemas.microsoft.com/ink/2010/main" type="inkWord" rotatedBoundingBox="15414,8112 15577,12516 14720,12548 14557,8144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ini</emma:literal>
                </emma:interpretation>
                <emma:interpretation id="interp22" emma:lang="en-US" emma:confidence="0">
                  <emma:literal>ini.</emma:literal>
                </emma:interpretation>
                <emma:interpretation id="interp23" emma:lang="en-US" emma:confidence="0">
                  <emma:literal>"...in.....</emma:literal>
                </emma:interpretation>
                <emma:interpretation id="interp24" emma:lang="en-US" emma:confidence="0">
                  <emma:literal>'...i'"....</emma:literal>
                </emma:interpretation>
              </emma:one-of>
            </emma:emma>
          </inkml:annotationXML>
          <inkml:trace contextRef="#ctx0" brushRef="#br0" timeOffset="-30438.741">-389 2787 74,'1'-18'40,"4"8"-1,-5 1 2,0 9-12,0 0-17,8 22-4,-6-2-2,3 12 0,0 7-6,2 9 0,1 3 0,0 9 0,0-1 0,-1 2 0,0-3 0,-1-6 0,0-5 0,-3-5 0,0-8 0,-2-8 0,0-8 0,0-7 0,-1-11 0,0 0 0,0 0 0,-8-15 0,8 15-26,-6-25-15,4 10-2,-9-6 1,8 7 0</inkml:trace>
          <inkml:trace contextRef="#ctx0" brushRef="#br0" timeOffset="-29013.66">126 3745 100,'-3'-10'40,"-5"-3"0,8 13 0,-12-4-24,16 16-8,-5 4-2,6 11-3,-2 1-1,1 9-2,-1 1 0,2 1 0,0-1 0,-1-2 0,2-2 0,-3-6 0,3 0-5,-5-15-6,14 4-30,-15-17 0,11 15 0,-11-15-1</inkml:trace>
          <inkml:trace contextRef="#ctx0" brushRef="#br0" timeOffset="-29721.7">-233 3833 95,'9'-4'38,"-9"4"3,11 6-2,-11-6-24,5 23-7,-2-7-2,3 5-2,-3-4-1,3 1-1,-3-3 0,1-3 0,-4-12-2,7 14 0,-7-14 0,0 0 0,0 0 0,3-12 0,-4 2 0,-1-3 0,0-4-2,-2-3 2,0 2-1,-2 0 1,-3 2-1,-1 3 1,-2 6 0,0 6 0,-1 6 0,-2 5-1,0 5 1,0 5-1,1 4 2,0 4-1,2 3 1,2 2-1,2 2 2,2 0 0,5-1-2,3-2 0,4-4 0,4-3 0,4-7 0,5-5 0,1-6 0,3-4 0,-1-5 0,-1-5-4,0 1-2,-7-13-10,9 11-24,-15-13-1,6 5 0,-9-10 0</inkml:trace>
          <inkml:trace contextRef="#ctx0" brushRef="#br0" timeOffset="-29474.686">-60 3835 113,'0'-14'40,"0"14"-1,0 0 0,6 22-32,-6-7-1,7 9-3,-5 2 0,3 7-2,-1 1 1,2 3 0,-2-2-2,-1-2 0,2-1 0,-3-8-2,1-3-1,-3-9-2,4 5-6,-13-15-29,9-2-1,0 0 0,0 0 0</inkml:trace>
          <inkml:trace contextRef="#ctx0" brushRef="#br0" timeOffset="-29251.674">-100 4019 105,'-12'-3'39,"12"3"1,0 0-1,1 12-28,-1-12-6,15 6-1,-1-3-2,8-2-1,2 2 0,3-4 0,1-1-2,1-2-2,2 2-2,-9-11-6,10 10-28,-19-10-1,4 6 0,-10-10 0</inkml:trace>
          <inkml:trace contextRef="#ctx0" brushRef="#br0" timeOffset="-28304.619">241 4168 37,'0'0'32,"0"0"1,4 9-6,-4-9-4,0 0-2,0 0-5,0 0-3,0 0-3,0 0-3,0 0-1,12-7-2,-12 7 0,11-7-1,-11 7-1,17-5 0,-17 5 0,18-4-1,-7 3 0,-2 0 0,2 1-1,-1 1 0,-10-1 0,16 2 0,-16-2 0,11 3 0,-11-3 0,0 0-1,5 12 2,-5-12-1,0 0 0,-9 17 0,3-6 0,-2 4 0,1-1 0,-2 3 0,0-1 0,0 3 0,-1-1 0,2-1 0,0 1 0,2-5 0,-1 0 0,2-1 1,5-12-1,-7 16 1,7-16 0,0 0 0,3 11 0,-3-11 0,11 2-1,-11-2 1,18-1-1,-8 0 0,3 0 1,1-1-1,1-1 0,1 2 0,-2-1 0,1-1 0,-3 2 0,1-1-2,-1 1 0,-12 1-1,18-2-3,-18 2-6,18-7-26,-18 7-4,10-6 4,-10 6-3</inkml:trace>
          <inkml:trace contextRef="#ctx0" brushRef="#br0" timeOffset="-33945.942">-261 50 66,'0'-12'39,"0"12"0,0 0 1,0 0-13,0 0-11,3 14-5,-3-14-4,-1 24-2,-1-12 0,4 7-5,-1-4 0,1-1 0,0-4 0,2 0 0,-4-10 0,3 12 0,-3-12 0,0 0 0,0 0 0,0-11 0,-1 1 0,-3-1 0,2-3 0,-4-1 0,2 0 0,-6 1 0,3 3 0,-5 4 0,1 6 0,-5 5 0,1 5 0,-1 9-2,-3 7 2,2 6 2,0 9-2,1 5 0,0 0 0,5 4 0,2-2 0,5-3 0,6-6 0,5-8 0,4-6 0,7-9 0,2-7 0,2-7 0,2-3 0,1-4 0,-3-2 0,-1 0 0,-2 2-5,-6-10-6,9 13-29,-15-11-2,6 7 2,-10-9-2</inkml:trace>
          <inkml:trace contextRef="#ctx0" brushRef="#br0" timeOffset="-33665.926">-116 111 95,'4'-19'38,"-5"-3"2,5 13-2,-6-10-21,2 19-10,0 0-2,10 2-2,-8 7 0,1 10 0,-2 6-1,1 6 0,1 4 0,-2 4-2,-1-1 0,1 0 0,0-2 0,-1-10 0,2-2-5,-4-10-2,8 9-11,-6-23-23,-3 12 0,3-12 1,-12-5 0</inkml:trace>
          <inkml:trace contextRef="#ctx0" brushRef="#br0" timeOffset="-33456.914">-194 299 106,'0'0'39,"0"0"2,-9 8-2,21 0-27,-12-8-7,21 0-2,-4-2-2,6-3-1,2-2-1,0-3-2,3 1-2,-7-10-5,9 13-18,-15-14-12,2 5 1,-12-7-1,4 4 2</inkml:trace>
          <inkml:trace contextRef="#ctx0" brushRef="#br0" timeOffset="-33244.902">17 13 108,'-10'-14'40,"10"14"1,-8 9-1,13 12-28,-9 0-5,6 11-2,-1 3-3,2 5-2,1 2 0,1-2 0,1 0 0,1-5 0,-2-2 0,-1-8 0,3 3-6,-14-17-29,14 9-7,-7-20 0,-2 15 1</inkml:trace>
          <inkml:trace contextRef="#ctx0" brushRef="#br0" timeOffset="-32749.874">84 446 104,'1'9'38,"-1"-9"3,0 0-3,4-9-26,7 8-7,-2-3-2,4 1 0,0 0-2,1 2 1,0-2-2,-1 1 1,0-1 0,-1 2-1,-1-1 1,-2 1-1,-9 1 0,15-1 1,-15 1-1,0 0 0,0 0 0,5 15 0,-12-4 0,0 2 0,-4 2 0,-1 4 0,-2 0 0,0 2 0,-1 2-1,2-2 2,0 0-1,4-1 1,0-3-1,5-2 1,3-4-1,1-11 2,11 10-2,1-10 0,5-2 0,3-3 0,2 0 0,-1-2 0,1 4-4,-4-4-3,3 14-10,-21-7-23,18 2-2,-18-2 2,0 0-1</inkml:trace>
          <inkml:trace contextRef="#ctx0" brushRef="#br0" timeOffset="-32182.841">-475 1022 81,'4'-10'40,"-4"-2"-2,0 12 2,0-10-21,11 18-8,-11-8-3,11 27-4,-5-3 1,5 9-2,-1 5 0,1 9-2,-1 5 1,2 7-2,-2 3 0,-1-1 0,-1 0 0,-1-1 0,-1-5 0,-2-3 0,-1-6 0,-2-4 0,1-9 0,-2-4 0,1-8 0,-1-3 0,3-7 0,-3-2 0,0-9 0,0 0 0,0 0 0,4-16 0,-4 16-7,-2-18-36,5 7-1,-7-10 1,6 8-1</inkml:trace>
          <inkml:trace contextRef="#ctx0" brushRef="#br0" timeOffset="-31613.809">-297 2071 55,'6'-22'38,"-4"1"-1,1 7 1,-7-4-8,4 18-13,0 0-7,-14-3-4,2 8-1,1 6-2,-3 2 0,1 5-1,-2 2 0,0 5 0,0 3 0,2 3 0,-1 3-1,5 3 1,-1-1-2,4-1 0,3 1 0,6-6 0,3-4 0,6-4 0,2-5 0,4-6 0,4-5 0,2-5 0,0-2 0,2-4 0,-2-1 0,-2-4 0,-1 2-7,-9-11-10,6 10-24,-11-8-1,5 3 2,-10-5-2</inkml:trace>
          <inkml:trace contextRef="#ctx0" brushRef="#br0" timeOffset="-31350.794">-130 2059 94,'0'0'39,"1"-16"1,-1 16-1,0 0-18,0 0-15,6 18-1,0 4-2,-4 3 0,3 6-1,-2 1 1,2 2-3,-2 0 0,1-4 0,-2-3 0,0-6 0,1 0-5,-6-12-2,8 7-16,-5-16-17,0 0-1,-18 3 0,18-3 0</inkml:trace>
          <inkml:trace contextRef="#ctx0" brushRef="#br0" timeOffset="-31159.783">-189 2223 109,'0'0'40,"0"0"0,0 0-1,0-11-30,14 13-4,2-1-3,5 1 0,4 0-2,2-2-1,3 3-3,-4-7-2,7 10-11,-12-13-22,1 4-1,-11-10 1,2 4-1</inkml:trace>
          <inkml:trace contextRef="#ctx0" brushRef="#br0" timeOffset="-30930.77">48 1975 110,'0'0'40,"-16"-2"2,18 19-2,-11-1-31,13 14-2,-3 2-3,2 7-1,1 1-3,0 1 0,1 0 0,-2-5 0,2-2 0,-6-6-4,5 2-6,-14-10-30,10 1-2,-11-11 1,4 3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3:41.53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08DBB6-0191-455D-A889-468E09446DBD}" emma:medium="tactile" emma:mode="ink">
          <msink:context xmlns:msink="http://schemas.microsoft.com/ink/2010/main" type="writingRegion" rotatedBoundingBox="3149,14278 5471,14269 5473,14895 3152,14905"/>
        </emma:interpretation>
      </emma:emma>
    </inkml:annotationXML>
    <inkml:traceGroup>
      <inkml:annotationXML>
        <emma:emma xmlns:emma="http://www.w3.org/2003/04/emma" version="1.0">
          <emma:interpretation id="{3194DA57-7459-4F72-9E9C-B90F47CCCBEA}" emma:medium="tactile" emma:mode="ink">
            <msink:context xmlns:msink="http://schemas.microsoft.com/ink/2010/main" type="paragraph" rotatedBoundingBox="3149,14278 5471,14269 5473,14895 3152,14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8245FF-C5D5-492A-B29C-692CED77D9B7}" emma:medium="tactile" emma:mode="ink">
              <msink:context xmlns:msink="http://schemas.microsoft.com/ink/2010/main" type="line" rotatedBoundingBox="3149,14278 5471,14269 5473,14895 3152,14905"/>
            </emma:interpretation>
          </emma:emma>
        </inkml:annotationXML>
        <inkml:traceGroup>
          <inkml:annotationXML>
            <emma:emma xmlns:emma="http://www.w3.org/2003/04/emma" version="1.0">
              <emma:interpretation id="{497589C8-6A91-499A-B716-C720EF7F1688}" emma:medium="tactile" emma:mode="ink">
                <msink:context xmlns:msink="http://schemas.microsoft.com/ink/2010/main" type="inkWord" rotatedBoundingBox="3149,14278 5471,14269 5473,14895 3152,14905"/>
              </emma:interpretation>
              <emma:one-of disjunction-type="recognition" id="oneOf0">
                <emma:interpretation id="interp0" emma:lang="en-US" emma:confidence="1">
                  <emma:literal>lecithin</emma:literal>
                </emma:interpretation>
                <emma:interpretation id="interp1" emma:lang="en-US" emma:confidence="0">
                  <emma:literal>be within</emma:literal>
                </emma:interpretation>
                <emma:interpretation id="interp2" emma:lang="en-US" emma:confidence="0">
                  <emma:literal>he within</emma:literal>
                </emma:interpretation>
                <emma:interpretation id="interp3" emma:lang="en-US" emma:confidence="0">
                  <emma:literal>He within</emma:literal>
                </emma:interpretation>
                <emma:interpretation id="interp4" emma:lang="en-US" emma:confidence="0">
                  <emma:literal>we within</emma:literal>
                </emma:interpretation>
              </emma:one-of>
            </emma:emma>
          </inkml:annotationXML>
          <inkml:trace contextRef="#ctx0" brushRef="#br0">2 43 90,'-3'-18'38,"8"6"1,-9-2 1,4 14-24,0 0-7,12 2-2,-12-2-3,11 26 0,-6-10-1,1 8 0,1 4-1,-3 4-2,-1 4 0,2 7 0,-3 1 0,0 5 0,-1 0 0,0 0 0,1-5 0,0-3 0,1-6 0,1-9 0,0-4 0,0-11 0,-4-11 0,11 6 0,-11-6 0,10-16 0,-6 5 0,-4-9-3,0 20-11,1-30-27,5 17 0,-11-6 0,8 8 0</inkml:trace>
          <inkml:trace contextRef="#ctx0" brushRef="#br0" timeOffset="675.038">286 374 85,'0'0'38,"0"0"2,-13 9 0,16 6-16,-3-15-15,1 12-2,-1-12-2,12 11-2,-2-9-1,0 0 0,2-4-2,4-2 0,0-4 0,3-5 0,-2-2 0,0-3 0,-3-1 0,0-2 0,-2 1 0,-6-2 0,-2 5 0,-7 2-2,-1 4 1,-4 1 0,-3 5 1,-1 3 0,-1 7 0,-2 3 0,1 7 0,2 7 1,-1 2 0,4 5-1,-1 1 2,6 3-2,-1-3 0,5 0 0,3-5 0,4-6 0,6-6 0,3-7 0,6-3 0,0-8 0,5 0-5,-3-12-4,12 10-27,-14-10-5,3 8 2,-8-8-3</inkml:trace>
          <inkml:trace contextRef="#ctx0" brushRef="#br0" timeOffset="1077.061">767 234 101,'2'-13'37,"-2"13"1,-4-9-1,4 9-29,0 0-3,0 0-1,-18 0-1,18 0-1,-21 9 1,9-1-1,-3 1 0,1 3 1,-2 1-1,1 4 1,-2 1-1,4 6 1,1 0-3,4 3 0,1-1 0,6 0 0,2-3 0,7-2 0,4-3 0,4-9 0,4-2 0,3-5 0,0-2 0,1-5 0,2 2 0,-6-6-7,5 8-3,-15-14-18,8 12-12,-8-7-1,5 6 2,-7-8-1</inkml:trace>
          <inkml:trace contextRef="#ctx0" brushRef="#br0" timeOffset="1290.073">943 335 89,'6'-14'39,"4"12"1,-10 2 1,14 5-15,-14-5-15,8 18-4,-5-2-5,5 6-2,-4 0 0,2 3 0,0-3 0,-2 0 0,3-5 0,-5-7 0,-2-10 0,0 0-10,16 4-31,-18-16-1,4 2 1,-5-13 0</inkml:trace>
          <inkml:trace contextRef="#ctx0" brushRef="#br0" timeOffset="1484.084">1012 82 122,'0'0'41,"-12"-9"2,12 9-2,-19 7-33,19-7-8,-4 16 0,4-16 0,3 22-7,-3-22-17,0 0-16,0 0-2,16 11 1,-16-11 0</inkml:trace>
          <inkml:trace contextRef="#ctx0" brushRef="#br0" timeOffset="2005.114">1164 275 89,'-13'-3'40,"13"3"1,0 0-1,8 15-11,-8-15-23,28 2-2,-7-1-1,3-1-3,4-2 0,1-4-2,4 2-3,-7-10-3,10 12-15,-15-13-16,4 4-2,-11-8 1,3 5 1</inkml:trace>
          <inkml:trace contextRef="#ctx0" brushRef="#br0" timeOffset="1779.101">1207-31 102,'0'0'40,"9"-8"1,-9 8 0,8 13-22,-8-13-12,7 32-2,0-4-5,1 9 0,1 3 0,1 5 0,-2 2 0,3 2 0,-1-2 0,-3-3 0,1-6 0,-3-5 0,0-5 0,-1-7 0,-1-3 0,-3-18-2,1 21-11,-11-26-27,10 5-2,-8-10 1,8 10-1</inkml:trace>
          <inkml:trace contextRef="#ctx0" brushRef="#br0" timeOffset="2705.154">1452-38 110,'-17'-12'39,"17"12"2,-12 3-1,13 11-31,-7-1-2,8 9-3,-2 5 1,6 9-5,-1 5 0,4 4 0,-1 1 0,4 2 0,-1 0 0,0-3 0,-2-2 0,1-7 0,-2-4 0,-1-4 0,-2-6 0,-2-6 0,-1-4 0,-2-12 0,0 0 0,0 0 0,0 0 0,7-20 0,-6 2 0,3-3 0,-1-2 0,1-2 0,1 1 0,1 1 0,1 2 0,2 3 0,2 6 0,-2 1 0,2 8 0,1 3 0,0 3 0,3 7 0,-5-1 0,1 7 0,1 1 0,-3 1 0,-1 0 0,-1 1 0,1-2 0,-4-3 0,1 1 0,-5-15 0,8 18 0,-8-18-9,11 8-7,-15-20-16,4 12-10,11-14 2,0 6 1,-7-17 12,14 13 14,-12-6 12,2-6 8,9 13 18,-8-9 12,6 12 1,-9-5 0,10 20-8,-16-7-13,16 7-7,-16-7-1,13 28-3,-8-11-4,1 5-2,-2-2 0,1-1 0,-2-2 0,-2-7 0,5 5-10,-6-15-30,0 0-2,3-12 1,-3 12-1</inkml:trace>
          <inkml:trace contextRef="#ctx0" brushRef="#br0" timeOffset="2928.167">1859-12 121,'-16'-14'41,"16"14"2,-13 7-2,13 8-32,-2-5-9,4 2 0,3 2 0,-1-3-2,7 9-7,-11-20-18,11 27-13,-7-12-2,7 8 2,-6-6 0</inkml:trace>
          <inkml:trace contextRef="#ctx0" brushRef="#br0" timeOffset="3390.193">2035 328 116,'-2'11'40,"6"10"2,-7-7-1,10 10-31,-9-7-4,7 1-6,-4-2 0,4-4 0,-1-2 0,-4-10 0,13 8 0,-13-8 0,13-6 0,-13 6 0,11-20 0,-7 7 0,2-7 0,-1-1 0,2-2 0,1-1 0,1 2 0,-1 1 0,2 3 0,-1 3 0,2 5 0,0 6 0,0 4 0,-1 7 0,-1 4 0,1 7 0,-2 2 0,2 4 0,-4 2 0,2 1 0,-2-3 0,1 0 0,-1-6 0,1-3 0,-1-4 0,-6-11 0,12 8 0,-12-8 0,14-1-21,-15-14-21,1 15-1,5-33 0,4 14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21.806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07B464-B905-4C9C-AF45-E0217EFE05DF}" emma:medium="tactile" emma:mode="ink">
          <msink:context xmlns:msink="http://schemas.microsoft.com/ink/2010/main" type="writingRegion" rotatedBoundingBox="5268,7960 9028,8004 9019,8731 5260,8686">
            <msink:destinationLink direction="with" ref="{54904815-0878-4700-AB22-713F56470562}"/>
          </msink:context>
        </emma:interpretation>
      </emma:emma>
    </inkml:annotationXML>
    <inkml:traceGroup>
      <inkml:annotationXML>
        <emma:emma xmlns:emma="http://www.w3.org/2003/04/emma" version="1.0">
          <emma:interpretation id="{46942575-F4E5-4965-8A39-ADDEDD69B25C}" emma:medium="tactile" emma:mode="ink">
            <msink:context xmlns:msink="http://schemas.microsoft.com/ink/2010/main" type="paragraph" rotatedBoundingBox="5268,7960 9028,8004 9019,8731 5260,8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CFE4DE-091F-46DE-8FDD-F88BA7681343}" emma:medium="tactile" emma:mode="ink">
              <msink:context xmlns:msink="http://schemas.microsoft.com/ink/2010/main" type="line" rotatedBoundingBox="5268,7960 9028,8004 9019,8731 5260,8686"/>
            </emma:interpretation>
          </emma:emma>
        </inkml:annotationXML>
        <inkml:traceGroup>
          <inkml:annotationXML>
            <emma:emma xmlns:emma="http://www.w3.org/2003/04/emma" version="1.0">
              <emma:interpretation id="{C3D31879-46FB-4443-B527-B7654CAA2824}" emma:medium="tactile" emma:mode="ink">
                <msink:context xmlns:msink="http://schemas.microsoft.com/ink/2010/main" type="inkWord" rotatedBoundingBox="5268,7960 9028,8004 9019,8731 5260,8686"/>
              </emma:interpretation>
              <emma:one-of disjunction-type="recognition" id="oneOf0">
                <emma:interpretation id="interp0" emma:lang="en-US" emma:confidence="0">
                  <emma:literal>CH2-0-C</emma:literal>
                </emma:interpretation>
                <emma:interpretation id="interp1" emma:lang="en-US" emma:confidence="0">
                  <emma:literal>Ctl2-0- C</emma:literal>
                </emma:interpretation>
                <emma:interpretation id="interp2" emma:lang="en-US" emma:confidence="0">
                  <emma:literal>Ctl2-0. C</emma:literal>
                </emma:interpretation>
                <emma:interpretation id="interp3" emma:lang="en-US" emma:confidence="0">
                  <emma:literal>CHz-0-C</emma:literal>
                </emma:interpretation>
                <emma:interpretation id="interp4" emma:lang="en-US" emma:confidence="0">
                  <emma:literal>EHz-or C</emma:literal>
                </emma:interpretation>
              </emma:one-of>
            </emma:emma>
          </inkml:annotationXML>
          <inkml:trace contextRef="#ctx0" brushRef="#br0">338 382 97,'0'0'39,"0"0"1,-13-12-1,23 17-26,-10-5-6,14 0-3,1 4 0,6-2-3,3 0 0,3-1 0,2-1-1,0-2-2,2 1-1,-6-6-2,3 6-9,-15-8-24,8 1-1,-12-6 0,4 2 0</inkml:trace>
          <inkml:trace contextRef="#ctx0" brushRef="#br0" timeOffset="-215.013">380 43 94,'0'0'38,"0"0"0,0 0 0,0 0-25,-6 10-5,8 5-3,-3 4-1,4 4-1,-1 5 0,1 3 0,-1 2-1,2 2 0,-2 0-1,3 1 0,-2-3 1,2-2-2,-2-4 0,3-4 0,-3-2-2,1-6-1,1 0 0,-5-15-2,6 15-3,-6-15-7,0 0-22,0 0-3,-10-7 1,1 0 0</inkml:trace>
          <inkml:trace contextRef="#ctx0" brushRef="#br0" timeOffset="306.017">597-5 98,'0'0'37,"-17"-18"2,17 18-1,-16-9-25,16 9-6,1 9-2,5 2-1,-3 5-1,3 8 0,-1 5-1,1 5 1,0 3 0,1 2-3,-3 2 0,2-1 0,-1-4 0,2-4 0,-1-4 0,-1-6 0,4-1-4,-6-11-8,13 4-29,-16-14 0,14 18 0,-14-18 0</inkml:trace>
          <inkml:trace contextRef="#ctx0" brushRef="#br0" timeOffset="963.055">801 451 92,'-14'7'36,"14"-7"0,0 0 2,0 0-28,0 0-5,0 0 0,0 0-2,0 0-1,0 0 1,15-12-1,-15 12 0,15-10 0,-15 10-1,17-9 0,-6 4 0,-2 2 0,3 1-1,-2 2 0,1 0 0,-2 1 0,1 1 1,-10-2-1,14 7 1,-14-7-1,6 9 1,-6-9-1,0 13 1,0-13-1,-6 18 0,0-6 1,-2 1-1,-1 3 0,0-1 1,-1 3 0,-2-1-1,3 0 1,-2-1-1,2 0 1,0-2 0,3-1-1,1-1 1,3-1 0,2-11 0,3 16 1,-3-16-2,15 9 0,-3-4 0,3-3 0,1 1 0,3-5 0,2 2 0,-2 0 0,-1-2 0,-2 1 0,-1 1 0,-2-2 0,-3 2 0,-10 0 0,13 3 0,-13-3-3,10 12-17,-10-12-21,0 0 0,0 0 0,0 0-1</inkml:trace>
          <inkml:trace contextRef="#ctx0" brushRef="#br0" timeOffset="12897.737">1171 305 27,'0'0'28,"0"0"0,0 0 3,0 0-10,0 0-4,0 0-3,0 0-1,0 0-4,0 0 0,0 0-2,0 0 0,0 0-2,0 0 0,0 0-1,17 2 0,-17-2-1,17 1 0,-5-1-1,5 1 0,2-1 0,8 0-1,1-2 1,6-1-1,3-3 0,4 0 0,-1-2 0,-1 1 0,-3-1-1,-6 2 1,-4 1-1,-6 3 0,-6 0 0,-14 2 1,13 5-1,-13-5 0,1 9 0,-1-9 0,-2 10 0,2-10 0,0 0-1,-6 10 0,6-10-2,0 0 0,0 0-1,0 0-2,0 0-6,-2-16-15,2 16-12,0 0 1,0 0 0,0-11 2</inkml:trace>
          <inkml:trace contextRef="#ctx0" brushRef="#br0" timeOffset="-662.038">185 88 78,'0'0'36,"-5"-10"0,5 10 2,0 0-24,0 0-5,0 0-3,0 0-1,0 0-1,0 0 0,1 13 0,-1-13-1,3 22 1,-2-8-1,2 1-1,-1 0 0,2-1 0,-2-3-1,-2-11 0,4 15 0,-4-15-1,0 0 0,0 0 2,0 0-2,10-8 0,-9-1 0,-1-2 0,1-4 0,-3 0 0,1-4 0,-3-1 0,-2 3 0,-2-2-2,0 3 2,-3 1 0,-1 2 0,-1 3 0,-2 3 0,0 4 0,4 3-1,-2 3 2,1 5-2,-1 7 2,1 6-2,2 8 2,1 7-1,-1 7 2,0 4-2,3 9 0,2 0 0,0-1 0,5-4 0,3-5 0,4-8 0,5-7 0,4-9 0,3-10 0,5-6 0,3-7 0,2-4 0,-1-6 0,0 2 0,-6-6-6,4 7-6,-14-8-27,5 5-3,-12-5 2,5 8-2</inkml:trace>
          <inkml:trace contextRef="#ctx0" brushRef="#br0" timeOffset="13601.778">2076 218 79,'0'0'35,"0"0"1,-12-3 0,9 12-15,-10-10-13,13 1-1,-17 13-2,7-1 0,-3 0-1,2 3 1,-3 0-1,2 7-1,-1-5 0,2 8 1,1-3-4,6 2 0,2-3 0,4 2 0,5-3 0,7-5 0,2 1 0,9-7 0,2-4 0,8-4 0,1-4 0,4-5 0,3-4 0,-2-7 0,-1-1 0,-5-1 0,-3-2 0,-6-1 0,-6 0 0,-7 2 0,-5 2 0,-7 3 0,-5 1 0,-5 1 0,-4 2 0,-5 3 0,-4 0 0,-3 4 0,-7-1 0,1 3 0,-2 1 0,2 2 0,0 1 0,4-1 0,4 3 0,5-3 0,18 1-3,-21-8-20,21 8-17,0 0-2,10-14 1,-3 0 0</inkml:trace>
          <inkml:trace contextRef="#ctx0" brushRef="#br0" timeOffset="15891.909">2563 344 58,'0'0'35,"-10"7"-2,10-7 3,0 0-12,0 0-9,0 0-3,13-2-2,-13 2-3,14 0-1,-14 0-1,24 2-1,-9-2-1,6 2 0,3-3-1,5 2 0,2-3-2,6-2 0,0 0 0,1-1 0,-2-2 0,-4 1 0,0 0 0,-8-2 0,-3 4 0,-9-1-2,-1 2-1,-11 3-3,11 4-6,-11-4-27,0 0-1,-10 6 0,10-6 1</inkml:trace>
          <inkml:trace contextRef="#ctx0" brushRef="#br0" timeOffset="16474.942">3619 199 100,'6'-14'36,"-6"14"0,-3-11 0,-9 4-28,12 7-4,-17-2 0,6 4-2,-6 1 1,2 5 0,-5 2-1,-1 4 1,-3 0 0,0 4 1,-1 1-1,3 5 0,0-2-1,4 2 1,3-1-3,5 3 0,5-2 0,5-1 0,4-1 0,7-3 0,4-3 0,5-3 0,4-4 0,6-4 0,5-4 0,2-5 0,3-1 0,-2-2 0,0-1 0,-7-5 0,8 10-34,-20-10-7,5 9-2,-14-9 3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3:47.186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564672-07B3-41FB-9C71-1FA8D2066598}" emma:medium="tactile" emma:mode="ink">
          <msink:context xmlns:msink="http://schemas.microsoft.com/ink/2010/main" type="writingRegion" rotatedBoundingBox="9529,14303 20349,14164 20360,14992 9540,15132"/>
        </emma:interpretation>
      </emma:emma>
    </inkml:annotationXML>
    <inkml:traceGroup>
      <inkml:annotationXML>
        <emma:emma xmlns:emma="http://www.w3.org/2003/04/emma" version="1.0">
          <emma:interpretation id="{5F1D0519-00B4-494C-A0FF-1F459CB2359A}" emma:medium="tactile" emma:mode="ink">
            <msink:context xmlns:msink="http://schemas.microsoft.com/ink/2010/main" type="paragraph" rotatedBoundingBox="9529,14303 20349,14164 20360,14992 954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491B4A-5CB5-46D1-8F68-809333BC4A9E}" emma:medium="tactile" emma:mode="ink">
              <msink:context xmlns:msink="http://schemas.microsoft.com/ink/2010/main" type="line" rotatedBoundingBox="9529,14303 20349,14164 20360,14992 954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1A16140F-11A8-42AA-A8B9-C186BF1DE640}" emma:medium="tactile" emma:mode="ink">
                <msink:context xmlns:msink="http://schemas.microsoft.com/ink/2010/main" type="inkWord" rotatedBoundingBox="9530,14323 11914,14293 11924,15062 9540,15093"/>
              </emma:interpretation>
              <emma:one-of disjunction-type="recognition" id="oneOf0">
                <emma:interpretation id="interp0" emma:lang="en-US" emma:confidence="0">
                  <emma:literal>cephalin</emma:literal>
                </emma:interpretation>
                <emma:interpretation id="interp1" emma:lang="en-US" emma:confidence="0">
                  <emma:literal>cephalic</emma:literal>
                </emma:interpretation>
                <emma:interpretation id="interp2" emma:lang="en-US" emma:confidence="0">
                  <emma:literal>cephalous</emma:literal>
                </emma:interpretation>
                <emma:interpretation id="interp3" emma:lang="en-US" emma:confidence="0">
                  <emma:literal>Cephalic</emma:literal>
                </emma:interpretation>
                <emma:interpretation id="interp4" emma:lang="en-US" emma:confidence="0">
                  <emma:literal>cephalv'n</emma:literal>
                </emma:interpretation>
              </emma:one-of>
            </emma:emma>
          </inkml:annotationXML>
          <inkml:trace contextRef="#ctx0" brushRef="#br0">106 34 88,'0'0'38,"-3"-11"0,3 11 1,-6-16-15,6 16-18,0 0-2,-10-7-1,10 7-1,-12 1 1,12-1-2,-15 9 2,4-1-1,2 5 2,-2 2-4,3 4 0,-1 4 0,4 6 0,0-2 0,3 4 0,5-3 0,3-1 0,4-3 0,5-4 0,3-7 0,1-6 0,4-4 0,1-5 0,-1-2 0,-1-5 0,0 2 0,-9-10-9,13 12-29,-17-14-3,3 12 1,-7-11 0</inkml:trace>
          <inkml:trace contextRef="#ctx0" brushRef="#br0" timeOffset="475.027">337 115 107,'-8'11'39,"8"-11"1,-6 17 0,6-17-18,1 13-17,-1-13-3,16 16-2,-2-11 0,2-3 0,2-4 0,3-4 0,-2-2 0,3-5 0,-5 0 0,1-5 0,-3 1 0,-3 0 0,-2 1 0,-5-1-2,-3 5 1,-6 1 0,4 11-1,-13-12 2,2 9 0,-1 4 0,-2 1 0,0 5 1,1 2 0,2 4 1,-2 3 0,2 6-2,0 1 0,4 4 0,2-2 0,5 2 0,4-3 0,5-3 0,5-5 0,8-6 0,4-3 0,-1-10-6,12 9-10,-11-15-24,6 6 0,-11-12 0,3 7 1</inkml:trace>
          <inkml:trace contextRef="#ctx0" brushRef="#br0" timeOffset="922.052">671 189 101,'5'15'39,"-5"-15"1,5 32 0,-5-21-19,8 23-12,-5-5-4,6 9-5,-3-1 0,3 3 0,-3-4 0,1-3 0,-2-4 0,-1-9 0,-2-4 0,-2-16 0,0 0 0,0 0 0,-11-8 0,4-10 0,0-4 0,-3-4 0,3-4 0,-2-6 0,4 0-2,-1-3 1,5-1-1,0-1 1,3 3 0,3 0 1,1 6 0,6 3 2,0 7-1,5 7 0,0 6 2,4 9-3,-1 5 0,0 4 0,-1 6 0,-5 4 0,-5 2 0,-4 3 0,-5-1 0,-7 0 0,-5-1 0,-6-3 0,0-1 0,-8-15-8,13 7-31,-13-17-2,9 1 2,-3-15-1</inkml:trace>
          <inkml:trace contextRef="#ctx0" brushRef="#br0" timeOffset="1444.082">927-166 119,'0'0'39,"0"0"1,0 0-1,0 0-29,0 0-4,-1 11-4,6 7-2,1 4 0,3 6 0,0 5 0,1 4 0,0 3 0,-1-1 0,2-4 0,-2-1 0,0-7 0,-3-3 0,0-7 0,0-4 0,-6-13 0,0 0 0,10 6 0,-7-15 0,-1-3 0,-1-6 0,2-3 0,0-3 0,3-3 0,1 0 0,1 1 0,3 3 0,1 3 0,4 7 0,-3 5 0,6 8 0,-3 7 0,2 6 0,-2 5 0,-1 3 0,-1 2 0,-3-1 0,1 0 0,-6-2 0,2-4 0,-6-3 0,2 0 0,-4-13 0,5 18-5,-5-18-18,0 0-16,0 0-3,0 0 3,9-12-1</inkml:trace>
          <inkml:trace contextRef="#ctx0" brushRef="#br0" timeOffset="1918.109">1498 45 103,'0'0'37,"5"-15"2,-5 15 0,-19-12-25,19 12-6,-21 1-1,7 3-3,-4 0-2,0 5 0,0 3-2,0 5 0,0 4 0,0 2 0,4 2 0,4 0 0,1 0 0,7-2 0,3-6 0,5-3 0,6-7 0,5-5 0,3-5 0,1-6 0,2-3 0,-2-6 0,1 0 0,-4-2 0,-2 1 0,-4 1 0,-2 3 0,-4 1 0,-6 14 0,7-10 0,-7 10 0,0 0 0,1 17 0,0-4 0,-1 0 0,2 3 0,1-2 0,2 0 0,3-3 0,-8-11 0,17 14 0,-17-14 0,22 4-16,-20-15-24,7 7-2,-10-15 2,7 7-1</inkml:trace>
          <inkml:trace contextRef="#ctx0" brushRef="#br0" timeOffset="2192.125">1616-203 127,'0'-19'39,"0"19"2,0 0-1,12 16-32,-11 1-8,7 11 0,-2 3 0,2 7 0,0 5 0,1 1 0,0-1 0,-1-2 0,0-2 0,-1-8 0,0-3 0,-2-9 0,3-2 0,-8-17 0,16 20-30,-16-20-11,10-8-1,-7-9 2,6 5-1</inkml:trace>
          <inkml:trace contextRef="#ctx0" brushRef="#br0" timeOffset="2379.136">1844 65 128,'13'20'42,"-13"-9"-1,10 14-1,-13-9-36,9 6-4,0-4 0,1-3 0,3-5 0,-10-10 0,18 7 0,-19-24-22,1 17-18,5-28-2,1 12 2,-11-14-1</inkml:trace>
          <inkml:trace contextRef="#ctx0" brushRef="#br0" timeOffset="2561.146">1895-210 125,'0'0'39,"-10"-3"1,10 3-1,-6 12-32,6-12-6,5 18-3,-5-18-4,13 25-4,-13-25-10,17 18-18,-9-6-2,6 6 2,-6-4 0</inkml:trace>
          <inkml:trace contextRef="#ctx0" brushRef="#br0" timeOffset="2949.168">2020 10 91,'9'13'38,"6"9"1,-7-8 0,10 15-15,-16-16-12,11 8-4,-8-8-4,3 4-4,-3-7 0,1 0 0,-6-10 0,0 0 0,0 0 0,0 0 0,9-8 0,-8-5 0,3-1 0,-1-4 0,3-1 0,2-4 0,2 1 0,0 0 0,2 2 0,1 3 0,1 3 0,1 4 0,1 5 0,0 8 0,-1 5 0,2 6 0,-1 3 0,-1 4 0,-1 1 0,-1 4 0,-2-2 0,-1-1 0,-3-5 0,0-2 0,-2-4 0,-5-12 0,9 13 0,-16-24-17,7 11-24,-1-15-2,1 15 1,-1-30-2</inkml:trace>
        </inkml:traceGroup>
        <inkml:traceGroup>
          <inkml:annotationXML>
            <emma:emma xmlns:emma="http://www.w3.org/2003/04/emma" version="1.0">
              <emma:interpretation id="{6EC7BDE4-4E0A-430C-ADD0-BCC76A89CB30}" emma:medium="tactile" emma:mode="ink">
                <msink:context xmlns:msink="http://schemas.microsoft.com/ink/2010/main" type="inkWord" rotatedBoundingBox="14939,14233 17714,14198 17725,15026 14950,15062"/>
              </emma:interpretation>
              <emma:one-of disjunction-type="recognition" id="oneOf1">
                <emma:interpretation id="interp5" emma:lang="en-US" emma:confidence="0">
                  <emma:literal>phosphate</emma:literal>
                </emma:interpretation>
                <emma:interpretation id="interp6" emma:lang="en-US" emma:confidence="0">
                  <emma:literal>phosphate,</emma:literal>
                </emma:interpretation>
                <emma:interpretation id="interp7" emma:lang="en-US" emma:confidence="0">
                  <emma:literal>phosphates</emma:literal>
                </emma:interpretation>
                <emma:interpretation id="interp8" emma:lang="en-US" emma:confidence="0">
                  <emma:literal>Phosphate</emma:literal>
                </emma:interpretation>
                <emma:interpretation id="interp9" emma:lang="en-US" emma:confidence="0">
                  <emma:literal>phosphatic</emma:literal>
                </emma:interpretation>
              </emma:one-of>
            </emma:emma>
          </inkml:annotationXML>
          <inkml:trace contextRef="#ctx0" brushRef="#br0" timeOffset="5386.308">5411 174 92,'-1'-31'37,"9"10"0,-5-8 2,11 16-21,-5-11-9,12 10-4,0 1 0,5 7-2,1 1-1,4 8 0,0 5 0,-4 7 0,-3 3 0,-5 5-2,-7 0 0,-4 4 0,-9-1 0,-7 0 0,-4-2 0,-3-4 0,-3-4 0,-3-6 0,0-5-2,-2-8-4,6 1-3,-6-21-11,11 13-19,-4-16-1,10 8 1,0-11 0</inkml:trace>
          <inkml:trace contextRef="#ctx0" brushRef="#br0" timeOffset="5093.291">5440 157 112,'11'10'40,"-11"-10"1,9 29-2,-12-10-29,12 13-5,-1 1 0,4 7-2,-1-2-3,1 1 0,0-4 0,-2-3 0,-2-7 0,-3-6 0,-1-4-2,-4-15-1,-3 13-3,-7-19-2,10 6-10,-17-12-21,9 2-1,-9-13 2,6 3-1</inkml:trace>
          <inkml:trace contextRef="#ctx0" brushRef="#br0" timeOffset="5882.336">5740-166 110,'0'0'38,"0"0"1,0 0 0,13 11-29,-12 5-4,9 10-1,-3 3-2,5 7 0,-1 1-1,2 5-2,0-1 0,-1-2 0,-2-3 0,0-6 0,-3-6 0,-1-4 0,-1-6 0,-5-14 0,5 13 0,-5-13 0,-2-9 0,1-3 0,1-6 0,-1-6 0,2-2 0,0-3 0,4-1 0,0-1 0,3 3 0,0 4 0,4 7 0,3 5 0,-2 8 0,5 8 0,-2 6 0,2 7 0,-3 4 0,0 3 0,-4 1 0,-2-1 0,0-2 0,-6-5 0,1-1 0,-4-16-9,10 13-30,-10-13-2,0 0 1,1-18 0</inkml:trace>
          <inkml:trace contextRef="#ctx0" brushRef="#br0" timeOffset="13117.75">6221 79 50,'0'0'33,"4"-12"4,-4 12-2,0 0-6,-8-11-10,8 11-6,0 0-4,-5 13-2,5-13-2,-11 20-1,4-6 0,1 5-1,1 1 1,2 5-1,1-2-3,4 4 0,1-4 0,6-2 0,1-4 0,6-5 0,3-7 0,2-5 0,3-6 0,2-8 0,-2-3 0,0-5 0,-5-1 0,-4-1 0,-3 1 0,-5-1 0,-7 3 0,-7 4 0,-3 3 0,-6 2 0,0 4 0,-3 1 0,0 4 0,-3 0 0,5 4-2,0-3-3,5 5-1,-2-7-4,14 14-12,-10-11-17,10 1 0,0 0 1,1 17 0</inkml:trace>
          <inkml:trace contextRef="#ctx0" brushRef="#br0" timeOffset="13639.78">6609 16 108,'0'0'37,"0"0"1,0 0-2,0 0-28,0 0-4,-15 8-2,6-2-1,-2 2 0,-2-2 0,-1 2 0,0 1-1,-1 0 1,1-2 0,1 2-1,1-1 1,12-8 0,-14 13-1,14-13 0,-3 11 0,3-11 1,10 7-1,1-5 1,2-2 0,4 1 0,2-2 0,3 2 0,0 1 0,1 1 0,-3 1 1,1 5-2,-7-1 2,-4 5-2,-4 2 2,-5 1-2,-7 0 0,-2-1 0,-5-1 0,-5-3 0,0-2 0,-2-5 0,1-1 0,-3-7-3,4 1 0,0-4-2,5 1 0,-3-6-4,16 12-10,-11-11-19,11 11-2,1-11 3,-1 11-2</inkml:trace>
          <inkml:trace contextRef="#ctx0" brushRef="#br0" timeOffset="14187.811">6796 163 114,'0'0'39,"8"15"2,-8-15-2,7 33-27,-7-14-6,6 8-2,-3 3-4,4 2 0,-2-1 0,1 0 0,1-5 0,-3-3 0,0-6 0,0-5 0,-4-12 0,2 10 0,-2-10 0,-5-10 0,2-2 0,-2-5 0,-1-2-2,0-6 0,1-3 0,-3-5 1,3-3-1,-1-5 1,3 1 0,2-2 0,1 2 1,3 2 1,3 1-1,2 5 1,3 6-1,4 5 2,1 6-1,4 9 1,-2 5 0,3 6-1,-1 6 1,-2 6-2,-2 4 0,-5 4 0,-5 2 0,-5 1 0,-4-3 0,-6 2 0,-3-4 0,-3-3 0,-2-3 0,-1-6 0,3-3-6,-4-12-2,19 4-5,-26-11-19,26 11-8,-10-19 2,10 19-1,10-22 3</inkml:trace>
          <inkml:trace contextRef="#ctx0" brushRef="#br0" timeOffset="15550.889">7016-281 90,'-5'-12'34,"5"12"2,-4-15 0,4 15-25,0 0-3,0 0-1,0 0-2,14-4 0,-14 4-1,11 13 0,-8-3-1,3 6 1,-3 3-2,1 6 0,-4 2 0,0 5 0,-2 0-2,1 2 0,-2-1 0,2 2 0,0-2 0,1-3 0,2 0 0,1-3 0,0-2 0,1-1 0,-1-3 0,0-2 0,-1-2 0,0-2 0,-2-3 0,0-12 0,0 14 0,0-14 0,0 0 0,0 0 0,0 0 0,-6-12 0,8 1 0,-2 0 0,3-3 0,0-1 0,2-1 0,1 1 0,0-1 0,1 1 0,0 3 0,0-2 0,-1 4 0,0 0 0,1 0 0,-7 10 0,12-17 0,-12 17 0,14-16 0,-5 10 0,1-1 0,2 2 0,1 2 0,1 3 0,1 1 0,1 4 0,-1 4 0,0 3 0,0 0 0,1 3 0,-4 1 0,2-1 0,-3 0 0,-1-1 0,0-4 0,-1 1 0,-9-11 0,8 13 0,-8-13 0,0 0 0,1 12 0,-1-12 0,0 0-14,-15-2-26,15 2-2,-12-5 2,12 5-1</inkml:trace>
          <inkml:trace contextRef="#ctx0" brushRef="#br0" timeOffset="14768.844">7239 46 108,'0'0'37,"0"0"3,2-20-6,-2 20-24,0 0-4,-7-11-2,7 11-1,-14-5-1,3 3 0,0 3-1,-3 3 0,-1 2 1,-2 3-1,1 4 0,0 0-1,2 0 1,1 1 1,5-1-2,1-1 0,4 0 0,3-12 0,1 13 0,-1-13 0,0 0 0,0 0 0,11 10 0,-11-10 0,0 0 0,0 0 0,9 3 0,-9-3 0,0 0 0,0 0 0,0 0 0,11 4 0,-11-4 0,0 0 0,0 0 0,0 0 0,0 0 0,0 0 0,0 0 0,0 0 0,2 9 0,-2-9 0,0 0 0,0 11 0,0-11 0,0 0 0,0 0 0,0 0 0,0 0 0,0 0 0,2-16 0,-2 16-6,0-22 0,0 22-6,-4-25-24,4 25-4,-3-26 2,3 26-1</inkml:trace>
          <inkml:trace contextRef="#ctx0" brushRef="#br0" timeOffset="16139.923">7617-36 104,'0'-12'38,"0"12"2,-2-16-2,2 16-27,-11-10-3,11 10-3,-20-2-2,7 4 0,-4 4-1,0 3-1,-3 4 1,2 6-2,0 3 0,2 2 0,0 2 0,4 1 0,2-3 0,6-1 0,3-4 0,4-3 0,-3-16 0,18 14 0,-4-14 0,3-5 0,1-3 0,1-4 0,0-3 0,-2-1 0,0-1 0,-3 1 0,-5 3 0,0 2 0,-9 11 0,9-16 0,-9 16 0,0 0 0,0 0 0,6 17 0,-4-6 0,1 4 0,0-1 0,3 3 0,-1-4 0,3 0 0,-8-13 0,15 15 0,-15-15 0,12 3 0,-3 5-4,-9-8-37,0 0 1,-2-16-2,2 16 2</inkml:trace>
          <inkml:trace contextRef="#ctx0" brushRef="#br0" timeOffset="16739.957">7745 28 115,'0'0'40,"0"0"0,8 12-1,-8-12-29,16 2-5,-1-1-2,5 1 0,2-4-3,1 0 0,3-4 0,-1 1 0,0-1 0,-3-3-2,2 4-2,-6-7-4,7 15-12,-12-11-19,4 9 0,-17-1 0,20-5 0</inkml:trace>
          <inkml:trace contextRef="#ctx0" brushRef="#br0" timeOffset="16487.943">7815-274 114,'-2'-16'40,"2"16"0,0-13-1,0 13-29,5 12-4,2 3 0,-3 4-6,4 11 0,-1 6 0,4 4 0,1 4 0,-1 1 0,1 0 0,1-1 0,-1-6 0,-1-3 0,-1-8 0,-1-3 0,-1-6 0,-3-4 0,0-3 0,-5-11 0,5 14 0,-5-14 0,0 0-12,-14 2-29,14-2-1,-19-3 2,10 3 0</inkml:trace>
          <inkml:trace contextRef="#ctx0" brushRef="#br0" timeOffset="17161.981">8014-293 130,'0'0'43,"-14"-3"-1,14 3-2,0 0-40,9 12 0,1-10 0,2 0 0,1 1 0,-3-7 0,7 16-22,-17-12-19,16-5-1,-16 5 1,0 0-1</inkml:trace>
          <inkml:trace contextRef="#ctx0" brushRef="#br0" timeOffset="16935.968">8108-6 112,'12'8'40,"-12"-8"0,13 16 0,-13-16-27,11 23-5,-6-9-6,4 5-2,-2-3 0,0 2 0,-2-2 0,-2-1 0,1-2 0,-4-13 0,2 21-7,-2-21-34,0 0-1,-15-8 1,15 8-1</inkml:trace>
        </inkml:traceGroup>
        <inkml:traceGroup>
          <inkml:annotationXML>
            <emma:emma xmlns:emma="http://www.w3.org/2003/04/emma" version="1.0">
              <emma:interpretation id="{49683969-3F3E-4DEE-98E9-3B0D10E964D8}" emma:medium="tactile" emma:mode="ink">
                <msink:context xmlns:msink="http://schemas.microsoft.com/ink/2010/main" type="inkWord" rotatedBoundingBox="17838,14264 20350,14232 20359,14958 17847,14990"/>
              </emma:interpretation>
            </emma:emma>
          </inkml:annotationXML>
          <inkml:trace contextRef="#ctx0" brushRef="#br0" timeOffset="19874.136">8466-203 94,'4'-18'37,"-4"18"2,10-23-1,4 23-22,-16-9-8,2 9-2,0 0-2,0 0 0,10 6-1,-7 4 1,-1 1-2,1 10-2,-1 4 0,4 9 0,-2 3 0,2 4 0,1 0 0,0 4 0,2-3 0,0-5 0,0-6 0,0-7 0,-2-5 0,0-6 0,-2-3 0,-5-10 0,0 0 0,0 0 0,0 0 0,7-19 0,-11 7 0,-1-5 0,0-1 0,-3-2 0,-1 0 0,-4-2 0,-1 5 0,-2 1 0,-2 4 0,-1 4 0,-1 4 0,-2 5 0,0 6 0,1 6 0,0 5 0,0 7 0,2 0 0,3 4 0,3-2 0,6 0 0,5-5 0,5-4 0,9-6 0,6-6 0,5-7 0,4-5 0,3-3 0,1-3 0,0-3 0,-3-2 0,-1 6 0,-9-5-7,7 16-24,-14-12-9,4 12-2,-15 0 2,14-6 0</inkml:trace>
          <inkml:trace contextRef="#ctx0" brushRef="#br0" timeOffset="20403.167">8750 27 109,'0'0'40,"0"0"-1,0 0 1,0 0-24,0 0-11,-15 15-2,12 3 0,-1-1-3,2 4 0,-1 0 0,1-1 0,1-2 0,2-2 0,3-4 0,-4-12 0,15 15 0,-5-14 0,3-1 0,0-2 0,3-2 0,-3-4 0,2 1-5,-6-5 1,3 1-1,-5-3 1,-1 2-1,-3-4 3,-1 2-1,-1-1 2,-2 3 2,1 2 1,-1 0 1,1 10 1,0 0 0,0 0 1,0 0-1,9 16 0,-6 2-2,5 10-2,-3 2 0,4 8 0,-2 2 0,3 2 0,-2-1 0,3-1 0,-2-6 0,-2-6 0,2-5 0,-4-8 0,3-5 0,-8-10 0,0 0 0,2-27-14,3 16-28,-11-15 0,6 4 1,-9-14 0</inkml:trace>
          <inkml:trace contextRef="#ctx0" brushRef="#br0" timeOffset="20685.183">8988-251 122,'0'0'40,"0"-18"1,0 18-1,0 0-31,4 16-6,2 2-3,5 6 0,-2 8 0,3 6 0,0 3 0,-1 1 0,-3 2 0,1-2 0,0-6 0,-3-5 0,2-5 0,-2-9 0,2-1 0,-8-16-11,9 0-30,-8-12-1,9 7 0,-8-16-1</inkml:trace>
          <inkml:trace contextRef="#ctx0" brushRef="#br0" timeOffset="21160.21">9341-133 119,'0'0'39,"0"0"1,-10 12-1,9 2-32,-10-2-4,2 4 0,-4 1-2,-2 1-1,-1 1 1,-1 0-1,1-3 1,1-3-1,1-2 2,4 0-2,10-11 0,-12 13 0,12-13 0,0 0 0,0 0 0,19 4 0,-5-6 0,3 0 0,3 0 0,0 0 0,1 2 0,1 2 0,-3 0 0,2 3 0,-7 2 0,1 1 0,-7 4 0,-2 2 0,-4 1 0,-3 1 0,-5-2 0,-2 1 0,-1-4 0,-4 1 0,2-4 0,-2-7 0,3-2 0,-3-8 0,13 9-12,-23-16-28,23 16-2,-8-26 2,11 17-1</inkml:trace>
          <inkml:trace contextRef="#ctx0" brushRef="#br0" timeOffset="22148.266">9471 35 113,'6'10'41,"-6"-10"-1,1 15 1,-1-15-27,8 12-8,-8-12-6,21 17 0,-6-12 0,5-1 0,0-4 0,2-3 0,-2-3 0,1-3 0,-1-2 0,-3-3 0,-3-2 0,-4-2 0,-3 1 0,-5 1 0,-3 2 0,-5 3 0,-4 1 0,-4 5 0,-1 3 0,-1 2 0,-1 3 0,-1 4 0,0 5 0,3 3 0,1 4 0,3 5 0,0-1 0,3 5 0,4 0 0,5-1 0,3-6 0,4-4 0,5-6 0,3-6 0,3-3 0,3-6 0,0-3 0,-2-7 0,2 3-6,-6-6 0,3 5 0,-10-4 1,3 5 0,-7-1 2,-5 12 1,11-12 3,-11 12 2,0 0 1,0 0 1,15 1 1,-15-1-1,13 12 0,-13-12-1,18 18-4,-18-18 0,22 18 0,-22-18 0,16 17 0,-16-17 0,9 11 0,-9-11 0,0 0 0,0 0 0,-14 0 0,14 0 0,-12-16 0,7 5 0,0-5 0,4-2 0,1-4 0,3 3 0,4-2 0,0-1 0,3 3 0,2 1 0,1 3 0,1 4 0,-2 2 0,4 4 0,-3 1 0,1 5 0,-2-1-3,2 5 0,-4-2 0,1 1 1,-11-4 0,16 10 2,-16-10 0,13 15 1,-8-6 2,-1 2-1,3 2 1,-3 1 1,3 2-4,-1 1 0,1-1 0,0 0 0,2 0 0,-4-5 0,0 0 0,-5-11 0,5 12 0,-5-12 0,0 0 0,0 0-2,-14-19-14,14 19-24,-11-26-2,9 12 1,-8-14 0</inkml:trace>
          <inkml:trace contextRef="#ctx0" brushRef="#br0" timeOffset="22351.278">9996-248 125,'-5'-15'40,"5"15"1,-4-17-4,4 17-29,0 0-4,3 9-4,-3-9 0,3 15 0,2-4-2,-5-11-3,10 25-3,-10-25-4,18 30-13,-13-17-16,6 7 2,-4-5-1,7 7 4</inkml:trace>
          <inkml:trace contextRef="#ctx0" brushRef="#br0" timeOffset="22757.301">10156-7 106,'7'12'39,"2"9"2,-8-8-1,10 10-28,-13-10-3,6 6-3,-4-7-4,4 0-2,-4-12 0,3 13 0,-3-13 0,0 0 0,0 0 0,8-15 0,-4 3 0,-1-4 0,2-1 0,1-7 0,1 1 0,1-2 0,1-1 0,2 2 0,1 1 0,0 4 0,0 4 0,0 5 0,2 5 0,-1 6 0,0 7 0,1 3 0,-2 7 0,2 2 0,-2 2 0,0 1 0,-2-1 0,0 0 0,-1-3 0,-3-5 0,0-4 0,-6-10 0,7 11 0,-7-11 0,0 0-5,0 0-36,0 0-1,-3-15 0,3 15 0</inkml:trace>
          <inkml:trace contextRef="#ctx0" brushRef="#br0" timeOffset="23304.333">10526-94 113,'0'0'40,"-7"19"1,7-19-1,3 24-27,-2-15-8,8 3-2,1-2-3,4-3 0,1-1 0,1-5 0,2-2 0,1-4 0,-2-1 0,0-4 0,-1-1 0,-2-3 0,0-4 0,-3-1 0,0 1 0,-6-1 0,0 3-2,-5 0 1,-3 5-1,3 11 2,-15-11-1,2 15 1,-1 4 0,-1 6 1,-1 1 0,2 6 0,-1 2 2,2 1-3,2 2 0,6-1 0,1-3 0,5-2 0,3-1 0,5-3 0,4-2 0,4-5 0,2-1 0,3-2 0,0-3 0,3 2 0,-5-3 0,1 0 0,-5-2 0,-2 1 0,-14-1 0,16 0 0,-16 0 0,2-14-16,-2 14-25,0-16-2,0 16 2,3-26-2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26.71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710635-F47E-4F01-8A55-25971DF42627}" emma:medium="tactile" emma:mode="ink">
          <msink:context xmlns:msink="http://schemas.microsoft.com/ink/2010/main" type="writingRegion" rotatedBoundingBox="3040,9252 4106,13428 3560,13567 2494,9391"/>
        </emma:interpretation>
      </emma:emma>
    </inkml:annotationXML>
    <inkml:traceGroup>
      <inkml:annotationXML>
        <emma:emma xmlns:emma="http://www.w3.org/2003/04/emma" version="1.0">
          <emma:interpretation id="{108F6CB8-3E1F-41B0-BEDC-730694A8F3F2}" emma:medium="tactile" emma:mode="ink">
            <msink:context xmlns:msink="http://schemas.microsoft.com/ink/2010/main" type="paragraph" rotatedBoundingBox="3040,9252 4106,13428 3560,13567 2494,9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51AE0E-C316-4BD0-A445-0E4200294222}" emma:medium="tactile" emma:mode="ink">
              <msink:context xmlns:msink="http://schemas.microsoft.com/ink/2010/main" type="line" rotatedBoundingBox="3040,9252 4106,13428 3560,13567 2494,9391"/>
            </emma:interpretation>
          </emma:emma>
        </inkml:annotationXML>
        <inkml:traceGroup>
          <inkml:annotationXML>
            <emma:emma xmlns:emma="http://www.w3.org/2003/04/emma" version="1.0">
              <emma:interpretation id="{25A797FD-15D3-478D-A5AE-29443B480970}" emma:medium="tactile" emma:mode="ink">
                <msink:context xmlns:msink="http://schemas.microsoft.com/ink/2010/main" type="inkWord" rotatedBoundingBox="3040,9252 4106,13428 3560,13567 2494,9391"/>
              </emma:interpretation>
              <emma:one-of disjunction-type="recognition" id="oneOf0">
                <emma:interpretation id="interp0" emma:lang="en-US" emma:confidence="1">
                  <emma:literal>i,</emma:literal>
                </emma:interpretation>
                <emma:interpretation id="interp1" emma:lang="en-US" emma:confidence="0">
                  <emma:literal>i.</emma:literal>
                </emma:interpretation>
                <emma:interpretation id="interp2" emma:lang="en-US" emma:confidence="0">
                  <emma:literal>iz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'2</emma:literal>
                </emma:interpretation>
              </emma:one-of>
            </emma:emma>
          </inkml:annotationXML>
          <inkml:trace contextRef="#ctx0" brushRef="#br0">1013 4927 95,'-6'10'39,"6"-10"2,0 0-1,6 20-20,-6-20-14,0 0-2,12 3-1,-2-2-1,-10-1 0,20 0 1,-9-2-3,1 1 0,-2-1 0,1 1 0,0 1 0,0 0 0,-11 0 0,15 1 0,-15-1 0,0 0 0,10 12 0,-10-12 0,-1 14 0,1-14 0,-7 18 0,1-5 0,0-1 0,-2 4 0,0-3 0,-2 5 0,-1 0 0,1 2 0,-1-3 0,2 1 0,0-2 0,1-2 0,2-2 0,1-2 0,5-10 0,-1 11 0,1-11 0,0 0 0,18 0 0,-7-2 0,3-2 0,4-1 0,0 0 0,2 1 0,0 1 0,-1 0 0,-1 1 0,-2 2 0,-2 2 0,-4-2 0,2 4 0,-12-4-25,0 0-17,4-10-1,-4 10 0,0 0 0</inkml:trace>
          <inkml:trace contextRef="#ctx0" brushRef="#br0" timeOffset="-2198.126">265 3235 100,'0'0'41,"0"-11"1,0 11 0,0 0-27,4 26-6,-4-4-3,8 13-6,-2 5 0,1 13 0,1 4 0,-1 8 0,1 2 0,-1-2 0,2-3 0,-4-3 0,0-7 0,-1-7 0,0-8 0,-1-8 0,-1-9 0,-1-6 0,-1-14 0,0 0 0,0 0 0,-2-23 0,10 8-42,-15-11-1,5 5-2,-6-6 1</inkml:trace>
          <inkml:trace contextRef="#ctx0" brushRef="#br0" timeOffset="-4411.253">104 1056 73,'3'-18'38,"-3"18"2,5-13 0,4 18-23,-9-5-7,6 10-3,-3 2-1,4 11-1,-1 5 1,2 13-3,-1 5 1,1 11-1,0 0 0,0 5-3,-3-2 0,0-2 0,0-6 0,-2-9 0,-1-6 0,0-12 0,-2-4 0,1-8 0,-1-2 0,0-11 0,-3 10 0,3-10 0,0 0 0,-12-7-16,12 7-26,0 0-3,-4-12 3,4 12-3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44.99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22335C-9CAB-46F4-BC94-8F4B95E1FB1F}" emma:medium="tactile" emma:mode="ink">
          <msink:context xmlns:msink="http://schemas.microsoft.com/ink/2010/main" type="writingRegion" rotatedBoundingBox="6277,9499 7938,10438 7507,11202 5846,10262"/>
        </emma:interpretation>
      </emma:emma>
    </inkml:annotationXML>
    <inkml:traceGroup>
      <inkml:annotationXML>
        <emma:emma xmlns:emma="http://www.w3.org/2003/04/emma" version="1.0">
          <emma:interpretation id="{5E72E6FD-A1C9-4914-8A6F-CA875FE65ED2}" emma:medium="tactile" emma:mode="ink">
            <msink:context xmlns:msink="http://schemas.microsoft.com/ink/2010/main" type="paragraph" rotatedBoundingBox="6277,9499 7938,10438 7507,11202 5846,10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D4023-E45A-425E-A8FA-4DF7CE69A8F6}" emma:medium="tactile" emma:mode="ink">
              <msink:context xmlns:msink="http://schemas.microsoft.com/ink/2010/main" type="line" rotatedBoundingBox="6277,9499 7938,10438 7507,11202 5846,10262"/>
            </emma:interpretation>
          </emma:emma>
        </inkml:annotationXML>
        <inkml:traceGroup>
          <inkml:annotationXML>
            <emma:emma xmlns:emma="http://www.w3.org/2003/04/emma" version="1.0">
              <emma:interpretation id="{4759F268-F358-4533-B7B0-570FDD44293D}" emma:medium="tactile" emma:mode="ink">
                <msink:context xmlns:msink="http://schemas.microsoft.com/ink/2010/main" type="inkWord" rotatedBoundingBox="6277,9499 7938,10438 7507,11202 5846,10262"/>
              </emma:interpretation>
              <emma:one-of disjunction-type="recognition" id="oneOf0">
                <emma:interpretation id="interp0" emma:lang="en-US" emma:confidence="0">
                  <emma:literal>Qr.</emma:literal>
                </emma:interpretation>
                <emma:interpretation id="interp1" emma:lang="en-US" emma:confidence="0">
                  <emma:literal>Qtr,</emma:literal>
                </emma:interpretation>
                <emma:interpretation id="interp2" emma:lang="en-US" emma:confidence="0">
                  <emma:literal>Qtr.</emma:literal>
                </emma:interpretation>
                <emma:interpretation id="interp3" emma:lang="en-US" emma:confidence="0">
                  <emma:literal>Qtr</emma:literal>
                </emma:interpretation>
                <emma:interpretation id="interp4" emma:lang="en-US" emma:confidence="0">
                  <emma:literal>Qtr'</emma:literal>
                </emma:interpretation>
              </emma:one-of>
            </emma:emma>
          </inkml:annotationXML>
          <inkml:trace contextRef="#ctx0" brushRef="#br0">599 1029 125,'-13'4'42,"13"-4"1,0 0-2,9 12-37,0-11-4,11 0 0,2-2 0,7-1 0,2-3 0,3-4 0,1 2 0,-3-4 0,2 8-9,-16-9-31,8 9-2,-11-6 1,4 9-1</inkml:trace>
          <inkml:trace contextRef="#ctx0" brushRef="#br0" timeOffset="780.044">1122 994 113,'0'0'42,"0"14"0,0-14 0,8 26-32,-6-9-4,5 9-6,-2 0 0,3 5 0,-3-2 0,3 0 0,-4-4 0,3-3 0,-5-6 0,1-6 0,-3-10 0,0 0 0,0 0 0,0 0 0,-2-24 0,-1 2 0,1 0 0,-2-8 0,2-1-2,0-3 0,1-3 1,1 1-1,2 1 2,1 3 0,5 1 0,1 4 1,1 2-1,3 6 2,3 4-2,2 5 2,2 2 0,1 6-2,1 3 0,3 4 0,-2 3 0,1 3 0,-4 3 0,-1 4 0,-7 2 0,-4 1 0,-6-2 0,-6 2 0,-5-3 0,-5 0 0,-2-3 0,-4-2 0,-1-1 0,-2-3 0,0 0 0,0-2 0,-2 0 0,3 0 0,0 0 0,1 0 0,5-2 0,2 1 0,4 0 0,10-6 0,-6 11 0,6-11 0,13 11 0,2-5 0,3 1 0,7 2 0,2-3 0,3 4 0,4-1 0,0-1 0,-1 2 0,-2-2 0,-1 0 0,-5-2 0,-5 1 0,-4-2 0,-4 0 0,-12-5 0,14 7 0,-14-7 0,0 0-25,0 0-16,0 0-3,3-22 3,2 13-2</inkml:trace>
          <inkml:trace contextRef="#ctx0" brushRef="#br0" timeOffset="1086.062">1784 719 112,'11'-3'41,"-11"3"2,1 11-2,4 9-30,-11-4-6,3 3-3,-4 2-2,2 1 0,-2-3 0,1-1 0,0-3 0,1-5 0,5-10 0,-10 8-3,10-8-37,0 0-1,0 0-1,3-18 1</inkml:trace>
          <inkml:trace contextRef="#ctx0" brushRef="#br0" timeOffset="-1125.065">83 582 90,'-12'-13'41,"12"13"2,0 0-1,0 0-16,1 13-17,5 2-5,-4 2-4,3 3 0,-3 2 0,3 3 0,-2-1 0,0-6 0,3 1 0,-6-19 0,12 21-17,-12-21-25,11-6 0,-9-9 0,8 2-1</inkml:trace>
          <inkml:trace contextRef="#ctx0" brushRef="#br0" timeOffset="-924.053">222 519 108,'14'6'41,"-14"-6"2,0 28-1,0-28-24,-2 26-15,2-8-3,2-1 0,0-2 0,-2-15 0,4 18-8,-4-18-5,4-9-28,-9-2-1,5 11 2,-4-26-1</inkml:trace>
          <inkml:trace contextRef="#ctx0" brushRef="#br0" timeOffset="-478.028">110 1 68,'0'0'38,"-16"-8"-1,16 8 2,-28 10-20,23 13-6,-16-4-4,11 10-2,-5-3-1,8 7 0,-1-3-1,8 2-1,5-6 0,6-2-4,8-11 0,5-2 0,4-9 0,7-7 0,0-4 0,2-9 0,-1-4 0,-5-2 0,-4 0 0,-6-3 0,-5 4 0,-10 2-2,-5 1 1,-7 4 0,-6 4-1,-4 2-1,-1 7-3,-11-6-12,7 13-22,-3-2-2,5 9 3,0-1-3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20.40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2AF06C-3D2F-4CDD-91EC-DE116094A04A}" emma:medium="tactile" emma:mode="ink">
          <msink:context xmlns:msink="http://schemas.microsoft.com/ink/2010/main" type="writingRegion" rotatedBoundingBox="2864,8241 9749,8267 9747,8933 2862,8907"/>
        </emma:interpretation>
      </emma:emma>
    </inkml:annotationXML>
    <inkml:traceGroup>
      <inkml:annotationXML>
        <emma:emma xmlns:emma="http://www.w3.org/2003/04/emma" version="1.0">
          <emma:interpretation id="{3D7CBDA4-A5C7-4890-B7BF-08420EBBE818}" emma:medium="tactile" emma:mode="ink">
            <msink:context xmlns:msink="http://schemas.microsoft.com/ink/2010/main" type="paragraph" rotatedBoundingBox="2864,8241 9749,8267 9747,8933 2862,8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40675-50E7-4460-8356-ED9BCADC09D8}" emma:medium="tactile" emma:mode="ink">
              <msink:context xmlns:msink="http://schemas.microsoft.com/ink/2010/main" type="line" rotatedBoundingBox="2864,8241 9749,8267 9747,8933 2862,8907"/>
            </emma:interpretation>
          </emma:emma>
        </inkml:annotationXML>
        <inkml:traceGroup>
          <inkml:annotationXML>
            <emma:emma xmlns:emma="http://www.w3.org/2003/04/emma" version="1.0">
              <emma:interpretation id="{6D446D5C-F70E-4A3F-A169-0E0260C6A563}" emma:medium="tactile" emma:mode="ink">
                <msink:context xmlns:msink="http://schemas.microsoft.com/ink/2010/main" type="inkWord" rotatedBoundingBox="2864,8241 9749,8267 9747,8933 2862,8907"/>
              </emma:interpretation>
              <emma:one-of disjunction-type="recognition" id="oneOf0">
                <emma:interpretation id="interp0" emma:lang="en-US" emma:confidence="0">
                  <emma:literal>GHz-or-ct.-Cts</emma:literal>
                </emma:interpretation>
                <emma:interpretation id="interp1" emma:lang="en-US" emma:confidence="0">
                  <emma:literal>GHz-or-Cts-Cts</emma:literal>
                </emma:interpretation>
                <emma:interpretation id="interp2" emma:lang="en-US" emma:confidence="0">
                  <emma:literal>CH=Cti10-c+1-R</emma:literal>
                </emma:interpretation>
                <emma:interpretation id="interp3" emma:lang="en-US" emma:confidence="0">
                  <emma:literal>CH=Ctz-10-c+1-R</emma:literal>
                </emma:interpretation>
                <emma:interpretation id="interp4" emma:lang="en-US" emma:confidence="0">
                  <emma:literal>CH=Cti10-Ct1-R</emma:literal>
                </emma:interpretation>
              </emma:one-of>
            </emma:emma>
          </inkml:annotationXML>
          <inkml:trace contextRef="#ctx0" brushRef="#br0">140 74 85,'0'0'39,"0"0"1,10 7 1,-10-7-29,-1 17-5,5-4-2,2 4-1,0-1-1,2 0-1,-2-3-1,1-2 0,-7-11 0,11 13 0,-11-13-1,0 0 0,10-6 1,-8-4 0,1-4-1,-2-2 0,-1-3 0,-1-2 0,-2-3 0,0 2-1,-2 3 1,-3 0 0,-1 6 0,-3 3-1,0 4 1,-2 11 0,-2 4 1,0 9-1,-2 5 1,0 10 0,0 4 0,3 12 1,-1 0-1,4 2 1,1 2-1,7-4 0,3-4 1,6-7-2,7-6 0,4-9 0,7-8 0,1-8 0,3-6 0,0-5 0,1-5-2,-4-3 0,0-1-1,-8-6-3,5 10-6,-18-12-28,11 5-3,-10-7 1,5 5 0</inkml:trace>
          <inkml:trace contextRef="#ctx0" brushRef="#br0" timeOffset="273.015">364 160 89,'9'-15'39,"-9"15"1,0 0 1,14 7-28,-14-7-5,1 21-3,0-5-1,3 7 0,0 5-1,4 6-1,-2 2 0,3 0-1,1-1 0,-1-3-1,0-2 0,0-6-2,-1-3 0,-5-9-3,4 0-3,-7-12-9,0 0-24,-8-10-1,8 10 0,-16-19 1</inkml:trace>
          <inkml:trace contextRef="#ctx0" brushRef="#br0" timeOffset="489.027">326 357 91,'0'0'39,"0"0"4,4 12-3,-4-12-25,16 4-8,4-3-3,6 4-1,7-6-2,1-1 0,1 0-2,-1-7-2,0 4-3,-10-15-7,10 11-26,-20-11-3,1 6 1,-11-8 0</inkml:trace>
          <inkml:trace contextRef="#ctx0" brushRef="#br0" timeOffset="736.042">626 67 85,'0'0'41,"-1"-13"0,1 13 2,0 0-21,7 16-14,-5 3-3,5 8-1,-2 6-2,3 5 2,-1 2-4,1 4 0,3-3 0,-1-3 0,-1-5 0,0-4 0,1-5-2,-6-9-5,9 8-10,-13-23-25,8 10-2,-8-10 1,0 0 0</inkml:trace>
          <inkml:trace contextRef="#ctx0" brushRef="#br0" timeOffset="1236.07">863 449 66,'0'0'40,"0"0"-1,10-1 1,-10 1-13,14-5-19,-14 5-4,19-1-1,-7 0-1,2 0 0,-2-1-1,2 0 0,-1-1 0,-1-1 0,-1 2 0,-11 2 0,16-5-1,-16 5 1,10 0-1,-10 0 1,0 0-1,-6 17 1,6-17-1,-15 21 0,6-6 0,-2 2 0,-1 2 0,-1 0 1,2-1 0,1 3 0,0-2 0,3-1 1,2-2-1,3-2 1,3-2-1,-1-12 0,15 16 0,2-14 2,4-1-3,4-2 0,4-4 0,2 0 0,-2-1 0,-3-2-4,0 3-3,-17-11-23,7 14-12,-16 2-1,0-10 0,-13 6 0</inkml:trace>
          <inkml:trace contextRef="#ctx0" brushRef="#br0" timeOffset="11559.661">1294 364 96,'0'0'42,"0"0"1,1 12-1,-1-12-30,14-2-6,3 1-2,9 2-1,4-2-1,3 0 0,4-6-1,-2 3 1,2-4-2,-8 2 0,0-3 0,-8 0 0,-4 0-3,-6-1 0,-1 9-2,-9-12-10,-1 13-25,0 0-3,0 0 2,0 0-2</inkml:trace>
          <inkml:trace contextRef="#ctx0" brushRef="#br0" timeOffset="12135.694">2053 163 86,'-1'-10'38,"1"10"2,-8-10-1,8 10-24,-12 3-6,12-3-3,-22 12-1,12 1-1,-4 2-1,2 5 0,-1 2-1,3 8 0,0 1 1,7 3-3,2 1 0,4-1 0,6-2 0,7-3 0,5-4 0,6-11 0,5-5 0,2-8 0,0-6 0,2-8 0,-1-8 0,-5-5 0,-3-3 0,-6-2 0,-5-1 0,-5-1 0,-6 2 0,-5 1 0,-5 5 0,-5 3 0,-4 0 0,-4 4 0,-4 2 0,-4 3 0,1 3 0,-2 1-2,2 4-1,0 1-1,6 10-2,-4-7-5,19 18-13,-9-10-18,12 9 2,-2-4-1,9 5 2</inkml:trace>
          <inkml:trace contextRef="#ctx0" brushRef="#br0" timeOffset="12723.727">2541 310 98,'-7'11'40,"9"1"2,-2-12-1,16 17-27,-16-17-7,23 6-1,-2-7-3,8-1 1,4-2-4,4-2 0,1-1 0,-1 1 0,-1 2-4,-8-7-3,7 16-20,-19-12-14,2 7-2,-18 0 1,18-9 1</inkml:trace>
          <inkml:trace contextRef="#ctx0" brushRef="#br0" timeOffset="13150.752">3388 183 87,'12'-7'39,"-9"-3"-1,-3 10 2,-5-16-24,5 16-9,-12-3-2,12 3-2,-23 3 0,9 1-1,-3 2 1,0 3-1,-3 2 0,3 3 0,-2 3 0,2 5 0,2 0 0,2 5-2,2 2 0,4 3 0,4-2 0,4 2 0,4-4 0,4-1 0,4-4 0,5-4 0,4-6 0,3-4 0,4-5 0,0-8 0,4 2-7,-8-16-8,9 10-27,-11-12 0,5 4 0,-9-9 0</inkml:trace>
          <inkml:trace contextRef="#ctx0" brushRef="#br0" timeOffset="13652.78">3597 331 93,'-19'1'40,"19"-1"2,0 0-1,1 16-23,-1-16-13,23 1-1,-3-2-1,7-1-1,3-1-1,3-3-1,3 0-1,-4-5-2,2 6-2,-12-12-10,8 10-24,-15-5-3,1 3 3,-8-5-3</inkml:trace>
          <inkml:trace contextRef="#ctx0" brushRef="#br0" timeOffset="13431.768">3648 182 111,'0'0'42,"0"0"0,0 0-1,0 0-31,-6 16-5,7 0-1,4 9-4,0 1 0,3 6 0,-2 2 0,4 1 0,-3-1 0,3-1 0,-3-6 0,2-4 0,-1-4 0,-2-6 0,-6-13 0,0 0-6,17 16-17,-17-16-19,-1-16-1,-9 0 1,6 2-1</inkml:trace>
          <inkml:trace contextRef="#ctx0" brushRef="#br0" timeOffset="13926.796">3876 114 103,'-12'-9'41,"12"9"1,0 0-1,-1 23-26,-3-10-8,9 7-1,-1 2-6,4 9 0,-1 1 0,5 5 0,-1-1 0,0 1 0,0-3 0,1-1 0,-1-4 0,-1-8 0,0-3 0,-2-6 0,-2-2 0,-6-10 0,15 6-11,-14-16-32,-1 10-1,5-27 2,-2 12-3</inkml:trace>
          <inkml:trace contextRef="#ctx0" brushRef="#br0" timeOffset="15925.911">4270 304 89,'0'0'41,"0"0"1,0 0 0,3-12-17,13 12-17,4-4-3,9-1-2,2-1-3,5 1 0,3-1 0,1 0 0,-3 2 0,-2-1 0,-7 2 0,-9-3-3,0 6-3,-19 0-3,20 1-8,-20-1-23,0 0-1,-16 0 1,16 0 1</inkml:trace>
          <inkml:trace contextRef="#ctx0" brushRef="#br0" timeOffset="16158.924">4398 403 104,'-3'10'40,"3"-10"3,3 10-4,-3-10-29,23-2-4,-1-2-3,6 0 0,1-2-2,2 2-1,-1-1-1,-2-1-2,-1 6-3,-11-10-7,9 11-27,-25-1-1,21-2 0,-21 2 0</inkml:trace>
          <inkml:trace contextRef="#ctx0" brushRef="#br0" timeOffset="16593.949">5124 230 87,'0'0'37,"12"-10"1,-12 10 1,0 0-21,-1-14-11,1 14-2,-10-3-1,10 3-1,-20 2 0,7 3-1,-2 3 1,-1 4-2,-4 3 2,3 6-1,0-1-1,1 8 1,2-1-2,3 3 0,4 1 0,3-1 0,5-2 0,6-3 0,5-5 0,8-4 0,4-5 0,4-5 0,2-3 0,0-6 0,1-1 0,-3-3 0,0 4-7,-14-14-19,7 13-16,-10-9 0,4 7 0,-7-9 0</inkml:trace>
          <inkml:trace contextRef="#ctx0" brushRef="#br0" timeOffset="17096.977">5317 404 95,'-12'-1'40,"12"1"2,-10 1 0,10-1-25,14 5-10,3-5-3,5-3-1,5 1-2,6-4 0,2 2-1,4-2-2,-3-3-2,2 4-2,-11-13-7,7 8-26,-14-6-2,-1 5 2,-9-6-1</inkml:trace>
          <inkml:trace contextRef="#ctx0" brushRef="#br0" timeOffset="16867.964">5415 208 110,'0'0'41,"0"0"1,0 0 0,-11 2-30,13 12-6,-4 1-4,6 11-2,-2-1 0,3 7 0,2-1 0,0 4 0,0-5 0,2 1 0,0-5 0,0-5 0,-2-5 0,1-6 0,0 0 0,-8-10-10,14 2-28,-14-2-5,-2-12 1,-8-1-1</inkml:trace>
          <inkml:trace contextRef="#ctx0" brushRef="#br0" timeOffset="17347.992">5656 158 118,'0'0'41,"0"0"1,-9 26-7,4-16-25,10 8-5,-1-1-1,4 11-4,2-1 0,1 5 0,-1-2 0,2 0 0,-1-2 0,-1-4 0,-2-1 0,0-9 0,0-1 0,-8-13-3,21 7-39,-21-7 0,10-6-1,-7-6 0</inkml:trace>
          <inkml:trace contextRef="#ctx0" brushRef="#br0" timeOffset="18212.041">5952 362 97,'0'0'39,"0"0"4,0 0-3,0 0-25,24-3-7,-6-3-3,9 3-1,1-2-2,7-2 0,-1 3-2,0-5 0,3 1-5,-10-5-1,4 13-12,-12-10-22,1 5-1,-12-5 2,3 4-2</inkml:trace>
          <inkml:trace contextRef="#ctx0" brushRef="#br0" timeOffset="19122.093">6511 214 92,'0'0'39,"0"0"3,-9 11-2,12 5-15,-9-6-16,11 11-4,-2-1-2,4 8-3,0 1 0,3 4 0,-2-2 0,3 1 0,-1-4 0,-2-2 0,-1-5 0,-2-5 0,-1-2 0,-4-14 0,3 11 0,-3-11 0,0 0 0,-3-19 0,3 7-4,-3-9 1,2-2 0,-1-4 0,1 0 1,-1-5 1,-1 1 0,2 0 1,0-1 0,2 2 1,-1 3-1,4 2 2,-1 3-1,3 3 0,1 2 0,2 4 1,0 4 0,3 3-1,1 1 1,2 5-1,0 1 0,2 3 1,1 1-2,0 2 0,0 1 0,-4 0 0,-1 1 0,-4-3 0,-9-6 0,11 14 0,-11-14 0,-5 13 0,5-13 0,-15 14 0,3-7 0,-1 2 0,-1 1 0,-3 0 0,1 2 0,-4 3 0,3-1 0,0 1 0,1 0 0,1-1 0,3 0 0,1-2 0,4-1 0,7-11 0,-4 14 0,4-14 0,12 10 0,2-6 0,3 0 0,5 2 0,3-1 0,0 0 0,3 2 0,0 0 0,-2 2 0,-1 0 0,-5-1 0,-2 0 0,-3-1 0,-1-1 0,-14-6 0,17 11 0,-17-11 0,0 0 0,9 7 0,-9-7 0,0 0 0,-5-12-14,5 12-27,-1-11-2,1 11 0,0-23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41.912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FFD964-B1C3-4FC5-A0F9-E78841FA7DDE}" emma:medium="tactile" emma:mode="ink">
          <msink:context xmlns:msink="http://schemas.microsoft.com/ink/2010/main" type="writingRegion" rotatedBoundingBox="3025,10483 6445,10526 6438,11105 3018,11061"/>
        </emma:interpretation>
      </emma:emma>
    </inkml:annotationXML>
    <inkml:traceGroup>
      <inkml:annotationXML>
        <emma:emma xmlns:emma="http://www.w3.org/2003/04/emma" version="1.0">
          <emma:interpretation id="{A7A2F7E8-EBDE-45D5-838A-BC22B837BE7D}" emma:medium="tactile" emma:mode="ink">
            <msink:context xmlns:msink="http://schemas.microsoft.com/ink/2010/main" type="paragraph" rotatedBoundingBox="3025,10483 6445,10526 6438,11105 3018,11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9C5F7-6663-4293-BC90-B1CEBF087122}" emma:medium="tactile" emma:mode="ink">
              <msink:context xmlns:msink="http://schemas.microsoft.com/ink/2010/main" type="line" rotatedBoundingBox="3025,10483 6445,10526 6438,11105 3018,11061"/>
            </emma:interpretation>
          </emma:emma>
        </inkml:annotationXML>
        <inkml:traceGroup>
          <inkml:annotationXML>
            <emma:emma xmlns:emma="http://www.w3.org/2003/04/emma" version="1.0">
              <emma:interpretation id="{CFD0ABE2-425B-4907-A52D-13C190725755}" emma:medium="tactile" emma:mode="ink">
                <msink:context xmlns:msink="http://schemas.microsoft.com/ink/2010/main" type="inkWord" rotatedBoundingBox="3025,10483 6445,10526 6438,11105 3018,11061"/>
              </emma:interpretation>
              <emma:one-of disjunction-type="recognition" id="oneOf0">
                <emma:interpretation id="interp0" emma:lang="en-US" emma:confidence="0">
                  <emma:literal>+61-0-6</emma:literal>
                </emma:interpretation>
                <emma:interpretation id="interp1" emma:lang="en-US" emma:confidence="0">
                  <emma:literal>+61-0-9</emma:literal>
                </emma:interpretation>
                <emma:interpretation id="interp2" emma:lang="en-US" emma:confidence="0">
                  <emma:literal>+61-0-5</emma:literal>
                </emma:interpretation>
                <emma:interpretation id="interp3" emma:lang="en-US" emma:confidence="0">
                  <emma:literal>+81-0-6</emma:literal>
                </emma:interpretation>
                <emma:interpretation id="interp4" emma:lang="en-US" emma:confidence="0">
                  <emma:literal>+01-0-6</emma:literal>
                </emma:interpretation>
              </emma:one-of>
            </emma:emma>
          </inkml:annotationXML>
          <inkml:trace contextRef="#ctx0" brushRef="#br0">1183 2541 99,'0'0'41,"0"0"2,0 0 0,4 14-22,-4-14-13,20-4-8,-3 0 0,7 1 0,4 0 0,5-2 0,1-1 0,0 1 0,0-2 0,-4 1 0,0 1 0,-6-4 0,2 7-10,-14-7-30,10 6-3,-9-7 3,4 7-3</inkml:trace>
          <inkml:trace contextRef="#ctx0" brushRef="#br0" timeOffset="571.032">2080 2422 76,'0'0'39,"4"-13"-1,-4 13 2,0 0-16,-19-6-14,19 6-3,-17 9-2,6 2-1,-3 1 1,2 5-2,-3 2 1,2 4-4,1 1 0,4 4 0,2 2 0,4 0 0,7 1 0,4-4 0,6-4 0,8-5 0,5-6 0,4-6 0,5-10 0,0-5 0,0-11 0,0-2 0,-4-5 0,-3-3 0,-5-1 0,-7-1 0,-7 0 0,-7 6 0,-5 1 0,-7 3 0,-3 2 0,-7 4 0,-2 2 0,-4 2 0,-1 6 0,1-2 0,0 6 0,0 1 0,7 6 0,-3-3-9,14 15-9,-5-9-22,11 8-2,-4-5 2,11 4-1</inkml:trace>
          <inkml:trace contextRef="#ctx0" brushRef="#br0" timeOffset="905.051">2586 2509 115,'-9'5'41,"9"-5"2,0 0-2,17 5-31,-8-5-5,11 2-5,0-3 0,6 1 0,2-1 0,1 0 0,1 0 0,-2-3 0,-1 3 0,-9-6-3,10 11-36,-16-11-2,4 8-2,-16-1 2</inkml:trace>
          <inkml:trace contextRef="#ctx0" brushRef="#br0" timeOffset="1393.079">3427 2411 97,'0'0'40,"10"-1"0,-10 1 1,0 0-23,-19 7-11,19-7-3,-24 6-2,9-2 0,-1 2-1,-2 1 0,-1 0 1,2 4-2,-2-1 0,2 4 0,2 0 0,2 4 0,1 0 0,7 1 0,0 3 0,7-1 0,3 1 0,6-2 0,1-2 0,7-2 0,1-1 0,2-2 0,0-2 0,3-4 0,-1-3 0,-2-1 0,1 0 0,-3-3 0,2-3 0,-4-6 0,7 7 0,-16-11-42,13 2-1,-8-9 0,5 2 1</inkml:trace>
          <inkml:trace contextRef="#ctx0" brushRef="#br0" timeOffset="-18809.076">318 2241 88,'0'0'40,"0"0"-1,11 12 3,-11-12-24,-1 26-9,1-10-3,4 5-1,-2-1-1,2 1 0,0-5-4,-1 0 0,-3-16 0,6 14 0,-6-14 0,0 0 0,0 0 0,8-18 0,-8 6 0,1-5 0,-2 0 0,-1-1 0,-3 0 0,0 2 0,-1 2 0,-3 5 0,-3 4 0,-1 5 0,-1 7 0,-2 5 0,0 6 0,-1 10 0,-1 4 0,0 9 0,3 6 0,1 7 0,3 1 0,3 2 0,6-4 0,5-6 0,6-8 0,8-7 0,2-10 0,6-10 0,3-8 0,0-8 0,0-5 0,-4-5 0,0 1 0,-8-5 0,-1 3 0,-9-6 0,9 12-42,-17-8 0,2 17-2,-7-22 2</inkml:trace>
          <inkml:trace contextRef="#ctx0" brushRef="#br0" timeOffset="-17912.025">788 2309 116,'0'0'42,"0"0"2,0 0-1,2 26-33,0-4-10,5 8 0,0 3 0,2 5 0,0 1 0,0 3 0,-1-1 0,-3-6 0,2 1 0,-16-9-40,12 2-3,-12-10-1,4 4 1</inkml:trace>
          <inkml:trace contextRef="#ctx0" brushRef="#br0" timeOffset="-18314.048">548 2394 106,'-7'-15'40,"7"15"2,-4-16-2,4 16-29,0 0-5,11 24-1,-6-4 0,4 8-5,1 2 0,0 8 0,1 1 0,0 3 0,-3-4 0,1-5 0,-4-3 0,0-6 0,-3-3 0,-4-10 0,2-1-6,-11-18-12,11 8-23,-11-13-1,5 2 0,-8-9 1</inkml:trace>
          <inkml:trace contextRef="#ctx0" brushRef="#br0" timeOffset="-18127.037">508 2592 86,'0'0'41,"0"0"0,0 0 1,0-12-14,17 18-18,-3-6-5,10 4-3,4-4-2,3 2 0,3-2 0,0-4 0,0 1 0,-9-7-7,6 9-8,-19-13-25,4 4-2,-11-8 1,1 2-1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25.28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B7378C-A294-4DB4-8687-3501A96E2509}" emma:medium="tactile" emma:mode="ink">
          <msink:context xmlns:msink="http://schemas.microsoft.com/ink/2010/main" type="writingRegion" rotatedBoundingBox="3120,12730 5777,12876 5747,13422 3090,13276"/>
        </emma:interpretation>
      </emma:emma>
    </inkml:annotationXML>
    <inkml:traceGroup>
      <inkml:annotationXML>
        <emma:emma xmlns:emma="http://www.w3.org/2003/04/emma" version="1.0">
          <emma:interpretation id="{77649B19-144A-4C8A-8913-F9D9C28AB9FD}" emma:medium="tactile" emma:mode="ink">
            <msink:context xmlns:msink="http://schemas.microsoft.com/ink/2010/main" type="paragraph" rotatedBoundingBox="3120,12730 5777,12876 5747,13422 3090,13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400D3-BA5C-48DF-84E4-F4C8C5607DAC}" emma:medium="tactile" emma:mode="ink">
              <msink:context xmlns:msink="http://schemas.microsoft.com/ink/2010/main" type="line" rotatedBoundingBox="3120,12730 5777,12876 5747,13422 3090,13276"/>
            </emma:interpretation>
          </emma:emma>
        </inkml:annotationXML>
        <inkml:traceGroup>
          <inkml:annotationXML>
            <emma:emma xmlns:emma="http://www.w3.org/2003/04/emma" version="1.0">
              <emma:interpretation id="{72542578-A241-4C81-A945-98C9170CF8FB}" emma:medium="tactile" emma:mode="ink">
                <msink:context xmlns:msink="http://schemas.microsoft.com/ink/2010/main" type="inkWord" rotatedBoundingBox="3120,12730 5777,12876 5747,13422 3090,13276"/>
              </emma:interpretation>
              <emma:one-of disjunction-type="recognition" id="oneOf0">
                <emma:interpretation id="interp0" emma:lang="en-US" emma:confidence="0">
                  <emma:literal>CH-0-</emma:literal>
                </emma:interpretation>
                <emma:interpretation id="interp1" emma:lang="en-US" emma:confidence="0">
                  <emma:literal>Cit-or</emma:literal>
                </emma:interpretation>
                <emma:interpretation id="interp2" emma:lang="en-US" emma:confidence="0">
                  <emma:literal>Cut-or</emma:literal>
                </emma:interpretation>
                <emma:interpretation id="interp3" emma:lang="en-US" emma:confidence="0">
                  <emma:literal>Ott-or</emma:literal>
                </emma:interpretation>
                <emma:interpretation id="interp4" emma:lang="en-US" emma:confidence="0">
                  <emma:literal>(H-0-</emma:literal>
                </emma:interpretation>
              </emma:one-of>
            </emma:emma>
          </inkml:annotationXML>
          <inkml:trace contextRef="#ctx0" brushRef="#br0">436 4559 101,'0'0'39,"9"-13"3,-9 13-3,0 0-26,11 15-5,-8-4-3,3 5 0,-2-2-2,3 0-3,-2 0 0,0-4 0,-5-10 0,5 10 0,-5-10 0,0 0 0,2-16 0,-4 4 0,0-4 0,-2-2 0,-2-2 0,0-1 0,-2 3 0,-1 4 0,-2 1 0,-1 7 0,-2 5 0,-1 5 0,0 7 0,-1 4 0,-1 7 0,-2 6 0,1 7 0,-1 6 0,2 4 0,1 4 0,3 4 0,2-1 0,4-4 0,8-5 0,7-7 0,6-7 0,4-11 0,6-7 0,3-8 0,2-5 0,0-3 0,-5-4 0,0 0 0,-7-5 0,1 9-6,-15-10-37,7 8 1,-11-8-1,5 4 0</inkml:trace>
          <inkml:trace contextRef="#ctx0" brushRef="#br0" timeOffset="827.047">870 4530 109,'-13'-9'42,"13"9"0,0 0 1,3 21-30,-6-8-7,8 10-6,-1 4 0,2 6 0,1 1 0,0 6 0,0-1 0,-1-1 0,2-2 0,-5-5 0,6 3-2,-13-15-40,12 3-1,-8-22 0,5 21 0</inkml:trace>
          <inkml:trace contextRef="#ctx0" brushRef="#br0" timeOffset="379.021">636 4592 83,'0'0'41,"0"0"1,-2 13 0,2-13-12,1 14-21,-2 1-3,6 7-4,0 4-2,1 7 0,-1 4 0,3 1 0,-3 1 0,2-2 0,0-4 0,-2-4 0,1-3 0,-4-11 0,5 0 0,-7-15-15,0 0-26,0 0-2,0 0 2,-15-19-3</inkml:trace>
          <inkml:trace contextRef="#ctx0" brushRef="#br0" timeOffset="603.034">576 4791 116,'-10'-1'41,"10"1"2,0 0-2,28 16-32,-10-13-4,10 2-5,5-2 0,4-2 0,4-2 0,-3-6 0,-1 3-2,-7-9-7,6 12-9,-19-15-23,0 8-1,-11-11 1,0 4 0</inkml:trace>
          <inkml:trace contextRef="#ctx0" brushRef="#br0" timeOffset="21631.237">1309 4816 116,'0'0'41,"4"14"2,-4-14-3,21 4-31,-4-5-3,8-1-6,2-3 0,7-1 0,1-3 0,-1 0 0,1 1 0,-4-2 0,-2 6 0,-9-5-5,6 13-36,-26-4-1,19-3 1,-19 3 0</inkml:trace>
          <inkml:trace contextRef="#ctx0" brushRef="#br0" timeOffset="22426.282">2032 4707 101,'-11'-5'40,"11"5"1,-21 1-1,18 10-27,-11-6-7,8 8-2,-5 1 0,4 5-2,-3 5 2,2 4-4,0 3 0,4 3 0,0-1 0,5 0 0,4-1 0,5-4 0,6-5 0,5-7 0,6-6 0,3-6 0,4-6 0,1-7 0,1-4 0,-2-6 0,-3-5 0,-7-1 0,-2-5 0,-7 0 0,-5 0 0,-7 1 0,-5-1 0,-5 3 0,-5 4 0,-2 2 0,-3 3 0,-3 4 0,-2 2 0,2 0 0,-3 5 0,3 2 0,2 3 0,-2 1 0,10 9-3,-11-7-37,17 12-1,-6-6-2,11 7 2</inkml:trace>
          <inkml:trace contextRef="#ctx0" brushRef="#br0" timeOffset="24266.387">2540 4900 91,'0'0'39,"-10"7"2,10-7-2,2 9-21,-2-9-8,0 0-3,0 0-1,20 5-2,-6-6-4,5-1 0,3 0 0,6-3 0,2-1 0,2-2 0,2-2 0,-3-1 0,3 1 0,-9-9-6,11 11-33,-18-9-4,4 9 2,-13-6-2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5:51.338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9330C5-8868-48A7-90E7-59AB582F077E}" emma:medium="tactile" emma:mode="ink">
          <msink:context xmlns:msink="http://schemas.microsoft.com/ink/2010/main" type="writingRegion" rotatedBoundingBox="6470,11943 6748,14239 6080,14320 5803,12024"/>
        </emma:interpretation>
      </emma:emma>
    </inkml:annotationXML>
    <inkml:traceGroup>
      <inkml:annotationXML>
        <emma:emma xmlns:emma="http://www.w3.org/2003/04/emma" version="1.0">
          <emma:interpretation id="{D770DB7D-0D3A-40C5-9318-61585A78C803}" emma:medium="tactile" emma:mode="ink">
            <msink:context xmlns:msink="http://schemas.microsoft.com/ink/2010/main" type="paragraph" rotatedBoundingBox="6470,11943 6748,14239 6080,14320 5803,12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029D0C-800B-4117-B261-2BA83AC7863A}" emma:medium="tactile" emma:mode="ink">
              <msink:context xmlns:msink="http://schemas.microsoft.com/ink/2010/main" type="line" rotatedBoundingBox="6470,11943 6748,14239 6080,14320 5803,12024"/>
            </emma:interpretation>
          </emma:emma>
        </inkml:annotationXML>
        <inkml:traceGroup>
          <inkml:annotationXML>
            <emma:emma xmlns:emma="http://www.w3.org/2003/04/emma" version="1.0">
              <emma:interpretation id="{05890E31-8E98-4D11-B586-F3BC7DE359AD}" emma:medium="tactile" emma:mode="ink">
                <msink:context xmlns:msink="http://schemas.microsoft.com/ink/2010/main" type="inkWord" rotatedBoundingBox="6470,11943 6748,14239 6080,14320 5803,12024"/>
              </emma:interpretation>
              <emma:one-of disjunction-type="recognition" id="oneOf0">
                <emma:interpretation id="interp0" emma:lang="en-US" emma:confidence="0">
                  <emma:literal>iou</emma:literal>
                </emma:interpretation>
                <emma:interpretation id="interp1" emma:lang="en-US" emma:confidence="0">
                  <emma:literal>ion</emma:literal>
                </emma:interpretation>
                <emma:interpretation id="interp2" emma:lang="en-US" emma:confidence="0">
                  <emma:literal>iso</emma:literal>
                </emma:interpretation>
                <emma:interpretation id="interp3" emma:lang="en-US" emma:confidence="0">
                  <emma:literal>iou.</emma:literal>
                </emma:interpretation>
                <emma:interpretation id="interp4" emma:lang="en-US" emma:confidence="0">
                  <emma:literal>iso.</emma:literal>
                </emma:interpretation>
              </emma:one-of>
            </emma:emma>
          </inkml:annotationXML>
          <inkml:trace contextRef="#ctx0" brushRef="#br0">112-5 73,'-12'6'38,"-4"1"-1,4 11 2,-10-8-16,12 23-11,-10-10-2,11 11-5,-1-4 0,10 4 0,2-3-2,7-4-1,9-3-1,7-7 1,4-8-2,8-5 0,3-8 0,-2-7 0,1-6 0,0-4 0,-6-4 0,-5-3 0,-6 0 0,-8-1 0,-9 2 0,-7 3 0,-6 1 0,-7 5 0,-5 1 0,-4 5 0,-2 5 0,-4-1-2,8 13-7,-13-5-31,17 8-2,-5-4 2,11 10-2</inkml:trace>
          <inkml:trace contextRef="#ctx0" brushRef="#br0" timeOffset="-461.027">199 519 119,'6'13'42,"-6"-13"0,3 20 0,-8-7-35,8 3-4,0 0-3,1-3 0,2 0-2,-6-13-2,7 17-3,-7-17-12,0 0-21,-3-10-1,3 10 1,-1-18 0</inkml:trace>
          <inkml:trace contextRef="#ctx0" brushRef="#br0" timeOffset="-689.04">79 579 109,'0'0'41,"0"0"0,0 0-1,3 13-30,4-1-5,-4 1-2,2 4-1,-1-2-1,1 2-3,0-1 0,-5-16-7,13 23-25,-13-23-7,0 0 1,0 0-1</inkml:trace>
          <inkml:trace contextRef="#ctx0" brushRef="#br0" timeOffset="-1061.061">108 996 110,'-10'-16'40,"10"16"2,-1-18-2,14 14-28,-8-7-7,9 3-1,1 0-2,6 2-2,2 3 0,2 5 0,3 1 0,2 5 0,-3 2 0,2-1 0,-4 4 0,-2 2 0,-6-1 0,-3 2 0,-8-1 0,-4 1 0,-5-1 0,-7 3 0,-5-2 0,-3-2 0,-2 0 0,-5-6 0,1 3 0,-6-13-5,14 11-36,-13-14-2,9 6 2,-8-9-1</inkml:trace>
          <inkml:trace contextRef="#ctx0" brushRef="#br0" timeOffset="-1396.08">106 1025 118,'0'0'41,"10"21"2,-10-21-3,5 22-32,-3-4-3,5 7-5,-1 3 0,3 1 0,-1 2 0,3-2 0,-2-1 0,0-3 0,-1-4 0,-2-5 0,0-6 0,-6-10 0,0 0 0,0 0-5,14 3-15,-20-18-22,8 5 0,-9-12 1,6 4-1</inkml:trace>
          <inkml:trace contextRef="#ctx0" brushRef="#br0" timeOffset="496.028">245 1497 111,'0'0'41,"0"0"2,0 0-2,11 13-24,-12-2-15,6 9-2,-2 2 0,1 0 0,-2 4 0,2-2 0,-1-2 0,-1-3 0,0-5 0,-1-3 0,-1-11 0,1 13 0,6-2-6,-7-11-35,0 0-1,0 0 0,6 15 0</inkml:trace>
          <inkml:trace contextRef="#ctx0" brushRef="#br0" timeOffset="1103.063">270 1994 87,'-6'-17'39,"6"17"0,-13-6 0,9 18-17,-13-10-12,9 12-4,-5-1-1,5 9-1,-5 1 0,4 6-4,-1 1 0,6 4 0,2-2 0,5 0 0,5-3 0,6-3 0,4-8 0,6-5 0,3-9 0,6-5 0,-1-7 0,2-9 0,-3-3 0,-3-5 0,-3-1 0,-6-3 0,-6-2 0,-5 1 0,-8 3 0,-5 1 0,-7 4 0,-3 3 0,-4 2 0,-3 1 0,-2 4 0,1 1 0,1 5 0,2-2 0,5 9 0,-7-9-16,15 17-24,-6-2-3,11 8 1,-7-6 0</inkml:trace>
          <inkml:trace contextRef="#ctx0" brushRef="#br0" timeOffset="4713.269">597 1937 108,'-11'2'40,"11"-2"3,0 0-3,14 10-26,-14-10-6,13 2-6,-2-3-2,5 0 0,0-1 0,3-1 0,1-3 0,-1 1 0,0-2 0,-1 0 0,-3 0 0,-8-4 0,13 9-41,-18-9 0,-2 11-1,7-18-1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8:36:02.54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600C58-4744-48CE-8474-EB7AFF73B3DD}" emma:medium="tactile" emma:mode="ink">
          <msink:context xmlns:msink="http://schemas.microsoft.com/ink/2010/main" type="writingRegion" rotatedBoundingBox="6576,12351 12533,12437 12518,13508 6560,13422"/>
        </emma:interpretation>
      </emma:emma>
    </inkml:annotationXML>
    <inkml:traceGroup>
      <inkml:annotationXML>
        <emma:emma xmlns:emma="http://www.w3.org/2003/04/emma" version="1.0">
          <emma:interpretation id="{92B4A6A4-C3FE-477B-8A56-93966084D3B0}" emma:medium="tactile" emma:mode="ink">
            <msink:context xmlns:msink="http://schemas.microsoft.com/ink/2010/main" type="paragraph" rotatedBoundingBox="6576,12351 12533,12437 12518,13508 6560,13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F625F-58E3-4E9C-9D7D-4067F896A763}" emma:medium="tactile" emma:mode="ink">
              <msink:context xmlns:msink="http://schemas.microsoft.com/ink/2010/main" type="line" rotatedBoundingBox="6576,12351 12533,12437 12518,13508 6560,13422"/>
            </emma:interpretation>
          </emma:emma>
        </inkml:annotationXML>
        <inkml:traceGroup>
          <inkml:annotationXML>
            <emma:emma xmlns:emma="http://www.w3.org/2003/04/emma" version="1.0">
              <emma:interpretation id="{59310EB6-E22D-440A-84F8-40EF108CE624}" emma:medium="tactile" emma:mode="ink">
                <msink:context xmlns:msink="http://schemas.microsoft.com/ink/2010/main" type="inkWord" rotatedBoundingBox="7681,12367 10748,12411 10733,13466 7666,13422"/>
              </emma:interpretation>
              <emma:one-of disjunction-type="recognition" id="oneOf0">
                <emma:interpretation id="interp0" emma:lang="en-US" emma:confidence="0">
                  <emma:literal>-octect-inlets))</emma:literal>
                </emma:interpretation>
                <emma:interpretation id="interp1" emma:lang="en-US" emma:confidence="0">
                  <emma:literal>-octect-inlet))</emma:literal>
                </emma:interpretation>
                <emma:interpretation id="interp2" emma:lang="en-US" emma:confidence="0">
                  <emma:literal>-octects-inlet))</emma:literal>
                </emma:interpretation>
                <emma:interpretation id="interp3" emma:lang="en-US" emma:confidence="0">
                  <emma:literal>-octects-inlets))</emma:literal>
                </emma:interpretation>
                <emma:interpretation id="interp4" emma:lang="en-US" emma:confidence="0">
                  <emma:literal>-octect-inactions</emma:literal>
                </emma:interpretation>
              </emma:one-of>
            </emma:emma>
          </inkml:annotationXML>
          <inkml:trace contextRef="#ctx0" brushRef="#br0">2993 943 95,'5'-15'41,"-5"15"1,0 0-1,9 20-8,-9-20-30,1 21-3,-1-8 0,2 2 0,-1-2 0,0-2 0,0 0 0,-1-11 0,3 10 0,-3-10 0,0 0 0,3-10 0,-3 10 0,2-22 0,-2 6 0,-1-4 0,-1 1 0,-3 2 0,0 0 0,-2 3-2,-3 4 1,-1 5 1,-3 5 1,0 8-1,-2 4 2,0 7-2,-2 2 0,2 8 0,-2 2 0,4 3 0,3 1 0,3-1 0,5-6 0,5 0 0,6-5 0,4-7 0,7-5 0,3-5 0,4-4 0,2-4 0,0 0 0,-4-7 0,4 6 0,-13-13-20,8 12-21,-12-9-1,6 5 1,-9-10 0</inkml:trace>
          <inkml:trace contextRef="#ctx0" brushRef="#br0" timeOffset="266.015">3220 916 100,'0'0'40,"5"-15"2,-5 15-1,0 0-17,7 13-16,-7 1-8,4 11 0,-1 1 0,4 7 0,-1 1 0,3 0 0,-2 1 0,2-2 0,-2-4 0,2-8 0,-2-3 0,-1-6 0,0-1 0,-6-11 0,12 8-21,-12-8-21,0-12-1,-9-3 1,7 6 0</inkml:trace>
          <inkml:trace contextRef="#ctx0" brushRef="#br0" timeOffset="481.027">3154 1067 117,'0'0'40,"0"0"1,-1 18 0,1-18-31,17 7-4,3-2-6,4-1 0,3-2 0,3-4 0,4-1 0,-4-5 0,3 4-6,-13-12-9,8 9-25,-11-8-1,1 4 1,-10-6-1</inkml:trace>
          <inkml:trace contextRef="#ctx0" brushRef="#br0" timeOffset="715.04">3451 851 124,'0'0'41,"-14"5"2,21 12-2,-10-1-35,10 8-6,-1 3 0,0 6 0,2 0 0,1 2 0,-1-2 0,0-4 0,0-3 0,-3-7 0,4 2 0,-9-21-41,6 19 0,-6-19-2,0 0 1</inkml:trace>
          <inkml:trace contextRef="#ctx0" brushRef="#br0" timeOffset="1269.072">3610 1183 92,'-6'13'38,"6"-13"0,0 0 2,0 0-25,17-1-8,-17 1-2,18-5 0,-7 1-2,3 3 0,-2-3-1,3 3 0,-2-1-1,0-1 0,0 2 0,-2 0-1,-1 2 0,-10-1 0,10 4 0,-10-4 0,0 0 0,-3 16 0,-4-7 0,-1 1 2,-3 1-2,2 0 0,-3 2 0,-1 0 0,1 0 0,2-1 0,1-1 0,-1 2 0,3-2 0,0 0 0,7-11 0,-6 16 0,6-16 0,0 13 0,0-13 0,9 5 0,-9-5 0,18 5 0,-7-2 0,2 0 0,2-3 0,-1-2 0,2 5 0,0-6 0,2 0 0,-3-4 0,7 10-11,-10-13-30,5 7-2,-8-8 2,4 6-3</inkml:trace>
          <inkml:trace contextRef="#ctx0" brushRef="#br0" timeOffset="7766.444">3862 1057 50,'0'0'36,"0"0"0,0 0 2,0 0-10,0 0-9,0 0-5,10 6-4,-10-6-1,15-1-2,-4-1-1,5 3-4,0-3-2,3 2 0,3-3 0,1 1 0,2-3 0,3 2 0,-2 0 0,0-4 0,-4 2 0,-1-2 0,-4 3 0,-5-4 0,2 11-12,-14-3-29,0 0-1,0-14 1,0 14-1</inkml:trace>
          <inkml:trace contextRef="#ctx0" brushRef="#br0" timeOffset="-1738.1">1915 965 94,'0'0'37,"0"-16"2,-3 5-2,3 11-25,0-14-5,0 14-2,-3-11-1,3 11-1,0 0 0,-12-6-1,12 6 1,-14 5-1,14-5 0,-18 16 1,6-4-1,1 2-2,-2 2 0,2 6 0,-1 0 0,1 5 0,0 0 0,3 1 0,2 1 0,4 1 0,3-2 0,6-2 0,3-4 0,5-4 0,6-4 0,0-5 0,5-5 0,0-4 0,1-2 0,-5-6 0,2 3 0,-8-9-3,9 13-26,-17-12-12,6 7-1,-10-7 1,-4 13-1</inkml:trace>
          <inkml:trace contextRef="#ctx0" brushRef="#br0" timeOffset="-1222.07">2070 1116 113,'-14'0'41,"14"0"1,0 0-2,12 15-28,-12-15-7,21 7-3,-1-4-2,3 0 0,6 0 0,-1-6 0,5 3-4,-9-9-4,10 12-11,-14-16-21,3 7-1,-14-12 1,4 6 0</inkml:trace>
          <inkml:trace contextRef="#ctx0" brushRef="#br0" timeOffset="-1451.083">2151 982 101,'0'0'40,"0"0"2,0 0-2,0 0-18,0 0-16,-2 17-2,4-4-4,3 9 0,-1 3 0,2 5 0,-1 2 0,0 2 0,0 0 0,-1-4 0,1-2 0,-1-10 0,0-1 0,-4-17 0,6 15-5,-6-15-30,0 0-6,-9-20-2,9 20 3</inkml:trace>
          <inkml:trace contextRef="#ctx0" brushRef="#br0" timeOffset="-998.057">2323 913 88,'0'0'40,"-7"-12"0,7 12 2,0 0-11,2 18-22,-3-3-4,6 9-5,-2 5 0,3 4 0,1 3 0,0-1 0,2-2 0,-2-2 0,3-2 0,-4-9 0,5 2 0,-11-22-41,8 21 0,-8-21-2,0 0 1</inkml:trace>
          <inkml:trace contextRef="#ctx0" brushRef="#br0" timeOffset="-549.032">2510 1214 113,'4'15'39,"-4"-15"1,10 3-1,-10-3-33,12-1-1,-1 0-2,2 1-1,0-2 0,2 1-1,-2 0 1,-1 0-1,-2-1 1,0 2-2,-10 0 0,13 0 0,-13 0 0,0 0 0,4 13 0,-4-13 0,-8 18 0,0-7 0,0 2 0,-2 2 0,-2-1 0,1 3 0,0-2 0,0 2 0,2-2 0,3 0 0,0-2 0,5-1 0,3-3 0,-2-9 0,17 10 0,-5-9 0,5-2 0,0-5 0,6 5-2,-10-13-38,11 7-2,-11-9-1,6 4 3</inkml:trace>
          <inkml:trace contextRef="#ctx0" brushRef="#br0" timeOffset="14972.856">4274 496 116,'0'0'42,"0"0"0,0 0-1,0 0-31,15 2-6,-4-2-4,5 0 0,0-1 0,4-1 0,2-1 0,-2-2 0,1-1 0,-5-4 0,7 12-18,-12-13-23,4 8-1,-15 3 0,12-12 0</inkml:trace>
          <inkml:trace contextRef="#ctx0" brushRef="#br0" timeOffset="14738.843">4324 401 108,'0'0'40,"11"1"1,-1 9 0,-10-10-29,3 20-6,2-5-1,4 5-3,-3 3-2,2-1 0,-3 1 0,0-3 0,-3-2 0,0-4 0,-1-2 0,-1-12 0,-1 13-9,-9-20-15,10 7-15,-11-6-3,11 6 2,-14-14-1</inkml:trace>
          <inkml:trace contextRef="#ctx0" brushRef="#br0" timeOffset="10861.621">4507 1075 107,'0'0'37,"-2"-12"1,2 12-8,0 0-19,-3 19-4,0-9-2,5 9 0,-5 3-1,4 4 0,-2 3-1,2 3-1,-2-2 0,2-1-2,1-6 0,-1-3 0,1-4 0,0-5 0,-2-11 0,0 0 0,0 0 0,2-10 0,-2-2 0,-2-5 0,0-2-2,-4-6 1,2 1-1,-2-3 1,1-1 0,-3 0 0,1 1 1,1-1 0,-2 3 0,3 2-1,0 3 2,2 5-1,1 3 1,1 2 0,1 10 0,0 0 1,6-11-1,-6 11 1,9 6-2,-9-6 0,17 17 0,-2-3 0,1 4 0,4 4 0,0 3 0,5 3 0,1 1 0,1-3 0,0-1 0,-2-2 0,0-4 0,-2-4 0,-2-5 0,0-3 0,-4-3 0,-1-4 0,-2-2 0,-2-3 0,-12 5 0,14-18 0,-13 9 0,-1-3 0,-1-3 0,-6-1 0,0-2 0,-3-4 0,2-3 0,-3-5 0,0-2 0,-1-1 0,1-3 0,2 2 0,0 1 0,3 4 0,0 7 0,2 4 0,2 3 0,2 15 0,-2-13 0,2 13 0,0 0 0,0 0 0,9 2-6,-9-2-16,0 0-19,0 0 0,18 15 1,-18-15-1</inkml:trace>
          <inkml:trace contextRef="#ctx0" brushRef="#br0" timeOffset="-5207.298">663 1122 110,'0'0'42,"0"0"0,0 0-1,0 0-28,16 1-6,-2-3-7,5 2 0,1-1 0,6 0 0,1-2 0,0-2 0,2 1 0,-2-2 0,-3-1 0,-4-2 0,1 4 0,-15-10-36,9 13-6,-13-8 0,-2 10 0</inkml:trace>
          <inkml:trace contextRef="#ctx0" brushRef="#br0" timeOffset="-4632.265">1328 956 100,'0'0'39,"-11"-6"0,0 3 0,8 13-26,-12-5-7,3 6-1,-3 0-2,1 6 0,-2 2 1,3 6 0,-2 0-4,4 4 0,3-1 0,4 3 0,7-2 0,4-2 0,7-3 0,5-8 0,7-6 0,4-4 0,4-8 0,1-6 0,-1-6 0,0-5 0,-4-4 0,-3-2 0,-5-4 0,-6-1 0,-5 2 0,-6 2 0,-3 0 0,-8 2 0,-1 3 0,-7 3 0,-3 2 0,-4 2 0,-1 2 0,-4 1 0,2 4 0,-2 1-2,6 7-4,-6-6-8,13 15-26,-5-5-1,12 10 1,-3-4-1</inkml:trace>
          <inkml:trace contextRef="#ctx0" brushRef="#br0" timeOffset="11366.65">5174 802 95,'8'-11'37,"-7"0"3,-1 11-3,-8-14-22,8 14-7,0 0-4,-14 4-1,4 1 0,-1 6-1,-3 3 0,0 5 1,-1 5-1,0 6 2,0 2-4,2 10 0,1 3 0,3 2 0,6 1 0,3-2 0,5-2 0,5-2 0,5-6 0,1-7 0,6-8 0,-1-4 0,3-5 0,-5-5 0,3-2 0,-8-9 0,2 11-11,-16-7-29,12-10-1,-12-2 0,0 12 0</inkml:trace>
          <inkml:trace contextRef="#ctx0" brushRef="#br0" timeOffset="11743.671">5441 973 85,'1'-9'37,"-6"-4"1,5 13 1,-10-24-14,10 24-19,-14-8-1,14 8-2,-20 3 0,10 4 0,-3 4-1,2 4 0,-2 2 1,3 8 1,0 3-4,3 2 0,3 3 0,4-1 0,3-1 0,6-1 0,2-3 0,3-8 0,4-3 0,1-8 0,5-1 0,-1-9-2,5 2-7,-10-15-21,7 7-10,-8-9-1,5 3 1,-9-8 0</inkml:trace>
          <inkml:trace contextRef="#ctx0" brushRef="#br0" timeOffset="12005.686">5613 919 112,'0'0'40,"0"0"1,0 0-1,-13 10-29,15 10-5,-2 1-1,3 8-5,-1 2 0,3 3 0,0 0 0,0-1 0,0-3 0,-1-4 0,0-4 0,-2-10 0,3 2-4,-5-14-23,0 0-13,-12 0-2,12 0 2,-11-15-1</inkml:trace>
          <inkml:trace contextRef="#ctx0" brushRef="#br0" timeOffset="12219.699">5520 1079 118,'0'0'40,"0"0"2,0 0-3,18 1-32,-6 1-2,10 5-1,4-2-4,3 1 0,2-3 0,1-2-2,2 0-2,-7-8-2,4 9-6,-18-15-24,9 5-4,-14-7 1,4 1-1</inkml:trace>
          <inkml:trace contextRef="#ctx0" brushRef="#br0" timeOffset="12445.711">5800 850 111,'-7'-14'40,"7"14"1,0 0-1,7 27-27,-7-8-6,4 10-4,0 2-3,2 6 0,0 0 0,1 2 0,0-4 0,0-5 0,1-3 0,0-8 0,2 2-7,-10-21-34,8 18 0,-8-18 0,11-3-1</inkml:trace>
          <inkml:trace contextRef="#ctx0" brushRef="#br0" timeOffset="13026.745">5965 1192 119,'0'0'39,"0"0"2,0 0-3,13 8-32,-13-8-3,19 0 0,-8 0-2,1-1 1,0-1-1,1 2-1,-2-2 2,-1 1-2,0-1 0,-10 2 0,15-4 0,-15 4 0,9 0 0,-9 0 0,0 0-2,-3 16 2,-3-6 0,-2 1 0,-1 0 0,-1 3 0,-1-1 2,1-1-4,1-2 4,9-10-2,-13 17 0,13-17-2,-5 11 4,5-11-2,0 0 0,0 0 0,13 8 0,-13-8 0,19-1 0,-8-1 0,0 2 0,2 3 0,0-2 0,-1 2 0,-1 3 0,-11-6 0,14 18 0,-11-5 0,-4-2 0,-2 2 0,-3 1 0,-2-3 0,-2-2 0,-3-1 0,0-3 0,-6-11-14,8 7-26,-7-13-1,7 3 0,-6-15-1</inkml:trace>
          <inkml:trace contextRef="#ctx0" brushRef="#br0" timeOffset="13340.763">6056 687 106,'0'0'39,"13"-9"4,2 17-3,-3-11-24,11 18-10,0 3-1,6 8-5,-1 6 0,2 8 0,-2 4 0,-2 4 0,-7 2 0,-5 0 0,-5 1 0,-6-5 0,-4-5 0,-4-2 0,-2-4 0,-6-12-4,9 7-38,-13-14 1,7 3-2,-9-12 0</inkml:trace>
          <inkml:trace contextRef="#ctx0" brushRef="#br0" timeOffset="14042.803">6408 1245 116,'0'0'39,"0"0"2,0 0-2,10 0-33,-10 0-1,22-4-2,-8 2-1,2 2 0,0-3 0,2 2-2,0-1 0,-1 1 0,-1 1 0,-3 0 0,-2 1 0,-2 0 0,-9-1 0,0 0 0,7 13 0,-7-13 0,-14 16 0,4-5 0,-1 0 0,-2 1 0,0-1 0,2 1 0,-1 0 0,2-3 0,10-9 0,-12 16 0,12-16 0,0 0 0,-4 12 0,4-12 0,10 0 0,-10 0 0,19-2 0,-6 1 0,2 0 0,0 1 0,-1 1 0,1 1 0,-3 2 0,-2 3 0,-10-7 0,10 18 0,-11-7 0,-4 1 0,-3 1 0,-2 0 0,-3 0 0,-1-2 0,-3-1 0,-4-3 0,3 3-5,-12-9-34,12 4-2,-12-13-1,7 4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4T18:12:15.660"/>
    </inkml:context>
    <inkml:brush xml:id="br0">
      <inkml:brushProperty name="width" value="0.04667" units="cm"/>
      <inkml:brushProperty name="height" value="0.04667" units="cm"/>
      <inkml:brushProperty name="color" value="#FF8600"/>
      <inkml:brushProperty name="fitToCurv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2-04-24T17:43:40.026"/>
    </inkml:context>
    <inkml:brush xml:id="br1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EC152A-59EC-4EDF-BD4D-4DB0AD485E89}" emma:medium="tactile" emma:mode="ink">
          <msink:context xmlns:msink="http://schemas.microsoft.com/ink/2010/main" type="writingRegion" rotatedBoundingBox="5700,6022 10363,7971 9737,9468 5074,7519"/>
        </emma:interpretation>
      </emma:emma>
    </inkml:annotationXML>
    <inkml:traceGroup>
      <inkml:annotationXML>
        <emma:emma xmlns:emma="http://www.w3.org/2003/04/emma" version="1.0">
          <emma:interpretation id="{9DA8A943-E0CA-497E-A5DC-8A4928433496}" emma:medium="tactile" emma:mode="ink">
            <msink:context xmlns:msink="http://schemas.microsoft.com/ink/2010/main" type="paragraph" rotatedBoundingBox="5700,6022 10363,7971 9737,9468 5074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2A6B4-555E-44DA-91A6-D1AE986ACAF8}" emma:medium="tactile" emma:mode="ink">
              <msink:context xmlns:msink="http://schemas.microsoft.com/ink/2010/main" type="line" rotatedBoundingBox="5700,6022 10363,7971 9737,9468 5074,7519"/>
            </emma:interpretation>
          </emma:emma>
        </inkml:annotationXML>
        <inkml:traceGroup>
          <inkml:annotationXML>
            <emma:emma xmlns:emma="http://www.w3.org/2003/04/emma" version="1.0">
              <emma:interpretation id="{25702E14-11F8-4166-87DD-9E29DDAFC2B3}" emma:medium="tactile" emma:mode="ink">
                <msink:context xmlns:msink="http://schemas.microsoft.com/ink/2010/main" type="inkWord" rotatedBoundingBox="5081,7503 5094,7509 5087,7524 5074,751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-3411 165</inkml:trace>
        </inkml:traceGroup>
        <inkml:traceGroup>
          <inkml:annotationXML>
            <emma:emma xmlns:emma="http://www.w3.org/2003/04/emma" version="1.0">
              <emma:interpretation id="{C00C1920-5F23-4747-A976-14543883926E}" emma:medium="tactile" emma:mode="ink">
                <msink:context xmlns:msink="http://schemas.microsoft.com/ink/2010/main" type="inkWord" rotatedBoundingBox="8662,7221 10314,8201 9961,8796 8309,7816"/>
              </emma:interpretation>
              <emma:one-of disjunction-type="recognition" id="oneOf1">
                <emma:interpretation id="interp5" emma:lang="en-US" emma:confidence="0">
                  <emma:literal>Air</emma:literal>
                </emma:interpretation>
                <emma:interpretation id="interp6" emma:lang="en-US" emma:confidence="0">
                  <emma:literal>a-or</emma:literal>
                </emma:interpretation>
                <emma:interpretation id="interp7" emma:lang="en-US" emma:confidence="0">
                  <emma:literal>Qtr</emma:literal>
                </emma:interpretation>
                <emma:interpretation id="interp8" emma:lang="en-US" emma:confidence="0">
                  <emma:literal>[I</emma:literal>
                </emma:interpretation>
                <emma:interpretation id="interp9" emma:lang="en-US" emma:confidence="0">
                  <emma:literal>'-I</emma:literal>
                </emma:interpretation>
              </emma:one-of>
            </emma:emma>
          </inkml:annotationXML>
          <inkml:trace contextRef="#ctx1" brushRef="#br1">153 57 64,'-15'-4'34,"2"4"-1,-4-1 2,9 12-16,-16-10-6,14 16-2,-9-5-3,8 10-2,-4-4 0,6 7-1,-1-4-1,7 4-1,2-4 0,7-1-1,3-4 0,7-2-1,4-5 0,6-4 0,5-5 0,5-4-1,1-7 0,4-4 0,-1-3 0,0-5 0,-4-2 0,-5-2 0,-3-2 0,-8 1 0,-8 2 0,-8 2 0,-8 4 0,-7 3 0,-9 5 0,-6 5 0,-6 4 0,-3 4 0,-4 3 1,1-1-1,3 2-1,2-3-1,10 7-4,-4-15-19,18 12-14,-1-8-1,10 2 1,0 0-2</inkml:trace>
          <inkml:trace contextRef="#ctx1" brushRef="#br1" timeOffset="-990.057">186 486 96,'0'0'38,"-4"15"1,4-15-1,3 21-21,-3-21-9,-4 25-1,4-12-3,2 3-2,1-2 0,1 0-1,-2-4 0,-2-10-1,8 15-1,-8-15-2,0 0-1,0 0-7,20 0-27,-20 0-2,8-13 1,-8 2-1</inkml:trace>
          <inkml:trace contextRef="#ctx1" brushRef="#br1" timeOffset="-737.043">334 421 97,'0'0'38,"12"-1"1,-12 1-1,3 21-20,-3-21-11,3 21-2,-2-10-3,4 3 0,-3-2-1,1-1-1,-1-1 0,-2-10-2,4 13-2,-4-13-8,0 0-26,0 0-1,0 0 1,0 0-1</inkml:trace>
          <inkml:trace contextRef="#ctx1" brushRef="#br1" timeOffset="701.04">662 970 92,'0'0'37,"0"0"1,0 0 1,10 8-21,-10-8-8,23-8-4,-7 3-1,8 3-2,-1-3-1,4 1-1,1 1-2,-1-2-3,3 7-8,-12-7-27,6 4-1,-12-8 1,5 7-1</inkml:trace>
          <inkml:trace contextRef="#ctx1" brushRef="#br1" timeOffset="1752.1">1264 930 89,'-10'3'35,"10"-3"3,0 0-1,-7 20-18,7-20-10,-3 18-3,3-5 0,3 9-2,-1-2 0,4 4-1,-2-1 0,5 2-1,-3-3-2,4 0 0,-2-5 0,1-5 0,-2-2 0,-7-10 0,11 11 0,-11-11 0,0 0 0,0 0 0,3-18 0,-6 5 0,0-5 0,0-2 0,0-4-4,-1-3 1,1-1 1,-1-4 0,4 0 1,-1-1 0,2 2 0,0-3 0,3 4 3,0 2-2,3 2 0,1 4 0,1 1 1,2 4-1,3 2 0,1 4 0,2 1 1,2 1-1,2 3 0,1 4 0,2 1 1,-1 4-1,-2 2 1,-2 3-1,-1 0 0,-4 3 1,-6 3-1,-4 0 1,-4 1-1,-4-1 0,-3 1 0,-5-1 1,-2 1-1,-3-2 1,-2 0-1,0-2 0,-1 1 0,0-3 0,-1 2 0,0 0 0,0-2 0,3 2 0,-1-1 0,4 0 0,2-1 0,5 1 0,8-10 0,-7 15 0,7-15 1,14 10 0,0-4 0,2-1 1,5-1-2,1 2 0,4 0 0,-1 3 0,0-1 0,-1 2 0,1-1 0,-2 1 0,-1 0 0,-1-1 0,-3-2 0,-2-1 0,-3-2 0,-1 1 0,-12-5 0,15 8 0,-15-8 0,0 0 0,6 10 0,-6-10 0,1 9 0,-1-9-41,0 0 0,0 0-1,-4-9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49.249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44D9A4-F88E-4B59-98EE-6A94E60BCC9A}" emma:medium="tactile" emma:mode="ink">
          <msink:context xmlns:msink="http://schemas.microsoft.com/ink/2010/main" type="writingRegion" rotatedBoundingBox="8377,9925 8750,9925 8750,10788 8377,10788">
            <msink:destinationLink direction="with" ref="{56A95250-4DAC-424F-BAD6-E9C5BFE3A653}"/>
          </msink:context>
        </emma:interpretation>
      </emma:emma>
    </inkml:annotationXML>
    <inkml:traceGroup>
      <inkml:annotationXML>
        <emma:emma xmlns:emma="http://www.w3.org/2003/04/emma" version="1.0">
          <emma:interpretation id="{7A0E89F0-D9A0-486F-B853-61B841BAA7B3}" emma:medium="tactile" emma:mode="ink">
            <msink:context xmlns:msink="http://schemas.microsoft.com/ink/2010/main" type="paragraph" rotatedBoundingBox="8377,9925 8750,9925 8750,10788 8377,10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73402-DCD1-490D-9098-ACC5437E2F6F}" emma:medium="tactile" emma:mode="ink">
              <msink:context xmlns:msink="http://schemas.microsoft.com/ink/2010/main" type="line" rotatedBoundingBox="8377,9925 8750,9925 8750,10788 8377,10788"/>
            </emma:interpretation>
          </emma:emma>
        </inkml:annotationXML>
        <inkml:traceGroup>
          <inkml:annotationXML>
            <emma:emma xmlns:emma="http://www.w3.org/2003/04/emma" version="1.0">
              <emma:interpretation id="{29BB4370-055A-41E3-BC9E-86A5556B88B5}" emma:medium="tactile" emma:mode="ink">
                <msink:context xmlns:msink="http://schemas.microsoft.com/ink/2010/main" type="inkWord" rotatedBoundingBox="8377,9925 8750,9925 8750,10788 8377,10788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3431 2586 101,'0'0'38,"0"0"1,0 0 0,9 17-28,-12-7-6,8 8-1,-3 1-1,2 3-1,-2-2-1,3 1 0,-1 1-2,-2-7-1,6 5-6,-15-10-31,7-10 0,6 9 0,-6-9-1</inkml:trace>
          <inkml:trace contextRef="#ctx0" brushRef="#br0" timeOffset="-246.015">3274 2616 90,'0'0'37,"2"-12"0,-2 12 2,0 0-26,3-9-5,-3 9-2,0 0-1,10 16-1,-9-7-1,1 6-1,-1 0 0,2 5 0,-2-1-1,1-1-1,0-1 0,0-4-4,5 4-2,-7-17-18,3 11-15,-3-11-2,0 0 2,9-3-2</inkml:trace>
          <inkml:trace contextRef="#ctx0" brushRef="#br0" timeOffset="737.042">3225 1982 68,'-12'-2'36,"-3"1"1,3 8 2,-5-7-18,7 23-9,-8-6-4,8 13-1,-2-1-2,8 8 0,2-3-2,5 0 0,5-3-2,6-4 1,4-7-1,6-6 0,2-7 0,7-8-1,0-7 1,5-6-1,-2-7 0,-2-5 0,-1-3 0,-6-3 0,-4-3 0,-9 1-1,-5 0 2,-9 4-2,-9 3 1,-6 3 0,-8 5 0,-4 5 0,-6 6 0,1 3 0,-4 3 0,-1 2-2,7 4-2,-2-7-9,12 9-27,-1-6-1,9 4 0,-1-7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4-24T17:43:53.841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9D4D3C-58DC-427B-935A-2D7379CC2EE8}" emma:medium="tactile" emma:mode="ink">
          <msink:context xmlns:msink="http://schemas.microsoft.com/ink/2010/main" type="writingRegion" rotatedBoundingBox="8661,12493 8925,14298 8527,14357 8263,12551"/>
        </emma:interpretation>
      </emma:emma>
    </inkml:annotationXML>
    <inkml:traceGroup>
      <inkml:annotationXML>
        <emma:emma xmlns:emma="http://www.w3.org/2003/04/emma" version="1.0">
          <emma:interpretation id="{409AABB0-1B87-4C34-A961-9A0EFE165507}" emma:medium="tactile" emma:mode="ink">
            <msink:context xmlns:msink="http://schemas.microsoft.com/ink/2010/main" type="paragraph" rotatedBoundingBox="8661,12493 8925,14298 8527,14357 8263,12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87219-B2FB-41C1-977D-AC89FA0C00DA}" emma:medium="tactile" emma:mode="ink">
              <msink:context xmlns:msink="http://schemas.microsoft.com/ink/2010/main" type="line" rotatedBoundingBox="8661,12493 8925,14298 8527,14357 8263,12551"/>
            </emma:interpretation>
          </emma:emma>
        </inkml:annotationXML>
        <inkml:traceGroup>
          <inkml:annotationXML>
            <emma:emma xmlns:emma="http://www.w3.org/2003/04/emma" version="1.0">
              <emma:interpretation id="{31FB7CEC-054A-4388-A752-78E8AD2E8715}" emma:medium="tactile" emma:mode="ink">
                <msink:context xmlns:msink="http://schemas.microsoft.com/ink/2010/main" type="inkWord" rotatedBoundingBox="8661,12493 8925,14298 8527,14357 8263,12551"/>
              </emma:interpretation>
              <emma:one-of disjunction-type="recognition" id="oneOf0">
                <emma:interpretation id="interp0" emma:lang="en-US" emma:confidence="0">
                  <emma:literal>QC</emma:literal>
                </emma:interpretation>
                <emma:interpretation id="interp1" emma:lang="en-US" emma:confidence="0">
                  <emma:literal>aid</emma:literal>
                </emma:interpretation>
                <emma:interpretation id="interp2" emma:lang="en-US" emma:confidence="0">
                  <emma:literal>acc</emma:literal>
                </emma:interpretation>
                <emma:interpretation id="interp3" emma:lang="en-US" emma:confidence="0">
                  <emma:literal>ai</emma:literal>
                </emma:interpretation>
                <emma:interpretation id="interp4" emma:lang="en-US" emma:confidence="0">
                  <emma:literal>inc</emma:literal>
                </emma:interpretation>
              </emma:one-of>
            </emma:emma>
          </inkml:annotationXML>
          <inkml:trace contextRef="#ctx0" brushRef="#br0">3215 5317 100,'0'0'36,"-5"-15"3,5 15-6,-11-8-19,11 8-5,0 0-2,1 14-2,-5-3 0,6 9-1,-5 3-1,4 7-3,-2 1 0,2 5 0,-1-2 0,2 2 0,2-5 0,-1-8 0,4-2 0,-4-9 0,6 3-10,-9-15-30,10-1-1,-6-13 1,5 5-1</inkml:trace>
          <inkml:trace contextRef="#ctx0" brushRef="#br0" timeOffset="256.014">3351 5306 122,'0'0'40,"0"19"1,-4-8-1,8 10-33,-2-1-2,4 3-5,-1 2 0,3 0 0,-2-3 0,2-1 0,-3-3 0,0-5 0,-1-1 0,-4-12-2,7 19-15,-7-19-22,0 0-2,-4-19 1,6 8-1</inkml:trace>
          <inkml:trace contextRef="#ctx0" brushRef="#br0" timeOffset="822.046">3199 4566 73,'-14'-11'35,"-1"2"-1,2 3 2,-11-3-21,24 9-4,-27 9-2,18 6-2,-8 1-1,5 13 0,-3 2-2,6 9 1,1 1-1,5 5-1,6-3-1,6 1 0,8-6-1,9-8 1,6-7-2,6-8 0,3-8 0,2-10 0,-2-5 0,-2-8 0,-3-5 0,-8-4 0,-7-4 0,-7-2 0,-7-2 0,-8 1 0,-6 2 0,-7 1 0,-4 2 0,-6 5 0,-2 1 0,-5 6 0,-1 4 0,-1 2 0,3 3 0,2 1 0,5 5-4,3-1-2,11 14-10,-4-11-23,12 9-3,1-11 3,1 19-3</inkml:trace>
          <inkml:trace contextRef="#ctx0" brushRef="#br0" timeOffset="-669.039">3492 5973 99,'2'-21'37,"-2"21"1,-4-17-1,4 17-24,-11-6-5,11 6-2,-23-1-2,7 5 0,-5 0-2,1 6 1,-3 1-1,1 4 0,-1 3-2,3 6 0,0 3 0,4 4 0,2 3 0,6 2 0,2 1 0,8-2 0,4-2 0,7-5 0,6-4 0,7-7 0,5-6 0,3-6 0,4-5 0,2-4 0,-2-4 0,-2-4 0,-1 2 0,-12-15-6,2 12-34,-11-8-3,2 5 2,-12-8-1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4/21/20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emf"/><Relationship Id="rId5" Type="http://schemas.openxmlformats.org/officeDocument/2006/relationships/customXml" Target="../ink/ink16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emf"/><Relationship Id="rId5" Type="http://schemas.openxmlformats.org/officeDocument/2006/relationships/customXml" Target="../ink/ink18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6.xml"/><Relationship Id="rId18" Type="http://schemas.openxmlformats.org/officeDocument/2006/relationships/image" Target="../media/image29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6.emf"/><Relationship Id="rId17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tags" Target="../tags/tag13.xml"/><Relationship Id="rId6" Type="http://schemas.openxmlformats.org/officeDocument/2006/relationships/image" Target="../media/image23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25.emf"/><Relationship Id="rId19" Type="http://schemas.openxmlformats.org/officeDocument/2006/relationships/customXml" Target="../ink/ink29.xml"/><Relationship Id="rId4" Type="http://schemas.openxmlformats.org/officeDocument/2006/relationships/image" Target="../media/image22.emf"/><Relationship Id="rId9" Type="http://schemas.openxmlformats.org/officeDocument/2006/relationships/customXml" Target="../ink/ink24.xml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49.xml"/><Relationship Id="rId21" Type="http://schemas.openxmlformats.org/officeDocument/2006/relationships/customXml" Target="../ink/ink40.xml"/><Relationship Id="rId34" Type="http://schemas.openxmlformats.org/officeDocument/2006/relationships/image" Target="../media/image47.emf"/><Relationship Id="rId42" Type="http://schemas.openxmlformats.org/officeDocument/2006/relationships/image" Target="../media/image51.emf"/><Relationship Id="rId7" Type="http://schemas.openxmlformats.org/officeDocument/2006/relationships/customXml" Target="../ink/ink3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44.xml"/><Relationship Id="rId41" Type="http://schemas.openxmlformats.org/officeDocument/2006/relationships/customXml" Target="../ink/ink50.xml"/><Relationship Id="rId1" Type="http://schemas.openxmlformats.org/officeDocument/2006/relationships/tags" Target="../tags/tag18.xml"/><Relationship Id="rId6" Type="http://schemas.openxmlformats.org/officeDocument/2006/relationships/image" Target="../media/image33.emf"/><Relationship Id="rId11" Type="http://schemas.openxmlformats.org/officeDocument/2006/relationships/customXml" Target="../ink/ink35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48.xml"/><Relationship Id="rId40" Type="http://schemas.openxmlformats.org/officeDocument/2006/relationships/image" Target="../media/image50.emf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" Type="http://schemas.openxmlformats.org/officeDocument/2006/relationships/image" Target="../media/image32.emf"/><Relationship Id="rId9" Type="http://schemas.openxmlformats.org/officeDocument/2006/relationships/customXml" Target="../ink/ink34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43.xml"/><Relationship Id="rId30" Type="http://schemas.openxmlformats.org/officeDocument/2006/relationships/image" Target="../media/image45.emf"/><Relationship Id="rId35" Type="http://schemas.openxmlformats.org/officeDocument/2006/relationships/customXml" Target="../ink/ink47.xml"/><Relationship Id="rId8" Type="http://schemas.openxmlformats.org/officeDocument/2006/relationships/image" Target="../media/image34.emf"/><Relationship Id="rId3" Type="http://schemas.openxmlformats.org/officeDocument/2006/relationships/customXml" Target="../ink/ink31.xml"/><Relationship Id="rId12" Type="http://schemas.openxmlformats.org/officeDocument/2006/relationships/image" Target="../media/image36.e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6.xml"/><Relationship Id="rId18" Type="http://schemas.openxmlformats.org/officeDocument/2006/relationships/image" Target="../media/image59.emf"/><Relationship Id="rId3" Type="http://schemas.openxmlformats.org/officeDocument/2006/relationships/customXml" Target="../ink/ink51.xml"/><Relationship Id="rId21" Type="http://schemas.openxmlformats.org/officeDocument/2006/relationships/customXml" Target="../ink/ink60.xml"/><Relationship Id="rId7" Type="http://schemas.openxmlformats.org/officeDocument/2006/relationships/customXml" Target="../ink/ink53.xml"/><Relationship Id="rId12" Type="http://schemas.openxmlformats.org/officeDocument/2006/relationships/image" Target="../media/image56.emf"/><Relationship Id="rId17" Type="http://schemas.openxmlformats.org/officeDocument/2006/relationships/customXml" Target="../ink/ink5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tags" Target="../tags/tag20.xml"/><Relationship Id="rId6" Type="http://schemas.openxmlformats.org/officeDocument/2006/relationships/image" Target="../media/image53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55.emf"/><Relationship Id="rId19" Type="http://schemas.openxmlformats.org/officeDocument/2006/relationships/customXml" Target="../ink/ink59.xml"/><Relationship Id="rId4" Type="http://schemas.openxmlformats.org/officeDocument/2006/relationships/image" Target="../media/image52.emf"/><Relationship Id="rId9" Type="http://schemas.openxmlformats.org/officeDocument/2006/relationships/customXml" Target="../ink/ink54.xml"/><Relationship Id="rId14" Type="http://schemas.openxmlformats.org/officeDocument/2006/relationships/image" Target="../media/image57.emf"/><Relationship Id="rId22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66.xml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1" Type="http://schemas.openxmlformats.org/officeDocument/2006/relationships/tags" Target="../tags/tag22.xml"/><Relationship Id="rId6" Type="http://schemas.openxmlformats.org/officeDocument/2006/relationships/image" Target="../media/image63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64.xml"/><Relationship Id="rId1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8.xml"/><Relationship Id="rId18" Type="http://schemas.openxmlformats.org/officeDocument/2006/relationships/image" Target="../media/image11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8.emf"/><Relationship Id="rId1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7.emf"/><Relationship Id="rId19" Type="http://schemas.openxmlformats.org/officeDocument/2006/relationships/customXml" Target="../ink/ink11.xml"/><Relationship Id="rId4" Type="http://schemas.openxmlformats.org/officeDocument/2006/relationships/image" Target="../media/image4.emf"/><Relationship Id="rId9" Type="http://schemas.openxmlformats.org/officeDocument/2006/relationships/customXml" Target="../ink/ink6.xml"/><Relationship Id="rId1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Fats &amp; </a:t>
            </a:r>
            <a:r>
              <a:rPr lang="en-US" dirty="0" err="1"/>
              <a:t>OIls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35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—Reactions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Hydrolysis</a:t>
            </a:r>
          </a:p>
          <a:p>
            <a:pPr lvl="1"/>
            <a:r>
              <a:rPr lang="en-US" dirty="0"/>
              <a:t>Enzymes in digestive tract catalyze digestion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042012" y="3506369"/>
              <a:ext cx="1335240" cy="51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732" y="3502409"/>
                <a:ext cx="13518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8" name="Ink 117"/>
              <p14:cNvContentPartPr/>
              <p14:nvPr/>
            </p14:nvContentPartPr>
            <p14:xfrm>
              <a:off x="1075132" y="3511769"/>
              <a:ext cx="5740560" cy="18388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7212" y="3508169"/>
                <a:ext cx="5756760" cy="1850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715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Cottonseed oil structure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351612" y="3127649"/>
              <a:ext cx="1473120" cy="2034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332" y="3119729"/>
                <a:ext cx="148536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2800972" y="3344729"/>
              <a:ext cx="4033800" cy="18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2692" y="3336809"/>
                <a:ext cx="405036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9" name="Ink 108"/>
              <p14:cNvContentPartPr/>
              <p14:nvPr/>
            </p14:nvContentPartPr>
            <p14:xfrm>
              <a:off x="5685292" y="4148969"/>
              <a:ext cx="1365480" cy="216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0612" y="4140689"/>
                <a:ext cx="1378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" name="Ink 109"/>
              <p14:cNvContentPartPr/>
              <p14:nvPr/>
            </p14:nvContentPartPr>
            <p14:xfrm>
              <a:off x="5754412" y="5273249"/>
              <a:ext cx="1423440" cy="1828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6132" y="5264969"/>
                <a:ext cx="1440360" cy="199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428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—Reactions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Saponification</a:t>
            </a:r>
          </a:p>
          <a:p>
            <a:pPr lvl="1"/>
            <a:r>
              <a:rPr lang="en-US" dirty="0"/>
              <a:t>Strong base yields glycerol and salts of fatty acids</a:t>
            </a:r>
          </a:p>
          <a:p>
            <a:pPr lvl="1"/>
            <a:r>
              <a:rPr lang="en-US" dirty="0"/>
              <a:t>Salts are soaps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998812" y="4011809"/>
              <a:ext cx="125640" cy="14378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532" y="4007129"/>
                <a:ext cx="137520" cy="14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/>
              <p14:cNvContentPartPr/>
              <p14:nvPr/>
            </p14:nvContentPartPr>
            <p14:xfrm>
              <a:off x="1684252" y="3766289"/>
              <a:ext cx="372600" cy="1656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9932" y="3758009"/>
                <a:ext cx="38232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Ink 58"/>
              <p14:cNvContentPartPr/>
              <p14:nvPr/>
            </p14:nvContentPartPr>
            <p14:xfrm>
              <a:off x="2074852" y="4011809"/>
              <a:ext cx="439920" cy="14148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6572" y="4003529"/>
                <a:ext cx="455400" cy="14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" name="Ink 99"/>
              <p14:cNvContentPartPr/>
              <p14:nvPr/>
            </p14:nvContentPartPr>
            <p14:xfrm>
              <a:off x="1087372" y="4035569"/>
              <a:ext cx="561960" cy="2268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9812" y="4027649"/>
                <a:ext cx="577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/>
              <p14:cNvContentPartPr/>
              <p14:nvPr/>
            </p14:nvContentPartPr>
            <p14:xfrm>
              <a:off x="4391812" y="4829009"/>
              <a:ext cx="2266560" cy="5166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3532" y="4820729"/>
                <a:ext cx="228312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0" name="Ink 109"/>
              <p14:cNvContentPartPr/>
              <p14:nvPr/>
            </p14:nvContentPartPr>
            <p14:xfrm>
              <a:off x="5637052" y="3627689"/>
              <a:ext cx="848520" cy="5126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8772" y="3623009"/>
                <a:ext cx="8640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3756052" y="4004969"/>
              <a:ext cx="1090800" cy="5216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7772" y="3997409"/>
                <a:ext cx="11073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" name="Ink 118"/>
              <p14:cNvContentPartPr/>
              <p14:nvPr/>
            </p14:nvContentPartPr>
            <p14:xfrm>
              <a:off x="1146052" y="5294489"/>
              <a:ext cx="727200" cy="1897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8132" y="5288009"/>
                <a:ext cx="737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2" name="Ink 131"/>
              <p14:cNvContentPartPr/>
              <p14:nvPr/>
            </p14:nvContentPartPr>
            <p14:xfrm>
              <a:off x="1031932" y="4228169"/>
              <a:ext cx="5577480" cy="8132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3652" y="4223129"/>
                <a:ext cx="5594040" cy="826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375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—Reactions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Hydrogenation</a:t>
            </a:r>
          </a:p>
          <a:p>
            <a:pPr lvl="1"/>
            <a:r>
              <a:rPr lang="en-US" dirty="0"/>
              <a:t>Particularly of plant oils</a:t>
            </a:r>
          </a:p>
          <a:p>
            <a:pPr lvl="1"/>
            <a:r>
              <a:rPr lang="en-US" dirty="0"/>
              <a:t>Some double bonds are broken</a:t>
            </a:r>
          </a:p>
          <a:p>
            <a:pPr lvl="1"/>
            <a:r>
              <a:rPr lang="en-US" dirty="0"/>
              <a:t>Becomes more like an animal fat</a:t>
            </a:r>
          </a:p>
          <a:p>
            <a:pPr lvl="1"/>
            <a:r>
              <a:rPr lang="en-US" dirty="0"/>
              <a:t>Solid…longer shelf life</a:t>
            </a:r>
          </a:p>
          <a:p>
            <a:pPr lvl="1"/>
            <a:r>
              <a:rPr lang="en-US" dirty="0"/>
              <a:t>Margarine</a:t>
            </a:r>
          </a:p>
          <a:p>
            <a:pPr lvl="1"/>
            <a:r>
              <a:rPr lang="en-US" dirty="0"/>
              <a:t>Peanut Butter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7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Esters of either glycerol or </a:t>
            </a:r>
            <a:r>
              <a:rPr lang="en-US" dirty="0" err="1"/>
              <a:t>sphingosine</a:t>
            </a:r>
            <a:endParaRPr lang="en-US" dirty="0"/>
          </a:p>
          <a:p>
            <a:pPr lvl="1"/>
            <a:r>
              <a:rPr lang="en-US" dirty="0" err="1"/>
              <a:t>Sphingosine</a:t>
            </a:r>
            <a:r>
              <a:rPr lang="en-US" dirty="0"/>
              <a:t>…long chain </a:t>
            </a:r>
            <a:r>
              <a:rPr lang="en-US" dirty="0" err="1"/>
              <a:t>dihydroxyl</a:t>
            </a:r>
            <a:r>
              <a:rPr lang="en-US" dirty="0"/>
              <a:t> amino alcohol with 1 double bond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63372" y="3902729"/>
              <a:ext cx="3686400" cy="72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5092" y="3894809"/>
                <a:ext cx="3702960" cy="743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886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Phosphogylcerides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two esters of glycerol and one ester bond to phosphoric acid</a:t>
            </a:r>
          </a:p>
          <a:p>
            <a:pPr lvl="1"/>
            <a:r>
              <a:rPr lang="en-US" dirty="0"/>
              <a:t>Phosphoric acid also has a small alcohol bonded to it by a phosphate ester link</a:t>
            </a:r>
          </a:p>
          <a:p>
            <a:pPr lvl="1"/>
            <a:r>
              <a:rPr lang="en-US" dirty="0"/>
              <a:t>Without this phosphate ester link, </a:t>
            </a:r>
            <a:r>
              <a:rPr lang="en-US" dirty="0" err="1"/>
              <a:t>phosphatidic</a:t>
            </a:r>
            <a:r>
              <a:rPr lang="en-US" dirty="0"/>
              <a:t> acid exists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8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Phosphogylcerides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two esters of glycerol and one ester bond to phosphoric acid</a:t>
            </a:r>
          </a:p>
          <a:p>
            <a:pPr lvl="1"/>
            <a:r>
              <a:rPr lang="en-US" dirty="0"/>
              <a:t>Phosphoric acid also has a small alcohol bonded to it by a phosphate ester link</a:t>
            </a:r>
          </a:p>
          <a:p>
            <a:pPr lvl="1"/>
            <a:r>
              <a:rPr lang="en-US" dirty="0"/>
              <a:t>Without this phosphate ester link, </a:t>
            </a:r>
            <a:r>
              <a:rPr lang="en-US" dirty="0" err="1"/>
              <a:t>phosphatidic</a:t>
            </a:r>
            <a:r>
              <a:rPr lang="en-US" dirty="0"/>
              <a:t> acid exists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2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Phosphogylcerides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237212" y="2120369"/>
              <a:ext cx="602280" cy="551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932" y="2116406"/>
                <a:ext cx="618840" cy="56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/>
              <p14:cNvContentPartPr/>
              <p14:nvPr/>
            </p14:nvContentPartPr>
            <p14:xfrm>
              <a:off x="2251252" y="2980409"/>
              <a:ext cx="653400" cy="4860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2972" y="2972489"/>
                <a:ext cx="6696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1169812" y="2475329"/>
              <a:ext cx="1224360" cy="2671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1532" y="2467409"/>
                <a:ext cx="1236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/>
              <p14:cNvContentPartPr/>
              <p14:nvPr/>
            </p14:nvContentPartPr>
            <p14:xfrm>
              <a:off x="1190692" y="2807969"/>
              <a:ext cx="60120" cy="3499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572" y="2801849"/>
                <a:ext cx="745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/>
              <p14:cNvContentPartPr/>
              <p14:nvPr/>
            </p14:nvContentPartPr>
            <p14:xfrm>
              <a:off x="2309572" y="3744329"/>
              <a:ext cx="661680" cy="5277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1292" y="3738569"/>
                <a:ext cx="67716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7" name="Ink 66"/>
              <p14:cNvContentPartPr/>
              <p14:nvPr/>
            </p14:nvContentPartPr>
            <p14:xfrm>
              <a:off x="1249372" y="3632009"/>
              <a:ext cx="34920" cy="292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5412" y="3624809"/>
                <a:ext cx="471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" name="Ink 67"/>
              <p14:cNvContentPartPr/>
              <p14:nvPr/>
            </p14:nvContentPartPr>
            <p14:xfrm>
              <a:off x="1206172" y="3304409"/>
              <a:ext cx="1230840" cy="190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7892" y="3296489"/>
                <a:ext cx="1242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" name="Ink 68"/>
              <p14:cNvContentPartPr/>
              <p14:nvPr/>
            </p14:nvContentPartPr>
            <p14:xfrm>
              <a:off x="1270252" y="4064009"/>
              <a:ext cx="1227600" cy="2566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61972" y="4056449"/>
                <a:ext cx="12445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/>
              <p14:cNvContentPartPr/>
              <p14:nvPr/>
            </p14:nvContentPartPr>
            <p14:xfrm>
              <a:off x="2366452" y="4375769"/>
              <a:ext cx="255960" cy="3740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62852" y="4368929"/>
                <a:ext cx="267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" name="Ink 79"/>
              <p14:cNvContentPartPr/>
              <p14:nvPr/>
            </p14:nvContentPartPr>
            <p14:xfrm>
              <a:off x="2185012" y="5094689"/>
              <a:ext cx="168480" cy="579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76732" y="5086769"/>
                <a:ext cx="1850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/>
              <p14:cNvContentPartPr/>
              <p14:nvPr/>
            </p14:nvContentPartPr>
            <p14:xfrm>
              <a:off x="2320732" y="5030969"/>
              <a:ext cx="20160" cy="2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12812" y="5025209"/>
                <a:ext cx="31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1302652" y="5013689"/>
              <a:ext cx="956520" cy="3276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8332" y="5009369"/>
                <a:ext cx="9691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3" name="Ink 82"/>
              <p14:cNvContentPartPr/>
              <p14:nvPr/>
            </p14:nvContentPartPr>
            <p14:xfrm>
              <a:off x="2432692" y="4989209"/>
              <a:ext cx="171360" cy="1710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24412" y="4982369"/>
                <a:ext cx="184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4" name="Ink 83"/>
              <p14:cNvContentPartPr/>
              <p14:nvPr/>
            </p14:nvContentPartPr>
            <p14:xfrm>
              <a:off x="2594692" y="5028089"/>
              <a:ext cx="20160" cy="414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6772" y="5022329"/>
                <a:ext cx="306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5" name="Ink 84"/>
              <p14:cNvContentPartPr/>
              <p14:nvPr/>
            </p14:nvContentPartPr>
            <p14:xfrm>
              <a:off x="2677852" y="5078849"/>
              <a:ext cx="103320" cy="896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9572" y="5071289"/>
                <a:ext cx="115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6" name="Ink 85"/>
              <p14:cNvContentPartPr/>
              <p14:nvPr/>
            </p14:nvContentPartPr>
            <p14:xfrm>
              <a:off x="2939572" y="5083529"/>
              <a:ext cx="96840" cy="867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31292" y="5075249"/>
                <a:ext cx="108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7" name="Ink 86"/>
              <p14:cNvContentPartPr/>
              <p14:nvPr/>
            </p14:nvContentPartPr>
            <p14:xfrm>
              <a:off x="3051532" y="5078489"/>
              <a:ext cx="134280" cy="835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43252" y="5070209"/>
                <a:ext cx="149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8" name="Ink 87"/>
              <p14:cNvContentPartPr/>
              <p14:nvPr/>
            </p14:nvContentPartPr>
            <p14:xfrm>
              <a:off x="3162052" y="5036369"/>
              <a:ext cx="42480" cy="298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53772" y="5028089"/>
                <a:ext cx="54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9" name="Ink 88"/>
              <p14:cNvContentPartPr/>
              <p14:nvPr/>
            </p14:nvContentPartPr>
            <p14:xfrm>
              <a:off x="3237292" y="5077769"/>
              <a:ext cx="96480" cy="702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9012" y="5069849"/>
                <a:ext cx="108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0" name="Ink 89"/>
              <p14:cNvContentPartPr/>
              <p14:nvPr/>
            </p14:nvContentPartPr>
            <p14:xfrm>
              <a:off x="3312892" y="4979489"/>
              <a:ext cx="50760" cy="1677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04612" y="4973369"/>
                <a:ext cx="67320" cy="182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050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Phosphogylcerides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primary have esters formed between </a:t>
            </a:r>
            <a:r>
              <a:rPr lang="en-US" dirty="0" err="1"/>
              <a:t>phosphatidic</a:t>
            </a:r>
            <a:r>
              <a:rPr lang="en-US" dirty="0"/>
              <a:t> acid and</a:t>
            </a:r>
          </a:p>
          <a:p>
            <a:pPr lvl="1"/>
            <a:r>
              <a:rPr lang="en-US" dirty="0"/>
              <a:t>Choline</a:t>
            </a:r>
          </a:p>
          <a:p>
            <a:pPr lvl="2"/>
            <a:r>
              <a:rPr lang="en-US" dirty="0"/>
              <a:t>Makes </a:t>
            </a:r>
            <a:r>
              <a:rPr lang="en-US" dirty="0" err="1"/>
              <a:t>phosphatidylcholine</a:t>
            </a:r>
            <a:r>
              <a:rPr lang="en-US" dirty="0"/>
              <a:t> (lecithin)</a:t>
            </a:r>
          </a:p>
          <a:p>
            <a:pPr lvl="1"/>
            <a:r>
              <a:rPr lang="en-US" dirty="0"/>
              <a:t>Ethanolamine</a:t>
            </a:r>
          </a:p>
          <a:p>
            <a:pPr lvl="2"/>
            <a:r>
              <a:rPr lang="en-US" dirty="0"/>
              <a:t>Makes </a:t>
            </a:r>
            <a:r>
              <a:rPr lang="en-US" dirty="0" err="1"/>
              <a:t>phosphatidylethanolamine</a:t>
            </a:r>
            <a:r>
              <a:rPr lang="en-US" dirty="0"/>
              <a:t> (</a:t>
            </a:r>
            <a:r>
              <a:rPr lang="en-US" dirty="0" err="1"/>
              <a:t>cephalin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Serine</a:t>
            </a:r>
          </a:p>
          <a:p>
            <a:pPr lvl="2"/>
            <a:r>
              <a:rPr lang="en-US" dirty="0"/>
              <a:t>Makes </a:t>
            </a:r>
            <a:r>
              <a:rPr lang="en-US" dirty="0" err="1"/>
              <a:t>phosphatidylserine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1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Phosphogylcerides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851212" y="2991929"/>
              <a:ext cx="819720" cy="1853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932" y="2986529"/>
                <a:ext cx="83556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1114012" y="2729489"/>
              <a:ext cx="497520" cy="1054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732" y="2723369"/>
                <a:ext cx="51372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/>
              <p14:cNvContentPartPr/>
              <p14:nvPr/>
            </p14:nvContentPartPr>
            <p14:xfrm>
              <a:off x="1546012" y="4172009"/>
              <a:ext cx="1342080" cy="3787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732" y="4164089"/>
                <a:ext cx="1358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/>
              <p14:cNvContentPartPr/>
              <p14:nvPr/>
            </p14:nvContentPartPr>
            <p14:xfrm>
              <a:off x="2906452" y="2748569"/>
              <a:ext cx="81000" cy="2484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8172" y="2743169"/>
                <a:ext cx="94680" cy="24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3135412" y="2663969"/>
              <a:ext cx="745920" cy="2176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7132" y="2659289"/>
                <a:ext cx="761040" cy="21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0" name="Ink 129"/>
              <p14:cNvContentPartPr/>
              <p14:nvPr/>
            </p14:nvContentPartPr>
            <p14:xfrm>
              <a:off x="3693412" y="4207289"/>
              <a:ext cx="1036800" cy="3232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132" y="4200809"/>
                <a:ext cx="10533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" name="Ink 134"/>
              <p14:cNvContentPartPr/>
              <p14:nvPr/>
            </p14:nvContentPartPr>
            <p14:xfrm>
              <a:off x="4995892" y="2684849"/>
              <a:ext cx="188640" cy="23245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88692" y="2677649"/>
                <a:ext cx="199440" cy="23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7" name="Ink 156"/>
              <p14:cNvContentPartPr/>
              <p14:nvPr/>
            </p14:nvContentPartPr>
            <p14:xfrm>
              <a:off x="5264092" y="2614649"/>
              <a:ext cx="1697040" cy="22428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8332" y="2607089"/>
                <a:ext cx="170856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" name="Ink 205"/>
              <p14:cNvContentPartPr/>
              <p14:nvPr/>
            </p14:nvContentPartPr>
            <p14:xfrm>
              <a:off x="1134532" y="5138609"/>
              <a:ext cx="835920" cy="2278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7332" y="5132129"/>
                <a:ext cx="846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6" name="Ink 215"/>
              <p14:cNvContentPartPr/>
              <p14:nvPr/>
            </p14:nvContentPartPr>
            <p14:xfrm>
              <a:off x="3432772" y="5119169"/>
              <a:ext cx="3895560" cy="31176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24492" y="5111249"/>
                <a:ext cx="3910680" cy="327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861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Saponifiable</a:t>
            </a:r>
            <a:endParaRPr lang="en-US" dirty="0"/>
          </a:p>
          <a:p>
            <a:pPr lvl="1"/>
            <a:r>
              <a:rPr lang="en-US" dirty="0"/>
              <a:t>One or more groups can be hydrolyzed (</a:t>
            </a:r>
            <a:r>
              <a:rPr lang="en-US" dirty="0" err="1"/>
              <a:t>saponified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Waxes</a:t>
            </a:r>
          </a:p>
          <a:p>
            <a:pPr lvl="1"/>
            <a:r>
              <a:rPr lang="en-US" dirty="0"/>
              <a:t>Neutral fats</a:t>
            </a:r>
          </a:p>
          <a:p>
            <a:pPr lvl="1"/>
            <a:r>
              <a:rPr lang="en-US" dirty="0"/>
              <a:t>Phospholipids</a:t>
            </a:r>
          </a:p>
          <a:p>
            <a:pPr lvl="1"/>
            <a:r>
              <a:rPr lang="en-US" dirty="0"/>
              <a:t>glycolipids</a:t>
            </a:r>
          </a:p>
          <a:p>
            <a:r>
              <a:rPr lang="en-US" dirty="0" err="1"/>
              <a:t>Nonsaponifiable</a:t>
            </a:r>
            <a:endParaRPr lang="en-US" dirty="0"/>
          </a:p>
          <a:p>
            <a:pPr lvl="1"/>
            <a:r>
              <a:rPr lang="en-US" dirty="0"/>
              <a:t>No groups can be </a:t>
            </a:r>
            <a:r>
              <a:rPr lang="en-US" dirty="0" err="1"/>
              <a:t>saponified</a:t>
            </a:r>
            <a:r>
              <a:rPr lang="en-US" dirty="0"/>
              <a:t>…steroids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82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Plasmologens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Glycerol-based</a:t>
            </a:r>
          </a:p>
          <a:p>
            <a:r>
              <a:rPr lang="en-US" dirty="0"/>
              <a:t>Membranes of nerve and muscle cells</a:t>
            </a:r>
          </a:p>
          <a:p>
            <a:r>
              <a:rPr lang="en-US" dirty="0"/>
              <a:t>Have an unsaturated ether group instead of an acyl group at one end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24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Plasmologens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068652" y="3337169"/>
              <a:ext cx="408600" cy="1506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332" y="3330689"/>
                <a:ext cx="419760" cy="15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/>
              <p14:cNvContentPartPr/>
              <p14:nvPr/>
            </p14:nvContentPartPr>
            <p14:xfrm>
              <a:off x="2196172" y="3491609"/>
              <a:ext cx="647280" cy="4557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892" y="3485489"/>
                <a:ext cx="663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/>
              <p14:cNvContentPartPr/>
              <p14:nvPr/>
            </p14:nvContentPartPr>
            <p14:xfrm>
              <a:off x="1030492" y="2968169"/>
              <a:ext cx="2477880" cy="2419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212" y="2960249"/>
                <a:ext cx="24944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1087372" y="3774929"/>
              <a:ext cx="1231920" cy="2084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9092" y="3769169"/>
                <a:ext cx="1243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/>
              <p14:cNvContentPartPr/>
              <p14:nvPr/>
            </p14:nvContentPartPr>
            <p14:xfrm>
              <a:off x="1115452" y="4586369"/>
              <a:ext cx="961560" cy="204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172" y="4578089"/>
                <a:ext cx="973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/>
              <p14:cNvContentPartPr/>
              <p14:nvPr/>
            </p14:nvContentPartPr>
            <p14:xfrm>
              <a:off x="2124892" y="4321769"/>
              <a:ext cx="288720" cy="829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6612" y="4316369"/>
                <a:ext cx="30096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2363572" y="4466489"/>
              <a:ext cx="2143800" cy="396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5292" y="4460369"/>
                <a:ext cx="2160360" cy="40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783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Sphingolipids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Sphingomyelins</a:t>
            </a:r>
            <a:endParaRPr lang="en-US" dirty="0"/>
          </a:p>
          <a:p>
            <a:r>
              <a:rPr lang="en-US" dirty="0" err="1"/>
              <a:t>Cerebrosides</a:t>
            </a:r>
            <a:r>
              <a:rPr lang="en-US" dirty="0"/>
              <a:t>—actually a glycolipid</a:t>
            </a:r>
          </a:p>
          <a:p>
            <a:pPr lvl="1"/>
            <a:r>
              <a:rPr lang="en-US" dirty="0"/>
              <a:t>Usually with </a:t>
            </a:r>
            <a:r>
              <a:rPr lang="en-US" dirty="0" err="1"/>
              <a:t>galactose</a:t>
            </a:r>
            <a:r>
              <a:rPr lang="en-US" dirty="0"/>
              <a:t> or glucose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35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Phospholipids—</a:t>
            </a:r>
            <a:r>
              <a:rPr lang="en-US" dirty="0" err="1"/>
              <a:t>Sphingolipids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4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MW</a:t>
            </a:r>
          </a:p>
          <a:p>
            <a:r>
              <a:rPr lang="en-US" dirty="0"/>
              <a:t>Aliphatic</a:t>
            </a:r>
          </a:p>
          <a:p>
            <a:r>
              <a:rPr lang="en-US" dirty="0"/>
              <a:t>Include steroid nucleus</a:t>
            </a:r>
          </a:p>
          <a:p>
            <a:r>
              <a:rPr lang="en-US" dirty="0"/>
              <a:t>Important steroids</a:t>
            </a:r>
          </a:p>
          <a:p>
            <a:pPr lvl="1"/>
            <a:r>
              <a:rPr lang="en-US" dirty="0"/>
              <a:t>Vitamin D3 precursor</a:t>
            </a:r>
          </a:p>
          <a:p>
            <a:pPr lvl="1"/>
            <a:r>
              <a:rPr lang="en-US" dirty="0" err="1"/>
              <a:t>Cholic</a:t>
            </a:r>
            <a:r>
              <a:rPr lang="en-US" dirty="0"/>
              <a:t> acid</a:t>
            </a:r>
          </a:p>
          <a:p>
            <a:pPr lvl="1"/>
            <a:r>
              <a:rPr lang="en-US" dirty="0"/>
              <a:t>Progesterone</a:t>
            </a:r>
          </a:p>
          <a:p>
            <a:pPr lvl="1"/>
            <a:r>
              <a:rPr lang="en-US" dirty="0"/>
              <a:t>Testosterone</a:t>
            </a:r>
          </a:p>
          <a:p>
            <a:pPr marL="32004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49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Steroid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Cholesterol</a:t>
            </a:r>
          </a:p>
          <a:p>
            <a:pPr lvl="1"/>
            <a:r>
              <a:rPr lang="en-US" dirty="0"/>
              <a:t>Unsaturated</a:t>
            </a:r>
          </a:p>
          <a:p>
            <a:pPr lvl="1"/>
            <a:r>
              <a:rPr lang="en-US" dirty="0"/>
              <a:t>Chief constituent of gallstones</a:t>
            </a:r>
          </a:p>
          <a:p>
            <a:pPr lvl="1"/>
            <a:r>
              <a:rPr lang="en-US" dirty="0"/>
              <a:t>Body’s raw material for making steroids</a:t>
            </a:r>
          </a:p>
          <a:p>
            <a:pPr lvl="1"/>
            <a:r>
              <a:rPr lang="en-US" dirty="0"/>
              <a:t>About 800 mg per day is make in the body</a:t>
            </a:r>
          </a:p>
          <a:p>
            <a:pPr marL="32004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37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  <a:p>
            <a:pPr lvl="1"/>
            <a:r>
              <a:rPr lang="en-US" dirty="0"/>
              <a:t>Phospholipids</a:t>
            </a:r>
          </a:p>
          <a:p>
            <a:pPr lvl="1"/>
            <a:r>
              <a:rPr lang="en-US" dirty="0"/>
              <a:t>Glycolipids</a:t>
            </a:r>
          </a:p>
          <a:p>
            <a:pPr lvl="1"/>
            <a:r>
              <a:rPr lang="en-US" dirty="0"/>
              <a:t>Cholesterol </a:t>
            </a:r>
          </a:p>
          <a:p>
            <a:r>
              <a:rPr lang="en-US" dirty="0"/>
              <a:t>Proteins</a:t>
            </a:r>
          </a:p>
          <a:p>
            <a:pPr lvl="1"/>
            <a:r>
              <a:rPr lang="en-US" dirty="0"/>
              <a:t>Enzymes</a:t>
            </a:r>
          </a:p>
          <a:p>
            <a:pPr lvl="1"/>
            <a:r>
              <a:rPr lang="en-US" dirty="0"/>
              <a:t>Receptor molecules</a:t>
            </a:r>
          </a:p>
          <a:p>
            <a:pPr marL="32004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80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Hydrophilic</a:t>
            </a:r>
          </a:p>
          <a:p>
            <a:pPr lvl="1"/>
            <a:r>
              <a:rPr lang="en-US" dirty="0"/>
              <a:t>Attract water</a:t>
            </a:r>
          </a:p>
          <a:p>
            <a:pPr lvl="1"/>
            <a:r>
              <a:rPr lang="en-US" dirty="0"/>
              <a:t>Phosphate </a:t>
            </a:r>
            <a:r>
              <a:rPr lang="en-US" dirty="0" err="1"/>
              <a:t>diester</a:t>
            </a:r>
            <a:r>
              <a:rPr lang="en-US" dirty="0"/>
              <a:t> units in phospholipids</a:t>
            </a:r>
          </a:p>
          <a:p>
            <a:pPr lvl="1"/>
            <a:r>
              <a:rPr lang="en-US" dirty="0"/>
              <a:t>Sugar in </a:t>
            </a:r>
            <a:r>
              <a:rPr lang="en-US" dirty="0" err="1"/>
              <a:t>gylcolipids</a:t>
            </a:r>
            <a:endParaRPr lang="en-US" dirty="0"/>
          </a:p>
          <a:p>
            <a:r>
              <a:rPr lang="en-US" dirty="0"/>
              <a:t>Hydrophobic</a:t>
            </a:r>
          </a:p>
          <a:p>
            <a:pPr lvl="1"/>
            <a:r>
              <a:rPr lang="en-US" dirty="0"/>
              <a:t>Do not attract water</a:t>
            </a:r>
          </a:p>
          <a:p>
            <a:r>
              <a:rPr lang="en-US" dirty="0"/>
              <a:t>Amphipathic</a:t>
            </a:r>
          </a:p>
          <a:p>
            <a:r>
              <a:rPr lang="en-US"/>
              <a:t>Bilayer </a:t>
            </a:r>
            <a:endParaRPr lang="en-US" dirty="0"/>
          </a:p>
          <a:p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79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</a:t>
            </a:r>
            <a:r>
              <a:rPr lang="en-US" dirty="0" err="1"/>
              <a:t>saponifiable</a:t>
            </a:r>
            <a:endParaRPr lang="en-US" dirty="0"/>
          </a:p>
          <a:p>
            <a:r>
              <a:rPr lang="en-US" dirty="0"/>
              <a:t>Esters, ROCOR</a:t>
            </a:r>
          </a:p>
          <a:p>
            <a:pPr lvl="1"/>
            <a:r>
              <a:rPr lang="en-US" dirty="0"/>
              <a:t>Alcohol and carboxylic acid (fatty acyl unit)</a:t>
            </a:r>
          </a:p>
          <a:p>
            <a:pPr lvl="1"/>
            <a:r>
              <a:rPr lang="en-US" dirty="0"/>
              <a:t>Each unit can contain 26-34 C’s…very HC-like</a:t>
            </a:r>
          </a:p>
          <a:p>
            <a:r>
              <a:rPr lang="en-US" dirty="0"/>
              <a:t>Beeswax</a:t>
            </a:r>
          </a:p>
          <a:p>
            <a:r>
              <a:rPr lang="en-US" dirty="0"/>
              <a:t>Sebum </a:t>
            </a:r>
          </a:p>
          <a:p>
            <a:r>
              <a:rPr lang="en-US" dirty="0"/>
              <a:t>Lanolin (wool fat)</a:t>
            </a:r>
          </a:p>
          <a:p>
            <a:pPr lvl="1"/>
            <a:r>
              <a:rPr lang="en-US" dirty="0"/>
              <a:t>Has steroid alcohols…more complex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46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Waxes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2932169" y="2762577"/>
              <a:ext cx="173160" cy="5623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889" y="2753937"/>
                <a:ext cx="18972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/>
              <p14:cNvContentPartPr/>
              <p14:nvPr/>
            </p14:nvContentPartPr>
            <p14:xfrm>
              <a:off x="1337009" y="3383937"/>
              <a:ext cx="3739680" cy="12279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8369" y="3376377"/>
                <a:ext cx="3754080" cy="1243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332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abundant of </a:t>
            </a:r>
            <a:r>
              <a:rPr lang="en-US" dirty="0" err="1"/>
              <a:t>saponifiable</a:t>
            </a:r>
            <a:r>
              <a:rPr lang="en-US" dirty="0"/>
              <a:t> </a:t>
            </a:r>
            <a:r>
              <a:rPr lang="en-US" dirty="0" err="1"/>
              <a:t>lipds</a:t>
            </a:r>
            <a:endParaRPr lang="en-US" dirty="0"/>
          </a:p>
          <a:p>
            <a:r>
              <a:rPr lang="en-US" dirty="0"/>
              <a:t>Also called triglycerides</a:t>
            </a:r>
          </a:p>
          <a:p>
            <a:pPr lvl="1"/>
            <a:r>
              <a:rPr lang="en-US" dirty="0"/>
              <a:t>Glycerol backbone and 3 fatty acyl units</a:t>
            </a:r>
          </a:p>
          <a:p>
            <a:r>
              <a:rPr lang="en-US" dirty="0"/>
              <a:t>Includes animal fats and plant oils</a:t>
            </a:r>
          </a:p>
          <a:p>
            <a:pPr lvl="1"/>
            <a:r>
              <a:rPr lang="en-US" dirty="0"/>
              <a:t>Lard</a:t>
            </a:r>
          </a:p>
          <a:p>
            <a:pPr lvl="1"/>
            <a:r>
              <a:rPr lang="en-US" dirty="0"/>
              <a:t>Tallow</a:t>
            </a:r>
          </a:p>
          <a:p>
            <a:pPr lvl="1"/>
            <a:r>
              <a:rPr lang="en-US" dirty="0"/>
              <a:t>Olive oil</a:t>
            </a:r>
          </a:p>
          <a:p>
            <a:pPr lvl="1"/>
            <a:r>
              <a:rPr lang="en-US" dirty="0"/>
              <a:t>Cottonseed oil</a:t>
            </a:r>
          </a:p>
          <a:p>
            <a:pPr lvl="1"/>
            <a:r>
              <a:rPr lang="en-US" dirty="0"/>
              <a:t>Canola oil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41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1923449" y="3181617"/>
              <a:ext cx="9000" cy="672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4809" y="3174417"/>
                <a:ext cx="2592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1962689" y="4230297"/>
              <a:ext cx="19440" cy="722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5849" y="4223457"/>
                <a:ext cx="3456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1920209" y="3842577"/>
              <a:ext cx="1876680" cy="1450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1929" y="3836097"/>
                <a:ext cx="189144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1895369" y="2868417"/>
              <a:ext cx="1353600" cy="263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089" y="2860857"/>
                <a:ext cx="13658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/>
              <p14:cNvContentPartPr/>
              <p14:nvPr/>
            </p14:nvContentPartPr>
            <p14:xfrm>
              <a:off x="1828769" y="2644137"/>
              <a:ext cx="1824480" cy="429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0489" y="2635857"/>
                <a:ext cx="18410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/>
              <p14:cNvContentPartPr/>
              <p14:nvPr/>
            </p14:nvContentPartPr>
            <p14:xfrm>
              <a:off x="3015689" y="3574017"/>
              <a:ext cx="135000" cy="310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07769" y="3565737"/>
                <a:ext cx="1512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" name="Ink 67"/>
              <p14:cNvContentPartPr/>
              <p14:nvPr/>
            </p14:nvContentPartPr>
            <p14:xfrm>
              <a:off x="2987249" y="4512537"/>
              <a:ext cx="221400" cy="648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78969" y="4505697"/>
                <a:ext cx="23328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Ink 75"/>
              <p14:cNvContentPartPr/>
              <p14:nvPr/>
            </p14:nvContentPartPr>
            <p14:xfrm>
              <a:off x="1743449" y="2747457"/>
              <a:ext cx="1171080" cy="26827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1929" y="2732697"/>
                <a:ext cx="1197360" cy="27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8" name="Ink 77"/>
              <p14:cNvContentPartPr/>
              <p14:nvPr/>
            </p14:nvContentPartPr>
            <p14:xfrm>
              <a:off x="3249329" y="4879017"/>
              <a:ext cx="493560" cy="301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1409" y="4872537"/>
                <a:ext cx="508680" cy="316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089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Cottonseed oil structure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2800972" y="3354809"/>
              <a:ext cx="2439720" cy="277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692" y="3347609"/>
                <a:ext cx="24562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" name="Ink 98"/>
              <p14:cNvContentPartPr/>
              <p14:nvPr/>
            </p14:nvContentPartPr>
            <p14:xfrm>
              <a:off x="1351612" y="3127649"/>
              <a:ext cx="5409360" cy="20343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332" y="3119729"/>
                <a:ext cx="542592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2" name="Ink 151"/>
              <p14:cNvContentPartPr/>
              <p14:nvPr/>
            </p14:nvContentPartPr>
            <p14:xfrm>
              <a:off x="2614852" y="3452729"/>
              <a:ext cx="192960" cy="9432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6572" y="3444449"/>
                <a:ext cx="204840" cy="960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99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 Features</a:t>
            </a:r>
          </a:p>
          <a:p>
            <a:pPr lvl="1"/>
            <a:r>
              <a:rPr lang="en-US" dirty="0"/>
              <a:t>Usually monocarboxylic acids, RCO2H</a:t>
            </a:r>
          </a:p>
          <a:p>
            <a:pPr lvl="1"/>
            <a:r>
              <a:rPr lang="en-US" dirty="0"/>
              <a:t>R-group is usually </a:t>
            </a:r>
            <a:r>
              <a:rPr lang="en-US" dirty="0" err="1"/>
              <a:t>unbranched</a:t>
            </a:r>
            <a:endParaRPr lang="en-US" dirty="0"/>
          </a:p>
          <a:p>
            <a:pPr lvl="1"/>
            <a:r>
              <a:rPr lang="en-US" dirty="0"/>
              <a:t>#C’s is almost always even</a:t>
            </a:r>
          </a:p>
          <a:p>
            <a:pPr lvl="1"/>
            <a:r>
              <a:rPr lang="en-US" dirty="0"/>
              <a:t>R-group can be saturated</a:t>
            </a:r>
          </a:p>
          <a:p>
            <a:pPr lvl="2"/>
            <a:r>
              <a:rPr lang="en-US" dirty="0"/>
              <a:t>Most abundant are </a:t>
            </a:r>
            <a:r>
              <a:rPr lang="en-US" dirty="0" err="1"/>
              <a:t>palmitic</a:t>
            </a:r>
            <a:r>
              <a:rPr lang="en-US" dirty="0"/>
              <a:t> and stearic acids, 16 and 18 C’s</a:t>
            </a:r>
          </a:p>
          <a:p>
            <a:pPr lvl="1"/>
            <a:r>
              <a:rPr lang="en-US" dirty="0"/>
              <a:t>Or unsaturated with one or more double bonds…</a:t>
            </a:r>
            <a:r>
              <a:rPr lang="en-US" i="1" dirty="0" err="1"/>
              <a:t>cis</a:t>
            </a:r>
            <a:endParaRPr lang="en-US" i="1" dirty="0"/>
          </a:p>
          <a:p>
            <a:pPr lvl="2"/>
            <a:r>
              <a:rPr lang="en-US" dirty="0"/>
              <a:t>Oleic acid is most abundant, followed by linoleic and </a:t>
            </a:r>
            <a:r>
              <a:rPr lang="en-US" dirty="0" err="1"/>
              <a:t>linolenic</a:t>
            </a:r>
            <a:r>
              <a:rPr lang="en-US" dirty="0"/>
              <a:t> acids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79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Triacylglycerols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Fats</a:t>
            </a:r>
          </a:p>
          <a:p>
            <a:pPr lvl="1"/>
            <a:r>
              <a:rPr lang="en-US" dirty="0"/>
              <a:t>Mostly saturated</a:t>
            </a:r>
          </a:p>
          <a:p>
            <a:pPr lvl="1"/>
            <a:r>
              <a:rPr lang="en-US" dirty="0"/>
              <a:t>Commonly contain </a:t>
            </a:r>
            <a:r>
              <a:rPr lang="en-US" dirty="0" err="1"/>
              <a:t>palmitic</a:t>
            </a:r>
            <a:r>
              <a:rPr lang="en-US" dirty="0"/>
              <a:t> and stearic acids</a:t>
            </a:r>
          </a:p>
          <a:p>
            <a:pPr lvl="1"/>
            <a:r>
              <a:rPr lang="en-US" dirty="0"/>
              <a:t>Most are solids at RT </a:t>
            </a:r>
          </a:p>
          <a:p>
            <a:r>
              <a:rPr lang="en-US" dirty="0"/>
              <a:t>Plant Oils</a:t>
            </a:r>
          </a:p>
          <a:p>
            <a:pPr lvl="1"/>
            <a:r>
              <a:rPr lang="en-US" dirty="0"/>
              <a:t>Have one or more unsaturated bond</a:t>
            </a:r>
          </a:p>
          <a:p>
            <a:pPr lvl="1"/>
            <a:r>
              <a:rPr lang="en-US" dirty="0"/>
              <a:t>Commonly contain oleic and linoleic acids</a:t>
            </a:r>
          </a:p>
          <a:p>
            <a:pPr lvl="1"/>
            <a:r>
              <a:rPr lang="en-US" dirty="0"/>
              <a:t>Most are liquids at RT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330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9b7719f-9a91-4ecc-aa74-bbee7829d36a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933</TotalTime>
  <Words>495</Words>
  <Application>Microsoft Macintosh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Wingdings</vt:lpstr>
      <vt:lpstr>Perspective</vt:lpstr>
      <vt:lpstr>Lipids</vt:lpstr>
      <vt:lpstr>Types of Lipids</vt:lpstr>
      <vt:lpstr>Waxes</vt:lpstr>
      <vt:lpstr>Waxes</vt:lpstr>
      <vt:lpstr>Triacylglycerols </vt:lpstr>
      <vt:lpstr>Triacylglycerols </vt:lpstr>
      <vt:lpstr>Triacylglycerols </vt:lpstr>
      <vt:lpstr>Triacylglycerols </vt:lpstr>
      <vt:lpstr>Triacylglycerols </vt:lpstr>
      <vt:lpstr>Triacylglycerols—Reactions  </vt:lpstr>
      <vt:lpstr>Triacylglycerols </vt:lpstr>
      <vt:lpstr>Triacylglycerols—Reactions  </vt:lpstr>
      <vt:lpstr>Triacylglycerols—Reactions  </vt:lpstr>
      <vt:lpstr>Phospholipids</vt:lpstr>
      <vt:lpstr>Phospholipids—Phosphogylcerides </vt:lpstr>
      <vt:lpstr>Phospholipids—Phosphogylcerides </vt:lpstr>
      <vt:lpstr>Phospholipids—Phosphogylcerides </vt:lpstr>
      <vt:lpstr>Phospholipids—Phosphogylcerides </vt:lpstr>
      <vt:lpstr>Phospholipids—Phosphogylcerides </vt:lpstr>
      <vt:lpstr>Phospholipids—Plasmologens </vt:lpstr>
      <vt:lpstr>Phospholipids—Plasmologens </vt:lpstr>
      <vt:lpstr>Phospholipids—Sphingolipids</vt:lpstr>
      <vt:lpstr>Phospholipids—Sphingolipids</vt:lpstr>
      <vt:lpstr>Steroids</vt:lpstr>
      <vt:lpstr>Steroid Alcohol</vt:lpstr>
      <vt:lpstr>Cell Membranes</vt:lpstr>
      <vt:lpstr>Cell Membranes</vt:lpstr>
    </vt:vector>
  </TitlesOfParts>
  <Company>Caddo Teacher Technology Center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Kris Clements</dc:creator>
  <cp:lastModifiedBy>Kris Clements</cp:lastModifiedBy>
  <cp:revision>21</cp:revision>
  <dcterms:created xsi:type="dcterms:W3CDTF">2012-04-25T13:37:12Z</dcterms:created>
  <dcterms:modified xsi:type="dcterms:W3CDTF">2020-04-22T08:37:18Z</dcterms:modified>
</cp:coreProperties>
</file>