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05" autoAdjust="0"/>
    <p:restoredTop sz="86901" autoAdjust="0"/>
  </p:normalViewPr>
  <p:slideViewPr>
    <p:cSldViewPr>
      <p:cViewPr varScale="1">
        <p:scale>
          <a:sx n="76" d="100"/>
          <a:sy n="7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Monthly Programs</a:t>
            </a:r>
          </a:p>
          <a:p>
            <a:pPr algn="ctr"/>
            <a:r>
              <a:rPr lang="en-US" sz="1000" dirty="0" smtClean="0"/>
              <a:t>Before School Care 6:30-8:15  $125 per month</a:t>
            </a:r>
          </a:p>
          <a:p>
            <a:pPr algn="ctr"/>
            <a:r>
              <a:rPr lang="en-US" sz="1000" dirty="0" smtClean="0"/>
              <a:t>After School Care 3:00-6:00  $125 per month</a:t>
            </a:r>
          </a:p>
          <a:p>
            <a:pPr algn="ctr"/>
            <a:r>
              <a:rPr lang="en-US" sz="1200" b="1" dirty="0" smtClean="0"/>
              <a:t>Daily Program</a:t>
            </a:r>
          </a:p>
          <a:p>
            <a:pPr algn="ctr"/>
            <a:r>
              <a:rPr lang="en-US" sz="1000" dirty="0" smtClean="0"/>
              <a:t>Before School Care 6:30-8:15  $10 per day</a:t>
            </a:r>
          </a:p>
          <a:p>
            <a:pPr algn="ctr"/>
            <a:r>
              <a:rPr lang="en-US" sz="1000" dirty="0" smtClean="0"/>
              <a:t>After School Care 3:00-6:00  $15 per day</a:t>
            </a:r>
          </a:p>
          <a:p>
            <a:pPr algn="ctr"/>
            <a:r>
              <a:rPr lang="en-US" sz="1200" b="1" dirty="0" smtClean="0"/>
              <a:t>Last Minute Care</a:t>
            </a:r>
          </a:p>
          <a:p>
            <a:pPr algn="ctr"/>
            <a:r>
              <a:rPr lang="en-US" sz="1000" dirty="0" smtClean="0"/>
              <a:t>Before School - $15   After School - $20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Child’s Name______________________________ Birthday___________</a:t>
            </a:r>
          </a:p>
          <a:p>
            <a:r>
              <a:rPr lang="en-US" sz="1000" b="1" dirty="0" smtClean="0"/>
              <a:t>School_____________________________ Grade_____ Teacher___________________</a:t>
            </a:r>
          </a:p>
          <a:p>
            <a:r>
              <a:rPr lang="en-US" sz="1000" b="1" dirty="0" smtClean="0"/>
              <a:t>Contact Name____________________________ E-mail__________________________</a:t>
            </a:r>
          </a:p>
          <a:p>
            <a:r>
              <a:rPr lang="en-US" sz="1000" b="1" dirty="0" smtClean="0"/>
              <a:t>Contact # during program hours______________________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</a:t>
            </a:r>
            <a:r>
              <a:rPr lang="en-US" sz="1400" b="1" dirty="0" smtClean="0"/>
              <a:t>  April Calendar         </a:t>
            </a:r>
            <a:r>
              <a:rPr lang="en-US" sz="1000" b="1" dirty="0" smtClean="0"/>
              <a:t>Due by March 20, 2020 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0712002"/>
              </p:ext>
            </p:extLst>
          </p:nvPr>
        </p:nvGraphicFramePr>
        <p:xfrm>
          <a:off x="1524000" y="1752602"/>
          <a:ext cx="6096000" cy="28193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11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66659">
                <a:tc>
                  <a:txBody>
                    <a:bodyPr/>
                    <a:lstStyle/>
                    <a:p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1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2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3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 smtClean="0"/>
                        <a:t>8   </a:t>
                      </a:r>
                      <a:r>
                        <a:rPr lang="en-US" sz="900" b="0" i="1" dirty="0" smtClean="0"/>
                        <a:t>Early Dismissal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ym typeface="Wingdings" pitchFamily="2" charset="2"/>
                        </a:rPr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27   Spring Vacation 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8"/>
                      </a:pPr>
                      <a:r>
                        <a:rPr lang="en-US" sz="1000" b="0" baseline="0" dirty="0" smtClean="0"/>
                        <a:t>Spring Vacation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9"/>
                      </a:pPr>
                      <a:r>
                        <a:rPr lang="en-US" sz="1000" b="0" dirty="0" smtClean="0"/>
                        <a:t>Spring Vacation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30"/>
                      </a:pPr>
                      <a:r>
                        <a:rPr lang="en-US" sz="1000" b="0" baseline="0" dirty="0" smtClean="0"/>
                        <a:t>Spring Vacation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/>
                      </a:pPr>
                      <a:r>
                        <a:rPr lang="en-US" sz="1000" b="0" dirty="0" smtClean="0"/>
                        <a:t>Spring Vacation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Contact Information:	</a:t>
            </a:r>
            <a:r>
              <a:rPr lang="en-US" sz="1000" b="1" i="1" dirty="0" smtClean="0"/>
              <a:t>               Please select one of the following:</a:t>
            </a:r>
          </a:p>
          <a:p>
            <a:endParaRPr lang="en-US" sz="1000" dirty="0" smtClean="0"/>
          </a:p>
          <a:p>
            <a:r>
              <a:rPr lang="en-US" sz="1000" dirty="0" smtClean="0"/>
              <a:t>  Create &amp; Discover Learning Center                     Set Schedule  </a:t>
            </a:r>
          </a:p>
          <a:p>
            <a:r>
              <a:rPr lang="en-US" sz="1000" dirty="0" smtClean="0"/>
              <a:t>  Attn: Melissa Murphy                                  </a:t>
            </a:r>
            <a:r>
              <a:rPr lang="en-US" sz="900" dirty="0" smtClean="0"/>
              <a:t>You will not be required to fill out a </a:t>
            </a:r>
          </a:p>
          <a:p>
            <a:r>
              <a:rPr lang="en-US" sz="1000" dirty="0" smtClean="0"/>
              <a:t>  196 Main St.                                                  </a:t>
            </a:r>
            <a:r>
              <a:rPr lang="en-US" sz="900" dirty="0" smtClean="0"/>
              <a:t> monthly calendar. </a:t>
            </a:r>
          </a:p>
          <a:p>
            <a:r>
              <a:rPr lang="en-US" sz="1000" dirty="0" smtClean="0"/>
              <a:t>  Salem, New Hampshire 03079                            </a:t>
            </a:r>
          </a:p>
          <a:p>
            <a:r>
              <a:rPr lang="en-US" sz="1000" dirty="0" smtClean="0"/>
              <a:t>  603-894-7251                                                         Varying monthly schedule</a:t>
            </a:r>
          </a:p>
          <a:p>
            <a:r>
              <a:rPr lang="en-US" sz="1000" dirty="0" smtClean="0"/>
              <a:t>  </a:t>
            </a:r>
            <a:r>
              <a:rPr lang="en-US" sz="1000" dirty="0" err="1" smtClean="0"/>
              <a:t>Createandiscover@gmail</a:t>
            </a:r>
            <a:r>
              <a:rPr lang="en-US" sz="1000" dirty="0" smtClean="0"/>
              <a:t>                           </a:t>
            </a:r>
            <a:r>
              <a:rPr lang="en-US" sz="900" dirty="0" smtClean="0"/>
              <a:t>You must  pass in a calendar every month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*Please see attached sheet </a:t>
            </a:r>
            <a:r>
              <a:rPr lang="en-US" sz="1000" b="1" smtClean="0"/>
              <a:t>to sign up </a:t>
            </a:r>
            <a:r>
              <a:rPr lang="en-US" sz="1000" b="1" dirty="0" smtClean="0"/>
              <a:t>for Spring Vacation Care and Early Dismissal</a:t>
            </a:r>
          </a:p>
          <a:p>
            <a:endParaRPr lang="en-US" sz="1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Discovery Club</a:t>
            </a:r>
            <a:endParaRPr lang="en-US" sz="2800" dirty="0"/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>
            <a:off x="6781800" y="4648200"/>
            <a:ext cx="0" cy="1323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877752"/>
            <a:ext cx="1187146" cy="650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36" r="236" b="7003"/>
          <a:stretch/>
        </p:blipFill>
        <p:spPr>
          <a:xfrm>
            <a:off x="7494538" y="2481504"/>
            <a:ext cx="1505294" cy="14967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225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PC</cp:lastModifiedBy>
  <cp:revision>50</cp:revision>
  <cp:lastPrinted>2018-02-28T21:33:54Z</cp:lastPrinted>
  <dcterms:created xsi:type="dcterms:W3CDTF">2015-03-09T18:39:52Z</dcterms:created>
  <dcterms:modified xsi:type="dcterms:W3CDTF">2020-02-26T15:36:35Z</dcterms:modified>
</cp:coreProperties>
</file>