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52" autoAdjust="0"/>
  </p:normalViewPr>
  <p:slideViewPr>
    <p:cSldViewPr snapToGrid="0">
      <p:cViewPr varScale="1">
        <p:scale>
          <a:sx n="89" d="100"/>
          <a:sy n="89" d="100"/>
        </p:scale>
        <p:origin x="11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AA17F-CB06-445B-ACD3-321E84E51A8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8EF9-7F2B-4B20-A25C-9E80C16977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141C0-BF72-4A20-AFA7-D05563D549B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F9CF-D1E5-49FD-94F7-B246BB67E2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anchor="t" anchorCtr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5137736"/>
            <a:ext cx="8683625" cy="73284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scription and Con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anchor="ctr" anchorCtr="0">
            <a:normAutofit/>
          </a:bodyPr>
          <a:lstStyle>
            <a:lvl1pPr algn="l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B7D2A-0DF8-424B-9572-B79AEBB2D9DC}" type="datetimeFigureOut">
              <a:rPr lang="en-US" noProof="0" smtClean="0"/>
              <a:t>4/23/2019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64FC16-E9FB-469F-90C3-177A60236474}"/>
              </a:ext>
            </a:extLst>
          </p:cNvPr>
          <p:cNvSpPr txBox="1"/>
          <p:nvPr/>
        </p:nvSpPr>
        <p:spPr>
          <a:xfrm>
            <a:off x="5886450" y="685602"/>
            <a:ext cx="419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2B65A-FCB3-4355-84DE-C541AE45E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4" y="3630"/>
            <a:ext cx="12140364" cy="681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llar icon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77705" y="1524000"/>
            <a:ext cx="1905000" cy="190500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13" y="274320"/>
            <a:ext cx="11639773" cy="6347012"/>
          </a:xfrm>
        </p:spPr>
        <p:txBody>
          <a:bodyPr>
            <a:noAutofit/>
          </a:bodyPr>
          <a:lstStyle/>
          <a:p>
            <a:pPr algn="ctr"/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200" dirty="0"/>
              <a:t>The MCCPTA Awards Committee is pleased to announce the 2019 MCCPTA Award Winners!!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The 2019 MCCPTA Award Winners are as follows...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PTA President of the Year </a:t>
            </a:r>
            <a:br>
              <a:rPr lang="en-US" sz="1200" dirty="0"/>
            </a:br>
            <a:r>
              <a:rPr lang="en-US" sz="1200" dirty="0"/>
              <a:t>Kim Summers - Northwest High School</a:t>
            </a:r>
            <a:br>
              <a:rPr lang="en-US" sz="1200" dirty="0"/>
            </a:b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Principal of the Year </a:t>
            </a:r>
            <a:br>
              <a:rPr lang="en-US" sz="1200" dirty="0"/>
            </a:br>
            <a:r>
              <a:rPr lang="en-US" sz="1200" dirty="0"/>
              <a:t>Brandi Heckert - Winston Churchill High School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Maryland PTA Lifetime Achievement Award </a:t>
            </a:r>
            <a:br>
              <a:rPr lang="en-US" sz="1200" dirty="0"/>
            </a:br>
            <a:r>
              <a:rPr lang="en-US" sz="1200" dirty="0"/>
              <a:t>Deneen Gordon - Parent Community Educator - Burnt Mills, Oakview and New </a:t>
            </a:r>
            <a:br>
              <a:rPr lang="en-US" sz="1200" dirty="0"/>
            </a:br>
            <a:r>
              <a:rPr lang="en-US" sz="1200" dirty="0"/>
              <a:t>Hampshire Estates  elementary schools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National PTA Life Achievement Award </a:t>
            </a:r>
            <a:br>
              <a:rPr lang="en-US" sz="1200" dirty="0"/>
            </a:br>
            <a:r>
              <a:rPr lang="en-US" sz="1200" dirty="0"/>
              <a:t>Jill </a:t>
            </a:r>
            <a:r>
              <a:rPr lang="en-US" sz="1200" dirty="0" err="1"/>
              <a:t>Ortman-Fouse</a:t>
            </a:r>
            <a:r>
              <a:rPr lang="en-US" sz="1200" dirty="0"/>
              <a:t> - Former Montgomery County BOE Member/Highland View ES PTA President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Advocacy Award </a:t>
            </a:r>
            <a:br>
              <a:rPr lang="en-US" sz="1200" dirty="0"/>
            </a:br>
            <a:r>
              <a:rPr lang="en-US" sz="1200" dirty="0"/>
              <a:t>Mark Eckstein - MCCPTA LGBTQ Subcommittee Chair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Dad 4 PTA Award</a:t>
            </a:r>
            <a:br>
              <a:rPr lang="en-US" sz="1200" dirty="0"/>
            </a:br>
            <a:r>
              <a:rPr lang="en-US" sz="1200" dirty="0"/>
              <a:t>Michael </a:t>
            </a:r>
            <a:r>
              <a:rPr lang="en-US" sz="1200" dirty="0" err="1"/>
              <a:t>Miehl</a:t>
            </a:r>
            <a:r>
              <a:rPr lang="en-US" sz="1200" dirty="0"/>
              <a:t> - Burnt Mills ES PTA President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Partners for Education Award </a:t>
            </a:r>
            <a:br>
              <a:rPr lang="en-US" sz="1200" dirty="0"/>
            </a:br>
            <a:r>
              <a:rPr lang="en-US" sz="1200" dirty="0"/>
              <a:t>Montgomery County Domestic Violence Coordinating Council 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Champion for Children Award </a:t>
            </a:r>
            <a:br>
              <a:rPr lang="en-US" sz="1200" dirty="0"/>
            </a:br>
            <a:r>
              <a:rPr lang="en-US" sz="1200" dirty="0"/>
              <a:t>Cynthia Simonson - MCCPTA VP of Education</a:t>
            </a:r>
            <a:br>
              <a:rPr lang="en-US" sz="1200" dirty="0"/>
            </a:br>
            <a:br>
              <a:rPr lang="en-US" sz="12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A8E60F-0D0F-4EF9-86F2-9ADC2F95E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6857999"/>
            <a:ext cx="8603876" cy="12371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327-6A17-4DAF-93EE-33866C46C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3342" y="1904104"/>
            <a:ext cx="9976784" cy="3233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Tickets are $30</a:t>
            </a:r>
            <a:br>
              <a:rPr lang="en-US" dirty="0"/>
            </a:br>
            <a:r>
              <a:rPr lang="en-US" dirty="0"/>
              <a:t>RSVP NOW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https://www.eventbrite.com/e/2019-mccpta-celebration-of-excellence-tickets-58921071511</a:t>
            </a:r>
          </a:p>
        </p:txBody>
      </p:sp>
    </p:spTree>
    <p:extLst>
      <p:ext uri="{BB962C8B-B14F-4D97-AF65-F5344CB8AC3E}">
        <p14:creationId xmlns:p14="http://schemas.microsoft.com/office/powerpoint/2010/main" val="343234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736411_Famous event in history presentation_AAS_v4" id="{885A6F1E-651B-4F15-A7C5-F8866BEBEDBA}" vid="{A424914B-CB64-4CFE-A131-6ACB64D36A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96277B9-27DA-47CA-9593-62E4BB44A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C25A74-1E0C-4362-AFA3-6197BD285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C94942-C689-461B-8649-1FD863C6BA2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Famous event in history presentation</Template>
  <TotalTime>0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Celestial</vt:lpstr>
      <vt:lpstr>PowerPoint Presentation</vt:lpstr>
      <vt:lpstr>   The MCCPTA Awards Committee is pleased to announce the 2019 MCCPTA Award Winners!!  The 2019 MCCPTA Award Winners are as follows...  PTA President of the Year  Kim Summers - Northwest High School   Principal of the Year  Brandi Heckert - Winston Churchill High School  Maryland PTA Lifetime Achievement Award  Deneen Gordon - Parent Community Educator - Burnt Mills, Oakview and New  Hampshire Estates  elementary schools  National PTA Life Achievement Award  Jill Ortman-Fouse - Former Montgomery County BOE Member/Highland View ES PTA President  Advocacy Award  Mark Eckstein - MCCPTA LGBTQ Subcommittee Chair  Dad 4 PTA Award Michael Miehl - Burnt Mills ES PTA President  Partners for Education Award  Montgomery County Domestic Violence Coordinating Council   Champion for Children Award  Cynthia Simonson - MCCPTA VP of Education   </vt:lpstr>
      <vt:lpstr>Tickets are $30 RSVP NOW https://www.eventbrite.com/e/2019-mccpta-celebration-of-excellence-tickets-58921071511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</cp:revision>
  <dcterms:created xsi:type="dcterms:W3CDTF">2019-04-23T18:01:27Z</dcterms:created>
  <dcterms:modified xsi:type="dcterms:W3CDTF">2019-04-23T19:20:21Z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