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5"/>
  </p:notesMasterIdLst>
  <p:handoutMasterIdLst>
    <p:handoutMasterId r:id="rId36"/>
  </p:handoutMasterIdLst>
  <p:sldIdLst>
    <p:sldId id="256" r:id="rId2"/>
    <p:sldId id="257" r:id="rId3"/>
    <p:sldId id="651" r:id="rId4"/>
    <p:sldId id="258" r:id="rId5"/>
    <p:sldId id="616" r:id="rId6"/>
    <p:sldId id="259" r:id="rId7"/>
    <p:sldId id="617" r:id="rId8"/>
    <p:sldId id="620" r:id="rId9"/>
    <p:sldId id="645" r:id="rId10"/>
    <p:sldId id="260" r:id="rId11"/>
    <p:sldId id="648" r:id="rId12"/>
    <p:sldId id="627" r:id="rId13"/>
    <p:sldId id="656" r:id="rId14"/>
    <p:sldId id="655" r:id="rId15"/>
    <p:sldId id="654" r:id="rId16"/>
    <p:sldId id="657" r:id="rId17"/>
    <p:sldId id="659" r:id="rId18"/>
    <p:sldId id="619" r:id="rId19"/>
    <p:sldId id="622" r:id="rId20"/>
    <p:sldId id="623" r:id="rId21"/>
    <p:sldId id="624" r:id="rId22"/>
    <p:sldId id="652" r:id="rId23"/>
    <p:sldId id="658" r:id="rId24"/>
    <p:sldId id="628" r:id="rId25"/>
    <p:sldId id="661" r:id="rId26"/>
    <p:sldId id="660" r:id="rId27"/>
    <p:sldId id="662" r:id="rId28"/>
    <p:sldId id="663" r:id="rId29"/>
    <p:sldId id="632" r:id="rId30"/>
    <p:sldId id="630" r:id="rId31"/>
    <p:sldId id="638" r:id="rId32"/>
    <p:sldId id="649" r:id="rId33"/>
    <p:sldId id="612" r:id="rId34"/>
  </p:sldIdLst>
  <p:sldSz cx="6858000" cy="51435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B00C8A-8B33-4CD6-AA87-C5FB4E78469E}">
          <p14:sldIdLst>
            <p14:sldId id="256"/>
          </p14:sldIdLst>
        </p14:section>
        <p14:section name="Untitled Section" id="{6CD68BC4-1EDC-4500-84AA-44178181FCAC}">
          <p14:sldIdLst>
            <p14:sldId id="257"/>
            <p14:sldId id="651"/>
            <p14:sldId id="258"/>
            <p14:sldId id="616"/>
            <p14:sldId id="259"/>
            <p14:sldId id="617"/>
            <p14:sldId id="620"/>
            <p14:sldId id="645"/>
            <p14:sldId id="260"/>
            <p14:sldId id="648"/>
            <p14:sldId id="627"/>
            <p14:sldId id="656"/>
            <p14:sldId id="655"/>
            <p14:sldId id="654"/>
            <p14:sldId id="657"/>
            <p14:sldId id="659"/>
            <p14:sldId id="619"/>
            <p14:sldId id="622"/>
            <p14:sldId id="623"/>
            <p14:sldId id="624"/>
            <p14:sldId id="652"/>
            <p14:sldId id="658"/>
            <p14:sldId id="628"/>
            <p14:sldId id="661"/>
            <p14:sldId id="660"/>
            <p14:sldId id="662"/>
            <p14:sldId id="663"/>
            <p14:sldId id="632"/>
            <p14:sldId id="630"/>
            <p14:sldId id="638"/>
            <p14:sldId id="649"/>
            <p14:sldId id="612"/>
          </p14:sldIdLst>
        </p14:section>
      </p14:sectionLst>
    </p:ex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E"/>
    <a:srgbClr val="FFCC66"/>
    <a:srgbClr val="FFCC00"/>
    <a:srgbClr val="92101C"/>
    <a:srgbClr val="FFFF00"/>
    <a:srgbClr val="FF9900"/>
    <a:srgbClr val="CC00FF"/>
    <a:srgbClr val="003893"/>
    <a:srgbClr val="AE2473"/>
    <a:srgbClr val="F9DA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14" autoAdjust="0"/>
  </p:normalViewPr>
  <p:slideViewPr>
    <p:cSldViewPr snapToGrid="0">
      <p:cViewPr varScale="1">
        <p:scale>
          <a:sx n="132" d="100"/>
          <a:sy n="132" d="100"/>
        </p:scale>
        <p:origin x="1962" y="120"/>
      </p:cViewPr>
      <p:guideLst>
        <p:guide orient="horz" pos="1620"/>
        <p:guide pos="2160"/>
      </p:guideLst>
    </p:cSldViewPr>
  </p:slideViewPr>
  <p:notesTextViewPr>
    <p:cViewPr>
      <p:scale>
        <a:sx n="1" d="1"/>
        <a:sy n="1" d="1"/>
      </p:scale>
      <p:origin x="0" y="0"/>
    </p:cViewPr>
  </p:notesTextViewPr>
  <p:sorterViewPr>
    <p:cViewPr>
      <p:scale>
        <a:sx n="100" d="100"/>
        <a:sy n="100" d="100"/>
      </p:scale>
      <p:origin x="0" y="-29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ine Douglas" userId="2679a417-0851-43e6-ad6d-ce8ae6f1c276" providerId="ADAL" clId="{CED461CD-C116-492E-8CAA-4C4C333AEC2D}"/>
    <pc:docChg chg="modSld sldOrd">
      <pc:chgData name="Elaine Douglas" userId="2679a417-0851-43e6-ad6d-ce8ae6f1c276" providerId="ADAL" clId="{CED461CD-C116-492E-8CAA-4C4C333AEC2D}" dt="2021-09-28T09:17:59.803" v="1"/>
      <pc:docMkLst>
        <pc:docMk/>
      </pc:docMkLst>
      <pc:sldChg chg="ord">
        <pc:chgData name="Elaine Douglas" userId="2679a417-0851-43e6-ad6d-ce8ae6f1c276" providerId="ADAL" clId="{CED461CD-C116-492E-8CAA-4C4C333AEC2D}" dt="2021-09-28T09:17:59.803" v="1"/>
        <pc:sldMkLst>
          <pc:docMk/>
          <pc:sldMk cId="899919264" sldId="61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hyperlink" Target="mailto:vicky.brand@mft.nhs.uk" TargetMode="External"/><Relationship Id="rId1" Type="http://schemas.openxmlformats.org/officeDocument/2006/relationships/hyperlink" Target="mailto:dwt@hee.nhs.uk" TargetMode="Externa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png"/><Relationship Id="rId3" Type="http://schemas.openxmlformats.org/officeDocument/2006/relationships/image" Target="../media/image42.png"/><Relationship Id="rId7" Type="http://schemas.openxmlformats.org/officeDocument/2006/relationships/hyperlink" Target="mailto:dwt@hee.nhs.uk" TargetMode="External"/><Relationship Id="rId12" Type="http://schemas.openxmlformats.org/officeDocument/2006/relationships/image" Target="../media/image49.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48.png"/><Relationship Id="rId5" Type="http://schemas.openxmlformats.org/officeDocument/2006/relationships/image" Target="../media/image44.png"/><Relationship Id="rId10" Type="http://schemas.openxmlformats.org/officeDocument/2006/relationships/hyperlink" Target="mailto:vicky.brand@mft.nhs.uk" TargetMode="External"/><Relationship Id="rId4" Type="http://schemas.openxmlformats.org/officeDocument/2006/relationships/image" Target="../media/image43.svg"/><Relationship Id="rId9" Type="http://schemas.openxmlformats.org/officeDocument/2006/relationships/image" Target="../media/image47.svg"/><Relationship Id="rId1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3D9F59-DC85-4FC5-9224-492B30B3BDC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9341872-B794-466F-BD41-801A388C3386}">
      <dgm:prSet/>
      <dgm:spPr/>
      <dgm:t>
        <a:bodyPr/>
        <a:lstStyle/>
        <a:p>
          <a:pPr>
            <a:lnSpc>
              <a:spcPct val="100000"/>
            </a:lnSpc>
          </a:pPr>
          <a:r>
            <a:rPr lang="en-US"/>
            <a:t>How will our practice benefit from Healthy Living Dentistry? </a:t>
          </a:r>
        </a:p>
      </dgm:t>
    </dgm:pt>
    <dgm:pt modelId="{3F832853-3F0A-47D9-AFF0-7941D8AF87C6}" type="parTrans" cxnId="{641073C4-9FBD-4CE5-9279-C8C7842F0B11}">
      <dgm:prSet/>
      <dgm:spPr/>
      <dgm:t>
        <a:bodyPr/>
        <a:lstStyle/>
        <a:p>
          <a:endParaRPr lang="en-US"/>
        </a:p>
      </dgm:t>
    </dgm:pt>
    <dgm:pt modelId="{F73EE432-0727-4018-9BC3-8381284ED0BB}" type="sibTrans" cxnId="{641073C4-9FBD-4CE5-9279-C8C7842F0B11}">
      <dgm:prSet/>
      <dgm:spPr/>
      <dgm:t>
        <a:bodyPr/>
        <a:lstStyle/>
        <a:p>
          <a:endParaRPr lang="en-US"/>
        </a:p>
      </dgm:t>
    </dgm:pt>
    <dgm:pt modelId="{A1F0355B-CC5A-47FE-89D9-608327359B9F}">
      <dgm:prSet/>
      <dgm:spPr/>
      <dgm:t>
        <a:bodyPr/>
        <a:lstStyle/>
        <a:p>
          <a:pPr>
            <a:lnSpc>
              <a:spcPct val="100000"/>
            </a:lnSpc>
          </a:pPr>
          <a:endParaRPr lang="en-US"/>
        </a:p>
      </dgm:t>
    </dgm:pt>
    <dgm:pt modelId="{51CA6563-7831-40FD-B6A7-7FE9B887BF07}" type="parTrans" cxnId="{203E33E2-C96F-4813-A4B8-F71BC20772EC}">
      <dgm:prSet/>
      <dgm:spPr/>
      <dgm:t>
        <a:bodyPr/>
        <a:lstStyle/>
        <a:p>
          <a:endParaRPr lang="en-US"/>
        </a:p>
      </dgm:t>
    </dgm:pt>
    <dgm:pt modelId="{94F8477B-5274-4321-A5C5-1E71D4DF1FF7}" type="sibTrans" cxnId="{203E33E2-C96F-4813-A4B8-F71BC20772EC}">
      <dgm:prSet/>
      <dgm:spPr/>
      <dgm:t>
        <a:bodyPr/>
        <a:lstStyle/>
        <a:p>
          <a:endParaRPr lang="en-US"/>
        </a:p>
      </dgm:t>
    </dgm:pt>
    <dgm:pt modelId="{06DE481C-70C6-4D95-936C-7869A7F3BD85}">
      <dgm:prSet/>
      <dgm:spPr/>
      <dgm:t>
        <a:bodyPr/>
        <a:lstStyle/>
        <a:p>
          <a:pPr>
            <a:lnSpc>
              <a:spcPct val="100000"/>
            </a:lnSpc>
          </a:pPr>
          <a:r>
            <a:rPr lang="en-US"/>
            <a:t>How will we measure impact in the practice?</a:t>
          </a:r>
        </a:p>
      </dgm:t>
    </dgm:pt>
    <dgm:pt modelId="{B02F6D60-A098-40CC-BD15-90B4F76E11D1}" type="parTrans" cxnId="{425AD08A-4C83-4231-B1F1-4DA21C2A6717}">
      <dgm:prSet/>
      <dgm:spPr/>
      <dgm:t>
        <a:bodyPr/>
        <a:lstStyle/>
        <a:p>
          <a:endParaRPr lang="en-US"/>
        </a:p>
      </dgm:t>
    </dgm:pt>
    <dgm:pt modelId="{C7EB186E-2D67-4EC1-ACE9-66E9AADA782B}" type="sibTrans" cxnId="{425AD08A-4C83-4231-B1F1-4DA21C2A6717}">
      <dgm:prSet/>
      <dgm:spPr/>
      <dgm:t>
        <a:bodyPr/>
        <a:lstStyle/>
        <a:p>
          <a:endParaRPr lang="en-US"/>
        </a:p>
      </dgm:t>
    </dgm:pt>
    <dgm:pt modelId="{58947AD6-870C-4261-A195-A9781280A079}">
      <dgm:prSet/>
      <dgm:spPr/>
      <dgm:t>
        <a:bodyPr/>
        <a:lstStyle/>
        <a:p>
          <a:pPr>
            <a:lnSpc>
              <a:spcPct val="100000"/>
            </a:lnSpc>
          </a:pPr>
          <a:r>
            <a:rPr lang="en-US"/>
            <a:t>Time allocation: 5 mins </a:t>
          </a:r>
        </a:p>
      </dgm:t>
    </dgm:pt>
    <dgm:pt modelId="{5051A9C1-9BDF-4735-B5C8-AF9BD3E25F87}" type="parTrans" cxnId="{75B40600-80F2-4906-B5D3-3B6CE3D510FD}">
      <dgm:prSet/>
      <dgm:spPr/>
      <dgm:t>
        <a:bodyPr/>
        <a:lstStyle/>
        <a:p>
          <a:endParaRPr lang="en-US"/>
        </a:p>
      </dgm:t>
    </dgm:pt>
    <dgm:pt modelId="{649A07EA-0E11-43F6-BCEA-444C2AC0DBED}" type="sibTrans" cxnId="{75B40600-80F2-4906-B5D3-3B6CE3D510FD}">
      <dgm:prSet/>
      <dgm:spPr/>
      <dgm:t>
        <a:bodyPr/>
        <a:lstStyle/>
        <a:p>
          <a:endParaRPr lang="en-US"/>
        </a:p>
      </dgm:t>
    </dgm:pt>
    <dgm:pt modelId="{E6F76876-48B7-4F4D-8349-7026B3798F26}" type="pres">
      <dgm:prSet presAssocID="{8E3D9F59-DC85-4FC5-9224-492B30B3BDCA}" presName="root" presStyleCnt="0">
        <dgm:presLayoutVars>
          <dgm:dir/>
          <dgm:resizeHandles val="exact"/>
        </dgm:presLayoutVars>
      </dgm:prSet>
      <dgm:spPr/>
    </dgm:pt>
    <dgm:pt modelId="{B9D2A8EC-ACCA-41CA-BF82-2BF624653EA2}" type="pres">
      <dgm:prSet presAssocID="{09341872-B794-466F-BD41-801A388C3386}" presName="compNode" presStyleCnt="0"/>
      <dgm:spPr/>
    </dgm:pt>
    <dgm:pt modelId="{E7290673-6CED-4133-830E-F05AAFCAD968}" type="pres">
      <dgm:prSet presAssocID="{09341872-B794-466F-BD41-801A388C3386}" presName="bgRect" presStyleLbl="bgShp" presStyleIdx="0" presStyleCnt="3"/>
      <dgm:spPr/>
    </dgm:pt>
    <dgm:pt modelId="{14490685-4CD3-4F24-87A9-8EC7D9B32C5A}" type="pres">
      <dgm:prSet presAssocID="{09341872-B794-466F-BD41-801A388C338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th"/>
        </a:ext>
      </dgm:extLst>
    </dgm:pt>
    <dgm:pt modelId="{69E85617-0445-412A-9E69-0E33B39FBFC9}" type="pres">
      <dgm:prSet presAssocID="{09341872-B794-466F-BD41-801A388C3386}" presName="spaceRect" presStyleCnt="0"/>
      <dgm:spPr/>
    </dgm:pt>
    <dgm:pt modelId="{D3F61892-BAD8-4EAE-91C3-CC6803F0CCCB}" type="pres">
      <dgm:prSet presAssocID="{09341872-B794-466F-BD41-801A388C3386}" presName="parTx" presStyleLbl="revTx" presStyleIdx="0" presStyleCnt="4" custScaleX="111054">
        <dgm:presLayoutVars>
          <dgm:chMax val="0"/>
          <dgm:chPref val="0"/>
        </dgm:presLayoutVars>
      </dgm:prSet>
      <dgm:spPr/>
    </dgm:pt>
    <dgm:pt modelId="{BBC35A58-0318-47ED-8D4F-8E204C0F9A80}" type="pres">
      <dgm:prSet presAssocID="{09341872-B794-466F-BD41-801A388C3386}" presName="desTx" presStyleLbl="revTx" presStyleIdx="1" presStyleCnt="4">
        <dgm:presLayoutVars/>
      </dgm:prSet>
      <dgm:spPr/>
    </dgm:pt>
    <dgm:pt modelId="{62680F29-5E51-42AE-A588-8CED2C2CA855}" type="pres">
      <dgm:prSet presAssocID="{F73EE432-0727-4018-9BC3-8381284ED0BB}" presName="sibTrans" presStyleCnt="0"/>
      <dgm:spPr/>
    </dgm:pt>
    <dgm:pt modelId="{7B7EBFAA-E2BF-41AA-BCEC-FCC308C03732}" type="pres">
      <dgm:prSet presAssocID="{06DE481C-70C6-4D95-936C-7869A7F3BD85}" presName="compNode" presStyleCnt="0"/>
      <dgm:spPr/>
    </dgm:pt>
    <dgm:pt modelId="{C7C71EA4-7F6B-4C36-9DF8-FE691F5B72E6}" type="pres">
      <dgm:prSet presAssocID="{06DE481C-70C6-4D95-936C-7869A7F3BD85}" presName="bgRect" presStyleLbl="bgShp" presStyleIdx="1" presStyleCnt="3"/>
      <dgm:spPr/>
    </dgm:pt>
    <dgm:pt modelId="{42082640-9F36-402C-B1CE-16A418E98118}" type="pres">
      <dgm:prSet presAssocID="{06DE481C-70C6-4D95-936C-7869A7F3BD8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ler"/>
        </a:ext>
      </dgm:extLst>
    </dgm:pt>
    <dgm:pt modelId="{5660A132-23DA-4441-B84E-361B952D292F}" type="pres">
      <dgm:prSet presAssocID="{06DE481C-70C6-4D95-936C-7869A7F3BD85}" presName="spaceRect" presStyleCnt="0"/>
      <dgm:spPr/>
    </dgm:pt>
    <dgm:pt modelId="{8AA69A54-F4F4-4915-BAA3-B6F70E437A5A}" type="pres">
      <dgm:prSet presAssocID="{06DE481C-70C6-4D95-936C-7869A7F3BD85}" presName="parTx" presStyleLbl="revTx" presStyleIdx="2" presStyleCnt="4">
        <dgm:presLayoutVars>
          <dgm:chMax val="0"/>
          <dgm:chPref val="0"/>
        </dgm:presLayoutVars>
      </dgm:prSet>
      <dgm:spPr/>
    </dgm:pt>
    <dgm:pt modelId="{70DA3662-B6D6-4078-A207-6F6DC6DF28E9}" type="pres">
      <dgm:prSet presAssocID="{C7EB186E-2D67-4EC1-ACE9-66E9AADA782B}" presName="sibTrans" presStyleCnt="0"/>
      <dgm:spPr/>
    </dgm:pt>
    <dgm:pt modelId="{8108737A-1236-4913-9F2A-03D3E59F6038}" type="pres">
      <dgm:prSet presAssocID="{58947AD6-870C-4261-A195-A9781280A079}" presName="compNode" presStyleCnt="0"/>
      <dgm:spPr/>
    </dgm:pt>
    <dgm:pt modelId="{57615B54-54F9-46A7-9B7A-E88285EFB73B}" type="pres">
      <dgm:prSet presAssocID="{58947AD6-870C-4261-A195-A9781280A079}" presName="bgRect" presStyleLbl="bgShp" presStyleIdx="2" presStyleCnt="3"/>
      <dgm:spPr/>
    </dgm:pt>
    <dgm:pt modelId="{A9C48FCE-0955-4E07-84A5-22E9BC7AAFED}" type="pres">
      <dgm:prSet presAssocID="{58947AD6-870C-4261-A195-A9781280A07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4CCE344B-2E2F-44E4-8682-B3187CAF9FE2}" type="pres">
      <dgm:prSet presAssocID="{58947AD6-870C-4261-A195-A9781280A079}" presName="spaceRect" presStyleCnt="0"/>
      <dgm:spPr/>
    </dgm:pt>
    <dgm:pt modelId="{09B6EC12-2175-42F8-895E-627838F4FD7C}" type="pres">
      <dgm:prSet presAssocID="{58947AD6-870C-4261-A195-A9781280A079}" presName="parTx" presStyleLbl="revTx" presStyleIdx="3" presStyleCnt="4">
        <dgm:presLayoutVars>
          <dgm:chMax val="0"/>
          <dgm:chPref val="0"/>
        </dgm:presLayoutVars>
      </dgm:prSet>
      <dgm:spPr/>
    </dgm:pt>
  </dgm:ptLst>
  <dgm:cxnLst>
    <dgm:cxn modelId="{75B40600-80F2-4906-B5D3-3B6CE3D510FD}" srcId="{8E3D9F59-DC85-4FC5-9224-492B30B3BDCA}" destId="{58947AD6-870C-4261-A195-A9781280A079}" srcOrd="2" destOrd="0" parTransId="{5051A9C1-9BDF-4735-B5C8-AF9BD3E25F87}" sibTransId="{649A07EA-0E11-43F6-BCEA-444C2AC0DBED}"/>
    <dgm:cxn modelId="{37CBCB56-2DFB-473A-BF73-B04859D3FC7D}" type="presOf" srcId="{A1F0355B-CC5A-47FE-89D9-608327359B9F}" destId="{BBC35A58-0318-47ED-8D4F-8E204C0F9A80}" srcOrd="0" destOrd="0" presId="urn:microsoft.com/office/officeart/2018/2/layout/IconVerticalSolidList"/>
    <dgm:cxn modelId="{98D56D7C-F696-4E26-B14F-9E34581312F4}" type="presOf" srcId="{8E3D9F59-DC85-4FC5-9224-492B30B3BDCA}" destId="{E6F76876-48B7-4F4D-8349-7026B3798F26}" srcOrd="0" destOrd="0" presId="urn:microsoft.com/office/officeart/2018/2/layout/IconVerticalSolidList"/>
    <dgm:cxn modelId="{425AD08A-4C83-4231-B1F1-4DA21C2A6717}" srcId="{8E3D9F59-DC85-4FC5-9224-492B30B3BDCA}" destId="{06DE481C-70C6-4D95-936C-7869A7F3BD85}" srcOrd="1" destOrd="0" parTransId="{B02F6D60-A098-40CC-BD15-90B4F76E11D1}" sibTransId="{C7EB186E-2D67-4EC1-ACE9-66E9AADA782B}"/>
    <dgm:cxn modelId="{641073C4-9FBD-4CE5-9279-C8C7842F0B11}" srcId="{8E3D9F59-DC85-4FC5-9224-492B30B3BDCA}" destId="{09341872-B794-466F-BD41-801A388C3386}" srcOrd="0" destOrd="0" parTransId="{3F832853-3F0A-47D9-AFF0-7941D8AF87C6}" sibTransId="{F73EE432-0727-4018-9BC3-8381284ED0BB}"/>
    <dgm:cxn modelId="{430547CA-F8AD-4841-9896-D9B0772B3E40}" type="presOf" srcId="{58947AD6-870C-4261-A195-A9781280A079}" destId="{09B6EC12-2175-42F8-895E-627838F4FD7C}" srcOrd="0" destOrd="0" presId="urn:microsoft.com/office/officeart/2018/2/layout/IconVerticalSolidList"/>
    <dgm:cxn modelId="{DDFF09DA-199B-4921-9D2A-1FA074F5E3B7}" type="presOf" srcId="{06DE481C-70C6-4D95-936C-7869A7F3BD85}" destId="{8AA69A54-F4F4-4915-BAA3-B6F70E437A5A}" srcOrd="0" destOrd="0" presId="urn:microsoft.com/office/officeart/2018/2/layout/IconVerticalSolidList"/>
    <dgm:cxn modelId="{203E33E2-C96F-4813-A4B8-F71BC20772EC}" srcId="{09341872-B794-466F-BD41-801A388C3386}" destId="{A1F0355B-CC5A-47FE-89D9-608327359B9F}" srcOrd="0" destOrd="0" parTransId="{51CA6563-7831-40FD-B6A7-7FE9B887BF07}" sibTransId="{94F8477B-5274-4321-A5C5-1E71D4DF1FF7}"/>
    <dgm:cxn modelId="{67FEE0F9-7368-4AD4-ACE8-D4F96F47CE86}" type="presOf" srcId="{09341872-B794-466F-BD41-801A388C3386}" destId="{D3F61892-BAD8-4EAE-91C3-CC6803F0CCCB}" srcOrd="0" destOrd="0" presId="urn:microsoft.com/office/officeart/2018/2/layout/IconVerticalSolidList"/>
    <dgm:cxn modelId="{C309C482-F938-45B4-AC27-01B07E8F1A73}" type="presParOf" srcId="{E6F76876-48B7-4F4D-8349-7026B3798F26}" destId="{B9D2A8EC-ACCA-41CA-BF82-2BF624653EA2}" srcOrd="0" destOrd="0" presId="urn:microsoft.com/office/officeart/2018/2/layout/IconVerticalSolidList"/>
    <dgm:cxn modelId="{C73D9EDA-0D66-4BA1-B07D-CA76FF5BC344}" type="presParOf" srcId="{B9D2A8EC-ACCA-41CA-BF82-2BF624653EA2}" destId="{E7290673-6CED-4133-830E-F05AAFCAD968}" srcOrd="0" destOrd="0" presId="urn:microsoft.com/office/officeart/2018/2/layout/IconVerticalSolidList"/>
    <dgm:cxn modelId="{C7C1399E-739A-41BD-BB10-058B02C7BD2A}" type="presParOf" srcId="{B9D2A8EC-ACCA-41CA-BF82-2BF624653EA2}" destId="{14490685-4CD3-4F24-87A9-8EC7D9B32C5A}" srcOrd="1" destOrd="0" presId="urn:microsoft.com/office/officeart/2018/2/layout/IconVerticalSolidList"/>
    <dgm:cxn modelId="{DB2BC1A7-0E83-4F3F-89A5-12B5D23DA520}" type="presParOf" srcId="{B9D2A8EC-ACCA-41CA-BF82-2BF624653EA2}" destId="{69E85617-0445-412A-9E69-0E33B39FBFC9}" srcOrd="2" destOrd="0" presId="urn:microsoft.com/office/officeart/2018/2/layout/IconVerticalSolidList"/>
    <dgm:cxn modelId="{282C6B86-442F-4FE3-A87D-6FB650EB5B3B}" type="presParOf" srcId="{B9D2A8EC-ACCA-41CA-BF82-2BF624653EA2}" destId="{D3F61892-BAD8-4EAE-91C3-CC6803F0CCCB}" srcOrd="3" destOrd="0" presId="urn:microsoft.com/office/officeart/2018/2/layout/IconVerticalSolidList"/>
    <dgm:cxn modelId="{43683E25-59A9-4CCC-B6A8-1EE5254558F0}" type="presParOf" srcId="{B9D2A8EC-ACCA-41CA-BF82-2BF624653EA2}" destId="{BBC35A58-0318-47ED-8D4F-8E204C0F9A80}" srcOrd="4" destOrd="0" presId="urn:microsoft.com/office/officeart/2018/2/layout/IconVerticalSolidList"/>
    <dgm:cxn modelId="{2B564B1B-6E91-48BC-869F-B8F0E8160A11}" type="presParOf" srcId="{E6F76876-48B7-4F4D-8349-7026B3798F26}" destId="{62680F29-5E51-42AE-A588-8CED2C2CA855}" srcOrd="1" destOrd="0" presId="urn:microsoft.com/office/officeart/2018/2/layout/IconVerticalSolidList"/>
    <dgm:cxn modelId="{FDA8308D-4DF4-4821-B5B1-14385864E38E}" type="presParOf" srcId="{E6F76876-48B7-4F4D-8349-7026B3798F26}" destId="{7B7EBFAA-E2BF-41AA-BCEC-FCC308C03732}" srcOrd="2" destOrd="0" presId="urn:microsoft.com/office/officeart/2018/2/layout/IconVerticalSolidList"/>
    <dgm:cxn modelId="{014DBDA3-B52E-43CB-ACE6-987CB9C5D777}" type="presParOf" srcId="{7B7EBFAA-E2BF-41AA-BCEC-FCC308C03732}" destId="{C7C71EA4-7F6B-4C36-9DF8-FE691F5B72E6}" srcOrd="0" destOrd="0" presId="urn:microsoft.com/office/officeart/2018/2/layout/IconVerticalSolidList"/>
    <dgm:cxn modelId="{FF3FFFC3-8301-493F-AC6F-AD7A52B5438A}" type="presParOf" srcId="{7B7EBFAA-E2BF-41AA-BCEC-FCC308C03732}" destId="{42082640-9F36-402C-B1CE-16A418E98118}" srcOrd="1" destOrd="0" presId="urn:microsoft.com/office/officeart/2018/2/layout/IconVerticalSolidList"/>
    <dgm:cxn modelId="{D1BF77E3-88AC-4510-9DBE-C0EF08035DEA}" type="presParOf" srcId="{7B7EBFAA-E2BF-41AA-BCEC-FCC308C03732}" destId="{5660A132-23DA-4441-B84E-361B952D292F}" srcOrd="2" destOrd="0" presId="urn:microsoft.com/office/officeart/2018/2/layout/IconVerticalSolidList"/>
    <dgm:cxn modelId="{D5E7BA75-11C6-4A03-AC6B-828E1FC6D054}" type="presParOf" srcId="{7B7EBFAA-E2BF-41AA-BCEC-FCC308C03732}" destId="{8AA69A54-F4F4-4915-BAA3-B6F70E437A5A}" srcOrd="3" destOrd="0" presId="urn:microsoft.com/office/officeart/2018/2/layout/IconVerticalSolidList"/>
    <dgm:cxn modelId="{F70307A5-A219-41E1-A48D-D52E6ED6905B}" type="presParOf" srcId="{E6F76876-48B7-4F4D-8349-7026B3798F26}" destId="{70DA3662-B6D6-4078-A207-6F6DC6DF28E9}" srcOrd="3" destOrd="0" presId="urn:microsoft.com/office/officeart/2018/2/layout/IconVerticalSolidList"/>
    <dgm:cxn modelId="{9C11DE58-51A8-4A7C-85A6-315D9C446B8D}" type="presParOf" srcId="{E6F76876-48B7-4F4D-8349-7026B3798F26}" destId="{8108737A-1236-4913-9F2A-03D3E59F6038}" srcOrd="4" destOrd="0" presId="urn:microsoft.com/office/officeart/2018/2/layout/IconVerticalSolidList"/>
    <dgm:cxn modelId="{2725AFD1-BB56-4BE5-9117-33A7C6C09C5A}" type="presParOf" srcId="{8108737A-1236-4913-9F2A-03D3E59F6038}" destId="{57615B54-54F9-46A7-9B7A-E88285EFB73B}" srcOrd="0" destOrd="0" presId="urn:microsoft.com/office/officeart/2018/2/layout/IconVerticalSolidList"/>
    <dgm:cxn modelId="{47AF634E-DF57-44A0-A373-7F3B01C560DB}" type="presParOf" srcId="{8108737A-1236-4913-9F2A-03D3E59F6038}" destId="{A9C48FCE-0955-4E07-84A5-22E9BC7AAFED}" srcOrd="1" destOrd="0" presId="urn:microsoft.com/office/officeart/2018/2/layout/IconVerticalSolidList"/>
    <dgm:cxn modelId="{DD4157CE-7782-432A-8432-CFCCEEB9366A}" type="presParOf" srcId="{8108737A-1236-4913-9F2A-03D3E59F6038}" destId="{4CCE344B-2E2F-44E4-8682-B3187CAF9FE2}" srcOrd="2" destOrd="0" presId="urn:microsoft.com/office/officeart/2018/2/layout/IconVerticalSolidList"/>
    <dgm:cxn modelId="{6F88C0BB-AE0D-4CC7-9AAA-7D4395BF7FD4}" type="presParOf" srcId="{8108737A-1236-4913-9F2A-03D3E59F6038}" destId="{09B6EC12-2175-42F8-895E-627838F4FD7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8A5C42-0545-48F2-B9D4-CB19BFB9F87C}" type="doc">
      <dgm:prSet loTypeId="urn:microsoft.com/office/officeart/2018/2/layout/IconVerticalSolidList" loCatId="icon" qsTypeId="urn:microsoft.com/office/officeart/2005/8/quickstyle/simple3" qsCatId="simple" csTypeId="urn:microsoft.com/office/officeart/2005/8/colors/colorful5" csCatId="colorful" phldr="1"/>
      <dgm:spPr/>
      <dgm:t>
        <a:bodyPr/>
        <a:lstStyle/>
        <a:p>
          <a:endParaRPr lang="en-US"/>
        </a:p>
      </dgm:t>
    </dgm:pt>
    <dgm:pt modelId="{3A78E9B7-44F4-4CF2-916B-AD23A224ABF5}">
      <dgm:prSet/>
      <dgm:spPr>
        <a:xfrm>
          <a:off x="925907" y="3763"/>
          <a:ext cx="7427020" cy="801651"/>
        </a:xfrm>
        <a:prstGeom prst="rect">
          <a:avLst/>
        </a:prstGeom>
      </dgm:spPr>
      <dgm:t>
        <a:bodyPr/>
        <a:lstStyle/>
        <a:p>
          <a:pPr>
            <a:lnSpc>
              <a:spcPct val="100000"/>
            </a:lnSpc>
          </a:pPr>
          <a:r>
            <a:rPr lang="en-GB">
              <a:latin typeface="Calibri"/>
              <a:ea typeface="+mn-ea"/>
              <a:cs typeface="+mn-cs"/>
            </a:rPr>
            <a:t>Training programme for health champions</a:t>
          </a:r>
          <a:endParaRPr lang="en-US">
            <a:latin typeface="Calibri"/>
            <a:ea typeface="+mn-ea"/>
            <a:cs typeface="+mn-cs"/>
          </a:endParaRPr>
        </a:p>
      </dgm:t>
    </dgm:pt>
    <dgm:pt modelId="{BF72CA76-1808-4C94-BDD3-6CCF282B8F75}" type="parTrans" cxnId="{B90BA776-7C11-4281-8A46-C7B613119B0A}">
      <dgm:prSet/>
      <dgm:spPr/>
      <dgm:t>
        <a:bodyPr/>
        <a:lstStyle/>
        <a:p>
          <a:endParaRPr lang="en-US"/>
        </a:p>
      </dgm:t>
    </dgm:pt>
    <dgm:pt modelId="{55058EFA-9AB8-4A70-AABA-602175140D48}" type="sibTrans" cxnId="{B90BA776-7C11-4281-8A46-C7B613119B0A}">
      <dgm:prSet/>
      <dgm:spPr/>
      <dgm:t>
        <a:bodyPr/>
        <a:lstStyle/>
        <a:p>
          <a:endParaRPr lang="en-US"/>
        </a:p>
      </dgm:t>
    </dgm:pt>
    <dgm:pt modelId="{527272EC-7096-4B5B-89BA-F6E9925C13FE}">
      <dgm:prSet/>
      <dgm:spPr>
        <a:xfrm>
          <a:off x="925907" y="1005828"/>
          <a:ext cx="7427020" cy="801651"/>
        </a:xfrm>
        <a:prstGeom prst="rect">
          <a:avLst/>
        </a:prstGeom>
      </dgm:spPr>
      <dgm:t>
        <a:bodyPr/>
        <a:lstStyle/>
        <a:p>
          <a:pPr>
            <a:lnSpc>
              <a:spcPct val="100000"/>
            </a:lnSpc>
          </a:pPr>
          <a:r>
            <a:rPr lang="en-GB">
              <a:latin typeface="Calibri"/>
              <a:ea typeface="+mn-ea"/>
              <a:cs typeface="+mn-cs"/>
            </a:rPr>
            <a:t>Advice on training and education for the team from HEE </a:t>
          </a:r>
          <a:r>
            <a:rPr lang="en-GB">
              <a:latin typeface="Calibri"/>
              <a:ea typeface="+mn-ea"/>
              <a:cs typeface="+mn-cs"/>
              <a:hlinkClick xmlns:r="http://schemas.openxmlformats.org/officeDocument/2006/relationships" r:id="rId1"/>
            </a:rPr>
            <a:t>dwt@hee.nhs.uk</a:t>
          </a:r>
          <a:endParaRPr lang="en-GB">
            <a:latin typeface="Calibri"/>
            <a:ea typeface="+mn-ea"/>
            <a:cs typeface="+mn-cs"/>
          </a:endParaRPr>
        </a:p>
      </dgm:t>
    </dgm:pt>
    <dgm:pt modelId="{4BA09BFB-5E49-4984-9B0A-E318AAAB3584}" type="parTrans" cxnId="{B1738474-87CA-45C2-948F-20A2B34B8A58}">
      <dgm:prSet/>
      <dgm:spPr/>
      <dgm:t>
        <a:bodyPr/>
        <a:lstStyle/>
        <a:p>
          <a:endParaRPr lang="en-US"/>
        </a:p>
      </dgm:t>
    </dgm:pt>
    <dgm:pt modelId="{75F83792-1272-4978-A4C7-35BB333928E7}" type="sibTrans" cxnId="{B1738474-87CA-45C2-948F-20A2B34B8A58}">
      <dgm:prSet/>
      <dgm:spPr/>
      <dgm:t>
        <a:bodyPr/>
        <a:lstStyle/>
        <a:p>
          <a:endParaRPr lang="en-US"/>
        </a:p>
      </dgm:t>
    </dgm:pt>
    <dgm:pt modelId="{591AA786-770B-4776-813D-20F8621FC2D0}">
      <dgm:prSet/>
      <dgm:spPr>
        <a:xfrm>
          <a:off x="925907" y="3009957"/>
          <a:ext cx="7427020" cy="801651"/>
        </a:xfrm>
        <a:prstGeom prst="rect">
          <a:avLst/>
        </a:prstGeom>
      </dgm:spPr>
      <dgm:t>
        <a:bodyPr/>
        <a:lstStyle/>
        <a:p>
          <a:pPr>
            <a:lnSpc>
              <a:spcPct val="100000"/>
            </a:lnSpc>
          </a:pPr>
          <a:r>
            <a:rPr lang="en-GB">
              <a:latin typeface="Calibri"/>
              <a:ea typeface="+mn-ea"/>
              <a:cs typeface="+mn-cs"/>
            </a:rPr>
            <a:t>Network of champions - sharing ideas</a:t>
          </a:r>
          <a:endParaRPr lang="en-US">
            <a:latin typeface="Calibri"/>
            <a:ea typeface="+mn-ea"/>
            <a:cs typeface="+mn-cs"/>
          </a:endParaRPr>
        </a:p>
      </dgm:t>
    </dgm:pt>
    <dgm:pt modelId="{BE330DF4-C90B-4DD3-B6F8-24B44D9D27D2}" type="parTrans" cxnId="{0A721496-1560-47B6-9CFB-20F19B89C983}">
      <dgm:prSet/>
      <dgm:spPr/>
      <dgm:t>
        <a:bodyPr/>
        <a:lstStyle/>
        <a:p>
          <a:endParaRPr lang="en-US"/>
        </a:p>
      </dgm:t>
    </dgm:pt>
    <dgm:pt modelId="{A982094F-64A0-4230-A49F-AA3D0B62262D}" type="sibTrans" cxnId="{0A721496-1560-47B6-9CFB-20F19B89C983}">
      <dgm:prSet/>
      <dgm:spPr/>
      <dgm:t>
        <a:bodyPr/>
        <a:lstStyle/>
        <a:p>
          <a:endParaRPr lang="en-US"/>
        </a:p>
      </dgm:t>
    </dgm:pt>
    <dgm:pt modelId="{ECF67E14-CB9F-4FFD-9677-61F2421B0569}">
      <dgm:prSet/>
      <dgm:spPr>
        <a:xfrm>
          <a:off x="925907" y="4012022"/>
          <a:ext cx="7427020" cy="801651"/>
        </a:xfrm>
        <a:prstGeom prst="rect">
          <a:avLst/>
        </a:prstGeom>
      </dgm:spPr>
      <dgm:t>
        <a:bodyPr/>
        <a:lstStyle/>
        <a:p>
          <a:pPr>
            <a:lnSpc>
              <a:spcPct val="100000"/>
            </a:lnSpc>
          </a:pPr>
          <a:r>
            <a:rPr lang="en-GB">
              <a:latin typeface="Calibri"/>
              <a:ea typeface="+mn-ea"/>
              <a:cs typeface="+mn-cs"/>
            </a:rPr>
            <a:t>Regular updates - access to training, campaign resources </a:t>
          </a:r>
          <a:endParaRPr lang="en-US">
            <a:latin typeface="Calibri"/>
            <a:ea typeface="+mn-ea"/>
            <a:cs typeface="+mn-cs"/>
          </a:endParaRPr>
        </a:p>
      </dgm:t>
    </dgm:pt>
    <dgm:pt modelId="{294B90ED-DFE5-4A39-A9A3-B0BA525AD6C3}" type="parTrans" cxnId="{93C2ED2B-F349-47EA-BD62-4F99B99AAAB9}">
      <dgm:prSet/>
      <dgm:spPr/>
      <dgm:t>
        <a:bodyPr/>
        <a:lstStyle/>
        <a:p>
          <a:endParaRPr lang="en-US"/>
        </a:p>
      </dgm:t>
    </dgm:pt>
    <dgm:pt modelId="{7A18D567-5F48-49D3-BBD8-C94020C77B9E}" type="sibTrans" cxnId="{93C2ED2B-F349-47EA-BD62-4F99B99AAAB9}">
      <dgm:prSet/>
      <dgm:spPr/>
      <dgm:t>
        <a:bodyPr/>
        <a:lstStyle/>
        <a:p>
          <a:endParaRPr lang="en-US"/>
        </a:p>
      </dgm:t>
    </dgm:pt>
    <dgm:pt modelId="{9A2826ED-3832-4AEB-995F-2DB87965809C}">
      <dgm:prSet/>
      <dgm:spPr>
        <a:xfrm>
          <a:off x="909122" y="1946598"/>
          <a:ext cx="7427020" cy="801651"/>
        </a:xfrm>
        <a:prstGeom prst="rect">
          <a:avLst/>
        </a:prstGeom>
      </dgm:spPr>
      <dgm:t>
        <a:bodyPr/>
        <a:lstStyle/>
        <a:p>
          <a:pPr>
            <a:lnSpc>
              <a:spcPct val="100000"/>
            </a:lnSpc>
          </a:pPr>
          <a:r>
            <a:rPr lang="en-US">
              <a:latin typeface="Calibri"/>
              <a:ea typeface="+mn-ea"/>
              <a:cs typeface="+mn-cs"/>
            </a:rPr>
            <a:t>Support on queries with action planning </a:t>
          </a:r>
          <a:r>
            <a:rPr lang="en-US">
              <a:latin typeface="Calibri"/>
              <a:ea typeface="+mn-ea"/>
              <a:cs typeface="+mn-cs"/>
              <a:hlinkClick xmlns:r="http://schemas.openxmlformats.org/officeDocument/2006/relationships" r:id="rId2"/>
            </a:rPr>
            <a:t>vicky.brand@mft.nhs.uk</a:t>
          </a:r>
          <a:endParaRPr lang="en-US">
            <a:latin typeface="Calibri"/>
            <a:ea typeface="+mn-ea"/>
            <a:cs typeface="+mn-cs"/>
          </a:endParaRPr>
        </a:p>
      </dgm:t>
    </dgm:pt>
    <dgm:pt modelId="{F3D566A4-E171-4463-B031-BD11133879AC}" type="parTrans" cxnId="{65BCC7F8-F8D0-4929-8137-FF3B1362BEE0}">
      <dgm:prSet/>
      <dgm:spPr/>
      <dgm:t>
        <a:bodyPr/>
        <a:lstStyle/>
        <a:p>
          <a:endParaRPr lang="en-GB"/>
        </a:p>
      </dgm:t>
    </dgm:pt>
    <dgm:pt modelId="{47011623-E03F-48E1-9153-3D5EE66E90AC}" type="sibTrans" cxnId="{65BCC7F8-F8D0-4929-8137-FF3B1362BEE0}">
      <dgm:prSet/>
      <dgm:spPr/>
      <dgm:t>
        <a:bodyPr/>
        <a:lstStyle/>
        <a:p>
          <a:endParaRPr lang="en-GB"/>
        </a:p>
      </dgm:t>
    </dgm:pt>
    <dgm:pt modelId="{BF0ED8F4-524E-464C-BB8E-07B521726B95}">
      <dgm:prSet/>
      <dgm:spPr>
        <a:xfrm>
          <a:off x="925907" y="3763"/>
          <a:ext cx="7427020" cy="801651"/>
        </a:xfrm>
      </dgm:spPr>
      <dgm:t>
        <a:bodyPr/>
        <a:lstStyle/>
        <a:p>
          <a:pPr>
            <a:lnSpc>
              <a:spcPct val="100000"/>
            </a:lnSpc>
          </a:pPr>
          <a:r>
            <a:rPr lang="en-US">
              <a:latin typeface="Calibri"/>
              <a:ea typeface="+mn-ea"/>
              <a:cs typeface="+mn-cs"/>
            </a:rPr>
            <a:t>Healthy Living Dentistry website </a:t>
          </a:r>
          <a:r>
            <a:rPr lang="en-GB">
              <a:latin typeface="Calibri"/>
              <a:ea typeface="+mn-ea"/>
              <a:cs typeface="+mn-cs"/>
            </a:rPr>
            <a:t>http://www.cpgmhealthcare.co.uk/dental.html  </a:t>
          </a:r>
          <a:endParaRPr lang="en-US">
            <a:latin typeface="Calibri"/>
            <a:ea typeface="+mn-ea"/>
            <a:cs typeface="+mn-cs"/>
          </a:endParaRPr>
        </a:p>
      </dgm:t>
    </dgm:pt>
    <dgm:pt modelId="{695926FA-5E0B-42A0-BBA4-4C511727E6CC}" type="parTrans" cxnId="{774C6229-6DE8-40E9-AE40-46EDFE8C9439}">
      <dgm:prSet/>
      <dgm:spPr/>
      <dgm:t>
        <a:bodyPr/>
        <a:lstStyle/>
        <a:p>
          <a:endParaRPr lang="en-GB"/>
        </a:p>
      </dgm:t>
    </dgm:pt>
    <dgm:pt modelId="{727FC31D-F74B-4622-ABFF-D4B8DF19E9BB}" type="sibTrans" cxnId="{774C6229-6DE8-40E9-AE40-46EDFE8C9439}">
      <dgm:prSet/>
      <dgm:spPr/>
      <dgm:t>
        <a:bodyPr/>
        <a:lstStyle/>
        <a:p>
          <a:endParaRPr lang="en-GB"/>
        </a:p>
      </dgm:t>
    </dgm:pt>
    <dgm:pt modelId="{5E76DDEB-663E-418D-B081-07BB1070F2BF}" type="pres">
      <dgm:prSet presAssocID="{2A8A5C42-0545-48F2-B9D4-CB19BFB9F87C}" presName="root" presStyleCnt="0">
        <dgm:presLayoutVars>
          <dgm:dir/>
          <dgm:resizeHandles val="exact"/>
        </dgm:presLayoutVars>
      </dgm:prSet>
      <dgm:spPr/>
    </dgm:pt>
    <dgm:pt modelId="{9C12B2F7-BCA0-46CB-84A8-F4024C75CD52}" type="pres">
      <dgm:prSet presAssocID="{3A78E9B7-44F4-4CF2-916B-AD23A224ABF5}" presName="compNode" presStyleCnt="0"/>
      <dgm:spPr/>
    </dgm:pt>
    <dgm:pt modelId="{AC67C6DE-7209-41CD-8BC3-C118319C910C}" type="pres">
      <dgm:prSet presAssocID="{3A78E9B7-44F4-4CF2-916B-AD23A224ABF5}" presName="bgRect" presStyleLbl="bgShp" presStyleIdx="0" presStyleCnt="6"/>
      <dgm:spPr>
        <a:xfrm>
          <a:off x="0" y="3763"/>
          <a:ext cx="8352928" cy="801651"/>
        </a:xfrm>
        <a:prstGeom prst="roundRect">
          <a:avLst>
            <a:gd name="adj" fmla="val 10000"/>
          </a:avLst>
        </a:prstGeom>
      </dgm:spPr>
    </dgm:pt>
    <dgm:pt modelId="{62E5EC17-D393-4917-90E3-B1E823188A48}" type="pres">
      <dgm:prSet presAssocID="{3A78E9B7-44F4-4CF2-916B-AD23A224ABF5}" presName="iconRect" presStyleLbl="node1" presStyleIdx="0" presStyleCnt="6"/>
      <dgm:spPr>
        <a:xfrm>
          <a:off x="242499" y="184135"/>
          <a:ext cx="440908" cy="4409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umbbell"/>
        </a:ext>
      </dgm:extLst>
    </dgm:pt>
    <dgm:pt modelId="{AB01CEBB-81E3-4953-A3AE-133AD06CDFA8}" type="pres">
      <dgm:prSet presAssocID="{3A78E9B7-44F4-4CF2-916B-AD23A224ABF5}" presName="spaceRect" presStyleCnt="0"/>
      <dgm:spPr/>
    </dgm:pt>
    <dgm:pt modelId="{B7DBEE68-481E-4223-A9F0-3AAF189EB094}" type="pres">
      <dgm:prSet presAssocID="{3A78E9B7-44F4-4CF2-916B-AD23A224ABF5}" presName="parTx" presStyleLbl="revTx" presStyleIdx="0" presStyleCnt="6">
        <dgm:presLayoutVars>
          <dgm:chMax val="0"/>
          <dgm:chPref val="0"/>
        </dgm:presLayoutVars>
      </dgm:prSet>
      <dgm:spPr/>
    </dgm:pt>
    <dgm:pt modelId="{14101B08-C0D6-4C8A-921A-69F342DD0888}" type="pres">
      <dgm:prSet presAssocID="{55058EFA-9AB8-4A70-AABA-602175140D48}" presName="sibTrans" presStyleCnt="0"/>
      <dgm:spPr/>
    </dgm:pt>
    <dgm:pt modelId="{4320DBCB-784C-4A4F-A2E4-0280F15760A7}" type="pres">
      <dgm:prSet presAssocID="{BF0ED8F4-524E-464C-BB8E-07B521726B95}" presName="compNode" presStyleCnt="0"/>
      <dgm:spPr/>
    </dgm:pt>
    <dgm:pt modelId="{5F47D5F0-DEA2-450A-AC9F-09C3703E956C}" type="pres">
      <dgm:prSet presAssocID="{BF0ED8F4-524E-464C-BB8E-07B521726B95}" presName="bgRect" presStyleLbl="bgShp" presStyleIdx="1" presStyleCnt="6" custLinFactNeighborX="-1437"/>
      <dgm:spPr/>
    </dgm:pt>
    <dgm:pt modelId="{D7C64151-282D-48D7-83B5-15D05D243DFE}" type="pres">
      <dgm:prSet presAssocID="{BF0ED8F4-524E-464C-BB8E-07B521726B95}" presName="iconRect" presStyleLbl="node1" presStyleIdx="1"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nternet with solid fill"/>
        </a:ext>
      </dgm:extLst>
    </dgm:pt>
    <dgm:pt modelId="{A530F724-288E-4059-8A90-F377571524EF}" type="pres">
      <dgm:prSet presAssocID="{BF0ED8F4-524E-464C-BB8E-07B521726B95}" presName="spaceRect" presStyleCnt="0"/>
      <dgm:spPr/>
    </dgm:pt>
    <dgm:pt modelId="{E4311AD9-5C63-4F50-929D-A83E46A6ED0E}" type="pres">
      <dgm:prSet presAssocID="{BF0ED8F4-524E-464C-BB8E-07B521726B95}" presName="parTx" presStyleLbl="revTx" presStyleIdx="1" presStyleCnt="6">
        <dgm:presLayoutVars>
          <dgm:chMax val="0"/>
          <dgm:chPref val="0"/>
        </dgm:presLayoutVars>
      </dgm:prSet>
      <dgm:spPr>
        <a:prstGeom prst="rect">
          <a:avLst/>
        </a:prstGeom>
      </dgm:spPr>
    </dgm:pt>
    <dgm:pt modelId="{589FE944-3F6C-4CC1-BEF4-6AFD717C541C}" type="pres">
      <dgm:prSet presAssocID="{727FC31D-F74B-4622-ABFF-D4B8DF19E9BB}" presName="sibTrans" presStyleCnt="0"/>
      <dgm:spPr/>
    </dgm:pt>
    <dgm:pt modelId="{715A494B-E154-47EA-89D5-04A3C25548A6}" type="pres">
      <dgm:prSet presAssocID="{527272EC-7096-4B5B-89BA-F6E9925C13FE}" presName="compNode" presStyleCnt="0"/>
      <dgm:spPr/>
    </dgm:pt>
    <dgm:pt modelId="{5152547A-E264-407D-9FEE-F9C5B6F61299}" type="pres">
      <dgm:prSet presAssocID="{527272EC-7096-4B5B-89BA-F6E9925C13FE}" presName="bgRect" presStyleLbl="bgShp" presStyleIdx="2" presStyleCnt="6"/>
      <dgm:spPr>
        <a:xfrm>
          <a:off x="0" y="1005828"/>
          <a:ext cx="8352928" cy="801651"/>
        </a:xfrm>
        <a:prstGeom prst="roundRect">
          <a:avLst>
            <a:gd name="adj" fmla="val 10000"/>
          </a:avLst>
        </a:prstGeom>
      </dgm:spPr>
    </dgm:pt>
    <dgm:pt modelId="{7BFC2792-64EF-4C2B-9286-35039B4F7CFA}" type="pres">
      <dgm:prSet presAssocID="{527272EC-7096-4B5B-89BA-F6E9925C13FE}" presName="iconRect" presStyleLbl="node1" presStyleIdx="2" presStyleCnt="6"/>
      <dgm:spPr>
        <a:xfrm>
          <a:off x="242499" y="1186200"/>
          <a:ext cx="440908" cy="4409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Open book with solid fill"/>
        </a:ext>
      </dgm:extLst>
    </dgm:pt>
    <dgm:pt modelId="{27573CC2-C480-498B-AE15-E4E36B650CB8}" type="pres">
      <dgm:prSet presAssocID="{527272EC-7096-4B5B-89BA-F6E9925C13FE}" presName="spaceRect" presStyleCnt="0"/>
      <dgm:spPr/>
    </dgm:pt>
    <dgm:pt modelId="{529E4FF0-6416-407D-9E6F-E85F7C38C44C}" type="pres">
      <dgm:prSet presAssocID="{527272EC-7096-4B5B-89BA-F6E9925C13FE}" presName="parTx" presStyleLbl="revTx" presStyleIdx="2" presStyleCnt="6">
        <dgm:presLayoutVars>
          <dgm:chMax val="0"/>
          <dgm:chPref val="0"/>
        </dgm:presLayoutVars>
      </dgm:prSet>
      <dgm:spPr/>
    </dgm:pt>
    <dgm:pt modelId="{5B16282C-0657-4472-8C02-A1ABCFF55EE3}" type="pres">
      <dgm:prSet presAssocID="{75F83792-1272-4978-A4C7-35BB333928E7}" presName="sibTrans" presStyleCnt="0"/>
      <dgm:spPr/>
    </dgm:pt>
    <dgm:pt modelId="{8C05E644-AB22-4FF3-926C-4E216715B56B}" type="pres">
      <dgm:prSet presAssocID="{9A2826ED-3832-4AEB-995F-2DB87965809C}" presName="compNode" presStyleCnt="0"/>
      <dgm:spPr/>
    </dgm:pt>
    <dgm:pt modelId="{6AA2E6B6-E098-4501-8701-CB78811B4637}" type="pres">
      <dgm:prSet presAssocID="{9A2826ED-3832-4AEB-995F-2DB87965809C}" presName="bgRect" presStyleLbl="bgShp" presStyleIdx="3" presStyleCnt="6"/>
      <dgm:spPr>
        <a:xfrm>
          <a:off x="0" y="2007893"/>
          <a:ext cx="8352928" cy="801651"/>
        </a:xfrm>
        <a:prstGeom prst="roundRect">
          <a:avLst>
            <a:gd name="adj" fmla="val 10000"/>
          </a:avLst>
        </a:prstGeom>
      </dgm:spPr>
    </dgm:pt>
    <dgm:pt modelId="{38FBCCBE-503F-4D36-A1ED-386E65D62F3B}" type="pres">
      <dgm:prSet presAssocID="{9A2826ED-3832-4AEB-995F-2DB87965809C}" presName="iconRect" presStyleLbl="node1" presStyleIdx="3" presStyleCnt="6"/>
      <dgm:spPr>
        <a:xfrm>
          <a:off x="242499" y="2188264"/>
          <a:ext cx="440908" cy="4409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Artificial Intelligence with solid fill"/>
        </a:ext>
      </dgm:extLst>
    </dgm:pt>
    <dgm:pt modelId="{6979CAA6-6F66-414F-B53F-4C33ED9F38E0}" type="pres">
      <dgm:prSet presAssocID="{9A2826ED-3832-4AEB-995F-2DB87965809C}" presName="spaceRect" presStyleCnt="0"/>
      <dgm:spPr/>
    </dgm:pt>
    <dgm:pt modelId="{7A01BC33-D2DE-4FCD-A7EF-DDDF52A66CFA}" type="pres">
      <dgm:prSet presAssocID="{9A2826ED-3832-4AEB-995F-2DB87965809C}" presName="parTx" presStyleLbl="revTx" presStyleIdx="3" presStyleCnt="6" custLinFactNeighborX="-226" custLinFactNeighborY="-7646">
        <dgm:presLayoutVars>
          <dgm:chMax val="0"/>
          <dgm:chPref val="0"/>
        </dgm:presLayoutVars>
      </dgm:prSet>
      <dgm:spPr/>
    </dgm:pt>
    <dgm:pt modelId="{99FCA5A9-3C3E-44C7-BE1C-C4CFAB297F1E}" type="pres">
      <dgm:prSet presAssocID="{47011623-E03F-48E1-9153-3D5EE66E90AC}" presName="sibTrans" presStyleCnt="0"/>
      <dgm:spPr/>
    </dgm:pt>
    <dgm:pt modelId="{06DD0893-4C0A-471C-A95A-90EEC2E5D7D6}" type="pres">
      <dgm:prSet presAssocID="{591AA786-770B-4776-813D-20F8621FC2D0}" presName="compNode" presStyleCnt="0"/>
      <dgm:spPr/>
    </dgm:pt>
    <dgm:pt modelId="{6BF248C1-E192-4043-B14B-7EC65185AD4C}" type="pres">
      <dgm:prSet presAssocID="{591AA786-770B-4776-813D-20F8621FC2D0}" presName="bgRect" presStyleLbl="bgShp" presStyleIdx="4" presStyleCnt="6"/>
      <dgm:spPr>
        <a:xfrm>
          <a:off x="0" y="3009957"/>
          <a:ext cx="8352928" cy="801651"/>
        </a:xfrm>
        <a:prstGeom prst="roundRect">
          <a:avLst>
            <a:gd name="adj" fmla="val 10000"/>
          </a:avLst>
        </a:prstGeom>
      </dgm:spPr>
    </dgm:pt>
    <dgm:pt modelId="{BCF6F250-84E0-4DDF-A915-55057C44312A}" type="pres">
      <dgm:prSet presAssocID="{591AA786-770B-4776-813D-20F8621FC2D0}" presName="iconRect" presStyleLbl="node1" presStyleIdx="4" presStyleCnt="6"/>
      <dgm:spPr>
        <a:xfrm>
          <a:off x="242499" y="3190329"/>
          <a:ext cx="440908" cy="44090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onnections"/>
        </a:ext>
      </dgm:extLst>
    </dgm:pt>
    <dgm:pt modelId="{2C3AEC60-1AE2-4D8A-A5FB-7B3D30785A34}" type="pres">
      <dgm:prSet presAssocID="{591AA786-770B-4776-813D-20F8621FC2D0}" presName="spaceRect" presStyleCnt="0"/>
      <dgm:spPr/>
    </dgm:pt>
    <dgm:pt modelId="{F5BC6240-F3D3-4B20-BFCF-49BD6606D1E4}" type="pres">
      <dgm:prSet presAssocID="{591AA786-770B-4776-813D-20F8621FC2D0}" presName="parTx" presStyleLbl="revTx" presStyleIdx="4" presStyleCnt="6">
        <dgm:presLayoutVars>
          <dgm:chMax val="0"/>
          <dgm:chPref val="0"/>
        </dgm:presLayoutVars>
      </dgm:prSet>
      <dgm:spPr/>
    </dgm:pt>
    <dgm:pt modelId="{30F04047-5967-4433-94A3-5271C39F073E}" type="pres">
      <dgm:prSet presAssocID="{A982094F-64A0-4230-A49F-AA3D0B62262D}" presName="sibTrans" presStyleCnt="0"/>
      <dgm:spPr/>
    </dgm:pt>
    <dgm:pt modelId="{1CA088E5-C58F-4D50-881B-2BFEFB8C5BD8}" type="pres">
      <dgm:prSet presAssocID="{ECF67E14-CB9F-4FFD-9677-61F2421B0569}" presName="compNode" presStyleCnt="0"/>
      <dgm:spPr/>
    </dgm:pt>
    <dgm:pt modelId="{2FD8F9FC-94AB-4CF6-BEFB-986F457E3994}" type="pres">
      <dgm:prSet presAssocID="{ECF67E14-CB9F-4FFD-9677-61F2421B0569}" presName="bgRect" presStyleLbl="bgShp" presStyleIdx="5" presStyleCnt="6"/>
      <dgm:spPr>
        <a:xfrm>
          <a:off x="0" y="4012022"/>
          <a:ext cx="8352928" cy="801651"/>
        </a:xfrm>
        <a:prstGeom prst="roundRect">
          <a:avLst>
            <a:gd name="adj" fmla="val 10000"/>
          </a:avLst>
        </a:prstGeom>
      </dgm:spPr>
    </dgm:pt>
    <dgm:pt modelId="{9A1BC4B4-BC24-4B85-B6EB-33F635C6E787}" type="pres">
      <dgm:prSet presAssocID="{ECF67E14-CB9F-4FFD-9677-61F2421B0569}" presName="iconRect" presStyleLbl="node1" presStyleIdx="5" presStyleCnt="6"/>
      <dgm:spPr>
        <a:xfrm>
          <a:off x="242499" y="4192394"/>
          <a:ext cx="440908" cy="44090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Megaphone"/>
        </a:ext>
      </dgm:extLst>
    </dgm:pt>
    <dgm:pt modelId="{728696DA-213A-4290-8981-2983BAFCD67E}" type="pres">
      <dgm:prSet presAssocID="{ECF67E14-CB9F-4FFD-9677-61F2421B0569}" presName="spaceRect" presStyleCnt="0"/>
      <dgm:spPr/>
    </dgm:pt>
    <dgm:pt modelId="{BC8F5E91-2703-4C89-8E7D-8035ABB0F58A}" type="pres">
      <dgm:prSet presAssocID="{ECF67E14-CB9F-4FFD-9677-61F2421B0569}" presName="parTx" presStyleLbl="revTx" presStyleIdx="5" presStyleCnt="6">
        <dgm:presLayoutVars>
          <dgm:chMax val="0"/>
          <dgm:chPref val="0"/>
        </dgm:presLayoutVars>
      </dgm:prSet>
      <dgm:spPr/>
    </dgm:pt>
  </dgm:ptLst>
  <dgm:cxnLst>
    <dgm:cxn modelId="{774C6229-6DE8-40E9-AE40-46EDFE8C9439}" srcId="{2A8A5C42-0545-48F2-B9D4-CB19BFB9F87C}" destId="{BF0ED8F4-524E-464C-BB8E-07B521726B95}" srcOrd="1" destOrd="0" parTransId="{695926FA-5E0B-42A0-BBA4-4C511727E6CC}" sibTransId="{727FC31D-F74B-4622-ABFF-D4B8DF19E9BB}"/>
    <dgm:cxn modelId="{93C2ED2B-F349-47EA-BD62-4F99B99AAAB9}" srcId="{2A8A5C42-0545-48F2-B9D4-CB19BFB9F87C}" destId="{ECF67E14-CB9F-4FFD-9677-61F2421B0569}" srcOrd="5" destOrd="0" parTransId="{294B90ED-DFE5-4A39-A9A3-B0BA525AD6C3}" sibTransId="{7A18D567-5F48-49D3-BBD8-C94020C77B9E}"/>
    <dgm:cxn modelId="{84187047-C8A7-4040-8B05-B77C6A8F9989}" type="presOf" srcId="{ECF67E14-CB9F-4FFD-9677-61F2421B0569}" destId="{BC8F5E91-2703-4C89-8E7D-8035ABB0F58A}" srcOrd="0" destOrd="0" presId="urn:microsoft.com/office/officeart/2018/2/layout/IconVerticalSolidList"/>
    <dgm:cxn modelId="{B1738474-87CA-45C2-948F-20A2B34B8A58}" srcId="{2A8A5C42-0545-48F2-B9D4-CB19BFB9F87C}" destId="{527272EC-7096-4B5B-89BA-F6E9925C13FE}" srcOrd="2" destOrd="0" parTransId="{4BA09BFB-5E49-4984-9B0A-E318AAAB3584}" sibTransId="{75F83792-1272-4978-A4C7-35BB333928E7}"/>
    <dgm:cxn modelId="{B90BA776-7C11-4281-8A46-C7B613119B0A}" srcId="{2A8A5C42-0545-48F2-B9D4-CB19BFB9F87C}" destId="{3A78E9B7-44F4-4CF2-916B-AD23A224ABF5}" srcOrd="0" destOrd="0" parTransId="{BF72CA76-1808-4C94-BDD3-6CCF282B8F75}" sibTransId="{55058EFA-9AB8-4A70-AABA-602175140D48}"/>
    <dgm:cxn modelId="{0A721496-1560-47B6-9CFB-20F19B89C983}" srcId="{2A8A5C42-0545-48F2-B9D4-CB19BFB9F87C}" destId="{591AA786-770B-4776-813D-20F8621FC2D0}" srcOrd="4" destOrd="0" parTransId="{BE330DF4-C90B-4DD3-B6F8-24B44D9D27D2}" sibTransId="{A982094F-64A0-4230-A49F-AA3D0B62262D}"/>
    <dgm:cxn modelId="{313638AD-1213-45F7-8A4E-B68C40A0AD39}" type="presOf" srcId="{2A8A5C42-0545-48F2-B9D4-CB19BFB9F87C}" destId="{5E76DDEB-663E-418D-B081-07BB1070F2BF}" srcOrd="0" destOrd="0" presId="urn:microsoft.com/office/officeart/2018/2/layout/IconVerticalSolidList"/>
    <dgm:cxn modelId="{2105ACAD-2894-477F-BA26-512708C34809}" type="presOf" srcId="{591AA786-770B-4776-813D-20F8621FC2D0}" destId="{F5BC6240-F3D3-4B20-BFCF-49BD6606D1E4}" srcOrd="0" destOrd="0" presId="urn:microsoft.com/office/officeart/2018/2/layout/IconVerticalSolidList"/>
    <dgm:cxn modelId="{34AED7CD-6A15-4417-B7C1-71512C04E0D2}" type="presOf" srcId="{9A2826ED-3832-4AEB-995F-2DB87965809C}" destId="{7A01BC33-D2DE-4FCD-A7EF-DDDF52A66CFA}" srcOrd="0" destOrd="0" presId="urn:microsoft.com/office/officeart/2018/2/layout/IconVerticalSolidList"/>
    <dgm:cxn modelId="{859003F0-3E0E-4015-96F6-A4F51D32E32F}" type="presOf" srcId="{527272EC-7096-4B5B-89BA-F6E9925C13FE}" destId="{529E4FF0-6416-407D-9E6F-E85F7C38C44C}" srcOrd="0" destOrd="0" presId="urn:microsoft.com/office/officeart/2018/2/layout/IconVerticalSolidList"/>
    <dgm:cxn modelId="{F8BB1AF4-FA7D-42E1-A50E-8E580FF39A1E}" type="presOf" srcId="{BF0ED8F4-524E-464C-BB8E-07B521726B95}" destId="{E4311AD9-5C63-4F50-929D-A83E46A6ED0E}" srcOrd="0" destOrd="0" presId="urn:microsoft.com/office/officeart/2018/2/layout/IconVerticalSolidList"/>
    <dgm:cxn modelId="{65BCC7F8-F8D0-4929-8137-FF3B1362BEE0}" srcId="{2A8A5C42-0545-48F2-B9D4-CB19BFB9F87C}" destId="{9A2826ED-3832-4AEB-995F-2DB87965809C}" srcOrd="3" destOrd="0" parTransId="{F3D566A4-E171-4463-B031-BD11133879AC}" sibTransId="{47011623-E03F-48E1-9153-3D5EE66E90AC}"/>
    <dgm:cxn modelId="{522C58FD-86FD-4973-AA7D-2A060F44009C}" type="presOf" srcId="{3A78E9B7-44F4-4CF2-916B-AD23A224ABF5}" destId="{B7DBEE68-481E-4223-A9F0-3AAF189EB094}" srcOrd="0" destOrd="0" presId="urn:microsoft.com/office/officeart/2018/2/layout/IconVerticalSolidList"/>
    <dgm:cxn modelId="{74F472C8-12AF-41DA-8F88-90FC2FF1D342}" type="presParOf" srcId="{5E76DDEB-663E-418D-B081-07BB1070F2BF}" destId="{9C12B2F7-BCA0-46CB-84A8-F4024C75CD52}" srcOrd="0" destOrd="0" presId="urn:microsoft.com/office/officeart/2018/2/layout/IconVerticalSolidList"/>
    <dgm:cxn modelId="{C565CE36-50F9-4406-A2E5-829734F78584}" type="presParOf" srcId="{9C12B2F7-BCA0-46CB-84A8-F4024C75CD52}" destId="{AC67C6DE-7209-41CD-8BC3-C118319C910C}" srcOrd="0" destOrd="0" presId="urn:microsoft.com/office/officeart/2018/2/layout/IconVerticalSolidList"/>
    <dgm:cxn modelId="{EC46A414-2DE1-4FAC-AFAE-DB3F4BD6717B}" type="presParOf" srcId="{9C12B2F7-BCA0-46CB-84A8-F4024C75CD52}" destId="{62E5EC17-D393-4917-90E3-B1E823188A48}" srcOrd="1" destOrd="0" presId="urn:microsoft.com/office/officeart/2018/2/layout/IconVerticalSolidList"/>
    <dgm:cxn modelId="{85365219-A942-4F17-8C4E-6005E53E020C}" type="presParOf" srcId="{9C12B2F7-BCA0-46CB-84A8-F4024C75CD52}" destId="{AB01CEBB-81E3-4953-A3AE-133AD06CDFA8}" srcOrd="2" destOrd="0" presId="urn:microsoft.com/office/officeart/2018/2/layout/IconVerticalSolidList"/>
    <dgm:cxn modelId="{52ED11D6-5203-4B27-ADD2-F7E58AACAE83}" type="presParOf" srcId="{9C12B2F7-BCA0-46CB-84A8-F4024C75CD52}" destId="{B7DBEE68-481E-4223-A9F0-3AAF189EB094}" srcOrd="3" destOrd="0" presId="urn:microsoft.com/office/officeart/2018/2/layout/IconVerticalSolidList"/>
    <dgm:cxn modelId="{F105CD4A-DA31-42E2-8701-ABAFD92DD424}" type="presParOf" srcId="{5E76DDEB-663E-418D-B081-07BB1070F2BF}" destId="{14101B08-C0D6-4C8A-921A-69F342DD0888}" srcOrd="1" destOrd="0" presId="urn:microsoft.com/office/officeart/2018/2/layout/IconVerticalSolidList"/>
    <dgm:cxn modelId="{448A5F98-1B93-4FA5-9BC1-6D3D104E2E4F}" type="presParOf" srcId="{5E76DDEB-663E-418D-B081-07BB1070F2BF}" destId="{4320DBCB-784C-4A4F-A2E4-0280F15760A7}" srcOrd="2" destOrd="0" presId="urn:microsoft.com/office/officeart/2018/2/layout/IconVerticalSolidList"/>
    <dgm:cxn modelId="{B79325C3-D4D7-4484-BDEF-167BAE8A992D}" type="presParOf" srcId="{4320DBCB-784C-4A4F-A2E4-0280F15760A7}" destId="{5F47D5F0-DEA2-450A-AC9F-09C3703E956C}" srcOrd="0" destOrd="0" presId="urn:microsoft.com/office/officeart/2018/2/layout/IconVerticalSolidList"/>
    <dgm:cxn modelId="{70E23C68-BEE0-4B26-ABFF-1322DB4389F7}" type="presParOf" srcId="{4320DBCB-784C-4A4F-A2E4-0280F15760A7}" destId="{D7C64151-282D-48D7-83B5-15D05D243DFE}" srcOrd="1" destOrd="0" presId="urn:microsoft.com/office/officeart/2018/2/layout/IconVerticalSolidList"/>
    <dgm:cxn modelId="{429466C5-FFF5-4406-86EF-648EF8536C80}" type="presParOf" srcId="{4320DBCB-784C-4A4F-A2E4-0280F15760A7}" destId="{A530F724-288E-4059-8A90-F377571524EF}" srcOrd="2" destOrd="0" presId="urn:microsoft.com/office/officeart/2018/2/layout/IconVerticalSolidList"/>
    <dgm:cxn modelId="{20C32335-28EB-4886-9193-0A2DAE919F8F}" type="presParOf" srcId="{4320DBCB-784C-4A4F-A2E4-0280F15760A7}" destId="{E4311AD9-5C63-4F50-929D-A83E46A6ED0E}" srcOrd="3" destOrd="0" presId="urn:microsoft.com/office/officeart/2018/2/layout/IconVerticalSolidList"/>
    <dgm:cxn modelId="{B0495C4D-54F7-4265-BF65-E185E34C108B}" type="presParOf" srcId="{5E76DDEB-663E-418D-B081-07BB1070F2BF}" destId="{589FE944-3F6C-4CC1-BEF4-6AFD717C541C}" srcOrd="3" destOrd="0" presId="urn:microsoft.com/office/officeart/2018/2/layout/IconVerticalSolidList"/>
    <dgm:cxn modelId="{7D3B6DBA-8100-4537-AA22-A86CE214CC83}" type="presParOf" srcId="{5E76DDEB-663E-418D-B081-07BB1070F2BF}" destId="{715A494B-E154-47EA-89D5-04A3C25548A6}" srcOrd="4" destOrd="0" presId="urn:microsoft.com/office/officeart/2018/2/layout/IconVerticalSolidList"/>
    <dgm:cxn modelId="{4944C5E1-0CA2-444B-AF55-C3D7937EACD9}" type="presParOf" srcId="{715A494B-E154-47EA-89D5-04A3C25548A6}" destId="{5152547A-E264-407D-9FEE-F9C5B6F61299}" srcOrd="0" destOrd="0" presId="urn:microsoft.com/office/officeart/2018/2/layout/IconVerticalSolidList"/>
    <dgm:cxn modelId="{1976AD73-3C23-4084-A4D3-A7741F2D3507}" type="presParOf" srcId="{715A494B-E154-47EA-89D5-04A3C25548A6}" destId="{7BFC2792-64EF-4C2B-9286-35039B4F7CFA}" srcOrd="1" destOrd="0" presId="urn:microsoft.com/office/officeart/2018/2/layout/IconVerticalSolidList"/>
    <dgm:cxn modelId="{EDFC5C51-9A3E-4A5A-AAE1-78F6D0571732}" type="presParOf" srcId="{715A494B-E154-47EA-89D5-04A3C25548A6}" destId="{27573CC2-C480-498B-AE15-E4E36B650CB8}" srcOrd="2" destOrd="0" presId="urn:microsoft.com/office/officeart/2018/2/layout/IconVerticalSolidList"/>
    <dgm:cxn modelId="{74CD8604-B481-49E9-96B1-A7EC04F12393}" type="presParOf" srcId="{715A494B-E154-47EA-89D5-04A3C25548A6}" destId="{529E4FF0-6416-407D-9E6F-E85F7C38C44C}" srcOrd="3" destOrd="0" presId="urn:microsoft.com/office/officeart/2018/2/layout/IconVerticalSolidList"/>
    <dgm:cxn modelId="{DC69B92B-C962-4240-B6BE-D3221791DA04}" type="presParOf" srcId="{5E76DDEB-663E-418D-B081-07BB1070F2BF}" destId="{5B16282C-0657-4472-8C02-A1ABCFF55EE3}" srcOrd="5" destOrd="0" presId="urn:microsoft.com/office/officeart/2018/2/layout/IconVerticalSolidList"/>
    <dgm:cxn modelId="{100660F1-454A-4C99-A52A-3A991863646D}" type="presParOf" srcId="{5E76DDEB-663E-418D-B081-07BB1070F2BF}" destId="{8C05E644-AB22-4FF3-926C-4E216715B56B}" srcOrd="6" destOrd="0" presId="urn:microsoft.com/office/officeart/2018/2/layout/IconVerticalSolidList"/>
    <dgm:cxn modelId="{7F400D79-C85F-47A8-9336-724DC36608E9}" type="presParOf" srcId="{8C05E644-AB22-4FF3-926C-4E216715B56B}" destId="{6AA2E6B6-E098-4501-8701-CB78811B4637}" srcOrd="0" destOrd="0" presId="urn:microsoft.com/office/officeart/2018/2/layout/IconVerticalSolidList"/>
    <dgm:cxn modelId="{1F0BDEE5-6BA6-48B8-8B28-593DEC08473B}" type="presParOf" srcId="{8C05E644-AB22-4FF3-926C-4E216715B56B}" destId="{38FBCCBE-503F-4D36-A1ED-386E65D62F3B}" srcOrd="1" destOrd="0" presId="urn:microsoft.com/office/officeart/2018/2/layout/IconVerticalSolidList"/>
    <dgm:cxn modelId="{022B88F5-CC9A-4397-9757-863D0978B5D2}" type="presParOf" srcId="{8C05E644-AB22-4FF3-926C-4E216715B56B}" destId="{6979CAA6-6F66-414F-B53F-4C33ED9F38E0}" srcOrd="2" destOrd="0" presId="urn:microsoft.com/office/officeart/2018/2/layout/IconVerticalSolidList"/>
    <dgm:cxn modelId="{79963D43-EC44-44FA-8A79-FC7EAA2E7B74}" type="presParOf" srcId="{8C05E644-AB22-4FF3-926C-4E216715B56B}" destId="{7A01BC33-D2DE-4FCD-A7EF-DDDF52A66CFA}" srcOrd="3" destOrd="0" presId="urn:microsoft.com/office/officeart/2018/2/layout/IconVerticalSolidList"/>
    <dgm:cxn modelId="{1176E17D-83CA-49C5-9C20-C8C9995342CE}" type="presParOf" srcId="{5E76DDEB-663E-418D-B081-07BB1070F2BF}" destId="{99FCA5A9-3C3E-44C7-BE1C-C4CFAB297F1E}" srcOrd="7" destOrd="0" presId="urn:microsoft.com/office/officeart/2018/2/layout/IconVerticalSolidList"/>
    <dgm:cxn modelId="{2B32B3EE-F69B-493C-BDA3-70E9D220747E}" type="presParOf" srcId="{5E76DDEB-663E-418D-B081-07BB1070F2BF}" destId="{06DD0893-4C0A-471C-A95A-90EEC2E5D7D6}" srcOrd="8" destOrd="0" presId="urn:microsoft.com/office/officeart/2018/2/layout/IconVerticalSolidList"/>
    <dgm:cxn modelId="{22958BA3-6AAE-464D-B931-68B7F8BBEEF7}" type="presParOf" srcId="{06DD0893-4C0A-471C-A95A-90EEC2E5D7D6}" destId="{6BF248C1-E192-4043-B14B-7EC65185AD4C}" srcOrd="0" destOrd="0" presId="urn:microsoft.com/office/officeart/2018/2/layout/IconVerticalSolidList"/>
    <dgm:cxn modelId="{39411B09-4A34-4E2A-A388-90F27CE6852E}" type="presParOf" srcId="{06DD0893-4C0A-471C-A95A-90EEC2E5D7D6}" destId="{BCF6F250-84E0-4DDF-A915-55057C44312A}" srcOrd="1" destOrd="0" presId="urn:microsoft.com/office/officeart/2018/2/layout/IconVerticalSolidList"/>
    <dgm:cxn modelId="{65744430-A0C2-42A7-A226-9685F614EEA7}" type="presParOf" srcId="{06DD0893-4C0A-471C-A95A-90EEC2E5D7D6}" destId="{2C3AEC60-1AE2-4D8A-A5FB-7B3D30785A34}" srcOrd="2" destOrd="0" presId="urn:microsoft.com/office/officeart/2018/2/layout/IconVerticalSolidList"/>
    <dgm:cxn modelId="{1B9E6C40-C427-4927-9456-9BC659D584D7}" type="presParOf" srcId="{06DD0893-4C0A-471C-A95A-90EEC2E5D7D6}" destId="{F5BC6240-F3D3-4B20-BFCF-49BD6606D1E4}" srcOrd="3" destOrd="0" presId="urn:microsoft.com/office/officeart/2018/2/layout/IconVerticalSolidList"/>
    <dgm:cxn modelId="{654438C9-9096-4372-9098-A790120D7CEB}" type="presParOf" srcId="{5E76DDEB-663E-418D-B081-07BB1070F2BF}" destId="{30F04047-5967-4433-94A3-5271C39F073E}" srcOrd="9" destOrd="0" presId="urn:microsoft.com/office/officeart/2018/2/layout/IconVerticalSolidList"/>
    <dgm:cxn modelId="{F6552AF0-83C7-4801-9A56-6FEC37628F57}" type="presParOf" srcId="{5E76DDEB-663E-418D-B081-07BB1070F2BF}" destId="{1CA088E5-C58F-4D50-881B-2BFEFB8C5BD8}" srcOrd="10" destOrd="0" presId="urn:microsoft.com/office/officeart/2018/2/layout/IconVerticalSolidList"/>
    <dgm:cxn modelId="{256531EB-A33C-456E-9114-56BC2859CB97}" type="presParOf" srcId="{1CA088E5-C58F-4D50-881B-2BFEFB8C5BD8}" destId="{2FD8F9FC-94AB-4CF6-BEFB-986F457E3994}" srcOrd="0" destOrd="0" presId="urn:microsoft.com/office/officeart/2018/2/layout/IconVerticalSolidList"/>
    <dgm:cxn modelId="{3CE935DB-BF0A-4459-B8F8-8DD961DBF813}" type="presParOf" srcId="{1CA088E5-C58F-4D50-881B-2BFEFB8C5BD8}" destId="{9A1BC4B4-BC24-4B85-B6EB-33F635C6E787}" srcOrd="1" destOrd="0" presId="urn:microsoft.com/office/officeart/2018/2/layout/IconVerticalSolidList"/>
    <dgm:cxn modelId="{71EEB976-A154-42AA-A671-F8F0BE31CB79}" type="presParOf" srcId="{1CA088E5-C58F-4D50-881B-2BFEFB8C5BD8}" destId="{728696DA-213A-4290-8981-2983BAFCD67E}" srcOrd="2" destOrd="0" presId="urn:microsoft.com/office/officeart/2018/2/layout/IconVerticalSolidList"/>
    <dgm:cxn modelId="{4F880D04-A5E6-4638-AAE9-F82E58C043CA}" type="presParOf" srcId="{1CA088E5-C58F-4D50-881B-2BFEFB8C5BD8}" destId="{BC8F5E91-2703-4C89-8E7D-8035ABB0F5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90673-6CED-4133-830E-F05AAFCAD968}">
      <dsp:nvSpPr>
        <dsp:cNvPr id="0" name=""/>
        <dsp:cNvSpPr/>
      </dsp:nvSpPr>
      <dsp:spPr>
        <a:xfrm>
          <a:off x="0" y="384"/>
          <a:ext cx="6355461" cy="9007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490685-4CD3-4F24-87A9-8EC7D9B32C5A}">
      <dsp:nvSpPr>
        <dsp:cNvPr id="0" name=""/>
        <dsp:cNvSpPr/>
      </dsp:nvSpPr>
      <dsp:spPr>
        <a:xfrm>
          <a:off x="272467" y="203046"/>
          <a:ext cx="495396" cy="4953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F61892-BAD8-4EAE-91C3-CC6803F0CCCB}">
      <dsp:nvSpPr>
        <dsp:cNvPr id="0" name=""/>
        <dsp:cNvSpPr/>
      </dsp:nvSpPr>
      <dsp:spPr>
        <a:xfrm>
          <a:off x="882261" y="384"/>
          <a:ext cx="3176097" cy="90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326" tIns="95326" rIns="95326" bIns="95326" numCol="1" spcCol="1270" anchor="ctr" anchorCtr="0">
          <a:noAutofit/>
        </a:bodyPr>
        <a:lstStyle/>
        <a:p>
          <a:pPr marL="0" lvl="0" indent="0" algn="l" defTabSz="711200">
            <a:lnSpc>
              <a:spcPct val="100000"/>
            </a:lnSpc>
            <a:spcBef>
              <a:spcPct val="0"/>
            </a:spcBef>
            <a:spcAft>
              <a:spcPct val="35000"/>
            </a:spcAft>
            <a:buNone/>
          </a:pPr>
          <a:r>
            <a:rPr lang="en-US" sz="1600" kern="1200"/>
            <a:t>How will our practice benefit from Healthy Living Dentistry? </a:t>
          </a:r>
        </a:p>
      </dsp:txBody>
      <dsp:txXfrm>
        <a:off x="882261" y="384"/>
        <a:ext cx="3176097" cy="900720"/>
      </dsp:txXfrm>
    </dsp:sp>
    <dsp:sp modelId="{BBC35A58-0318-47ED-8D4F-8E204C0F9A80}">
      <dsp:nvSpPr>
        <dsp:cNvPr id="0" name=""/>
        <dsp:cNvSpPr/>
      </dsp:nvSpPr>
      <dsp:spPr>
        <a:xfrm>
          <a:off x="3900289" y="384"/>
          <a:ext cx="2455171" cy="90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326" tIns="95326" rIns="95326" bIns="95326" numCol="1" spcCol="1270" anchor="ctr" anchorCtr="0">
          <a:noAutofit/>
        </a:bodyPr>
        <a:lstStyle/>
        <a:p>
          <a:pPr marL="0" lvl="0" indent="0" algn="l" defTabSz="533400">
            <a:lnSpc>
              <a:spcPct val="100000"/>
            </a:lnSpc>
            <a:spcBef>
              <a:spcPct val="0"/>
            </a:spcBef>
            <a:spcAft>
              <a:spcPct val="35000"/>
            </a:spcAft>
            <a:buNone/>
          </a:pPr>
          <a:endParaRPr lang="en-US" sz="1200" kern="1200"/>
        </a:p>
      </dsp:txBody>
      <dsp:txXfrm>
        <a:off x="3900289" y="384"/>
        <a:ext cx="2455171" cy="900720"/>
      </dsp:txXfrm>
    </dsp:sp>
    <dsp:sp modelId="{C7C71EA4-7F6B-4C36-9DF8-FE691F5B72E6}">
      <dsp:nvSpPr>
        <dsp:cNvPr id="0" name=""/>
        <dsp:cNvSpPr/>
      </dsp:nvSpPr>
      <dsp:spPr>
        <a:xfrm>
          <a:off x="0" y="1126284"/>
          <a:ext cx="6355461" cy="9007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082640-9F36-402C-B1CE-16A418E98118}">
      <dsp:nvSpPr>
        <dsp:cNvPr id="0" name=""/>
        <dsp:cNvSpPr/>
      </dsp:nvSpPr>
      <dsp:spPr>
        <a:xfrm>
          <a:off x="272467" y="1328946"/>
          <a:ext cx="495396" cy="4953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A69A54-F4F4-4915-BAA3-B6F70E437A5A}">
      <dsp:nvSpPr>
        <dsp:cNvPr id="0" name=""/>
        <dsp:cNvSpPr/>
      </dsp:nvSpPr>
      <dsp:spPr>
        <a:xfrm>
          <a:off x="1040331" y="1126284"/>
          <a:ext cx="5315129" cy="90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326" tIns="95326" rIns="95326" bIns="95326" numCol="1" spcCol="1270" anchor="ctr" anchorCtr="0">
          <a:noAutofit/>
        </a:bodyPr>
        <a:lstStyle/>
        <a:p>
          <a:pPr marL="0" lvl="0" indent="0" algn="l" defTabSz="711200">
            <a:lnSpc>
              <a:spcPct val="100000"/>
            </a:lnSpc>
            <a:spcBef>
              <a:spcPct val="0"/>
            </a:spcBef>
            <a:spcAft>
              <a:spcPct val="35000"/>
            </a:spcAft>
            <a:buNone/>
          </a:pPr>
          <a:r>
            <a:rPr lang="en-US" sz="1600" kern="1200"/>
            <a:t>How will we measure impact in the practice?</a:t>
          </a:r>
        </a:p>
      </dsp:txBody>
      <dsp:txXfrm>
        <a:off x="1040331" y="1126284"/>
        <a:ext cx="5315129" cy="900720"/>
      </dsp:txXfrm>
    </dsp:sp>
    <dsp:sp modelId="{57615B54-54F9-46A7-9B7A-E88285EFB73B}">
      <dsp:nvSpPr>
        <dsp:cNvPr id="0" name=""/>
        <dsp:cNvSpPr/>
      </dsp:nvSpPr>
      <dsp:spPr>
        <a:xfrm>
          <a:off x="0" y="2252185"/>
          <a:ext cx="6355461" cy="9007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48FCE-0955-4E07-84A5-22E9BC7AAFED}">
      <dsp:nvSpPr>
        <dsp:cNvPr id="0" name=""/>
        <dsp:cNvSpPr/>
      </dsp:nvSpPr>
      <dsp:spPr>
        <a:xfrm>
          <a:off x="272467" y="2454847"/>
          <a:ext cx="495396" cy="4953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B6EC12-2175-42F8-895E-627838F4FD7C}">
      <dsp:nvSpPr>
        <dsp:cNvPr id="0" name=""/>
        <dsp:cNvSpPr/>
      </dsp:nvSpPr>
      <dsp:spPr>
        <a:xfrm>
          <a:off x="1040331" y="2252185"/>
          <a:ext cx="5315129" cy="90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326" tIns="95326" rIns="95326" bIns="95326" numCol="1" spcCol="1270" anchor="ctr" anchorCtr="0">
          <a:noAutofit/>
        </a:bodyPr>
        <a:lstStyle/>
        <a:p>
          <a:pPr marL="0" lvl="0" indent="0" algn="l" defTabSz="711200">
            <a:lnSpc>
              <a:spcPct val="100000"/>
            </a:lnSpc>
            <a:spcBef>
              <a:spcPct val="0"/>
            </a:spcBef>
            <a:spcAft>
              <a:spcPct val="35000"/>
            </a:spcAft>
            <a:buNone/>
          </a:pPr>
          <a:r>
            <a:rPr lang="en-US" sz="1600" kern="1200"/>
            <a:t>Time allocation: 5 mins </a:t>
          </a:r>
        </a:p>
      </dsp:txBody>
      <dsp:txXfrm>
        <a:off x="1040331" y="2252185"/>
        <a:ext cx="5315129" cy="900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7C6DE-7209-41CD-8BC3-C118319C910C}">
      <dsp:nvSpPr>
        <dsp:cNvPr id="0" name=""/>
        <dsp:cNvSpPr/>
      </dsp:nvSpPr>
      <dsp:spPr>
        <a:xfrm>
          <a:off x="0" y="2992"/>
          <a:ext cx="6086137" cy="46434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2E5EC17-D393-4917-90E3-B1E823188A48}">
      <dsp:nvSpPr>
        <dsp:cNvPr id="0" name=""/>
        <dsp:cNvSpPr/>
      </dsp:nvSpPr>
      <dsp:spPr>
        <a:xfrm>
          <a:off x="140463" y="107469"/>
          <a:ext cx="255637" cy="255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7DBEE68-481E-4223-A9F0-3AAF189EB094}">
      <dsp:nvSpPr>
        <dsp:cNvPr id="0" name=""/>
        <dsp:cNvSpPr/>
      </dsp:nvSpPr>
      <dsp:spPr>
        <a:xfrm>
          <a:off x="536565" y="2992"/>
          <a:ext cx="5525331" cy="507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50" tIns="53750" rIns="53750" bIns="53750" numCol="1" spcCol="1270" anchor="ctr" anchorCtr="0">
          <a:noAutofit/>
        </a:bodyPr>
        <a:lstStyle/>
        <a:p>
          <a:pPr marL="0" lvl="0" indent="0" algn="l" defTabSz="622300">
            <a:lnSpc>
              <a:spcPct val="100000"/>
            </a:lnSpc>
            <a:spcBef>
              <a:spcPct val="0"/>
            </a:spcBef>
            <a:spcAft>
              <a:spcPct val="35000"/>
            </a:spcAft>
            <a:buNone/>
          </a:pPr>
          <a:r>
            <a:rPr lang="en-GB" sz="1400" kern="1200">
              <a:latin typeface="Calibri"/>
              <a:ea typeface="+mn-ea"/>
              <a:cs typeface="+mn-cs"/>
            </a:rPr>
            <a:t>Training programme for health champions</a:t>
          </a:r>
          <a:endParaRPr lang="en-US" sz="1400" kern="1200">
            <a:latin typeface="Calibri"/>
            <a:ea typeface="+mn-ea"/>
            <a:cs typeface="+mn-cs"/>
          </a:endParaRPr>
        </a:p>
      </dsp:txBody>
      <dsp:txXfrm>
        <a:off x="536565" y="2992"/>
        <a:ext cx="5525331" cy="507874"/>
      </dsp:txXfrm>
    </dsp:sp>
    <dsp:sp modelId="{5F47D5F0-DEA2-450A-AC9F-09C3703E956C}">
      <dsp:nvSpPr>
        <dsp:cNvPr id="0" name=""/>
        <dsp:cNvSpPr/>
      </dsp:nvSpPr>
      <dsp:spPr>
        <a:xfrm>
          <a:off x="0" y="637835"/>
          <a:ext cx="6086137" cy="46434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D7C64151-282D-48D7-83B5-15D05D243DFE}">
      <dsp:nvSpPr>
        <dsp:cNvPr id="0" name=""/>
        <dsp:cNvSpPr/>
      </dsp:nvSpPr>
      <dsp:spPr>
        <a:xfrm>
          <a:off x="140463" y="742312"/>
          <a:ext cx="255637" cy="255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4311AD9-5C63-4F50-929D-A83E46A6ED0E}">
      <dsp:nvSpPr>
        <dsp:cNvPr id="0" name=""/>
        <dsp:cNvSpPr/>
      </dsp:nvSpPr>
      <dsp:spPr>
        <a:xfrm>
          <a:off x="536565" y="637835"/>
          <a:ext cx="5525331" cy="507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50" tIns="53750" rIns="53750" bIns="53750" numCol="1" spcCol="1270" anchor="ctr" anchorCtr="0">
          <a:noAutofit/>
        </a:bodyPr>
        <a:lstStyle/>
        <a:p>
          <a:pPr marL="0" lvl="0" indent="0" algn="l" defTabSz="622300">
            <a:lnSpc>
              <a:spcPct val="100000"/>
            </a:lnSpc>
            <a:spcBef>
              <a:spcPct val="0"/>
            </a:spcBef>
            <a:spcAft>
              <a:spcPct val="35000"/>
            </a:spcAft>
            <a:buNone/>
          </a:pPr>
          <a:r>
            <a:rPr lang="en-US" sz="1400" kern="1200">
              <a:latin typeface="Calibri"/>
              <a:ea typeface="+mn-ea"/>
              <a:cs typeface="+mn-cs"/>
            </a:rPr>
            <a:t>Healthy Living Dentistry website </a:t>
          </a:r>
          <a:r>
            <a:rPr lang="en-GB" sz="1400" kern="1200">
              <a:latin typeface="Calibri"/>
              <a:ea typeface="+mn-ea"/>
              <a:cs typeface="+mn-cs"/>
            </a:rPr>
            <a:t>http://www.cpgmhealthcare.co.uk/dental.html  </a:t>
          </a:r>
          <a:endParaRPr lang="en-US" sz="1400" kern="1200">
            <a:latin typeface="Calibri"/>
            <a:ea typeface="+mn-ea"/>
            <a:cs typeface="+mn-cs"/>
          </a:endParaRPr>
        </a:p>
      </dsp:txBody>
      <dsp:txXfrm>
        <a:off x="536565" y="637835"/>
        <a:ext cx="5525331" cy="507874"/>
      </dsp:txXfrm>
    </dsp:sp>
    <dsp:sp modelId="{5152547A-E264-407D-9FEE-F9C5B6F61299}">
      <dsp:nvSpPr>
        <dsp:cNvPr id="0" name=""/>
        <dsp:cNvSpPr/>
      </dsp:nvSpPr>
      <dsp:spPr>
        <a:xfrm>
          <a:off x="0" y="1272678"/>
          <a:ext cx="6086137" cy="46434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7BFC2792-64EF-4C2B-9286-35039B4F7CFA}">
      <dsp:nvSpPr>
        <dsp:cNvPr id="0" name=""/>
        <dsp:cNvSpPr/>
      </dsp:nvSpPr>
      <dsp:spPr>
        <a:xfrm>
          <a:off x="140463" y="1377155"/>
          <a:ext cx="255637" cy="255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29E4FF0-6416-407D-9E6F-E85F7C38C44C}">
      <dsp:nvSpPr>
        <dsp:cNvPr id="0" name=""/>
        <dsp:cNvSpPr/>
      </dsp:nvSpPr>
      <dsp:spPr>
        <a:xfrm>
          <a:off x="536565" y="1272678"/>
          <a:ext cx="5525331" cy="507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50" tIns="53750" rIns="53750" bIns="53750" numCol="1" spcCol="1270" anchor="ctr" anchorCtr="0">
          <a:noAutofit/>
        </a:bodyPr>
        <a:lstStyle/>
        <a:p>
          <a:pPr marL="0" lvl="0" indent="0" algn="l" defTabSz="622300">
            <a:lnSpc>
              <a:spcPct val="100000"/>
            </a:lnSpc>
            <a:spcBef>
              <a:spcPct val="0"/>
            </a:spcBef>
            <a:spcAft>
              <a:spcPct val="35000"/>
            </a:spcAft>
            <a:buNone/>
          </a:pPr>
          <a:r>
            <a:rPr lang="en-GB" sz="1400" kern="1200">
              <a:latin typeface="Calibri"/>
              <a:ea typeface="+mn-ea"/>
              <a:cs typeface="+mn-cs"/>
            </a:rPr>
            <a:t>Advice on training and education for the team from HEE </a:t>
          </a:r>
          <a:r>
            <a:rPr lang="en-GB" sz="1400" kern="1200">
              <a:latin typeface="Calibri"/>
              <a:ea typeface="+mn-ea"/>
              <a:cs typeface="+mn-cs"/>
              <a:hlinkClick xmlns:r="http://schemas.openxmlformats.org/officeDocument/2006/relationships" r:id="rId7"/>
            </a:rPr>
            <a:t>dwt@hee.nhs.uk</a:t>
          </a:r>
          <a:endParaRPr lang="en-GB" sz="1400" kern="1200">
            <a:latin typeface="Calibri"/>
            <a:ea typeface="+mn-ea"/>
            <a:cs typeface="+mn-cs"/>
          </a:endParaRPr>
        </a:p>
      </dsp:txBody>
      <dsp:txXfrm>
        <a:off x="536565" y="1272678"/>
        <a:ext cx="5525331" cy="507874"/>
      </dsp:txXfrm>
    </dsp:sp>
    <dsp:sp modelId="{6AA2E6B6-E098-4501-8701-CB78811B4637}">
      <dsp:nvSpPr>
        <dsp:cNvPr id="0" name=""/>
        <dsp:cNvSpPr/>
      </dsp:nvSpPr>
      <dsp:spPr>
        <a:xfrm>
          <a:off x="0" y="1907521"/>
          <a:ext cx="6086137" cy="46434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38FBCCBE-503F-4D36-A1ED-386E65D62F3B}">
      <dsp:nvSpPr>
        <dsp:cNvPr id="0" name=""/>
        <dsp:cNvSpPr/>
      </dsp:nvSpPr>
      <dsp:spPr>
        <a:xfrm>
          <a:off x="140463" y="2011998"/>
          <a:ext cx="255637" cy="255388"/>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A01BC33-D2DE-4FCD-A7EF-DDDF52A66CFA}">
      <dsp:nvSpPr>
        <dsp:cNvPr id="0" name=""/>
        <dsp:cNvSpPr/>
      </dsp:nvSpPr>
      <dsp:spPr>
        <a:xfrm>
          <a:off x="524077" y="1868689"/>
          <a:ext cx="5525331" cy="507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50" tIns="53750" rIns="53750" bIns="53750" numCol="1" spcCol="1270" anchor="ctr" anchorCtr="0">
          <a:noAutofit/>
        </a:bodyPr>
        <a:lstStyle/>
        <a:p>
          <a:pPr marL="0" lvl="0" indent="0" algn="l" defTabSz="622300">
            <a:lnSpc>
              <a:spcPct val="100000"/>
            </a:lnSpc>
            <a:spcBef>
              <a:spcPct val="0"/>
            </a:spcBef>
            <a:spcAft>
              <a:spcPct val="35000"/>
            </a:spcAft>
            <a:buNone/>
          </a:pPr>
          <a:r>
            <a:rPr lang="en-US" sz="1400" kern="1200">
              <a:latin typeface="Calibri"/>
              <a:ea typeface="+mn-ea"/>
              <a:cs typeface="+mn-cs"/>
            </a:rPr>
            <a:t>Support on queries with action planning </a:t>
          </a:r>
          <a:r>
            <a:rPr lang="en-US" sz="1400" kern="1200">
              <a:latin typeface="Calibri"/>
              <a:ea typeface="+mn-ea"/>
              <a:cs typeface="+mn-cs"/>
              <a:hlinkClick xmlns:r="http://schemas.openxmlformats.org/officeDocument/2006/relationships" r:id="rId10"/>
            </a:rPr>
            <a:t>vicky.brand@mft.nhs.uk</a:t>
          </a:r>
          <a:endParaRPr lang="en-US" sz="1400" kern="1200">
            <a:latin typeface="Calibri"/>
            <a:ea typeface="+mn-ea"/>
            <a:cs typeface="+mn-cs"/>
          </a:endParaRPr>
        </a:p>
      </dsp:txBody>
      <dsp:txXfrm>
        <a:off x="524077" y="1868689"/>
        <a:ext cx="5525331" cy="507874"/>
      </dsp:txXfrm>
    </dsp:sp>
    <dsp:sp modelId="{6BF248C1-E192-4043-B14B-7EC65185AD4C}">
      <dsp:nvSpPr>
        <dsp:cNvPr id="0" name=""/>
        <dsp:cNvSpPr/>
      </dsp:nvSpPr>
      <dsp:spPr>
        <a:xfrm>
          <a:off x="0" y="2542364"/>
          <a:ext cx="6086137" cy="46434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CF6F250-84E0-4DDF-A915-55057C44312A}">
      <dsp:nvSpPr>
        <dsp:cNvPr id="0" name=""/>
        <dsp:cNvSpPr/>
      </dsp:nvSpPr>
      <dsp:spPr>
        <a:xfrm>
          <a:off x="140463" y="2646841"/>
          <a:ext cx="255637" cy="25538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5BC6240-F3D3-4B20-BFCF-49BD6606D1E4}">
      <dsp:nvSpPr>
        <dsp:cNvPr id="0" name=""/>
        <dsp:cNvSpPr/>
      </dsp:nvSpPr>
      <dsp:spPr>
        <a:xfrm>
          <a:off x="536565" y="2542364"/>
          <a:ext cx="5525331" cy="507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50" tIns="53750" rIns="53750" bIns="53750" numCol="1" spcCol="1270" anchor="ctr" anchorCtr="0">
          <a:noAutofit/>
        </a:bodyPr>
        <a:lstStyle/>
        <a:p>
          <a:pPr marL="0" lvl="0" indent="0" algn="l" defTabSz="622300">
            <a:lnSpc>
              <a:spcPct val="100000"/>
            </a:lnSpc>
            <a:spcBef>
              <a:spcPct val="0"/>
            </a:spcBef>
            <a:spcAft>
              <a:spcPct val="35000"/>
            </a:spcAft>
            <a:buNone/>
          </a:pPr>
          <a:r>
            <a:rPr lang="en-GB" sz="1400" kern="1200">
              <a:latin typeface="Calibri"/>
              <a:ea typeface="+mn-ea"/>
              <a:cs typeface="+mn-cs"/>
            </a:rPr>
            <a:t>Network of champions - sharing ideas</a:t>
          </a:r>
          <a:endParaRPr lang="en-US" sz="1400" kern="1200">
            <a:latin typeface="Calibri"/>
            <a:ea typeface="+mn-ea"/>
            <a:cs typeface="+mn-cs"/>
          </a:endParaRPr>
        </a:p>
      </dsp:txBody>
      <dsp:txXfrm>
        <a:off x="536565" y="2542364"/>
        <a:ext cx="5525331" cy="507874"/>
      </dsp:txXfrm>
    </dsp:sp>
    <dsp:sp modelId="{2FD8F9FC-94AB-4CF6-BEFB-986F457E3994}">
      <dsp:nvSpPr>
        <dsp:cNvPr id="0" name=""/>
        <dsp:cNvSpPr/>
      </dsp:nvSpPr>
      <dsp:spPr>
        <a:xfrm>
          <a:off x="0" y="3177207"/>
          <a:ext cx="6086137" cy="46434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A1BC4B4-BC24-4B85-B6EB-33F635C6E787}">
      <dsp:nvSpPr>
        <dsp:cNvPr id="0" name=""/>
        <dsp:cNvSpPr/>
      </dsp:nvSpPr>
      <dsp:spPr>
        <a:xfrm>
          <a:off x="140463" y="3281684"/>
          <a:ext cx="255637" cy="25538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C8F5E91-2703-4C89-8E7D-8035ABB0F58A}">
      <dsp:nvSpPr>
        <dsp:cNvPr id="0" name=""/>
        <dsp:cNvSpPr/>
      </dsp:nvSpPr>
      <dsp:spPr>
        <a:xfrm>
          <a:off x="536565" y="3177207"/>
          <a:ext cx="5525331" cy="507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50" tIns="53750" rIns="53750" bIns="53750" numCol="1" spcCol="1270" anchor="ctr" anchorCtr="0">
          <a:noAutofit/>
        </a:bodyPr>
        <a:lstStyle/>
        <a:p>
          <a:pPr marL="0" lvl="0" indent="0" algn="l" defTabSz="622300">
            <a:lnSpc>
              <a:spcPct val="100000"/>
            </a:lnSpc>
            <a:spcBef>
              <a:spcPct val="0"/>
            </a:spcBef>
            <a:spcAft>
              <a:spcPct val="35000"/>
            </a:spcAft>
            <a:buNone/>
          </a:pPr>
          <a:r>
            <a:rPr lang="en-GB" sz="1400" kern="1200">
              <a:latin typeface="Calibri"/>
              <a:ea typeface="+mn-ea"/>
              <a:cs typeface="+mn-cs"/>
            </a:rPr>
            <a:t>Regular updates - access to training, campaign resources </a:t>
          </a:r>
          <a:endParaRPr lang="en-US" sz="1400" kern="1200">
            <a:latin typeface="Calibri"/>
            <a:ea typeface="+mn-ea"/>
            <a:cs typeface="+mn-cs"/>
          </a:endParaRPr>
        </a:p>
      </dsp:txBody>
      <dsp:txXfrm>
        <a:off x="536565" y="3177207"/>
        <a:ext cx="5525331" cy="5078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D622C2-406A-B444-9262-E8053FC331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787369-8FD9-3E45-B98D-E71BE8DBC9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5A91D6-8414-064D-915B-577F8F28F671}" type="datetimeFigureOut">
              <a:rPr lang="en-US" smtClean="0"/>
              <a:t>9/28/2021</a:t>
            </a:fld>
            <a:endParaRPr lang="en-US"/>
          </a:p>
        </p:txBody>
      </p:sp>
      <p:sp>
        <p:nvSpPr>
          <p:cNvPr id="4" name="Footer Placeholder 3">
            <a:extLst>
              <a:ext uri="{FF2B5EF4-FFF2-40B4-BE49-F238E27FC236}">
                <a16:creationId xmlns:a16="http://schemas.microsoft.com/office/drawing/2014/main" id="{9BFF482B-B564-D146-92DE-8138A0F36F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11D7C4-F2EC-2246-9EF0-CAD6B2154F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BF037E-385B-9844-8C63-A30DC27FB082}" type="slidenum">
              <a:rPr lang="en-US" smtClean="0"/>
              <a:t>‹#›</a:t>
            </a:fld>
            <a:endParaRPr lang="en-US"/>
          </a:p>
        </p:txBody>
      </p:sp>
    </p:spTree>
    <p:extLst>
      <p:ext uri="{BB962C8B-B14F-4D97-AF65-F5344CB8AC3E}">
        <p14:creationId xmlns:p14="http://schemas.microsoft.com/office/powerpoint/2010/main" val="3767139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F5DAE-6E15-7C40-B8BF-B8B4C7F36855}" type="datetimeFigureOut">
              <a:rPr lang="en-US" smtClean="0"/>
              <a:t>9/28/2021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08648-CEFD-6947-9EBC-FE1CCD6940F5}" type="slidenum">
              <a:rPr lang="en-US" smtClean="0"/>
              <a:t>‹#›</a:t>
            </a:fld>
            <a:endParaRPr lang="en-US"/>
          </a:p>
        </p:txBody>
      </p:sp>
    </p:spTree>
    <p:extLst>
      <p:ext uri="{BB962C8B-B14F-4D97-AF65-F5344CB8AC3E}">
        <p14:creationId xmlns:p14="http://schemas.microsoft.com/office/powerpoint/2010/main" val="25961197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dental@cpgmhealthcare.co.u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cpgmhealthcare.co.uk"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dental@cpgm.nhs.co.u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Welcome everyone, thank you for attending the briefing on implementing healthy living dentistry in our practice.   </a:t>
            </a:r>
            <a:endParaRPr lang="en-US"/>
          </a:p>
        </p:txBody>
      </p:sp>
      <p:sp>
        <p:nvSpPr>
          <p:cNvPr id="4" name="Slide Number Placeholder 3"/>
          <p:cNvSpPr>
            <a:spLocks noGrp="1"/>
          </p:cNvSpPr>
          <p:nvPr>
            <p:ph type="sldNum" sz="quarter" idx="5"/>
          </p:nvPr>
        </p:nvSpPr>
        <p:spPr/>
        <p:txBody>
          <a:bodyPr/>
          <a:lstStyle/>
          <a:p>
            <a:fld id="{C7308648-CEFD-6947-9EBC-FE1CCD6940F5}" type="slidenum">
              <a:rPr lang="en-US" smtClean="0"/>
              <a:t>1</a:t>
            </a:fld>
            <a:endParaRPr lang="en-US"/>
          </a:p>
        </p:txBody>
      </p:sp>
    </p:spTree>
    <p:extLst>
      <p:ext uri="{BB962C8B-B14F-4D97-AF65-F5344CB8AC3E}">
        <p14:creationId xmlns:p14="http://schemas.microsoft.com/office/powerpoint/2010/main" val="3396845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advisable notes are taken by a member of the team in terms of measuring impact  </a:t>
            </a:r>
          </a:p>
        </p:txBody>
      </p:sp>
      <p:sp>
        <p:nvSpPr>
          <p:cNvPr id="4" name="Slide Number Placeholder 3"/>
          <p:cNvSpPr>
            <a:spLocks noGrp="1"/>
          </p:cNvSpPr>
          <p:nvPr>
            <p:ph type="sldNum" sz="quarter" idx="5"/>
          </p:nvPr>
        </p:nvSpPr>
        <p:spPr/>
        <p:txBody>
          <a:bodyPr/>
          <a:lstStyle/>
          <a:p>
            <a:fld id="{C7308648-CEFD-6947-9EBC-FE1CCD6940F5}" type="slidenum">
              <a:rPr lang="en-US" smtClean="0"/>
              <a:t>10</a:t>
            </a:fld>
            <a:endParaRPr lang="en-US"/>
          </a:p>
        </p:txBody>
      </p:sp>
    </p:spTree>
    <p:extLst>
      <p:ext uri="{BB962C8B-B14F-4D97-AF65-F5344CB8AC3E}">
        <p14:creationId xmlns:p14="http://schemas.microsoft.com/office/powerpoint/2010/main" val="3482118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We all need to be aware of this document, its my responsibility as lead to write this but would appreciate contributions from the champion and the rest of the team to achieve the outcomes. </a:t>
            </a:r>
          </a:p>
          <a:p>
            <a:r>
              <a:rPr lang="en-GB" dirty="0">
                <a:cs typeface="Calibri"/>
              </a:rPr>
              <a:t>We will need to come together in-terms of campaign planning and we will have a look at some examples of completed action plans and campaign planning in the next few slides.    </a:t>
            </a:r>
          </a:p>
        </p:txBody>
      </p:sp>
      <p:sp>
        <p:nvSpPr>
          <p:cNvPr id="4" name="Slide Number Placeholder 3"/>
          <p:cNvSpPr>
            <a:spLocks noGrp="1"/>
          </p:cNvSpPr>
          <p:nvPr>
            <p:ph type="sldNum" sz="quarter" idx="5"/>
          </p:nvPr>
        </p:nvSpPr>
        <p:spPr/>
        <p:txBody>
          <a:bodyPr/>
          <a:lstStyle/>
          <a:p>
            <a:fld id="{C7308648-CEFD-6947-9EBC-FE1CCD6940F5}" type="slidenum">
              <a:rPr lang="en-US" smtClean="0"/>
              <a:t>11</a:t>
            </a:fld>
            <a:endParaRPr lang="en-US"/>
          </a:p>
        </p:txBody>
      </p:sp>
    </p:spTree>
    <p:extLst>
      <p:ext uri="{BB962C8B-B14F-4D97-AF65-F5344CB8AC3E}">
        <p14:creationId xmlns:p14="http://schemas.microsoft.com/office/powerpoint/2010/main" val="1776601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through slide and ask –are there any other suggestions /ideas of examples of evidence </a:t>
            </a:r>
          </a:p>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12</a:t>
            </a:fld>
            <a:endParaRPr lang="en-US"/>
          </a:p>
        </p:txBody>
      </p:sp>
    </p:spTree>
    <p:extLst>
      <p:ext uri="{BB962C8B-B14F-4D97-AF65-F5344CB8AC3E}">
        <p14:creationId xmlns:p14="http://schemas.microsoft.com/office/powerpoint/2010/main" val="956834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To achieve level 2 outline what your plans are to complete the LDN toolkits- put in some dates over the next  year. If you have already done the training recently put in the date and what you have done as a result.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Once you have completed these aspects you can send in all the information and  accompanying evidence to </a:t>
            </a:r>
            <a:r>
              <a:rPr lang="en-US" sz="1200" b="1" u="sng" kern="1200" dirty="0">
                <a:solidFill>
                  <a:schemeClr val="tx1"/>
                </a:solidFill>
                <a:effectLst/>
                <a:latin typeface="+mn-lt"/>
                <a:ea typeface="+mn-ea"/>
                <a:cs typeface="+mn-cs"/>
                <a:hlinkClick r:id="rId3"/>
              </a:rPr>
              <a:t>dental@cpgmhealthcare.co.uk</a:t>
            </a:r>
            <a:r>
              <a:rPr lang="en-US" sz="1200" b="1" u="sng"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13</a:t>
            </a:fld>
            <a:endParaRPr lang="en-US"/>
          </a:p>
        </p:txBody>
      </p:sp>
    </p:spTree>
    <p:extLst>
      <p:ext uri="{BB962C8B-B14F-4D97-AF65-F5344CB8AC3E}">
        <p14:creationId xmlns:p14="http://schemas.microsoft.com/office/powerpoint/2010/main" val="1443055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 Further examples of changes made to practice for the listed toolkits.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14</a:t>
            </a:fld>
            <a:endParaRPr lang="en-US"/>
          </a:p>
        </p:txBody>
      </p:sp>
    </p:spTree>
    <p:extLst>
      <p:ext uri="{BB962C8B-B14F-4D97-AF65-F5344CB8AC3E}">
        <p14:creationId xmlns:p14="http://schemas.microsoft.com/office/powerpoint/2010/main" val="4049515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 Consider and discuss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15</a:t>
            </a:fld>
            <a:endParaRPr lang="en-US"/>
          </a:p>
        </p:txBody>
      </p:sp>
    </p:spTree>
    <p:extLst>
      <p:ext uri="{BB962C8B-B14F-4D97-AF65-F5344CB8AC3E}">
        <p14:creationId xmlns:p14="http://schemas.microsoft.com/office/powerpoint/2010/main" val="1045251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achieve level 1 all 6 campaigns must be planned and recorded on this document with dates they are to be implemented, only 1 campaign must be implemented and evidenced to achieve level 1. </a:t>
            </a:r>
          </a:p>
          <a:p>
            <a:r>
              <a:rPr lang="en-GB" dirty="0"/>
              <a:t>To achieve level 2 along with all the toolkit implementation all 6 campaigns must be completed and evidenced before level 2 award can be achieved.  </a:t>
            </a:r>
          </a:p>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16</a:t>
            </a:fld>
            <a:endParaRPr lang="en-US"/>
          </a:p>
        </p:txBody>
      </p:sp>
    </p:spTree>
    <p:extLst>
      <p:ext uri="{BB962C8B-B14F-4D97-AF65-F5344CB8AC3E}">
        <p14:creationId xmlns:p14="http://schemas.microsoft.com/office/powerpoint/2010/main" val="2177228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r>
              <a:rPr lang="en-GB" dirty="0"/>
              <a:t>Discuss</a:t>
            </a:r>
          </a:p>
        </p:txBody>
      </p:sp>
      <p:sp>
        <p:nvSpPr>
          <p:cNvPr id="4" name="Slide Number Placeholder 3"/>
          <p:cNvSpPr>
            <a:spLocks noGrp="1"/>
          </p:cNvSpPr>
          <p:nvPr>
            <p:ph type="sldNum" sz="quarter" idx="5"/>
          </p:nvPr>
        </p:nvSpPr>
        <p:spPr/>
        <p:txBody>
          <a:bodyPr/>
          <a:lstStyle/>
          <a:p>
            <a:fld id="{C7308648-CEFD-6947-9EBC-FE1CCD6940F5}" type="slidenum">
              <a:rPr lang="en-US" smtClean="0"/>
              <a:t>17</a:t>
            </a:fld>
            <a:endParaRPr lang="en-US"/>
          </a:p>
        </p:txBody>
      </p:sp>
    </p:spTree>
    <p:extLst>
      <p:ext uri="{BB962C8B-B14F-4D97-AF65-F5344CB8AC3E}">
        <p14:creationId xmlns:p14="http://schemas.microsoft.com/office/powerpoint/2010/main" val="859156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Often campaigns and displays are used </a:t>
            </a:r>
            <a:r>
              <a:rPr lang="en-US" dirty="0" err="1">
                <a:cs typeface="Calibri"/>
              </a:rPr>
              <a:t>interchangably</a:t>
            </a:r>
            <a:r>
              <a:rPr lang="en-US" dirty="0">
                <a:cs typeface="Calibri"/>
              </a:rPr>
              <a:t> thinking that a display is a campaign. A display can be one aspect of a campaign but that’s not everything.</a:t>
            </a:r>
            <a:endParaRPr lang="en-US" dirty="0"/>
          </a:p>
          <a:p>
            <a:r>
              <a:rPr lang="en-US" dirty="0">
                <a:cs typeface="Calibri"/>
              </a:rPr>
              <a:t> </a:t>
            </a:r>
          </a:p>
          <a:p>
            <a:r>
              <a:rPr lang="en-US" dirty="0">
                <a:cs typeface="Calibri"/>
              </a:rPr>
              <a:t>A health campaign attempts to promote public health by making new health interventions available.</a:t>
            </a:r>
          </a:p>
          <a:p>
            <a:r>
              <a:rPr lang="en-US" dirty="0">
                <a:cs typeface="Calibri"/>
              </a:rPr>
              <a:t>Campaigns are used to raise awareness of important health issues and stimulate  groups or individuals to seek information and services through any increase in knowledge, people can over time change attitudes and longer term particularly when other interventions are used change their </a:t>
            </a:r>
            <a:r>
              <a:rPr lang="en-US" dirty="0" err="1">
                <a:cs typeface="Calibri"/>
              </a:rPr>
              <a:t>behaviours</a:t>
            </a:r>
            <a:r>
              <a:rPr lang="en-US" dirty="0">
                <a:cs typeface="Calibri"/>
              </a:rPr>
              <a:t>.     </a:t>
            </a:r>
          </a:p>
          <a:p>
            <a:r>
              <a:rPr lang="en-US" dirty="0">
                <a:cs typeface="Calibri"/>
              </a:rPr>
              <a:t>Campaigns can be placed on social media platforms and promoted away from the clinical </a:t>
            </a:r>
            <a:r>
              <a:rPr lang="en-US" dirty="0" err="1">
                <a:cs typeface="Calibri"/>
              </a:rPr>
              <a:t>enviroment</a:t>
            </a:r>
            <a:r>
              <a:rPr lang="en-US" dirty="0">
                <a:cs typeface="Calibri"/>
              </a:rPr>
              <a:t> and can be used as a conversation opener to ask if the patient saw the campaign and asking them what they thought about it , opening up that opportunistic health conversation ( Making Every Contact Count). </a:t>
            </a:r>
          </a:p>
        </p:txBody>
      </p:sp>
      <p:sp>
        <p:nvSpPr>
          <p:cNvPr id="4" name="Slide Number Placeholder 3"/>
          <p:cNvSpPr>
            <a:spLocks noGrp="1"/>
          </p:cNvSpPr>
          <p:nvPr>
            <p:ph type="sldNum" sz="quarter" idx="5"/>
          </p:nvPr>
        </p:nvSpPr>
        <p:spPr/>
        <p:txBody>
          <a:bodyPr/>
          <a:lstStyle/>
          <a:p>
            <a:fld id="{C7308648-CEFD-6947-9EBC-FE1CCD6940F5}" type="slidenum">
              <a:rPr lang="en-US" smtClean="0"/>
              <a:t>18</a:t>
            </a:fld>
            <a:endParaRPr lang="en-US"/>
          </a:p>
        </p:txBody>
      </p:sp>
    </p:spTree>
    <p:extLst>
      <p:ext uri="{BB962C8B-B14F-4D97-AF65-F5344CB8AC3E}">
        <p14:creationId xmlns:p14="http://schemas.microsoft.com/office/powerpoint/2010/main" val="4107238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Preparation is so important and the more organised we are the more likely we are to get free resources to promote the campaigns.</a:t>
            </a:r>
          </a:p>
          <a:p>
            <a:r>
              <a:rPr lang="en-US">
                <a:cs typeface="Calibri"/>
              </a:rPr>
              <a:t>This calendar should be up in the staff room so we can start the planning for each campaign early    </a:t>
            </a:r>
          </a:p>
        </p:txBody>
      </p:sp>
      <p:sp>
        <p:nvSpPr>
          <p:cNvPr id="4" name="Slide Number Placeholder 3"/>
          <p:cNvSpPr>
            <a:spLocks noGrp="1"/>
          </p:cNvSpPr>
          <p:nvPr>
            <p:ph type="sldNum" sz="quarter" idx="5"/>
          </p:nvPr>
        </p:nvSpPr>
        <p:spPr/>
        <p:txBody>
          <a:bodyPr/>
          <a:lstStyle/>
          <a:p>
            <a:fld id="{C7308648-CEFD-6947-9EBC-FE1CCD6940F5}" type="slidenum">
              <a:rPr lang="en-US" smtClean="0"/>
              <a:t>19</a:t>
            </a:fld>
            <a:endParaRPr lang="en-US"/>
          </a:p>
        </p:txBody>
      </p:sp>
    </p:spTree>
    <p:extLst>
      <p:ext uri="{BB962C8B-B14F-4D97-AF65-F5344CB8AC3E}">
        <p14:creationId xmlns:p14="http://schemas.microsoft.com/office/powerpoint/2010/main" val="45998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Please ensure you have all put your details on this form so I can update this on-line to evidence everybody's attendance  and participation in the HLD programme.</a:t>
            </a:r>
            <a:endParaRPr lang="en-GB"/>
          </a:p>
        </p:txBody>
      </p:sp>
      <p:sp>
        <p:nvSpPr>
          <p:cNvPr id="4" name="Slide Number Placeholder 3"/>
          <p:cNvSpPr>
            <a:spLocks noGrp="1"/>
          </p:cNvSpPr>
          <p:nvPr>
            <p:ph type="sldNum" sz="quarter" idx="5"/>
          </p:nvPr>
        </p:nvSpPr>
        <p:spPr/>
        <p:txBody>
          <a:bodyPr/>
          <a:lstStyle/>
          <a:p>
            <a:fld id="{C7308648-CEFD-6947-9EBC-FE1CCD6940F5}" type="slidenum">
              <a:rPr lang="en-US" smtClean="0"/>
              <a:t>2</a:t>
            </a:fld>
            <a:endParaRPr lang="en-US"/>
          </a:p>
        </p:txBody>
      </p:sp>
    </p:spTree>
    <p:extLst>
      <p:ext uri="{BB962C8B-B14F-4D97-AF65-F5344CB8AC3E}">
        <p14:creationId xmlns:p14="http://schemas.microsoft.com/office/powerpoint/2010/main" val="3673793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a:t>
            </a:r>
          </a:p>
        </p:txBody>
      </p:sp>
      <p:sp>
        <p:nvSpPr>
          <p:cNvPr id="4" name="Slide Number Placeholder 3"/>
          <p:cNvSpPr>
            <a:spLocks noGrp="1"/>
          </p:cNvSpPr>
          <p:nvPr>
            <p:ph type="sldNum" sz="quarter" idx="5"/>
          </p:nvPr>
        </p:nvSpPr>
        <p:spPr/>
        <p:txBody>
          <a:bodyPr/>
          <a:lstStyle/>
          <a:p>
            <a:fld id="{C7308648-CEFD-6947-9EBC-FE1CCD6940F5}" type="slidenum">
              <a:rPr lang="en-US" smtClean="0"/>
              <a:t>20</a:t>
            </a:fld>
            <a:endParaRPr lang="en-US"/>
          </a:p>
        </p:txBody>
      </p:sp>
    </p:spTree>
    <p:extLst>
      <p:ext uri="{BB962C8B-B14F-4D97-AF65-F5344CB8AC3E}">
        <p14:creationId xmlns:p14="http://schemas.microsoft.com/office/powerpoint/2010/main" val="1454107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a:t>
            </a:r>
          </a:p>
        </p:txBody>
      </p:sp>
      <p:sp>
        <p:nvSpPr>
          <p:cNvPr id="4" name="Slide Number Placeholder 3"/>
          <p:cNvSpPr>
            <a:spLocks noGrp="1"/>
          </p:cNvSpPr>
          <p:nvPr>
            <p:ph type="sldNum" sz="quarter" idx="5"/>
          </p:nvPr>
        </p:nvSpPr>
        <p:spPr/>
        <p:txBody>
          <a:bodyPr/>
          <a:lstStyle/>
          <a:p>
            <a:fld id="{C7308648-CEFD-6947-9EBC-FE1CCD6940F5}" type="slidenum">
              <a:rPr lang="en-US" smtClean="0"/>
              <a:t>21</a:t>
            </a:fld>
            <a:endParaRPr lang="en-US"/>
          </a:p>
        </p:txBody>
      </p:sp>
    </p:spTree>
    <p:extLst>
      <p:ext uri="{BB962C8B-B14F-4D97-AF65-F5344CB8AC3E}">
        <p14:creationId xmlns:p14="http://schemas.microsoft.com/office/powerpoint/2010/main" val="3494903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draft this plan together and lets discuss aspects of it that people may be willing to take on or lead on.</a:t>
            </a:r>
            <a:endParaRPr lang="en-US" dirty="0"/>
          </a:p>
          <a:p>
            <a:r>
              <a:rPr lang="en-US" dirty="0">
                <a:cs typeface="Calibri"/>
              </a:rPr>
              <a:t>When we have drafted the action plan we can then consider actually planning a campaign  </a:t>
            </a:r>
            <a:endParaRPr lang="en-US" dirty="0"/>
          </a:p>
        </p:txBody>
      </p:sp>
      <p:sp>
        <p:nvSpPr>
          <p:cNvPr id="4" name="Slide Number Placeholder 3"/>
          <p:cNvSpPr>
            <a:spLocks noGrp="1"/>
          </p:cNvSpPr>
          <p:nvPr>
            <p:ph type="sldNum" sz="quarter" idx="5"/>
          </p:nvPr>
        </p:nvSpPr>
        <p:spPr/>
        <p:txBody>
          <a:bodyPr/>
          <a:lstStyle/>
          <a:p>
            <a:fld id="{C7308648-CEFD-6947-9EBC-FE1CCD6940F5}" type="slidenum">
              <a:rPr lang="en-US" smtClean="0"/>
              <a:t>22</a:t>
            </a:fld>
            <a:endParaRPr lang="en-US"/>
          </a:p>
        </p:txBody>
      </p:sp>
    </p:spTree>
    <p:extLst>
      <p:ext uri="{BB962C8B-B14F-4D97-AF65-F5344CB8AC3E}">
        <p14:creationId xmlns:p14="http://schemas.microsoft.com/office/powerpoint/2010/main" val="52354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Aim is a general statement of intent, overall goal of what you would like to achieve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objectives for a campaign are what you want the practice/ staff to achieve/do so the campaign becomes active/implemented. We can then measure success and observe if its been completed.</a:t>
            </a:r>
          </a:p>
          <a:p>
            <a:r>
              <a:rPr lang="en-GB" dirty="0"/>
              <a:t>Use your HLD calendar when planning campaigns.</a:t>
            </a:r>
          </a:p>
          <a:p>
            <a:r>
              <a:rPr lang="en-GB" dirty="0"/>
              <a:t>A planning sheet must be completed for every campaign undertaken.  </a:t>
            </a:r>
          </a:p>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23</a:t>
            </a:fld>
            <a:endParaRPr lang="en-US"/>
          </a:p>
        </p:txBody>
      </p:sp>
    </p:spTree>
    <p:extLst>
      <p:ext uri="{BB962C8B-B14F-4D97-AF65-F5344CB8AC3E}">
        <p14:creationId xmlns:p14="http://schemas.microsoft.com/office/powerpoint/2010/main" val="2255188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example of one from a practice who has already achieved level 1.</a:t>
            </a:r>
          </a:p>
          <a:p>
            <a:r>
              <a:rPr lang="en-GB" dirty="0"/>
              <a:t>  Read and discuss</a:t>
            </a:r>
            <a:endParaRPr lang="en-GB" dirty="0">
              <a:cs typeface="Calibri"/>
            </a:endParaRPr>
          </a:p>
        </p:txBody>
      </p:sp>
      <p:sp>
        <p:nvSpPr>
          <p:cNvPr id="4" name="Slide Number Placeholder 3"/>
          <p:cNvSpPr>
            <a:spLocks noGrp="1"/>
          </p:cNvSpPr>
          <p:nvPr>
            <p:ph type="sldNum" sz="quarter" idx="5"/>
          </p:nvPr>
        </p:nvSpPr>
        <p:spPr/>
        <p:txBody>
          <a:bodyPr/>
          <a:lstStyle/>
          <a:p>
            <a:fld id="{C7308648-CEFD-6947-9EBC-FE1CCD6940F5}" type="slidenum">
              <a:rPr lang="en-US" smtClean="0"/>
              <a:t>24</a:t>
            </a:fld>
            <a:endParaRPr lang="en-US"/>
          </a:p>
        </p:txBody>
      </p:sp>
    </p:spTree>
    <p:extLst>
      <p:ext uri="{BB962C8B-B14F-4D97-AF65-F5344CB8AC3E}">
        <p14:creationId xmlns:p14="http://schemas.microsoft.com/office/powerpoint/2010/main" val="3289593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Read and discuss</a:t>
            </a:r>
          </a:p>
        </p:txBody>
      </p:sp>
      <p:sp>
        <p:nvSpPr>
          <p:cNvPr id="4" name="Slide Number Placeholder 3"/>
          <p:cNvSpPr>
            <a:spLocks noGrp="1"/>
          </p:cNvSpPr>
          <p:nvPr>
            <p:ph type="sldNum" sz="quarter" idx="5"/>
          </p:nvPr>
        </p:nvSpPr>
        <p:spPr/>
        <p:txBody>
          <a:bodyPr/>
          <a:lstStyle/>
          <a:p>
            <a:fld id="{C7308648-CEFD-6947-9EBC-FE1CCD6940F5}" type="slidenum">
              <a:rPr lang="en-US" smtClean="0"/>
              <a:t>25</a:t>
            </a:fld>
            <a:endParaRPr lang="en-US"/>
          </a:p>
        </p:txBody>
      </p:sp>
    </p:spTree>
    <p:extLst>
      <p:ext uri="{BB962C8B-B14F-4D97-AF65-F5344CB8AC3E}">
        <p14:creationId xmlns:p14="http://schemas.microsoft.com/office/powerpoint/2010/main" val="2435731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form to complete showing monitoring of the campaigns and will be part of the evidence provided.</a:t>
            </a:r>
          </a:p>
        </p:txBody>
      </p:sp>
      <p:sp>
        <p:nvSpPr>
          <p:cNvPr id="4" name="Slide Number Placeholder 3"/>
          <p:cNvSpPr>
            <a:spLocks noGrp="1"/>
          </p:cNvSpPr>
          <p:nvPr>
            <p:ph type="sldNum" sz="quarter" idx="5"/>
          </p:nvPr>
        </p:nvSpPr>
        <p:spPr/>
        <p:txBody>
          <a:bodyPr/>
          <a:lstStyle/>
          <a:p>
            <a:fld id="{C7308648-CEFD-6947-9EBC-FE1CCD6940F5}" type="slidenum">
              <a:rPr lang="en-US" smtClean="0"/>
              <a:t>26</a:t>
            </a:fld>
            <a:endParaRPr lang="en-US"/>
          </a:p>
        </p:txBody>
      </p:sp>
    </p:spTree>
    <p:extLst>
      <p:ext uri="{BB962C8B-B14F-4D97-AF65-F5344CB8AC3E}">
        <p14:creationId xmlns:p14="http://schemas.microsoft.com/office/powerpoint/2010/main" val="4101227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Reflection and team feedback is very important, part of the process of getting ready for a campaign is that all members of the team are informed on every aspect of the planning. How all this is  communicated should be considered at the planning stage. </a:t>
            </a:r>
          </a:p>
        </p:txBody>
      </p:sp>
      <p:sp>
        <p:nvSpPr>
          <p:cNvPr id="4" name="Slide Number Placeholder 3"/>
          <p:cNvSpPr>
            <a:spLocks noGrp="1"/>
          </p:cNvSpPr>
          <p:nvPr>
            <p:ph type="sldNum" sz="quarter" idx="5"/>
          </p:nvPr>
        </p:nvSpPr>
        <p:spPr/>
        <p:txBody>
          <a:bodyPr/>
          <a:lstStyle/>
          <a:p>
            <a:fld id="{C7308648-CEFD-6947-9EBC-FE1CCD6940F5}" type="slidenum">
              <a:rPr lang="en-US" smtClean="0"/>
              <a:t>27</a:t>
            </a:fld>
            <a:endParaRPr lang="en-US"/>
          </a:p>
        </p:txBody>
      </p:sp>
    </p:spTree>
    <p:extLst>
      <p:ext uri="{BB962C8B-B14F-4D97-AF65-F5344CB8AC3E}">
        <p14:creationId xmlns:p14="http://schemas.microsoft.com/office/powerpoint/2010/main" val="1425679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Self reflection is also a useful tool, we evaluate everything we do so improvements/adjustments can be made.                                                                                                                                                                                         Nothing is ever perfect but we need to know was it effective the way it was done, must evaluate to answer this, did we have the desired impact we set out to achieve?    </a:t>
            </a:r>
          </a:p>
          <a:p>
            <a:endParaRPr lang="en-GB"/>
          </a:p>
        </p:txBody>
      </p:sp>
      <p:sp>
        <p:nvSpPr>
          <p:cNvPr id="4" name="Slide Number Placeholder 3"/>
          <p:cNvSpPr>
            <a:spLocks noGrp="1"/>
          </p:cNvSpPr>
          <p:nvPr>
            <p:ph type="sldNum" sz="quarter" idx="5"/>
          </p:nvPr>
        </p:nvSpPr>
        <p:spPr/>
        <p:txBody>
          <a:bodyPr/>
          <a:lstStyle/>
          <a:p>
            <a:fld id="{C7308648-CEFD-6947-9EBC-FE1CCD6940F5}" type="slidenum">
              <a:rPr lang="en-US" smtClean="0"/>
              <a:t>28</a:t>
            </a:fld>
            <a:endParaRPr lang="en-US"/>
          </a:p>
        </p:txBody>
      </p:sp>
    </p:spTree>
    <p:extLst>
      <p:ext uri="{BB962C8B-B14F-4D97-AF65-F5344CB8AC3E}">
        <p14:creationId xmlns:p14="http://schemas.microsoft.com/office/powerpoint/2010/main" val="1325080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Our dental champion will complete further training including a qualification in health promotion.</a:t>
            </a:r>
          </a:p>
          <a:p>
            <a:r>
              <a:rPr lang="en-GB">
                <a:cs typeface="Calibri"/>
              </a:rPr>
              <a:t>Please familiarise yourselfs with the HLD website.</a:t>
            </a:r>
          </a:p>
          <a:p>
            <a:r>
              <a:rPr lang="en-GB">
                <a:cs typeface="Calibri"/>
              </a:rPr>
              <a:t>Can you all ensure you have registered with MAXCOURSE which allows us all to access further training whch is available with Health Education England and will be accredited so provides eCPD</a:t>
            </a:r>
          </a:p>
          <a:p>
            <a:r>
              <a:rPr lang="en-GB">
                <a:cs typeface="Calibri"/>
              </a:rPr>
              <a:t>We can get further support and queries with this as well.</a:t>
            </a:r>
          </a:p>
          <a:p>
            <a:r>
              <a:rPr lang="en-GB">
                <a:cs typeface="Calibri"/>
              </a:rPr>
              <a:t>The champion will be able to attend the bi-monthly support network for champions which will provide updates and speakers on a variety of topics and this can then be disseminated to the rest of  the team.   </a:t>
            </a:r>
          </a:p>
        </p:txBody>
      </p:sp>
      <p:sp>
        <p:nvSpPr>
          <p:cNvPr id="4" name="Slide Number Placeholder 3"/>
          <p:cNvSpPr>
            <a:spLocks noGrp="1"/>
          </p:cNvSpPr>
          <p:nvPr>
            <p:ph type="sldNum" sz="quarter" idx="5"/>
          </p:nvPr>
        </p:nvSpPr>
        <p:spPr/>
        <p:txBody>
          <a:bodyPr/>
          <a:lstStyle/>
          <a:p>
            <a:fld id="{C7308648-CEFD-6947-9EBC-FE1CCD6940F5}" type="slidenum">
              <a:rPr lang="en-US" smtClean="0"/>
              <a:t>29</a:t>
            </a:fld>
            <a:endParaRPr lang="en-US"/>
          </a:p>
        </p:txBody>
      </p:sp>
    </p:spTree>
    <p:extLst>
      <p:ext uri="{BB962C8B-B14F-4D97-AF65-F5344CB8AC3E}">
        <p14:creationId xmlns:p14="http://schemas.microsoft.com/office/powerpoint/2010/main" val="1892127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through and discuss</a:t>
            </a:r>
          </a:p>
        </p:txBody>
      </p:sp>
      <p:sp>
        <p:nvSpPr>
          <p:cNvPr id="4" name="Slide Number Placeholder 3"/>
          <p:cNvSpPr>
            <a:spLocks noGrp="1"/>
          </p:cNvSpPr>
          <p:nvPr>
            <p:ph type="sldNum" sz="quarter" idx="5"/>
          </p:nvPr>
        </p:nvSpPr>
        <p:spPr/>
        <p:txBody>
          <a:bodyPr/>
          <a:lstStyle/>
          <a:p>
            <a:fld id="{C7308648-CEFD-6947-9EBC-FE1CCD6940F5}" type="slidenum">
              <a:rPr lang="en-US" smtClean="0"/>
              <a:t>3</a:t>
            </a:fld>
            <a:endParaRPr lang="en-US"/>
          </a:p>
        </p:txBody>
      </p:sp>
    </p:spTree>
    <p:extLst>
      <p:ext uri="{BB962C8B-B14F-4D97-AF65-F5344CB8AC3E}">
        <p14:creationId xmlns:p14="http://schemas.microsoft.com/office/powerpoint/2010/main" val="1629461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b="1" dirty="0">
                <a:cs typeface="Calibri"/>
              </a:rPr>
              <a:t>This document  was </a:t>
            </a:r>
            <a:r>
              <a:rPr lang="en-GB" b="1" dirty="0" err="1">
                <a:cs typeface="Calibri"/>
              </a:rPr>
              <a:t>orginally</a:t>
            </a:r>
            <a:r>
              <a:rPr lang="en-GB" b="1" dirty="0">
                <a:cs typeface="Calibri"/>
              </a:rPr>
              <a:t> put </a:t>
            </a:r>
            <a:r>
              <a:rPr lang="en-GB" b="1" dirty="0" err="1">
                <a:cs typeface="Calibri"/>
              </a:rPr>
              <a:t>togther</a:t>
            </a:r>
            <a:r>
              <a:rPr lang="en-GB" b="1" dirty="0">
                <a:cs typeface="Calibri"/>
              </a:rPr>
              <a:t> in 2007 and has been updated three times since then, The latest edition (4</a:t>
            </a:r>
            <a:r>
              <a:rPr lang="en-GB" b="1" baseline="30000" dirty="0">
                <a:cs typeface="Calibri"/>
              </a:rPr>
              <a:t>th</a:t>
            </a:r>
            <a:r>
              <a:rPr lang="en-GB" b="1" dirty="0">
                <a:cs typeface="Calibri"/>
              </a:rPr>
              <a:t> ) was launched 21</a:t>
            </a:r>
            <a:r>
              <a:rPr lang="en-GB" b="1" baseline="30000" dirty="0">
                <a:cs typeface="Calibri"/>
              </a:rPr>
              <a:t>st</a:t>
            </a:r>
            <a:r>
              <a:rPr lang="en-GB" b="1" dirty="0">
                <a:cs typeface="Calibri"/>
              </a:rPr>
              <a:t> September 2021. It serves to provide all those working in any aspect of oral health care with evidenced based clinical and prevention guidance to support all patients regardless of risk.  It came about because many dental teams and non-clinical professionals wanted clear guidance on the advice they should give and the actions they should take to ensure prevention of poor oral health and poor general health. </a:t>
            </a:r>
          </a:p>
          <a:p>
            <a:pPr>
              <a:lnSpc>
                <a:spcPct val="90000"/>
              </a:lnSpc>
            </a:pPr>
            <a:r>
              <a:rPr lang="en-GB" b="1" dirty="0">
                <a:cs typeface="Calibri"/>
              </a:rPr>
              <a:t>There is emphasis on prevention to ensure health inequalities are reduced by giving advice and provision of support to change </a:t>
            </a:r>
            <a:r>
              <a:rPr lang="en-GB" b="1" dirty="0" err="1">
                <a:cs typeface="Calibri"/>
              </a:rPr>
              <a:t>behaviuor</a:t>
            </a:r>
            <a:r>
              <a:rPr lang="en-GB" b="1" dirty="0">
                <a:cs typeface="Calibri"/>
              </a:rPr>
              <a:t> and provision for the opportunity to provide informed choice and informed actions.          </a:t>
            </a:r>
            <a:endParaRPr lang="en-GB" sz="1200" b="1" dirty="0">
              <a:cs typeface="Calibri"/>
            </a:endParaRPr>
          </a:p>
          <a:p>
            <a:pPr defTabSz="842963" eaLnBrk="0" fontAlgn="base" hangingPunct="0">
              <a:spcAft>
                <a:spcPts val="600"/>
              </a:spcAft>
              <a:defRPr sz="1800" b="0" i="0" u="none" strike="noStrike" kern="0" cap="none" spc="0" baseline="0">
                <a:solidFill>
                  <a:srgbClr val="000000"/>
                </a:solidFill>
                <a:uFillTx/>
              </a:defRPr>
            </a:pPr>
            <a:r>
              <a:rPr lang="en-US" b="1" kern="0" dirty="0">
                <a:solidFill>
                  <a:schemeClr val="bg2">
                    <a:lumMod val="10000"/>
                  </a:schemeClr>
                </a:solidFill>
                <a:cs typeface="Calibri"/>
              </a:rPr>
              <a:t>The document provides us with </a:t>
            </a:r>
          </a:p>
          <a:p>
            <a:pPr defTabSz="842963">
              <a:spcAft>
                <a:spcPts val="600"/>
              </a:spcAft>
              <a:defRPr sz="1800" b="0" i="0" u="none" strike="noStrike" kern="0" cap="none" spc="0" baseline="0">
                <a:solidFill>
                  <a:srgbClr val="000000"/>
                </a:solidFill>
                <a:uFillTx/>
              </a:defRPr>
            </a:pPr>
            <a:r>
              <a:rPr lang="en-US" b="1" kern="0" dirty="0">
                <a:solidFill>
                  <a:schemeClr val="bg2">
                    <a:lumMod val="10000"/>
                  </a:schemeClr>
                </a:solidFill>
                <a:cs typeface="Calibri"/>
              </a:rPr>
              <a:t> Simple</a:t>
            </a:r>
            <a:r>
              <a:rPr lang="en-US" sz="1200" b="1" kern="0" dirty="0">
                <a:solidFill>
                  <a:schemeClr val="bg2">
                    <a:lumMod val="10000"/>
                  </a:schemeClr>
                </a:solidFill>
                <a:cs typeface="Calibri"/>
              </a:rPr>
              <a:t> messages</a:t>
            </a:r>
            <a:endParaRPr lang="en-US" dirty="0"/>
          </a:p>
          <a:p>
            <a:pPr defTabSz="842963" eaLnBrk="0" fontAlgn="base" hangingPunct="0">
              <a:spcAft>
                <a:spcPts val="600"/>
              </a:spcAft>
              <a:defRPr sz="1800" b="0" i="0" u="none" strike="noStrike" kern="0" cap="none" spc="0" baseline="0">
                <a:solidFill>
                  <a:srgbClr val="000000"/>
                </a:solidFill>
                <a:uFillTx/>
              </a:defRPr>
            </a:pPr>
            <a:r>
              <a:rPr lang="en-US" sz="1200" b="1" kern="0" dirty="0">
                <a:solidFill>
                  <a:schemeClr val="bg2">
                    <a:lumMod val="10000"/>
                  </a:schemeClr>
                </a:solidFill>
                <a:cs typeface="Arial" pitchFamily="34" charset="0"/>
              </a:rPr>
              <a:t>Concise advice</a:t>
            </a:r>
          </a:p>
          <a:p>
            <a:pPr defTabSz="842963" eaLnBrk="0" fontAlgn="base" hangingPunct="0">
              <a:spcAft>
                <a:spcPts val="600"/>
              </a:spcAft>
              <a:defRPr sz="1800" b="0" i="0" u="none" strike="noStrike" kern="0" cap="none" spc="0" baseline="0">
                <a:solidFill>
                  <a:srgbClr val="000000"/>
                </a:solidFill>
                <a:uFillTx/>
              </a:defRPr>
            </a:pPr>
            <a:r>
              <a:rPr lang="en-US" sz="1200" b="1" kern="0" dirty="0">
                <a:solidFill>
                  <a:schemeClr val="bg2">
                    <a:lumMod val="10000"/>
                  </a:schemeClr>
                </a:solidFill>
                <a:cs typeface="Arial" pitchFamily="34" charset="0"/>
              </a:rPr>
              <a:t>Evidence based with strength of evidence</a:t>
            </a:r>
          </a:p>
          <a:p>
            <a:pPr defTabSz="842963" eaLnBrk="0" fontAlgn="base" hangingPunct="0">
              <a:spcAft>
                <a:spcPts val="600"/>
              </a:spcAft>
              <a:defRPr sz="1800" b="0" i="0" u="none" strike="noStrike" kern="0" cap="none" spc="0" baseline="0">
                <a:solidFill>
                  <a:srgbClr val="000000"/>
                </a:solidFill>
                <a:uFillTx/>
              </a:defRPr>
            </a:pPr>
            <a:r>
              <a:rPr lang="en-US" sz="1200" b="1" kern="0" dirty="0">
                <a:solidFill>
                  <a:schemeClr val="bg2">
                    <a:lumMod val="10000"/>
                  </a:schemeClr>
                </a:solidFill>
                <a:cs typeface="Arial" pitchFamily="34" charset="0"/>
              </a:rPr>
              <a:t>Practical and easy to use</a:t>
            </a:r>
          </a:p>
          <a:p>
            <a:pPr defTabSz="842963" eaLnBrk="0" fontAlgn="base" hangingPunct="0">
              <a:spcAft>
                <a:spcPts val="600"/>
              </a:spcAft>
              <a:defRPr sz="1800" b="0" i="0" u="none" strike="noStrike" kern="0" cap="none" spc="0" baseline="0">
                <a:solidFill>
                  <a:srgbClr val="000000"/>
                </a:solidFill>
                <a:uFillTx/>
              </a:defRPr>
            </a:pPr>
            <a:r>
              <a:rPr lang="en-US" sz="1200" b="1" kern="0" dirty="0">
                <a:solidFill>
                  <a:schemeClr val="bg2">
                    <a:lumMod val="10000"/>
                  </a:schemeClr>
                </a:solidFill>
                <a:cs typeface="Arial" pitchFamily="34" charset="0"/>
              </a:rPr>
              <a:t>Good reference tool</a:t>
            </a:r>
          </a:p>
          <a:p>
            <a:pPr defTabSz="842963" eaLnBrk="0" fontAlgn="base" hangingPunct="0">
              <a:spcAft>
                <a:spcPts val="600"/>
              </a:spcAft>
              <a:defRPr sz="1800" b="0" i="0" u="none" strike="noStrike" kern="0" cap="none" spc="0" baseline="0">
                <a:solidFill>
                  <a:srgbClr val="000000"/>
                </a:solidFill>
                <a:uFillTx/>
              </a:defRPr>
            </a:pPr>
            <a:r>
              <a:rPr lang="en-US" sz="1200" b="1" kern="0" dirty="0">
                <a:solidFill>
                  <a:schemeClr val="bg2">
                    <a:lumMod val="10000"/>
                  </a:schemeClr>
                </a:solidFill>
                <a:cs typeface="Arial" pitchFamily="34" charset="0"/>
              </a:rPr>
              <a:t>Links oral health with general health and well-being</a:t>
            </a:r>
          </a:p>
          <a:p>
            <a:pPr defTabSz="842963" eaLnBrk="0" fontAlgn="base" hangingPunct="0">
              <a:spcAft>
                <a:spcPts val="600"/>
              </a:spcAft>
              <a:defRPr sz="1800" b="0" i="0" u="none" strike="noStrike" kern="0" cap="none" spc="0" baseline="0">
                <a:solidFill>
                  <a:srgbClr val="000000"/>
                </a:solidFill>
                <a:uFillTx/>
              </a:defRPr>
            </a:pPr>
            <a:r>
              <a:rPr lang="en-US" sz="1200" b="1" kern="0" dirty="0">
                <a:solidFill>
                  <a:schemeClr val="bg2">
                    <a:lumMod val="10000"/>
                  </a:schemeClr>
                </a:solidFill>
                <a:cs typeface="Arial" pitchFamily="34" charset="0"/>
              </a:rPr>
              <a:t>Standards</a:t>
            </a:r>
            <a:endParaRPr lang="en-GB" sz="1200" b="1" kern="0" dirty="0">
              <a:solidFill>
                <a:schemeClr val="bg2">
                  <a:lumMod val="10000"/>
                </a:schemeClr>
              </a:solidFill>
              <a:cs typeface="Arial" pitchFamily="34" charset="0"/>
            </a:endParaRPr>
          </a:p>
          <a:p>
            <a:r>
              <a:rPr lang="en-GB" dirty="0">
                <a:cs typeface="Calibri"/>
              </a:rPr>
              <a:t>The most important thing is its no good that we have this document on a shelf in the staff room and have a little knowledge of it, we all must know the contents, the  key messages must be delivered in practice to ensure consistent evidence-based messages and preventative care is  standard across the dental practice.  </a:t>
            </a:r>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30</a:t>
            </a:fld>
            <a:endParaRPr lang="en-US"/>
          </a:p>
        </p:txBody>
      </p:sp>
    </p:spTree>
    <p:extLst>
      <p:ext uri="{BB962C8B-B14F-4D97-AF65-F5344CB8AC3E}">
        <p14:creationId xmlns:p14="http://schemas.microsoft.com/office/powerpoint/2010/main" val="3880628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are all aware that the prevention, early detection , referral and on-going care of patients with cancer and oral cancer is </a:t>
            </a:r>
            <a:r>
              <a:rPr lang="en-US" dirty="0" err="1">
                <a:cs typeface="Calibri"/>
              </a:rPr>
              <a:t>extremly</a:t>
            </a:r>
            <a:r>
              <a:rPr lang="en-US" dirty="0">
                <a:cs typeface="Calibri"/>
              </a:rPr>
              <a:t> important. As a dental team we should ensure this toolkit is embedded within the practice of the whole dental team.</a:t>
            </a:r>
            <a:endParaRPr lang="en-US" dirty="0"/>
          </a:p>
          <a:p>
            <a:r>
              <a:rPr lang="en-US" dirty="0">
                <a:cs typeface="Calibri"/>
              </a:rPr>
              <a:t>We have a role to ensure screening for all adult patients  and refer any patients with a </a:t>
            </a:r>
            <a:r>
              <a:rPr lang="en-US" dirty="0" err="1">
                <a:cs typeface="Calibri"/>
              </a:rPr>
              <a:t>suspecious</a:t>
            </a:r>
            <a:r>
              <a:rPr lang="en-US" dirty="0">
                <a:cs typeface="Calibri"/>
              </a:rPr>
              <a:t> lesion through a 2 week referral pathway. Our patients must be reassured and supported during the investigative process.</a:t>
            </a:r>
          </a:p>
          <a:p>
            <a:r>
              <a:rPr lang="en-US" dirty="0">
                <a:cs typeface="Calibri"/>
              </a:rPr>
              <a:t>I would like you all to look through this document and </a:t>
            </a:r>
            <a:r>
              <a:rPr lang="en-US" dirty="0" err="1">
                <a:cs typeface="Calibri"/>
              </a:rPr>
              <a:t>familarise</a:t>
            </a:r>
            <a:r>
              <a:rPr lang="en-US" dirty="0">
                <a:cs typeface="Calibri"/>
              </a:rPr>
              <a:t> yourself with it and identify your roles within this. We will then deliver some in-house training following an update on Oral Cancer from Health Education England. This is to ensure this toolkit becomes standard practice for us all.</a:t>
            </a:r>
          </a:p>
          <a:p>
            <a:r>
              <a:rPr lang="en-US" dirty="0">
                <a:cs typeface="Calibri"/>
              </a:rPr>
              <a:t>The toolkit is downloadable from the HLD website   </a:t>
            </a:r>
            <a:r>
              <a:rPr lang="en-US" dirty="0">
                <a:cs typeface="Calibri"/>
                <a:hlinkClick r:id="rId3"/>
              </a:rPr>
              <a:t>www.cpgmhealthcare.co.uk</a:t>
            </a:r>
            <a:r>
              <a:rPr lang="en-US" dirty="0">
                <a:cs typeface="Calibri"/>
              </a:rPr>
              <a:t>  </a:t>
            </a:r>
            <a:endParaRPr lang="en-US" dirty="0"/>
          </a:p>
        </p:txBody>
      </p:sp>
      <p:sp>
        <p:nvSpPr>
          <p:cNvPr id="4" name="Slide Number Placeholder 3"/>
          <p:cNvSpPr>
            <a:spLocks noGrp="1"/>
          </p:cNvSpPr>
          <p:nvPr>
            <p:ph type="sldNum" sz="quarter" idx="5"/>
          </p:nvPr>
        </p:nvSpPr>
        <p:spPr/>
        <p:txBody>
          <a:bodyPr/>
          <a:lstStyle/>
          <a:p>
            <a:fld id="{C7308648-CEFD-6947-9EBC-FE1CCD6940F5}" type="slidenum">
              <a:rPr lang="en-US" smtClean="0"/>
              <a:t>31</a:t>
            </a:fld>
            <a:endParaRPr lang="en-US"/>
          </a:p>
        </p:txBody>
      </p:sp>
    </p:spTree>
    <p:extLst>
      <p:ext uri="{BB962C8B-B14F-4D97-AF65-F5344CB8AC3E}">
        <p14:creationId xmlns:p14="http://schemas.microsoft.com/office/powerpoint/2010/main" val="2373878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we know the UK population is changing with people living longer , not only living longer but living with more complex oral health needs and treatment requirements.</a:t>
            </a:r>
            <a:endParaRPr lang="en-US" dirty="0"/>
          </a:p>
          <a:p>
            <a:r>
              <a:rPr lang="en-US" dirty="0">
                <a:cs typeface="Calibri"/>
              </a:rPr>
              <a:t>The number of people with dementia is also increasing and is set to increase by 40% to over 1 million people living with dementia by 2025.</a:t>
            </a:r>
          </a:p>
          <a:p>
            <a:r>
              <a:rPr lang="en-US" dirty="0">
                <a:cs typeface="Calibri"/>
              </a:rPr>
              <a:t>As a dental profession we need to be prepared for this so we are competent to care for the needs of patients with dementia, this toolkit of best practice will provide us with guidance on accurate prevention advice and help with appropriate treatment choices.</a:t>
            </a:r>
          </a:p>
          <a:p>
            <a:r>
              <a:rPr lang="en-US" dirty="0">
                <a:cs typeface="Calibri"/>
              </a:rPr>
              <a:t>The work we do by embedding this toolkit and making the necessary changes will benefit patients in-terms of self esteem, dignity, social </a:t>
            </a:r>
            <a:r>
              <a:rPr lang="en-US" dirty="0" err="1">
                <a:cs typeface="Calibri"/>
              </a:rPr>
              <a:t>intergration</a:t>
            </a:r>
            <a:r>
              <a:rPr lang="en-US" dirty="0">
                <a:cs typeface="Calibri"/>
              </a:rPr>
              <a:t> and nutrition for all patients living with dementia.</a:t>
            </a:r>
          </a:p>
          <a:p>
            <a:r>
              <a:rPr lang="en-US" dirty="0">
                <a:cs typeface="Calibri"/>
              </a:rPr>
              <a:t>It would be great if we can identify a dementia champion to ensure this work is undertaken so to look at the </a:t>
            </a:r>
            <a:r>
              <a:rPr lang="en-US" dirty="0" err="1">
                <a:cs typeface="Calibri"/>
              </a:rPr>
              <a:t>Kingsfund</a:t>
            </a:r>
            <a:r>
              <a:rPr lang="en-US" dirty="0">
                <a:cs typeface="Calibri"/>
              </a:rPr>
              <a:t> audit so we can identify any changes to the </a:t>
            </a:r>
            <a:r>
              <a:rPr lang="en-US" dirty="0" err="1">
                <a:cs typeface="Calibri"/>
              </a:rPr>
              <a:t>enviroment</a:t>
            </a:r>
            <a:r>
              <a:rPr lang="en-US" dirty="0">
                <a:cs typeface="Calibri"/>
              </a:rPr>
              <a:t>  required to ensure visits to the dental practice are pleasant ones.</a:t>
            </a:r>
          </a:p>
          <a:p>
            <a:r>
              <a:rPr lang="en-US" dirty="0">
                <a:cs typeface="Calibri"/>
              </a:rPr>
              <a:t>We can then take this forward by attending the DFD training from Health Education England and then we can complete some in-depth inhouse training on this to become a Dementia Friendly Practice and receive an award.     </a:t>
            </a:r>
          </a:p>
          <a:p>
            <a:r>
              <a:rPr lang="en-US" dirty="0">
                <a:cs typeface="Calibri"/>
              </a:rPr>
              <a:t>We need to let HEE know we are interested in attending the training for this, identify 2 people to attend.</a:t>
            </a:r>
          </a:p>
          <a:p>
            <a:r>
              <a:rPr lang="en-US" dirty="0">
                <a:cs typeface="Calibri"/>
              </a:rPr>
              <a:t>Can you all </a:t>
            </a:r>
            <a:r>
              <a:rPr lang="en-US" dirty="0" err="1">
                <a:cs typeface="Calibri"/>
              </a:rPr>
              <a:t>familiarise</a:t>
            </a:r>
            <a:r>
              <a:rPr lang="en-US" dirty="0">
                <a:cs typeface="Calibri"/>
              </a:rPr>
              <a:t> yourselves with the toolkit in the meantime?    </a:t>
            </a:r>
            <a:endParaRPr lang="en-US" dirty="0"/>
          </a:p>
        </p:txBody>
      </p:sp>
      <p:sp>
        <p:nvSpPr>
          <p:cNvPr id="4" name="Slide Number Placeholder 3"/>
          <p:cNvSpPr>
            <a:spLocks noGrp="1"/>
          </p:cNvSpPr>
          <p:nvPr>
            <p:ph type="sldNum" sz="quarter" idx="5"/>
          </p:nvPr>
        </p:nvSpPr>
        <p:spPr/>
        <p:txBody>
          <a:bodyPr/>
          <a:lstStyle/>
          <a:p>
            <a:fld id="{C7308648-CEFD-6947-9EBC-FE1CCD6940F5}" type="slidenum">
              <a:rPr lang="en-US" smtClean="0"/>
              <a:t>32</a:t>
            </a:fld>
            <a:endParaRPr lang="en-US"/>
          </a:p>
        </p:txBody>
      </p:sp>
    </p:spTree>
    <p:extLst>
      <p:ext uri="{BB962C8B-B14F-4D97-AF65-F5344CB8AC3E}">
        <p14:creationId xmlns:p14="http://schemas.microsoft.com/office/powerpoint/2010/main" val="3263295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Any questions.</a:t>
            </a:r>
          </a:p>
          <a:p>
            <a:r>
              <a:rPr lang="en-GB">
                <a:cs typeface="Calibri"/>
              </a:rPr>
              <a:t>Dates to be planned for further HLD briefings/meetings, </a:t>
            </a:r>
          </a:p>
          <a:p>
            <a:r>
              <a:rPr lang="en-GB">
                <a:cs typeface="Calibri"/>
              </a:rPr>
              <a:t>HLD should be a standard item on practice team agendas.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5F8AC-5A16-4AFD-9C99-DF16A37E800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4EDBE96-CBC8-4618-8082-1F7D64B1EE4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38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HLD is about teamwork, yes, the lead and champion have specific roles to undertake but it is for the whole dental team to be involved, contribute to and have that investment in so everyone can benefit.</a:t>
            </a:r>
            <a:endParaRPr lang="en-US" dirty="0"/>
          </a:p>
          <a:p>
            <a:r>
              <a:rPr lang="en-US" dirty="0">
                <a:cs typeface="Calibri"/>
              </a:rPr>
              <a:t>This </a:t>
            </a:r>
            <a:r>
              <a:rPr lang="en-US" dirty="0" err="1">
                <a:cs typeface="Calibri"/>
              </a:rPr>
              <a:t>programme</a:t>
            </a:r>
            <a:r>
              <a:rPr lang="en-US" dirty="0">
                <a:cs typeface="Calibri"/>
              </a:rPr>
              <a:t> of work is the future of dentistry not just something that is undertaken once and then its done, it should become embedded within the ethos of our dental practice and team.    </a:t>
            </a:r>
            <a:endParaRPr lang="en-US" dirty="0"/>
          </a:p>
        </p:txBody>
      </p:sp>
      <p:sp>
        <p:nvSpPr>
          <p:cNvPr id="4" name="Slide Number Placeholder 3"/>
          <p:cNvSpPr>
            <a:spLocks noGrp="1"/>
          </p:cNvSpPr>
          <p:nvPr>
            <p:ph type="sldNum" sz="quarter" idx="5"/>
          </p:nvPr>
        </p:nvSpPr>
        <p:spPr/>
        <p:txBody>
          <a:bodyPr/>
          <a:lstStyle/>
          <a:p>
            <a:fld id="{C7308648-CEFD-6947-9EBC-FE1CCD6940F5}" type="slidenum">
              <a:rPr lang="en-US" smtClean="0"/>
              <a:t>4</a:t>
            </a:fld>
            <a:endParaRPr lang="en-US"/>
          </a:p>
        </p:txBody>
      </p:sp>
    </p:spTree>
    <p:extLst>
      <p:ext uri="{BB962C8B-B14F-4D97-AF65-F5344CB8AC3E}">
        <p14:creationId xmlns:p14="http://schemas.microsoft.com/office/powerpoint/2010/main" val="203712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As the team the question ‘what do they think the benefits are or Read through and add any others you and the team can think of.</a:t>
            </a:r>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5</a:t>
            </a:fld>
            <a:endParaRPr lang="en-US"/>
          </a:p>
        </p:txBody>
      </p:sp>
    </p:spTree>
    <p:extLst>
      <p:ext uri="{BB962C8B-B14F-4D97-AF65-F5344CB8AC3E}">
        <p14:creationId xmlns:p14="http://schemas.microsoft.com/office/powerpoint/2010/main" val="241196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You can either read through or ask your team what they think the benefits to the practice or if there are any others you and the team can think of  and would like to add</a:t>
            </a:r>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6</a:t>
            </a:fld>
            <a:endParaRPr lang="en-US"/>
          </a:p>
        </p:txBody>
      </p:sp>
    </p:spTree>
    <p:extLst>
      <p:ext uri="{BB962C8B-B14F-4D97-AF65-F5344CB8AC3E}">
        <p14:creationId xmlns:p14="http://schemas.microsoft.com/office/powerpoint/2010/main" val="4109973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It is necessary to plan, implement and have evidence of at least one campaign to achieve level 1 all of the 6 campaigns must at least be planned with set dates as well.</a:t>
            </a:r>
            <a:endParaRPr lang="en-US"/>
          </a:p>
          <a:p>
            <a:r>
              <a:rPr lang="en-US">
                <a:cs typeface="Calibri"/>
              </a:rPr>
              <a:t>A new action plan should be planned every year and submitted to </a:t>
            </a:r>
            <a:r>
              <a:rPr lang="en-US">
                <a:cs typeface="Calibri"/>
                <a:hlinkClick r:id="rId3"/>
              </a:rPr>
              <a:t>dental@cpgmhealthcare.co.uk</a:t>
            </a:r>
            <a:r>
              <a:rPr lang="en-US">
                <a:cs typeface="Calibri"/>
              </a:rPr>
              <a:t>   </a:t>
            </a:r>
            <a:endParaRPr lang="en-US"/>
          </a:p>
        </p:txBody>
      </p:sp>
      <p:sp>
        <p:nvSpPr>
          <p:cNvPr id="4" name="Slide Number Placeholder 3"/>
          <p:cNvSpPr>
            <a:spLocks noGrp="1"/>
          </p:cNvSpPr>
          <p:nvPr>
            <p:ph type="sldNum" sz="quarter" idx="5"/>
          </p:nvPr>
        </p:nvSpPr>
        <p:spPr/>
        <p:txBody>
          <a:bodyPr/>
          <a:lstStyle/>
          <a:p>
            <a:fld id="{C7308648-CEFD-6947-9EBC-FE1CCD6940F5}" type="slidenum">
              <a:rPr lang="en-US" smtClean="0"/>
              <a:t>7</a:t>
            </a:fld>
            <a:endParaRPr lang="en-US"/>
          </a:p>
        </p:txBody>
      </p:sp>
    </p:spTree>
    <p:extLst>
      <p:ext uri="{BB962C8B-B14F-4D97-AF65-F5344CB8AC3E}">
        <p14:creationId xmlns:p14="http://schemas.microsoft.com/office/powerpoint/2010/main" val="61720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clarify the roles but to also inform the rest of the dental team of the roles , also stress the importance of everybody’s role in embedding HLD into the practice.   </a:t>
            </a:r>
          </a:p>
        </p:txBody>
      </p:sp>
      <p:sp>
        <p:nvSpPr>
          <p:cNvPr id="4" name="Slide Number Placeholder 3"/>
          <p:cNvSpPr>
            <a:spLocks noGrp="1"/>
          </p:cNvSpPr>
          <p:nvPr>
            <p:ph type="sldNum" sz="quarter" idx="5"/>
          </p:nvPr>
        </p:nvSpPr>
        <p:spPr/>
        <p:txBody>
          <a:bodyPr/>
          <a:lstStyle/>
          <a:p>
            <a:fld id="{C7308648-CEFD-6947-9EBC-FE1CCD6940F5}" type="slidenum">
              <a:rPr lang="en-US" smtClean="0"/>
              <a:t>8</a:t>
            </a:fld>
            <a:endParaRPr lang="en-US"/>
          </a:p>
        </p:txBody>
      </p:sp>
    </p:spTree>
    <p:extLst>
      <p:ext uri="{BB962C8B-B14F-4D97-AF65-F5344CB8AC3E}">
        <p14:creationId xmlns:p14="http://schemas.microsoft.com/office/powerpoint/2010/main" val="9325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we are all expected to do in terms of achieving Healthy Living Dentistry, we will cover these in the training that we undertake throughout this process.  </a:t>
            </a:r>
          </a:p>
        </p:txBody>
      </p:sp>
      <p:sp>
        <p:nvSpPr>
          <p:cNvPr id="4" name="Slide Number Placeholder 3"/>
          <p:cNvSpPr>
            <a:spLocks noGrp="1"/>
          </p:cNvSpPr>
          <p:nvPr>
            <p:ph type="sldNum" sz="quarter" idx="5"/>
          </p:nvPr>
        </p:nvSpPr>
        <p:spPr/>
        <p:txBody>
          <a:bodyPr/>
          <a:lstStyle/>
          <a:p>
            <a:fld id="{C7308648-CEFD-6947-9EBC-FE1CCD6940F5}" type="slidenum">
              <a:rPr lang="en-US" smtClean="0"/>
              <a:t>9</a:t>
            </a:fld>
            <a:endParaRPr lang="en-US"/>
          </a:p>
        </p:txBody>
      </p:sp>
    </p:spTree>
    <p:extLst>
      <p:ext uri="{BB962C8B-B14F-4D97-AF65-F5344CB8AC3E}">
        <p14:creationId xmlns:p14="http://schemas.microsoft.com/office/powerpoint/2010/main" val="700031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243257" y="790492"/>
            <a:ext cx="6453554" cy="656492"/>
          </a:xfrm>
        </p:spPr>
        <p:txBody>
          <a:bodyPr anchor="t">
            <a:normAutofit/>
          </a:bodyPr>
          <a:lstStyle>
            <a:lvl1pPr algn="l">
              <a:defRPr sz="2700"/>
            </a:lvl1pPr>
          </a:lstStyle>
          <a:p>
            <a:r>
              <a:rPr lang="en-US"/>
              <a:t>Click to edit Master title style</a:t>
            </a:r>
          </a:p>
        </p:txBody>
      </p:sp>
      <p:sp>
        <p:nvSpPr>
          <p:cNvPr id="3" name="Subtitle 2">
            <a:extLst>
              <a:ext uri="{FF2B5EF4-FFF2-40B4-BE49-F238E27FC236}">
                <a16:creationId xmlns:a16="http://schemas.microsoft.com/office/drawing/2014/main" id="{5F6BB4CB-BC33-0D45-839D-72013BE15246}"/>
              </a:ext>
            </a:extLst>
          </p:cNvPr>
          <p:cNvSpPr>
            <a:spLocks noGrp="1"/>
          </p:cNvSpPr>
          <p:nvPr>
            <p:ph type="subTitle" idx="1"/>
          </p:nvPr>
        </p:nvSpPr>
        <p:spPr>
          <a:xfrm>
            <a:off x="243254" y="3946063"/>
            <a:ext cx="5143500" cy="618392"/>
          </a:xfrm>
        </p:spPr>
        <p:txBody>
          <a:bodyPr/>
          <a:lstStyle>
            <a:lvl1pPr marL="0" indent="0" algn="l">
              <a:buNone/>
              <a:defRPr sz="1350" b="1">
                <a:solidFill>
                  <a:schemeClr val="tx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p>
        </p:txBody>
      </p:sp>
      <p:sp>
        <p:nvSpPr>
          <p:cNvPr id="8" name="Triangle 7">
            <a:extLst>
              <a:ext uri="{FF2B5EF4-FFF2-40B4-BE49-F238E27FC236}">
                <a16:creationId xmlns:a16="http://schemas.microsoft.com/office/drawing/2014/main" id="{0C5A6CCC-8F85-4140-86B3-D49D1E685E31}"/>
              </a:ext>
            </a:extLst>
          </p:cNvPr>
          <p:cNvSpPr/>
          <p:nvPr userDrawn="1"/>
        </p:nvSpPr>
        <p:spPr>
          <a:xfrm rot="10800000">
            <a:off x="227282" y="1409921"/>
            <a:ext cx="438665" cy="240204"/>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24ED904E-9A50-EB46-8546-8B3A3B91CC24}"/>
              </a:ext>
            </a:extLst>
          </p:cNvPr>
          <p:cNvPicPr>
            <a:picLocks noChangeAspect="1"/>
          </p:cNvPicPr>
          <p:nvPr userDrawn="1"/>
        </p:nvPicPr>
        <p:blipFill rotWithShape="1">
          <a:blip r:embed="rId2">
            <a:extLst>
              <a:ext uri="{28A0092B-C50C-407E-A947-70E740481C1C}">
                <a14:useLocalDpi xmlns:a14="http://schemas.microsoft.com/office/drawing/2010/main"/>
              </a:ext>
            </a:extLst>
          </a:blip>
          <a:stretch/>
        </p:blipFill>
        <p:spPr>
          <a:xfrm>
            <a:off x="0" y="297289"/>
            <a:ext cx="6858000" cy="4846211"/>
          </a:xfrm>
          <a:prstGeom prst="rect">
            <a:avLst/>
          </a:prstGeom>
        </p:spPr>
      </p:pic>
    </p:spTree>
    <p:extLst>
      <p:ext uri="{BB962C8B-B14F-4D97-AF65-F5344CB8AC3E}">
        <p14:creationId xmlns:p14="http://schemas.microsoft.com/office/powerpoint/2010/main" val="111991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B3D8-C3E2-1F42-93A3-6886745CD715}"/>
              </a:ext>
            </a:extLst>
          </p:cNvPr>
          <p:cNvSpPr>
            <a:spLocks noGrp="1"/>
          </p:cNvSpPr>
          <p:nvPr>
            <p:ph type="title"/>
          </p:nvPr>
        </p:nvSpPr>
        <p:spPr>
          <a:xfrm>
            <a:off x="314946" y="1046377"/>
            <a:ext cx="5915025" cy="99417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FCF7A84-CF65-CC46-97C0-3B056C073A2A}"/>
              </a:ext>
            </a:extLst>
          </p:cNvPr>
          <p:cNvSpPr>
            <a:spLocks noGrp="1"/>
          </p:cNvSpPr>
          <p:nvPr>
            <p:ph idx="1"/>
          </p:nvPr>
        </p:nvSpPr>
        <p:spPr>
          <a:xfrm>
            <a:off x="314946" y="2141755"/>
            <a:ext cx="5915025" cy="17046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B9823DA-6B8F-D34F-B77B-293EBDBA935B}"/>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a:extLst>
              <a:ext uri="{FF2B5EF4-FFF2-40B4-BE49-F238E27FC236}">
                <a16:creationId xmlns:a16="http://schemas.microsoft.com/office/drawing/2014/main" id="{2439D0B0-EE2D-6748-8EBE-5B127DB7F7FE}"/>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369D118B-293F-C248-BA28-B68002DC2FB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Footer Placeholder 16">
            <a:extLst>
              <a:ext uri="{FF2B5EF4-FFF2-40B4-BE49-F238E27FC236}">
                <a16:creationId xmlns:a16="http://schemas.microsoft.com/office/drawing/2014/main" id="{4FC3C53A-2989-FD46-A3AC-A9D57F1BDCD9}"/>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a:solidFill>
                  <a:schemeClr val="accent5"/>
                </a:solidFill>
              </a:rPr>
              <a:t>@</a:t>
            </a:r>
            <a:r>
              <a:rPr lang="en-GB" sz="975" b="1" err="1">
                <a:solidFill>
                  <a:schemeClr val="accent5"/>
                </a:solidFill>
              </a:rPr>
              <a:t>NHS_HealthEdEng</a:t>
            </a:r>
            <a:r>
              <a:rPr lang="en-GB" sz="975" b="1">
                <a:solidFill>
                  <a:schemeClr val="accent5"/>
                </a:solidFill>
              </a:rPr>
              <a:t>      #</a:t>
            </a:r>
            <a:r>
              <a:rPr lang="en-GB" sz="975" b="1" err="1">
                <a:solidFill>
                  <a:schemeClr val="accent5"/>
                </a:solidFill>
              </a:rPr>
              <a:t>insertcampaignhashtag</a:t>
            </a:r>
            <a:endParaRPr lang="en-GB" sz="975" b="1">
              <a:solidFill>
                <a:schemeClr val="accent5"/>
              </a:solidFill>
            </a:endParaRPr>
          </a:p>
        </p:txBody>
      </p:sp>
    </p:spTree>
    <p:extLst>
      <p:ext uri="{BB962C8B-B14F-4D97-AF65-F5344CB8AC3E}">
        <p14:creationId xmlns:p14="http://schemas.microsoft.com/office/powerpoint/2010/main" val="249769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C913EF-3539-B24F-BAD4-7B97C86E1870}"/>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a:extLst>
              <a:ext uri="{FF2B5EF4-FFF2-40B4-BE49-F238E27FC236}">
                <a16:creationId xmlns:a16="http://schemas.microsoft.com/office/drawing/2014/main" id="{6D689862-6EA4-BF46-99BF-BAD3A73769C8}"/>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A4858048-AAD4-0B44-BF43-40B913ECEB1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Footer Placeholder 16">
            <a:extLst>
              <a:ext uri="{FF2B5EF4-FFF2-40B4-BE49-F238E27FC236}">
                <a16:creationId xmlns:a16="http://schemas.microsoft.com/office/drawing/2014/main" id="{DD4979A2-FB9A-3B4E-91D7-99D15F0FFC19}"/>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a:solidFill>
                  <a:schemeClr val="accent5"/>
                </a:solidFill>
              </a:rPr>
              <a:t>@</a:t>
            </a:r>
            <a:r>
              <a:rPr lang="en-GB" sz="975" b="1" err="1">
                <a:solidFill>
                  <a:schemeClr val="accent5"/>
                </a:solidFill>
              </a:rPr>
              <a:t>NHS_HealthEdEng</a:t>
            </a:r>
            <a:r>
              <a:rPr lang="en-GB" sz="975" b="1">
                <a:solidFill>
                  <a:schemeClr val="accent5"/>
                </a:solidFill>
              </a:rPr>
              <a:t>      #</a:t>
            </a:r>
            <a:r>
              <a:rPr lang="en-GB" sz="975" b="1" err="1">
                <a:solidFill>
                  <a:schemeClr val="accent5"/>
                </a:solidFill>
              </a:rPr>
              <a:t>insertcampaignhashtag</a:t>
            </a:r>
            <a:endParaRPr lang="en-GB" sz="975" b="1">
              <a:solidFill>
                <a:schemeClr val="accent5"/>
              </a:solidFill>
            </a:endParaRPr>
          </a:p>
        </p:txBody>
      </p:sp>
      <p:sp>
        <p:nvSpPr>
          <p:cNvPr id="11" name="Title 1">
            <a:extLst>
              <a:ext uri="{FF2B5EF4-FFF2-40B4-BE49-F238E27FC236}">
                <a16:creationId xmlns:a16="http://schemas.microsoft.com/office/drawing/2014/main" id="{271CF08E-2D69-5642-80CC-A30DB1685843}"/>
              </a:ext>
            </a:extLst>
          </p:cNvPr>
          <p:cNvSpPr>
            <a:spLocks noGrp="1"/>
          </p:cNvSpPr>
          <p:nvPr>
            <p:ph type="title"/>
          </p:nvPr>
        </p:nvSpPr>
        <p:spPr>
          <a:xfrm>
            <a:off x="314946" y="1046379"/>
            <a:ext cx="5915025" cy="477154"/>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52772D1C-B7D6-7E40-A101-C613743586C9}"/>
              </a:ext>
            </a:extLst>
          </p:cNvPr>
          <p:cNvSpPr>
            <a:spLocks noGrp="1"/>
          </p:cNvSpPr>
          <p:nvPr>
            <p:ph idx="1"/>
          </p:nvPr>
        </p:nvSpPr>
        <p:spPr>
          <a:xfrm>
            <a:off x="314946" y="1719471"/>
            <a:ext cx="4396202" cy="25169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159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38C66A-BB49-0F4B-8CD5-DD58CA18CCB9}"/>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D6D6DDEC-27DF-6B44-8A5C-8BA7D7877CEA}"/>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Rectangle 9">
            <a:extLst>
              <a:ext uri="{FF2B5EF4-FFF2-40B4-BE49-F238E27FC236}">
                <a16:creationId xmlns:a16="http://schemas.microsoft.com/office/drawing/2014/main" id="{EA11DC39-0F96-FC4D-9C92-F1BB1A8B409F}"/>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1" name="Footer Placeholder 16">
            <a:extLst>
              <a:ext uri="{FF2B5EF4-FFF2-40B4-BE49-F238E27FC236}">
                <a16:creationId xmlns:a16="http://schemas.microsoft.com/office/drawing/2014/main" id="{A0451A68-537B-AF4D-BD45-6E48D4DB2BDE}"/>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a:solidFill>
                  <a:schemeClr val="accent5"/>
                </a:solidFill>
              </a:rPr>
              <a:t>@</a:t>
            </a:r>
            <a:r>
              <a:rPr lang="en-GB" sz="975" b="1" err="1">
                <a:solidFill>
                  <a:schemeClr val="accent5"/>
                </a:solidFill>
              </a:rPr>
              <a:t>NHS_HealthEdEng</a:t>
            </a:r>
            <a:r>
              <a:rPr lang="en-GB" sz="975" b="1">
                <a:solidFill>
                  <a:schemeClr val="accent5"/>
                </a:solidFill>
              </a:rPr>
              <a:t>      #</a:t>
            </a:r>
            <a:r>
              <a:rPr lang="en-GB" sz="975" b="1" err="1">
                <a:solidFill>
                  <a:schemeClr val="accent5"/>
                </a:solidFill>
              </a:rPr>
              <a:t>insertcampaignhashtag</a:t>
            </a:r>
            <a:endParaRPr lang="en-GB" sz="975" b="1">
              <a:solidFill>
                <a:schemeClr val="accent5"/>
              </a:solidFill>
            </a:endParaRPr>
          </a:p>
        </p:txBody>
      </p:sp>
      <p:sp>
        <p:nvSpPr>
          <p:cNvPr id="12" name="Title 1">
            <a:extLst>
              <a:ext uri="{FF2B5EF4-FFF2-40B4-BE49-F238E27FC236}">
                <a16:creationId xmlns:a16="http://schemas.microsoft.com/office/drawing/2014/main" id="{BC4BA2FD-240E-7D42-9001-70573928D6DF}"/>
              </a:ext>
            </a:extLst>
          </p:cNvPr>
          <p:cNvSpPr>
            <a:spLocks noGrp="1"/>
          </p:cNvSpPr>
          <p:nvPr>
            <p:ph type="title"/>
          </p:nvPr>
        </p:nvSpPr>
        <p:spPr>
          <a:xfrm>
            <a:off x="314946" y="1046379"/>
            <a:ext cx="5915025" cy="477154"/>
          </a:xfrm>
        </p:spPr>
        <p:txBody>
          <a:bodyPr/>
          <a:lstStyle/>
          <a:p>
            <a:r>
              <a:rPr lang="en-US"/>
              <a:t>Click to edit Master title style</a:t>
            </a:r>
          </a:p>
        </p:txBody>
      </p:sp>
      <p:sp>
        <p:nvSpPr>
          <p:cNvPr id="13" name="Content Placeholder 2">
            <a:extLst>
              <a:ext uri="{FF2B5EF4-FFF2-40B4-BE49-F238E27FC236}">
                <a16:creationId xmlns:a16="http://schemas.microsoft.com/office/drawing/2014/main" id="{78872E4C-32C0-0E43-B171-E68384BD29CC}"/>
              </a:ext>
            </a:extLst>
          </p:cNvPr>
          <p:cNvSpPr>
            <a:spLocks noGrp="1"/>
          </p:cNvSpPr>
          <p:nvPr>
            <p:ph idx="1"/>
          </p:nvPr>
        </p:nvSpPr>
        <p:spPr>
          <a:xfrm>
            <a:off x="314946" y="1719471"/>
            <a:ext cx="4396202" cy="2516997"/>
          </a:xfrm>
        </p:spPr>
        <p:txBody>
          <a:bodyPr/>
          <a:lstStyle>
            <a:lvl1pPr marL="0" indent="0">
              <a:buNone/>
              <a:defRPr b="1">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875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FFBB2B-EDFB-F14A-A023-1F8279F098C9}"/>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CEE7ECDF-F837-444E-8340-4683B45E354E}"/>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1D3DADA9-0C34-7C4C-8591-F29E7EBE7C9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Footer Placeholder 16">
            <a:extLst>
              <a:ext uri="{FF2B5EF4-FFF2-40B4-BE49-F238E27FC236}">
                <a16:creationId xmlns:a16="http://schemas.microsoft.com/office/drawing/2014/main" id="{DF732811-1995-6E4A-B606-DE84E0AFF445}"/>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a:solidFill>
                  <a:schemeClr val="accent5"/>
                </a:solidFill>
              </a:rPr>
              <a:t>@</a:t>
            </a:r>
            <a:r>
              <a:rPr lang="en-GB" sz="975" b="1" err="1">
                <a:solidFill>
                  <a:schemeClr val="accent5"/>
                </a:solidFill>
              </a:rPr>
              <a:t>NHS_HealthEdEng</a:t>
            </a:r>
            <a:r>
              <a:rPr lang="en-GB" sz="975" b="1">
                <a:solidFill>
                  <a:schemeClr val="accent5"/>
                </a:solidFill>
              </a:rPr>
              <a:t>      #</a:t>
            </a:r>
            <a:r>
              <a:rPr lang="en-GB" sz="975" b="1" err="1">
                <a:solidFill>
                  <a:schemeClr val="accent5"/>
                </a:solidFill>
              </a:rPr>
              <a:t>insertcampaignhashtag</a:t>
            </a:r>
            <a:endParaRPr lang="en-GB" sz="975" b="1">
              <a:solidFill>
                <a:schemeClr val="accent5"/>
              </a:solidFill>
            </a:endParaRPr>
          </a:p>
        </p:txBody>
      </p:sp>
      <p:sp>
        <p:nvSpPr>
          <p:cNvPr id="14" name="Title 1">
            <a:extLst>
              <a:ext uri="{FF2B5EF4-FFF2-40B4-BE49-F238E27FC236}">
                <a16:creationId xmlns:a16="http://schemas.microsoft.com/office/drawing/2014/main" id="{4469D51B-9609-254D-85D8-6D25ED25907D}"/>
              </a:ext>
            </a:extLst>
          </p:cNvPr>
          <p:cNvSpPr>
            <a:spLocks noGrp="1"/>
          </p:cNvSpPr>
          <p:nvPr>
            <p:ph type="title"/>
          </p:nvPr>
        </p:nvSpPr>
        <p:spPr>
          <a:xfrm>
            <a:off x="314946" y="1046379"/>
            <a:ext cx="5915025" cy="477154"/>
          </a:xfrm>
        </p:spPr>
        <p:txBody>
          <a:bodyPr/>
          <a:lstStyle/>
          <a:p>
            <a:r>
              <a:rPr lang="en-US"/>
              <a:t>Click to edit Master title style</a:t>
            </a:r>
          </a:p>
        </p:txBody>
      </p:sp>
      <p:sp>
        <p:nvSpPr>
          <p:cNvPr id="15" name="Content Placeholder 2">
            <a:extLst>
              <a:ext uri="{FF2B5EF4-FFF2-40B4-BE49-F238E27FC236}">
                <a16:creationId xmlns:a16="http://schemas.microsoft.com/office/drawing/2014/main" id="{AFCFA703-8042-BB4C-A3BD-65A2A8F4486C}"/>
              </a:ext>
            </a:extLst>
          </p:cNvPr>
          <p:cNvSpPr>
            <a:spLocks noGrp="1"/>
          </p:cNvSpPr>
          <p:nvPr>
            <p:ph idx="1"/>
          </p:nvPr>
        </p:nvSpPr>
        <p:spPr>
          <a:xfrm>
            <a:off x="314949" y="1719471"/>
            <a:ext cx="3427136" cy="2594620"/>
          </a:xfrm>
        </p:spPr>
        <p:txBody>
          <a:bodyPr/>
          <a:lstStyle>
            <a:lvl1pPr marL="257169" indent="-257169">
              <a:buFont typeface="Arial" panose="020B0604020202020204" pitchFamily="34" charset="0"/>
              <a:buChar char="•"/>
              <a:defRPr sz="2100" b="0">
                <a:solidFill>
                  <a:schemeClr val="bg2">
                    <a:lumMod val="25000"/>
                  </a:schemeClr>
                </a:solidFill>
              </a:defRPr>
            </a:lvl1pPr>
            <a:lvl2pPr>
              <a:defRPr sz="1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8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BEC74E-85C4-FD4A-ADCD-F68FCCD62B6B}"/>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C818D588-9CF1-AC4B-AA40-F3AA7180A13D}"/>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 name="Rectangle 7">
            <a:extLst>
              <a:ext uri="{FF2B5EF4-FFF2-40B4-BE49-F238E27FC236}">
                <a16:creationId xmlns:a16="http://schemas.microsoft.com/office/drawing/2014/main" id="{949D0716-FCE9-FF47-9ABE-434154D75C76}"/>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772122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4D4DF-AC27-AD4D-9F0E-9A38943E8D63}"/>
              </a:ext>
            </a:extLst>
          </p:cNvPr>
          <p:cNvSpPr>
            <a:spLocks noGrp="1"/>
          </p:cNvSpPr>
          <p:nvPr>
            <p:ph type="title"/>
          </p:nvPr>
        </p:nvSpPr>
        <p:spPr>
          <a:xfrm>
            <a:off x="471488" y="1344553"/>
            <a:ext cx="5915025"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124F78-BAB5-B945-B76C-3103CC5E95D9}"/>
              </a:ext>
            </a:extLst>
          </p:cNvPr>
          <p:cNvSpPr>
            <a:spLocks noGrp="1"/>
          </p:cNvSpPr>
          <p:nvPr>
            <p:ph type="body" idx="1"/>
          </p:nvPr>
        </p:nvSpPr>
        <p:spPr>
          <a:xfrm>
            <a:off x="471488" y="2439926"/>
            <a:ext cx="5915025" cy="23040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7604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bg2">
              <a:lumMod val="25000"/>
            </a:schemeClr>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bg2">
              <a:lumMod val="25000"/>
            </a:schemeClr>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bg2">
              <a:lumMod val="25000"/>
            </a:schemeClr>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hyperlink" Target="http://www.google.co.uk/url?sa=i&amp;rct=j&amp;q=&amp;esrc=s&amp;source=images&amp;cd=&amp;cad=rja&amp;uact=8&amp;ved=0ahUKEwjBuf3t5NbXAhUJvBQKHRNHD8EQjRwIBw&amp;url=http://www.nationalsmilemonth.org/downloads/&amp;psig=AOvVaw3UfQqWjqSqTykaQ-yhvJfR&amp;ust=1511598356944521" TargetMode="External"/><Relationship Id="rId3" Type="http://schemas.openxmlformats.org/officeDocument/2006/relationships/hyperlink" Target="http://www.google.co.uk/url?sa=i&amp;rct=j&amp;q=&amp;esrc=s&amp;source=images&amp;cd=&amp;cad=rja&amp;uact=8&amp;ved=0ahUKEwj88pSd5NbXAhUBERQKHW1eCogQjRwIBw&amp;url=http://www.bhamcommunity.nhs.uk/about-us/news/archive-news/stoptober-2013/&amp;psig=AOvVaw2Zlv8HDmHt30xWmTefXwoG&amp;ust=1511597615611501" TargetMode="External"/><Relationship Id="rId7" Type="http://schemas.openxmlformats.org/officeDocument/2006/relationships/hyperlink" Target="http://www.google.co.uk/url?sa=i&amp;rct=j&amp;q=&amp;esrc=s&amp;source=images&amp;cd=&amp;cad=rja&amp;uact=8&amp;ved=0ahUKEwifgbrZ5NbXAhUKWxQKHSxuAvAQjRwIBw&amp;url=http://www.mouthcancer.org/downloads/&amp;psig=AOvVaw1yIzCRM59Y9qcfNVoNWjc9&amp;ust=1511598301085259" TargetMode="External"/><Relationship Id="rId12"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9.jpeg"/><Relationship Id="rId11" Type="http://schemas.openxmlformats.org/officeDocument/2006/relationships/hyperlink" Target="http://www.google.co.uk/url?sa=i&amp;rct=j&amp;q=&amp;esrc=s&amp;source=images&amp;cd=&amp;cad=rja&amp;uact=8&amp;ved=0ahUKEwi5_6CC5dbXAhWBohQKHZ0NAW4QjRwIBw&amp;url=http://www.pmadentalcare.co.uk/blog/antibiotics-for-toothache.html&amp;psig=AOvVaw1kUgUuk6bS-vXPTfXImtVx&amp;ust=1511598400417575" TargetMode="External"/><Relationship Id="rId5" Type="http://schemas.openxmlformats.org/officeDocument/2006/relationships/hyperlink" Target="https://www.google.co.uk/url?sa=i&amp;rct=j&amp;q=&amp;esrc=s&amp;source=images&amp;cd=&amp;cad=rja&amp;uact=8&amp;ved=0ahUKEwialIyy5dbXAhWHuRQKHVCvABgQjRwIBw&amp;url=https://your.morrisons.com/recipes-and-ranges/Healthy-eating/Change4Life/Sugar-Swaps/&amp;psig=AOvVaw2ERPIEZqI6e1OUDQtOMV_d&amp;ust=1511598496456911" TargetMode="External"/><Relationship Id="rId10" Type="http://schemas.openxmlformats.org/officeDocument/2006/relationships/image" Target="../media/image31.jpeg"/><Relationship Id="rId4" Type="http://schemas.openxmlformats.org/officeDocument/2006/relationships/image" Target="../media/image28.jpeg"/><Relationship Id="rId9" Type="http://schemas.openxmlformats.org/officeDocument/2006/relationships/hyperlink" Target="https://www.google.co.uk/url?sa=i&amp;rct=j&amp;q=&amp;esrc=s&amp;source=images&amp;cd=&amp;cad=rja&amp;uact=8&amp;ved=0ahUKEwjvtfTC5NbXAhUF7RQKHacADLQQjRwIBw&amp;url=https://www.craftginclub.co.uk/ginnedmagazine/2015/1/30/was-dry-january-worth-it-when-ginuary-exists&amp;psig=AOvVaw2EdnZJUpQPtZhCsfaf8n5x&amp;ust=1511598244918680" TargetMode="External"/><Relationship Id="rId1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hyperlink" Target="https://alcoholchange.org.uk/get-involved/campaigns/dry-january/get-involved/your-dry-january-resource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drymester.org.uk/categories/drymester-resources/" TargetMode="External"/><Relationship Id="rId5" Type="http://schemas.openxmlformats.org/officeDocument/2006/relationships/hyperlink" Target="https://www.mouthcancerfoundation.org/sites/mcfdev/files/body/PDFs/mcf-action-month-poster.pdf" TargetMode="External"/><Relationship Id="rId4" Type="http://schemas.openxmlformats.org/officeDocument/2006/relationships/hyperlink" Target="https://www.nhs.uk/better-health/quit-smok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56.jp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0C2814-CCA9-414A-8DF6-42A726E7D614}"/>
              </a:ext>
            </a:extLst>
          </p:cNvPr>
          <p:cNvPicPr>
            <a:picLocks noChangeAspect="1"/>
          </p:cNvPicPr>
          <p:nvPr/>
        </p:nvPicPr>
        <p:blipFill>
          <a:blip r:embed="rId3"/>
          <a:srcRect t="18759" b="18759"/>
          <a:stretch/>
        </p:blipFill>
        <p:spPr>
          <a:xfrm>
            <a:off x="22671" y="1541654"/>
            <a:ext cx="3383658" cy="2168775"/>
          </a:xfrm>
          <a:prstGeom prst="rect">
            <a:avLst/>
          </a:prstGeom>
        </p:spPr>
      </p:pic>
      <p:pic>
        <p:nvPicPr>
          <p:cNvPr id="8" name="Picture 7">
            <a:extLst>
              <a:ext uri="{FF2B5EF4-FFF2-40B4-BE49-F238E27FC236}">
                <a16:creationId xmlns:a16="http://schemas.microsoft.com/office/drawing/2014/main" id="{9C623159-44A8-B542-9D24-1088A9F3B705}"/>
              </a:ext>
            </a:extLst>
          </p:cNvPr>
          <p:cNvPicPr>
            <a:picLocks noChangeAspect="1"/>
          </p:cNvPicPr>
          <p:nvPr/>
        </p:nvPicPr>
        <p:blipFill>
          <a:blip r:embed="rId4"/>
          <a:srcRect t="5401" b="5401"/>
          <a:stretch/>
        </p:blipFill>
        <p:spPr>
          <a:xfrm>
            <a:off x="3429000" y="1541654"/>
            <a:ext cx="3362586" cy="2213812"/>
          </a:xfrm>
          <a:prstGeom prst="rect">
            <a:avLst/>
          </a:prstGeom>
        </p:spPr>
      </p:pic>
      <p:sp>
        <p:nvSpPr>
          <p:cNvPr id="2" name="Title 1">
            <a:extLst>
              <a:ext uri="{FF2B5EF4-FFF2-40B4-BE49-F238E27FC236}">
                <a16:creationId xmlns:a16="http://schemas.microsoft.com/office/drawing/2014/main" id="{22DAD7A6-623E-514F-BFE9-9BDEC796272C}"/>
              </a:ext>
            </a:extLst>
          </p:cNvPr>
          <p:cNvSpPr>
            <a:spLocks noGrp="1"/>
          </p:cNvSpPr>
          <p:nvPr>
            <p:ph type="ctrTitle"/>
          </p:nvPr>
        </p:nvSpPr>
        <p:spPr>
          <a:xfrm>
            <a:off x="101407" y="1047600"/>
            <a:ext cx="6453554" cy="693208"/>
          </a:xfrm>
        </p:spPr>
        <p:txBody>
          <a:bodyPr>
            <a:normAutofit/>
          </a:bodyPr>
          <a:lstStyle/>
          <a:p>
            <a:r>
              <a:rPr kumimoji="0" lang="en-US" sz="3200" b="1" i="0" u="none" strike="noStrike" kern="1200" cap="none" spc="0" normalizeH="0" baseline="0" noProof="0">
                <a:ln>
                  <a:noFill/>
                </a:ln>
                <a:solidFill>
                  <a:srgbClr val="A00054"/>
                </a:solidFill>
                <a:effectLst/>
                <a:uLnTx/>
                <a:uFillTx/>
                <a:latin typeface="Calibri" panose="020F0502020204030204"/>
                <a:ea typeface="+mn-ea"/>
                <a:cs typeface="+mn-cs"/>
              </a:rPr>
              <a:t>Healthy Living Dentistry</a:t>
            </a:r>
            <a:endParaRPr lang="en-US" sz="3200"/>
          </a:p>
        </p:txBody>
      </p:sp>
      <p:sp>
        <p:nvSpPr>
          <p:cNvPr id="3" name="Subtitle 2">
            <a:extLst>
              <a:ext uri="{FF2B5EF4-FFF2-40B4-BE49-F238E27FC236}">
                <a16:creationId xmlns:a16="http://schemas.microsoft.com/office/drawing/2014/main" id="{9C61A5FE-A2DA-F048-8E22-57F2866C6F74}"/>
              </a:ext>
            </a:extLst>
          </p:cNvPr>
          <p:cNvSpPr>
            <a:spLocks noGrp="1"/>
          </p:cNvSpPr>
          <p:nvPr>
            <p:ph type="subTitle" idx="1"/>
          </p:nvPr>
        </p:nvSpPr>
        <p:spPr>
          <a:xfrm>
            <a:off x="157955" y="4097705"/>
            <a:ext cx="6188368" cy="393465"/>
          </a:xfrm>
        </p:spPr>
        <p:txBody>
          <a:bodyPr>
            <a:noAutofit/>
          </a:bodyPr>
          <a:lstStyle/>
          <a:p>
            <a:pPr defTabSz="514350">
              <a:lnSpc>
                <a:spcPct val="90000"/>
              </a:lnSpc>
              <a:spcBef>
                <a:spcPct val="0"/>
              </a:spcBef>
              <a:spcAft>
                <a:spcPts val="338"/>
              </a:spcAft>
              <a:defRPr/>
            </a:pPr>
            <a:r>
              <a:rPr lang="en-US" sz="2000" b="1">
                <a:solidFill>
                  <a:srgbClr val="003893"/>
                </a:solidFill>
                <a:latin typeface="+mj-lt"/>
              </a:rPr>
              <a:t>Training for the </a:t>
            </a:r>
            <a:r>
              <a:rPr lang="en-US" sz="2000">
                <a:solidFill>
                  <a:srgbClr val="003893"/>
                </a:solidFill>
                <a:latin typeface="+mj-lt"/>
              </a:rPr>
              <a:t>Primary Care Dental Team</a:t>
            </a:r>
            <a:endParaRPr lang="en-US" sz="2000" b="1">
              <a:solidFill>
                <a:srgbClr val="003893"/>
              </a:solidFill>
              <a:latin typeface="+mj-lt"/>
            </a:endParaRPr>
          </a:p>
        </p:txBody>
      </p:sp>
      <p:sp>
        <p:nvSpPr>
          <p:cNvPr id="11" name="Triangle 10">
            <a:extLst>
              <a:ext uri="{FF2B5EF4-FFF2-40B4-BE49-F238E27FC236}">
                <a16:creationId xmlns:a16="http://schemas.microsoft.com/office/drawing/2014/main" id="{8E81544A-A4CA-384F-937F-7EAC77B67FBC}"/>
              </a:ext>
            </a:extLst>
          </p:cNvPr>
          <p:cNvSpPr/>
          <p:nvPr/>
        </p:nvSpPr>
        <p:spPr>
          <a:xfrm rot="10800000">
            <a:off x="303039" y="1541654"/>
            <a:ext cx="584887" cy="240204"/>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28372D-C4B4-BF45-BF8F-065FBDC2AA95}"/>
              </a:ext>
            </a:extLst>
          </p:cNvPr>
          <p:cNvSpPr/>
          <p:nvPr/>
        </p:nvSpPr>
        <p:spPr>
          <a:xfrm>
            <a:off x="0" y="3710429"/>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1DA40B3-60F1-AC4C-BC75-1DFB592B81D3}"/>
              </a:ext>
            </a:extLst>
          </p:cNvPr>
          <p:cNvSpPr/>
          <p:nvPr/>
        </p:nvSpPr>
        <p:spPr>
          <a:xfrm>
            <a:off x="0" y="3839521"/>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4" name="Picture 13">
            <a:extLst>
              <a:ext uri="{FF2B5EF4-FFF2-40B4-BE49-F238E27FC236}">
                <a16:creationId xmlns:a16="http://schemas.microsoft.com/office/drawing/2014/main" id="{859F973A-FB81-4F4A-A2C3-7512A5F7B6F7}"/>
              </a:ext>
            </a:extLst>
          </p:cNvPr>
          <p:cNvPicPr preferRelativeResize="0">
            <a:picLocks/>
          </p:cNvPicPr>
          <p:nvPr/>
        </p:nvPicPr>
        <p:blipFill>
          <a:blip r:embed="rId5"/>
          <a:stretch>
            <a:fillRect/>
          </a:stretch>
        </p:blipFill>
        <p:spPr>
          <a:xfrm>
            <a:off x="4125114" y="0"/>
            <a:ext cx="2732886" cy="1047600"/>
          </a:xfrm>
          <a:prstGeom prst="rect">
            <a:avLst/>
          </a:prstGeom>
        </p:spPr>
      </p:pic>
    </p:spTree>
    <p:extLst>
      <p:ext uri="{BB962C8B-B14F-4D97-AF65-F5344CB8AC3E}">
        <p14:creationId xmlns:p14="http://schemas.microsoft.com/office/powerpoint/2010/main" val="108580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C6A40-D893-C743-9A64-3B9638BA929E}"/>
              </a:ext>
            </a:extLst>
          </p:cNvPr>
          <p:cNvSpPr>
            <a:spLocks noGrp="1"/>
          </p:cNvSpPr>
          <p:nvPr>
            <p:ph type="title"/>
          </p:nvPr>
        </p:nvSpPr>
        <p:spPr>
          <a:xfrm>
            <a:off x="314946" y="325708"/>
            <a:ext cx="5915025" cy="477154"/>
          </a:xfrm>
        </p:spPr>
        <p:txBody>
          <a:bodyPr>
            <a:normAutofit/>
          </a:bodyPr>
          <a:lstStyle/>
          <a:p>
            <a:r>
              <a:rPr lang="en-GB" sz="2800"/>
              <a:t>Activity 1 – Let’s discuss</a:t>
            </a:r>
            <a:endParaRPr lang="en-US"/>
          </a:p>
        </p:txBody>
      </p:sp>
      <p:sp>
        <p:nvSpPr>
          <p:cNvPr id="3" name="Content Placeholder 2">
            <a:extLst>
              <a:ext uri="{FF2B5EF4-FFF2-40B4-BE49-F238E27FC236}">
                <a16:creationId xmlns:a16="http://schemas.microsoft.com/office/drawing/2014/main" id="{867E7A13-BC47-1144-9B6B-C7E34F28558D}"/>
              </a:ext>
            </a:extLst>
          </p:cNvPr>
          <p:cNvSpPr>
            <a:spLocks noGrp="1"/>
          </p:cNvSpPr>
          <p:nvPr>
            <p:ph idx="1"/>
          </p:nvPr>
        </p:nvSpPr>
        <p:spPr>
          <a:xfrm>
            <a:off x="314949" y="998800"/>
            <a:ext cx="3427136" cy="2594620"/>
          </a:xfrm>
        </p:spPr>
        <p:txBody>
          <a:bodyPr/>
          <a:lstStyle/>
          <a:p>
            <a:r>
              <a:rPr lang="en-US"/>
              <a:t>Subtitle – Arial 32</a:t>
            </a:r>
          </a:p>
          <a:p>
            <a:pPr lvl="1"/>
            <a:r>
              <a:rPr lang="en-US"/>
              <a:t>Body text – Arial 24</a:t>
            </a:r>
          </a:p>
          <a:p>
            <a:pPr lvl="1"/>
            <a:endParaRPr lang="en-US"/>
          </a:p>
        </p:txBody>
      </p:sp>
      <p:graphicFrame>
        <p:nvGraphicFramePr>
          <p:cNvPr id="6" name="Content Placeholder 5">
            <a:extLst>
              <a:ext uri="{FF2B5EF4-FFF2-40B4-BE49-F238E27FC236}">
                <a16:creationId xmlns:a16="http://schemas.microsoft.com/office/drawing/2014/main" id="{0ACCED2D-6521-42ED-9F01-302AD3CD7267}"/>
              </a:ext>
            </a:extLst>
          </p:cNvPr>
          <p:cNvGraphicFramePr>
            <a:graphicFrameLocks/>
          </p:cNvGraphicFramePr>
          <p:nvPr>
            <p:extLst>
              <p:ext uri="{D42A27DB-BD31-4B8C-83A1-F6EECF244321}">
                <p14:modId xmlns:p14="http://schemas.microsoft.com/office/powerpoint/2010/main" val="1324305003"/>
              </p:ext>
            </p:extLst>
          </p:nvPr>
        </p:nvGraphicFramePr>
        <p:xfrm>
          <a:off x="314946" y="1037710"/>
          <a:ext cx="6355461" cy="3153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1CEE178D-0B64-4BB6-B95B-091DEE8A324D}"/>
              </a:ext>
            </a:extLst>
          </p:cNvPr>
          <p:cNvSpPr/>
          <p:nvPr/>
        </p:nvSpPr>
        <p:spPr>
          <a:xfrm>
            <a:off x="1835150" y="4817792"/>
            <a:ext cx="1651000" cy="22410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833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771E1-E457-49DE-8219-10A6E53F9E94}"/>
              </a:ext>
            </a:extLst>
          </p:cNvPr>
          <p:cNvSpPr>
            <a:spLocks noGrp="1"/>
          </p:cNvSpPr>
          <p:nvPr>
            <p:ph type="title"/>
          </p:nvPr>
        </p:nvSpPr>
        <p:spPr>
          <a:xfrm>
            <a:off x="0" y="72359"/>
            <a:ext cx="5915025" cy="329399"/>
          </a:xfrm>
        </p:spPr>
        <p:txBody>
          <a:bodyPr>
            <a:normAutofit fontScale="90000"/>
          </a:bodyPr>
          <a:lstStyle/>
          <a:p>
            <a:r>
              <a:rPr lang="en-GB" sz="2000"/>
              <a:t>Developing our action plan </a:t>
            </a:r>
          </a:p>
        </p:txBody>
      </p:sp>
      <p:graphicFrame>
        <p:nvGraphicFramePr>
          <p:cNvPr id="4" name="Content Placeholder 3">
            <a:extLst>
              <a:ext uri="{FF2B5EF4-FFF2-40B4-BE49-F238E27FC236}">
                <a16:creationId xmlns:a16="http://schemas.microsoft.com/office/drawing/2014/main" id="{4957D306-4D2F-457C-90E7-AA50F5312E4F}"/>
              </a:ext>
            </a:extLst>
          </p:cNvPr>
          <p:cNvGraphicFramePr>
            <a:graphicFrameLocks noGrp="1"/>
          </p:cNvGraphicFramePr>
          <p:nvPr>
            <p:ph idx="1"/>
            <p:extLst>
              <p:ext uri="{D42A27DB-BD31-4B8C-83A1-F6EECF244321}">
                <p14:modId xmlns:p14="http://schemas.microsoft.com/office/powerpoint/2010/main" val="1009927395"/>
              </p:ext>
            </p:extLst>
          </p:nvPr>
        </p:nvGraphicFramePr>
        <p:xfrm>
          <a:off x="0" y="463550"/>
          <a:ext cx="6858001" cy="4107883"/>
        </p:xfrm>
        <a:graphic>
          <a:graphicData uri="http://schemas.openxmlformats.org/drawingml/2006/table">
            <a:tbl>
              <a:tblPr firstRow="1" firstCol="1" bandRow="1"/>
              <a:tblGrid>
                <a:gridCol w="1714500">
                  <a:extLst>
                    <a:ext uri="{9D8B030D-6E8A-4147-A177-3AD203B41FA5}">
                      <a16:colId xmlns:a16="http://schemas.microsoft.com/office/drawing/2014/main" val="999278856"/>
                    </a:ext>
                  </a:extLst>
                </a:gridCol>
                <a:gridCol w="2000250">
                  <a:extLst>
                    <a:ext uri="{9D8B030D-6E8A-4147-A177-3AD203B41FA5}">
                      <a16:colId xmlns:a16="http://schemas.microsoft.com/office/drawing/2014/main" val="3526462711"/>
                    </a:ext>
                  </a:extLst>
                </a:gridCol>
                <a:gridCol w="2397247">
                  <a:extLst>
                    <a:ext uri="{9D8B030D-6E8A-4147-A177-3AD203B41FA5}">
                      <a16:colId xmlns:a16="http://schemas.microsoft.com/office/drawing/2014/main" val="3298613067"/>
                    </a:ext>
                  </a:extLst>
                </a:gridCol>
                <a:gridCol w="746004">
                  <a:extLst>
                    <a:ext uri="{9D8B030D-6E8A-4147-A177-3AD203B41FA5}">
                      <a16:colId xmlns:a16="http://schemas.microsoft.com/office/drawing/2014/main" val="2961497972"/>
                    </a:ext>
                  </a:extLst>
                </a:gridCol>
              </a:tblGrid>
              <a:tr h="438150">
                <a:tc>
                  <a:txBody>
                    <a:bodyPr/>
                    <a:lstStyle>
                      <a:lvl1pPr marL="0" algn="l" defTabSz="514337" rtl="0" eaLnBrk="1" latinLnBrk="0" hangingPunct="1">
                        <a:defRPr sz="1013" b="1" kern="1200">
                          <a:solidFill>
                            <a:schemeClr val="lt1"/>
                          </a:solidFill>
                          <a:latin typeface="Calibri"/>
                        </a:defRPr>
                      </a:lvl1pPr>
                      <a:lvl2pPr marL="257169" algn="l" defTabSz="514337" rtl="0" eaLnBrk="1" latinLnBrk="0" hangingPunct="1">
                        <a:defRPr sz="1013" b="1" kern="1200">
                          <a:solidFill>
                            <a:schemeClr val="lt1"/>
                          </a:solidFill>
                          <a:latin typeface="Calibri"/>
                        </a:defRPr>
                      </a:lvl2pPr>
                      <a:lvl3pPr marL="514337" algn="l" defTabSz="514337" rtl="0" eaLnBrk="1" latinLnBrk="0" hangingPunct="1">
                        <a:defRPr sz="1013" b="1" kern="1200">
                          <a:solidFill>
                            <a:schemeClr val="lt1"/>
                          </a:solidFill>
                          <a:latin typeface="Calibri"/>
                        </a:defRPr>
                      </a:lvl3pPr>
                      <a:lvl4pPr marL="771506" algn="l" defTabSz="514337" rtl="0" eaLnBrk="1" latinLnBrk="0" hangingPunct="1">
                        <a:defRPr sz="1013" b="1" kern="1200">
                          <a:solidFill>
                            <a:schemeClr val="lt1"/>
                          </a:solidFill>
                          <a:latin typeface="Calibri"/>
                        </a:defRPr>
                      </a:lvl4pPr>
                      <a:lvl5pPr marL="1028675" algn="l" defTabSz="514337" rtl="0" eaLnBrk="1" latinLnBrk="0" hangingPunct="1">
                        <a:defRPr sz="1013" b="1" kern="1200">
                          <a:solidFill>
                            <a:schemeClr val="lt1"/>
                          </a:solidFill>
                          <a:latin typeface="Calibri"/>
                        </a:defRPr>
                      </a:lvl5pPr>
                      <a:lvl6pPr marL="1285843" algn="l" defTabSz="514337" rtl="0" eaLnBrk="1" latinLnBrk="0" hangingPunct="1">
                        <a:defRPr sz="1013" b="1" kern="1200">
                          <a:solidFill>
                            <a:schemeClr val="lt1"/>
                          </a:solidFill>
                          <a:latin typeface="Calibri"/>
                        </a:defRPr>
                      </a:lvl6pPr>
                      <a:lvl7pPr marL="1543011" algn="l" defTabSz="514337" rtl="0" eaLnBrk="1" latinLnBrk="0" hangingPunct="1">
                        <a:defRPr sz="1013" b="1" kern="1200">
                          <a:solidFill>
                            <a:schemeClr val="lt1"/>
                          </a:solidFill>
                          <a:latin typeface="Calibri"/>
                        </a:defRPr>
                      </a:lvl7pPr>
                      <a:lvl8pPr marL="1800180" algn="l" defTabSz="514337" rtl="0" eaLnBrk="1" latinLnBrk="0" hangingPunct="1">
                        <a:defRPr sz="1013" b="1" kern="1200">
                          <a:solidFill>
                            <a:schemeClr val="lt1"/>
                          </a:solidFill>
                          <a:latin typeface="Calibri"/>
                        </a:defRPr>
                      </a:lvl8pPr>
                      <a:lvl9pPr marL="2057349" algn="l" defTabSz="514337" rtl="0" eaLnBrk="1" latinLnBrk="0" hangingPunct="1">
                        <a:defRPr sz="1013" b="1" kern="1200">
                          <a:solidFill>
                            <a:schemeClr val="lt1"/>
                          </a:solidFill>
                          <a:latin typeface="Calibri"/>
                        </a:defRPr>
                      </a:lvl9pPr>
                    </a:lstStyle>
                    <a:p>
                      <a:pPr marL="72000" algn="l">
                        <a:lnSpc>
                          <a:spcPct val="100000"/>
                        </a:lnSpc>
                        <a:spcBef>
                          <a:spcPts val="600"/>
                        </a:spcBef>
                        <a:spcAft>
                          <a:spcPts val="200"/>
                        </a:spcAft>
                      </a:pPr>
                      <a:r>
                        <a:rPr lang="en-GB" sz="1050">
                          <a:effectLst/>
                          <a:latin typeface="+mn-lt"/>
                        </a:rPr>
                        <a:t>Level 1                  Requirements </a:t>
                      </a:r>
                      <a:endParaRPr lang="en-GB" sz="1050" b="1">
                        <a:effectLst/>
                        <a:latin typeface="+mn-lt"/>
                        <a:ea typeface="Arial" panose="020B0604020202020204" pitchFamily="34" charset="0"/>
                        <a:cs typeface="Times New Roman" panose="02020603050405020304" pitchFamily="18" charset="0"/>
                      </a:endParaRPr>
                    </a:p>
                  </a:txBody>
                  <a:tcPr marL="21745" marR="21745"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83F8E"/>
                    </a:solidFill>
                  </a:tcPr>
                </a:tc>
                <a:tc>
                  <a:txBody>
                    <a:bodyPr/>
                    <a:lstStyle>
                      <a:lvl1pPr marL="0" algn="l" defTabSz="514337" rtl="0" eaLnBrk="1" latinLnBrk="0" hangingPunct="1">
                        <a:defRPr sz="1013" b="1" kern="1200">
                          <a:solidFill>
                            <a:schemeClr val="lt1"/>
                          </a:solidFill>
                          <a:latin typeface="Calibri"/>
                        </a:defRPr>
                      </a:lvl1pPr>
                      <a:lvl2pPr marL="257169" algn="l" defTabSz="514337" rtl="0" eaLnBrk="1" latinLnBrk="0" hangingPunct="1">
                        <a:defRPr sz="1013" b="1" kern="1200">
                          <a:solidFill>
                            <a:schemeClr val="lt1"/>
                          </a:solidFill>
                          <a:latin typeface="Calibri"/>
                        </a:defRPr>
                      </a:lvl2pPr>
                      <a:lvl3pPr marL="514337" algn="l" defTabSz="514337" rtl="0" eaLnBrk="1" latinLnBrk="0" hangingPunct="1">
                        <a:defRPr sz="1013" b="1" kern="1200">
                          <a:solidFill>
                            <a:schemeClr val="lt1"/>
                          </a:solidFill>
                          <a:latin typeface="Calibri"/>
                        </a:defRPr>
                      </a:lvl3pPr>
                      <a:lvl4pPr marL="771506" algn="l" defTabSz="514337" rtl="0" eaLnBrk="1" latinLnBrk="0" hangingPunct="1">
                        <a:defRPr sz="1013" b="1" kern="1200">
                          <a:solidFill>
                            <a:schemeClr val="lt1"/>
                          </a:solidFill>
                          <a:latin typeface="Calibri"/>
                        </a:defRPr>
                      </a:lvl4pPr>
                      <a:lvl5pPr marL="1028675" algn="l" defTabSz="514337" rtl="0" eaLnBrk="1" latinLnBrk="0" hangingPunct="1">
                        <a:defRPr sz="1013" b="1" kern="1200">
                          <a:solidFill>
                            <a:schemeClr val="lt1"/>
                          </a:solidFill>
                          <a:latin typeface="Calibri"/>
                        </a:defRPr>
                      </a:lvl5pPr>
                      <a:lvl6pPr marL="1285843" algn="l" defTabSz="514337" rtl="0" eaLnBrk="1" latinLnBrk="0" hangingPunct="1">
                        <a:defRPr sz="1013" b="1" kern="1200">
                          <a:solidFill>
                            <a:schemeClr val="lt1"/>
                          </a:solidFill>
                          <a:latin typeface="Calibri"/>
                        </a:defRPr>
                      </a:lvl6pPr>
                      <a:lvl7pPr marL="1543011" algn="l" defTabSz="514337" rtl="0" eaLnBrk="1" latinLnBrk="0" hangingPunct="1">
                        <a:defRPr sz="1013" b="1" kern="1200">
                          <a:solidFill>
                            <a:schemeClr val="lt1"/>
                          </a:solidFill>
                          <a:latin typeface="Calibri"/>
                        </a:defRPr>
                      </a:lvl7pPr>
                      <a:lvl8pPr marL="1800180" algn="l" defTabSz="514337" rtl="0" eaLnBrk="1" latinLnBrk="0" hangingPunct="1">
                        <a:defRPr sz="1013" b="1" kern="1200">
                          <a:solidFill>
                            <a:schemeClr val="lt1"/>
                          </a:solidFill>
                          <a:latin typeface="Calibri"/>
                        </a:defRPr>
                      </a:lvl8pPr>
                      <a:lvl9pPr marL="2057349" algn="l" defTabSz="514337" rtl="0" eaLnBrk="1" latinLnBrk="0" hangingPunct="1">
                        <a:defRPr sz="1013" b="1" kern="1200">
                          <a:solidFill>
                            <a:schemeClr val="lt1"/>
                          </a:solidFill>
                          <a:latin typeface="Calibri"/>
                        </a:defRPr>
                      </a:lvl9pPr>
                    </a:lstStyle>
                    <a:p>
                      <a:pPr marL="72000">
                        <a:lnSpc>
                          <a:spcPct val="115000"/>
                        </a:lnSpc>
                        <a:spcBef>
                          <a:spcPts val="325"/>
                        </a:spcBef>
                        <a:spcAft>
                          <a:spcPts val="0"/>
                        </a:spcAft>
                      </a:pPr>
                      <a:r>
                        <a:rPr lang="en-GB" sz="1050">
                          <a:effectLst/>
                          <a:latin typeface="+mn-lt"/>
                        </a:rPr>
                        <a:t>What needs to be done</a:t>
                      </a:r>
                      <a:endParaRPr lang="en-GB" sz="1050" b="1">
                        <a:effectLst/>
                        <a:latin typeface="+mn-lt"/>
                        <a:ea typeface="Arial" panose="020B0604020202020204" pitchFamily="34" charset="0"/>
                        <a:cs typeface="Times New Roman" panose="02020603050405020304" pitchFamily="18" charset="0"/>
                      </a:endParaRPr>
                    </a:p>
                  </a:txBody>
                  <a:tcPr marL="21745" marR="21745"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83F8E"/>
                    </a:solidFill>
                  </a:tcPr>
                </a:tc>
                <a:tc>
                  <a:txBody>
                    <a:bodyPr/>
                    <a:lstStyle>
                      <a:lvl1pPr marL="0" algn="l" defTabSz="514337" rtl="0" eaLnBrk="1" latinLnBrk="0" hangingPunct="1">
                        <a:defRPr sz="1013" b="1" kern="1200">
                          <a:solidFill>
                            <a:schemeClr val="lt1"/>
                          </a:solidFill>
                          <a:latin typeface="Calibri"/>
                        </a:defRPr>
                      </a:lvl1pPr>
                      <a:lvl2pPr marL="257169" algn="l" defTabSz="514337" rtl="0" eaLnBrk="1" latinLnBrk="0" hangingPunct="1">
                        <a:defRPr sz="1013" b="1" kern="1200">
                          <a:solidFill>
                            <a:schemeClr val="lt1"/>
                          </a:solidFill>
                          <a:latin typeface="Calibri"/>
                        </a:defRPr>
                      </a:lvl2pPr>
                      <a:lvl3pPr marL="514337" algn="l" defTabSz="514337" rtl="0" eaLnBrk="1" latinLnBrk="0" hangingPunct="1">
                        <a:defRPr sz="1013" b="1" kern="1200">
                          <a:solidFill>
                            <a:schemeClr val="lt1"/>
                          </a:solidFill>
                          <a:latin typeface="Calibri"/>
                        </a:defRPr>
                      </a:lvl3pPr>
                      <a:lvl4pPr marL="771506" algn="l" defTabSz="514337" rtl="0" eaLnBrk="1" latinLnBrk="0" hangingPunct="1">
                        <a:defRPr sz="1013" b="1" kern="1200">
                          <a:solidFill>
                            <a:schemeClr val="lt1"/>
                          </a:solidFill>
                          <a:latin typeface="Calibri"/>
                        </a:defRPr>
                      </a:lvl4pPr>
                      <a:lvl5pPr marL="1028675" algn="l" defTabSz="514337" rtl="0" eaLnBrk="1" latinLnBrk="0" hangingPunct="1">
                        <a:defRPr sz="1013" b="1" kern="1200">
                          <a:solidFill>
                            <a:schemeClr val="lt1"/>
                          </a:solidFill>
                          <a:latin typeface="Calibri"/>
                        </a:defRPr>
                      </a:lvl5pPr>
                      <a:lvl6pPr marL="1285843" algn="l" defTabSz="514337" rtl="0" eaLnBrk="1" latinLnBrk="0" hangingPunct="1">
                        <a:defRPr sz="1013" b="1" kern="1200">
                          <a:solidFill>
                            <a:schemeClr val="lt1"/>
                          </a:solidFill>
                          <a:latin typeface="Calibri"/>
                        </a:defRPr>
                      </a:lvl6pPr>
                      <a:lvl7pPr marL="1543011" algn="l" defTabSz="514337" rtl="0" eaLnBrk="1" latinLnBrk="0" hangingPunct="1">
                        <a:defRPr sz="1013" b="1" kern="1200">
                          <a:solidFill>
                            <a:schemeClr val="lt1"/>
                          </a:solidFill>
                          <a:latin typeface="Calibri"/>
                        </a:defRPr>
                      </a:lvl7pPr>
                      <a:lvl8pPr marL="1800180" algn="l" defTabSz="514337" rtl="0" eaLnBrk="1" latinLnBrk="0" hangingPunct="1">
                        <a:defRPr sz="1013" b="1" kern="1200">
                          <a:solidFill>
                            <a:schemeClr val="lt1"/>
                          </a:solidFill>
                          <a:latin typeface="Calibri"/>
                        </a:defRPr>
                      </a:lvl8pPr>
                      <a:lvl9pPr marL="2057349" algn="l" defTabSz="514337" rtl="0" eaLnBrk="1" latinLnBrk="0" hangingPunct="1">
                        <a:defRPr sz="1013" b="1" kern="1200">
                          <a:solidFill>
                            <a:schemeClr val="lt1"/>
                          </a:solidFill>
                          <a:latin typeface="Calibri"/>
                        </a:defRPr>
                      </a:lvl9pPr>
                    </a:lstStyle>
                    <a:p>
                      <a:pPr marL="72000">
                        <a:lnSpc>
                          <a:spcPct val="115000"/>
                        </a:lnSpc>
                        <a:spcBef>
                          <a:spcPts val="325"/>
                        </a:spcBef>
                        <a:spcAft>
                          <a:spcPts val="0"/>
                        </a:spcAft>
                      </a:pPr>
                      <a:r>
                        <a:rPr lang="en-GB" sz="1050">
                          <a:effectLst/>
                          <a:latin typeface="+mn-lt"/>
                        </a:rPr>
                        <a:t>Evidence needed</a:t>
                      </a:r>
                      <a:endParaRPr lang="en-GB" sz="1050" b="1">
                        <a:effectLst/>
                        <a:latin typeface="+mn-lt"/>
                        <a:ea typeface="Arial" panose="020B0604020202020204" pitchFamily="34" charset="0"/>
                        <a:cs typeface="Times New Roman" panose="02020603050405020304" pitchFamily="18" charset="0"/>
                      </a:endParaRPr>
                    </a:p>
                  </a:txBody>
                  <a:tcPr marL="21745" marR="21745"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83F8E"/>
                    </a:solidFill>
                  </a:tcPr>
                </a:tc>
                <a:tc>
                  <a:txBody>
                    <a:bodyPr/>
                    <a:lstStyle>
                      <a:lvl1pPr marL="0" algn="l" defTabSz="514337" rtl="0" eaLnBrk="1" latinLnBrk="0" hangingPunct="1">
                        <a:defRPr sz="1013" b="1" kern="1200">
                          <a:solidFill>
                            <a:schemeClr val="lt1"/>
                          </a:solidFill>
                          <a:latin typeface="Calibri"/>
                        </a:defRPr>
                      </a:lvl1pPr>
                      <a:lvl2pPr marL="257169" algn="l" defTabSz="514337" rtl="0" eaLnBrk="1" latinLnBrk="0" hangingPunct="1">
                        <a:defRPr sz="1013" b="1" kern="1200">
                          <a:solidFill>
                            <a:schemeClr val="lt1"/>
                          </a:solidFill>
                          <a:latin typeface="Calibri"/>
                        </a:defRPr>
                      </a:lvl2pPr>
                      <a:lvl3pPr marL="514337" algn="l" defTabSz="514337" rtl="0" eaLnBrk="1" latinLnBrk="0" hangingPunct="1">
                        <a:defRPr sz="1013" b="1" kern="1200">
                          <a:solidFill>
                            <a:schemeClr val="lt1"/>
                          </a:solidFill>
                          <a:latin typeface="Calibri"/>
                        </a:defRPr>
                      </a:lvl3pPr>
                      <a:lvl4pPr marL="771506" algn="l" defTabSz="514337" rtl="0" eaLnBrk="1" latinLnBrk="0" hangingPunct="1">
                        <a:defRPr sz="1013" b="1" kern="1200">
                          <a:solidFill>
                            <a:schemeClr val="lt1"/>
                          </a:solidFill>
                          <a:latin typeface="Calibri"/>
                        </a:defRPr>
                      </a:lvl4pPr>
                      <a:lvl5pPr marL="1028675" algn="l" defTabSz="514337" rtl="0" eaLnBrk="1" latinLnBrk="0" hangingPunct="1">
                        <a:defRPr sz="1013" b="1" kern="1200">
                          <a:solidFill>
                            <a:schemeClr val="lt1"/>
                          </a:solidFill>
                          <a:latin typeface="Calibri"/>
                        </a:defRPr>
                      </a:lvl5pPr>
                      <a:lvl6pPr marL="1285843" algn="l" defTabSz="514337" rtl="0" eaLnBrk="1" latinLnBrk="0" hangingPunct="1">
                        <a:defRPr sz="1013" b="1" kern="1200">
                          <a:solidFill>
                            <a:schemeClr val="lt1"/>
                          </a:solidFill>
                          <a:latin typeface="Calibri"/>
                        </a:defRPr>
                      </a:lvl6pPr>
                      <a:lvl7pPr marL="1543011" algn="l" defTabSz="514337" rtl="0" eaLnBrk="1" latinLnBrk="0" hangingPunct="1">
                        <a:defRPr sz="1013" b="1" kern="1200">
                          <a:solidFill>
                            <a:schemeClr val="lt1"/>
                          </a:solidFill>
                          <a:latin typeface="Calibri"/>
                        </a:defRPr>
                      </a:lvl7pPr>
                      <a:lvl8pPr marL="1800180" algn="l" defTabSz="514337" rtl="0" eaLnBrk="1" latinLnBrk="0" hangingPunct="1">
                        <a:defRPr sz="1013" b="1" kern="1200">
                          <a:solidFill>
                            <a:schemeClr val="lt1"/>
                          </a:solidFill>
                          <a:latin typeface="Calibri"/>
                        </a:defRPr>
                      </a:lvl8pPr>
                      <a:lvl9pPr marL="2057349" algn="l" defTabSz="514337" rtl="0" eaLnBrk="1" latinLnBrk="0" hangingPunct="1">
                        <a:defRPr sz="1013" b="1" kern="1200">
                          <a:solidFill>
                            <a:schemeClr val="lt1"/>
                          </a:solidFill>
                          <a:latin typeface="Calibri"/>
                        </a:defRPr>
                      </a:lvl9pPr>
                    </a:lstStyle>
                    <a:p>
                      <a:pPr marL="72000">
                        <a:lnSpc>
                          <a:spcPct val="115000"/>
                        </a:lnSpc>
                        <a:spcBef>
                          <a:spcPts val="325"/>
                        </a:spcBef>
                        <a:spcAft>
                          <a:spcPts val="0"/>
                        </a:spcAft>
                      </a:pPr>
                      <a:r>
                        <a:rPr lang="en-GB" sz="1050">
                          <a:effectLst/>
                          <a:latin typeface="+mn-lt"/>
                        </a:rPr>
                        <a:t>Evidence check</a:t>
                      </a:r>
                      <a:endParaRPr lang="en-GB" sz="1050" b="1">
                        <a:effectLst/>
                        <a:latin typeface="+mn-lt"/>
                        <a:ea typeface="Arial" panose="020B0604020202020204" pitchFamily="34" charset="0"/>
                        <a:cs typeface="Times New Roman" panose="02020603050405020304" pitchFamily="18" charset="0"/>
                      </a:endParaRPr>
                    </a:p>
                  </a:txBody>
                  <a:tcPr marL="21745" marR="21745"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83F8E"/>
                    </a:solidFill>
                  </a:tcPr>
                </a:tc>
                <a:extLst>
                  <a:ext uri="{0D108BD9-81ED-4DB2-BD59-A6C34878D82A}">
                    <a16:rowId xmlns:a16="http://schemas.microsoft.com/office/drawing/2014/main" val="3688740438"/>
                  </a:ext>
                </a:extLst>
              </a:tr>
              <a:tr h="361387">
                <a:tc rowSpan="2">
                  <a:txBody>
                    <a:bodyPr/>
                    <a:lstStyle>
                      <a:lvl1pPr marL="0" algn="l" defTabSz="514337" rtl="0" eaLnBrk="1" latinLnBrk="0" hangingPunct="1">
                        <a:defRPr sz="1013" b="1" kern="1200">
                          <a:solidFill>
                            <a:schemeClr val="lt1"/>
                          </a:solidFill>
                          <a:latin typeface="Calibri"/>
                        </a:defRPr>
                      </a:lvl1pPr>
                      <a:lvl2pPr marL="257169" algn="l" defTabSz="514337" rtl="0" eaLnBrk="1" latinLnBrk="0" hangingPunct="1">
                        <a:defRPr sz="1013" b="1" kern="1200">
                          <a:solidFill>
                            <a:schemeClr val="lt1"/>
                          </a:solidFill>
                          <a:latin typeface="Calibri"/>
                        </a:defRPr>
                      </a:lvl2pPr>
                      <a:lvl3pPr marL="514337" algn="l" defTabSz="514337" rtl="0" eaLnBrk="1" latinLnBrk="0" hangingPunct="1">
                        <a:defRPr sz="1013" b="1" kern="1200">
                          <a:solidFill>
                            <a:schemeClr val="lt1"/>
                          </a:solidFill>
                          <a:latin typeface="Calibri"/>
                        </a:defRPr>
                      </a:lvl3pPr>
                      <a:lvl4pPr marL="771506" algn="l" defTabSz="514337" rtl="0" eaLnBrk="1" latinLnBrk="0" hangingPunct="1">
                        <a:defRPr sz="1013" b="1" kern="1200">
                          <a:solidFill>
                            <a:schemeClr val="lt1"/>
                          </a:solidFill>
                          <a:latin typeface="Calibri"/>
                        </a:defRPr>
                      </a:lvl4pPr>
                      <a:lvl5pPr marL="1028675" algn="l" defTabSz="514337" rtl="0" eaLnBrk="1" latinLnBrk="0" hangingPunct="1">
                        <a:defRPr sz="1013" b="1" kern="1200">
                          <a:solidFill>
                            <a:schemeClr val="lt1"/>
                          </a:solidFill>
                          <a:latin typeface="Calibri"/>
                        </a:defRPr>
                      </a:lvl5pPr>
                      <a:lvl6pPr marL="1285843" algn="l" defTabSz="514337" rtl="0" eaLnBrk="1" latinLnBrk="0" hangingPunct="1">
                        <a:defRPr sz="1013" b="1" kern="1200">
                          <a:solidFill>
                            <a:schemeClr val="lt1"/>
                          </a:solidFill>
                          <a:latin typeface="Calibri"/>
                        </a:defRPr>
                      </a:lvl6pPr>
                      <a:lvl7pPr marL="1543011" algn="l" defTabSz="514337" rtl="0" eaLnBrk="1" latinLnBrk="0" hangingPunct="1">
                        <a:defRPr sz="1013" b="1" kern="1200">
                          <a:solidFill>
                            <a:schemeClr val="lt1"/>
                          </a:solidFill>
                          <a:latin typeface="Calibri"/>
                        </a:defRPr>
                      </a:lvl7pPr>
                      <a:lvl8pPr marL="1800180" algn="l" defTabSz="514337" rtl="0" eaLnBrk="1" latinLnBrk="0" hangingPunct="1">
                        <a:defRPr sz="1013" b="1" kern="1200">
                          <a:solidFill>
                            <a:schemeClr val="lt1"/>
                          </a:solidFill>
                          <a:latin typeface="Calibri"/>
                        </a:defRPr>
                      </a:lvl8pPr>
                      <a:lvl9pPr marL="2057349" algn="l" defTabSz="514337" rtl="0" eaLnBrk="1" latinLnBrk="0" hangingPunct="1">
                        <a:defRPr sz="1013" b="1" kern="1200">
                          <a:solidFill>
                            <a:schemeClr val="lt1"/>
                          </a:solidFill>
                          <a:latin typeface="Calibri"/>
                        </a:defRPr>
                      </a:lvl9pPr>
                    </a:lstStyle>
                    <a:p>
                      <a:pPr marL="72000" algn="l">
                        <a:lnSpc>
                          <a:spcPct val="110000"/>
                        </a:lnSpc>
                        <a:spcBef>
                          <a:spcPts val="1200"/>
                        </a:spcBef>
                        <a:spcAft>
                          <a:spcPts val="600"/>
                        </a:spcAft>
                      </a:pPr>
                      <a:r>
                        <a:rPr lang="en-GB" sz="900">
                          <a:effectLst/>
                          <a:latin typeface="Arial" panose="020B0604020202020204" pitchFamily="34" charset="0"/>
                          <a:cs typeface="Arial" panose="020B0604020202020204" pitchFamily="34" charset="0"/>
                        </a:rPr>
                        <a:t>All staff are aware of health needs of local community and have  a plan to address this</a:t>
                      </a:r>
                    </a:p>
                  </a:txBody>
                  <a:tcPr marL="21745" marR="21745"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83F8E"/>
                    </a:solidFill>
                  </a:tcPr>
                </a:tc>
                <a:tc>
                  <a:txBody>
                    <a:bodyPr/>
                    <a:lstStyle>
                      <a:lvl1pPr marL="0" algn="l" defTabSz="514337" rtl="0" eaLnBrk="1" latinLnBrk="0" hangingPunct="1">
                        <a:defRPr sz="1013" kern="1200">
                          <a:solidFill>
                            <a:schemeClr val="dk1"/>
                          </a:solidFill>
                          <a:latin typeface="Calibri"/>
                        </a:defRPr>
                      </a:lvl1pPr>
                      <a:lvl2pPr marL="257169" algn="l" defTabSz="514337" rtl="0" eaLnBrk="1" latinLnBrk="0" hangingPunct="1">
                        <a:defRPr sz="1013" kern="1200">
                          <a:solidFill>
                            <a:schemeClr val="dk1"/>
                          </a:solidFill>
                          <a:latin typeface="Calibri"/>
                        </a:defRPr>
                      </a:lvl2pPr>
                      <a:lvl3pPr marL="514337" algn="l" defTabSz="514337" rtl="0" eaLnBrk="1" latinLnBrk="0" hangingPunct="1">
                        <a:defRPr sz="1013" kern="1200">
                          <a:solidFill>
                            <a:schemeClr val="dk1"/>
                          </a:solidFill>
                          <a:latin typeface="Calibri"/>
                        </a:defRPr>
                      </a:lvl3pPr>
                      <a:lvl4pPr marL="771506" algn="l" defTabSz="514337" rtl="0" eaLnBrk="1" latinLnBrk="0" hangingPunct="1">
                        <a:defRPr sz="1013" kern="1200">
                          <a:solidFill>
                            <a:schemeClr val="dk1"/>
                          </a:solidFill>
                          <a:latin typeface="Calibri"/>
                        </a:defRPr>
                      </a:lvl4pPr>
                      <a:lvl5pPr marL="1028675" algn="l" defTabSz="514337" rtl="0" eaLnBrk="1" latinLnBrk="0" hangingPunct="1">
                        <a:defRPr sz="1013" kern="1200">
                          <a:solidFill>
                            <a:schemeClr val="dk1"/>
                          </a:solidFill>
                          <a:latin typeface="Calibri"/>
                        </a:defRPr>
                      </a:lvl5pPr>
                      <a:lvl6pPr marL="1285843" algn="l" defTabSz="514337" rtl="0" eaLnBrk="1" latinLnBrk="0" hangingPunct="1">
                        <a:defRPr sz="1013" kern="1200">
                          <a:solidFill>
                            <a:schemeClr val="dk1"/>
                          </a:solidFill>
                          <a:latin typeface="Calibri"/>
                        </a:defRPr>
                      </a:lvl6pPr>
                      <a:lvl7pPr marL="1543011" algn="l" defTabSz="514337" rtl="0" eaLnBrk="1" latinLnBrk="0" hangingPunct="1">
                        <a:defRPr sz="1013" kern="1200">
                          <a:solidFill>
                            <a:schemeClr val="dk1"/>
                          </a:solidFill>
                          <a:latin typeface="Calibri"/>
                        </a:defRPr>
                      </a:lvl7pPr>
                      <a:lvl8pPr marL="1800180" algn="l" defTabSz="514337" rtl="0" eaLnBrk="1" latinLnBrk="0" hangingPunct="1">
                        <a:defRPr sz="1013" kern="1200">
                          <a:solidFill>
                            <a:schemeClr val="dk1"/>
                          </a:solidFill>
                          <a:latin typeface="Calibri"/>
                        </a:defRPr>
                      </a:lvl8pPr>
                      <a:lvl9pPr marL="2057349" algn="l" defTabSz="514337" rtl="0" eaLnBrk="1" latinLnBrk="0" hangingPunct="1">
                        <a:defRPr sz="1013" kern="1200">
                          <a:solidFill>
                            <a:schemeClr val="dk1"/>
                          </a:solidFill>
                          <a:latin typeface="Calibri"/>
                        </a:defRPr>
                      </a:lvl9pPr>
                    </a:lstStyle>
                    <a:p>
                      <a:pPr marL="72000" algn="l">
                        <a:lnSpc>
                          <a:spcPct val="110000"/>
                        </a:lnSpc>
                        <a:spcBef>
                          <a:spcPts val="1200"/>
                        </a:spcBef>
                        <a:spcAft>
                          <a:spcPts val="600"/>
                        </a:spcAft>
                      </a:pPr>
                      <a:r>
                        <a:rPr lang="en-GB" sz="1000">
                          <a:solidFill>
                            <a:schemeClr val="accent3"/>
                          </a:solidFill>
                          <a:effectLst/>
                          <a:latin typeface="Abadi" panose="020B0604020104020204" pitchFamily="34" charset="0"/>
                        </a:rPr>
                        <a:t>Oral health lead  &amp; champion attend HLD training session</a:t>
                      </a:r>
                      <a:endParaRPr lang="en-GB" sz="1000" b="1">
                        <a:solidFill>
                          <a:schemeClr val="accent3"/>
                        </a:solidFill>
                        <a:effectLst/>
                        <a:latin typeface="Abadi" panose="020B0604020104020204" pitchFamily="34" charset="0"/>
                        <a:ea typeface="Arial" panose="020B0604020202020204" pitchFamily="34" charset="0"/>
                        <a:cs typeface="Times New Roman" panose="02020603050405020304" pitchFamily="18" charset="0"/>
                      </a:endParaRPr>
                    </a:p>
                  </a:txBody>
                  <a:tcPr marL="21745" marR="21745"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14337" rtl="0" eaLnBrk="1" latinLnBrk="0" hangingPunct="1">
                        <a:defRPr sz="1013" kern="1200">
                          <a:solidFill>
                            <a:schemeClr val="dk1"/>
                          </a:solidFill>
                          <a:latin typeface="Calibri"/>
                        </a:defRPr>
                      </a:lvl1pPr>
                      <a:lvl2pPr marL="257169" algn="l" defTabSz="514337" rtl="0" eaLnBrk="1" latinLnBrk="0" hangingPunct="1">
                        <a:defRPr sz="1013" kern="1200">
                          <a:solidFill>
                            <a:schemeClr val="dk1"/>
                          </a:solidFill>
                          <a:latin typeface="Calibri"/>
                        </a:defRPr>
                      </a:lvl2pPr>
                      <a:lvl3pPr marL="514337" algn="l" defTabSz="514337" rtl="0" eaLnBrk="1" latinLnBrk="0" hangingPunct="1">
                        <a:defRPr sz="1013" kern="1200">
                          <a:solidFill>
                            <a:schemeClr val="dk1"/>
                          </a:solidFill>
                          <a:latin typeface="Calibri"/>
                        </a:defRPr>
                      </a:lvl3pPr>
                      <a:lvl4pPr marL="771506" algn="l" defTabSz="514337" rtl="0" eaLnBrk="1" latinLnBrk="0" hangingPunct="1">
                        <a:defRPr sz="1013" kern="1200">
                          <a:solidFill>
                            <a:schemeClr val="dk1"/>
                          </a:solidFill>
                          <a:latin typeface="Calibri"/>
                        </a:defRPr>
                      </a:lvl4pPr>
                      <a:lvl5pPr marL="1028675" algn="l" defTabSz="514337" rtl="0" eaLnBrk="1" latinLnBrk="0" hangingPunct="1">
                        <a:defRPr sz="1013" kern="1200">
                          <a:solidFill>
                            <a:schemeClr val="dk1"/>
                          </a:solidFill>
                          <a:latin typeface="Calibri"/>
                        </a:defRPr>
                      </a:lvl5pPr>
                      <a:lvl6pPr marL="1285843" algn="l" defTabSz="514337" rtl="0" eaLnBrk="1" latinLnBrk="0" hangingPunct="1">
                        <a:defRPr sz="1013" kern="1200">
                          <a:solidFill>
                            <a:schemeClr val="dk1"/>
                          </a:solidFill>
                          <a:latin typeface="Calibri"/>
                        </a:defRPr>
                      </a:lvl6pPr>
                      <a:lvl7pPr marL="1543011" algn="l" defTabSz="514337" rtl="0" eaLnBrk="1" latinLnBrk="0" hangingPunct="1">
                        <a:defRPr sz="1013" kern="1200">
                          <a:solidFill>
                            <a:schemeClr val="dk1"/>
                          </a:solidFill>
                          <a:latin typeface="Calibri"/>
                        </a:defRPr>
                      </a:lvl7pPr>
                      <a:lvl8pPr marL="1800180" algn="l" defTabSz="514337" rtl="0" eaLnBrk="1" latinLnBrk="0" hangingPunct="1">
                        <a:defRPr sz="1013" kern="1200">
                          <a:solidFill>
                            <a:schemeClr val="dk1"/>
                          </a:solidFill>
                          <a:latin typeface="Calibri"/>
                        </a:defRPr>
                      </a:lvl8pPr>
                      <a:lvl9pPr marL="2057349" algn="l" defTabSz="514337" rtl="0" eaLnBrk="1" latinLnBrk="0" hangingPunct="1">
                        <a:defRPr sz="1013" kern="1200">
                          <a:solidFill>
                            <a:schemeClr val="dk1"/>
                          </a:solidFill>
                          <a:latin typeface="Calibri"/>
                        </a:defRPr>
                      </a:lvl9pPr>
                    </a:lstStyle>
                    <a:p>
                      <a:pPr marL="72000" algn="l">
                        <a:lnSpc>
                          <a:spcPct val="110000"/>
                        </a:lnSpc>
                        <a:spcBef>
                          <a:spcPts val="1200"/>
                        </a:spcBef>
                        <a:spcAft>
                          <a:spcPts val="600"/>
                        </a:spcAft>
                      </a:pPr>
                      <a:r>
                        <a:rPr lang="en-GB" sz="1000">
                          <a:solidFill>
                            <a:schemeClr val="accent3"/>
                          </a:solidFill>
                          <a:effectLst/>
                          <a:latin typeface="Abadi" panose="020B0604020104020204" pitchFamily="34" charset="0"/>
                        </a:rPr>
                        <a:t>Record of HEE training – both certificates emailed to dental@cpgmhealthcare.co.uk</a:t>
                      </a:r>
                      <a:endParaRPr lang="en-GB" sz="1000" b="1">
                        <a:solidFill>
                          <a:schemeClr val="accent3"/>
                        </a:solidFill>
                        <a:effectLst/>
                        <a:latin typeface="Abadi" panose="020B0604020104020204" pitchFamily="34" charset="0"/>
                        <a:ea typeface="Arial" panose="020B0604020202020204" pitchFamily="34" charset="0"/>
                        <a:cs typeface="Times New Roman" panose="02020603050405020304" pitchFamily="18" charset="0"/>
                      </a:endParaRPr>
                    </a:p>
                  </a:txBody>
                  <a:tcPr marL="21745" marR="21745"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514337" rtl="0" eaLnBrk="1" latinLnBrk="0" hangingPunct="1">
                        <a:defRPr sz="1013" kern="1200">
                          <a:solidFill>
                            <a:schemeClr val="dk1"/>
                          </a:solidFill>
                          <a:latin typeface="Calibri"/>
                        </a:defRPr>
                      </a:lvl1pPr>
                      <a:lvl2pPr marL="257169" algn="l" defTabSz="514337" rtl="0" eaLnBrk="1" latinLnBrk="0" hangingPunct="1">
                        <a:defRPr sz="1013" kern="1200">
                          <a:solidFill>
                            <a:schemeClr val="dk1"/>
                          </a:solidFill>
                          <a:latin typeface="Calibri"/>
                        </a:defRPr>
                      </a:lvl2pPr>
                      <a:lvl3pPr marL="514337" algn="l" defTabSz="514337" rtl="0" eaLnBrk="1" latinLnBrk="0" hangingPunct="1">
                        <a:defRPr sz="1013" kern="1200">
                          <a:solidFill>
                            <a:schemeClr val="dk1"/>
                          </a:solidFill>
                          <a:latin typeface="Calibri"/>
                        </a:defRPr>
                      </a:lvl3pPr>
                      <a:lvl4pPr marL="771506" algn="l" defTabSz="514337" rtl="0" eaLnBrk="1" latinLnBrk="0" hangingPunct="1">
                        <a:defRPr sz="1013" kern="1200">
                          <a:solidFill>
                            <a:schemeClr val="dk1"/>
                          </a:solidFill>
                          <a:latin typeface="Calibri"/>
                        </a:defRPr>
                      </a:lvl4pPr>
                      <a:lvl5pPr marL="1028675" algn="l" defTabSz="514337" rtl="0" eaLnBrk="1" latinLnBrk="0" hangingPunct="1">
                        <a:defRPr sz="1013" kern="1200">
                          <a:solidFill>
                            <a:schemeClr val="dk1"/>
                          </a:solidFill>
                          <a:latin typeface="Calibri"/>
                        </a:defRPr>
                      </a:lvl5pPr>
                      <a:lvl6pPr marL="1285843" algn="l" defTabSz="514337" rtl="0" eaLnBrk="1" latinLnBrk="0" hangingPunct="1">
                        <a:defRPr sz="1013" kern="1200">
                          <a:solidFill>
                            <a:schemeClr val="dk1"/>
                          </a:solidFill>
                          <a:latin typeface="Calibri"/>
                        </a:defRPr>
                      </a:lvl6pPr>
                      <a:lvl7pPr marL="1543011" algn="l" defTabSz="514337" rtl="0" eaLnBrk="1" latinLnBrk="0" hangingPunct="1">
                        <a:defRPr sz="1013" kern="1200">
                          <a:solidFill>
                            <a:schemeClr val="dk1"/>
                          </a:solidFill>
                          <a:latin typeface="Calibri"/>
                        </a:defRPr>
                      </a:lvl7pPr>
                      <a:lvl8pPr marL="1800180" algn="l" defTabSz="514337" rtl="0" eaLnBrk="1" latinLnBrk="0" hangingPunct="1">
                        <a:defRPr sz="1013" kern="1200">
                          <a:solidFill>
                            <a:schemeClr val="dk1"/>
                          </a:solidFill>
                          <a:latin typeface="Calibri"/>
                        </a:defRPr>
                      </a:lvl8pPr>
                      <a:lvl9pPr marL="2057349" algn="l" defTabSz="514337" rtl="0" eaLnBrk="1" latinLnBrk="0" hangingPunct="1">
                        <a:defRPr sz="1013" kern="1200">
                          <a:solidFill>
                            <a:schemeClr val="dk1"/>
                          </a:solidFill>
                          <a:latin typeface="Calibri"/>
                        </a:defRPr>
                      </a:lvl9pPr>
                    </a:lstStyle>
                    <a:p>
                      <a:pPr marL="72000" algn="l">
                        <a:lnSpc>
                          <a:spcPct val="110000"/>
                        </a:lnSpc>
                        <a:spcBef>
                          <a:spcPts val="1200"/>
                        </a:spcBef>
                        <a:spcAft>
                          <a:spcPts val="600"/>
                        </a:spcAft>
                      </a:pPr>
                      <a:r>
                        <a:rPr lang="en-GB" sz="400">
                          <a:effectLst/>
                        </a:rPr>
                        <a:t> </a:t>
                      </a:r>
                      <a:endParaRPr lang="en-GB" sz="300" b="1">
                        <a:effectLst/>
                        <a:latin typeface="Calibri" panose="020F0502020204030204" pitchFamily="34" charset="0"/>
                        <a:ea typeface="Arial" panose="020B0604020202020204" pitchFamily="34" charset="0"/>
                        <a:cs typeface="Times New Roman" panose="02020603050405020304" pitchFamily="18" charset="0"/>
                      </a:endParaRPr>
                    </a:p>
                  </a:txBody>
                  <a:tcPr marL="21745" marR="21745"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83F8E">
                        <a:tint val="40000"/>
                      </a:srgbClr>
                    </a:solidFill>
                  </a:tcPr>
                </a:tc>
                <a:extLst>
                  <a:ext uri="{0D108BD9-81ED-4DB2-BD59-A6C34878D82A}">
                    <a16:rowId xmlns:a16="http://schemas.microsoft.com/office/drawing/2014/main" val="975603091"/>
                  </a:ext>
                </a:extLst>
              </a:tr>
              <a:tr h="361387">
                <a:tc vMerge="1">
                  <a:txBody>
                    <a:bodyPr/>
                    <a:lstStyle/>
                    <a:p>
                      <a:endParaRPr lang="en-GB"/>
                    </a:p>
                  </a:txBody>
                  <a:tcPr/>
                </a:tc>
                <a:tc>
                  <a:txBody>
                    <a:bodyPr/>
                    <a:lstStyle>
                      <a:lvl1pPr marL="0" algn="l" defTabSz="514337" rtl="0" eaLnBrk="1" latinLnBrk="0" hangingPunct="1">
                        <a:defRPr sz="1013" kern="1200">
                          <a:solidFill>
                            <a:schemeClr val="dk1"/>
                          </a:solidFill>
                          <a:latin typeface="Calibri"/>
                        </a:defRPr>
                      </a:lvl1pPr>
                      <a:lvl2pPr marL="257169" algn="l" defTabSz="514337" rtl="0" eaLnBrk="1" latinLnBrk="0" hangingPunct="1">
                        <a:defRPr sz="1013" kern="1200">
                          <a:solidFill>
                            <a:schemeClr val="dk1"/>
                          </a:solidFill>
                          <a:latin typeface="Calibri"/>
                        </a:defRPr>
                      </a:lvl2pPr>
                      <a:lvl3pPr marL="514337" algn="l" defTabSz="514337" rtl="0" eaLnBrk="1" latinLnBrk="0" hangingPunct="1">
                        <a:defRPr sz="1013" kern="1200">
                          <a:solidFill>
                            <a:schemeClr val="dk1"/>
                          </a:solidFill>
                          <a:latin typeface="Calibri"/>
                        </a:defRPr>
                      </a:lvl3pPr>
                      <a:lvl4pPr marL="771506" algn="l" defTabSz="514337" rtl="0" eaLnBrk="1" latinLnBrk="0" hangingPunct="1">
                        <a:defRPr sz="1013" kern="1200">
                          <a:solidFill>
                            <a:schemeClr val="dk1"/>
                          </a:solidFill>
                          <a:latin typeface="Calibri"/>
                        </a:defRPr>
                      </a:lvl4pPr>
                      <a:lvl5pPr marL="1028675" algn="l" defTabSz="514337" rtl="0" eaLnBrk="1" latinLnBrk="0" hangingPunct="1">
                        <a:defRPr sz="1013" kern="1200">
                          <a:solidFill>
                            <a:schemeClr val="dk1"/>
                          </a:solidFill>
                          <a:latin typeface="Calibri"/>
                        </a:defRPr>
                      </a:lvl5pPr>
                      <a:lvl6pPr marL="1285843" algn="l" defTabSz="514337" rtl="0" eaLnBrk="1" latinLnBrk="0" hangingPunct="1">
                        <a:defRPr sz="1013" kern="1200">
                          <a:solidFill>
                            <a:schemeClr val="dk1"/>
                          </a:solidFill>
                          <a:latin typeface="Calibri"/>
                        </a:defRPr>
                      </a:lvl6pPr>
                      <a:lvl7pPr marL="1543011" algn="l" defTabSz="514337" rtl="0" eaLnBrk="1" latinLnBrk="0" hangingPunct="1">
                        <a:defRPr sz="1013" kern="1200">
                          <a:solidFill>
                            <a:schemeClr val="dk1"/>
                          </a:solidFill>
                          <a:latin typeface="Calibri"/>
                        </a:defRPr>
                      </a:lvl7pPr>
                      <a:lvl8pPr marL="1800180" algn="l" defTabSz="514337" rtl="0" eaLnBrk="1" latinLnBrk="0" hangingPunct="1">
                        <a:defRPr sz="1013" kern="1200">
                          <a:solidFill>
                            <a:schemeClr val="dk1"/>
                          </a:solidFill>
                          <a:latin typeface="Calibri"/>
                        </a:defRPr>
                      </a:lvl8pPr>
                      <a:lvl9pPr marL="2057349" algn="l" defTabSz="514337" rtl="0" eaLnBrk="1" latinLnBrk="0" hangingPunct="1">
                        <a:defRPr sz="1013" kern="1200">
                          <a:solidFill>
                            <a:schemeClr val="dk1"/>
                          </a:solidFill>
                          <a:latin typeface="Calibri"/>
                        </a:defRPr>
                      </a:lvl9pPr>
                    </a:lstStyle>
                    <a:p>
                      <a:pPr marL="72000" algn="l">
                        <a:lnSpc>
                          <a:spcPct val="110000"/>
                        </a:lnSpc>
                        <a:spcBef>
                          <a:spcPts val="1200"/>
                        </a:spcBef>
                        <a:spcAft>
                          <a:spcPts val="600"/>
                        </a:spcAft>
                      </a:pPr>
                      <a:r>
                        <a:rPr lang="en-GB" sz="1000">
                          <a:solidFill>
                            <a:schemeClr val="accent3"/>
                          </a:solidFill>
                          <a:effectLst/>
                          <a:latin typeface="Abadi" panose="020B0604020104020204" pitchFamily="34" charset="0"/>
                        </a:rPr>
                        <a:t>Briefing of staff at team meeting.  Share resources.</a:t>
                      </a:r>
                      <a:endParaRPr lang="en-GB" sz="1000" b="1">
                        <a:solidFill>
                          <a:schemeClr val="accent3"/>
                        </a:solidFill>
                        <a:effectLst/>
                        <a:latin typeface="Abadi" panose="020B0604020104020204" pitchFamily="34" charset="0"/>
                        <a:ea typeface="Arial" panose="020B0604020202020204" pitchFamily="34" charset="0"/>
                        <a:cs typeface="Times New Roman" panose="02020603050405020304" pitchFamily="18" charset="0"/>
                      </a:endParaRPr>
                    </a:p>
                  </a:txBody>
                  <a:tcPr marL="21745" marR="21745"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14337" rtl="0" eaLnBrk="1" latinLnBrk="0" hangingPunct="1">
                        <a:defRPr sz="1013" kern="1200">
                          <a:solidFill>
                            <a:schemeClr val="dk1"/>
                          </a:solidFill>
                          <a:latin typeface="Calibri"/>
                        </a:defRPr>
                      </a:lvl1pPr>
                      <a:lvl2pPr marL="257169" algn="l" defTabSz="514337" rtl="0" eaLnBrk="1" latinLnBrk="0" hangingPunct="1">
                        <a:defRPr sz="1013" kern="1200">
                          <a:solidFill>
                            <a:schemeClr val="dk1"/>
                          </a:solidFill>
                          <a:latin typeface="Calibri"/>
                        </a:defRPr>
                      </a:lvl2pPr>
                      <a:lvl3pPr marL="514337" algn="l" defTabSz="514337" rtl="0" eaLnBrk="1" latinLnBrk="0" hangingPunct="1">
                        <a:defRPr sz="1013" kern="1200">
                          <a:solidFill>
                            <a:schemeClr val="dk1"/>
                          </a:solidFill>
                          <a:latin typeface="Calibri"/>
                        </a:defRPr>
                      </a:lvl3pPr>
                      <a:lvl4pPr marL="771506" algn="l" defTabSz="514337" rtl="0" eaLnBrk="1" latinLnBrk="0" hangingPunct="1">
                        <a:defRPr sz="1013" kern="1200">
                          <a:solidFill>
                            <a:schemeClr val="dk1"/>
                          </a:solidFill>
                          <a:latin typeface="Calibri"/>
                        </a:defRPr>
                      </a:lvl4pPr>
                      <a:lvl5pPr marL="1028675" algn="l" defTabSz="514337" rtl="0" eaLnBrk="1" latinLnBrk="0" hangingPunct="1">
                        <a:defRPr sz="1013" kern="1200">
                          <a:solidFill>
                            <a:schemeClr val="dk1"/>
                          </a:solidFill>
                          <a:latin typeface="Calibri"/>
                        </a:defRPr>
                      </a:lvl5pPr>
                      <a:lvl6pPr marL="1285843" algn="l" defTabSz="514337" rtl="0" eaLnBrk="1" latinLnBrk="0" hangingPunct="1">
                        <a:defRPr sz="1013" kern="1200">
                          <a:solidFill>
                            <a:schemeClr val="dk1"/>
                          </a:solidFill>
                          <a:latin typeface="Calibri"/>
                        </a:defRPr>
                      </a:lvl6pPr>
                      <a:lvl7pPr marL="1543011" algn="l" defTabSz="514337" rtl="0" eaLnBrk="1" latinLnBrk="0" hangingPunct="1">
                        <a:defRPr sz="1013" kern="1200">
                          <a:solidFill>
                            <a:schemeClr val="dk1"/>
                          </a:solidFill>
                          <a:latin typeface="Calibri"/>
                        </a:defRPr>
                      </a:lvl7pPr>
                      <a:lvl8pPr marL="1800180" algn="l" defTabSz="514337" rtl="0" eaLnBrk="1" latinLnBrk="0" hangingPunct="1">
                        <a:defRPr sz="1013" kern="1200">
                          <a:solidFill>
                            <a:schemeClr val="dk1"/>
                          </a:solidFill>
                          <a:latin typeface="Calibri"/>
                        </a:defRPr>
                      </a:lvl8pPr>
                      <a:lvl9pPr marL="2057349" algn="l" defTabSz="514337" rtl="0" eaLnBrk="1" latinLnBrk="0" hangingPunct="1">
                        <a:defRPr sz="1013" kern="1200">
                          <a:solidFill>
                            <a:schemeClr val="dk1"/>
                          </a:solidFill>
                          <a:latin typeface="Calibri"/>
                        </a:defRPr>
                      </a:lvl9pPr>
                    </a:lstStyle>
                    <a:p>
                      <a:pPr marL="72000" algn="l">
                        <a:lnSpc>
                          <a:spcPct val="110000"/>
                        </a:lnSpc>
                        <a:spcBef>
                          <a:spcPts val="1200"/>
                        </a:spcBef>
                        <a:spcAft>
                          <a:spcPts val="600"/>
                        </a:spcAft>
                      </a:pPr>
                      <a:r>
                        <a:rPr lang="en-US" sz="1013" b="0" kern="1200">
                          <a:solidFill>
                            <a:schemeClr val="accent3"/>
                          </a:solidFill>
                          <a:effectLst/>
                          <a:latin typeface="Abadi" panose="020B0604020104020204" pitchFamily="34" charset="0"/>
                          <a:ea typeface="+mn-ea"/>
                          <a:cs typeface="+mn-cs"/>
                        </a:rPr>
                        <a:t>Notes of meeting, </a:t>
                      </a:r>
                      <a:r>
                        <a:rPr lang="en-US" sz="1013" b="0" kern="1200">
                          <a:solidFill>
                            <a:srgbClr val="FF0000"/>
                          </a:solidFill>
                          <a:effectLst/>
                          <a:latin typeface="Abadi" panose="020B0604020104020204" pitchFamily="34" charset="0"/>
                          <a:ea typeface="+mn-ea"/>
                          <a:cs typeface="+mn-cs"/>
                        </a:rPr>
                        <a:t>yearly action plan for practices to be submitted,</a:t>
                      </a:r>
                      <a:r>
                        <a:rPr lang="en-US" sz="1013" b="0" i="1" kern="1200">
                          <a:solidFill>
                            <a:srgbClr val="FF0000"/>
                          </a:solidFill>
                          <a:effectLst/>
                          <a:latin typeface="Abadi" panose="020B0604020104020204" pitchFamily="34" charset="0"/>
                          <a:ea typeface="+mn-ea"/>
                          <a:cs typeface="+mn-cs"/>
                        </a:rPr>
                        <a:t> </a:t>
                      </a:r>
                      <a:r>
                        <a:rPr lang="en-US" sz="1013" b="0" i="1" kern="1200">
                          <a:solidFill>
                            <a:schemeClr val="accent3"/>
                          </a:solidFill>
                          <a:effectLst/>
                          <a:latin typeface="Abadi" panose="020B0604020104020204" pitchFamily="34" charset="0"/>
                          <a:ea typeface="+mn-ea"/>
                          <a:cs typeface="+mn-cs"/>
                        </a:rPr>
                        <a:t>copies emailed to dental@cpgmhealthcare.co.uk</a:t>
                      </a:r>
                      <a:endParaRPr lang="en-GB" sz="1000" b="0">
                        <a:solidFill>
                          <a:schemeClr val="accent3"/>
                        </a:solidFill>
                        <a:effectLst/>
                        <a:latin typeface="Abadi" panose="020B0604020104020204" pitchFamily="34" charset="0"/>
                      </a:endParaRPr>
                    </a:p>
                  </a:txBody>
                  <a:tcPr marL="21745" marR="21745"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514337" rtl="0" eaLnBrk="1" latinLnBrk="0" hangingPunct="1">
                        <a:defRPr sz="1013" kern="1200">
                          <a:solidFill>
                            <a:schemeClr val="dk1"/>
                          </a:solidFill>
                          <a:latin typeface="Calibri"/>
                        </a:defRPr>
                      </a:lvl1pPr>
                      <a:lvl2pPr marL="257169" algn="l" defTabSz="514337" rtl="0" eaLnBrk="1" latinLnBrk="0" hangingPunct="1">
                        <a:defRPr sz="1013" kern="1200">
                          <a:solidFill>
                            <a:schemeClr val="dk1"/>
                          </a:solidFill>
                          <a:latin typeface="Calibri"/>
                        </a:defRPr>
                      </a:lvl2pPr>
                      <a:lvl3pPr marL="514337" algn="l" defTabSz="514337" rtl="0" eaLnBrk="1" latinLnBrk="0" hangingPunct="1">
                        <a:defRPr sz="1013" kern="1200">
                          <a:solidFill>
                            <a:schemeClr val="dk1"/>
                          </a:solidFill>
                          <a:latin typeface="Calibri"/>
                        </a:defRPr>
                      </a:lvl3pPr>
                      <a:lvl4pPr marL="771506" algn="l" defTabSz="514337" rtl="0" eaLnBrk="1" latinLnBrk="0" hangingPunct="1">
                        <a:defRPr sz="1013" kern="1200">
                          <a:solidFill>
                            <a:schemeClr val="dk1"/>
                          </a:solidFill>
                          <a:latin typeface="Calibri"/>
                        </a:defRPr>
                      </a:lvl4pPr>
                      <a:lvl5pPr marL="1028675" algn="l" defTabSz="514337" rtl="0" eaLnBrk="1" latinLnBrk="0" hangingPunct="1">
                        <a:defRPr sz="1013" kern="1200">
                          <a:solidFill>
                            <a:schemeClr val="dk1"/>
                          </a:solidFill>
                          <a:latin typeface="Calibri"/>
                        </a:defRPr>
                      </a:lvl5pPr>
                      <a:lvl6pPr marL="1285843" algn="l" defTabSz="514337" rtl="0" eaLnBrk="1" latinLnBrk="0" hangingPunct="1">
                        <a:defRPr sz="1013" kern="1200">
                          <a:solidFill>
                            <a:schemeClr val="dk1"/>
                          </a:solidFill>
                          <a:latin typeface="Calibri"/>
                        </a:defRPr>
                      </a:lvl6pPr>
                      <a:lvl7pPr marL="1543011" algn="l" defTabSz="514337" rtl="0" eaLnBrk="1" latinLnBrk="0" hangingPunct="1">
                        <a:defRPr sz="1013" kern="1200">
                          <a:solidFill>
                            <a:schemeClr val="dk1"/>
                          </a:solidFill>
                          <a:latin typeface="Calibri"/>
                        </a:defRPr>
                      </a:lvl7pPr>
                      <a:lvl8pPr marL="1800180" algn="l" defTabSz="514337" rtl="0" eaLnBrk="1" latinLnBrk="0" hangingPunct="1">
                        <a:defRPr sz="1013" kern="1200">
                          <a:solidFill>
                            <a:schemeClr val="dk1"/>
                          </a:solidFill>
                          <a:latin typeface="Calibri"/>
                        </a:defRPr>
                      </a:lvl8pPr>
                      <a:lvl9pPr marL="2057349" algn="l" defTabSz="514337" rtl="0" eaLnBrk="1" latinLnBrk="0" hangingPunct="1">
                        <a:defRPr sz="1013" kern="1200">
                          <a:solidFill>
                            <a:schemeClr val="dk1"/>
                          </a:solidFill>
                          <a:latin typeface="Calibri"/>
                        </a:defRPr>
                      </a:lvl9pPr>
                    </a:lstStyle>
                    <a:p>
                      <a:pPr marL="72000" algn="l">
                        <a:lnSpc>
                          <a:spcPct val="110000"/>
                        </a:lnSpc>
                        <a:spcBef>
                          <a:spcPts val="1200"/>
                        </a:spcBef>
                        <a:spcAft>
                          <a:spcPts val="600"/>
                        </a:spcAft>
                      </a:pPr>
                      <a:r>
                        <a:rPr lang="en-GB" sz="400">
                          <a:effectLst/>
                        </a:rPr>
                        <a:t> </a:t>
                      </a:r>
                      <a:endParaRPr lang="en-GB" sz="300" b="1">
                        <a:effectLst/>
                        <a:latin typeface="Calibri" panose="020F0502020204030204" pitchFamily="34" charset="0"/>
                        <a:ea typeface="Arial" panose="020B0604020202020204" pitchFamily="34" charset="0"/>
                        <a:cs typeface="Times New Roman" panose="02020603050405020304" pitchFamily="18" charset="0"/>
                      </a:endParaRPr>
                    </a:p>
                  </a:txBody>
                  <a:tcPr marL="21745" marR="21745"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83F8E">
                        <a:tint val="20000"/>
                      </a:srgbClr>
                    </a:solidFill>
                  </a:tcPr>
                </a:tc>
                <a:extLst>
                  <a:ext uri="{0D108BD9-81ED-4DB2-BD59-A6C34878D82A}">
                    <a16:rowId xmlns:a16="http://schemas.microsoft.com/office/drawing/2014/main" val="2184233597"/>
                  </a:ext>
                </a:extLst>
              </a:tr>
              <a:tr h="390204">
                <a:tc>
                  <a:txBody>
                    <a:bodyPr/>
                    <a:lstStyle>
                      <a:lvl1pPr marL="0" algn="l" defTabSz="514337" rtl="0" eaLnBrk="1" latinLnBrk="0" hangingPunct="1">
                        <a:defRPr sz="1013" b="1" kern="1200">
                          <a:solidFill>
                            <a:schemeClr val="lt1"/>
                          </a:solidFill>
                          <a:latin typeface="Calibri"/>
                        </a:defRPr>
                      </a:lvl1pPr>
                      <a:lvl2pPr marL="257169" algn="l" defTabSz="514337" rtl="0" eaLnBrk="1" latinLnBrk="0" hangingPunct="1">
                        <a:defRPr sz="1013" b="1" kern="1200">
                          <a:solidFill>
                            <a:schemeClr val="lt1"/>
                          </a:solidFill>
                          <a:latin typeface="Calibri"/>
                        </a:defRPr>
                      </a:lvl2pPr>
                      <a:lvl3pPr marL="514337" algn="l" defTabSz="514337" rtl="0" eaLnBrk="1" latinLnBrk="0" hangingPunct="1">
                        <a:defRPr sz="1013" b="1" kern="1200">
                          <a:solidFill>
                            <a:schemeClr val="lt1"/>
                          </a:solidFill>
                          <a:latin typeface="Calibri"/>
                        </a:defRPr>
                      </a:lvl3pPr>
                      <a:lvl4pPr marL="771506" algn="l" defTabSz="514337" rtl="0" eaLnBrk="1" latinLnBrk="0" hangingPunct="1">
                        <a:defRPr sz="1013" b="1" kern="1200">
                          <a:solidFill>
                            <a:schemeClr val="lt1"/>
                          </a:solidFill>
                          <a:latin typeface="Calibri"/>
                        </a:defRPr>
                      </a:lvl4pPr>
                      <a:lvl5pPr marL="1028675" algn="l" defTabSz="514337" rtl="0" eaLnBrk="1" latinLnBrk="0" hangingPunct="1">
                        <a:defRPr sz="1013" b="1" kern="1200">
                          <a:solidFill>
                            <a:schemeClr val="lt1"/>
                          </a:solidFill>
                          <a:latin typeface="Calibri"/>
                        </a:defRPr>
                      </a:lvl5pPr>
                      <a:lvl6pPr marL="1285843" algn="l" defTabSz="514337" rtl="0" eaLnBrk="1" latinLnBrk="0" hangingPunct="1">
                        <a:defRPr sz="1013" b="1" kern="1200">
                          <a:solidFill>
                            <a:schemeClr val="lt1"/>
                          </a:solidFill>
                          <a:latin typeface="Calibri"/>
                        </a:defRPr>
                      </a:lvl6pPr>
                      <a:lvl7pPr marL="1543011" algn="l" defTabSz="514337" rtl="0" eaLnBrk="1" latinLnBrk="0" hangingPunct="1">
                        <a:defRPr sz="1013" b="1" kern="1200">
                          <a:solidFill>
                            <a:schemeClr val="lt1"/>
                          </a:solidFill>
                          <a:latin typeface="Calibri"/>
                        </a:defRPr>
                      </a:lvl7pPr>
                      <a:lvl8pPr marL="1800180" algn="l" defTabSz="514337" rtl="0" eaLnBrk="1" latinLnBrk="0" hangingPunct="1">
                        <a:defRPr sz="1013" b="1" kern="1200">
                          <a:solidFill>
                            <a:schemeClr val="lt1"/>
                          </a:solidFill>
                          <a:latin typeface="Calibri"/>
                        </a:defRPr>
                      </a:lvl8pPr>
                      <a:lvl9pPr marL="2057349" algn="l" defTabSz="514337" rtl="0" eaLnBrk="1" latinLnBrk="0" hangingPunct="1">
                        <a:defRPr sz="1013" b="1" kern="1200">
                          <a:solidFill>
                            <a:schemeClr val="lt1"/>
                          </a:solidFill>
                          <a:latin typeface="Calibri"/>
                        </a:defRPr>
                      </a:lvl9pPr>
                    </a:lstStyle>
                    <a:p>
                      <a:pPr marL="72000" algn="l">
                        <a:lnSpc>
                          <a:spcPct val="110000"/>
                        </a:lnSpc>
                        <a:spcBef>
                          <a:spcPts val="1200"/>
                        </a:spcBef>
                        <a:spcAft>
                          <a:spcPts val="600"/>
                        </a:spcAft>
                      </a:pPr>
                      <a:r>
                        <a:rPr lang="en-GB" sz="900">
                          <a:effectLst/>
                          <a:latin typeface="Arial" panose="020B0604020202020204" pitchFamily="34" charset="0"/>
                          <a:cs typeface="Arial" panose="020B0604020202020204" pitchFamily="34" charset="0"/>
                        </a:rPr>
                        <a:t>A HLD champion is in place and trained</a:t>
                      </a:r>
                      <a:endParaRPr lang="en-GB" sz="900" b="1">
                        <a:effectLst/>
                        <a:latin typeface="Arial" panose="020B0604020202020204" pitchFamily="34" charset="0"/>
                        <a:ea typeface="Arial" panose="020B0604020202020204" pitchFamily="34" charset="0"/>
                        <a:cs typeface="Arial" panose="020B0604020202020204" pitchFamily="34" charset="0"/>
                      </a:endParaRPr>
                    </a:p>
                  </a:txBody>
                  <a:tcPr marL="21745" marR="21745"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83F8E"/>
                    </a:solidFill>
                  </a:tcPr>
                </a:tc>
                <a:tc>
                  <a:txBody>
                    <a:bodyPr/>
                    <a:lstStyle>
                      <a:lvl1pPr marL="0" algn="l" defTabSz="514337" rtl="0" eaLnBrk="1" latinLnBrk="0" hangingPunct="1">
                        <a:defRPr sz="1013" kern="1200">
                          <a:solidFill>
                            <a:schemeClr val="dk1"/>
                          </a:solidFill>
                          <a:latin typeface="Calibri"/>
                        </a:defRPr>
                      </a:lvl1pPr>
                      <a:lvl2pPr marL="257169" algn="l" defTabSz="514337" rtl="0" eaLnBrk="1" latinLnBrk="0" hangingPunct="1">
                        <a:defRPr sz="1013" kern="1200">
                          <a:solidFill>
                            <a:schemeClr val="dk1"/>
                          </a:solidFill>
                          <a:latin typeface="Calibri"/>
                        </a:defRPr>
                      </a:lvl2pPr>
                      <a:lvl3pPr marL="514337" algn="l" defTabSz="514337" rtl="0" eaLnBrk="1" latinLnBrk="0" hangingPunct="1">
                        <a:defRPr sz="1013" kern="1200">
                          <a:solidFill>
                            <a:schemeClr val="dk1"/>
                          </a:solidFill>
                          <a:latin typeface="Calibri"/>
                        </a:defRPr>
                      </a:lvl3pPr>
                      <a:lvl4pPr marL="771506" algn="l" defTabSz="514337" rtl="0" eaLnBrk="1" latinLnBrk="0" hangingPunct="1">
                        <a:defRPr sz="1013" kern="1200">
                          <a:solidFill>
                            <a:schemeClr val="dk1"/>
                          </a:solidFill>
                          <a:latin typeface="Calibri"/>
                        </a:defRPr>
                      </a:lvl4pPr>
                      <a:lvl5pPr marL="1028675" algn="l" defTabSz="514337" rtl="0" eaLnBrk="1" latinLnBrk="0" hangingPunct="1">
                        <a:defRPr sz="1013" kern="1200">
                          <a:solidFill>
                            <a:schemeClr val="dk1"/>
                          </a:solidFill>
                          <a:latin typeface="Calibri"/>
                        </a:defRPr>
                      </a:lvl5pPr>
                      <a:lvl6pPr marL="1285843" algn="l" defTabSz="514337" rtl="0" eaLnBrk="1" latinLnBrk="0" hangingPunct="1">
                        <a:defRPr sz="1013" kern="1200">
                          <a:solidFill>
                            <a:schemeClr val="dk1"/>
                          </a:solidFill>
                          <a:latin typeface="Calibri"/>
                        </a:defRPr>
                      </a:lvl6pPr>
                      <a:lvl7pPr marL="1543011" algn="l" defTabSz="514337" rtl="0" eaLnBrk="1" latinLnBrk="0" hangingPunct="1">
                        <a:defRPr sz="1013" kern="1200">
                          <a:solidFill>
                            <a:schemeClr val="dk1"/>
                          </a:solidFill>
                          <a:latin typeface="Calibri"/>
                        </a:defRPr>
                      </a:lvl7pPr>
                      <a:lvl8pPr marL="1800180" algn="l" defTabSz="514337" rtl="0" eaLnBrk="1" latinLnBrk="0" hangingPunct="1">
                        <a:defRPr sz="1013" kern="1200">
                          <a:solidFill>
                            <a:schemeClr val="dk1"/>
                          </a:solidFill>
                          <a:latin typeface="Calibri"/>
                        </a:defRPr>
                      </a:lvl8pPr>
                      <a:lvl9pPr marL="2057349" algn="l" defTabSz="514337" rtl="0" eaLnBrk="1" latinLnBrk="0" hangingPunct="1">
                        <a:defRPr sz="1013" kern="1200">
                          <a:solidFill>
                            <a:schemeClr val="dk1"/>
                          </a:solidFill>
                          <a:latin typeface="Calibri"/>
                        </a:defRPr>
                      </a:lvl9pPr>
                    </a:lstStyle>
                    <a:p>
                      <a:pPr marL="72000" algn="l">
                        <a:lnSpc>
                          <a:spcPct val="110000"/>
                        </a:lnSpc>
                        <a:spcBef>
                          <a:spcPts val="1200"/>
                        </a:spcBef>
                        <a:spcAft>
                          <a:spcPts val="600"/>
                        </a:spcAft>
                      </a:pPr>
                      <a:r>
                        <a:rPr lang="en-GB" sz="1000">
                          <a:solidFill>
                            <a:schemeClr val="accent3"/>
                          </a:solidFill>
                          <a:effectLst/>
                          <a:latin typeface="Abadi" panose="020B0604020104020204" pitchFamily="34" charset="0"/>
                        </a:rPr>
                        <a:t>Online training &amp; face to face training sessions</a:t>
                      </a:r>
                      <a:endParaRPr lang="en-GB" sz="1000" b="1">
                        <a:solidFill>
                          <a:schemeClr val="accent3"/>
                        </a:solidFill>
                        <a:effectLst/>
                        <a:latin typeface="Abadi" panose="020B0604020104020204" pitchFamily="34" charset="0"/>
                        <a:ea typeface="Arial" panose="020B0604020202020204" pitchFamily="34" charset="0"/>
                        <a:cs typeface="Times New Roman" panose="02020603050405020304" pitchFamily="18" charset="0"/>
                      </a:endParaRPr>
                    </a:p>
                  </a:txBody>
                  <a:tcPr marL="21745" marR="21745"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14337" rtl="0" eaLnBrk="1" latinLnBrk="0" hangingPunct="1">
                        <a:defRPr sz="1013" kern="1200">
                          <a:solidFill>
                            <a:schemeClr val="dk1"/>
                          </a:solidFill>
                          <a:latin typeface="Calibri"/>
                        </a:defRPr>
                      </a:lvl1pPr>
                      <a:lvl2pPr marL="257169" algn="l" defTabSz="514337" rtl="0" eaLnBrk="1" latinLnBrk="0" hangingPunct="1">
                        <a:defRPr sz="1013" kern="1200">
                          <a:solidFill>
                            <a:schemeClr val="dk1"/>
                          </a:solidFill>
                          <a:latin typeface="Calibri"/>
                        </a:defRPr>
                      </a:lvl2pPr>
                      <a:lvl3pPr marL="514337" algn="l" defTabSz="514337" rtl="0" eaLnBrk="1" latinLnBrk="0" hangingPunct="1">
                        <a:defRPr sz="1013" kern="1200">
                          <a:solidFill>
                            <a:schemeClr val="dk1"/>
                          </a:solidFill>
                          <a:latin typeface="Calibri"/>
                        </a:defRPr>
                      </a:lvl3pPr>
                      <a:lvl4pPr marL="771506" algn="l" defTabSz="514337" rtl="0" eaLnBrk="1" latinLnBrk="0" hangingPunct="1">
                        <a:defRPr sz="1013" kern="1200">
                          <a:solidFill>
                            <a:schemeClr val="dk1"/>
                          </a:solidFill>
                          <a:latin typeface="Calibri"/>
                        </a:defRPr>
                      </a:lvl4pPr>
                      <a:lvl5pPr marL="1028675" algn="l" defTabSz="514337" rtl="0" eaLnBrk="1" latinLnBrk="0" hangingPunct="1">
                        <a:defRPr sz="1013" kern="1200">
                          <a:solidFill>
                            <a:schemeClr val="dk1"/>
                          </a:solidFill>
                          <a:latin typeface="Calibri"/>
                        </a:defRPr>
                      </a:lvl5pPr>
                      <a:lvl6pPr marL="1285843" algn="l" defTabSz="514337" rtl="0" eaLnBrk="1" latinLnBrk="0" hangingPunct="1">
                        <a:defRPr sz="1013" kern="1200">
                          <a:solidFill>
                            <a:schemeClr val="dk1"/>
                          </a:solidFill>
                          <a:latin typeface="Calibri"/>
                        </a:defRPr>
                      </a:lvl6pPr>
                      <a:lvl7pPr marL="1543011" algn="l" defTabSz="514337" rtl="0" eaLnBrk="1" latinLnBrk="0" hangingPunct="1">
                        <a:defRPr sz="1013" kern="1200">
                          <a:solidFill>
                            <a:schemeClr val="dk1"/>
                          </a:solidFill>
                          <a:latin typeface="Calibri"/>
                        </a:defRPr>
                      </a:lvl7pPr>
                      <a:lvl8pPr marL="1800180" algn="l" defTabSz="514337" rtl="0" eaLnBrk="1" latinLnBrk="0" hangingPunct="1">
                        <a:defRPr sz="1013" kern="1200">
                          <a:solidFill>
                            <a:schemeClr val="dk1"/>
                          </a:solidFill>
                          <a:latin typeface="Calibri"/>
                        </a:defRPr>
                      </a:lvl8pPr>
                      <a:lvl9pPr marL="2057349" algn="l" defTabSz="514337" rtl="0" eaLnBrk="1" latinLnBrk="0" hangingPunct="1">
                        <a:defRPr sz="1013" kern="1200">
                          <a:solidFill>
                            <a:schemeClr val="dk1"/>
                          </a:solidFill>
                          <a:latin typeface="Calibri"/>
                        </a:defRPr>
                      </a:lvl9pPr>
                    </a:lstStyle>
                    <a:p>
                      <a:pPr marL="72000" algn="l">
                        <a:lnSpc>
                          <a:spcPct val="110000"/>
                        </a:lnSpc>
                        <a:spcBef>
                          <a:spcPts val="1200"/>
                        </a:spcBef>
                        <a:spcAft>
                          <a:spcPts val="600"/>
                        </a:spcAft>
                      </a:pPr>
                      <a:r>
                        <a:rPr lang="en-GB" sz="1000">
                          <a:solidFill>
                            <a:schemeClr val="accent3"/>
                          </a:solidFill>
                          <a:effectLst/>
                          <a:latin typeface="Abadi" panose="020B0604020104020204" pitchFamily="34" charset="0"/>
                        </a:rPr>
                        <a:t>Record of RSPH certificate, emailed to dental@cpgmhealthcare.co.uk</a:t>
                      </a:r>
                      <a:endParaRPr lang="en-GB" sz="1000" b="1">
                        <a:solidFill>
                          <a:schemeClr val="accent3"/>
                        </a:solidFill>
                        <a:effectLst/>
                        <a:latin typeface="Abadi" panose="020B0604020104020204" pitchFamily="34" charset="0"/>
                        <a:ea typeface="Arial" panose="020B0604020202020204" pitchFamily="34" charset="0"/>
                        <a:cs typeface="Times New Roman" panose="02020603050405020304" pitchFamily="18" charset="0"/>
                      </a:endParaRPr>
                    </a:p>
                  </a:txBody>
                  <a:tcPr marL="21745" marR="21745"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514337" rtl="0" eaLnBrk="1" latinLnBrk="0" hangingPunct="1">
                        <a:defRPr sz="1013" kern="1200">
                          <a:solidFill>
                            <a:schemeClr val="dk1"/>
                          </a:solidFill>
                          <a:latin typeface="Calibri"/>
                        </a:defRPr>
                      </a:lvl1pPr>
                      <a:lvl2pPr marL="257169" algn="l" defTabSz="514337" rtl="0" eaLnBrk="1" latinLnBrk="0" hangingPunct="1">
                        <a:defRPr sz="1013" kern="1200">
                          <a:solidFill>
                            <a:schemeClr val="dk1"/>
                          </a:solidFill>
                          <a:latin typeface="Calibri"/>
                        </a:defRPr>
                      </a:lvl2pPr>
                      <a:lvl3pPr marL="514337" algn="l" defTabSz="514337" rtl="0" eaLnBrk="1" latinLnBrk="0" hangingPunct="1">
                        <a:defRPr sz="1013" kern="1200">
                          <a:solidFill>
                            <a:schemeClr val="dk1"/>
                          </a:solidFill>
                          <a:latin typeface="Calibri"/>
                        </a:defRPr>
                      </a:lvl3pPr>
                      <a:lvl4pPr marL="771506" algn="l" defTabSz="514337" rtl="0" eaLnBrk="1" latinLnBrk="0" hangingPunct="1">
                        <a:defRPr sz="1013" kern="1200">
                          <a:solidFill>
                            <a:schemeClr val="dk1"/>
                          </a:solidFill>
                          <a:latin typeface="Calibri"/>
                        </a:defRPr>
                      </a:lvl4pPr>
                      <a:lvl5pPr marL="1028675" algn="l" defTabSz="514337" rtl="0" eaLnBrk="1" latinLnBrk="0" hangingPunct="1">
                        <a:defRPr sz="1013" kern="1200">
                          <a:solidFill>
                            <a:schemeClr val="dk1"/>
                          </a:solidFill>
                          <a:latin typeface="Calibri"/>
                        </a:defRPr>
                      </a:lvl5pPr>
                      <a:lvl6pPr marL="1285843" algn="l" defTabSz="514337" rtl="0" eaLnBrk="1" latinLnBrk="0" hangingPunct="1">
                        <a:defRPr sz="1013" kern="1200">
                          <a:solidFill>
                            <a:schemeClr val="dk1"/>
                          </a:solidFill>
                          <a:latin typeface="Calibri"/>
                        </a:defRPr>
                      </a:lvl6pPr>
                      <a:lvl7pPr marL="1543011" algn="l" defTabSz="514337" rtl="0" eaLnBrk="1" latinLnBrk="0" hangingPunct="1">
                        <a:defRPr sz="1013" kern="1200">
                          <a:solidFill>
                            <a:schemeClr val="dk1"/>
                          </a:solidFill>
                          <a:latin typeface="Calibri"/>
                        </a:defRPr>
                      </a:lvl7pPr>
                      <a:lvl8pPr marL="1800180" algn="l" defTabSz="514337" rtl="0" eaLnBrk="1" latinLnBrk="0" hangingPunct="1">
                        <a:defRPr sz="1013" kern="1200">
                          <a:solidFill>
                            <a:schemeClr val="dk1"/>
                          </a:solidFill>
                          <a:latin typeface="Calibri"/>
                        </a:defRPr>
                      </a:lvl8pPr>
                      <a:lvl9pPr marL="2057349" algn="l" defTabSz="514337" rtl="0" eaLnBrk="1" latinLnBrk="0" hangingPunct="1">
                        <a:defRPr sz="1013" kern="1200">
                          <a:solidFill>
                            <a:schemeClr val="dk1"/>
                          </a:solidFill>
                          <a:latin typeface="Calibri"/>
                        </a:defRPr>
                      </a:lvl9pPr>
                    </a:lstStyle>
                    <a:p>
                      <a:pPr marL="72000" algn="l">
                        <a:lnSpc>
                          <a:spcPct val="110000"/>
                        </a:lnSpc>
                        <a:spcBef>
                          <a:spcPts val="1200"/>
                        </a:spcBef>
                        <a:spcAft>
                          <a:spcPts val="600"/>
                        </a:spcAft>
                      </a:pPr>
                      <a:r>
                        <a:rPr lang="en-GB" sz="400">
                          <a:effectLst/>
                        </a:rPr>
                        <a:t> </a:t>
                      </a:r>
                      <a:endParaRPr lang="en-GB" sz="300" b="1">
                        <a:effectLst/>
                        <a:latin typeface="Calibri" panose="020F0502020204030204" pitchFamily="34" charset="0"/>
                        <a:ea typeface="Arial" panose="020B0604020202020204" pitchFamily="34" charset="0"/>
                        <a:cs typeface="Times New Roman" panose="02020603050405020304" pitchFamily="18" charset="0"/>
                      </a:endParaRPr>
                    </a:p>
                  </a:txBody>
                  <a:tcPr marL="21745" marR="21745"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83F8E">
                        <a:tint val="40000"/>
                      </a:srgbClr>
                    </a:solidFill>
                  </a:tcPr>
                </a:tc>
                <a:extLst>
                  <a:ext uri="{0D108BD9-81ED-4DB2-BD59-A6C34878D82A}">
                    <a16:rowId xmlns:a16="http://schemas.microsoft.com/office/drawing/2014/main" val="2015643361"/>
                  </a:ext>
                </a:extLst>
              </a:tr>
              <a:tr h="511638">
                <a:tc>
                  <a:txBody>
                    <a:bodyPr/>
                    <a:lstStyle>
                      <a:lvl1pPr marL="0" algn="l" defTabSz="514337" rtl="0" eaLnBrk="1" latinLnBrk="0" hangingPunct="1">
                        <a:defRPr sz="1013" b="1" kern="1200">
                          <a:solidFill>
                            <a:schemeClr val="lt1"/>
                          </a:solidFill>
                          <a:latin typeface="Calibri"/>
                        </a:defRPr>
                      </a:lvl1pPr>
                      <a:lvl2pPr marL="257169" algn="l" defTabSz="514337" rtl="0" eaLnBrk="1" latinLnBrk="0" hangingPunct="1">
                        <a:defRPr sz="1013" b="1" kern="1200">
                          <a:solidFill>
                            <a:schemeClr val="lt1"/>
                          </a:solidFill>
                          <a:latin typeface="Calibri"/>
                        </a:defRPr>
                      </a:lvl2pPr>
                      <a:lvl3pPr marL="514337" algn="l" defTabSz="514337" rtl="0" eaLnBrk="1" latinLnBrk="0" hangingPunct="1">
                        <a:defRPr sz="1013" b="1" kern="1200">
                          <a:solidFill>
                            <a:schemeClr val="lt1"/>
                          </a:solidFill>
                          <a:latin typeface="Calibri"/>
                        </a:defRPr>
                      </a:lvl3pPr>
                      <a:lvl4pPr marL="771506" algn="l" defTabSz="514337" rtl="0" eaLnBrk="1" latinLnBrk="0" hangingPunct="1">
                        <a:defRPr sz="1013" b="1" kern="1200">
                          <a:solidFill>
                            <a:schemeClr val="lt1"/>
                          </a:solidFill>
                          <a:latin typeface="Calibri"/>
                        </a:defRPr>
                      </a:lvl4pPr>
                      <a:lvl5pPr marL="1028675" algn="l" defTabSz="514337" rtl="0" eaLnBrk="1" latinLnBrk="0" hangingPunct="1">
                        <a:defRPr sz="1013" b="1" kern="1200">
                          <a:solidFill>
                            <a:schemeClr val="lt1"/>
                          </a:solidFill>
                          <a:latin typeface="Calibri"/>
                        </a:defRPr>
                      </a:lvl5pPr>
                      <a:lvl6pPr marL="1285843" algn="l" defTabSz="514337" rtl="0" eaLnBrk="1" latinLnBrk="0" hangingPunct="1">
                        <a:defRPr sz="1013" b="1" kern="1200">
                          <a:solidFill>
                            <a:schemeClr val="lt1"/>
                          </a:solidFill>
                          <a:latin typeface="Calibri"/>
                        </a:defRPr>
                      </a:lvl6pPr>
                      <a:lvl7pPr marL="1543011" algn="l" defTabSz="514337" rtl="0" eaLnBrk="1" latinLnBrk="0" hangingPunct="1">
                        <a:defRPr sz="1013" b="1" kern="1200">
                          <a:solidFill>
                            <a:schemeClr val="lt1"/>
                          </a:solidFill>
                          <a:latin typeface="Calibri"/>
                        </a:defRPr>
                      </a:lvl7pPr>
                      <a:lvl8pPr marL="1800180" algn="l" defTabSz="514337" rtl="0" eaLnBrk="1" latinLnBrk="0" hangingPunct="1">
                        <a:defRPr sz="1013" b="1" kern="1200">
                          <a:solidFill>
                            <a:schemeClr val="lt1"/>
                          </a:solidFill>
                          <a:latin typeface="Calibri"/>
                        </a:defRPr>
                      </a:lvl8pPr>
                      <a:lvl9pPr marL="2057349" algn="l" defTabSz="514337" rtl="0" eaLnBrk="1" latinLnBrk="0" hangingPunct="1">
                        <a:defRPr sz="1013" b="1" kern="1200">
                          <a:solidFill>
                            <a:schemeClr val="lt1"/>
                          </a:solidFill>
                          <a:latin typeface="Calibri"/>
                        </a:defRPr>
                      </a:lvl9pPr>
                    </a:lstStyle>
                    <a:p>
                      <a:pPr marL="72000" algn="l">
                        <a:lnSpc>
                          <a:spcPct val="110000"/>
                        </a:lnSpc>
                        <a:spcBef>
                          <a:spcPts val="1200"/>
                        </a:spcBef>
                        <a:spcAft>
                          <a:spcPts val="600"/>
                        </a:spcAft>
                      </a:pPr>
                      <a:r>
                        <a:rPr lang="en-GB" sz="900">
                          <a:effectLst/>
                          <a:latin typeface="Arial" panose="020B0604020202020204" pitchFamily="34" charset="0"/>
                          <a:cs typeface="Arial" panose="020B0604020202020204" pitchFamily="34" charset="0"/>
                        </a:rPr>
                        <a:t>Fluoride                          varnish </a:t>
                      </a:r>
                      <a:endParaRPr lang="en-GB" sz="900" b="1">
                        <a:effectLst/>
                        <a:latin typeface="Arial" panose="020B0604020202020204" pitchFamily="34" charset="0"/>
                        <a:ea typeface="Arial" panose="020B0604020202020204" pitchFamily="34" charset="0"/>
                        <a:cs typeface="Arial" panose="020B0604020202020204" pitchFamily="34" charset="0"/>
                      </a:endParaRPr>
                    </a:p>
                  </a:txBody>
                  <a:tcPr marL="21745" marR="21745"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83F8E"/>
                    </a:solidFill>
                  </a:tcPr>
                </a:tc>
                <a:tc>
                  <a:txBody>
                    <a:bodyPr/>
                    <a:lstStyle>
                      <a:lvl1pPr marL="0" algn="l" defTabSz="514337" rtl="0" eaLnBrk="1" latinLnBrk="0" hangingPunct="1">
                        <a:defRPr sz="1013" kern="1200">
                          <a:solidFill>
                            <a:schemeClr val="dk1"/>
                          </a:solidFill>
                          <a:latin typeface="Calibri"/>
                        </a:defRPr>
                      </a:lvl1pPr>
                      <a:lvl2pPr marL="257169" algn="l" defTabSz="514337" rtl="0" eaLnBrk="1" latinLnBrk="0" hangingPunct="1">
                        <a:defRPr sz="1013" kern="1200">
                          <a:solidFill>
                            <a:schemeClr val="dk1"/>
                          </a:solidFill>
                          <a:latin typeface="Calibri"/>
                        </a:defRPr>
                      </a:lvl2pPr>
                      <a:lvl3pPr marL="514337" algn="l" defTabSz="514337" rtl="0" eaLnBrk="1" latinLnBrk="0" hangingPunct="1">
                        <a:defRPr sz="1013" kern="1200">
                          <a:solidFill>
                            <a:schemeClr val="dk1"/>
                          </a:solidFill>
                          <a:latin typeface="Calibri"/>
                        </a:defRPr>
                      </a:lvl3pPr>
                      <a:lvl4pPr marL="771506" algn="l" defTabSz="514337" rtl="0" eaLnBrk="1" latinLnBrk="0" hangingPunct="1">
                        <a:defRPr sz="1013" kern="1200">
                          <a:solidFill>
                            <a:schemeClr val="dk1"/>
                          </a:solidFill>
                          <a:latin typeface="Calibri"/>
                        </a:defRPr>
                      </a:lvl4pPr>
                      <a:lvl5pPr marL="1028675" algn="l" defTabSz="514337" rtl="0" eaLnBrk="1" latinLnBrk="0" hangingPunct="1">
                        <a:defRPr sz="1013" kern="1200">
                          <a:solidFill>
                            <a:schemeClr val="dk1"/>
                          </a:solidFill>
                          <a:latin typeface="Calibri"/>
                        </a:defRPr>
                      </a:lvl5pPr>
                      <a:lvl6pPr marL="1285843" algn="l" defTabSz="514337" rtl="0" eaLnBrk="1" latinLnBrk="0" hangingPunct="1">
                        <a:defRPr sz="1013" kern="1200">
                          <a:solidFill>
                            <a:schemeClr val="dk1"/>
                          </a:solidFill>
                          <a:latin typeface="Calibri"/>
                        </a:defRPr>
                      </a:lvl6pPr>
                      <a:lvl7pPr marL="1543011" algn="l" defTabSz="514337" rtl="0" eaLnBrk="1" latinLnBrk="0" hangingPunct="1">
                        <a:defRPr sz="1013" kern="1200">
                          <a:solidFill>
                            <a:schemeClr val="dk1"/>
                          </a:solidFill>
                          <a:latin typeface="Calibri"/>
                        </a:defRPr>
                      </a:lvl7pPr>
                      <a:lvl8pPr marL="1800180" algn="l" defTabSz="514337" rtl="0" eaLnBrk="1" latinLnBrk="0" hangingPunct="1">
                        <a:defRPr sz="1013" kern="1200">
                          <a:solidFill>
                            <a:schemeClr val="dk1"/>
                          </a:solidFill>
                          <a:latin typeface="Calibri"/>
                        </a:defRPr>
                      </a:lvl8pPr>
                      <a:lvl9pPr marL="2057349" algn="l" defTabSz="514337" rtl="0" eaLnBrk="1" latinLnBrk="0" hangingPunct="1">
                        <a:defRPr sz="1013" kern="1200">
                          <a:solidFill>
                            <a:schemeClr val="dk1"/>
                          </a:solidFill>
                          <a:latin typeface="Calibri"/>
                        </a:defRPr>
                      </a:lvl9pPr>
                    </a:lstStyle>
                    <a:p>
                      <a:pPr marL="72000" algn="l">
                        <a:lnSpc>
                          <a:spcPct val="110000"/>
                        </a:lnSpc>
                        <a:spcBef>
                          <a:spcPts val="1200"/>
                        </a:spcBef>
                        <a:spcAft>
                          <a:spcPts val="600"/>
                        </a:spcAft>
                      </a:pPr>
                      <a:r>
                        <a:rPr lang="en-GB" sz="1000">
                          <a:solidFill>
                            <a:schemeClr val="accent3"/>
                          </a:solidFill>
                          <a:effectLst/>
                          <a:latin typeface="Abadi" panose="020B0604020104020204" pitchFamily="34" charset="0"/>
                        </a:rPr>
                        <a:t>Rate for last 12 months </a:t>
                      </a:r>
                    </a:p>
                    <a:p>
                      <a:pPr marL="72000" algn="l">
                        <a:lnSpc>
                          <a:spcPct val="110000"/>
                        </a:lnSpc>
                        <a:spcBef>
                          <a:spcPts val="1200"/>
                        </a:spcBef>
                        <a:spcAft>
                          <a:spcPts val="600"/>
                        </a:spcAft>
                      </a:pPr>
                      <a:r>
                        <a:rPr lang="en-GB" sz="1000">
                          <a:solidFill>
                            <a:schemeClr val="accent3"/>
                          </a:solidFill>
                          <a:effectLst/>
                          <a:latin typeface="Abadi" panose="020B0604020104020204" pitchFamily="34" charset="0"/>
                        </a:rPr>
                        <a:t>Target for next 12 months</a:t>
                      </a:r>
                      <a:endParaRPr lang="en-GB" sz="1000" b="1">
                        <a:solidFill>
                          <a:schemeClr val="accent3"/>
                        </a:solidFill>
                        <a:effectLst/>
                        <a:latin typeface="Abadi" panose="020B0604020104020204" pitchFamily="34" charset="0"/>
                        <a:ea typeface="Arial" panose="020B0604020202020204" pitchFamily="34" charset="0"/>
                        <a:cs typeface="Times New Roman" panose="02020603050405020304" pitchFamily="18" charset="0"/>
                      </a:endParaRPr>
                    </a:p>
                  </a:txBody>
                  <a:tcPr marL="21745" marR="21745"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14337" rtl="0" eaLnBrk="1" latinLnBrk="0" hangingPunct="1">
                        <a:defRPr sz="1013" kern="1200">
                          <a:solidFill>
                            <a:schemeClr val="dk1"/>
                          </a:solidFill>
                          <a:latin typeface="Calibri"/>
                        </a:defRPr>
                      </a:lvl1pPr>
                      <a:lvl2pPr marL="257169" algn="l" defTabSz="514337" rtl="0" eaLnBrk="1" latinLnBrk="0" hangingPunct="1">
                        <a:defRPr sz="1013" kern="1200">
                          <a:solidFill>
                            <a:schemeClr val="dk1"/>
                          </a:solidFill>
                          <a:latin typeface="Calibri"/>
                        </a:defRPr>
                      </a:lvl2pPr>
                      <a:lvl3pPr marL="514337" algn="l" defTabSz="514337" rtl="0" eaLnBrk="1" latinLnBrk="0" hangingPunct="1">
                        <a:defRPr sz="1013" kern="1200">
                          <a:solidFill>
                            <a:schemeClr val="dk1"/>
                          </a:solidFill>
                          <a:latin typeface="Calibri"/>
                        </a:defRPr>
                      </a:lvl3pPr>
                      <a:lvl4pPr marL="771506" algn="l" defTabSz="514337" rtl="0" eaLnBrk="1" latinLnBrk="0" hangingPunct="1">
                        <a:defRPr sz="1013" kern="1200">
                          <a:solidFill>
                            <a:schemeClr val="dk1"/>
                          </a:solidFill>
                          <a:latin typeface="Calibri"/>
                        </a:defRPr>
                      </a:lvl4pPr>
                      <a:lvl5pPr marL="1028675" algn="l" defTabSz="514337" rtl="0" eaLnBrk="1" latinLnBrk="0" hangingPunct="1">
                        <a:defRPr sz="1013" kern="1200">
                          <a:solidFill>
                            <a:schemeClr val="dk1"/>
                          </a:solidFill>
                          <a:latin typeface="Calibri"/>
                        </a:defRPr>
                      </a:lvl5pPr>
                      <a:lvl6pPr marL="1285843" algn="l" defTabSz="514337" rtl="0" eaLnBrk="1" latinLnBrk="0" hangingPunct="1">
                        <a:defRPr sz="1013" kern="1200">
                          <a:solidFill>
                            <a:schemeClr val="dk1"/>
                          </a:solidFill>
                          <a:latin typeface="Calibri"/>
                        </a:defRPr>
                      </a:lvl6pPr>
                      <a:lvl7pPr marL="1543011" algn="l" defTabSz="514337" rtl="0" eaLnBrk="1" latinLnBrk="0" hangingPunct="1">
                        <a:defRPr sz="1013" kern="1200">
                          <a:solidFill>
                            <a:schemeClr val="dk1"/>
                          </a:solidFill>
                          <a:latin typeface="Calibri"/>
                        </a:defRPr>
                      </a:lvl7pPr>
                      <a:lvl8pPr marL="1800180" algn="l" defTabSz="514337" rtl="0" eaLnBrk="1" latinLnBrk="0" hangingPunct="1">
                        <a:defRPr sz="1013" kern="1200">
                          <a:solidFill>
                            <a:schemeClr val="dk1"/>
                          </a:solidFill>
                          <a:latin typeface="Calibri"/>
                        </a:defRPr>
                      </a:lvl8pPr>
                      <a:lvl9pPr marL="2057349" algn="l" defTabSz="514337" rtl="0" eaLnBrk="1" latinLnBrk="0" hangingPunct="1">
                        <a:defRPr sz="1013" kern="1200">
                          <a:solidFill>
                            <a:schemeClr val="dk1"/>
                          </a:solidFill>
                          <a:latin typeface="Calibri"/>
                        </a:defRPr>
                      </a:lvl9pPr>
                    </a:lstStyle>
                    <a:p>
                      <a:pPr marL="72000" algn="l">
                        <a:lnSpc>
                          <a:spcPct val="110000"/>
                        </a:lnSpc>
                        <a:spcBef>
                          <a:spcPts val="1200"/>
                        </a:spcBef>
                        <a:spcAft>
                          <a:spcPts val="600"/>
                        </a:spcAft>
                      </a:pPr>
                      <a:r>
                        <a:rPr lang="en-GB" sz="1000" b="0">
                          <a:solidFill>
                            <a:schemeClr val="accent3"/>
                          </a:solidFill>
                          <a:effectLst/>
                          <a:latin typeface="Abadi" panose="020B0604020104020204" pitchFamily="34" charset="0"/>
                          <a:ea typeface="Arial" panose="020B0604020202020204" pitchFamily="34" charset="0"/>
                          <a:cs typeface="Times New Roman" panose="02020603050405020304" pitchFamily="18" charset="0"/>
                        </a:rPr>
                        <a:t>Figure for last year’s rate and agreement on target for next year __ % (please insert figure). Letter from Compass  emailed to dental@cpgmhealthcare.co.uk</a:t>
                      </a:r>
                    </a:p>
                  </a:txBody>
                  <a:tcPr marL="21745" marR="21745"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514337" rtl="0" eaLnBrk="1" latinLnBrk="0" hangingPunct="1">
                        <a:defRPr sz="1013" kern="1200">
                          <a:solidFill>
                            <a:schemeClr val="dk1"/>
                          </a:solidFill>
                          <a:latin typeface="Calibri"/>
                        </a:defRPr>
                      </a:lvl1pPr>
                      <a:lvl2pPr marL="257169" algn="l" defTabSz="514337" rtl="0" eaLnBrk="1" latinLnBrk="0" hangingPunct="1">
                        <a:defRPr sz="1013" kern="1200">
                          <a:solidFill>
                            <a:schemeClr val="dk1"/>
                          </a:solidFill>
                          <a:latin typeface="Calibri"/>
                        </a:defRPr>
                      </a:lvl2pPr>
                      <a:lvl3pPr marL="514337" algn="l" defTabSz="514337" rtl="0" eaLnBrk="1" latinLnBrk="0" hangingPunct="1">
                        <a:defRPr sz="1013" kern="1200">
                          <a:solidFill>
                            <a:schemeClr val="dk1"/>
                          </a:solidFill>
                          <a:latin typeface="Calibri"/>
                        </a:defRPr>
                      </a:lvl3pPr>
                      <a:lvl4pPr marL="771506" algn="l" defTabSz="514337" rtl="0" eaLnBrk="1" latinLnBrk="0" hangingPunct="1">
                        <a:defRPr sz="1013" kern="1200">
                          <a:solidFill>
                            <a:schemeClr val="dk1"/>
                          </a:solidFill>
                          <a:latin typeface="Calibri"/>
                        </a:defRPr>
                      </a:lvl4pPr>
                      <a:lvl5pPr marL="1028675" algn="l" defTabSz="514337" rtl="0" eaLnBrk="1" latinLnBrk="0" hangingPunct="1">
                        <a:defRPr sz="1013" kern="1200">
                          <a:solidFill>
                            <a:schemeClr val="dk1"/>
                          </a:solidFill>
                          <a:latin typeface="Calibri"/>
                        </a:defRPr>
                      </a:lvl5pPr>
                      <a:lvl6pPr marL="1285843" algn="l" defTabSz="514337" rtl="0" eaLnBrk="1" latinLnBrk="0" hangingPunct="1">
                        <a:defRPr sz="1013" kern="1200">
                          <a:solidFill>
                            <a:schemeClr val="dk1"/>
                          </a:solidFill>
                          <a:latin typeface="Calibri"/>
                        </a:defRPr>
                      </a:lvl6pPr>
                      <a:lvl7pPr marL="1543011" algn="l" defTabSz="514337" rtl="0" eaLnBrk="1" latinLnBrk="0" hangingPunct="1">
                        <a:defRPr sz="1013" kern="1200">
                          <a:solidFill>
                            <a:schemeClr val="dk1"/>
                          </a:solidFill>
                          <a:latin typeface="Calibri"/>
                        </a:defRPr>
                      </a:lvl7pPr>
                      <a:lvl8pPr marL="1800180" algn="l" defTabSz="514337" rtl="0" eaLnBrk="1" latinLnBrk="0" hangingPunct="1">
                        <a:defRPr sz="1013" kern="1200">
                          <a:solidFill>
                            <a:schemeClr val="dk1"/>
                          </a:solidFill>
                          <a:latin typeface="Calibri"/>
                        </a:defRPr>
                      </a:lvl8pPr>
                      <a:lvl9pPr marL="2057349" algn="l" defTabSz="514337" rtl="0" eaLnBrk="1" latinLnBrk="0" hangingPunct="1">
                        <a:defRPr sz="1013" kern="1200">
                          <a:solidFill>
                            <a:schemeClr val="dk1"/>
                          </a:solidFill>
                          <a:latin typeface="Calibri"/>
                        </a:defRPr>
                      </a:lvl9pPr>
                    </a:lstStyle>
                    <a:p>
                      <a:pPr marL="72000" algn="l">
                        <a:lnSpc>
                          <a:spcPct val="110000"/>
                        </a:lnSpc>
                        <a:spcBef>
                          <a:spcPts val="1200"/>
                        </a:spcBef>
                        <a:spcAft>
                          <a:spcPts val="600"/>
                        </a:spcAft>
                      </a:pPr>
                      <a:r>
                        <a:rPr lang="en-GB" sz="400">
                          <a:effectLst/>
                        </a:rPr>
                        <a:t> </a:t>
                      </a:r>
                      <a:endParaRPr lang="en-GB" sz="300" b="1">
                        <a:effectLst/>
                        <a:latin typeface="Calibri" panose="020F0502020204030204" pitchFamily="34" charset="0"/>
                        <a:ea typeface="Arial" panose="020B0604020202020204" pitchFamily="34" charset="0"/>
                        <a:cs typeface="Times New Roman" panose="02020603050405020304" pitchFamily="18" charset="0"/>
                      </a:endParaRPr>
                    </a:p>
                  </a:txBody>
                  <a:tcPr marL="21745" marR="21745"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83F8E">
                        <a:tint val="20000"/>
                      </a:srgbClr>
                    </a:solidFill>
                  </a:tcPr>
                </a:tc>
                <a:extLst>
                  <a:ext uri="{0D108BD9-81ED-4DB2-BD59-A6C34878D82A}">
                    <a16:rowId xmlns:a16="http://schemas.microsoft.com/office/drawing/2014/main" val="779143336"/>
                  </a:ext>
                </a:extLst>
              </a:tr>
              <a:tr h="391484">
                <a:tc>
                  <a:txBody>
                    <a:bodyPr/>
                    <a:lstStyle>
                      <a:lvl1pPr marL="0" algn="l" defTabSz="514337" rtl="0" eaLnBrk="1" latinLnBrk="0" hangingPunct="1">
                        <a:defRPr sz="1013" b="1" kern="1200">
                          <a:solidFill>
                            <a:schemeClr val="lt1"/>
                          </a:solidFill>
                          <a:latin typeface="Calibri"/>
                        </a:defRPr>
                      </a:lvl1pPr>
                      <a:lvl2pPr marL="257169" algn="l" defTabSz="514337" rtl="0" eaLnBrk="1" latinLnBrk="0" hangingPunct="1">
                        <a:defRPr sz="1013" b="1" kern="1200">
                          <a:solidFill>
                            <a:schemeClr val="lt1"/>
                          </a:solidFill>
                          <a:latin typeface="Calibri"/>
                        </a:defRPr>
                      </a:lvl2pPr>
                      <a:lvl3pPr marL="514337" algn="l" defTabSz="514337" rtl="0" eaLnBrk="1" latinLnBrk="0" hangingPunct="1">
                        <a:defRPr sz="1013" b="1" kern="1200">
                          <a:solidFill>
                            <a:schemeClr val="lt1"/>
                          </a:solidFill>
                          <a:latin typeface="Calibri"/>
                        </a:defRPr>
                      </a:lvl3pPr>
                      <a:lvl4pPr marL="771506" algn="l" defTabSz="514337" rtl="0" eaLnBrk="1" latinLnBrk="0" hangingPunct="1">
                        <a:defRPr sz="1013" b="1" kern="1200">
                          <a:solidFill>
                            <a:schemeClr val="lt1"/>
                          </a:solidFill>
                          <a:latin typeface="Calibri"/>
                        </a:defRPr>
                      </a:lvl4pPr>
                      <a:lvl5pPr marL="1028675" algn="l" defTabSz="514337" rtl="0" eaLnBrk="1" latinLnBrk="0" hangingPunct="1">
                        <a:defRPr sz="1013" b="1" kern="1200">
                          <a:solidFill>
                            <a:schemeClr val="lt1"/>
                          </a:solidFill>
                          <a:latin typeface="Calibri"/>
                        </a:defRPr>
                      </a:lvl5pPr>
                      <a:lvl6pPr marL="1285843" algn="l" defTabSz="514337" rtl="0" eaLnBrk="1" latinLnBrk="0" hangingPunct="1">
                        <a:defRPr sz="1013" b="1" kern="1200">
                          <a:solidFill>
                            <a:schemeClr val="lt1"/>
                          </a:solidFill>
                          <a:latin typeface="Calibri"/>
                        </a:defRPr>
                      </a:lvl6pPr>
                      <a:lvl7pPr marL="1543011" algn="l" defTabSz="514337" rtl="0" eaLnBrk="1" latinLnBrk="0" hangingPunct="1">
                        <a:defRPr sz="1013" b="1" kern="1200">
                          <a:solidFill>
                            <a:schemeClr val="lt1"/>
                          </a:solidFill>
                          <a:latin typeface="Calibri"/>
                        </a:defRPr>
                      </a:lvl7pPr>
                      <a:lvl8pPr marL="1800180" algn="l" defTabSz="514337" rtl="0" eaLnBrk="1" latinLnBrk="0" hangingPunct="1">
                        <a:defRPr sz="1013" b="1" kern="1200">
                          <a:solidFill>
                            <a:schemeClr val="lt1"/>
                          </a:solidFill>
                          <a:latin typeface="Calibri"/>
                        </a:defRPr>
                      </a:lvl8pPr>
                      <a:lvl9pPr marL="2057349" algn="l" defTabSz="514337" rtl="0" eaLnBrk="1" latinLnBrk="0" hangingPunct="1">
                        <a:defRPr sz="1013" b="1" kern="1200">
                          <a:solidFill>
                            <a:schemeClr val="lt1"/>
                          </a:solidFill>
                          <a:latin typeface="Calibri"/>
                        </a:defRPr>
                      </a:lvl9pPr>
                    </a:lstStyle>
                    <a:p>
                      <a:pPr marL="72000" algn="l">
                        <a:lnSpc>
                          <a:spcPct val="110000"/>
                        </a:lnSpc>
                        <a:spcBef>
                          <a:spcPts val="1200"/>
                        </a:spcBef>
                        <a:spcAft>
                          <a:spcPts val="600"/>
                        </a:spcAft>
                      </a:pPr>
                      <a:r>
                        <a:rPr lang="en-GB" sz="900">
                          <a:effectLst/>
                          <a:latin typeface="Arial" panose="020B0604020202020204" pitchFamily="34" charset="0"/>
                          <a:cs typeface="Arial" panose="020B0604020202020204" pitchFamily="34" charset="0"/>
                        </a:rPr>
                        <a:t>Evidence of campaigns</a:t>
                      </a:r>
                      <a:endParaRPr lang="en-GB" sz="900" b="1">
                        <a:effectLst/>
                        <a:latin typeface="Arial" panose="020B0604020202020204" pitchFamily="34" charset="0"/>
                        <a:ea typeface="Arial" panose="020B0604020202020204" pitchFamily="34" charset="0"/>
                        <a:cs typeface="Arial" panose="020B0604020202020204" pitchFamily="34" charset="0"/>
                      </a:endParaRPr>
                    </a:p>
                  </a:txBody>
                  <a:tcPr marL="21745" marR="21745"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83F8E"/>
                    </a:solidFill>
                  </a:tcPr>
                </a:tc>
                <a:tc>
                  <a:txBody>
                    <a:bodyPr/>
                    <a:lstStyle/>
                    <a:p>
                      <a:pPr marL="72000" algn="l">
                        <a:lnSpc>
                          <a:spcPct val="110000"/>
                        </a:lnSpc>
                        <a:spcBef>
                          <a:spcPts val="1200"/>
                        </a:spcBef>
                        <a:spcAft>
                          <a:spcPts val="600"/>
                        </a:spcAft>
                      </a:pPr>
                      <a:r>
                        <a:rPr lang="en-GB" sz="1000" b="0">
                          <a:solidFill>
                            <a:schemeClr val="accent3"/>
                          </a:solidFill>
                          <a:effectLst/>
                          <a:latin typeface="Abadi" panose="020B0604020104020204" pitchFamily="34" charset="0"/>
                          <a:ea typeface="Arial" panose="020B0604020202020204" pitchFamily="34" charset="0"/>
                          <a:cs typeface="Times New Roman" panose="02020603050405020304" pitchFamily="18" charset="0"/>
                        </a:rPr>
                        <a:t>One campaign  planned completed and evidence sent along with and all 6 planning sheets for the year to be emailed with action plan </a:t>
                      </a:r>
                      <a:endParaRPr lang="en-GB" sz="1000" b="1">
                        <a:solidFill>
                          <a:schemeClr val="accent3"/>
                        </a:solidFill>
                        <a:effectLst/>
                        <a:latin typeface="Abadi" panose="020B0604020104020204" pitchFamily="34" charset="0"/>
                        <a:ea typeface="Arial" panose="020B0604020202020204" pitchFamily="34"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14337" rtl="0" eaLnBrk="1" latinLnBrk="0" hangingPunct="1">
                        <a:defRPr sz="1013" kern="1200">
                          <a:solidFill>
                            <a:schemeClr val="dk1"/>
                          </a:solidFill>
                          <a:latin typeface="Calibri"/>
                        </a:defRPr>
                      </a:lvl1pPr>
                      <a:lvl2pPr marL="257169" algn="l" defTabSz="514337" rtl="0" eaLnBrk="1" latinLnBrk="0" hangingPunct="1">
                        <a:defRPr sz="1013" kern="1200">
                          <a:solidFill>
                            <a:schemeClr val="dk1"/>
                          </a:solidFill>
                          <a:latin typeface="Calibri"/>
                        </a:defRPr>
                      </a:lvl2pPr>
                      <a:lvl3pPr marL="514337" algn="l" defTabSz="514337" rtl="0" eaLnBrk="1" latinLnBrk="0" hangingPunct="1">
                        <a:defRPr sz="1013" kern="1200">
                          <a:solidFill>
                            <a:schemeClr val="dk1"/>
                          </a:solidFill>
                          <a:latin typeface="Calibri"/>
                        </a:defRPr>
                      </a:lvl3pPr>
                      <a:lvl4pPr marL="771506" algn="l" defTabSz="514337" rtl="0" eaLnBrk="1" latinLnBrk="0" hangingPunct="1">
                        <a:defRPr sz="1013" kern="1200">
                          <a:solidFill>
                            <a:schemeClr val="dk1"/>
                          </a:solidFill>
                          <a:latin typeface="Calibri"/>
                        </a:defRPr>
                      </a:lvl4pPr>
                      <a:lvl5pPr marL="1028675" algn="l" defTabSz="514337" rtl="0" eaLnBrk="1" latinLnBrk="0" hangingPunct="1">
                        <a:defRPr sz="1013" kern="1200">
                          <a:solidFill>
                            <a:schemeClr val="dk1"/>
                          </a:solidFill>
                          <a:latin typeface="Calibri"/>
                        </a:defRPr>
                      </a:lvl5pPr>
                      <a:lvl6pPr marL="1285843" algn="l" defTabSz="514337" rtl="0" eaLnBrk="1" latinLnBrk="0" hangingPunct="1">
                        <a:defRPr sz="1013" kern="1200">
                          <a:solidFill>
                            <a:schemeClr val="dk1"/>
                          </a:solidFill>
                          <a:latin typeface="Calibri"/>
                        </a:defRPr>
                      </a:lvl6pPr>
                      <a:lvl7pPr marL="1543011" algn="l" defTabSz="514337" rtl="0" eaLnBrk="1" latinLnBrk="0" hangingPunct="1">
                        <a:defRPr sz="1013" kern="1200">
                          <a:solidFill>
                            <a:schemeClr val="dk1"/>
                          </a:solidFill>
                          <a:latin typeface="Calibri"/>
                        </a:defRPr>
                      </a:lvl7pPr>
                      <a:lvl8pPr marL="1800180" algn="l" defTabSz="514337" rtl="0" eaLnBrk="1" latinLnBrk="0" hangingPunct="1">
                        <a:defRPr sz="1013" kern="1200">
                          <a:solidFill>
                            <a:schemeClr val="dk1"/>
                          </a:solidFill>
                          <a:latin typeface="Calibri"/>
                        </a:defRPr>
                      </a:lvl8pPr>
                      <a:lvl9pPr marL="2057349" algn="l" defTabSz="514337" rtl="0" eaLnBrk="1" latinLnBrk="0" hangingPunct="1">
                        <a:defRPr sz="1013" kern="1200">
                          <a:solidFill>
                            <a:schemeClr val="dk1"/>
                          </a:solidFill>
                          <a:latin typeface="Calibri"/>
                        </a:defRPr>
                      </a:lvl9pPr>
                    </a:lstStyle>
                    <a:p>
                      <a:pPr marL="72000" algn="l">
                        <a:lnSpc>
                          <a:spcPct val="110000"/>
                        </a:lnSpc>
                        <a:spcBef>
                          <a:spcPts val="1200"/>
                        </a:spcBef>
                        <a:spcAft>
                          <a:spcPts val="600"/>
                        </a:spcAft>
                      </a:pPr>
                      <a:r>
                        <a:rPr lang="en-GB" sz="1000" b="0">
                          <a:solidFill>
                            <a:schemeClr val="accent3"/>
                          </a:solidFill>
                          <a:effectLst/>
                          <a:latin typeface="Abadi" panose="020B0604020104020204" pitchFamily="34" charset="0"/>
                          <a:ea typeface="Arial" panose="020B0604020202020204" pitchFamily="34" charset="0"/>
                          <a:cs typeface="Times New Roman" panose="02020603050405020304" pitchFamily="18" charset="0"/>
                        </a:rPr>
                        <a:t>Photo, a line or two about what was done, tally chart, case study. Please email over to dental@cpgmhealthcare.co.uk</a:t>
                      </a:r>
                    </a:p>
                  </a:txBody>
                  <a:tcPr marL="21745" marR="21745"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514337" rtl="0" eaLnBrk="1" latinLnBrk="0" hangingPunct="1">
                        <a:defRPr sz="1013" kern="1200">
                          <a:solidFill>
                            <a:schemeClr val="dk1"/>
                          </a:solidFill>
                          <a:latin typeface="Calibri"/>
                        </a:defRPr>
                      </a:lvl1pPr>
                      <a:lvl2pPr marL="257169" algn="l" defTabSz="514337" rtl="0" eaLnBrk="1" latinLnBrk="0" hangingPunct="1">
                        <a:defRPr sz="1013" kern="1200">
                          <a:solidFill>
                            <a:schemeClr val="dk1"/>
                          </a:solidFill>
                          <a:latin typeface="Calibri"/>
                        </a:defRPr>
                      </a:lvl2pPr>
                      <a:lvl3pPr marL="514337" algn="l" defTabSz="514337" rtl="0" eaLnBrk="1" latinLnBrk="0" hangingPunct="1">
                        <a:defRPr sz="1013" kern="1200">
                          <a:solidFill>
                            <a:schemeClr val="dk1"/>
                          </a:solidFill>
                          <a:latin typeface="Calibri"/>
                        </a:defRPr>
                      </a:lvl3pPr>
                      <a:lvl4pPr marL="771506" algn="l" defTabSz="514337" rtl="0" eaLnBrk="1" latinLnBrk="0" hangingPunct="1">
                        <a:defRPr sz="1013" kern="1200">
                          <a:solidFill>
                            <a:schemeClr val="dk1"/>
                          </a:solidFill>
                          <a:latin typeface="Calibri"/>
                        </a:defRPr>
                      </a:lvl4pPr>
                      <a:lvl5pPr marL="1028675" algn="l" defTabSz="514337" rtl="0" eaLnBrk="1" latinLnBrk="0" hangingPunct="1">
                        <a:defRPr sz="1013" kern="1200">
                          <a:solidFill>
                            <a:schemeClr val="dk1"/>
                          </a:solidFill>
                          <a:latin typeface="Calibri"/>
                        </a:defRPr>
                      </a:lvl5pPr>
                      <a:lvl6pPr marL="1285843" algn="l" defTabSz="514337" rtl="0" eaLnBrk="1" latinLnBrk="0" hangingPunct="1">
                        <a:defRPr sz="1013" kern="1200">
                          <a:solidFill>
                            <a:schemeClr val="dk1"/>
                          </a:solidFill>
                          <a:latin typeface="Calibri"/>
                        </a:defRPr>
                      </a:lvl6pPr>
                      <a:lvl7pPr marL="1543011" algn="l" defTabSz="514337" rtl="0" eaLnBrk="1" latinLnBrk="0" hangingPunct="1">
                        <a:defRPr sz="1013" kern="1200">
                          <a:solidFill>
                            <a:schemeClr val="dk1"/>
                          </a:solidFill>
                          <a:latin typeface="Calibri"/>
                        </a:defRPr>
                      </a:lvl7pPr>
                      <a:lvl8pPr marL="1800180" algn="l" defTabSz="514337" rtl="0" eaLnBrk="1" latinLnBrk="0" hangingPunct="1">
                        <a:defRPr sz="1013" kern="1200">
                          <a:solidFill>
                            <a:schemeClr val="dk1"/>
                          </a:solidFill>
                          <a:latin typeface="Calibri"/>
                        </a:defRPr>
                      </a:lvl8pPr>
                      <a:lvl9pPr marL="2057349" algn="l" defTabSz="514337" rtl="0" eaLnBrk="1" latinLnBrk="0" hangingPunct="1">
                        <a:defRPr sz="1013" kern="1200">
                          <a:solidFill>
                            <a:schemeClr val="dk1"/>
                          </a:solidFill>
                          <a:latin typeface="Calibri"/>
                        </a:defRPr>
                      </a:lvl9pPr>
                    </a:lstStyle>
                    <a:p>
                      <a:pPr marL="72000" algn="l">
                        <a:lnSpc>
                          <a:spcPct val="110000"/>
                        </a:lnSpc>
                        <a:spcBef>
                          <a:spcPts val="1200"/>
                        </a:spcBef>
                        <a:spcAft>
                          <a:spcPts val="600"/>
                        </a:spcAft>
                      </a:pPr>
                      <a:r>
                        <a:rPr lang="en-GB" sz="400">
                          <a:effectLst/>
                        </a:rPr>
                        <a:t> </a:t>
                      </a:r>
                      <a:endParaRPr lang="en-GB" sz="300" b="1">
                        <a:effectLst/>
                        <a:latin typeface="Calibri" panose="020F0502020204030204" pitchFamily="34" charset="0"/>
                        <a:ea typeface="Arial" panose="020B0604020202020204" pitchFamily="34" charset="0"/>
                        <a:cs typeface="Times New Roman" panose="02020603050405020304" pitchFamily="18" charset="0"/>
                      </a:endParaRPr>
                    </a:p>
                  </a:txBody>
                  <a:tcPr marL="21745" marR="21745"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83F8E">
                        <a:tint val="40000"/>
                      </a:srgbClr>
                    </a:solidFill>
                  </a:tcPr>
                </a:tc>
                <a:extLst>
                  <a:ext uri="{0D108BD9-81ED-4DB2-BD59-A6C34878D82A}">
                    <a16:rowId xmlns:a16="http://schemas.microsoft.com/office/drawing/2014/main" val="745593163"/>
                  </a:ext>
                </a:extLst>
              </a:tr>
              <a:tr h="235773">
                <a:tc>
                  <a:txBody>
                    <a:bodyPr/>
                    <a:lstStyle>
                      <a:lvl1pPr marL="0" algn="l" defTabSz="514337" rtl="0" eaLnBrk="1" latinLnBrk="0" hangingPunct="1">
                        <a:defRPr sz="1013" b="1" kern="1200">
                          <a:solidFill>
                            <a:schemeClr val="lt1"/>
                          </a:solidFill>
                          <a:latin typeface="Calibri"/>
                        </a:defRPr>
                      </a:lvl1pPr>
                      <a:lvl2pPr marL="257169" algn="l" defTabSz="514337" rtl="0" eaLnBrk="1" latinLnBrk="0" hangingPunct="1">
                        <a:defRPr sz="1013" b="1" kern="1200">
                          <a:solidFill>
                            <a:schemeClr val="lt1"/>
                          </a:solidFill>
                          <a:latin typeface="Calibri"/>
                        </a:defRPr>
                      </a:lvl2pPr>
                      <a:lvl3pPr marL="514337" algn="l" defTabSz="514337" rtl="0" eaLnBrk="1" latinLnBrk="0" hangingPunct="1">
                        <a:defRPr sz="1013" b="1" kern="1200">
                          <a:solidFill>
                            <a:schemeClr val="lt1"/>
                          </a:solidFill>
                          <a:latin typeface="Calibri"/>
                        </a:defRPr>
                      </a:lvl3pPr>
                      <a:lvl4pPr marL="771506" algn="l" defTabSz="514337" rtl="0" eaLnBrk="1" latinLnBrk="0" hangingPunct="1">
                        <a:defRPr sz="1013" b="1" kern="1200">
                          <a:solidFill>
                            <a:schemeClr val="lt1"/>
                          </a:solidFill>
                          <a:latin typeface="Calibri"/>
                        </a:defRPr>
                      </a:lvl4pPr>
                      <a:lvl5pPr marL="1028675" algn="l" defTabSz="514337" rtl="0" eaLnBrk="1" latinLnBrk="0" hangingPunct="1">
                        <a:defRPr sz="1013" b="1" kern="1200">
                          <a:solidFill>
                            <a:schemeClr val="lt1"/>
                          </a:solidFill>
                          <a:latin typeface="Calibri"/>
                        </a:defRPr>
                      </a:lvl5pPr>
                      <a:lvl6pPr marL="1285843" algn="l" defTabSz="514337" rtl="0" eaLnBrk="1" latinLnBrk="0" hangingPunct="1">
                        <a:defRPr sz="1013" b="1" kern="1200">
                          <a:solidFill>
                            <a:schemeClr val="lt1"/>
                          </a:solidFill>
                          <a:latin typeface="Calibri"/>
                        </a:defRPr>
                      </a:lvl6pPr>
                      <a:lvl7pPr marL="1543011" algn="l" defTabSz="514337" rtl="0" eaLnBrk="1" latinLnBrk="0" hangingPunct="1">
                        <a:defRPr sz="1013" b="1" kern="1200">
                          <a:solidFill>
                            <a:schemeClr val="lt1"/>
                          </a:solidFill>
                          <a:latin typeface="Calibri"/>
                        </a:defRPr>
                      </a:lvl7pPr>
                      <a:lvl8pPr marL="1800180" algn="l" defTabSz="514337" rtl="0" eaLnBrk="1" latinLnBrk="0" hangingPunct="1">
                        <a:defRPr sz="1013" b="1" kern="1200">
                          <a:solidFill>
                            <a:schemeClr val="lt1"/>
                          </a:solidFill>
                          <a:latin typeface="Calibri"/>
                        </a:defRPr>
                      </a:lvl8pPr>
                      <a:lvl9pPr marL="2057349" algn="l" defTabSz="514337" rtl="0" eaLnBrk="1" latinLnBrk="0" hangingPunct="1">
                        <a:defRPr sz="1013" b="1" kern="1200">
                          <a:solidFill>
                            <a:schemeClr val="lt1"/>
                          </a:solidFill>
                          <a:latin typeface="Calibri"/>
                        </a:defRPr>
                      </a:lvl9pPr>
                    </a:lstStyle>
                    <a:p>
                      <a:pPr marL="72000" algn="l">
                        <a:lnSpc>
                          <a:spcPct val="110000"/>
                        </a:lnSpc>
                        <a:spcBef>
                          <a:spcPts val="1200"/>
                        </a:spcBef>
                        <a:spcAft>
                          <a:spcPts val="600"/>
                        </a:spcAft>
                      </a:pPr>
                      <a:r>
                        <a:rPr lang="en-GB" sz="900">
                          <a:effectLst/>
                          <a:latin typeface="Arial" panose="020B0604020202020204" pitchFamily="34" charset="0"/>
                          <a:cs typeface="Arial" panose="020B0604020202020204" pitchFamily="34" charset="0"/>
                        </a:rPr>
                        <a:t>Baby Teeth Do Matter</a:t>
                      </a:r>
                      <a:endParaRPr lang="en-GB" sz="900" b="1">
                        <a:effectLst/>
                        <a:latin typeface="Arial" panose="020B0604020202020204" pitchFamily="34" charset="0"/>
                        <a:ea typeface="Arial" panose="020B0604020202020204" pitchFamily="34" charset="0"/>
                        <a:cs typeface="Arial" panose="020B0604020202020204" pitchFamily="34" charset="0"/>
                      </a:endParaRPr>
                    </a:p>
                  </a:txBody>
                  <a:tcPr marL="21745" marR="21745"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83F8E"/>
                    </a:solidFill>
                  </a:tcPr>
                </a:tc>
                <a:tc>
                  <a:txBody>
                    <a:bodyPr/>
                    <a:lstStyle>
                      <a:lvl1pPr marL="0" algn="l" defTabSz="514337" rtl="0" eaLnBrk="1" latinLnBrk="0" hangingPunct="1">
                        <a:defRPr sz="1013" kern="1200">
                          <a:solidFill>
                            <a:schemeClr val="dk1"/>
                          </a:solidFill>
                          <a:latin typeface="Calibri"/>
                        </a:defRPr>
                      </a:lvl1pPr>
                      <a:lvl2pPr marL="257169" algn="l" defTabSz="514337" rtl="0" eaLnBrk="1" latinLnBrk="0" hangingPunct="1">
                        <a:defRPr sz="1013" kern="1200">
                          <a:solidFill>
                            <a:schemeClr val="dk1"/>
                          </a:solidFill>
                          <a:latin typeface="Calibri"/>
                        </a:defRPr>
                      </a:lvl2pPr>
                      <a:lvl3pPr marL="514337" algn="l" defTabSz="514337" rtl="0" eaLnBrk="1" latinLnBrk="0" hangingPunct="1">
                        <a:defRPr sz="1013" kern="1200">
                          <a:solidFill>
                            <a:schemeClr val="dk1"/>
                          </a:solidFill>
                          <a:latin typeface="Calibri"/>
                        </a:defRPr>
                      </a:lvl3pPr>
                      <a:lvl4pPr marL="771506" algn="l" defTabSz="514337" rtl="0" eaLnBrk="1" latinLnBrk="0" hangingPunct="1">
                        <a:defRPr sz="1013" kern="1200">
                          <a:solidFill>
                            <a:schemeClr val="dk1"/>
                          </a:solidFill>
                          <a:latin typeface="Calibri"/>
                        </a:defRPr>
                      </a:lvl4pPr>
                      <a:lvl5pPr marL="1028675" algn="l" defTabSz="514337" rtl="0" eaLnBrk="1" latinLnBrk="0" hangingPunct="1">
                        <a:defRPr sz="1013" kern="1200">
                          <a:solidFill>
                            <a:schemeClr val="dk1"/>
                          </a:solidFill>
                          <a:latin typeface="Calibri"/>
                        </a:defRPr>
                      </a:lvl5pPr>
                      <a:lvl6pPr marL="1285843" algn="l" defTabSz="514337" rtl="0" eaLnBrk="1" latinLnBrk="0" hangingPunct="1">
                        <a:defRPr sz="1013" kern="1200">
                          <a:solidFill>
                            <a:schemeClr val="dk1"/>
                          </a:solidFill>
                          <a:latin typeface="Calibri"/>
                        </a:defRPr>
                      </a:lvl6pPr>
                      <a:lvl7pPr marL="1543011" algn="l" defTabSz="514337" rtl="0" eaLnBrk="1" latinLnBrk="0" hangingPunct="1">
                        <a:defRPr sz="1013" kern="1200">
                          <a:solidFill>
                            <a:schemeClr val="dk1"/>
                          </a:solidFill>
                          <a:latin typeface="Calibri"/>
                        </a:defRPr>
                      </a:lvl7pPr>
                      <a:lvl8pPr marL="1800180" algn="l" defTabSz="514337" rtl="0" eaLnBrk="1" latinLnBrk="0" hangingPunct="1">
                        <a:defRPr sz="1013" kern="1200">
                          <a:solidFill>
                            <a:schemeClr val="dk1"/>
                          </a:solidFill>
                          <a:latin typeface="Calibri"/>
                        </a:defRPr>
                      </a:lvl8pPr>
                      <a:lvl9pPr marL="2057349" algn="l" defTabSz="514337" rtl="0" eaLnBrk="1" latinLnBrk="0" hangingPunct="1">
                        <a:defRPr sz="1013" kern="1200">
                          <a:solidFill>
                            <a:schemeClr val="dk1"/>
                          </a:solidFill>
                          <a:latin typeface="Calibri"/>
                        </a:defRPr>
                      </a:lvl9pPr>
                    </a:lstStyle>
                    <a:p>
                      <a:pPr marL="72000" algn="l">
                        <a:lnSpc>
                          <a:spcPct val="110000"/>
                        </a:lnSpc>
                        <a:spcBef>
                          <a:spcPts val="1200"/>
                        </a:spcBef>
                        <a:spcAft>
                          <a:spcPts val="600"/>
                        </a:spcAft>
                      </a:pPr>
                      <a:r>
                        <a:rPr lang="en-GB" sz="1000">
                          <a:solidFill>
                            <a:schemeClr val="accent3"/>
                          </a:solidFill>
                          <a:effectLst/>
                          <a:latin typeface="Abadi" panose="020B0604020104020204" pitchFamily="34" charset="0"/>
                        </a:rPr>
                        <a:t>E-Learning</a:t>
                      </a:r>
                      <a:endParaRPr lang="en-GB" sz="1000" b="1">
                        <a:solidFill>
                          <a:schemeClr val="accent3"/>
                        </a:solidFill>
                        <a:effectLst/>
                        <a:latin typeface="Abadi" panose="020B0604020104020204" pitchFamily="34" charset="0"/>
                        <a:ea typeface="Arial" panose="020B0604020202020204" pitchFamily="34" charset="0"/>
                        <a:cs typeface="Times New Roman" panose="02020603050405020304" pitchFamily="18" charset="0"/>
                      </a:endParaRPr>
                    </a:p>
                  </a:txBody>
                  <a:tcPr marL="21745" marR="21745"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14337" rtl="0" eaLnBrk="1" latinLnBrk="0" hangingPunct="1">
                        <a:defRPr sz="1013" kern="1200">
                          <a:solidFill>
                            <a:schemeClr val="dk1"/>
                          </a:solidFill>
                          <a:latin typeface="Calibri"/>
                        </a:defRPr>
                      </a:lvl1pPr>
                      <a:lvl2pPr marL="257169" algn="l" defTabSz="514337" rtl="0" eaLnBrk="1" latinLnBrk="0" hangingPunct="1">
                        <a:defRPr sz="1013" kern="1200">
                          <a:solidFill>
                            <a:schemeClr val="dk1"/>
                          </a:solidFill>
                          <a:latin typeface="Calibri"/>
                        </a:defRPr>
                      </a:lvl2pPr>
                      <a:lvl3pPr marL="514337" algn="l" defTabSz="514337" rtl="0" eaLnBrk="1" latinLnBrk="0" hangingPunct="1">
                        <a:defRPr sz="1013" kern="1200">
                          <a:solidFill>
                            <a:schemeClr val="dk1"/>
                          </a:solidFill>
                          <a:latin typeface="Calibri"/>
                        </a:defRPr>
                      </a:lvl3pPr>
                      <a:lvl4pPr marL="771506" algn="l" defTabSz="514337" rtl="0" eaLnBrk="1" latinLnBrk="0" hangingPunct="1">
                        <a:defRPr sz="1013" kern="1200">
                          <a:solidFill>
                            <a:schemeClr val="dk1"/>
                          </a:solidFill>
                          <a:latin typeface="Calibri"/>
                        </a:defRPr>
                      </a:lvl4pPr>
                      <a:lvl5pPr marL="1028675" algn="l" defTabSz="514337" rtl="0" eaLnBrk="1" latinLnBrk="0" hangingPunct="1">
                        <a:defRPr sz="1013" kern="1200">
                          <a:solidFill>
                            <a:schemeClr val="dk1"/>
                          </a:solidFill>
                          <a:latin typeface="Calibri"/>
                        </a:defRPr>
                      </a:lvl5pPr>
                      <a:lvl6pPr marL="1285843" algn="l" defTabSz="514337" rtl="0" eaLnBrk="1" latinLnBrk="0" hangingPunct="1">
                        <a:defRPr sz="1013" kern="1200">
                          <a:solidFill>
                            <a:schemeClr val="dk1"/>
                          </a:solidFill>
                          <a:latin typeface="Calibri"/>
                        </a:defRPr>
                      </a:lvl6pPr>
                      <a:lvl7pPr marL="1543011" algn="l" defTabSz="514337" rtl="0" eaLnBrk="1" latinLnBrk="0" hangingPunct="1">
                        <a:defRPr sz="1013" kern="1200">
                          <a:solidFill>
                            <a:schemeClr val="dk1"/>
                          </a:solidFill>
                          <a:latin typeface="Calibri"/>
                        </a:defRPr>
                      </a:lvl7pPr>
                      <a:lvl8pPr marL="1800180" algn="l" defTabSz="514337" rtl="0" eaLnBrk="1" latinLnBrk="0" hangingPunct="1">
                        <a:defRPr sz="1013" kern="1200">
                          <a:solidFill>
                            <a:schemeClr val="dk1"/>
                          </a:solidFill>
                          <a:latin typeface="Calibri"/>
                        </a:defRPr>
                      </a:lvl8pPr>
                      <a:lvl9pPr marL="2057349" algn="l" defTabSz="514337" rtl="0" eaLnBrk="1" latinLnBrk="0" hangingPunct="1">
                        <a:defRPr sz="1013" kern="1200">
                          <a:solidFill>
                            <a:schemeClr val="dk1"/>
                          </a:solidFill>
                          <a:latin typeface="Calibri"/>
                        </a:defRPr>
                      </a:lvl9pPr>
                    </a:lstStyle>
                    <a:p>
                      <a:pPr marL="72000" algn="l">
                        <a:lnSpc>
                          <a:spcPct val="110000"/>
                        </a:lnSpc>
                        <a:spcBef>
                          <a:spcPts val="1200"/>
                        </a:spcBef>
                        <a:spcAft>
                          <a:spcPts val="600"/>
                        </a:spcAft>
                      </a:pPr>
                      <a:r>
                        <a:rPr lang="en-GB" sz="1000">
                          <a:solidFill>
                            <a:schemeClr val="accent3"/>
                          </a:solidFill>
                          <a:effectLst/>
                          <a:latin typeface="Abadi" panose="020B0604020104020204" pitchFamily="34" charset="0"/>
                        </a:rPr>
                        <a:t>Email certificate to cpgm@healthcare.co.uk</a:t>
                      </a:r>
                      <a:endParaRPr lang="en-GB" sz="1000" b="1">
                        <a:solidFill>
                          <a:schemeClr val="accent3"/>
                        </a:solidFill>
                        <a:effectLst/>
                        <a:latin typeface="Abadi" panose="020B0604020104020204" pitchFamily="34" charset="0"/>
                        <a:ea typeface="Arial" panose="020B0604020202020204" pitchFamily="34" charset="0"/>
                        <a:cs typeface="Times New Roman" panose="02020603050405020304" pitchFamily="18" charset="0"/>
                      </a:endParaRPr>
                    </a:p>
                  </a:txBody>
                  <a:tcPr marL="21745" marR="21745"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514337" rtl="0" eaLnBrk="1" latinLnBrk="0" hangingPunct="1">
                        <a:defRPr sz="1013" kern="1200">
                          <a:solidFill>
                            <a:schemeClr val="dk1"/>
                          </a:solidFill>
                          <a:latin typeface="Calibri"/>
                        </a:defRPr>
                      </a:lvl1pPr>
                      <a:lvl2pPr marL="257169" algn="l" defTabSz="514337" rtl="0" eaLnBrk="1" latinLnBrk="0" hangingPunct="1">
                        <a:defRPr sz="1013" kern="1200">
                          <a:solidFill>
                            <a:schemeClr val="dk1"/>
                          </a:solidFill>
                          <a:latin typeface="Calibri"/>
                        </a:defRPr>
                      </a:lvl2pPr>
                      <a:lvl3pPr marL="514337" algn="l" defTabSz="514337" rtl="0" eaLnBrk="1" latinLnBrk="0" hangingPunct="1">
                        <a:defRPr sz="1013" kern="1200">
                          <a:solidFill>
                            <a:schemeClr val="dk1"/>
                          </a:solidFill>
                          <a:latin typeface="Calibri"/>
                        </a:defRPr>
                      </a:lvl3pPr>
                      <a:lvl4pPr marL="771506" algn="l" defTabSz="514337" rtl="0" eaLnBrk="1" latinLnBrk="0" hangingPunct="1">
                        <a:defRPr sz="1013" kern="1200">
                          <a:solidFill>
                            <a:schemeClr val="dk1"/>
                          </a:solidFill>
                          <a:latin typeface="Calibri"/>
                        </a:defRPr>
                      </a:lvl4pPr>
                      <a:lvl5pPr marL="1028675" algn="l" defTabSz="514337" rtl="0" eaLnBrk="1" latinLnBrk="0" hangingPunct="1">
                        <a:defRPr sz="1013" kern="1200">
                          <a:solidFill>
                            <a:schemeClr val="dk1"/>
                          </a:solidFill>
                          <a:latin typeface="Calibri"/>
                        </a:defRPr>
                      </a:lvl5pPr>
                      <a:lvl6pPr marL="1285843" algn="l" defTabSz="514337" rtl="0" eaLnBrk="1" latinLnBrk="0" hangingPunct="1">
                        <a:defRPr sz="1013" kern="1200">
                          <a:solidFill>
                            <a:schemeClr val="dk1"/>
                          </a:solidFill>
                          <a:latin typeface="Calibri"/>
                        </a:defRPr>
                      </a:lvl6pPr>
                      <a:lvl7pPr marL="1543011" algn="l" defTabSz="514337" rtl="0" eaLnBrk="1" latinLnBrk="0" hangingPunct="1">
                        <a:defRPr sz="1013" kern="1200">
                          <a:solidFill>
                            <a:schemeClr val="dk1"/>
                          </a:solidFill>
                          <a:latin typeface="Calibri"/>
                        </a:defRPr>
                      </a:lvl7pPr>
                      <a:lvl8pPr marL="1800180" algn="l" defTabSz="514337" rtl="0" eaLnBrk="1" latinLnBrk="0" hangingPunct="1">
                        <a:defRPr sz="1013" kern="1200">
                          <a:solidFill>
                            <a:schemeClr val="dk1"/>
                          </a:solidFill>
                          <a:latin typeface="Calibri"/>
                        </a:defRPr>
                      </a:lvl8pPr>
                      <a:lvl9pPr marL="2057349" algn="l" defTabSz="514337" rtl="0" eaLnBrk="1" latinLnBrk="0" hangingPunct="1">
                        <a:defRPr sz="1013" kern="1200">
                          <a:solidFill>
                            <a:schemeClr val="dk1"/>
                          </a:solidFill>
                          <a:latin typeface="Calibri"/>
                        </a:defRPr>
                      </a:lvl9pPr>
                    </a:lstStyle>
                    <a:p>
                      <a:pPr marL="72000" algn="l">
                        <a:lnSpc>
                          <a:spcPct val="110000"/>
                        </a:lnSpc>
                        <a:spcBef>
                          <a:spcPts val="1200"/>
                        </a:spcBef>
                        <a:spcAft>
                          <a:spcPts val="600"/>
                        </a:spcAft>
                      </a:pPr>
                      <a:r>
                        <a:rPr lang="en-GB" sz="400">
                          <a:effectLst/>
                        </a:rPr>
                        <a:t> </a:t>
                      </a:r>
                      <a:endParaRPr lang="en-GB" sz="300" b="1">
                        <a:effectLst/>
                        <a:latin typeface="Calibri" panose="020F0502020204030204" pitchFamily="34" charset="0"/>
                        <a:ea typeface="Arial" panose="020B0604020202020204" pitchFamily="34" charset="0"/>
                        <a:cs typeface="Times New Roman" panose="02020603050405020304" pitchFamily="18" charset="0"/>
                      </a:endParaRPr>
                    </a:p>
                  </a:txBody>
                  <a:tcPr marL="21745" marR="21745"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83F8E">
                        <a:tint val="20000"/>
                      </a:srgbClr>
                    </a:solidFill>
                  </a:tcPr>
                </a:tc>
                <a:extLst>
                  <a:ext uri="{0D108BD9-81ED-4DB2-BD59-A6C34878D82A}">
                    <a16:rowId xmlns:a16="http://schemas.microsoft.com/office/drawing/2014/main" val="2891892511"/>
                  </a:ext>
                </a:extLst>
              </a:tr>
              <a:tr h="600073">
                <a:tc>
                  <a:txBody>
                    <a:bodyPr/>
                    <a:lstStyle>
                      <a:lvl1pPr marL="0" algn="l" defTabSz="514337" rtl="0" eaLnBrk="1" latinLnBrk="0" hangingPunct="1">
                        <a:defRPr sz="1013" b="1" kern="1200">
                          <a:solidFill>
                            <a:schemeClr val="lt1"/>
                          </a:solidFill>
                          <a:latin typeface="Calibri"/>
                        </a:defRPr>
                      </a:lvl1pPr>
                      <a:lvl2pPr marL="257169" algn="l" defTabSz="514337" rtl="0" eaLnBrk="1" latinLnBrk="0" hangingPunct="1">
                        <a:defRPr sz="1013" b="1" kern="1200">
                          <a:solidFill>
                            <a:schemeClr val="lt1"/>
                          </a:solidFill>
                          <a:latin typeface="Calibri"/>
                        </a:defRPr>
                      </a:lvl2pPr>
                      <a:lvl3pPr marL="514337" algn="l" defTabSz="514337" rtl="0" eaLnBrk="1" latinLnBrk="0" hangingPunct="1">
                        <a:defRPr sz="1013" b="1" kern="1200">
                          <a:solidFill>
                            <a:schemeClr val="lt1"/>
                          </a:solidFill>
                          <a:latin typeface="Calibri"/>
                        </a:defRPr>
                      </a:lvl3pPr>
                      <a:lvl4pPr marL="771506" algn="l" defTabSz="514337" rtl="0" eaLnBrk="1" latinLnBrk="0" hangingPunct="1">
                        <a:defRPr sz="1013" b="1" kern="1200">
                          <a:solidFill>
                            <a:schemeClr val="lt1"/>
                          </a:solidFill>
                          <a:latin typeface="Calibri"/>
                        </a:defRPr>
                      </a:lvl4pPr>
                      <a:lvl5pPr marL="1028675" algn="l" defTabSz="514337" rtl="0" eaLnBrk="1" latinLnBrk="0" hangingPunct="1">
                        <a:defRPr sz="1013" b="1" kern="1200">
                          <a:solidFill>
                            <a:schemeClr val="lt1"/>
                          </a:solidFill>
                          <a:latin typeface="Calibri"/>
                        </a:defRPr>
                      </a:lvl5pPr>
                      <a:lvl6pPr marL="1285843" algn="l" defTabSz="514337" rtl="0" eaLnBrk="1" latinLnBrk="0" hangingPunct="1">
                        <a:defRPr sz="1013" b="1" kern="1200">
                          <a:solidFill>
                            <a:schemeClr val="lt1"/>
                          </a:solidFill>
                          <a:latin typeface="Calibri"/>
                        </a:defRPr>
                      </a:lvl6pPr>
                      <a:lvl7pPr marL="1543011" algn="l" defTabSz="514337" rtl="0" eaLnBrk="1" latinLnBrk="0" hangingPunct="1">
                        <a:defRPr sz="1013" b="1" kern="1200">
                          <a:solidFill>
                            <a:schemeClr val="lt1"/>
                          </a:solidFill>
                          <a:latin typeface="Calibri"/>
                        </a:defRPr>
                      </a:lvl7pPr>
                      <a:lvl8pPr marL="1800180" algn="l" defTabSz="514337" rtl="0" eaLnBrk="1" latinLnBrk="0" hangingPunct="1">
                        <a:defRPr sz="1013" b="1" kern="1200">
                          <a:solidFill>
                            <a:schemeClr val="lt1"/>
                          </a:solidFill>
                          <a:latin typeface="Calibri"/>
                        </a:defRPr>
                      </a:lvl8pPr>
                      <a:lvl9pPr marL="2057349" algn="l" defTabSz="514337" rtl="0" eaLnBrk="1" latinLnBrk="0" hangingPunct="1">
                        <a:defRPr sz="1013" b="1" kern="1200">
                          <a:solidFill>
                            <a:schemeClr val="lt1"/>
                          </a:solidFill>
                          <a:latin typeface="Calibri"/>
                        </a:defRPr>
                      </a:lvl9pPr>
                    </a:lstStyle>
                    <a:p>
                      <a:pPr marL="72000" algn="l">
                        <a:lnSpc>
                          <a:spcPct val="110000"/>
                        </a:lnSpc>
                        <a:spcBef>
                          <a:spcPts val="1200"/>
                        </a:spcBef>
                        <a:spcAft>
                          <a:spcPts val="600"/>
                        </a:spcAft>
                      </a:pPr>
                      <a:r>
                        <a:rPr lang="en-GB" sz="900">
                          <a:effectLst/>
                          <a:latin typeface="Arial" panose="020B0604020202020204" pitchFamily="34" charset="0"/>
                          <a:cs typeface="Arial" panose="020B0604020202020204" pitchFamily="34" charset="0"/>
                        </a:rPr>
                        <a:t>Pledge to encourage dental checks by 1 and welcome children into the practice.</a:t>
                      </a:r>
                      <a:endParaRPr lang="en-GB" sz="900" b="1">
                        <a:effectLst/>
                        <a:latin typeface="Arial" panose="020B0604020202020204" pitchFamily="34" charset="0"/>
                        <a:ea typeface="Arial" panose="020B0604020202020204" pitchFamily="34" charset="0"/>
                        <a:cs typeface="Arial" panose="020B0604020202020204" pitchFamily="34" charset="0"/>
                      </a:endParaRPr>
                    </a:p>
                  </a:txBody>
                  <a:tcPr marL="21745" marR="21745"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83F8E"/>
                    </a:solidFill>
                  </a:tcPr>
                </a:tc>
                <a:tc>
                  <a:txBody>
                    <a:bodyPr/>
                    <a:lstStyle>
                      <a:lvl1pPr marL="0" algn="l" defTabSz="514337" rtl="0" eaLnBrk="1" latinLnBrk="0" hangingPunct="1">
                        <a:defRPr sz="1013" kern="1200">
                          <a:solidFill>
                            <a:schemeClr val="dk1"/>
                          </a:solidFill>
                          <a:latin typeface="Calibri"/>
                        </a:defRPr>
                      </a:lvl1pPr>
                      <a:lvl2pPr marL="257169" algn="l" defTabSz="514337" rtl="0" eaLnBrk="1" latinLnBrk="0" hangingPunct="1">
                        <a:defRPr sz="1013" kern="1200">
                          <a:solidFill>
                            <a:schemeClr val="dk1"/>
                          </a:solidFill>
                          <a:latin typeface="Calibri"/>
                        </a:defRPr>
                      </a:lvl2pPr>
                      <a:lvl3pPr marL="514337" algn="l" defTabSz="514337" rtl="0" eaLnBrk="1" latinLnBrk="0" hangingPunct="1">
                        <a:defRPr sz="1013" kern="1200">
                          <a:solidFill>
                            <a:schemeClr val="dk1"/>
                          </a:solidFill>
                          <a:latin typeface="Calibri"/>
                        </a:defRPr>
                      </a:lvl3pPr>
                      <a:lvl4pPr marL="771506" algn="l" defTabSz="514337" rtl="0" eaLnBrk="1" latinLnBrk="0" hangingPunct="1">
                        <a:defRPr sz="1013" kern="1200">
                          <a:solidFill>
                            <a:schemeClr val="dk1"/>
                          </a:solidFill>
                          <a:latin typeface="Calibri"/>
                        </a:defRPr>
                      </a:lvl4pPr>
                      <a:lvl5pPr marL="1028675" algn="l" defTabSz="514337" rtl="0" eaLnBrk="1" latinLnBrk="0" hangingPunct="1">
                        <a:defRPr sz="1013" kern="1200">
                          <a:solidFill>
                            <a:schemeClr val="dk1"/>
                          </a:solidFill>
                          <a:latin typeface="Calibri"/>
                        </a:defRPr>
                      </a:lvl5pPr>
                      <a:lvl6pPr marL="1285843" algn="l" defTabSz="514337" rtl="0" eaLnBrk="1" latinLnBrk="0" hangingPunct="1">
                        <a:defRPr sz="1013" kern="1200">
                          <a:solidFill>
                            <a:schemeClr val="dk1"/>
                          </a:solidFill>
                          <a:latin typeface="Calibri"/>
                        </a:defRPr>
                      </a:lvl6pPr>
                      <a:lvl7pPr marL="1543011" algn="l" defTabSz="514337" rtl="0" eaLnBrk="1" latinLnBrk="0" hangingPunct="1">
                        <a:defRPr sz="1013" kern="1200">
                          <a:solidFill>
                            <a:schemeClr val="dk1"/>
                          </a:solidFill>
                          <a:latin typeface="Calibri"/>
                        </a:defRPr>
                      </a:lvl7pPr>
                      <a:lvl8pPr marL="1800180" algn="l" defTabSz="514337" rtl="0" eaLnBrk="1" latinLnBrk="0" hangingPunct="1">
                        <a:defRPr sz="1013" kern="1200">
                          <a:solidFill>
                            <a:schemeClr val="dk1"/>
                          </a:solidFill>
                          <a:latin typeface="Calibri"/>
                        </a:defRPr>
                      </a:lvl8pPr>
                      <a:lvl9pPr marL="2057349" algn="l" defTabSz="514337" rtl="0" eaLnBrk="1" latinLnBrk="0" hangingPunct="1">
                        <a:defRPr sz="1013" kern="1200">
                          <a:solidFill>
                            <a:schemeClr val="dk1"/>
                          </a:solidFill>
                          <a:latin typeface="Calibri"/>
                        </a:defRPr>
                      </a:lvl9pPr>
                    </a:lstStyle>
                    <a:p>
                      <a:pPr marL="72000" algn="l">
                        <a:lnSpc>
                          <a:spcPct val="110000"/>
                        </a:lnSpc>
                        <a:spcBef>
                          <a:spcPts val="1200"/>
                        </a:spcBef>
                        <a:spcAft>
                          <a:spcPts val="600"/>
                        </a:spcAft>
                      </a:pPr>
                      <a:r>
                        <a:rPr lang="en-GB" sz="1000">
                          <a:solidFill>
                            <a:schemeClr val="accent3"/>
                          </a:solidFill>
                          <a:effectLst/>
                          <a:latin typeface="Abadi" panose="020B0604020104020204" pitchFamily="34" charset="0"/>
                        </a:rPr>
                        <a:t>Verbal agreement</a:t>
                      </a:r>
                      <a:endParaRPr lang="en-GB" sz="1000" b="1">
                        <a:solidFill>
                          <a:schemeClr val="accent3"/>
                        </a:solidFill>
                        <a:effectLst/>
                        <a:latin typeface="Abadi" panose="020B0604020104020204" pitchFamily="34" charset="0"/>
                        <a:ea typeface="Arial" panose="020B0604020202020204" pitchFamily="34" charset="0"/>
                        <a:cs typeface="Times New Roman" panose="02020603050405020304" pitchFamily="18" charset="0"/>
                      </a:endParaRPr>
                    </a:p>
                  </a:txBody>
                  <a:tcPr marL="21745" marR="21745"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14337" rtl="0" eaLnBrk="1" latinLnBrk="0" hangingPunct="1">
                        <a:defRPr sz="1013" kern="1200">
                          <a:solidFill>
                            <a:schemeClr val="dk1"/>
                          </a:solidFill>
                          <a:latin typeface="Calibri"/>
                        </a:defRPr>
                      </a:lvl1pPr>
                      <a:lvl2pPr marL="257169" algn="l" defTabSz="514337" rtl="0" eaLnBrk="1" latinLnBrk="0" hangingPunct="1">
                        <a:defRPr sz="1013" kern="1200">
                          <a:solidFill>
                            <a:schemeClr val="dk1"/>
                          </a:solidFill>
                          <a:latin typeface="Calibri"/>
                        </a:defRPr>
                      </a:lvl2pPr>
                      <a:lvl3pPr marL="514337" algn="l" defTabSz="514337" rtl="0" eaLnBrk="1" latinLnBrk="0" hangingPunct="1">
                        <a:defRPr sz="1013" kern="1200">
                          <a:solidFill>
                            <a:schemeClr val="dk1"/>
                          </a:solidFill>
                          <a:latin typeface="Calibri"/>
                        </a:defRPr>
                      </a:lvl3pPr>
                      <a:lvl4pPr marL="771506" algn="l" defTabSz="514337" rtl="0" eaLnBrk="1" latinLnBrk="0" hangingPunct="1">
                        <a:defRPr sz="1013" kern="1200">
                          <a:solidFill>
                            <a:schemeClr val="dk1"/>
                          </a:solidFill>
                          <a:latin typeface="Calibri"/>
                        </a:defRPr>
                      </a:lvl4pPr>
                      <a:lvl5pPr marL="1028675" algn="l" defTabSz="514337" rtl="0" eaLnBrk="1" latinLnBrk="0" hangingPunct="1">
                        <a:defRPr sz="1013" kern="1200">
                          <a:solidFill>
                            <a:schemeClr val="dk1"/>
                          </a:solidFill>
                          <a:latin typeface="Calibri"/>
                        </a:defRPr>
                      </a:lvl5pPr>
                      <a:lvl6pPr marL="1285843" algn="l" defTabSz="514337" rtl="0" eaLnBrk="1" latinLnBrk="0" hangingPunct="1">
                        <a:defRPr sz="1013" kern="1200">
                          <a:solidFill>
                            <a:schemeClr val="dk1"/>
                          </a:solidFill>
                          <a:latin typeface="Calibri"/>
                        </a:defRPr>
                      </a:lvl6pPr>
                      <a:lvl7pPr marL="1543011" algn="l" defTabSz="514337" rtl="0" eaLnBrk="1" latinLnBrk="0" hangingPunct="1">
                        <a:defRPr sz="1013" kern="1200">
                          <a:solidFill>
                            <a:schemeClr val="dk1"/>
                          </a:solidFill>
                          <a:latin typeface="Calibri"/>
                        </a:defRPr>
                      </a:lvl7pPr>
                      <a:lvl8pPr marL="1800180" algn="l" defTabSz="514337" rtl="0" eaLnBrk="1" latinLnBrk="0" hangingPunct="1">
                        <a:defRPr sz="1013" kern="1200">
                          <a:solidFill>
                            <a:schemeClr val="dk1"/>
                          </a:solidFill>
                          <a:latin typeface="Calibri"/>
                        </a:defRPr>
                      </a:lvl8pPr>
                      <a:lvl9pPr marL="2057349" algn="l" defTabSz="514337" rtl="0" eaLnBrk="1" latinLnBrk="0" hangingPunct="1">
                        <a:defRPr sz="1013" kern="1200">
                          <a:solidFill>
                            <a:schemeClr val="dk1"/>
                          </a:solidFill>
                          <a:latin typeface="Calibri"/>
                        </a:defRPr>
                      </a:lvl9pPr>
                    </a:lstStyle>
                    <a:p>
                      <a:pPr marL="72000" algn="l">
                        <a:lnSpc>
                          <a:spcPct val="110000"/>
                        </a:lnSpc>
                        <a:spcBef>
                          <a:spcPts val="1200"/>
                        </a:spcBef>
                        <a:spcAft>
                          <a:spcPts val="600"/>
                        </a:spcAft>
                      </a:pPr>
                      <a:r>
                        <a:rPr lang="en-GB" sz="1000">
                          <a:solidFill>
                            <a:schemeClr val="accent3"/>
                          </a:solidFill>
                          <a:effectLst/>
                          <a:latin typeface="Abadi" panose="020B0604020104020204" pitchFamily="34" charset="0"/>
                        </a:rPr>
                        <a:t> </a:t>
                      </a:r>
                      <a:endParaRPr lang="en-GB" sz="1000" b="1">
                        <a:solidFill>
                          <a:schemeClr val="accent3"/>
                        </a:solidFill>
                        <a:effectLst/>
                        <a:latin typeface="Abadi" panose="020B0604020104020204" pitchFamily="34" charset="0"/>
                        <a:ea typeface="Arial" panose="020B0604020202020204" pitchFamily="34" charset="0"/>
                        <a:cs typeface="Times New Roman" panose="02020603050405020304" pitchFamily="18" charset="0"/>
                      </a:endParaRPr>
                    </a:p>
                  </a:txBody>
                  <a:tcPr marL="21745" marR="21745"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514337" rtl="0" eaLnBrk="1" latinLnBrk="0" hangingPunct="1">
                        <a:defRPr sz="1013" kern="1200">
                          <a:solidFill>
                            <a:schemeClr val="dk1"/>
                          </a:solidFill>
                          <a:latin typeface="Calibri"/>
                        </a:defRPr>
                      </a:lvl1pPr>
                      <a:lvl2pPr marL="257169" algn="l" defTabSz="514337" rtl="0" eaLnBrk="1" latinLnBrk="0" hangingPunct="1">
                        <a:defRPr sz="1013" kern="1200">
                          <a:solidFill>
                            <a:schemeClr val="dk1"/>
                          </a:solidFill>
                          <a:latin typeface="Calibri"/>
                        </a:defRPr>
                      </a:lvl2pPr>
                      <a:lvl3pPr marL="514337" algn="l" defTabSz="514337" rtl="0" eaLnBrk="1" latinLnBrk="0" hangingPunct="1">
                        <a:defRPr sz="1013" kern="1200">
                          <a:solidFill>
                            <a:schemeClr val="dk1"/>
                          </a:solidFill>
                          <a:latin typeface="Calibri"/>
                        </a:defRPr>
                      </a:lvl3pPr>
                      <a:lvl4pPr marL="771506" algn="l" defTabSz="514337" rtl="0" eaLnBrk="1" latinLnBrk="0" hangingPunct="1">
                        <a:defRPr sz="1013" kern="1200">
                          <a:solidFill>
                            <a:schemeClr val="dk1"/>
                          </a:solidFill>
                          <a:latin typeface="Calibri"/>
                        </a:defRPr>
                      </a:lvl4pPr>
                      <a:lvl5pPr marL="1028675" algn="l" defTabSz="514337" rtl="0" eaLnBrk="1" latinLnBrk="0" hangingPunct="1">
                        <a:defRPr sz="1013" kern="1200">
                          <a:solidFill>
                            <a:schemeClr val="dk1"/>
                          </a:solidFill>
                          <a:latin typeface="Calibri"/>
                        </a:defRPr>
                      </a:lvl5pPr>
                      <a:lvl6pPr marL="1285843" algn="l" defTabSz="514337" rtl="0" eaLnBrk="1" latinLnBrk="0" hangingPunct="1">
                        <a:defRPr sz="1013" kern="1200">
                          <a:solidFill>
                            <a:schemeClr val="dk1"/>
                          </a:solidFill>
                          <a:latin typeface="Calibri"/>
                        </a:defRPr>
                      </a:lvl6pPr>
                      <a:lvl7pPr marL="1543011" algn="l" defTabSz="514337" rtl="0" eaLnBrk="1" latinLnBrk="0" hangingPunct="1">
                        <a:defRPr sz="1013" kern="1200">
                          <a:solidFill>
                            <a:schemeClr val="dk1"/>
                          </a:solidFill>
                          <a:latin typeface="Calibri"/>
                        </a:defRPr>
                      </a:lvl7pPr>
                      <a:lvl8pPr marL="1800180" algn="l" defTabSz="514337" rtl="0" eaLnBrk="1" latinLnBrk="0" hangingPunct="1">
                        <a:defRPr sz="1013" kern="1200">
                          <a:solidFill>
                            <a:schemeClr val="dk1"/>
                          </a:solidFill>
                          <a:latin typeface="Calibri"/>
                        </a:defRPr>
                      </a:lvl8pPr>
                      <a:lvl9pPr marL="2057349" algn="l" defTabSz="514337" rtl="0" eaLnBrk="1" latinLnBrk="0" hangingPunct="1">
                        <a:defRPr sz="1013" kern="1200">
                          <a:solidFill>
                            <a:schemeClr val="dk1"/>
                          </a:solidFill>
                          <a:latin typeface="Calibri"/>
                        </a:defRPr>
                      </a:lvl9pPr>
                    </a:lstStyle>
                    <a:p>
                      <a:pPr marL="72000" algn="l">
                        <a:lnSpc>
                          <a:spcPct val="110000"/>
                        </a:lnSpc>
                        <a:spcBef>
                          <a:spcPts val="1200"/>
                        </a:spcBef>
                        <a:spcAft>
                          <a:spcPts val="600"/>
                        </a:spcAft>
                      </a:pPr>
                      <a:r>
                        <a:rPr lang="en-GB" sz="400">
                          <a:effectLst/>
                        </a:rPr>
                        <a:t> </a:t>
                      </a:r>
                      <a:endParaRPr lang="en-GB" sz="300" b="1">
                        <a:effectLst/>
                        <a:latin typeface="Calibri" panose="020F0502020204030204" pitchFamily="34" charset="0"/>
                        <a:ea typeface="Arial" panose="020B0604020202020204" pitchFamily="34" charset="0"/>
                        <a:cs typeface="Times New Roman" panose="02020603050405020304" pitchFamily="18" charset="0"/>
                      </a:endParaRPr>
                    </a:p>
                  </a:txBody>
                  <a:tcPr marL="21745" marR="21745"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83F8E">
                        <a:tint val="40000"/>
                      </a:srgbClr>
                    </a:solidFill>
                  </a:tcPr>
                </a:tc>
                <a:extLst>
                  <a:ext uri="{0D108BD9-81ED-4DB2-BD59-A6C34878D82A}">
                    <a16:rowId xmlns:a16="http://schemas.microsoft.com/office/drawing/2014/main" val="437387836"/>
                  </a:ext>
                </a:extLst>
              </a:tr>
            </a:tbl>
          </a:graphicData>
        </a:graphic>
      </p:graphicFrame>
    </p:spTree>
    <p:extLst>
      <p:ext uri="{BB962C8B-B14F-4D97-AF65-F5344CB8AC3E}">
        <p14:creationId xmlns:p14="http://schemas.microsoft.com/office/powerpoint/2010/main" val="1367706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EE178D-0B64-4BB6-B95B-091DEE8A324D}"/>
              </a:ext>
            </a:extLst>
          </p:cNvPr>
          <p:cNvSpPr/>
          <p:nvPr/>
        </p:nvSpPr>
        <p:spPr>
          <a:xfrm>
            <a:off x="1835150" y="4817792"/>
            <a:ext cx="1651000" cy="22410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8AA7DF8C-2E22-4723-A28A-4007E3268F82}"/>
              </a:ext>
            </a:extLst>
          </p:cNvPr>
          <p:cNvSpPr txBox="1">
            <a:spLocks/>
          </p:cNvSpPr>
          <p:nvPr/>
        </p:nvSpPr>
        <p:spPr>
          <a:xfrm>
            <a:off x="375224" y="142886"/>
            <a:ext cx="5915025" cy="477154"/>
          </a:xfrm>
          <a:prstGeom prst="rect">
            <a:avLst/>
          </a:prstGeom>
        </p:spPr>
        <p:txBody>
          <a:bodyPr>
            <a:normAutofit fontScale="97500"/>
          </a:bodyPr>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GB"/>
              <a:t>Level 1</a:t>
            </a:r>
            <a:endParaRPr lang="en-US"/>
          </a:p>
        </p:txBody>
      </p:sp>
      <p:pic>
        <p:nvPicPr>
          <p:cNvPr id="3" name="Picture 2" descr="Table&#10;&#10;Description automatically generated">
            <a:extLst>
              <a:ext uri="{FF2B5EF4-FFF2-40B4-BE49-F238E27FC236}">
                <a16:creationId xmlns:a16="http://schemas.microsoft.com/office/drawing/2014/main" id="{DCD91884-8A9A-43F6-ACB5-89EF71A1B9E5}"/>
              </a:ext>
            </a:extLst>
          </p:cNvPr>
          <p:cNvPicPr>
            <a:picLocks noChangeAspect="1"/>
          </p:cNvPicPr>
          <p:nvPr/>
        </p:nvPicPr>
        <p:blipFill>
          <a:blip r:embed="rId3"/>
          <a:stretch>
            <a:fillRect/>
          </a:stretch>
        </p:blipFill>
        <p:spPr>
          <a:xfrm>
            <a:off x="375224" y="591671"/>
            <a:ext cx="6107552" cy="3805704"/>
          </a:xfrm>
          <a:prstGeom prst="rect">
            <a:avLst/>
          </a:prstGeom>
        </p:spPr>
      </p:pic>
    </p:spTree>
    <p:extLst>
      <p:ext uri="{BB962C8B-B14F-4D97-AF65-F5344CB8AC3E}">
        <p14:creationId xmlns:p14="http://schemas.microsoft.com/office/powerpoint/2010/main" val="1689765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EE178D-0B64-4BB6-B95B-091DEE8A324D}"/>
              </a:ext>
            </a:extLst>
          </p:cNvPr>
          <p:cNvSpPr/>
          <p:nvPr/>
        </p:nvSpPr>
        <p:spPr>
          <a:xfrm>
            <a:off x="1835150" y="4817792"/>
            <a:ext cx="1651000" cy="22410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8AA7DF8C-2E22-4723-A28A-4007E3268F82}"/>
              </a:ext>
            </a:extLst>
          </p:cNvPr>
          <p:cNvSpPr txBox="1">
            <a:spLocks/>
          </p:cNvSpPr>
          <p:nvPr/>
        </p:nvSpPr>
        <p:spPr>
          <a:xfrm>
            <a:off x="375224" y="142886"/>
            <a:ext cx="5915025" cy="477154"/>
          </a:xfrm>
          <a:prstGeom prst="rect">
            <a:avLst/>
          </a:prstGeom>
        </p:spPr>
        <p:txBody>
          <a:bodyPr>
            <a:normAutofit fontScale="97500"/>
          </a:bodyPr>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GB"/>
              <a:t>Level 2</a:t>
            </a:r>
            <a:endParaRPr lang="en-US"/>
          </a:p>
        </p:txBody>
      </p:sp>
      <p:pic>
        <p:nvPicPr>
          <p:cNvPr id="4" name="Picture 3" descr="Table&#10;&#10;Description automatically generated">
            <a:extLst>
              <a:ext uri="{FF2B5EF4-FFF2-40B4-BE49-F238E27FC236}">
                <a16:creationId xmlns:a16="http://schemas.microsoft.com/office/drawing/2014/main" id="{7704D736-738D-419C-98EB-87D748F486DB}"/>
              </a:ext>
            </a:extLst>
          </p:cNvPr>
          <p:cNvPicPr>
            <a:picLocks noChangeAspect="1"/>
          </p:cNvPicPr>
          <p:nvPr/>
        </p:nvPicPr>
        <p:blipFill>
          <a:blip r:embed="rId3"/>
          <a:stretch>
            <a:fillRect/>
          </a:stretch>
        </p:blipFill>
        <p:spPr>
          <a:xfrm>
            <a:off x="375224" y="599081"/>
            <a:ext cx="6039326" cy="3757019"/>
          </a:xfrm>
          <a:prstGeom prst="rect">
            <a:avLst/>
          </a:prstGeom>
        </p:spPr>
      </p:pic>
    </p:spTree>
    <p:extLst>
      <p:ext uri="{BB962C8B-B14F-4D97-AF65-F5344CB8AC3E}">
        <p14:creationId xmlns:p14="http://schemas.microsoft.com/office/powerpoint/2010/main" val="217382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EE178D-0B64-4BB6-B95B-091DEE8A324D}"/>
              </a:ext>
            </a:extLst>
          </p:cNvPr>
          <p:cNvSpPr/>
          <p:nvPr/>
        </p:nvSpPr>
        <p:spPr>
          <a:xfrm>
            <a:off x="1835150" y="4817792"/>
            <a:ext cx="1651000" cy="22410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Table&#10;&#10;Description automatically generated">
            <a:extLst>
              <a:ext uri="{FF2B5EF4-FFF2-40B4-BE49-F238E27FC236}">
                <a16:creationId xmlns:a16="http://schemas.microsoft.com/office/drawing/2014/main" id="{37F4FEF0-EB79-4362-94EA-5DC40CA84905}"/>
              </a:ext>
            </a:extLst>
          </p:cNvPr>
          <p:cNvPicPr>
            <a:picLocks noChangeAspect="1"/>
          </p:cNvPicPr>
          <p:nvPr/>
        </p:nvPicPr>
        <p:blipFill>
          <a:blip r:embed="rId3"/>
          <a:stretch>
            <a:fillRect/>
          </a:stretch>
        </p:blipFill>
        <p:spPr>
          <a:xfrm>
            <a:off x="460638" y="112442"/>
            <a:ext cx="6002039" cy="4307751"/>
          </a:xfrm>
          <a:prstGeom prst="rect">
            <a:avLst/>
          </a:prstGeom>
        </p:spPr>
      </p:pic>
    </p:spTree>
    <p:extLst>
      <p:ext uri="{BB962C8B-B14F-4D97-AF65-F5344CB8AC3E}">
        <p14:creationId xmlns:p14="http://schemas.microsoft.com/office/powerpoint/2010/main" val="1660966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EE178D-0B64-4BB6-B95B-091DEE8A324D}"/>
              </a:ext>
            </a:extLst>
          </p:cNvPr>
          <p:cNvSpPr/>
          <p:nvPr/>
        </p:nvSpPr>
        <p:spPr>
          <a:xfrm>
            <a:off x="1835150" y="4817792"/>
            <a:ext cx="1651000" cy="22410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8AA7DF8C-2E22-4723-A28A-4007E3268F82}"/>
              </a:ext>
            </a:extLst>
          </p:cNvPr>
          <p:cNvSpPr txBox="1">
            <a:spLocks/>
          </p:cNvSpPr>
          <p:nvPr/>
        </p:nvSpPr>
        <p:spPr>
          <a:xfrm>
            <a:off x="375224" y="142886"/>
            <a:ext cx="5915025" cy="477154"/>
          </a:xfrm>
          <a:prstGeom prst="rect">
            <a:avLst/>
          </a:prstGeom>
        </p:spPr>
        <p:txBody>
          <a:bodyPr>
            <a:normAutofit fontScale="37500" lnSpcReduction="20000"/>
          </a:bodyPr>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kumimoji="0" lang="en-US" altLang="en-US" sz="2800" b="1" i="1" u="none" strike="noStrike" cap="none" normalizeH="0" baseline="0" dirty="0">
                <a:ln>
                  <a:noFill/>
                </a:ln>
                <a:solidFill>
                  <a:srgbClr val="0071CE"/>
                </a:solidFill>
                <a:effectLst/>
                <a:latin typeface="Calibri" panose="020F0502020204030204" pitchFamily="34" charset="0"/>
                <a:ea typeface="Calibri" panose="020F0502020204030204" pitchFamily="34" charset="0"/>
                <a:cs typeface="Times New Roman" panose="02020603050405020304" pitchFamily="18" charset="0"/>
              </a:rPr>
              <a:t>Level 2- outline what your plans are to complete the LDN toolkits- put in some dates over the next year. If you have already done the training recently put in the date and what you have done as a result. </a:t>
            </a:r>
            <a:endParaRPr lang="en-US" dirty="0">
              <a:solidFill>
                <a:srgbClr val="0071CE"/>
              </a:solidFill>
            </a:endParaRPr>
          </a:p>
        </p:txBody>
      </p:sp>
      <p:pic>
        <p:nvPicPr>
          <p:cNvPr id="9" name="Picture 8" descr="Table&#10;&#10;Description automatically generated">
            <a:extLst>
              <a:ext uri="{FF2B5EF4-FFF2-40B4-BE49-F238E27FC236}">
                <a16:creationId xmlns:a16="http://schemas.microsoft.com/office/drawing/2014/main" id="{6BCD77D6-EEA5-45D2-A3A1-E43D2E1BE341}"/>
              </a:ext>
            </a:extLst>
          </p:cNvPr>
          <p:cNvPicPr>
            <a:picLocks noChangeAspect="1"/>
          </p:cNvPicPr>
          <p:nvPr/>
        </p:nvPicPr>
        <p:blipFill>
          <a:blip r:embed="rId3"/>
          <a:stretch>
            <a:fillRect/>
          </a:stretch>
        </p:blipFill>
        <p:spPr>
          <a:xfrm>
            <a:off x="375224" y="650875"/>
            <a:ext cx="6079364" cy="3726143"/>
          </a:xfrm>
          <a:prstGeom prst="rect">
            <a:avLst/>
          </a:prstGeom>
        </p:spPr>
      </p:pic>
    </p:spTree>
    <p:extLst>
      <p:ext uri="{BB962C8B-B14F-4D97-AF65-F5344CB8AC3E}">
        <p14:creationId xmlns:p14="http://schemas.microsoft.com/office/powerpoint/2010/main" val="1046736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EE178D-0B64-4BB6-B95B-091DEE8A324D}"/>
              </a:ext>
            </a:extLst>
          </p:cNvPr>
          <p:cNvSpPr/>
          <p:nvPr/>
        </p:nvSpPr>
        <p:spPr>
          <a:xfrm>
            <a:off x="1835150" y="4817792"/>
            <a:ext cx="1651000" cy="22410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8AA7DF8C-2E22-4723-A28A-4007E3268F82}"/>
              </a:ext>
            </a:extLst>
          </p:cNvPr>
          <p:cNvSpPr txBox="1">
            <a:spLocks/>
          </p:cNvSpPr>
          <p:nvPr/>
        </p:nvSpPr>
        <p:spPr>
          <a:xfrm>
            <a:off x="375224" y="142886"/>
            <a:ext cx="5915025" cy="477154"/>
          </a:xfrm>
          <a:prstGeom prst="rect">
            <a:avLst/>
          </a:prstGeom>
        </p:spPr>
        <p:txBody>
          <a:bodyPr>
            <a:normAutofit fontScale="97500"/>
          </a:bodyPr>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US"/>
              <a:t>HLD Plan – part 3</a:t>
            </a:r>
          </a:p>
        </p:txBody>
      </p:sp>
      <p:pic>
        <p:nvPicPr>
          <p:cNvPr id="3" name="Picture 2" descr="Table&#10;&#10;Description automatically generated">
            <a:extLst>
              <a:ext uri="{FF2B5EF4-FFF2-40B4-BE49-F238E27FC236}">
                <a16:creationId xmlns:a16="http://schemas.microsoft.com/office/drawing/2014/main" id="{783AAB5E-B139-4713-BD91-A6B0F6368404}"/>
              </a:ext>
            </a:extLst>
          </p:cNvPr>
          <p:cNvPicPr>
            <a:picLocks noChangeAspect="1"/>
          </p:cNvPicPr>
          <p:nvPr/>
        </p:nvPicPr>
        <p:blipFill>
          <a:blip r:embed="rId3"/>
          <a:stretch>
            <a:fillRect/>
          </a:stretch>
        </p:blipFill>
        <p:spPr>
          <a:xfrm>
            <a:off x="375225" y="705971"/>
            <a:ext cx="6099534" cy="3601495"/>
          </a:xfrm>
          <a:prstGeom prst="rect">
            <a:avLst/>
          </a:prstGeom>
        </p:spPr>
      </p:pic>
    </p:spTree>
    <p:extLst>
      <p:ext uri="{BB962C8B-B14F-4D97-AF65-F5344CB8AC3E}">
        <p14:creationId xmlns:p14="http://schemas.microsoft.com/office/powerpoint/2010/main" val="1893727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EE178D-0B64-4BB6-B95B-091DEE8A324D}"/>
              </a:ext>
            </a:extLst>
          </p:cNvPr>
          <p:cNvSpPr/>
          <p:nvPr/>
        </p:nvSpPr>
        <p:spPr>
          <a:xfrm>
            <a:off x="1835150" y="4817792"/>
            <a:ext cx="1651000" cy="22410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8AA7DF8C-2E22-4723-A28A-4007E3268F82}"/>
              </a:ext>
            </a:extLst>
          </p:cNvPr>
          <p:cNvSpPr txBox="1">
            <a:spLocks/>
          </p:cNvSpPr>
          <p:nvPr/>
        </p:nvSpPr>
        <p:spPr>
          <a:xfrm>
            <a:off x="375224" y="142886"/>
            <a:ext cx="5915025" cy="477154"/>
          </a:xfrm>
          <a:prstGeom prst="rect">
            <a:avLst/>
          </a:prstGeom>
        </p:spPr>
        <p:txBody>
          <a:bodyPr>
            <a:normAutofit fontScale="82500" lnSpcReduction="10000"/>
          </a:bodyPr>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US"/>
              <a:t>Part 3- Evidence of Campaigns undertaken</a:t>
            </a:r>
          </a:p>
          <a:p>
            <a:endParaRPr lang="en-US"/>
          </a:p>
        </p:txBody>
      </p:sp>
      <p:pic>
        <p:nvPicPr>
          <p:cNvPr id="4" name="Picture 3" descr="Table&#10;&#10;Description automatically generated">
            <a:extLst>
              <a:ext uri="{FF2B5EF4-FFF2-40B4-BE49-F238E27FC236}">
                <a16:creationId xmlns:a16="http://schemas.microsoft.com/office/drawing/2014/main" id="{FD9A69FE-2E7F-42BA-9149-BAB1E1DB8425}"/>
              </a:ext>
            </a:extLst>
          </p:cNvPr>
          <p:cNvPicPr>
            <a:picLocks noChangeAspect="1"/>
          </p:cNvPicPr>
          <p:nvPr/>
        </p:nvPicPr>
        <p:blipFill>
          <a:blip r:embed="rId3"/>
          <a:stretch>
            <a:fillRect/>
          </a:stretch>
        </p:blipFill>
        <p:spPr>
          <a:xfrm>
            <a:off x="447674" y="524435"/>
            <a:ext cx="6035101" cy="3849271"/>
          </a:xfrm>
          <a:prstGeom prst="rect">
            <a:avLst/>
          </a:prstGeom>
        </p:spPr>
      </p:pic>
    </p:spTree>
    <p:extLst>
      <p:ext uri="{BB962C8B-B14F-4D97-AF65-F5344CB8AC3E}">
        <p14:creationId xmlns:p14="http://schemas.microsoft.com/office/powerpoint/2010/main" val="1677826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stoptober notice board">
            <a:hlinkClick r:id="rId3"/>
            <a:extLst>
              <a:ext uri="{FF2B5EF4-FFF2-40B4-BE49-F238E27FC236}">
                <a16:creationId xmlns:a16="http://schemas.microsoft.com/office/drawing/2014/main" id="{44EF2914-7EBE-4318-B18F-2A461EF90B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134" y="767777"/>
            <a:ext cx="1997448" cy="1399227"/>
          </a:xfrm>
          <a:prstGeom prst="rect">
            <a:avLst/>
          </a:prstGeom>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0B44457-5D19-4E4D-8EF1-82E833EF4EFD}"/>
              </a:ext>
            </a:extLst>
          </p:cNvPr>
          <p:cNvSpPr>
            <a:spLocks noGrp="1"/>
          </p:cNvSpPr>
          <p:nvPr>
            <p:ph type="title"/>
          </p:nvPr>
        </p:nvSpPr>
        <p:spPr>
          <a:xfrm>
            <a:off x="314946" y="150085"/>
            <a:ext cx="5915025" cy="477154"/>
          </a:xfrm>
        </p:spPr>
        <p:txBody>
          <a:bodyPr>
            <a:normAutofit/>
          </a:bodyPr>
          <a:lstStyle/>
          <a:p>
            <a:r>
              <a:rPr lang="en-GB" altLang="en-US"/>
              <a:t>Campaigns to run over the year</a:t>
            </a:r>
            <a:endParaRPr lang="en-US"/>
          </a:p>
        </p:txBody>
      </p:sp>
      <p:sp>
        <p:nvSpPr>
          <p:cNvPr id="4" name="Rectangle 3">
            <a:extLst>
              <a:ext uri="{FF2B5EF4-FFF2-40B4-BE49-F238E27FC236}">
                <a16:creationId xmlns:a16="http://schemas.microsoft.com/office/drawing/2014/main" id="{BB61DEC1-0CE9-4726-AF4C-465A89B05C46}"/>
              </a:ext>
            </a:extLst>
          </p:cNvPr>
          <p:cNvSpPr/>
          <p:nvPr/>
        </p:nvSpPr>
        <p:spPr>
          <a:xfrm>
            <a:off x="1816100" y="4838700"/>
            <a:ext cx="1612900" cy="165100"/>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14" descr="Image result for sugar swaps">
            <a:hlinkClick r:id="rId5"/>
            <a:extLst>
              <a:ext uri="{FF2B5EF4-FFF2-40B4-BE49-F238E27FC236}">
                <a16:creationId xmlns:a16="http://schemas.microsoft.com/office/drawing/2014/main" id="{33D2F4F2-3C31-40D7-B731-80CE13E7F9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307" y="797571"/>
            <a:ext cx="1997447" cy="11811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 result for mouth cancer awareness month 2017">
            <a:hlinkClick r:id="rId7"/>
            <a:extLst>
              <a:ext uri="{FF2B5EF4-FFF2-40B4-BE49-F238E27FC236}">
                <a16:creationId xmlns:a16="http://schemas.microsoft.com/office/drawing/2014/main" id="{A435C3B4-7200-4E8A-8D09-36B14905193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1654" y="741354"/>
            <a:ext cx="1861400" cy="2390791"/>
          </a:xfrm>
          <a:prstGeom prst="rect">
            <a:avLst/>
          </a:prstGeom>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6" descr="Image result for dry january">
            <a:hlinkClick r:id="rId9"/>
            <a:extLst>
              <a:ext uri="{FF2B5EF4-FFF2-40B4-BE49-F238E27FC236}">
                <a16:creationId xmlns:a16="http://schemas.microsoft.com/office/drawing/2014/main" id="{3BF41F3D-8863-4ECF-A4B9-C3817FB60B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56201" y="3310432"/>
            <a:ext cx="1886853" cy="10354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Image result for antibiotics don't cure toothache">
            <a:hlinkClick r:id="rId11"/>
            <a:extLst>
              <a:ext uri="{FF2B5EF4-FFF2-40B4-BE49-F238E27FC236}">
                <a16:creationId xmlns:a16="http://schemas.microsoft.com/office/drawing/2014/main" id="{CC04E4E7-7E14-4411-BE24-928FEF50852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3899" y="2519696"/>
            <a:ext cx="2476500" cy="18262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Image result for smile month 2017">
            <a:hlinkClick r:id="rId13"/>
            <a:extLst>
              <a:ext uri="{FF2B5EF4-FFF2-40B4-BE49-F238E27FC236}">
                <a16:creationId xmlns:a16="http://schemas.microsoft.com/office/drawing/2014/main" id="{A5A7400F-7183-4FCD-A090-4A127603F53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3624" y="1936751"/>
            <a:ext cx="1889580" cy="26463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831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4457-5D19-4E4D-8EF1-82E833EF4EFD}"/>
              </a:ext>
            </a:extLst>
          </p:cNvPr>
          <p:cNvSpPr>
            <a:spLocks noGrp="1"/>
          </p:cNvSpPr>
          <p:nvPr>
            <p:ph type="title"/>
          </p:nvPr>
        </p:nvSpPr>
        <p:spPr>
          <a:xfrm>
            <a:off x="190500" y="6350"/>
            <a:ext cx="6489700" cy="477154"/>
          </a:xfrm>
        </p:spPr>
        <p:txBody>
          <a:bodyPr>
            <a:normAutofit/>
          </a:bodyPr>
          <a:lstStyle/>
          <a:p>
            <a:r>
              <a:rPr lang="en-GB" sz="2300"/>
              <a:t>Campaigns - Preparation and delivery dates</a:t>
            </a:r>
            <a:endParaRPr lang="en-US" sz="2300"/>
          </a:p>
        </p:txBody>
      </p:sp>
      <p:sp>
        <p:nvSpPr>
          <p:cNvPr id="4" name="Rectangle 3">
            <a:extLst>
              <a:ext uri="{FF2B5EF4-FFF2-40B4-BE49-F238E27FC236}">
                <a16:creationId xmlns:a16="http://schemas.microsoft.com/office/drawing/2014/main" id="{BB61DEC1-0CE9-4726-AF4C-465A89B05C46}"/>
              </a:ext>
            </a:extLst>
          </p:cNvPr>
          <p:cNvSpPr/>
          <p:nvPr/>
        </p:nvSpPr>
        <p:spPr>
          <a:xfrm>
            <a:off x="1816100" y="4838700"/>
            <a:ext cx="1612900" cy="165100"/>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a:extLst>
              <a:ext uri="{FF2B5EF4-FFF2-40B4-BE49-F238E27FC236}">
                <a16:creationId xmlns:a16="http://schemas.microsoft.com/office/drawing/2014/main" id="{F15EBB8B-CACF-400F-86D7-3847AB3C8766}"/>
              </a:ext>
            </a:extLst>
          </p:cNvPr>
          <p:cNvGraphicFramePr>
            <a:graphicFrameLocks noGrp="1"/>
          </p:cNvGraphicFramePr>
          <p:nvPr>
            <p:extLst>
              <p:ext uri="{D42A27DB-BD31-4B8C-83A1-F6EECF244321}">
                <p14:modId xmlns:p14="http://schemas.microsoft.com/office/powerpoint/2010/main" val="675981329"/>
              </p:ext>
            </p:extLst>
          </p:nvPr>
        </p:nvGraphicFramePr>
        <p:xfrm>
          <a:off x="69850" y="451754"/>
          <a:ext cx="6686550" cy="4017730"/>
        </p:xfrm>
        <a:graphic>
          <a:graphicData uri="http://schemas.openxmlformats.org/drawingml/2006/table">
            <a:tbl>
              <a:tblPr firstRow="1" firstCol="1" lastRow="1" lastCol="1" bandRow="1" bandCol="1"/>
              <a:tblGrid>
                <a:gridCol w="3371175">
                  <a:extLst>
                    <a:ext uri="{9D8B030D-6E8A-4147-A177-3AD203B41FA5}">
                      <a16:colId xmlns:a16="http://schemas.microsoft.com/office/drawing/2014/main" val="2736704008"/>
                    </a:ext>
                  </a:extLst>
                </a:gridCol>
                <a:gridCol w="3315375">
                  <a:extLst>
                    <a:ext uri="{9D8B030D-6E8A-4147-A177-3AD203B41FA5}">
                      <a16:colId xmlns:a16="http://schemas.microsoft.com/office/drawing/2014/main" val="3463395026"/>
                    </a:ext>
                  </a:extLst>
                </a:gridCol>
              </a:tblGrid>
              <a:tr h="1076393">
                <a:tc>
                  <a:txBody>
                    <a:bodyPr/>
                    <a:lstStyle>
                      <a:lvl1pPr marL="0" algn="l" defTabSz="514337" rtl="0" eaLnBrk="1" latinLnBrk="0" hangingPunct="1">
                        <a:defRPr sz="1013" b="1" kern="1200">
                          <a:solidFill>
                            <a:schemeClr val="lt1"/>
                          </a:solidFill>
                          <a:latin typeface="Calibri"/>
                        </a:defRPr>
                      </a:lvl1pPr>
                      <a:lvl2pPr marL="257169" algn="l" defTabSz="514337" rtl="0" eaLnBrk="1" latinLnBrk="0" hangingPunct="1">
                        <a:defRPr sz="1013" b="1" kern="1200">
                          <a:solidFill>
                            <a:schemeClr val="lt1"/>
                          </a:solidFill>
                          <a:latin typeface="Calibri"/>
                        </a:defRPr>
                      </a:lvl2pPr>
                      <a:lvl3pPr marL="514337" algn="l" defTabSz="514337" rtl="0" eaLnBrk="1" latinLnBrk="0" hangingPunct="1">
                        <a:defRPr sz="1013" b="1" kern="1200">
                          <a:solidFill>
                            <a:schemeClr val="lt1"/>
                          </a:solidFill>
                          <a:latin typeface="Calibri"/>
                        </a:defRPr>
                      </a:lvl3pPr>
                      <a:lvl4pPr marL="771506" algn="l" defTabSz="514337" rtl="0" eaLnBrk="1" latinLnBrk="0" hangingPunct="1">
                        <a:defRPr sz="1013" b="1" kern="1200">
                          <a:solidFill>
                            <a:schemeClr val="lt1"/>
                          </a:solidFill>
                          <a:latin typeface="Calibri"/>
                        </a:defRPr>
                      </a:lvl4pPr>
                      <a:lvl5pPr marL="1028675" algn="l" defTabSz="514337" rtl="0" eaLnBrk="1" latinLnBrk="0" hangingPunct="1">
                        <a:defRPr sz="1013" b="1" kern="1200">
                          <a:solidFill>
                            <a:schemeClr val="lt1"/>
                          </a:solidFill>
                          <a:latin typeface="Calibri"/>
                        </a:defRPr>
                      </a:lvl5pPr>
                      <a:lvl6pPr marL="1285843" algn="l" defTabSz="514337" rtl="0" eaLnBrk="1" latinLnBrk="0" hangingPunct="1">
                        <a:defRPr sz="1013" b="1" kern="1200">
                          <a:solidFill>
                            <a:schemeClr val="lt1"/>
                          </a:solidFill>
                          <a:latin typeface="Calibri"/>
                        </a:defRPr>
                      </a:lvl6pPr>
                      <a:lvl7pPr marL="1543011" algn="l" defTabSz="514337" rtl="0" eaLnBrk="1" latinLnBrk="0" hangingPunct="1">
                        <a:defRPr sz="1013" b="1" kern="1200">
                          <a:solidFill>
                            <a:schemeClr val="lt1"/>
                          </a:solidFill>
                          <a:latin typeface="Calibri"/>
                        </a:defRPr>
                      </a:lvl7pPr>
                      <a:lvl8pPr marL="1800180" algn="l" defTabSz="514337" rtl="0" eaLnBrk="1" latinLnBrk="0" hangingPunct="1">
                        <a:defRPr sz="1013" b="1" kern="1200">
                          <a:solidFill>
                            <a:schemeClr val="lt1"/>
                          </a:solidFill>
                          <a:latin typeface="Calibri"/>
                        </a:defRPr>
                      </a:lvl8pPr>
                      <a:lvl9pPr marL="2057349" algn="l" defTabSz="514337" rtl="0" eaLnBrk="1" latinLnBrk="0" hangingPunct="1">
                        <a:defRPr sz="1013" b="1" kern="1200">
                          <a:solidFill>
                            <a:schemeClr val="lt1"/>
                          </a:solidFill>
                          <a:latin typeface="Calibri"/>
                        </a:defRPr>
                      </a:lvl9pPr>
                    </a:lstStyle>
                    <a:p>
                      <a:pPr algn="ctr">
                        <a:spcAft>
                          <a:spcPts val="0"/>
                        </a:spcAft>
                      </a:pPr>
                      <a:endParaRPr lang="en-US" sz="1000">
                        <a:effectLst/>
                        <a:latin typeface="+mn-lt"/>
                      </a:endParaRPr>
                    </a:p>
                    <a:p>
                      <a:pPr algn="ctr">
                        <a:spcAft>
                          <a:spcPts val="0"/>
                        </a:spcAft>
                      </a:pPr>
                      <a:r>
                        <a:rPr lang="en-US" sz="1000">
                          <a:effectLst/>
                          <a:latin typeface="+mn-lt"/>
                        </a:rPr>
                        <a:t>Dry January /Alcohol </a:t>
                      </a:r>
                    </a:p>
                    <a:p>
                      <a:pPr algn="ctr">
                        <a:spcAft>
                          <a:spcPts val="0"/>
                        </a:spcAft>
                      </a:pPr>
                      <a:r>
                        <a:rPr lang="en-US" sz="1000" b="0">
                          <a:effectLst/>
                          <a:latin typeface="+mn-lt"/>
                        </a:rPr>
                        <a:t>Prep December order resources from                  </a:t>
                      </a:r>
                    </a:p>
                    <a:p>
                      <a:pPr algn="ctr">
                        <a:spcAft>
                          <a:spcPts val="0"/>
                        </a:spcAft>
                      </a:pPr>
                      <a:r>
                        <a:rPr lang="en-US" sz="1000" u="sng">
                          <a:solidFill>
                            <a:schemeClr val="accent6">
                              <a:lumMod val="40000"/>
                              <a:lumOff val="60000"/>
                            </a:schemeClr>
                          </a:solidFill>
                          <a:effectLst/>
                          <a:latin typeface="+mn-lt"/>
                          <a:hlinkClick r:id="rId3">
                            <a:extLst>
                              <a:ext uri="{A12FA001-AC4F-418D-AE19-62706E023703}">
                                <ahyp:hlinkClr xmlns:ahyp="http://schemas.microsoft.com/office/drawing/2018/hyperlinkcolor" val="tx"/>
                              </a:ext>
                            </a:extLst>
                          </a:hlinkClick>
                        </a:rPr>
                        <a:t>https://alcoholchange.org.uk/getinvolved/campaigns/</a:t>
                      </a:r>
                    </a:p>
                    <a:p>
                      <a:pPr algn="ctr">
                        <a:spcAft>
                          <a:spcPts val="0"/>
                        </a:spcAft>
                      </a:pPr>
                      <a:r>
                        <a:rPr lang="en-US" sz="1000" u="sng">
                          <a:solidFill>
                            <a:schemeClr val="accent6">
                              <a:lumMod val="40000"/>
                              <a:lumOff val="60000"/>
                            </a:schemeClr>
                          </a:solidFill>
                          <a:effectLst/>
                          <a:latin typeface="+mn-lt"/>
                          <a:hlinkClick r:id="rId3">
                            <a:extLst>
                              <a:ext uri="{A12FA001-AC4F-418D-AE19-62706E023703}">
                                <ahyp:hlinkClr xmlns:ahyp="http://schemas.microsoft.com/office/drawing/2018/hyperlinkcolor" val="tx"/>
                              </a:ext>
                            </a:extLst>
                          </a:hlinkClick>
                        </a:rPr>
                        <a:t>dry-</a:t>
                      </a:r>
                      <a:r>
                        <a:rPr lang="en-US" sz="1000" u="sng" err="1">
                          <a:solidFill>
                            <a:schemeClr val="accent6">
                              <a:lumMod val="40000"/>
                              <a:lumOff val="60000"/>
                            </a:schemeClr>
                          </a:solidFill>
                          <a:effectLst/>
                          <a:latin typeface="+mn-lt"/>
                          <a:hlinkClick r:id="rId3">
                            <a:extLst>
                              <a:ext uri="{A12FA001-AC4F-418D-AE19-62706E023703}">
                                <ahyp:hlinkClr xmlns:ahyp="http://schemas.microsoft.com/office/drawing/2018/hyperlinkcolor" val="tx"/>
                              </a:ext>
                            </a:extLst>
                          </a:hlinkClick>
                        </a:rPr>
                        <a:t>january</a:t>
                      </a:r>
                      <a:r>
                        <a:rPr lang="en-US" sz="1000" u="sng">
                          <a:solidFill>
                            <a:schemeClr val="accent6">
                              <a:lumMod val="40000"/>
                              <a:lumOff val="60000"/>
                            </a:schemeClr>
                          </a:solidFill>
                          <a:effectLst/>
                          <a:latin typeface="+mn-lt"/>
                          <a:hlinkClick r:id="rId3">
                            <a:extLst>
                              <a:ext uri="{A12FA001-AC4F-418D-AE19-62706E023703}">
                                <ahyp:hlinkClr xmlns:ahyp="http://schemas.microsoft.com/office/drawing/2018/hyperlinkcolor" val="tx"/>
                              </a:ext>
                            </a:extLst>
                          </a:hlinkClick>
                        </a:rPr>
                        <a:t>/get-involved/your-dry-</a:t>
                      </a:r>
                      <a:r>
                        <a:rPr lang="en-US" sz="1000" u="sng" err="1">
                          <a:solidFill>
                            <a:schemeClr val="accent6">
                              <a:lumMod val="40000"/>
                              <a:lumOff val="60000"/>
                            </a:schemeClr>
                          </a:solidFill>
                          <a:effectLst/>
                          <a:latin typeface="+mn-lt"/>
                          <a:hlinkClick r:id="rId3">
                            <a:extLst>
                              <a:ext uri="{A12FA001-AC4F-418D-AE19-62706E023703}">
                                <ahyp:hlinkClr xmlns:ahyp="http://schemas.microsoft.com/office/drawing/2018/hyperlinkcolor" val="tx"/>
                              </a:ext>
                            </a:extLst>
                          </a:hlinkClick>
                        </a:rPr>
                        <a:t>january</a:t>
                      </a:r>
                      <a:r>
                        <a:rPr lang="en-US" sz="1000" u="sng">
                          <a:solidFill>
                            <a:schemeClr val="accent6">
                              <a:lumMod val="40000"/>
                              <a:lumOff val="60000"/>
                            </a:schemeClr>
                          </a:solidFill>
                          <a:effectLst/>
                          <a:latin typeface="+mn-lt"/>
                          <a:hlinkClick r:id="rId3">
                            <a:extLst>
                              <a:ext uri="{A12FA001-AC4F-418D-AE19-62706E023703}">
                                <ahyp:hlinkClr xmlns:ahyp="http://schemas.microsoft.com/office/drawing/2018/hyperlinkcolor" val="tx"/>
                              </a:ext>
                            </a:extLst>
                          </a:hlinkClick>
                        </a:rPr>
                        <a:t>-resources</a:t>
                      </a:r>
                      <a:endParaRPr lang="en-GB" sz="1000">
                        <a:solidFill>
                          <a:schemeClr val="accent6">
                            <a:lumMod val="40000"/>
                            <a:lumOff val="60000"/>
                          </a:schemeClr>
                        </a:solidFill>
                        <a:effectLst/>
                        <a:latin typeface="+mn-lt"/>
                        <a:ea typeface="Times New Roman" panose="02020603050405020304" pitchFamily="18" charset="0"/>
                      </a:endParaRPr>
                    </a:p>
                    <a:p>
                      <a:pPr algn="ctr">
                        <a:spcAft>
                          <a:spcPts val="0"/>
                        </a:spcAft>
                      </a:pPr>
                      <a:endParaRPr lang="en-GB" sz="1000">
                        <a:solidFill>
                          <a:schemeClr val="accent6">
                            <a:lumMod val="40000"/>
                            <a:lumOff val="60000"/>
                          </a:schemeClr>
                        </a:solidFill>
                        <a:effectLst/>
                        <a:latin typeface="+mn-lt"/>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83F8E"/>
                    </a:solidFill>
                  </a:tcPr>
                </a:tc>
                <a:tc>
                  <a:txBody>
                    <a:bodyPr/>
                    <a:lstStyle>
                      <a:lvl1pPr marL="0" algn="l" defTabSz="514337" rtl="0" eaLnBrk="1" latinLnBrk="0" hangingPunct="1">
                        <a:defRPr sz="1013" b="1" kern="1200">
                          <a:solidFill>
                            <a:schemeClr val="lt1"/>
                          </a:solidFill>
                          <a:latin typeface="Calibri"/>
                        </a:defRPr>
                      </a:lvl1pPr>
                      <a:lvl2pPr marL="257169" algn="l" defTabSz="514337" rtl="0" eaLnBrk="1" latinLnBrk="0" hangingPunct="1">
                        <a:defRPr sz="1013" b="1" kern="1200">
                          <a:solidFill>
                            <a:schemeClr val="lt1"/>
                          </a:solidFill>
                          <a:latin typeface="Calibri"/>
                        </a:defRPr>
                      </a:lvl2pPr>
                      <a:lvl3pPr marL="514337" algn="l" defTabSz="514337" rtl="0" eaLnBrk="1" latinLnBrk="0" hangingPunct="1">
                        <a:defRPr sz="1013" b="1" kern="1200">
                          <a:solidFill>
                            <a:schemeClr val="lt1"/>
                          </a:solidFill>
                          <a:latin typeface="Calibri"/>
                        </a:defRPr>
                      </a:lvl3pPr>
                      <a:lvl4pPr marL="771506" algn="l" defTabSz="514337" rtl="0" eaLnBrk="1" latinLnBrk="0" hangingPunct="1">
                        <a:defRPr sz="1013" b="1" kern="1200">
                          <a:solidFill>
                            <a:schemeClr val="lt1"/>
                          </a:solidFill>
                          <a:latin typeface="Calibri"/>
                        </a:defRPr>
                      </a:lvl4pPr>
                      <a:lvl5pPr marL="1028675" algn="l" defTabSz="514337" rtl="0" eaLnBrk="1" latinLnBrk="0" hangingPunct="1">
                        <a:defRPr sz="1013" b="1" kern="1200">
                          <a:solidFill>
                            <a:schemeClr val="lt1"/>
                          </a:solidFill>
                          <a:latin typeface="Calibri"/>
                        </a:defRPr>
                      </a:lvl5pPr>
                      <a:lvl6pPr marL="1285843" algn="l" defTabSz="514337" rtl="0" eaLnBrk="1" latinLnBrk="0" hangingPunct="1">
                        <a:defRPr sz="1013" b="1" kern="1200">
                          <a:solidFill>
                            <a:schemeClr val="lt1"/>
                          </a:solidFill>
                          <a:latin typeface="Calibri"/>
                        </a:defRPr>
                      </a:lvl6pPr>
                      <a:lvl7pPr marL="1543011" algn="l" defTabSz="514337" rtl="0" eaLnBrk="1" latinLnBrk="0" hangingPunct="1">
                        <a:defRPr sz="1013" b="1" kern="1200">
                          <a:solidFill>
                            <a:schemeClr val="lt1"/>
                          </a:solidFill>
                          <a:latin typeface="Calibri"/>
                        </a:defRPr>
                      </a:lvl7pPr>
                      <a:lvl8pPr marL="1800180" algn="l" defTabSz="514337" rtl="0" eaLnBrk="1" latinLnBrk="0" hangingPunct="1">
                        <a:defRPr sz="1013" b="1" kern="1200">
                          <a:solidFill>
                            <a:schemeClr val="lt1"/>
                          </a:solidFill>
                          <a:latin typeface="Calibri"/>
                        </a:defRPr>
                      </a:lvl8pPr>
                      <a:lvl9pPr marL="2057349" algn="l" defTabSz="514337" rtl="0" eaLnBrk="1" latinLnBrk="0" hangingPunct="1">
                        <a:defRPr sz="1013" b="1" kern="1200">
                          <a:solidFill>
                            <a:schemeClr val="lt1"/>
                          </a:solidFill>
                          <a:latin typeface="Calibri"/>
                        </a:defRPr>
                      </a:lvl9pPr>
                    </a:lstStyle>
                    <a:p>
                      <a:pPr algn="ctr">
                        <a:spcAft>
                          <a:spcPts val="0"/>
                        </a:spcAft>
                      </a:pPr>
                      <a:endParaRPr lang="en-US" sz="1000">
                        <a:solidFill>
                          <a:schemeClr val="bg1"/>
                        </a:solidFill>
                        <a:effectLst/>
                        <a:latin typeface="+mn-lt"/>
                      </a:endParaRPr>
                    </a:p>
                    <a:p>
                      <a:pPr algn="ctr">
                        <a:spcAft>
                          <a:spcPts val="0"/>
                        </a:spcAft>
                      </a:pPr>
                      <a:r>
                        <a:rPr lang="en-US" sz="1000">
                          <a:solidFill>
                            <a:schemeClr val="bg1"/>
                          </a:solidFill>
                          <a:effectLst/>
                          <a:latin typeface="+mn-lt"/>
                        </a:rPr>
                        <a:t>National Smile Month</a:t>
                      </a:r>
                    </a:p>
                    <a:p>
                      <a:pPr algn="ctr">
                        <a:spcAft>
                          <a:spcPts val="0"/>
                        </a:spcAft>
                      </a:pPr>
                      <a:r>
                        <a:rPr lang="en-US" sz="1000">
                          <a:solidFill>
                            <a:schemeClr val="bg1"/>
                          </a:solidFill>
                          <a:effectLst/>
                          <a:latin typeface="+mn-lt"/>
                        </a:rPr>
                        <a:t> – Top Tips for Teeth or Sugar Swap </a:t>
                      </a:r>
                    </a:p>
                    <a:p>
                      <a:pPr algn="ctr">
                        <a:spcAft>
                          <a:spcPts val="0"/>
                        </a:spcAft>
                      </a:pPr>
                      <a:r>
                        <a:rPr lang="en-US" sz="1000" b="0">
                          <a:solidFill>
                            <a:schemeClr val="bg1"/>
                          </a:solidFill>
                          <a:effectLst/>
                          <a:latin typeface="+mn-lt"/>
                        </a:rPr>
                        <a:t>Prep April and order your resources from</a:t>
                      </a:r>
                      <a:endParaRPr lang="en-GB" sz="1000" b="0">
                        <a:solidFill>
                          <a:schemeClr val="bg1"/>
                        </a:solidFill>
                        <a:effectLst/>
                        <a:latin typeface="+mn-lt"/>
                      </a:endParaRPr>
                    </a:p>
                    <a:p>
                      <a:pPr algn="ctr">
                        <a:spcAft>
                          <a:spcPts val="0"/>
                        </a:spcAft>
                      </a:pPr>
                      <a:r>
                        <a:rPr lang="en-US" sz="1000" u="sng">
                          <a:solidFill>
                            <a:schemeClr val="accent6">
                              <a:lumMod val="40000"/>
                              <a:lumOff val="60000"/>
                            </a:schemeClr>
                          </a:solidFill>
                          <a:effectLst/>
                          <a:latin typeface="+mn-lt"/>
                          <a:hlinkClick r:id="" action="ppaction://noaction">
                            <a:extLst>
                              <a:ext uri="{A12FA001-AC4F-418D-AE19-62706E023703}">
                                <ahyp:hlinkClr xmlns:ahyp="http://schemas.microsoft.com/office/drawing/2018/hyperlinkcolor" val="tx"/>
                              </a:ext>
                            </a:extLst>
                          </a:hlinkClick>
                        </a:rPr>
                        <a:t>https://campaignresources.phe.gov.uk/resources/</a:t>
                      </a:r>
                    </a:p>
                    <a:p>
                      <a:pPr algn="ctr">
                        <a:spcAft>
                          <a:spcPts val="0"/>
                        </a:spcAft>
                      </a:pPr>
                      <a:r>
                        <a:rPr lang="en-US" sz="1000" u="sng">
                          <a:solidFill>
                            <a:schemeClr val="accent6">
                              <a:lumMod val="40000"/>
                              <a:lumOff val="60000"/>
                            </a:schemeClr>
                          </a:solidFill>
                          <a:effectLst/>
                          <a:latin typeface="+mn-lt"/>
                          <a:hlinkClick r:id="" action="ppaction://noaction">
                            <a:extLst>
                              <a:ext uri="{A12FA001-AC4F-418D-AE19-62706E023703}">
                                <ahyp:hlinkClr xmlns:ahyp="http://schemas.microsoft.com/office/drawing/2018/hyperlinkcolor" val="tx"/>
                              </a:ext>
                            </a:extLst>
                          </a:hlinkClick>
                        </a:rPr>
                        <a:t>campaigns/69-top-tips-for-teeth</a:t>
                      </a:r>
                      <a:endParaRPr lang="en-GB" sz="1000">
                        <a:solidFill>
                          <a:schemeClr val="accent6">
                            <a:lumMod val="40000"/>
                            <a:lumOff val="60000"/>
                          </a:schemeClr>
                        </a:solidFill>
                        <a:effectLst/>
                        <a:latin typeface="+mn-lt"/>
                        <a:ea typeface="Times New Roman" panose="02020603050405020304" pitchFamily="18" charset="0"/>
                      </a:endParaRPr>
                    </a:p>
                    <a:p>
                      <a:endParaRPr lang="en-GB" sz="1000">
                        <a:latin typeface="+mn-lt"/>
                      </a:endParaRPr>
                    </a:p>
                  </a:txBody>
                  <a:tcPr marL="44085" marR="44085" marT="22043" marB="2204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83F8E"/>
                    </a:solidFill>
                  </a:tcPr>
                </a:tc>
                <a:extLst>
                  <a:ext uri="{0D108BD9-81ED-4DB2-BD59-A6C34878D82A}">
                    <a16:rowId xmlns:a16="http://schemas.microsoft.com/office/drawing/2014/main" val="1815396312"/>
                  </a:ext>
                </a:extLst>
              </a:tr>
              <a:tr h="1078044">
                <a:tc>
                  <a:txBody>
                    <a:bodyPr/>
                    <a:lstStyle>
                      <a:lvl1pPr marL="0" algn="l" defTabSz="514337" rtl="0" eaLnBrk="1" latinLnBrk="0" hangingPunct="1">
                        <a:defRPr sz="1013" b="1" kern="1200">
                          <a:solidFill>
                            <a:schemeClr val="lt1"/>
                          </a:solidFill>
                          <a:latin typeface="Calibri"/>
                        </a:defRPr>
                      </a:lvl1pPr>
                      <a:lvl2pPr marL="257169" algn="l" defTabSz="514337" rtl="0" eaLnBrk="1" latinLnBrk="0" hangingPunct="1">
                        <a:defRPr sz="1013" b="1" kern="1200">
                          <a:solidFill>
                            <a:schemeClr val="lt1"/>
                          </a:solidFill>
                          <a:latin typeface="Calibri"/>
                        </a:defRPr>
                      </a:lvl2pPr>
                      <a:lvl3pPr marL="514337" algn="l" defTabSz="514337" rtl="0" eaLnBrk="1" latinLnBrk="0" hangingPunct="1">
                        <a:defRPr sz="1013" b="1" kern="1200">
                          <a:solidFill>
                            <a:schemeClr val="lt1"/>
                          </a:solidFill>
                          <a:latin typeface="Calibri"/>
                        </a:defRPr>
                      </a:lvl3pPr>
                      <a:lvl4pPr marL="771506" algn="l" defTabSz="514337" rtl="0" eaLnBrk="1" latinLnBrk="0" hangingPunct="1">
                        <a:defRPr sz="1013" b="1" kern="1200">
                          <a:solidFill>
                            <a:schemeClr val="lt1"/>
                          </a:solidFill>
                          <a:latin typeface="Calibri"/>
                        </a:defRPr>
                      </a:lvl4pPr>
                      <a:lvl5pPr marL="1028675" algn="l" defTabSz="514337" rtl="0" eaLnBrk="1" latinLnBrk="0" hangingPunct="1">
                        <a:defRPr sz="1013" b="1" kern="1200">
                          <a:solidFill>
                            <a:schemeClr val="lt1"/>
                          </a:solidFill>
                          <a:latin typeface="Calibri"/>
                        </a:defRPr>
                      </a:lvl5pPr>
                      <a:lvl6pPr marL="1285843" algn="l" defTabSz="514337" rtl="0" eaLnBrk="1" latinLnBrk="0" hangingPunct="1">
                        <a:defRPr sz="1013" b="1" kern="1200">
                          <a:solidFill>
                            <a:schemeClr val="lt1"/>
                          </a:solidFill>
                          <a:latin typeface="Calibri"/>
                        </a:defRPr>
                      </a:lvl6pPr>
                      <a:lvl7pPr marL="1543011" algn="l" defTabSz="514337" rtl="0" eaLnBrk="1" latinLnBrk="0" hangingPunct="1">
                        <a:defRPr sz="1013" b="1" kern="1200">
                          <a:solidFill>
                            <a:schemeClr val="lt1"/>
                          </a:solidFill>
                          <a:latin typeface="Calibri"/>
                        </a:defRPr>
                      </a:lvl7pPr>
                      <a:lvl8pPr marL="1800180" algn="l" defTabSz="514337" rtl="0" eaLnBrk="1" latinLnBrk="0" hangingPunct="1">
                        <a:defRPr sz="1013" b="1" kern="1200">
                          <a:solidFill>
                            <a:schemeClr val="lt1"/>
                          </a:solidFill>
                          <a:latin typeface="Calibri"/>
                        </a:defRPr>
                      </a:lvl8pPr>
                      <a:lvl9pPr marL="2057349" algn="l" defTabSz="514337" rtl="0" eaLnBrk="1" latinLnBrk="0" hangingPunct="1">
                        <a:defRPr sz="1013" b="1" kern="1200">
                          <a:solidFill>
                            <a:schemeClr val="lt1"/>
                          </a:solidFill>
                          <a:latin typeface="Calibri"/>
                        </a:defRPr>
                      </a:lvl9pPr>
                    </a:lstStyle>
                    <a:p>
                      <a:pPr algn="ctr">
                        <a:spcAft>
                          <a:spcPts val="0"/>
                        </a:spcAft>
                      </a:pPr>
                      <a:endParaRPr lang="en-US" sz="1000">
                        <a:effectLst/>
                        <a:latin typeface="+mn-lt"/>
                      </a:endParaRPr>
                    </a:p>
                    <a:p>
                      <a:pPr algn="ctr">
                        <a:spcAft>
                          <a:spcPts val="0"/>
                        </a:spcAft>
                      </a:pPr>
                      <a:r>
                        <a:rPr lang="en-US" sz="1000">
                          <a:effectLst/>
                          <a:latin typeface="+mn-lt"/>
                        </a:rPr>
                        <a:t>Fizz Free February  </a:t>
                      </a:r>
                    </a:p>
                    <a:p>
                      <a:pPr algn="ctr">
                        <a:spcAft>
                          <a:spcPts val="0"/>
                        </a:spcAft>
                      </a:pPr>
                      <a:r>
                        <a:rPr lang="en-US" sz="1000" b="0">
                          <a:effectLst/>
                          <a:latin typeface="+mn-lt"/>
                        </a:rPr>
                        <a:t>Prep January and order resources from</a:t>
                      </a:r>
                      <a:endParaRPr lang="en-GB" sz="1000" b="0">
                        <a:effectLst/>
                        <a:latin typeface="+mn-lt"/>
                      </a:endParaRPr>
                    </a:p>
                    <a:p>
                      <a:pPr algn="ctr">
                        <a:spcAft>
                          <a:spcPts val="0"/>
                        </a:spcAft>
                      </a:pPr>
                      <a:r>
                        <a:rPr lang="en-US" sz="1000" u="sng">
                          <a:solidFill>
                            <a:schemeClr val="accent6">
                              <a:lumMod val="40000"/>
                              <a:lumOff val="60000"/>
                            </a:schemeClr>
                          </a:solidFill>
                          <a:effectLst/>
                          <a:latin typeface="+mn-lt"/>
                          <a:hlinkClick r:id="" action="ppaction://noaction">
                            <a:extLst>
                              <a:ext uri="{A12FA001-AC4F-418D-AE19-62706E023703}">
                                <ahyp:hlinkClr xmlns:ahyp="http://schemas.microsoft.com/office/drawing/2018/hyperlinkcolor" val="tx"/>
                              </a:ext>
                            </a:extLst>
                          </a:hlinkClick>
                        </a:rPr>
                        <a:t>https://www.sugarsmartuk.org/resources/files/</a:t>
                      </a:r>
                    </a:p>
                    <a:p>
                      <a:pPr algn="ctr">
                        <a:spcAft>
                          <a:spcPts val="0"/>
                        </a:spcAft>
                      </a:pPr>
                      <a:r>
                        <a:rPr lang="en-US" sz="1000" u="sng">
                          <a:solidFill>
                            <a:schemeClr val="accent6">
                              <a:lumMod val="40000"/>
                              <a:lumOff val="60000"/>
                            </a:schemeClr>
                          </a:solidFill>
                          <a:effectLst/>
                          <a:latin typeface="+mn-lt"/>
                          <a:hlinkClick r:id="" action="ppaction://noaction">
                            <a:extLst>
                              <a:ext uri="{A12FA001-AC4F-418D-AE19-62706E023703}">
                                <ahyp:hlinkClr xmlns:ahyp="http://schemas.microsoft.com/office/drawing/2018/hyperlinkcolor" val="tx"/>
                              </a:ext>
                            </a:extLst>
                          </a:hlinkClick>
                        </a:rPr>
                        <a:t>FFF_Guidance_for_Comms_Campaign.pdf</a:t>
                      </a:r>
                      <a:endParaRPr lang="en-GB" sz="1000">
                        <a:solidFill>
                          <a:schemeClr val="accent6">
                            <a:lumMod val="40000"/>
                            <a:lumOff val="60000"/>
                          </a:schemeClr>
                        </a:solidFill>
                        <a:effectLst/>
                        <a:latin typeface="+mn-lt"/>
                      </a:endParaRPr>
                    </a:p>
                    <a:p>
                      <a:pPr algn="ctr">
                        <a:spcAft>
                          <a:spcPts val="0"/>
                        </a:spcAft>
                      </a:pPr>
                      <a:r>
                        <a:rPr lang="en-US" sz="1000">
                          <a:effectLst/>
                          <a:latin typeface="+mn-lt"/>
                        </a:rPr>
                        <a:t> </a:t>
                      </a:r>
                      <a:endParaRPr lang="en-GB" sz="1000">
                        <a:effectLst/>
                        <a:latin typeface="+mn-lt"/>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83F8E"/>
                    </a:solidFill>
                  </a:tcPr>
                </a:tc>
                <a:tc>
                  <a:txBody>
                    <a:bodyPr/>
                    <a:lstStyle>
                      <a:lvl1pPr marL="0" algn="l" defTabSz="514337" rtl="0" eaLnBrk="1" latinLnBrk="0" hangingPunct="1">
                        <a:defRPr sz="1013" b="1" kern="1200">
                          <a:solidFill>
                            <a:schemeClr val="lt1"/>
                          </a:solidFill>
                          <a:latin typeface="Calibri"/>
                        </a:defRPr>
                      </a:lvl1pPr>
                      <a:lvl2pPr marL="257169" algn="l" defTabSz="514337" rtl="0" eaLnBrk="1" latinLnBrk="0" hangingPunct="1">
                        <a:defRPr sz="1013" b="1" kern="1200">
                          <a:solidFill>
                            <a:schemeClr val="lt1"/>
                          </a:solidFill>
                          <a:latin typeface="Calibri"/>
                        </a:defRPr>
                      </a:lvl2pPr>
                      <a:lvl3pPr marL="514337" algn="l" defTabSz="514337" rtl="0" eaLnBrk="1" latinLnBrk="0" hangingPunct="1">
                        <a:defRPr sz="1013" b="1" kern="1200">
                          <a:solidFill>
                            <a:schemeClr val="lt1"/>
                          </a:solidFill>
                          <a:latin typeface="Calibri"/>
                        </a:defRPr>
                      </a:lvl3pPr>
                      <a:lvl4pPr marL="771506" algn="l" defTabSz="514337" rtl="0" eaLnBrk="1" latinLnBrk="0" hangingPunct="1">
                        <a:defRPr sz="1013" b="1" kern="1200">
                          <a:solidFill>
                            <a:schemeClr val="lt1"/>
                          </a:solidFill>
                          <a:latin typeface="Calibri"/>
                        </a:defRPr>
                      </a:lvl4pPr>
                      <a:lvl5pPr marL="1028675" algn="l" defTabSz="514337" rtl="0" eaLnBrk="1" latinLnBrk="0" hangingPunct="1">
                        <a:defRPr sz="1013" b="1" kern="1200">
                          <a:solidFill>
                            <a:schemeClr val="lt1"/>
                          </a:solidFill>
                          <a:latin typeface="Calibri"/>
                        </a:defRPr>
                      </a:lvl5pPr>
                      <a:lvl6pPr marL="1285843" algn="l" defTabSz="514337" rtl="0" eaLnBrk="1" latinLnBrk="0" hangingPunct="1">
                        <a:defRPr sz="1013" b="1" kern="1200">
                          <a:solidFill>
                            <a:schemeClr val="lt1"/>
                          </a:solidFill>
                          <a:latin typeface="Calibri"/>
                        </a:defRPr>
                      </a:lvl6pPr>
                      <a:lvl7pPr marL="1543011" algn="l" defTabSz="514337" rtl="0" eaLnBrk="1" latinLnBrk="0" hangingPunct="1">
                        <a:defRPr sz="1013" b="1" kern="1200">
                          <a:solidFill>
                            <a:schemeClr val="lt1"/>
                          </a:solidFill>
                          <a:latin typeface="Calibri"/>
                        </a:defRPr>
                      </a:lvl7pPr>
                      <a:lvl8pPr marL="1800180" algn="l" defTabSz="514337" rtl="0" eaLnBrk="1" latinLnBrk="0" hangingPunct="1">
                        <a:defRPr sz="1013" b="1" kern="1200">
                          <a:solidFill>
                            <a:schemeClr val="lt1"/>
                          </a:solidFill>
                          <a:latin typeface="Calibri"/>
                        </a:defRPr>
                      </a:lvl8pPr>
                      <a:lvl9pPr marL="2057349" algn="l" defTabSz="514337" rtl="0" eaLnBrk="1" latinLnBrk="0" hangingPunct="1">
                        <a:defRPr sz="1013" b="1" kern="1200">
                          <a:solidFill>
                            <a:schemeClr val="lt1"/>
                          </a:solidFill>
                          <a:latin typeface="Calibri"/>
                        </a:defRPr>
                      </a:lvl9pPr>
                    </a:lstStyle>
                    <a:p>
                      <a:pPr algn="ctr">
                        <a:spcAft>
                          <a:spcPts val="0"/>
                        </a:spcAft>
                      </a:pPr>
                      <a:endParaRPr lang="en-US" sz="1000">
                        <a:effectLst/>
                        <a:latin typeface="+mn-lt"/>
                      </a:endParaRPr>
                    </a:p>
                    <a:p>
                      <a:pPr algn="ctr">
                        <a:spcAft>
                          <a:spcPts val="0"/>
                        </a:spcAft>
                      </a:pPr>
                      <a:r>
                        <a:rPr lang="en-US" sz="1000">
                          <a:effectLst/>
                          <a:latin typeface="+mn-lt"/>
                        </a:rPr>
                        <a:t>Stoptober </a:t>
                      </a:r>
                    </a:p>
                    <a:p>
                      <a:pPr algn="ctr">
                        <a:spcAft>
                          <a:spcPts val="0"/>
                        </a:spcAft>
                      </a:pPr>
                      <a:r>
                        <a:rPr lang="en-US" sz="1000" b="0">
                          <a:effectLst/>
                          <a:latin typeface="+mn-lt"/>
                        </a:rPr>
                        <a:t>Prep August/September and order resources from</a:t>
                      </a:r>
                      <a:endParaRPr lang="en-GB" sz="1000" b="0">
                        <a:effectLst/>
                        <a:latin typeface="+mn-lt"/>
                      </a:endParaRPr>
                    </a:p>
                    <a:p>
                      <a:pPr algn="ctr">
                        <a:spcAft>
                          <a:spcPts val="0"/>
                        </a:spcAft>
                      </a:pPr>
                      <a:r>
                        <a:rPr lang="en-US" sz="1000" u="sng">
                          <a:solidFill>
                            <a:schemeClr val="accent6">
                              <a:lumMod val="40000"/>
                              <a:lumOff val="60000"/>
                            </a:schemeClr>
                          </a:solidFill>
                          <a:effectLst/>
                          <a:latin typeface="+mn-lt"/>
                          <a:hlinkClick r:id="rId4">
                            <a:extLst>
                              <a:ext uri="{A12FA001-AC4F-418D-AE19-62706E023703}">
                                <ahyp:hlinkClr xmlns:ahyp="http://schemas.microsoft.com/office/drawing/2018/hyperlinkcolor" val="tx"/>
                              </a:ext>
                            </a:extLst>
                          </a:hlinkClick>
                        </a:rPr>
                        <a:t>https://www.nhs.uk/better-health/quit-smoking/</a:t>
                      </a:r>
                      <a:endParaRPr lang="en-GB" sz="1000">
                        <a:solidFill>
                          <a:schemeClr val="accent6">
                            <a:lumMod val="40000"/>
                            <a:lumOff val="60000"/>
                          </a:schemeClr>
                        </a:solidFill>
                        <a:effectLst/>
                        <a:latin typeface="+mn-lt"/>
                      </a:endParaRPr>
                    </a:p>
                    <a:p>
                      <a:pPr algn="ctr">
                        <a:spcAft>
                          <a:spcPts val="0"/>
                        </a:spcAft>
                      </a:pPr>
                      <a:r>
                        <a:rPr lang="en-US" sz="1000" u="sng">
                          <a:solidFill>
                            <a:schemeClr val="accent6">
                              <a:lumMod val="40000"/>
                              <a:lumOff val="60000"/>
                            </a:schemeClr>
                          </a:solidFill>
                          <a:effectLst/>
                          <a:latin typeface="+mn-lt"/>
                          <a:hlinkClick r:id="" action="ppaction://noaction">
                            <a:extLst>
                              <a:ext uri="{A12FA001-AC4F-418D-AE19-62706E023703}">
                                <ahyp:hlinkClr xmlns:ahyp="http://schemas.microsoft.com/office/drawing/2018/hyperlinkcolor" val="tx"/>
                              </a:ext>
                            </a:extLst>
                          </a:hlinkClick>
                        </a:rPr>
                        <a:t>https://ukpublichealthnetwork.org.uk/events/</a:t>
                      </a:r>
                    </a:p>
                    <a:p>
                      <a:pPr algn="ctr">
                        <a:spcAft>
                          <a:spcPts val="0"/>
                        </a:spcAft>
                      </a:pPr>
                      <a:r>
                        <a:rPr lang="en-US" sz="1000" u="sng">
                          <a:solidFill>
                            <a:schemeClr val="accent6">
                              <a:lumMod val="40000"/>
                              <a:lumOff val="60000"/>
                            </a:schemeClr>
                          </a:solidFill>
                          <a:effectLst/>
                          <a:latin typeface="+mn-lt"/>
                          <a:hlinkClick r:id="" action="ppaction://noaction">
                            <a:extLst>
                              <a:ext uri="{A12FA001-AC4F-418D-AE19-62706E023703}">
                                <ahyp:hlinkClr xmlns:ahyp="http://schemas.microsoft.com/office/drawing/2018/hyperlinkcolor" val="tx"/>
                              </a:ext>
                            </a:extLst>
                          </a:hlinkClick>
                        </a:rPr>
                        <a:t>stoptober-2021-10-01/</a:t>
                      </a:r>
                      <a:r>
                        <a:rPr lang="en-US" sz="1000">
                          <a:solidFill>
                            <a:schemeClr val="accent6">
                              <a:lumMod val="40000"/>
                              <a:lumOff val="60000"/>
                            </a:schemeClr>
                          </a:solidFill>
                          <a:effectLst/>
                          <a:latin typeface="+mn-lt"/>
                        </a:rPr>
                        <a:t> </a:t>
                      </a:r>
                    </a:p>
                    <a:p>
                      <a:pPr algn="ctr">
                        <a:spcAft>
                          <a:spcPts val="0"/>
                        </a:spcAft>
                      </a:pPr>
                      <a:endParaRPr lang="en-GB" sz="1000">
                        <a:solidFill>
                          <a:schemeClr val="accent6">
                            <a:lumMod val="40000"/>
                            <a:lumOff val="60000"/>
                          </a:schemeClr>
                        </a:solidFill>
                        <a:effectLst/>
                        <a:latin typeface="+mn-lt"/>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83F8E"/>
                    </a:solidFill>
                  </a:tcPr>
                </a:tc>
                <a:extLst>
                  <a:ext uri="{0D108BD9-81ED-4DB2-BD59-A6C34878D82A}">
                    <a16:rowId xmlns:a16="http://schemas.microsoft.com/office/drawing/2014/main" val="2472653724"/>
                  </a:ext>
                </a:extLst>
              </a:tr>
              <a:tr h="900354">
                <a:tc>
                  <a:txBody>
                    <a:bodyPr/>
                    <a:lstStyle>
                      <a:lvl1pPr marL="0" algn="l" defTabSz="514337" rtl="0" eaLnBrk="1" latinLnBrk="0" hangingPunct="1">
                        <a:defRPr sz="1013" b="1" kern="1200">
                          <a:solidFill>
                            <a:schemeClr val="lt1"/>
                          </a:solidFill>
                          <a:latin typeface="Calibri"/>
                        </a:defRPr>
                      </a:lvl1pPr>
                      <a:lvl2pPr marL="257169" algn="l" defTabSz="514337" rtl="0" eaLnBrk="1" latinLnBrk="0" hangingPunct="1">
                        <a:defRPr sz="1013" b="1" kern="1200">
                          <a:solidFill>
                            <a:schemeClr val="lt1"/>
                          </a:solidFill>
                          <a:latin typeface="Calibri"/>
                        </a:defRPr>
                      </a:lvl2pPr>
                      <a:lvl3pPr marL="514337" algn="l" defTabSz="514337" rtl="0" eaLnBrk="1" latinLnBrk="0" hangingPunct="1">
                        <a:defRPr sz="1013" b="1" kern="1200">
                          <a:solidFill>
                            <a:schemeClr val="lt1"/>
                          </a:solidFill>
                          <a:latin typeface="Calibri"/>
                        </a:defRPr>
                      </a:lvl3pPr>
                      <a:lvl4pPr marL="771506" algn="l" defTabSz="514337" rtl="0" eaLnBrk="1" latinLnBrk="0" hangingPunct="1">
                        <a:defRPr sz="1013" b="1" kern="1200">
                          <a:solidFill>
                            <a:schemeClr val="lt1"/>
                          </a:solidFill>
                          <a:latin typeface="Calibri"/>
                        </a:defRPr>
                      </a:lvl4pPr>
                      <a:lvl5pPr marL="1028675" algn="l" defTabSz="514337" rtl="0" eaLnBrk="1" latinLnBrk="0" hangingPunct="1">
                        <a:defRPr sz="1013" b="1" kern="1200">
                          <a:solidFill>
                            <a:schemeClr val="lt1"/>
                          </a:solidFill>
                          <a:latin typeface="Calibri"/>
                        </a:defRPr>
                      </a:lvl5pPr>
                      <a:lvl6pPr marL="1285843" algn="l" defTabSz="514337" rtl="0" eaLnBrk="1" latinLnBrk="0" hangingPunct="1">
                        <a:defRPr sz="1013" b="1" kern="1200">
                          <a:solidFill>
                            <a:schemeClr val="lt1"/>
                          </a:solidFill>
                          <a:latin typeface="Calibri"/>
                        </a:defRPr>
                      </a:lvl6pPr>
                      <a:lvl7pPr marL="1543011" algn="l" defTabSz="514337" rtl="0" eaLnBrk="1" latinLnBrk="0" hangingPunct="1">
                        <a:defRPr sz="1013" b="1" kern="1200">
                          <a:solidFill>
                            <a:schemeClr val="lt1"/>
                          </a:solidFill>
                          <a:latin typeface="Calibri"/>
                        </a:defRPr>
                      </a:lvl7pPr>
                      <a:lvl8pPr marL="1800180" algn="l" defTabSz="514337" rtl="0" eaLnBrk="1" latinLnBrk="0" hangingPunct="1">
                        <a:defRPr sz="1013" b="1" kern="1200">
                          <a:solidFill>
                            <a:schemeClr val="lt1"/>
                          </a:solidFill>
                          <a:latin typeface="Calibri"/>
                        </a:defRPr>
                      </a:lvl8pPr>
                      <a:lvl9pPr marL="2057349" algn="l" defTabSz="514337" rtl="0" eaLnBrk="1" latinLnBrk="0" hangingPunct="1">
                        <a:defRPr sz="1013" b="1" kern="1200">
                          <a:solidFill>
                            <a:schemeClr val="lt1"/>
                          </a:solidFill>
                          <a:latin typeface="Calibri"/>
                        </a:defRPr>
                      </a:lvl9pPr>
                    </a:lstStyle>
                    <a:p>
                      <a:pPr algn="ctr">
                        <a:spcAft>
                          <a:spcPts val="0"/>
                        </a:spcAft>
                      </a:pPr>
                      <a:r>
                        <a:rPr lang="en-US" sz="1000">
                          <a:solidFill>
                            <a:schemeClr val="bg1"/>
                          </a:solidFill>
                          <a:effectLst/>
                          <a:latin typeface="+mn-lt"/>
                        </a:rPr>
                        <a:t>ONE YOU </a:t>
                      </a:r>
                    </a:p>
                    <a:p>
                      <a:pPr algn="ctr">
                        <a:spcAft>
                          <a:spcPts val="0"/>
                        </a:spcAft>
                      </a:pPr>
                      <a:r>
                        <a:rPr lang="en-US" sz="1000" b="0">
                          <a:solidFill>
                            <a:schemeClr val="bg1"/>
                          </a:solidFill>
                          <a:effectLst/>
                          <a:latin typeface="+mn-lt"/>
                        </a:rPr>
                        <a:t>Prep January and order resources from</a:t>
                      </a:r>
                      <a:endParaRPr lang="en-GB" sz="1000" b="0">
                        <a:solidFill>
                          <a:schemeClr val="bg1"/>
                        </a:solidFill>
                        <a:effectLst/>
                        <a:latin typeface="+mn-lt"/>
                      </a:endParaRPr>
                    </a:p>
                    <a:p>
                      <a:pPr algn="ctr">
                        <a:spcAft>
                          <a:spcPts val="0"/>
                        </a:spcAft>
                      </a:pPr>
                      <a:r>
                        <a:rPr lang="en-US" sz="1000" u="sng">
                          <a:solidFill>
                            <a:schemeClr val="accent6">
                              <a:lumMod val="40000"/>
                              <a:lumOff val="60000"/>
                            </a:schemeClr>
                          </a:solidFill>
                          <a:effectLst/>
                          <a:latin typeface="+mn-lt"/>
                          <a:hlinkClick r:id="" action="ppaction://noaction">
                            <a:extLst>
                              <a:ext uri="{A12FA001-AC4F-418D-AE19-62706E023703}">
                                <ahyp:hlinkClr xmlns:ahyp="http://schemas.microsoft.com/office/drawing/2018/hyperlinkcolor" val="tx"/>
                              </a:ext>
                            </a:extLst>
                          </a:hlinkClick>
                        </a:rPr>
                        <a:t>https://campaignresources.phe.gov.uk/resources</a:t>
                      </a:r>
                    </a:p>
                    <a:p>
                      <a:pPr algn="ctr">
                        <a:spcAft>
                          <a:spcPts val="0"/>
                        </a:spcAft>
                      </a:pPr>
                      <a:r>
                        <a:rPr lang="en-US" sz="1000" u="sng">
                          <a:solidFill>
                            <a:schemeClr val="accent6">
                              <a:lumMod val="40000"/>
                              <a:lumOff val="60000"/>
                            </a:schemeClr>
                          </a:solidFill>
                          <a:effectLst/>
                          <a:latin typeface="+mn-lt"/>
                          <a:hlinkClick r:id="" action="ppaction://noaction">
                            <a:extLst>
                              <a:ext uri="{A12FA001-AC4F-418D-AE19-62706E023703}">
                                <ahyp:hlinkClr xmlns:ahyp="http://schemas.microsoft.com/office/drawing/2018/hyperlinkcolor" val="tx"/>
                              </a:ext>
                            </a:extLst>
                          </a:hlinkClick>
                        </a:rPr>
                        <a:t>/campaigns/44-one-you</a:t>
                      </a:r>
                      <a:endParaRPr lang="en-GB" sz="1000">
                        <a:solidFill>
                          <a:schemeClr val="accent6">
                            <a:lumMod val="40000"/>
                            <a:lumOff val="60000"/>
                          </a:schemeClr>
                        </a:solidFill>
                        <a:effectLst/>
                        <a:latin typeface="+mn-lt"/>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83F8E"/>
                    </a:solidFill>
                  </a:tcPr>
                </a:tc>
                <a:tc>
                  <a:txBody>
                    <a:bodyPr/>
                    <a:lstStyle>
                      <a:lvl1pPr marL="0" algn="l" defTabSz="514337" rtl="0" eaLnBrk="1" latinLnBrk="0" hangingPunct="1">
                        <a:defRPr sz="1013" b="1" kern="1200">
                          <a:solidFill>
                            <a:schemeClr val="lt1"/>
                          </a:solidFill>
                          <a:latin typeface="Calibri"/>
                        </a:defRPr>
                      </a:lvl1pPr>
                      <a:lvl2pPr marL="257169" algn="l" defTabSz="514337" rtl="0" eaLnBrk="1" latinLnBrk="0" hangingPunct="1">
                        <a:defRPr sz="1013" b="1" kern="1200">
                          <a:solidFill>
                            <a:schemeClr val="lt1"/>
                          </a:solidFill>
                          <a:latin typeface="Calibri"/>
                        </a:defRPr>
                      </a:lvl2pPr>
                      <a:lvl3pPr marL="514337" algn="l" defTabSz="514337" rtl="0" eaLnBrk="1" latinLnBrk="0" hangingPunct="1">
                        <a:defRPr sz="1013" b="1" kern="1200">
                          <a:solidFill>
                            <a:schemeClr val="lt1"/>
                          </a:solidFill>
                          <a:latin typeface="Calibri"/>
                        </a:defRPr>
                      </a:lvl3pPr>
                      <a:lvl4pPr marL="771506" algn="l" defTabSz="514337" rtl="0" eaLnBrk="1" latinLnBrk="0" hangingPunct="1">
                        <a:defRPr sz="1013" b="1" kern="1200">
                          <a:solidFill>
                            <a:schemeClr val="lt1"/>
                          </a:solidFill>
                          <a:latin typeface="Calibri"/>
                        </a:defRPr>
                      </a:lvl4pPr>
                      <a:lvl5pPr marL="1028675" algn="l" defTabSz="514337" rtl="0" eaLnBrk="1" latinLnBrk="0" hangingPunct="1">
                        <a:defRPr sz="1013" b="1" kern="1200">
                          <a:solidFill>
                            <a:schemeClr val="lt1"/>
                          </a:solidFill>
                          <a:latin typeface="Calibri"/>
                        </a:defRPr>
                      </a:lvl5pPr>
                      <a:lvl6pPr marL="1285843" algn="l" defTabSz="514337" rtl="0" eaLnBrk="1" latinLnBrk="0" hangingPunct="1">
                        <a:defRPr sz="1013" b="1" kern="1200">
                          <a:solidFill>
                            <a:schemeClr val="lt1"/>
                          </a:solidFill>
                          <a:latin typeface="Calibri"/>
                        </a:defRPr>
                      </a:lvl6pPr>
                      <a:lvl7pPr marL="1543011" algn="l" defTabSz="514337" rtl="0" eaLnBrk="1" latinLnBrk="0" hangingPunct="1">
                        <a:defRPr sz="1013" b="1" kern="1200">
                          <a:solidFill>
                            <a:schemeClr val="lt1"/>
                          </a:solidFill>
                          <a:latin typeface="Calibri"/>
                        </a:defRPr>
                      </a:lvl7pPr>
                      <a:lvl8pPr marL="1800180" algn="l" defTabSz="514337" rtl="0" eaLnBrk="1" latinLnBrk="0" hangingPunct="1">
                        <a:defRPr sz="1013" b="1" kern="1200">
                          <a:solidFill>
                            <a:schemeClr val="lt1"/>
                          </a:solidFill>
                          <a:latin typeface="Calibri"/>
                        </a:defRPr>
                      </a:lvl8pPr>
                      <a:lvl9pPr marL="2057349" algn="l" defTabSz="514337" rtl="0" eaLnBrk="1" latinLnBrk="0" hangingPunct="1">
                        <a:defRPr sz="1013" b="1" kern="1200">
                          <a:solidFill>
                            <a:schemeClr val="lt1"/>
                          </a:solidFill>
                          <a:latin typeface="Calibri"/>
                        </a:defRPr>
                      </a:lvl9pPr>
                    </a:lstStyle>
                    <a:p>
                      <a:pPr algn="ctr">
                        <a:spcAft>
                          <a:spcPts val="0"/>
                        </a:spcAft>
                      </a:pPr>
                      <a:endParaRPr lang="en-US" sz="1000">
                        <a:effectLst/>
                        <a:latin typeface="+mn-lt"/>
                      </a:endParaRPr>
                    </a:p>
                    <a:p>
                      <a:pPr algn="ctr">
                        <a:spcAft>
                          <a:spcPts val="0"/>
                        </a:spcAft>
                      </a:pPr>
                      <a:r>
                        <a:rPr lang="en-US" sz="1000">
                          <a:effectLst/>
                          <a:latin typeface="+mn-lt"/>
                        </a:rPr>
                        <a:t>Mouth Cancer Awareness Month </a:t>
                      </a:r>
                    </a:p>
                    <a:p>
                      <a:pPr algn="ctr">
                        <a:spcAft>
                          <a:spcPts val="0"/>
                        </a:spcAft>
                      </a:pPr>
                      <a:r>
                        <a:rPr lang="en-US" sz="1000" b="0">
                          <a:effectLst/>
                          <a:latin typeface="+mn-lt"/>
                        </a:rPr>
                        <a:t>Prep September </a:t>
                      </a:r>
                      <a:r>
                        <a:rPr lang="en-US" sz="1000" u="sng">
                          <a:solidFill>
                            <a:schemeClr val="accent6">
                              <a:lumMod val="40000"/>
                              <a:lumOff val="60000"/>
                            </a:schemeClr>
                          </a:solidFill>
                          <a:effectLst/>
                          <a:latin typeface="+mn-lt"/>
                          <a:hlinkClick r:id="rId5">
                            <a:extLst>
                              <a:ext uri="{A12FA001-AC4F-418D-AE19-62706E023703}">
                                <ahyp:hlinkClr xmlns:ahyp="http://schemas.microsoft.com/office/drawing/2018/hyperlinkcolor" val="tx"/>
                              </a:ext>
                            </a:extLst>
                          </a:hlinkClick>
                        </a:rPr>
                        <a:t>https://www.mouthcancerfoundation.org/sites/</a:t>
                      </a:r>
                    </a:p>
                    <a:p>
                      <a:pPr algn="ctr">
                        <a:spcAft>
                          <a:spcPts val="0"/>
                        </a:spcAft>
                      </a:pPr>
                      <a:r>
                        <a:rPr lang="en-US" sz="1000" u="sng" err="1">
                          <a:solidFill>
                            <a:schemeClr val="accent6">
                              <a:lumMod val="40000"/>
                              <a:lumOff val="60000"/>
                            </a:schemeClr>
                          </a:solidFill>
                          <a:effectLst/>
                          <a:latin typeface="+mn-lt"/>
                          <a:hlinkClick r:id="rId5">
                            <a:extLst>
                              <a:ext uri="{A12FA001-AC4F-418D-AE19-62706E023703}">
                                <ahyp:hlinkClr xmlns:ahyp="http://schemas.microsoft.com/office/drawing/2018/hyperlinkcolor" val="tx"/>
                              </a:ext>
                            </a:extLst>
                          </a:hlinkClick>
                        </a:rPr>
                        <a:t>mcfdev</a:t>
                      </a:r>
                      <a:r>
                        <a:rPr lang="en-US" sz="1000" u="sng">
                          <a:solidFill>
                            <a:schemeClr val="accent6">
                              <a:lumMod val="40000"/>
                              <a:lumOff val="60000"/>
                            </a:schemeClr>
                          </a:solidFill>
                          <a:effectLst/>
                          <a:latin typeface="+mn-lt"/>
                          <a:hlinkClick r:id="rId5">
                            <a:extLst>
                              <a:ext uri="{A12FA001-AC4F-418D-AE19-62706E023703}">
                                <ahyp:hlinkClr xmlns:ahyp="http://schemas.microsoft.com/office/drawing/2018/hyperlinkcolor" val="tx"/>
                              </a:ext>
                            </a:extLst>
                          </a:hlinkClick>
                        </a:rPr>
                        <a:t>/files/body/PDFs/mcf-action-month-poster.pdf</a:t>
                      </a:r>
                      <a:endParaRPr lang="en-GB" sz="1000">
                        <a:solidFill>
                          <a:schemeClr val="accent6">
                            <a:lumMod val="40000"/>
                            <a:lumOff val="60000"/>
                          </a:schemeClr>
                        </a:solidFill>
                        <a:effectLst/>
                        <a:latin typeface="+mn-lt"/>
                      </a:endParaRPr>
                    </a:p>
                    <a:p>
                      <a:pPr algn="ctr">
                        <a:spcAft>
                          <a:spcPts val="0"/>
                        </a:spcAft>
                      </a:pPr>
                      <a:r>
                        <a:rPr lang="en-US" sz="1000">
                          <a:solidFill>
                            <a:srgbClr val="FF0000"/>
                          </a:solidFill>
                          <a:effectLst/>
                          <a:latin typeface="+mn-lt"/>
                        </a:rPr>
                        <a:t> </a:t>
                      </a:r>
                      <a:endParaRPr lang="en-GB" sz="1000">
                        <a:solidFill>
                          <a:srgbClr val="FF0000"/>
                        </a:solidFill>
                        <a:effectLst/>
                        <a:latin typeface="+mn-lt"/>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83F8E"/>
                    </a:solidFill>
                  </a:tcPr>
                </a:tc>
                <a:extLst>
                  <a:ext uri="{0D108BD9-81ED-4DB2-BD59-A6C34878D82A}">
                    <a16:rowId xmlns:a16="http://schemas.microsoft.com/office/drawing/2014/main" val="4226878608"/>
                  </a:ext>
                </a:extLst>
              </a:tr>
              <a:tr h="900354">
                <a:tc>
                  <a:txBody>
                    <a:bodyPr/>
                    <a:lstStyle>
                      <a:lvl1pPr marL="0" algn="l" defTabSz="514337" rtl="0" eaLnBrk="1" latinLnBrk="0" hangingPunct="1">
                        <a:defRPr sz="1013" b="1" kern="1200">
                          <a:solidFill>
                            <a:schemeClr val="lt1"/>
                          </a:solidFill>
                          <a:latin typeface="Calibri"/>
                        </a:defRPr>
                      </a:lvl1pPr>
                      <a:lvl2pPr marL="257169" algn="l" defTabSz="514337" rtl="0" eaLnBrk="1" latinLnBrk="0" hangingPunct="1">
                        <a:defRPr sz="1013" b="1" kern="1200">
                          <a:solidFill>
                            <a:schemeClr val="lt1"/>
                          </a:solidFill>
                          <a:latin typeface="Calibri"/>
                        </a:defRPr>
                      </a:lvl2pPr>
                      <a:lvl3pPr marL="514337" algn="l" defTabSz="514337" rtl="0" eaLnBrk="1" latinLnBrk="0" hangingPunct="1">
                        <a:defRPr sz="1013" b="1" kern="1200">
                          <a:solidFill>
                            <a:schemeClr val="lt1"/>
                          </a:solidFill>
                          <a:latin typeface="Calibri"/>
                        </a:defRPr>
                      </a:lvl3pPr>
                      <a:lvl4pPr marL="771506" algn="l" defTabSz="514337" rtl="0" eaLnBrk="1" latinLnBrk="0" hangingPunct="1">
                        <a:defRPr sz="1013" b="1" kern="1200">
                          <a:solidFill>
                            <a:schemeClr val="lt1"/>
                          </a:solidFill>
                          <a:latin typeface="Calibri"/>
                        </a:defRPr>
                      </a:lvl4pPr>
                      <a:lvl5pPr marL="1028675" algn="l" defTabSz="514337" rtl="0" eaLnBrk="1" latinLnBrk="0" hangingPunct="1">
                        <a:defRPr sz="1013" b="1" kern="1200">
                          <a:solidFill>
                            <a:schemeClr val="lt1"/>
                          </a:solidFill>
                          <a:latin typeface="Calibri"/>
                        </a:defRPr>
                      </a:lvl5pPr>
                      <a:lvl6pPr marL="1285843" algn="l" defTabSz="514337" rtl="0" eaLnBrk="1" latinLnBrk="0" hangingPunct="1">
                        <a:defRPr sz="1013" b="1" kern="1200">
                          <a:solidFill>
                            <a:schemeClr val="lt1"/>
                          </a:solidFill>
                          <a:latin typeface="Calibri"/>
                        </a:defRPr>
                      </a:lvl6pPr>
                      <a:lvl7pPr marL="1543011" algn="l" defTabSz="514337" rtl="0" eaLnBrk="1" latinLnBrk="0" hangingPunct="1">
                        <a:defRPr sz="1013" b="1" kern="1200">
                          <a:solidFill>
                            <a:schemeClr val="lt1"/>
                          </a:solidFill>
                          <a:latin typeface="Calibri"/>
                        </a:defRPr>
                      </a:lvl7pPr>
                      <a:lvl8pPr marL="1800180" algn="l" defTabSz="514337" rtl="0" eaLnBrk="1" latinLnBrk="0" hangingPunct="1">
                        <a:defRPr sz="1013" b="1" kern="1200">
                          <a:solidFill>
                            <a:schemeClr val="lt1"/>
                          </a:solidFill>
                          <a:latin typeface="Calibri"/>
                        </a:defRPr>
                      </a:lvl8pPr>
                      <a:lvl9pPr marL="2057349" algn="l" defTabSz="514337" rtl="0" eaLnBrk="1" latinLnBrk="0" hangingPunct="1">
                        <a:defRPr sz="1013" b="1" kern="1200">
                          <a:solidFill>
                            <a:schemeClr val="lt1"/>
                          </a:solidFill>
                          <a:latin typeface="Calibri"/>
                        </a:defRPr>
                      </a:lvl9pPr>
                    </a:lstStyle>
                    <a:p>
                      <a:pPr algn="ctr">
                        <a:spcAft>
                          <a:spcPts val="0"/>
                        </a:spcAft>
                      </a:pPr>
                      <a:endParaRPr lang="en-US" sz="1000">
                        <a:effectLst/>
                        <a:latin typeface="+mn-lt"/>
                      </a:endParaRPr>
                    </a:p>
                    <a:p>
                      <a:pPr algn="ctr">
                        <a:spcAft>
                          <a:spcPts val="0"/>
                        </a:spcAft>
                      </a:pPr>
                      <a:r>
                        <a:rPr lang="en-US" sz="1000" err="1">
                          <a:effectLst/>
                          <a:latin typeface="+mn-lt"/>
                        </a:rPr>
                        <a:t>Drymester</a:t>
                      </a:r>
                      <a:r>
                        <a:rPr lang="en-US" sz="1000">
                          <a:effectLst/>
                          <a:latin typeface="+mn-lt"/>
                        </a:rPr>
                        <a:t> </a:t>
                      </a:r>
                    </a:p>
                    <a:p>
                      <a:pPr algn="ctr">
                        <a:spcAft>
                          <a:spcPts val="0"/>
                        </a:spcAft>
                      </a:pPr>
                      <a:r>
                        <a:rPr lang="en-US" sz="1000" b="0">
                          <a:effectLst/>
                          <a:latin typeface="+mn-lt"/>
                        </a:rPr>
                        <a:t>Prep March and order resources from </a:t>
                      </a:r>
                      <a:endParaRPr lang="en-GB" sz="1000" b="0">
                        <a:effectLst/>
                        <a:latin typeface="+mn-lt"/>
                      </a:endParaRPr>
                    </a:p>
                    <a:p>
                      <a:pPr algn="ctr">
                        <a:spcAft>
                          <a:spcPts val="0"/>
                        </a:spcAft>
                      </a:pPr>
                      <a:r>
                        <a:rPr lang="en-US" sz="1000" u="sng">
                          <a:solidFill>
                            <a:schemeClr val="accent6">
                              <a:lumMod val="40000"/>
                              <a:lumOff val="60000"/>
                            </a:schemeClr>
                          </a:solidFill>
                          <a:effectLst/>
                          <a:latin typeface="+mn-lt"/>
                          <a:hlinkClick r:id="rId6">
                            <a:extLst>
                              <a:ext uri="{A12FA001-AC4F-418D-AE19-62706E023703}">
                                <ahyp:hlinkClr xmlns:ahyp="http://schemas.microsoft.com/office/drawing/2018/hyperlinkcolor" val="tx"/>
                              </a:ext>
                            </a:extLst>
                          </a:hlinkClick>
                        </a:rPr>
                        <a:t>https://www.drymester.org.uk/categories/drymester-resources/</a:t>
                      </a:r>
                      <a:endParaRPr lang="en-GB" sz="1000">
                        <a:solidFill>
                          <a:schemeClr val="accent6">
                            <a:lumMod val="40000"/>
                            <a:lumOff val="60000"/>
                          </a:schemeClr>
                        </a:solidFill>
                        <a:effectLst/>
                        <a:latin typeface="+mn-lt"/>
                      </a:endParaRPr>
                    </a:p>
                    <a:p>
                      <a:pPr algn="ctr">
                        <a:spcAft>
                          <a:spcPts val="0"/>
                        </a:spcAft>
                      </a:pPr>
                      <a:r>
                        <a:rPr lang="en-US" sz="1000">
                          <a:effectLst/>
                          <a:latin typeface="+mn-lt"/>
                        </a:rPr>
                        <a:t> </a:t>
                      </a:r>
                      <a:endParaRPr lang="en-GB" sz="1000">
                        <a:effectLst/>
                        <a:latin typeface="+mn-lt"/>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83F8E"/>
                    </a:solidFill>
                  </a:tcPr>
                </a:tc>
                <a:tc>
                  <a:txBody>
                    <a:bodyPr/>
                    <a:lstStyle>
                      <a:lvl1pPr marL="0" algn="l" defTabSz="514337" rtl="0" eaLnBrk="1" latinLnBrk="0" hangingPunct="1">
                        <a:defRPr sz="1013" b="1" kern="1200">
                          <a:solidFill>
                            <a:schemeClr val="lt1"/>
                          </a:solidFill>
                          <a:latin typeface="Calibri"/>
                        </a:defRPr>
                      </a:lvl1pPr>
                      <a:lvl2pPr marL="257169" algn="l" defTabSz="514337" rtl="0" eaLnBrk="1" latinLnBrk="0" hangingPunct="1">
                        <a:defRPr sz="1013" b="1" kern="1200">
                          <a:solidFill>
                            <a:schemeClr val="lt1"/>
                          </a:solidFill>
                          <a:latin typeface="Calibri"/>
                        </a:defRPr>
                      </a:lvl2pPr>
                      <a:lvl3pPr marL="514337" algn="l" defTabSz="514337" rtl="0" eaLnBrk="1" latinLnBrk="0" hangingPunct="1">
                        <a:defRPr sz="1013" b="1" kern="1200">
                          <a:solidFill>
                            <a:schemeClr val="lt1"/>
                          </a:solidFill>
                          <a:latin typeface="Calibri"/>
                        </a:defRPr>
                      </a:lvl3pPr>
                      <a:lvl4pPr marL="771506" algn="l" defTabSz="514337" rtl="0" eaLnBrk="1" latinLnBrk="0" hangingPunct="1">
                        <a:defRPr sz="1013" b="1" kern="1200">
                          <a:solidFill>
                            <a:schemeClr val="lt1"/>
                          </a:solidFill>
                          <a:latin typeface="Calibri"/>
                        </a:defRPr>
                      </a:lvl4pPr>
                      <a:lvl5pPr marL="1028675" algn="l" defTabSz="514337" rtl="0" eaLnBrk="1" latinLnBrk="0" hangingPunct="1">
                        <a:defRPr sz="1013" b="1" kern="1200">
                          <a:solidFill>
                            <a:schemeClr val="lt1"/>
                          </a:solidFill>
                          <a:latin typeface="Calibri"/>
                        </a:defRPr>
                      </a:lvl5pPr>
                      <a:lvl6pPr marL="1285843" algn="l" defTabSz="514337" rtl="0" eaLnBrk="1" latinLnBrk="0" hangingPunct="1">
                        <a:defRPr sz="1013" b="1" kern="1200">
                          <a:solidFill>
                            <a:schemeClr val="lt1"/>
                          </a:solidFill>
                          <a:latin typeface="Calibri"/>
                        </a:defRPr>
                      </a:lvl6pPr>
                      <a:lvl7pPr marL="1543011" algn="l" defTabSz="514337" rtl="0" eaLnBrk="1" latinLnBrk="0" hangingPunct="1">
                        <a:defRPr sz="1013" b="1" kern="1200">
                          <a:solidFill>
                            <a:schemeClr val="lt1"/>
                          </a:solidFill>
                          <a:latin typeface="Calibri"/>
                        </a:defRPr>
                      </a:lvl7pPr>
                      <a:lvl8pPr marL="1800180" algn="l" defTabSz="514337" rtl="0" eaLnBrk="1" latinLnBrk="0" hangingPunct="1">
                        <a:defRPr sz="1013" b="1" kern="1200">
                          <a:solidFill>
                            <a:schemeClr val="lt1"/>
                          </a:solidFill>
                          <a:latin typeface="Calibri"/>
                        </a:defRPr>
                      </a:lvl8pPr>
                      <a:lvl9pPr marL="2057349" algn="l" defTabSz="514337" rtl="0" eaLnBrk="1" latinLnBrk="0" hangingPunct="1">
                        <a:defRPr sz="1013" b="1" kern="1200">
                          <a:solidFill>
                            <a:schemeClr val="lt1"/>
                          </a:solidFill>
                          <a:latin typeface="Calibri"/>
                        </a:defRPr>
                      </a:lvl9pPr>
                    </a:lstStyle>
                    <a:p>
                      <a:pPr algn="ctr">
                        <a:spcAft>
                          <a:spcPts val="0"/>
                        </a:spcAft>
                      </a:pPr>
                      <a:r>
                        <a:rPr lang="en-US" sz="1000">
                          <a:effectLst/>
                          <a:latin typeface="+mn-lt"/>
                        </a:rPr>
                        <a:t>Keep Antibiotics Working </a:t>
                      </a:r>
                    </a:p>
                    <a:p>
                      <a:pPr algn="ctr">
                        <a:spcAft>
                          <a:spcPts val="0"/>
                        </a:spcAft>
                      </a:pPr>
                      <a:r>
                        <a:rPr lang="en-US" sz="1000" b="0">
                          <a:effectLst/>
                          <a:latin typeface="+mn-lt"/>
                        </a:rPr>
                        <a:t>Ongoing</a:t>
                      </a:r>
                      <a:endParaRPr lang="en-GB" sz="1000" b="0">
                        <a:effectLst/>
                        <a:latin typeface="+mn-lt"/>
                      </a:endParaRPr>
                    </a:p>
                    <a:p>
                      <a:pPr algn="ctr">
                        <a:spcAft>
                          <a:spcPts val="0"/>
                        </a:spcAft>
                      </a:pPr>
                      <a:r>
                        <a:rPr lang="en-US" sz="1000" u="sng">
                          <a:solidFill>
                            <a:schemeClr val="accent6">
                              <a:lumMod val="40000"/>
                              <a:lumOff val="60000"/>
                            </a:schemeClr>
                          </a:solidFill>
                          <a:effectLst/>
                          <a:latin typeface="+mn-lt"/>
                          <a:hlinkClick r:id="" action="ppaction://noaction">
                            <a:extLst>
                              <a:ext uri="{A12FA001-AC4F-418D-AE19-62706E023703}">
                                <ahyp:hlinkClr xmlns:ahyp="http://schemas.microsoft.com/office/drawing/2018/hyperlinkcolor" val="tx"/>
                              </a:ext>
                            </a:extLst>
                          </a:hlinkClick>
                        </a:rPr>
                        <a:t>https://campaignresources.phe.gov.uk/resources/</a:t>
                      </a:r>
                    </a:p>
                    <a:p>
                      <a:pPr algn="ctr">
                        <a:spcAft>
                          <a:spcPts val="0"/>
                        </a:spcAft>
                      </a:pPr>
                      <a:r>
                        <a:rPr lang="en-US" sz="1000" u="sng">
                          <a:solidFill>
                            <a:schemeClr val="accent6">
                              <a:lumMod val="40000"/>
                              <a:lumOff val="60000"/>
                            </a:schemeClr>
                          </a:solidFill>
                          <a:effectLst/>
                          <a:latin typeface="+mn-lt"/>
                          <a:hlinkClick r:id="" action="ppaction://noaction">
                            <a:extLst>
                              <a:ext uri="{A12FA001-AC4F-418D-AE19-62706E023703}">
                                <ahyp:hlinkClr xmlns:ahyp="http://schemas.microsoft.com/office/drawing/2018/hyperlinkcolor" val="tx"/>
                              </a:ext>
                            </a:extLst>
                          </a:hlinkClick>
                        </a:rPr>
                        <a:t>campaigns/58-keep-antibiotics-working/resources</a:t>
                      </a:r>
                      <a:endParaRPr lang="en-GB" sz="1000">
                        <a:solidFill>
                          <a:schemeClr val="accent6">
                            <a:lumMod val="40000"/>
                            <a:lumOff val="60000"/>
                          </a:schemeClr>
                        </a:solidFill>
                        <a:effectLst/>
                        <a:latin typeface="+mn-lt"/>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83F8E"/>
                    </a:solidFill>
                  </a:tcPr>
                </a:tc>
                <a:extLst>
                  <a:ext uri="{0D108BD9-81ED-4DB2-BD59-A6C34878D82A}">
                    <a16:rowId xmlns:a16="http://schemas.microsoft.com/office/drawing/2014/main" val="1534869710"/>
                  </a:ext>
                </a:extLst>
              </a:tr>
            </a:tbl>
          </a:graphicData>
        </a:graphic>
      </p:graphicFrame>
    </p:spTree>
    <p:extLst>
      <p:ext uri="{BB962C8B-B14F-4D97-AF65-F5344CB8AC3E}">
        <p14:creationId xmlns:p14="http://schemas.microsoft.com/office/powerpoint/2010/main" val="1316205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EE71-C914-094E-A559-488862B868EA}"/>
              </a:ext>
            </a:extLst>
          </p:cNvPr>
          <p:cNvSpPr>
            <a:spLocks noGrp="1"/>
          </p:cNvSpPr>
          <p:nvPr>
            <p:ph type="title"/>
          </p:nvPr>
        </p:nvSpPr>
        <p:spPr>
          <a:xfrm>
            <a:off x="314946" y="0"/>
            <a:ext cx="5915025" cy="994172"/>
          </a:xfrm>
        </p:spPr>
        <p:txBody>
          <a:bodyPr>
            <a:normAutofit/>
          </a:bodyPr>
          <a:lstStyle/>
          <a:p>
            <a:r>
              <a:rPr lang="en-GB" sz="2800"/>
              <a:t>Sign the register</a:t>
            </a:r>
            <a:endParaRPr lang="en-US" sz="2800"/>
          </a:p>
        </p:txBody>
      </p:sp>
      <p:sp>
        <p:nvSpPr>
          <p:cNvPr id="4" name="Rectangle 3">
            <a:extLst>
              <a:ext uri="{FF2B5EF4-FFF2-40B4-BE49-F238E27FC236}">
                <a16:creationId xmlns:a16="http://schemas.microsoft.com/office/drawing/2014/main" id="{B0B8A725-2678-46ED-8470-755D83565876}"/>
              </a:ext>
            </a:extLst>
          </p:cNvPr>
          <p:cNvSpPr/>
          <p:nvPr/>
        </p:nvSpPr>
        <p:spPr>
          <a:xfrm>
            <a:off x="1816100" y="4838700"/>
            <a:ext cx="1612900" cy="165100"/>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7D282506-662C-4840-B97E-BB586E0D2628}"/>
              </a:ext>
            </a:extLst>
          </p:cNvPr>
          <p:cNvSpPr txBox="1">
            <a:spLocks/>
          </p:cNvSpPr>
          <p:nvPr/>
        </p:nvSpPr>
        <p:spPr>
          <a:xfrm>
            <a:off x="400049" y="994172"/>
            <a:ext cx="6143005" cy="3323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None/>
              <a:defRPr/>
            </a:pPr>
            <a:r>
              <a:rPr lang="en-US" sz="2200">
                <a:solidFill>
                  <a:srgbClr val="003893"/>
                </a:solidFill>
              </a:rPr>
              <a:t>Participants must register by adding their full name and GDC number to the registration sheet for the following reasons:</a:t>
            </a:r>
          </a:p>
          <a:p>
            <a:pPr marL="514350" indent="-514350">
              <a:lnSpc>
                <a:spcPct val="120000"/>
              </a:lnSpc>
              <a:spcBef>
                <a:spcPts val="600"/>
              </a:spcBef>
              <a:spcAft>
                <a:spcPts val="600"/>
              </a:spcAft>
              <a:buAutoNum type="arabicPeriod"/>
              <a:defRPr/>
            </a:pPr>
            <a:r>
              <a:rPr lang="en-US" sz="2200">
                <a:solidFill>
                  <a:srgbClr val="003893"/>
                </a:solidFill>
              </a:rPr>
              <a:t>To evidence team participation in Healthy Living Dentistry (HLD)</a:t>
            </a:r>
          </a:p>
          <a:p>
            <a:pPr marL="514350" indent="-514350">
              <a:lnSpc>
                <a:spcPct val="120000"/>
              </a:lnSpc>
              <a:spcBef>
                <a:spcPts val="600"/>
              </a:spcBef>
              <a:spcAft>
                <a:spcPts val="600"/>
              </a:spcAft>
              <a:buAutoNum type="arabicPeriod"/>
              <a:defRPr/>
            </a:pPr>
            <a:r>
              <a:rPr lang="en-US" sz="2200">
                <a:solidFill>
                  <a:srgbClr val="003893"/>
                </a:solidFill>
              </a:rPr>
              <a:t>To evidence attendance for eCPD</a:t>
            </a:r>
          </a:p>
          <a:p>
            <a:pPr marL="0" indent="0">
              <a:buNone/>
              <a:defRPr/>
            </a:pPr>
            <a:endParaRPr lang="en-US" sz="3500" b="1">
              <a:solidFill>
                <a:srgbClr val="003893"/>
              </a:solidFill>
              <a:latin typeface="Calibri" panose="020F0502020204030204"/>
            </a:endParaRPr>
          </a:p>
          <a:p>
            <a:pPr>
              <a:defRPr/>
            </a:pPr>
            <a:endParaRPr lang="en-US" sz="3500" b="1">
              <a:solidFill>
                <a:srgbClr val="003893"/>
              </a:solidFill>
              <a:latin typeface="Calibri" panose="020F0502020204030204"/>
            </a:endParaRPr>
          </a:p>
          <a:p>
            <a:pPr marL="0" indent="0">
              <a:buNone/>
              <a:defRPr/>
            </a:pPr>
            <a:endParaRPr lang="en-US" sz="3500" b="1">
              <a:solidFill>
                <a:srgbClr val="003893"/>
              </a:solidFill>
              <a:latin typeface="Calibri" panose="020F0502020204030204"/>
            </a:endParaRPr>
          </a:p>
          <a:p>
            <a:pPr>
              <a:defRPr/>
            </a:pPr>
            <a:endParaRPr lang="en-US" sz="2400" b="1">
              <a:solidFill>
                <a:srgbClr val="003893"/>
              </a:solidFill>
              <a:latin typeface="Calibri" panose="020F0502020204030204"/>
            </a:endParaRPr>
          </a:p>
          <a:p>
            <a:pPr marL="0" indent="0">
              <a:buNone/>
              <a:defRPr/>
            </a:pPr>
            <a:endParaRPr lang="en-GB" sz="2200">
              <a:solidFill>
                <a:sysClr val="windowText" lastClr="000000"/>
              </a:solidFill>
              <a:latin typeface="Calibri" panose="020F0502020204030204"/>
            </a:endParaRPr>
          </a:p>
          <a:p>
            <a:pPr marL="0" indent="0">
              <a:buNone/>
              <a:defRPr/>
            </a:pPr>
            <a:endParaRPr lang="en-GB" sz="2200">
              <a:solidFill>
                <a:sysClr val="windowText" lastClr="000000"/>
              </a:solidFill>
              <a:latin typeface="Calibri" panose="020F0502020204030204"/>
            </a:endParaRPr>
          </a:p>
        </p:txBody>
      </p:sp>
    </p:spTree>
    <p:extLst>
      <p:ext uri="{BB962C8B-B14F-4D97-AF65-F5344CB8AC3E}">
        <p14:creationId xmlns:p14="http://schemas.microsoft.com/office/powerpoint/2010/main" val="181403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4457-5D19-4E4D-8EF1-82E833EF4EFD}"/>
              </a:ext>
            </a:extLst>
          </p:cNvPr>
          <p:cNvSpPr>
            <a:spLocks noGrp="1"/>
          </p:cNvSpPr>
          <p:nvPr>
            <p:ph type="title"/>
          </p:nvPr>
        </p:nvSpPr>
        <p:spPr>
          <a:xfrm>
            <a:off x="222250" y="70220"/>
            <a:ext cx="5915025" cy="477154"/>
          </a:xfrm>
        </p:spPr>
        <p:txBody>
          <a:bodyPr>
            <a:normAutofit fontScale="90000"/>
          </a:bodyPr>
          <a:lstStyle/>
          <a:p>
            <a:r>
              <a:rPr lang="en-GB" sz="1700"/>
              <a:t>HLD Campaign Display - Example from  a GM dental practice</a:t>
            </a:r>
            <a:endParaRPr lang="en-US" sz="1700"/>
          </a:p>
        </p:txBody>
      </p:sp>
      <p:sp>
        <p:nvSpPr>
          <p:cNvPr id="4" name="Rectangle 3">
            <a:extLst>
              <a:ext uri="{FF2B5EF4-FFF2-40B4-BE49-F238E27FC236}">
                <a16:creationId xmlns:a16="http://schemas.microsoft.com/office/drawing/2014/main" id="{BB61DEC1-0CE9-4726-AF4C-465A89B05C46}"/>
              </a:ext>
            </a:extLst>
          </p:cNvPr>
          <p:cNvSpPr/>
          <p:nvPr/>
        </p:nvSpPr>
        <p:spPr>
          <a:xfrm>
            <a:off x="1816100" y="4838700"/>
            <a:ext cx="1612900" cy="165100"/>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3">
            <a:extLst>
              <a:ext uri="{FF2B5EF4-FFF2-40B4-BE49-F238E27FC236}">
                <a16:creationId xmlns:a16="http://schemas.microsoft.com/office/drawing/2014/main" id="{C745591B-FB4D-4765-B05B-9F3130FCA8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013" b="35426"/>
          <a:stretch/>
        </p:blipFill>
        <p:spPr bwMode="auto">
          <a:xfrm>
            <a:off x="222250" y="596900"/>
            <a:ext cx="6407149" cy="3721101"/>
          </a:xfrm>
          <a:prstGeom prst="rect">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764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4457-5D19-4E4D-8EF1-82E833EF4EFD}"/>
              </a:ext>
            </a:extLst>
          </p:cNvPr>
          <p:cNvSpPr>
            <a:spLocks noGrp="1"/>
          </p:cNvSpPr>
          <p:nvPr>
            <p:ph type="title"/>
          </p:nvPr>
        </p:nvSpPr>
        <p:spPr>
          <a:xfrm>
            <a:off x="235237" y="63870"/>
            <a:ext cx="6387526" cy="477154"/>
          </a:xfrm>
        </p:spPr>
        <p:txBody>
          <a:bodyPr>
            <a:normAutofit/>
          </a:bodyPr>
          <a:lstStyle/>
          <a:p>
            <a:r>
              <a:rPr lang="en-GB" sz="1700"/>
              <a:t>HLD Campaign Display - example from a GM dental practice</a:t>
            </a:r>
            <a:endParaRPr lang="en-US" sz="1700"/>
          </a:p>
        </p:txBody>
      </p:sp>
      <p:sp>
        <p:nvSpPr>
          <p:cNvPr id="4" name="Rectangle 3">
            <a:extLst>
              <a:ext uri="{FF2B5EF4-FFF2-40B4-BE49-F238E27FC236}">
                <a16:creationId xmlns:a16="http://schemas.microsoft.com/office/drawing/2014/main" id="{BB61DEC1-0CE9-4726-AF4C-465A89B05C46}"/>
              </a:ext>
            </a:extLst>
          </p:cNvPr>
          <p:cNvSpPr/>
          <p:nvPr/>
        </p:nvSpPr>
        <p:spPr>
          <a:xfrm>
            <a:off x="1816100" y="4838700"/>
            <a:ext cx="1612900" cy="165100"/>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a:extLst>
              <a:ext uri="{FF2B5EF4-FFF2-40B4-BE49-F238E27FC236}">
                <a16:creationId xmlns:a16="http://schemas.microsoft.com/office/drawing/2014/main" id="{6130E888-31BA-4043-BF1F-909BD3D204E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21" t="12449" r="16373" b="11000"/>
          <a:stretch/>
        </p:blipFill>
        <p:spPr bwMode="auto">
          <a:xfrm>
            <a:off x="332455" y="628650"/>
            <a:ext cx="6159136" cy="3755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0569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FA630-ED29-4424-BC1B-D67542697F1B}"/>
              </a:ext>
            </a:extLst>
          </p:cNvPr>
          <p:cNvSpPr>
            <a:spLocks noGrp="1"/>
          </p:cNvSpPr>
          <p:nvPr>
            <p:ph type="title"/>
          </p:nvPr>
        </p:nvSpPr>
        <p:spPr>
          <a:xfrm>
            <a:off x="314949" y="284379"/>
            <a:ext cx="6332594" cy="477154"/>
          </a:xfrm>
        </p:spPr>
        <p:txBody>
          <a:bodyPr>
            <a:normAutofit fontScale="90000"/>
          </a:bodyPr>
          <a:lstStyle/>
          <a:p>
            <a:r>
              <a:rPr lang="en-GB"/>
              <a:t>Activity – write your practice action plan</a:t>
            </a:r>
          </a:p>
        </p:txBody>
      </p:sp>
      <p:sp>
        <p:nvSpPr>
          <p:cNvPr id="3" name="Content Placeholder 2">
            <a:extLst>
              <a:ext uri="{FF2B5EF4-FFF2-40B4-BE49-F238E27FC236}">
                <a16:creationId xmlns:a16="http://schemas.microsoft.com/office/drawing/2014/main" id="{124C104F-BDDC-4675-AC74-B17156F79B5C}"/>
              </a:ext>
            </a:extLst>
          </p:cNvPr>
          <p:cNvSpPr>
            <a:spLocks noGrp="1"/>
          </p:cNvSpPr>
          <p:nvPr>
            <p:ph idx="1"/>
          </p:nvPr>
        </p:nvSpPr>
        <p:spPr>
          <a:xfrm>
            <a:off x="314949" y="870385"/>
            <a:ext cx="5367804" cy="2594620"/>
          </a:xfrm>
        </p:spPr>
        <p:txBody>
          <a:bodyPr vert="horz" lIns="91440" tIns="45720" rIns="91440" bIns="45720" rtlCol="0" anchor="t">
            <a:normAutofit lnSpcReduction="10000"/>
          </a:bodyPr>
          <a:lstStyle/>
          <a:p>
            <a:pPr marL="256540" indent="-256540"/>
            <a:r>
              <a:rPr lang="en-GB">
                <a:highlight>
                  <a:srgbClr val="FFFF00"/>
                </a:highlight>
                <a:cs typeface="Arial"/>
              </a:rPr>
              <a:t>Having looked at the examples as guidance, let's have a look at planning this together   </a:t>
            </a:r>
          </a:p>
          <a:p>
            <a:pPr marL="256540" indent="-256540"/>
            <a:r>
              <a:rPr lang="en-GB">
                <a:highlight>
                  <a:srgbClr val="FFFF00"/>
                </a:highlight>
                <a:cs typeface="Arial"/>
              </a:rPr>
              <a:t>What if anything have we achieved already? </a:t>
            </a:r>
          </a:p>
          <a:p>
            <a:pPr marL="256540" indent="-256540"/>
            <a:r>
              <a:rPr lang="en-GB">
                <a:highlight>
                  <a:srgbClr val="FFFF00"/>
                </a:highlight>
                <a:cs typeface="Arial"/>
              </a:rPr>
              <a:t>Let's consider how  we might implement some of the campaigns, social media possibly or display and MECC?  </a:t>
            </a:r>
            <a:endParaRPr lang="en-GB"/>
          </a:p>
        </p:txBody>
      </p:sp>
    </p:spTree>
    <p:extLst>
      <p:ext uri="{BB962C8B-B14F-4D97-AF65-F5344CB8AC3E}">
        <p14:creationId xmlns:p14="http://schemas.microsoft.com/office/powerpoint/2010/main" val="784898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EE178D-0B64-4BB6-B95B-091DEE8A324D}"/>
              </a:ext>
            </a:extLst>
          </p:cNvPr>
          <p:cNvSpPr/>
          <p:nvPr/>
        </p:nvSpPr>
        <p:spPr>
          <a:xfrm>
            <a:off x="1835150" y="4817792"/>
            <a:ext cx="1651000" cy="22410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Table&#10;&#10;Description automatically generated">
            <a:extLst>
              <a:ext uri="{FF2B5EF4-FFF2-40B4-BE49-F238E27FC236}">
                <a16:creationId xmlns:a16="http://schemas.microsoft.com/office/drawing/2014/main" id="{8A72244A-3756-40BA-AB09-4D491D107039}"/>
              </a:ext>
            </a:extLst>
          </p:cNvPr>
          <p:cNvPicPr>
            <a:picLocks noChangeAspect="1"/>
          </p:cNvPicPr>
          <p:nvPr/>
        </p:nvPicPr>
        <p:blipFill>
          <a:blip r:embed="rId3"/>
          <a:stretch>
            <a:fillRect/>
          </a:stretch>
        </p:blipFill>
        <p:spPr>
          <a:xfrm>
            <a:off x="658905" y="175558"/>
            <a:ext cx="5641041" cy="4254500"/>
          </a:xfrm>
          <a:prstGeom prst="rect">
            <a:avLst/>
          </a:prstGeom>
        </p:spPr>
      </p:pic>
    </p:spTree>
    <p:extLst>
      <p:ext uri="{BB962C8B-B14F-4D97-AF65-F5344CB8AC3E}">
        <p14:creationId xmlns:p14="http://schemas.microsoft.com/office/powerpoint/2010/main" val="482704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EE178D-0B64-4BB6-B95B-091DEE8A324D}"/>
              </a:ext>
            </a:extLst>
          </p:cNvPr>
          <p:cNvSpPr/>
          <p:nvPr/>
        </p:nvSpPr>
        <p:spPr>
          <a:xfrm>
            <a:off x="1835150" y="4817792"/>
            <a:ext cx="1651000" cy="22410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8AA7DF8C-2E22-4723-A28A-4007E3268F82}"/>
              </a:ext>
            </a:extLst>
          </p:cNvPr>
          <p:cNvSpPr txBox="1">
            <a:spLocks/>
          </p:cNvSpPr>
          <p:nvPr/>
        </p:nvSpPr>
        <p:spPr>
          <a:xfrm>
            <a:off x="375224" y="216270"/>
            <a:ext cx="5915025" cy="477154"/>
          </a:xfrm>
          <a:prstGeom prst="rect">
            <a:avLst/>
          </a:prstGeom>
        </p:spPr>
        <p:txBody>
          <a:bodyPr>
            <a:normAutofit fontScale="97500"/>
          </a:bodyPr>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GB"/>
              <a:t>HLD Planning Sheet </a:t>
            </a:r>
            <a:endParaRPr lang="en-US"/>
          </a:p>
        </p:txBody>
      </p:sp>
      <p:pic>
        <p:nvPicPr>
          <p:cNvPr id="3" name="Picture 2">
            <a:extLst>
              <a:ext uri="{FF2B5EF4-FFF2-40B4-BE49-F238E27FC236}">
                <a16:creationId xmlns:a16="http://schemas.microsoft.com/office/drawing/2014/main" id="{0E595BE6-8107-4445-83D8-B869C6773E75}"/>
              </a:ext>
            </a:extLst>
          </p:cNvPr>
          <p:cNvPicPr>
            <a:picLocks noChangeAspect="1"/>
          </p:cNvPicPr>
          <p:nvPr/>
        </p:nvPicPr>
        <p:blipFill>
          <a:blip r:embed="rId3"/>
          <a:srcRect/>
          <a:stretch/>
        </p:blipFill>
        <p:spPr>
          <a:xfrm>
            <a:off x="480344" y="626189"/>
            <a:ext cx="5691855" cy="3710488"/>
          </a:xfrm>
          <a:prstGeom prst="rect">
            <a:avLst/>
          </a:prstGeom>
        </p:spPr>
      </p:pic>
    </p:spTree>
    <p:extLst>
      <p:ext uri="{BB962C8B-B14F-4D97-AF65-F5344CB8AC3E}">
        <p14:creationId xmlns:p14="http://schemas.microsoft.com/office/powerpoint/2010/main" val="1566316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EE178D-0B64-4BB6-B95B-091DEE8A324D}"/>
              </a:ext>
            </a:extLst>
          </p:cNvPr>
          <p:cNvSpPr/>
          <p:nvPr/>
        </p:nvSpPr>
        <p:spPr>
          <a:xfrm>
            <a:off x="1835150" y="4817792"/>
            <a:ext cx="1651000" cy="22410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8AA7DF8C-2E22-4723-A28A-4007E3268F82}"/>
              </a:ext>
            </a:extLst>
          </p:cNvPr>
          <p:cNvSpPr txBox="1">
            <a:spLocks/>
          </p:cNvSpPr>
          <p:nvPr/>
        </p:nvSpPr>
        <p:spPr>
          <a:xfrm>
            <a:off x="375224" y="216270"/>
            <a:ext cx="5915025" cy="477154"/>
          </a:xfrm>
          <a:prstGeom prst="rect">
            <a:avLst/>
          </a:prstGeom>
        </p:spPr>
        <p:txBody>
          <a:bodyPr>
            <a:normAutofit fontScale="97500"/>
          </a:bodyPr>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GB"/>
              <a:t>Delivering your campaign</a:t>
            </a:r>
            <a:endParaRPr lang="en-US"/>
          </a:p>
        </p:txBody>
      </p:sp>
      <p:sp>
        <p:nvSpPr>
          <p:cNvPr id="5" name="Content Placeholder 2">
            <a:extLst>
              <a:ext uri="{FF2B5EF4-FFF2-40B4-BE49-F238E27FC236}">
                <a16:creationId xmlns:a16="http://schemas.microsoft.com/office/drawing/2014/main" id="{E994489D-AC3F-40D8-9814-DC772DC06086}"/>
              </a:ext>
            </a:extLst>
          </p:cNvPr>
          <p:cNvSpPr>
            <a:spLocks noGrp="1"/>
          </p:cNvSpPr>
          <p:nvPr>
            <p:ph idx="1"/>
          </p:nvPr>
        </p:nvSpPr>
        <p:spPr>
          <a:xfrm>
            <a:off x="434867" y="1015398"/>
            <a:ext cx="5795737" cy="3480420"/>
          </a:xfrm>
        </p:spPr>
        <p:txBody>
          <a:bodyPr>
            <a:normAutofit/>
          </a:bodyPr>
          <a:lstStyle/>
          <a:p>
            <a:pPr marL="0" indent="0">
              <a:buNone/>
            </a:pPr>
            <a:r>
              <a:rPr lang="en-GB" b="1">
                <a:solidFill>
                  <a:srgbClr val="0071CE"/>
                </a:solidFill>
                <a:latin typeface="Arial" panose="020B0604020202020204" pitchFamily="34" charset="0"/>
                <a:cs typeface="Arial" panose="020B0604020202020204" pitchFamily="34" charset="0"/>
              </a:rPr>
              <a:t>INVOLVMENT OF THE HLD TEAM</a:t>
            </a:r>
          </a:p>
          <a:p>
            <a:r>
              <a:rPr lang="en-GB" sz="1500">
                <a:latin typeface="Arial" panose="020B0604020202020204" pitchFamily="34" charset="0"/>
                <a:cs typeface="Arial" panose="020B0604020202020204" pitchFamily="34" charset="0"/>
              </a:rPr>
              <a:t>Has the team been briefed?</a:t>
            </a:r>
          </a:p>
          <a:p>
            <a:r>
              <a:rPr lang="en-GB" sz="1500">
                <a:latin typeface="Arial" panose="020B0604020202020204" pitchFamily="34" charset="0"/>
                <a:cs typeface="Arial" panose="020B0604020202020204" pitchFamily="34" charset="0"/>
              </a:rPr>
              <a:t>Have referral pathways been implemented ?</a:t>
            </a:r>
            <a:endParaRPr lang="en-GB" sz="1500" b="1">
              <a:solidFill>
                <a:srgbClr val="FFC000"/>
              </a:solidFill>
              <a:latin typeface="Arial" panose="020B0604020202020204" pitchFamily="34" charset="0"/>
              <a:cs typeface="Arial" panose="020B0604020202020204" pitchFamily="34" charset="0"/>
            </a:endParaRPr>
          </a:p>
          <a:p>
            <a:pPr marL="0" indent="0">
              <a:buNone/>
            </a:pPr>
            <a:r>
              <a:rPr lang="en-GB" b="1">
                <a:solidFill>
                  <a:srgbClr val="0071CE"/>
                </a:solidFill>
                <a:latin typeface="Arial" panose="020B0604020202020204" pitchFamily="34" charset="0"/>
                <a:cs typeface="Arial" panose="020B0604020202020204" pitchFamily="34" charset="0"/>
              </a:rPr>
              <a:t>EARLY CHECK</a:t>
            </a:r>
          </a:p>
          <a:p>
            <a:r>
              <a:rPr lang="en-GB" sz="1500">
                <a:latin typeface="Arial" panose="020B0604020202020204" pitchFamily="34" charset="0"/>
                <a:cs typeface="Arial" panose="020B0604020202020204" pitchFamily="34" charset="0"/>
              </a:rPr>
              <a:t>Is it all going to plan?</a:t>
            </a:r>
          </a:p>
          <a:p>
            <a:r>
              <a:rPr lang="en-GB" sz="1500">
                <a:latin typeface="Arial" panose="020B0604020202020204" pitchFamily="34" charset="0"/>
                <a:cs typeface="Arial" panose="020B0604020202020204" pitchFamily="34" charset="0"/>
              </a:rPr>
              <a:t>Get early feedback and change actions if necessary</a:t>
            </a:r>
          </a:p>
          <a:p>
            <a:r>
              <a:rPr lang="en-GB" sz="1500">
                <a:latin typeface="Arial" panose="020B0604020202020204" pitchFamily="34" charset="0"/>
                <a:cs typeface="Arial" panose="020B0604020202020204" pitchFamily="34" charset="0"/>
              </a:rPr>
              <a:t>Check monitoring sheets are being used by all the team</a:t>
            </a:r>
          </a:p>
          <a:p>
            <a:pPr marL="0" indent="0">
              <a:buNone/>
            </a:pPr>
            <a:r>
              <a:rPr lang="en-GB" b="1">
                <a:solidFill>
                  <a:srgbClr val="0071CE"/>
                </a:solidFill>
                <a:latin typeface="Arial" panose="020B0604020202020204" pitchFamily="34" charset="0"/>
                <a:cs typeface="Arial" panose="020B0604020202020204" pitchFamily="34" charset="0"/>
              </a:rPr>
              <a:t>PLAN YOUR EVALUATION NOW</a:t>
            </a:r>
          </a:p>
          <a:p>
            <a:r>
              <a:rPr lang="en-GB" sz="1500">
                <a:latin typeface="Arial" panose="020B0604020202020204" pitchFamily="34" charset="0"/>
                <a:cs typeface="Arial" panose="020B0604020202020204" pitchFamily="34" charset="0"/>
              </a:rPr>
              <a:t>How will you collect data on numbers engaged? (tally sheet)</a:t>
            </a:r>
          </a:p>
          <a:p>
            <a:r>
              <a:rPr lang="en-GB" sz="1500">
                <a:latin typeface="Arial" panose="020B0604020202020204" pitchFamily="34" charset="0"/>
                <a:cs typeface="Arial" panose="020B0604020202020204" pitchFamily="34" charset="0"/>
              </a:rPr>
              <a:t>How will you get team feedback? (feedback sheet)</a:t>
            </a:r>
          </a:p>
          <a:p>
            <a:endParaRPr lang="en-GB">
              <a:latin typeface="Arial" panose="020B0604020202020204" pitchFamily="34" charset="0"/>
              <a:cs typeface="Arial" panose="020B0604020202020204" pitchFamily="34" charset="0"/>
            </a:endParaRPr>
          </a:p>
          <a:p>
            <a:endParaRPr lang="en-GB"/>
          </a:p>
          <a:p>
            <a:pPr marL="0" indent="0">
              <a:buNone/>
            </a:pPr>
            <a:endParaRPr lang="en-GB"/>
          </a:p>
        </p:txBody>
      </p:sp>
    </p:spTree>
    <p:extLst>
      <p:ext uri="{BB962C8B-B14F-4D97-AF65-F5344CB8AC3E}">
        <p14:creationId xmlns:p14="http://schemas.microsoft.com/office/powerpoint/2010/main" val="1588919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EE178D-0B64-4BB6-B95B-091DEE8A324D}"/>
              </a:ext>
            </a:extLst>
          </p:cNvPr>
          <p:cNvSpPr/>
          <p:nvPr/>
        </p:nvSpPr>
        <p:spPr>
          <a:xfrm>
            <a:off x="1835150" y="4817792"/>
            <a:ext cx="1651000" cy="22410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8AA7DF8C-2E22-4723-A28A-4007E3268F82}"/>
              </a:ext>
            </a:extLst>
          </p:cNvPr>
          <p:cNvSpPr txBox="1">
            <a:spLocks/>
          </p:cNvSpPr>
          <p:nvPr/>
        </p:nvSpPr>
        <p:spPr>
          <a:xfrm>
            <a:off x="375224" y="216270"/>
            <a:ext cx="5915025" cy="477154"/>
          </a:xfrm>
          <a:prstGeom prst="rect">
            <a:avLst/>
          </a:prstGeom>
        </p:spPr>
        <p:txBody>
          <a:bodyPr>
            <a:normAutofit fontScale="97500"/>
          </a:bodyPr>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GB"/>
              <a:t>Tally Sheet</a:t>
            </a:r>
            <a:endParaRPr lang="en-US"/>
          </a:p>
        </p:txBody>
      </p:sp>
      <p:pic>
        <p:nvPicPr>
          <p:cNvPr id="3" name="Picture 2" descr="Table&#10;&#10;Description automatically generated">
            <a:extLst>
              <a:ext uri="{FF2B5EF4-FFF2-40B4-BE49-F238E27FC236}">
                <a16:creationId xmlns:a16="http://schemas.microsoft.com/office/drawing/2014/main" id="{1A6BBF35-7C48-42D3-B195-0CCDC1F280A6}"/>
              </a:ext>
            </a:extLst>
          </p:cNvPr>
          <p:cNvPicPr>
            <a:picLocks noChangeAspect="1"/>
          </p:cNvPicPr>
          <p:nvPr/>
        </p:nvPicPr>
        <p:blipFill>
          <a:blip r:embed="rId3"/>
          <a:stretch>
            <a:fillRect/>
          </a:stretch>
        </p:blipFill>
        <p:spPr>
          <a:xfrm>
            <a:off x="0" y="693424"/>
            <a:ext cx="6858000" cy="3369812"/>
          </a:xfrm>
          <a:prstGeom prst="rect">
            <a:avLst/>
          </a:prstGeom>
        </p:spPr>
      </p:pic>
    </p:spTree>
    <p:extLst>
      <p:ext uri="{BB962C8B-B14F-4D97-AF65-F5344CB8AC3E}">
        <p14:creationId xmlns:p14="http://schemas.microsoft.com/office/powerpoint/2010/main" val="3262915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EE178D-0B64-4BB6-B95B-091DEE8A324D}"/>
              </a:ext>
            </a:extLst>
          </p:cNvPr>
          <p:cNvSpPr/>
          <p:nvPr/>
        </p:nvSpPr>
        <p:spPr>
          <a:xfrm>
            <a:off x="1835150" y="4817792"/>
            <a:ext cx="1651000" cy="22410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8AA7DF8C-2E22-4723-A28A-4007E3268F82}"/>
              </a:ext>
            </a:extLst>
          </p:cNvPr>
          <p:cNvSpPr txBox="1">
            <a:spLocks/>
          </p:cNvSpPr>
          <p:nvPr/>
        </p:nvSpPr>
        <p:spPr>
          <a:xfrm>
            <a:off x="375224" y="216270"/>
            <a:ext cx="5915025" cy="477154"/>
          </a:xfrm>
          <a:prstGeom prst="rect">
            <a:avLst/>
          </a:prstGeom>
        </p:spPr>
        <p:txBody>
          <a:bodyPr>
            <a:normAutofit fontScale="97500"/>
          </a:bodyPr>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GB"/>
              <a:t>Team feedback</a:t>
            </a:r>
            <a:endParaRPr lang="en-US"/>
          </a:p>
        </p:txBody>
      </p:sp>
      <p:pic>
        <p:nvPicPr>
          <p:cNvPr id="3" name="Picture 2">
            <a:extLst>
              <a:ext uri="{FF2B5EF4-FFF2-40B4-BE49-F238E27FC236}">
                <a16:creationId xmlns:a16="http://schemas.microsoft.com/office/drawing/2014/main" id="{1A6BBF35-7C48-42D3-B195-0CCDC1F280A6}"/>
              </a:ext>
            </a:extLst>
          </p:cNvPr>
          <p:cNvPicPr>
            <a:picLocks noChangeAspect="1"/>
          </p:cNvPicPr>
          <p:nvPr/>
        </p:nvPicPr>
        <p:blipFill>
          <a:blip r:embed="rId3"/>
          <a:srcRect/>
          <a:stretch/>
        </p:blipFill>
        <p:spPr>
          <a:xfrm>
            <a:off x="821497" y="826332"/>
            <a:ext cx="5022477" cy="3369812"/>
          </a:xfrm>
          <a:prstGeom prst="rect">
            <a:avLst/>
          </a:prstGeom>
        </p:spPr>
      </p:pic>
    </p:spTree>
    <p:extLst>
      <p:ext uri="{BB962C8B-B14F-4D97-AF65-F5344CB8AC3E}">
        <p14:creationId xmlns:p14="http://schemas.microsoft.com/office/powerpoint/2010/main" val="3758393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EE178D-0B64-4BB6-B95B-091DEE8A324D}"/>
              </a:ext>
            </a:extLst>
          </p:cNvPr>
          <p:cNvSpPr/>
          <p:nvPr/>
        </p:nvSpPr>
        <p:spPr>
          <a:xfrm>
            <a:off x="1835150" y="4817792"/>
            <a:ext cx="1651000" cy="22410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8AA7DF8C-2E22-4723-A28A-4007E3268F82}"/>
              </a:ext>
            </a:extLst>
          </p:cNvPr>
          <p:cNvSpPr txBox="1">
            <a:spLocks/>
          </p:cNvSpPr>
          <p:nvPr/>
        </p:nvSpPr>
        <p:spPr>
          <a:xfrm>
            <a:off x="375224" y="216270"/>
            <a:ext cx="5915025" cy="477154"/>
          </a:xfrm>
          <a:prstGeom prst="rect">
            <a:avLst/>
          </a:prstGeom>
        </p:spPr>
        <p:txBody>
          <a:bodyPr>
            <a:normAutofit fontScale="97500"/>
          </a:bodyPr>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GB"/>
              <a:t>Evaluate your campaign</a:t>
            </a:r>
            <a:endParaRPr lang="en-US"/>
          </a:p>
        </p:txBody>
      </p:sp>
      <p:sp>
        <p:nvSpPr>
          <p:cNvPr id="5" name="Content Placeholder 2">
            <a:extLst>
              <a:ext uri="{FF2B5EF4-FFF2-40B4-BE49-F238E27FC236}">
                <a16:creationId xmlns:a16="http://schemas.microsoft.com/office/drawing/2014/main" id="{41705EC6-BB31-45FB-9D7E-23B1428BAF67}"/>
              </a:ext>
            </a:extLst>
          </p:cNvPr>
          <p:cNvSpPr>
            <a:spLocks noGrp="1"/>
          </p:cNvSpPr>
          <p:nvPr>
            <p:ph idx="1"/>
          </p:nvPr>
        </p:nvSpPr>
        <p:spPr>
          <a:xfrm>
            <a:off x="375224" y="860612"/>
            <a:ext cx="6334858" cy="3581400"/>
          </a:xfrm>
        </p:spPr>
        <p:txBody>
          <a:bodyPr>
            <a:normAutofit/>
          </a:bodyPr>
          <a:lstStyle/>
          <a:p>
            <a:pPr marL="0" indent="0">
              <a:buNone/>
            </a:pPr>
            <a:r>
              <a:rPr lang="en-GB" sz="1500" b="1">
                <a:solidFill>
                  <a:srgbClr val="0071CE"/>
                </a:solidFill>
                <a:latin typeface="Arial" panose="020B0604020202020204" pitchFamily="34" charset="0"/>
                <a:cs typeface="Arial" panose="020B0604020202020204" pitchFamily="34" charset="0"/>
              </a:rPr>
              <a:t>PURPOSE OF EVALUATION</a:t>
            </a:r>
          </a:p>
          <a:p>
            <a:r>
              <a:rPr lang="en-GB" sz="1800">
                <a:latin typeface="Arial" panose="020B0604020202020204" pitchFamily="34" charset="0"/>
                <a:cs typeface="Arial" panose="020B0604020202020204" pitchFamily="34" charset="0"/>
              </a:rPr>
              <a:t>Involvement of the whole team</a:t>
            </a:r>
          </a:p>
          <a:p>
            <a:r>
              <a:rPr lang="en-GB" sz="1800">
                <a:latin typeface="Arial" panose="020B0604020202020204" pitchFamily="34" charset="0"/>
                <a:cs typeface="Arial" panose="020B0604020202020204" pitchFamily="34" charset="0"/>
              </a:rPr>
              <a:t>To celebrate achievements </a:t>
            </a:r>
          </a:p>
          <a:p>
            <a:r>
              <a:rPr lang="en-GB" sz="1800">
                <a:latin typeface="Arial" panose="020B0604020202020204" pitchFamily="34" charset="0"/>
                <a:cs typeface="Arial" panose="020B0604020202020204" pitchFamily="34" charset="0"/>
              </a:rPr>
              <a:t>To ensure future learning, use team feedback to learn and improve</a:t>
            </a:r>
          </a:p>
          <a:p>
            <a:r>
              <a:rPr lang="en-GB" sz="1800">
                <a:latin typeface="Arial" panose="020B0604020202020204" pitchFamily="34" charset="0"/>
                <a:cs typeface="Arial" panose="020B0604020202020204" pitchFamily="34" charset="0"/>
              </a:rPr>
              <a:t>To complete HLD programme evidence returns to </a:t>
            </a:r>
          </a:p>
          <a:p>
            <a:pPr marL="0" indent="0">
              <a:buNone/>
            </a:pPr>
            <a:r>
              <a:rPr lang="en-GB" sz="1500" b="1">
                <a:solidFill>
                  <a:srgbClr val="0071CE"/>
                </a:solidFill>
                <a:latin typeface="Arial" panose="020B0604020202020204" pitchFamily="34" charset="0"/>
                <a:cs typeface="Arial" panose="020B0604020202020204" pitchFamily="34" charset="0"/>
              </a:rPr>
              <a:t>MONITORING </a:t>
            </a:r>
          </a:p>
          <a:p>
            <a:r>
              <a:rPr lang="en-GB" sz="1800">
                <a:latin typeface="Arial" panose="020B0604020202020204" pitchFamily="34" charset="0"/>
                <a:cs typeface="Arial" panose="020B0604020202020204" pitchFamily="34" charset="0"/>
              </a:rPr>
              <a:t>Use simple tally sheets to collect data on numbers engaged </a:t>
            </a:r>
          </a:p>
          <a:p>
            <a:r>
              <a:rPr lang="en-GB" sz="1800">
                <a:latin typeface="Arial" panose="020B0604020202020204" pitchFamily="34" charset="0"/>
                <a:cs typeface="Arial" panose="020B0604020202020204" pitchFamily="34" charset="0"/>
              </a:rPr>
              <a:t>Review team evaluation feedback</a:t>
            </a:r>
          </a:p>
          <a:p>
            <a:pPr marL="0" indent="0">
              <a:buNone/>
            </a:pPr>
            <a:endParaRPr lang="en-GB"/>
          </a:p>
          <a:p>
            <a:endParaRPr lang="en-GB"/>
          </a:p>
          <a:p>
            <a:pPr marL="0" indent="0">
              <a:buNone/>
            </a:pPr>
            <a:endParaRPr lang="en-GB"/>
          </a:p>
        </p:txBody>
      </p:sp>
    </p:spTree>
    <p:extLst>
      <p:ext uri="{BB962C8B-B14F-4D97-AF65-F5344CB8AC3E}">
        <p14:creationId xmlns:p14="http://schemas.microsoft.com/office/powerpoint/2010/main" val="3824343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EE178D-0B64-4BB6-B95B-091DEE8A324D}"/>
              </a:ext>
            </a:extLst>
          </p:cNvPr>
          <p:cNvSpPr/>
          <p:nvPr/>
        </p:nvSpPr>
        <p:spPr>
          <a:xfrm>
            <a:off x="1835150" y="4817792"/>
            <a:ext cx="1651000" cy="22410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8AA7DF8C-2E22-4723-A28A-4007E3268F82}"/>
              </a:ext>
            </a:extLst>
          </p:cNvPr>
          <p:cNvSpPr txBox="1">
            <a:spLocks/>
          </p:cNvSpPr>
          <p:nvPr/>
        </p:nvSpPr>
        <p:spPr>
          <a:xfrm>
            <a:off x="318074" y="18554"/>
            <a:ext cx="5915025" cy="477154"/>
          </a:xfrm>
          <a:prstGeom prst="rect">
            <a:avLst/>
          </a:prstGeom>
        </p:spPr>
        <p:txBody>
          <a:bodyPr>
            <a:normAutofit fontScale="97500"/>
          </a:bodyPr>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GB"/>
              <a:t>Support for our practice</a:t>
            </a:r>
            <a:endParaRPr lang="en-US"/>
          </a:p>
        </p:txBody>
      </p:sp>
      <p:graphicFrame>
        <p:nvGraphicFramePr>
          <p:cNvPr id="9" name="Content Placeholder 5">
            <a:extLst>
              <a:ext uri="{FF2B5EF4-FFF2-40B4-BE49-F238E27FC236}">
                <a16:creationId xmlns:a16="http://schemas.microsoft.com/office/drawing/2014/main" id="{BF4BAF26-1C6E-4372-A161-3E484B208FA2}"/>
              </a:ext>
            </a:extLst>
          </p:cNvPr>
          <p:cNvGraphicFramePr>
            <a:graphicFrameLocks/>
          </p:cNvGraphicFramePr>
          <p:nvPr>
            <p:extLst>
              <p:ext uri="{D42A27DB-BD31-4B8C-83A1-F6EECF244321}">
                <p14:modId xmlns:p14="http://schemas.microsoft.com/office/powerpoint/2010/main" val="2045925537"/>
              </p:ext>
            </p:extLst>
          </p:nvPr>
        </p:nvGraphicFramePr>
        <p:xfrm>
          <a:off x="318074" y="495708"/>
          <a:ext cx="6086137" cy="3688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338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AEAE-A16C-441B-A3FD-E0862612AE35}"/>
              </a:ext>
            </a:extLst>
          </p:cNvPr>
          <p:cNvSpPr>
            <a:spLocks noGrp="1"/>
          </p:cNvSpPr>
          <p:nvPr>
            <p:ph type="title"/>
          </p:nvPr>
        </p:nvSpPr>
        <p:spPr>
          <a:xfrm>
            <a:off x="79996" y="84451"/>
            <a:ext cx="5915025" cy="482568"/>
          </a:xfrm>
        </p:spPr>
        <p:txBody>
          <a:bodyPr/>
          <a:lstStyle/>
          <a:p>
            <a:r>
              <a:rPr lang="en-GB"/>
              <a:t>Learning Outcome</a:t>
            </a:r>
          </a:p>
        </p:txBody>
      </p:sp>
      <p:sp>
        <p:nvSpPr>
          <p:cNvPr id="3" name="Content Placeholder 2">
            <a:extLst>
              <a:ext uri="{FF2B5EF4-FFF2-40B4-BE49-F238E27FC236}">
                <a16:creationId xmlns:a16="http://schemas.microsoft.com/office/drawing/2014/main" id="{B961688B-447C-402F-B5F7-77EE0CD7ACA8}"/>
              </a:ext>
            </a:extLst>
          </p:cNvPr>
          <p:cNvSpPr>
            <a:spLocks noGrp="1"/>
          </p:cNvSpPr>
          <p:nvPr>
            <p:ph idx="1"/>
          </p:nvPr>
        </p:nvSpPr>
        <p:spPr>
          <a:xfrm>
            <a:off x="79995" y="573337"/>
            <a:ext cx="6607175" cy="2639795"/>
          </a:xfrm>
        </p:spPr>
        <p:txBody>
          <a:bodyPr>
            <a:noAutofit/>
          </a:bodyPr>
          <a:lstStyle/>
          <a:p>
            <a:pPr marL="0" indent="0">
              <a:lnSpc>
                <a:spcPct val="100000"/>
              </a:lnSpc>
              <a:spcBef>
                <a:spcPts val="300"/>
              </a:spcBef>
              <a:spcAft>
                <a:spcPts val="300"/>
              </a:spcAft>
              <a:buNone/>
            </a:pPr>
            <a:r>
              <a:rPr lang="en-GB" sz="1600" b="1">
                <a:solidFill>
                  <a:schemeClr val="tx1">
                    <a:lumMod val="60000"/>
                    <a:lumOff val="40000"/>
                  </a:schemeClr>
                </a:solidFill>
              </a:rPr>
              <a:t>Aim:	</a:t>
            </a:r>
            <a:r>
              <a:rPr lang="en-GB" sz="1600"/>
              <a:t>Ensure the whole team contributes to the achievement of HLD</a:t>
            </a:r>
          </a:p>
          <a:p>
            <a:pPr marL="0" indent="0">
              <a:lnSpc>
                <a:spcPct val="100000"/>
              </a:lnSpc>
              <a:spcBef>
                <a:spcPts val="300"/>
              </a:spcBef>
              <a:spcAft>
                <a:spcPts val="300"/>
              </a:spcAft>
              <a:buNone/>
            </a:pPr>
            <a:r>
              <a:rPr lang="en-GB" sz="1600" b="1">
                <a:solidFill>
                  <a:schemeClr val="tx1">
                    <a:lumMod val="60000"/>
                    <a:lumOff val="40000"/>
                  </a:schemeClr>
                </a:solidFill>
              </a:rPr>
              <a:t>Objectives: </a:t>
            </a:r>
          </a:p>
          <a:p>
            <a:pPr marL="0" indent="0">
              <a:lnSpc>
                <a:spcPct val="100000"/>
              </a:lnSpc>
              <a:spcBef>
                <a:spcPts val="300"/>
              </a:spcBef>
              <a:spcAft>
                <a:spcPts val="300"/>
              </a:spcAft>
              <a:buNone/>
            </a:pPr>
            <a:r>
              <a:rPr lang="en-GB" sz="1600"/>
              <a:t>At the end of the session the participants will be able to:</a:t>
            </a:r>
          </a:p>
          <a:p>
            <a:pPr>
              <a:lnSpc>
                <a:spcPct val="100000"/>
              </a:lnSpc>
              <a:spcBef>
                <a:spcPts val="300"/>
              </a:spcBef>
              <a:spcAft>
                <a:spcPts val="300"/>
              </a:spcAft>
              <a:buFontTx/>
              <a:buChar char="-"/>
            </a:pPr>
            <a:r>
              <a:rPr lang="en-GB" sz="1600"/>
              <a:t>State the benefits of HLD for the practice, team and patients</a:t>
            </a:r>
          </a:p>
          <a:p>
            <a:pPr>
              <a:lnSpc>
                <a:spcPct val="100000"/>
              </a:lnSpc>
              <a:spcBef>
                <a:spcPts val="300"/>
              </a:spcBef>
              <a:spcAft>
                <a:spcPts val="300"/>
              </a:spcAft>
              <a:buFontTx/>
              <a:buChar char="-"/>
            </a:pPr>
            <a:r>
              <a:rPr lang="en-GB" sz="1600"/>
              <a:t>Recognise the requirements to fulfil Level 1 &amp; Level 2 </a:t>
            </a:r>
          </a:p>
          <a:p>
            <a:pPr>
              <a:lnSpc>
                <a:spcPct val="100000"/>
              </a:lnSpc>
              <a:spcBef>
                <a:spcPts val="300"/>
              </a:spcBef>
              <a:spcAft>
                <a:spcPts val="300"/>
              </a:spcAft>
              <a:buFontTx/>
              <a:buChar char="-"/>
            </a:pPr>
            <a:r>
              <a:rPr lang="en-GB" sz="1600"/>
              <a:t>Contribute to the development of the practice action plan</a:t>
            </a:r>
          </a:p>
          <a:p>
            <a:pPr>
              <a:lnSpc>
                <a:spcPct val="100000"/>
              </a:lnSpc>
              <a:spcBef>
                <a:spcPts val="300"/>
              </a:spcBef>
              <a:spcAft>
                <a:spcPts val="300"/>
              </a:spcAft>
              <a:buFontTx/>
              <a:buChar char="-"/>
            </a:pPr>
            <a:r>
              <a:rPr lang="en-GB" sz="1600"/>
              <a:t>Participate in HLD through participating,                                                   implementing the toolkits and delivery of campaigns</a:t>
            </a:r>
          </a:p>
          <a:p>
            <a:pPr marL="0" indent="0">
              <a:lnSpc>
                <a:spcPct val="100000"/>
              </a:lnSpc>
              <a:spcBef>
                <a:spcPts val="300"/>
              </a:spcBef>
              <a:spcAft>
                <a:spcPts val="300"/>
              </a:spcAft>
              <a:buNone/>
            </a:pPr>
            <a:r>
              <a:rPr lang="en-GB" sz="1600" b="1">
                <a:solidFill>
                  <a:schemeClr val="tx1">
                    <a:lumMod val="60000"/>
                    <a:lumOff val="40000"/>
                  </a:schemeClr>
                </a:solidFill>
              </a:rPr>
              <a:t>Learning Outcome: </a:t>
            </a:r>
          </a:p>
          <a:p>
            <a:pPr marL="0" indent="0">
              <a:lnSpc>
                <a:spcPct val="100000"/>
              </a:lnSpc>
              <a:spcBef>
                <a:spcPts val="300"/>
              </a:spcBef>
              <a:spcAft>
                <a:spcPts val="300"/>
              </a:spcAft>
              <a:buNone/>
            </a:pPr>
            <a:r>
              <a:rPr lang="en-GB" sz="1600"/>
              <a:t>Team members will actively contribute towards                                                        achievement of Healthy Living Dentistry status</a:t>
            </a:r>
          </a:p>
          <a:p>
            <a:pPr marL="0" indent="0">
              <a:lnSpc>
                <a:spcPct val="100000"/>
              </a:lnSpc>
              <a:spcBef>
                <a:spcPts val="300"/>
              </a:spcBef>
              <a:spcAft>
                <a:spcPts val="300"/>
              </a:spcAft>
              <a:buNone/>
            </a:pPr>
            <a:r>
              <a:rPr lang="en-GB" sz="1600" b="1">
                <a:solidFill>
                  <a:schemeClr val="tx1">
                    <a:lumMod val="60000"/>
                    <a:lumOff val="40000"/>
                  </a:schemeClr>
                </a:solidFill>
              </a:rPr>
              <a:t>GDC Development:  </a:t>
            </a:r>
            <a:r>
              <a:rPr lang="en-GB" sz="1600"/>
              <a:t>B &amp; D</a:t>
            </a:r>
          </a:p>
        </p:txBody>
      </p:sp>
      <p:pic>
        <p:nvPicPr>
          <p:cNvPr id="12" name="Graphic 11" descr="Cheers with solid fill">
            <a:extLst>
              <a:ext uri="{FF2B5EF4-FFF2-40B4-BE49-F238E27FC236}">
                <a16:creationId xmlns:a16="http://schemas.microsoft.com/office/drawing/2014/main" id="{1BA9900D-FAE1-4AC3-838A-FB9C79E859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70143" y="2571750"/>
            <a:ext cx="1384300" cy="13843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155777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EE178D-0B64-4BB6-B95B-091DEE8A324D}"/>
              </a:ext>
            </a:extLst>
          </p:cNvPr>
          <p:cNvSpPr/>
          <p:nvPr/>
        </p:nvSpPr>
        <p:spPr>
          <a:xfrm>
            <a:off x="1835150" y="4817792"/>
            <a:ext cx="1651000" cy="22410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295DB8A7-8418-42C9-A7C2-E9E54110EBED}"/>
              </a:ext>
            </a:extLst>
          </p:cNvPr>
          <p:cNvSpPr txBox="1">
            <a:spLocks/>
          </p:cNvSpPr>
          <p:nvPr/>
        </p:nvSpPr>
        <p:spPr>
          <a:xfrm>
            <a:off x="157277" y="101600"/>
            <a:ext cx="5915025" cy="477154"/>
          </a:xfrm>
          <a:prstGeom prst="rect">
            <a:avLst/>
          </a:prstGeom>
        </p:spPr>
        <p:txBody>
          <a:bodyPr>
            <a:normAutofit fontScale="90000"/>
          </a:bodyPr>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GB"/>
              <a:t>Toolkits - Delivering Better Oral Health:</a:t>
            </a:r>
            <a:endParaRPr lang="en-US"/>
          </a:p>
        </p:txBody>
      </p:sp>
      <p:pic>
        <p:nvPicPr>
          <p:cNvPr id="14" name="Content Placeholder 4">
            <a:extLst>
              <a:ext uri="{FF2B5EF4-FFF2-40B4-BE49-F238E27FC236}">
                <a16:creationId xmlns:a16="http://schemas.microsoft.com/office/drawing/2014/main" id="{38A6ED48-CBED-466C-86A8-C5184FC4C219}"/>
              </a:ext>
            </a:extLst>
          </p:cNvPr>
          <p:cNvPicPr>
            <a:picLocks noChangeAspect="1"/>
          </p:cNvPicPr>
          <p:nvPr/>
        </p:nvPicPr>
        <p:blipFill>
          <a:blip r:embed="rId3"/>
          <a:stretch>
            <a:fillRect/>
          </a:stretch>
        </p:blipFill>
        <p:spPr>
          <a:xfrm rot="5400013">
            <a:off x="4337068" y="1346433"/>
            <a:ext cx="2452020" cy="18393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style>
          <a:lnRef idx="0">
            <a:schemeClr val="accent5"/>
          </a:lnRef>
          <a:fillRef idx="3">
            <a:schemeClr val="accent5"/>
          </a:fillRef>
          <a:effectRef idx="3">
            <a:schemeClr val="accent5"/>
          </a:effectRef>
          <a:fontRef idx="minor">
            <a:schemeClr val="lt1"/>
          </a:fontRef>
        </p:style>
      </p:pic>
      <p:sp>
        <p:nvSpPr>
          <p:cNvPr id="15" name="Content Placeholder 2">
            <a:extLst>
              <a:ext uri="{FF2B5EF4-FFF2-40B4-BE49-F238E27FC236}">
                <a16:creationId xmlns:a16="http://schemas.microsoft.com/office/drawing/2014/main" id="{8BD8C06E-76C4-44A8-B343-AF44C58A789B}"/>
              </a:ext>
            </a:extLst>
          </p:cNvPr>
          <p:cNvSpPr txBox="1">
            <a:spLocks noGrp="1"/>
          </p:cNvSpPr>
          <p:nvPr>
            <p:ph sz="half" idx="1"/>
          </p:nvPr>
        </p:nvSpPr>
        <p:spPr>
          <a:xfrm>
            <a:off x="375224" y="741663"/>
            <a:ext cx="6070026" cy="3328687"/>
          </a:xfrm>
        </p:spPr>
        <p:txBody>
          <a:bodyPr wrap="square" anchor="t">
            <a:noAutofit/>
          </a:bodyPr>
          <a:lstStyle/>
          <a:p>
            <a:pPr marL="256540" indent="-256540">
              <a:lnSpc>
                <a:spcPct val="90000"/>
              </a:lnSpc>
            </a:pPr>
            <a:r>
              <a:rPr lang="en-GB" sz="1600" dirty="0"/>
              <a:t>Why did the toolkit come about?</a:t>
            </a:r>
            <a:endParaRPr lang="en-US" dirty="0">
              <a:cs typeface="Arial" panose="020B0604020202020204"/>
            </a:endParaRPr>
          </a:p>
          <a:p>
            <a:pPr marL="256540" indent="-256540">
              <a:lnSpc>
                <a:spcPct val="90000"/>
              </a:lnSpc>
            </a:pPr>
            <a:r>
              <a:rPr lang="en-GB" sz="1600" dirty="0"/>
              <a:t>Who is it for?</a:t>
            </a:r>
            <a:endParaRPr lang="en-GB" sz="1600" dirty="0">
              <a:cs typeface="Arial" panose="020B0604020202020204"/>
            </a:endParaRPr>
          </a:p>
          <a:p>
            <a:pPr marL="256540" indent="-256540">
              <a:lnSpc>
                <a:spcPct val="90000"/>
              </a:lnSpc>
            </a:pPr>
            <a:r>
              <a:rPr lang="en-GB" sz="1600" dirty="0"/>
              <a:t>What are the contents?</a:t>
            </a:r>
            <a:endParaRPr lang="en-GB" sz="1600" dirty="0">
              <a:cs typeface="Arial" panose="020B0604020202020204"/>
            </a:endParaRPr>
          </a:p>
          <a:p>
            <a:pPr marL="256540" indent="-256540">
              <a:lnSpc>
                <a:spcPct val="90000"/>
              </a:lnSpc>
            </a:pPr>
            <a:endParaRPr lang="en-GB" sz="1600" b="1" dirty="0">
              <a:cs typeface="Arial" panose="020B0604020202020204"/>
            </a:endParaRPr>
          </a:p>
          <a:p>
            <a:pPr marL="256540" indent="-256540">
              <a:lnSpc>
                <a:spcPct val="90000"/>
              </a:lnSpc>
            </a:pPr>
            <a:endParaRPr lang="en-GB" sz="1600" b="1" dirty="0">
              <a:cs typeface="Arial" panose="020B0604020202020204"/>
            </a:endParaRPr>
          </a:p>
          <a:p>
            <a:pPr marL="256540" indent="-256540">
              <a:lnSpc>
                <a:spcPct val="90000"/>
              </a:lnSpc>
            </a:pPr>
            <a:endParaRPr lang="en-GB" sz="1600" b="1" dirty="0">
              <a:cs typeface="Arial" panose="020B0604020202020204"/>
            </a:endParaRPr>
          </a:p>
          <a:p>
            <a:pPr marL="256540" indent="-256540">
              <a:lnSpc>
                <a:spcPct val="90000"/>
              </a:lnSpc>
            </a:pPr>
            <a:endParaRPr lang="en-GB" sz="1600" b="1" dirty="0">
              <a:cs typeface="Arial" panose="020B0604020202020204"/>
            </a:endParaRPr>
          </a:p>
          <a:p>
            <a:pPr marL="256540" indent="-256540">
              <a:lnSpc>
                <a:spcPct val="90000"/>
              </a:lnSpc>
            </a:pPr>
            <a:endParaRPr lang="en-GB" sz="1600" b="1" dirty="0">
              <a:cs typeface="Arial" panose="020B0604020202020204"/>
            </a:endParaRPr>
          </a:p>
          <a:p>
            <a:pPr marL="256540" indent="-256540">
              <a:lnSpc>
                <a:spcPct val="90000"/>
              </a:lnSpc>
            </a:pPr>
            <a:endParaRPr lang="en-GB" sz="1600" b="1" dirty="0">
              <a:cs typeface="Arial" panose="020B0604020202020204"/>
            </a:endParaRPr>
          </a:p>
        </p:txBody>
      </p:sp>
      <p:pic>
        <p:nvPicPr>
          <p:cNvPr id="8" name="Content Placeholder 5" descr="Deliver - Wooden Tile Images">
            <a:extLst>
              <a:ext uri="{FF2B5EF4-FFF2-40B4-BE49-F238E27FC236}">
                <a16:creationId xmlns:a16="http://schemas.microsoft.com/office/drawing/2014/main" id="{F24C2C54-DC11-4089-905D-7F0BECC55392}"/>
              </a:ext>
            </a:extLst>
          </p:cNvPr>
          <p:cNvPicPr>
            <a:picLocks noChangeAspect="1"/>
          </p:cNvPicPr>
          <p:nvPr/>
        </p:nvPicPr>
        <p:blipFill rotWithShape="1">
          <a:blip r:embed="rId4">
            <a:extLst>
              <a:ext uri="{28A0092B-C50C-407E-A947-70E740481C1C}">
                <a14:useLocalDpi xmlns:a14="http://schemas.microsoft.com/office/drawing/2010/main" val="0"/>
              </a:ext>
            </a:extLst>
          </a:blip>
          <a:srcRect l="891" r="10108" b="-1"/>
          <a:stretch/>
        </p:blipFill>
        <p:spPr>
          <a:xfrm>
            <a:off x="1195066" y="1953074"/>
            <a:ext cx="1703273" cy="1092175"/>
          </a:xfrm>
          <a:prstGeom prst="rect">
            <a:avLst/>
          </a:prstGeom>
          <a:noFill/>
        </p:spPr>
      </p:pic>
      <p:sp>
        <p:nvSpPr>
          <p:cNvPr id="2" name="Rectangle 1">
            <a:extLst>
              <a:ext uri="{FF2B5EF4-FFF2-40B4-BE49-F238E27FC236}">
                <a16:creationId xmlns:a16="http://schemas.microsoft.com/office/drawing/2014/main" id="{2A5B7C88-8CCA-46E7-8F27-737FBD68AB86}"/>
              </a:ext>
            </a:extLst>
          </p:cNvPr>
          <p:cNvSpPr/>
          <p:nvPr/>
        </p:nvSpPr>
        <p:spPr>
          <a:xfrm>
            <a:off x="375224" y="3613849"/>
            <a:ext cx="6368476" cy="507831"/>
          </a:xfrm>
          <a:prstGeom prst="rect">
            <a:avLst/>
          </a:prstGeom>
        </p:spPr>
        <p:txBody>
          <a:bodyPr wrap="square">
            <a:spAutoFit/>
          </a:bodyPr>
          <a:lstStyle/>
          <a:p>
            <a:r>
              <a:rPr lang="en-GB" dirty="0"/>
              <a:t>https://www.gov.uk/government/publications/delivering-better-oral-health-an-evidence-based-toolkit-for-prevention</a:t>
            </a:r>
          </a:p>
        </p:txBody>
      </p:sp>
    </p:spTree>
    <p:extLst>
      <p:ext uri="{BB962C8B-B14F-4D97-AF65-F5344CB8AC3E}">
        <p14:creationId xmlns:p14="http://schemas.microsoft.com/office/powerpoint/2010/main" val="2907402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EE178D-0B64-4BB6-B95B-091DEE8A324D}"/>
              </a:ext>
            </a:extLst>
          </p:cNvPr>
          <p:cNvSpPr/>
          <p:nvPr/>
        </p:nvSpPr>
        <p:spPr>
          <a:xfrm>
            <a:off x="1835150" y="4817792"/>
            <a:ext cx="1651000" cy="22410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295DB8A7-8418-42C9-A7C2-E9E54110EBED}"/>
              </a:ext>
            </a:extLst>
          </p:cNvPr>
          <p:cNvSpPr txBox="1">
            <a:spLocks/>
          </p:cNvSpPr>
          <p:nvPr/>
        </p:nvSpPr>
        <p:spPr>
          <a:xfrm>
            <a:off x="375224" y="216270"/>
            <a:ext cx="5915025" cy="477154"/>
          </a:xfrm>
          <a:prstGeom prst="rect">
            <a:avLst/>
          </a:prstGeom>
        </p:spPr>
        <p:txBody>
          <a:bodyPr>
            <a:normAutofit fontScale="97500"/>
          </a:bodyPr>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GB"/>
              <a:t>Toolkit - OCC:</a:t>
            </a:r>
            <a:endParaRPr lang="en-US"/>
          </a:p>
        </p:txBody>
      </p:sp>
      <p:pic>
        <p:nvPicPr>
          <p:cNvPr id="8" name="Content Placeholder 7" descr="Logo, company name&#10;&#10;Description automatically generated">
            <a:extLst>
              <a:ext uri="{FF2B5EF4-FFF2-40B4-BE49-F238E27FC236}">
                <a16:creationId xmlns:a16="http://schemas.microsoft.com/office/drawing/2014/main" id="{8B12A002-6A19-499F-8A69-47C776305DAF}"/>
              </a:ext>
            </a:extLst>
          </p:cNvPr>
          <p:cNvPicPr>
            <a:picLocks noGrp="1" noChangeAspect="1"/>
          </p:cNvPicPr>
          <p:nvPr>
            <p:ph idx="1"/>
          </p:nvPr>
        </p:nvPicPr>
        <p:blipFill>
          <a:blip r:embed="rId3"/>
          <a:stretch>
            <a:fillRect/>
          </a:stretch>
        </p:blipFill>
        <p:spPr>
          <a:xfrm>
            <a:off x="314325" y="1031169"/>
            <a:ext cx="5461187" cy="2894007"/>
          </a:xfrm>
        </p:spPr>
      </p:pic>
    </p:spTree>
    <p:extLst>
      <p:ext uri="{BB962C8B-B14F-4D97-AF65-F5344CB8AC3E}">
        <p14:creationId xmlns:p14="http://schemas.microsoft.com/office/powerpoint/2010/main" val="1812341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EE178D-0B64-4BB6-B95B-091DEE8A324D}"/>
              </a:ext>
            </a:extLst>
          </p:cNvPr>
          <p:cNvSpPr/>
          <p:nvPr/>
        </p:nvSpPr>
        <p:spPr>
          <a:xfrm>
            <a:off x="1835150" y="4817792"/>
            <a:ext cx="1651000" cy="22410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295DB8A7-8418-42C9-A7C2-E9E54110EBED}"/>
              </a:ext>
            </a:extLst>
          </p:cNvPr>
          <p:cNvSpPr txBox="1">
            <a:spLocks/>
          </p:cNvSpPr>
          <p:nvPr/>
        </p:nvSpPr>
        <p:spPr>
          <a:xfrm>
            <a:off x="375224" y="216270"/>
            <a:ext cx="5915025" cy="477154"/>
          </a:xfrm>
          <a:prstGeom prst="rect">
            <a:avLst/>
          </a:prstGeom>
        </p:spPr>
        <p:txBody>
          <a:bodyPr>
            <a:normAutofit fontScale="97500"/>
          </a:bodyPr>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GB"/>
              <a:t>Toolkit - DFD:</a:t>
            </a:r>
            <a:endParaRPr lang="en-US"/>
          </a:p>
        </p:txBody>
      </p:sp>
      <p:pic>
        <p:nvPicPr>
          <p:cNvPr id="5" name="Picture 4">
            <a:extLst>
              <a:ext uri="{FF2B5EF4-FFF2-40B4-BE49-F238E27FC236}">
                <a16:creationId xmlns:a16="http://schemas.microsoft.com/office/drawing/2014/main" id="{61DE5437-00B9-4A6B-9163-3B888C2C44DC}"/>
              </a:ext>
            </a:extLst>
          </p:cNvPr>
          <p:cNvPicPr>
            <a:picLocks noChangeAspect="1"/>
          </p:cNvPicPr>
          <p:nvPr/>
        </p:nvPicPr>
        <p:blipFill>
          <a:blip r:embed="rId3"/>
          <a:srcRect t="7235" b="7235"/>
          <a:stretch/>
        </p:blipFill>
        <p:spPr>
          <a:xfrm>
            <a:off x="701370" y="1328384"/>
            <a:ext cx="3192375" cy="2101155"/>
          </a:xfrm>
          <a:prstGeom prst="rect">
            <a:avLst/>
          </a:prstGeom>
        </p:spPr>
      </p:pic>
      <p:pic>
        <p:nvPicPr>
          <p:cNvPr id="6" name="Content Placeholder 4">
            <a:extLst>
              <a:ext uri="{FF2B5EF4-FFF2-40B4-BE49-F238E27FC236}">
                <a16:creationId xmlns:a16="http://schemas.microsoft.com/office/drawing/2014/main" id="{E2514243-0235-4AA1-8F19-82C625804429}"/>
              </a:ext>
            </a:extLst>
          </p:cNvPr>
          <p:cNvPicPr>
            <a:picLocks noGrp="1" noChangeAspect="1"/>
          </p:cNvPicPr>
          <p:nvPr>
            <p:ph sz="half" idx="1"/>
          </p:nvPr>
        </p:nvPicPr>
        <p:blipFill rotWithShape="1">
          <a:blip r:embed="rId4"/>
          <a:srcRect l="20702" t="6052" r="18283" b="6052"/>
          <a:stretch/>
        </p:blipFill>
        <p:spPr>
          <a:xfrm>
            <a:off x="4103083" y="1566868"/>
            <a:ext cx="1505225" cy="1624186"/>
          </a:xfrm>
          <a:prstGeom prst="rect">
            <a:avLst/>
          </a:prstGeom>
        </p:spPr>
      </p:pic>
    </p:spTree>
    <p:extLst>
      <p:ext uri="{BB962C8B-B14F-4D97-AF65-F5344CB8AC3E}">
        <p14:creationId xmlns:p14="http://schemas.microsoft.com/office/powerpoint/2010/main" val="706651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311783C-5917-46A6-9386-C7BB69AAC125}"/>
              </a:ext>
            </a:extLst>
          </p:cNvPr>
          <p:cNvSpPr txBox="1"/>
          <p:nvPr/>
        </p:nvSpPr>
        <p:spPr>
          <a:xfrm>
            <a:off x="467666" y="1757157"/>
            <a:ext cx="3310597" cy="1525887"/>
          </a:xfrm>
          <a:prstGeom prst="rect">
            <a:avLst/>
          </a:prstGeom>
        </p:spPr>
        <p:txBody>
          <a:bodyPr vert="horz" lIns="51435" tIns="25718" rIns="51435" bIns="25718" rtlCol="0" anchor="t">
            <a:normAutofit/>
          </a:bodyPr>
          <a:lstStyle/>
          <a:p>
            <a:pPr defTabSz="514350">
              <a:lnSpc>
                <a:spcPct val="90000"/>
              </a:lnSpc>
              <a:spcBef>
                <a:spcPct val="0"/>
              </a:spcBef>
              <a:spcAft>
                <a:spcPts val="338"/>
              </a:spcAft>
              <a:defRPr/>
            </a:pPr>
            <a:r>
              <a:rPr lang="en-US" sz="3375" b="1">
                <a:solidFill>
                  <a:prstClr val="black"/>
                </a:solidFill>
                <a:latin typeface="Calibri Light" panose="020F0302020204030204"/>
              </a:rPr>
              <a:t> </a:t>
            </a:r>
            <a:endParaRPr lang="en-US" sz="3375" b="1">
              <a:solidFill>
                <a:srgbClr val="A00054"/>
              </a:solidFill>
              <a:latin typeface="Calibri Light" panose="020F0302020204030204"/>
            </a:endParaRPr>
          </a:p>
        </p:txBody>
      </p:sp>
      <p:sp>
        <p:nvSpPr>
          <p:cNvPr id="3" name="TextBox 2">
            <a:extLst>
              <a:ext uri="{FF2B5EF4-FFF2-40B4-BE49-F238E27FC236}">
                <a16:creationId xmlns:a16="http://schemas.microsoft.com/office/drawing/2014/main" id="{3083C5DA-6970-416F-8402-301FF4B4D64B}"/>
              </a:ext>
            </a:extLst>
          </p:cNvPr>
          <p:cNvSpPr txBox="1"/>
          <p:nvPr/>
        </p:nvSpPr>
        <p:spPr>
          <a:xfrm>
            <a:off x="3162971" y="3477006"/>
            <a:ext cx="184731" cy="248209"/>
          </a:xfrm>
          <a:prstGeom prst="rect">
            <a:avLst/>
          </a:prstGeom>
          <a:noFill/>
        </p:spPr>
        <p:txBody>
          <a:bodyPr wrap="none" rtlCol="0">
            <a:spAutoFit/>
          </a:bodyPr>
          <a:lstStyle/>
          <a:p>
            <a:pPr defTabSz="514350">
              <a:defRPr/>
            </a:pPr>
            <a:endParaRPr lang="en-GB" sz="1013">
              <a:solidFill>
                <a:prstClr val="black"/>
              </a:solidFill>
              <a:latin typeface="Calibri" panose="020F0502020204030204"/>
            </a:endParaRPr>
          </a:p>
        </p:txBody>
      </p:sp>
      <p:sp>
        <p:nvSpPr>
          <p:cNvPr id="20" name="TextBox 19">
            <a:extLst>
              <a:ext uri="{FF2B5EF4-FFF2-40B4-BE49-F238E27FC236}">
                <a16:creationId xmlns:a16="http://schemas.microsoft.com/office/drawing/2014/main" id="{DF94127C-3530-4FF0-A537-0E2845B0F11A}"/>
              </a:ext>
            </a:extLst>
          </p:cNvPr>
          <p:cNvSpPr txBox="1"/>
          <p:nvPr/>
        </p:nvSpPr>
        <p:spPr>
          <a:xfrm>
            <a:off x="490843" y="1783166"/>
            <a:ext cx="2756331" cy="1539543"/>
          </a:xfrm>
          <a:prstGeom prst="rect">
            <a:avLst/>
          </a:prstGeom>
        </p:spPr>
        <p:txBody>
          <a:bodyPr vert="horz" lIns="51435" tIns="25718" rIns="51435" bIns="25718" rtlCol="0" anchor="t">
            <a:normAutofit/>
          </a:bodyPr>
          <a:lstStyle/>
          <a:p>
            <a:pPr defTabSz="514350">
              <a:lnSpc>
                <a:spcPct val="90000"/>
              </a:lnSpc>
              <a:spcBef>
                <a:spcPct val="0"/>
              </a:spcBef>
              <a:spcAft>
                <a:spcPts val="338"/>
              </a:spcAft>
              <a:defRPr/>
            </a:pPr>
            <a:r>
              <a:rPr lang="en-US" sz="3038" b="1">
                <a:solidFill>
                  <a:srgbClr val="A00054"/>
                </a:solidFill>
                <a:latin typeface="Calibri" panose="020F0502020204030204"/>
              </a:rPr>
              <a:t> </a:t>
            </a:r>
          </a:p>
          <a:p>
            <a:pPr defTabSz="514350">
              <a:lnSpc>
                <a:spcPct val="90000"/>
              </a:lnSpc>
              <a:spcBef>
                <a:spcPct val="0"/>
              </a:spcBef>
              <a:spcAft>
                <a:spcPts val="338"/>
              </a:spcAft>
              <a:defRPr/>
            </a:pPr>
            <a:endParaRPr lang="en-US" sz="3038" b="1">
              <a:solidFill>
                <a:srgbClr val="A00054"/>
              </a:solidFill>
              <a:latin typeface="Calibri" panose="020F0502020204030204"/>
            </a:endParaRPr>
          </a:p>
        </p:txBody>
      </p:sp>
      <p:sp>
        <p:nvSpPr>
          <p:cNvPr id="5" name="Slide Number Placeholder 4">
            <a:extLst>
              <a:ext uri="{FF2B5EF4-FFF2-40B4-BE49-F238E27FC236}">
                <a16:creationId xmlns:a16="http://schemas.microsoft.com/office/drawing/2014/main" id="{4D08D322-5F7B-4823-B43A-79EBAD84EF98}"/>
              </a:ext>
            </a:extLst>
          </p:cNvPr>
          <p:cNvSpPr>
            <a:spLocks noGrp="1"/>
          </p:cNvSpPr>
          <p:nvPr>
            <p:ph type="sldNum" sz="quarter" idx="12"/>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9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514350">
              <a:defRPr/>
            </a:pPr>
            <a:fld id="{FD75D61C-2E91-4762-9D0D-56C5661F997F}" type="slidenum">
              <a:rPr lang="en-US" altLang="en-US" smtClean="0"/>
              <a:pPr algn="r" defTabSz="514350">
                <a:defRPr/>
              </a:pPr>
              <a:t>33</a:t>
            </a:fld>
            <a:endParaRPr lang="en-GB" sz="506">
              <a:solidFill>
                <a:srgbClr val="898989"/>
              </a:solidFill>
              <a:latin typeface="Calibri" panose="020F0502020204030204"/>
            </a:endParaRPr>
          </a:p>
        </p:txBody>
      </p:sp>
      <p:sp>
        <p:nvSpPr>
          <p:cNvPr id="24" name="Title 1">
            <a:extLst>
              <a:ext uri="{FF2B5EF4-FFF2-40B4-BE49-F238E27FC236}">
                <a16:creationId xmlns:a16="http://schemas.microsoft.com/office/drawing/2014/main" id="{BF1067D0-927D-4401-8106-325E2C20980E}"/>
              </a:ext>
            </a:extLst>
          </p:cNvPr>
          <p:cNvSpPr txBox="1">
            <a:spLocks/>
          </p:cNvSpPr>
          <p:nvPr/>
        </p:nvSpPr>
        <p:spPr>
          <a:xfrm>
            <a:off x="743932" y="1595021"/>
            <a:ext cx="5207540" cy="356063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257175">
              <a:defRPr/>
            </a:pPr>
            <a:r>
              <a:rPr lang="en-GB" sz="1575" dirty="0">
                <a:solidFill>
                  <a:srgbClr val="A00054"/>
                </a:solidFill>
                <a:latin typeface="Arial"/>
              </a:rPr>
              <a:t> </a:t>
            </a:r>
            <a:endParaRPr lang="en-US" sz="2250" dirty="0">
              <a:solidFill>
                <a:prstClr val="black"/>
              </a:solidFill>
              <a:latin typeface="Arial"/>
            </a:endParaRPr>
          </a:p>
          <a:p>
            <a:pPr algn="l" defTabSz="257175">
              <a:defRPr/>
            </a:pPr>
            <a:endParaRPr lang="en-US" sz="1013" dirty="0">
              <a:solidFill>
                <a:prstClr val="black"/>
              </a:solidFill>
              <a:latin typeface="Arial"/>
            </a:endParaRPr>
          </a:p>
          <a:p>
            <a:pPr defTabSz="257175">
              <a:defRPr/>
            </a:pPr>
            <a:r>
              <a:rPr lang="en-US" sz="2025" b="1" dirty="0">
                <a:solidFill>
                  <a:srgbClr val="A00054"/>
                </a:solidFill>
                <a:latin typeface="Arial"/>
              </a:rPr>
              <a:t>THANK YOU</a:t>
            </a:r>
          </a:p>
          <a:p>
            <a:pPr defTabSz="257175">
              <a:defRPr/>
            </a:pPr>
            <a:endParaRPr lang="en-US" sz="2025" b="1" dirty="0">
              <a:solidFill>
                <a:srgbClr val="A00054"/>
              </a:solidFill>
              <a:latin typeface="Arial"/>
            </a:endParaRPr>
          </a:p>
          <a:p>
            <a:pPr defTabSz="257175">
              <a:defRPr/>
            </a:pPr>
            <a:r>
              <a:rPr lang="en-US" sz="1013" dirty="0">
                <a:solidFill>
                  <a:prstClr val="black"/>
                </a:solidFill>
                <a:latin typeface="Arial"/>
              </a:rPr>
              <a:t> </a:t>
            </a:r>
            <a:r>
              <a:rPr lang="en-US" sz="1013" b="1" dirty="0">
                <a:solidFill>
                  <a:prstClr val="black"/>
                </a:solidFill>
                <a:latin typeface="Arial"/>
              </a:rPr>
              <a:t> </a:t>
            </a:r>
          </a:p>
          <a:p>
            <a:pPr marL="160734" indent="-160734" algn="l" defTabSz="257175">
              <a:buFont typeface="Arial" panose="020B0604020202020204" pitchFamily="34" charset="0"/>
              <a:buChar char="•"/>
              <a:defRPr/>
            </a:pPr>
            <a:endParaRPr lang="en-US" sz="1013" dirty="0">
              <a:solidFill>
                <a:prstClr val="black"/>
              </a:solidFill>
              <a:latin typeface="Arial"/>
            </a:endParaRPr>
          </a:p>
          <a:p>
            <a:pPr marL="160734" indent="-160734" algn="l" defTabSz="257175">
              <a:buFont typeface="Arial" panose="020B0604020202020204" pitchFamily="34" charset="0"/>
              <a:buChar char="•"/>
              <a:defRPr/>
            </a:pPr>
            <a:endParaRPr lang="en-US" sz="1013" dirty="0">
              <a:solidFill>
                <a:prstClr val="black"/>
              </a:solidFill>
              <a:latin typeface="Arial"/>
            </a:endParaRPr>
          </a:p>
          <a:p>
            <a:pPr algn="l" defTabSz="257175">
              <a:defRPr/>
            </a:pPr>
            <a:r>
              <a:rPr lang="en-US" sz="1013" dirty="0">
                <a:solidFill>
                  <a:prstClr val="black"/>
                </a:solidFill>
                <a:latin typeface="Arial"/>
              </a:rPr>
              <a:t>	</a:t>
            </a:r>
            <a:endParaRPr lang="en-GB" sz="1013" dirty="0">
              <a:solidFill>
                <a:prstClr val="black"/>
              </a:solidFill>
              <a:latin typeface="Arial"/>
            </a:endParaRPr>
          </a:p>
        </p:txBody>
      </p:sp>
      <p:sp>
        <p:nvSpPr>
          <p:cNvPr id="10" name="Rectangle 9">
            <a:extLst>
              <a:ext uri="{FF2B5EF4-FFF2-40B4-BE49-F238E27FC236}">
                <a16:creationId xmlns:a16="http://schemas.microsoft.com/office/drawing/2014/main" id="{A35D9F01-9700-4BD6-BEE4-D02D781F2919}"/>
              </a:ext>
            </a:extLst>
          </p:cNvPr>
          <p:cNvSpPr/>
          <p:nvPr/>
        </p:nvSpPr>
        <p:spPr>
          <a:xfrm>
            <a:off x="1835150" y="4817792"/>
            <a:ext cx="1651000" cy="22410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15185194-D0BB-4744-A0F9-D08D7E2EBF2B}"/>
              </a:ext>
            </a:extLst>
          </p:cNvPr>
          <p:cNvPicPr preferRelativeResize="0">
            <a:picLocks/>
          </p:cNvPicPr>
          <p:nvPr/>
        </p:nvPicPr>
        <p:blipFill>
          <a:blip r:embed="rId3"/>
          <a:stretch>
            <a:fillRect/>
          </a:stretch>
        </p:blipFill>
        <p:spPr>
          <a:xfrm>
            <a:off x="4125114" y="0"/>
            <a:ext cx="2732886" cy="1047600"/>
          </a:xfrm>
          <a:prstGeom prst="rect">
            <a:avLst/>
          </a:prstGeom>
        </p:spPr>
      </p:pic>
    </p:spTree>
    <p:extLst>
      <p:ext uri="{BB962C8B-B14F-4D97-AF65-F5344CB8AC3E}">
        <p14:creationId xmlns:p14="http://schemas.microsoft.com/office/powerpoint/2010/main" val="68852540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5133-45B0-5240-A8D3-5CBDEC48F99B}"/>
              </a:ext>
            </a:extLst>
          </p:cNvPr>
          <p:cNvSpPr>
            <a:spLocks noGrp="1"/>
          </p:cNvSpPr>
          <p:nvPr>
            <p:ph type="title"/>
          </p:nvPr>
        </p:nvSpPr>
        <p:spPr>
          <a:xfrm>
            <a:off x="191656" y="139700"/>
            <a:ext cx="5915025" cy="477154"/>
          </a:xfrm>
        </p:spPr>
        <p:txBody>
          <a:bodyPr>
            <a:normAutofit/>
          </a:bodyPr>
          <a:lstStyle/>
          <a:p>
            <a:r>
              <a:rPr lang="en-GB" altLang="en-US"/>
              <a:t>What is Healthy Living Dentistry?</a:t>
            </a:r>
            <a:endParaRPr lang="en-US"/>
          </a:p>
        </p:txBody>
      </p:sp>
      <p:sp>
        <p:nvSpPr>
          <p:cNvPr id="3" name="Content Placeholder 2">
            <a:extLst>
              <a:ext uri="{FF2B5EF4-FFF2-40B4-BE49-F238E27FC236}">
                <a16:creationId xmlns:a16="http://schemas.microsoft.com/office/drawing/2014/main" id="{AFCE4249-C62B-A048-8404-50527EB6E386}"/>
              </a:ext>
            </a:extLst>
          </p:cNvPr>
          <p:cNvSpPr>
            <a:spLocks noGrp="1"/>
          </p:cNvSpPr>
          <p:nvPr>
            <p:ph idx="1"/>
          </p:nvPr>
        </p:nvSpPr>
        <p:spPr>
          <a:xfrm>
            <a:off x="314946" y="892628"/>
            <a:ext cx="4161804" cy="3381425"/>
          </a:xfrm>
        </p:spPr>
        <p:txBody>
          <a:bodyPr>
            <a:noAutofit/>
          </a:bodyPr>
          <a:lstStyle/>
          <a:p>
            <a:pPr marL="342900" indent="-342900">
              <a:lnSpc>
                <a:spcPct val="100000"/>
              </a:lnSpc>
              <a:spcBef>
                <a:spcPts val="600"/>
              </a:spcBef>
              <a:spcAft>
                <a:spcPts val="600"/>
              </a:spcAft>
              <a:buFont typeface="Arial" panose="020B0604020202020204" pitchFamily="34" charset="0"/>
              <a:buChar char="•"/>
            </a:pPr>
            <a:r>
              <a:rPr lang="en-GB" altLang="en-US" sz="1800"/>
              <a:t>Quality framework that brings together all the toolkits</a:t>
            </a:r>
          </a:p>
          <a:p>
            <a:pPr marL="342900" indent="-342900">
              <a:lnSpc>
                <a:spcPct val="100000"/>
              </a:lnSpc>
              <a:spcBef>
                <a:spcPts val="600"/>
              </a:spcBef>
              <a:spcAft>
                <a:spcPts val="600"/>
              </a:spcAft>
              <a:buFont typeface="Arial" panose="020B0604020202020204" pitchFamily="34" charset="0"/>
              <a:buChar char="•"/>
            </a:pPr>
            <a:r>
              <a:rPr lang="en-GB" altLang="en-US" sz="1800"/>
              <a:t>Improves the health and wellbeing of patients</a:t>
            </a:r>
          </a:p>
          <a:p>
            <a:pPr marL="342900" indent="-342900">
              <a:lnSpc>
                <a:spcPct val="100000"/>
              </a:lnSpc>
              <a:spcBef>
                <a:spcPts val="600"/>
              </a:spcBef>
              <a:spcAft>
                <a:spcPts val="600"/>
              </a:spcAft>
              <a:buFont typeface="Arial" panose="020B0604020202020204" pitchFamily="34" charset="0"/>
              <a:buChar char="•"/>
            </a:pPr>
            <a:r>
              <a:rPr lang="en-GB" altLang="en-US" sz="1800"/>
              <a:t>Acknowledges work you have already done</a:t>
            </a:r>
          </a:p>
          <a:p>
            <a:pPr marL="342900" indent="-342900">
              <a:lnSpc>
                <a:spcPct val="100000"/>
              </a:lnSpc>
              <a:spcBef>
                <a:spcPts val="600"/>
              </a:spcBef>
              <a:spcAft>
                <a:spcPts val="600"/>
              </a:spcAft>
              <a:buFont typeface="Arial" panose="020B0604020202020204" pitchFamily="34" charset="0"/>
              <a:buChar char="•"/>
            </a:pPr>
            <a:r>
              <a:rPr lang="en-GB" altLang="en-US" sz="1800"/>
              <a:t>Develops the dental team</a:t>
            </a:r>
          </a:p>
          <a:p>
            <a:pPr marL="342900" indent="-342900">
              <a:lnSpc>
                <a:spcPct val="100000"/>
              </a:lnSpc>
              <a:spcBef>
                <a:spcPts val="600"/>
              </a:spcBef>
              <a:spcAft>
                <a:spcPts val="600"/>
              </a:spcAft>
              <a:buFont typeface="Arial" panose="020B0604020202020204" pitchFamily="34" charset="0"/>
              <a:buChar char="•"/>
            </a:pPr>
            <a:r>
              <a:rPr lang="en-GB" altLang="en-US" sz="1800"/>
              <a:t>Builds on success in Wigan and of Healthy Living Pharmacy &amp; first waves of HLD in GM</a:t>
            </a:r>
          </a:p>
        </p:txBody>
      </p:sp>
      <p:sp>
        <p:nvSpPr>
          <p:cNvPr id="7" name="Rectangle 6">
            <a:extLst>
              <a:ext uri="{FF2B5EF4-FFF2-40B4-BE49-F238E27FC236}">
                <a16:creationId xmlns:a16="http://schemas.microsoft.com/office/drawing/2014/main" id="{54AF15F1-C9B2-47C5-890D-422795FCE593}"/>
              </a:ext>
            </a:extLst>
          </p:cNvPr>
          <p:cNvSpPr/>
          <p:nvPr/>
        </p:nvSpPr>
        <p:spPr>
          <a:xfrm>
            <a:off x="1816100" y="4838700"/>
            <a:ext cx="1612900" cy="165100"/>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Badge Question Mark with solid fill">
            <a:extLst>
              <a:ext uri="{FF2B5EF4-FFF2-40B4-BE49-F238E27FC236}">
                <a16:creationId xmlns:a16="http://schemas.microsoft.com/office/drawing/2014/main" id="{634DB11F-2DB5-49B3-98F4-D9925CF9EE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7886" y="2947307"/>
            <a:ext cx="1479550" cy="1479550"/>
          </a:xfrm>
          <a:prstGeom prst="rect">
            <a:avLst/>
          </a:prstGeom>
        </p:spPr>
      </p:pic>
    </p:spTree>
    <p:extLst>
      <p:ext uri="{BB962C8B-B14F-4D97-AF65-F5344CB8AC3E}">
        <p14:creationId xmlns:p14="http://schemas.microsoft.com/office/powerpoint/2010/main" val="3802148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4457-5D19-4E4D-8EF1-82E833EF4EFD}"/>
              </a:ext>
            </a:extLst>
          </p:cNvPr>
          <p:cNvSpPr>
            <a:spLocks noGrp="1"/>
          </p:cNvSpPr>
          <p:nvPr>
            <p:ph type="title"/>
          </p:nvPr>
        </p:nvSpPr>
        <p:spPr>
          <a:xfrm>
            <a:off x="73646" y="122012"/>
            <a:ext cx="5915025" cy="477154"/>
          </a:xfrm>
        </p:spPr>
        <p:txBody>
          <a:bodyPr>
            <a:normAutofit/>
          </a:bodyPr>
          <a:lstStyle/>
          <a:p>
            <a:r>
              <a:rPr lang="en-GB"/>
              <a:t>Benefits for patients and public</a:t>
            </a:r>
            <a:endParaRPr lang="en-US"/>
          </a:p>
        </p:txBody>
      </p:sp>
      <p:sp>
        <p:nvSpPr>
          <p:cNvPr id="3" name="Content Placeholder 2">
            <a:extLst>
              <a:ext uri="{FF2B5EF4-FFF2-40B4-BE49-F238E27FC236}">
                <a16:creationId xmlns:a16="http://schemas.microsoft.com/office/drawing/2014/main" id="{8118D395-DA41-C44E-9841-AA52A390E1BF}"/>
              </a:ext>
            </a:extLst>
          </p:cNvPr>
          <p:cNvSpPr>
            <a:spLocks noGrp="1"/>
          </p:cNvSpPr>
          <p:nvPr>
            <p:ph idx="1"/>
          </p:nvPr>
        </p:nvSpPr>
        <p:spPr>
          <a:xfrm>
            <a:off x="73646" y="794652"/>
            <a:ext cx="5361954" cy="3365050"/>
          </a:xfrm>
        </p:spPr>
        <p:txBody>
          <a:bodyPr>
            <a:noAutofit/>
          </a:bodyPr>
          <a:lstStyle/>
          <a:p>
            <a:pPr marL="342900" indent="-342900">
              <a:lnSpc>
                <a:spcPct val="100000"/>
              </a:lnSpc>
              <a:spcBef>
                <a:spcPts val="600"/>
              </a:spcBef>
              <a:spcAft>
                <a:spcPts val="600"/>
              </a:spcAft>
              <a:buFont typeface="Arial" panose="020B0604020202020204" pitchFamily="34" charset="0"/>
              <a:buChar char="•"/>
            </a:pPr>
            <a:r>
              <a:rPr lang="en-US" altLang="en-US" sz="2000" b="0">
                <a:solidFill>
                  <a:schemeClr val="bg2">
                    <a:lumMod val="10000"/>
                  </a:schemeClr>
                </a:solidFill>
              </a:rPr>
              <a:t>I</a:t>
            </a:r>
            <a:r>
              <a:rPr lang="en-GB" altLang="en-US" sz="2000" b="0">
                <a:solidFill>
                  <a:schemeClr val="bg2">
                    <a:lumMod val="10000"/>
                  </a:schemeClr>
                </a:solidFill>
              </a:rPr>
              <a:t>mproved quality of care</a:t>
            </a:r>
          </a:p>
          <a:p>
            <a:pPr marL="342900" indent="-342900">
              <a:lnSpc>
                <a:spcPct val="100000"/>
              </a:lnSpc>
              <a:spcBef>
                <a:spcPts val="600"/>
              </a:spcBef>
              <a:spcAft>
                <a:spcPts val="600"/>
              </a:spcAft>
              <a:buFont typeface="Arial" panose="020B0604020202020204" pitchFamily="34" charset="0"/>
              <a:buChar char="•"/>
            </a:pPr>
            <a:r>
              <a:rPr lang="en-GB" altLang="en-US" sz="2000" b="0">
                <a:solidFill>
                  <a:schemeClr val="bg2">
                    <a:lumMod val="10000"/>
                  </a:schemeClr>
                </a:solidFill>
              </a:rPr>
              <a:t>Identifies health risk factors and opportunities to improve health</a:t>
            </a:r>
          </a:p>
          <a:p>
            <a:pPr marL="342900" indent="-342900">
              <a:lnSpc>
                <a:spcPct val="100000"/>
              </a:lnSpc>
              <a:spcBef>
                <a:spcPts val="600"/>
              </a:spcBef>
              <a:spcAft>
                <a:spcPts val="600"/>
              </a:spcAft>
              <a:buFont typeface="Arial" panose="020B0604020202020204" pitchFamily="34" charset="0"/>
              <a:buChar char="•"/>
            </a:pPr>
            <a:r>
              <a:rPr lang="en-GB" altLang="en-US" sz="2000" b="0">
                <a:solidFill>
                  <a:schemeClr val="bg2">
                    <a:lumMod val="10000"/>
                  </a:schemeClr>
                </a:solidFill>
              </a:rPr>
              <a:t>Advice and support provided to address wider health needs</a:t>
            </a:r>
          </a:p>
          <a:p>
            <a:pPr marL="342900" indent="-342900">
              <a:lnSpc>
                <a:spcPct val="100000"/>
              </a:lnSpc>
              <a:spcBef>
                <a:spcPts val="600"/>
              </a:spcBef>
              <a:spcAft>
                <a:spcPts val="600"/>
              </a:spcAft>
              <a:buFont typeface="Arial" panose="020B0604020202020204" pitchFamily="34" charset="0"/>
              <a:buChar char="•"/>
            </a:pPr>
            <a:r>
              <a:rPr lang="en-GB" altLang="en-US" sz="2000" b="0">
                <a:solidFill>
                  <a:schemeClr val="bg2">
                    <a:lumMod val="10000"/>
                  </a:schemeClr>
                </a:solidFill>
              </a:rPr>
              <a:t>Healthcare more joined up and seamless</a:t>
            </a:r>
          </a:p>
          <a:p>
            <a:pPr marL="342900" indent="-342900">
              <a:lnSpc>
                <a:spcPct val="100000"/>
              </a:lnSpc>
              <a:spcBef>
                <a:spcPts val="600"/>
              </a:spcBef>
              <a:spcAft>
                <a:spcPts val="600"/>
              </a:spcAft>
              <a:buFont typeface="Arial" panose="020B0604020202020204" pitchFamily="34" charset="0"/>
              <a:buChar char="•"/>
            </a:pPr>
            <a:r>
              <a:rPr lang="en-GB" altLang="en-US" sz="2000" b="0">
                <a:solidFill>
                  <a:schemeClr val="bg2">
                    <a:lumMod val="10000"/>
                  </a:schemeClr>
                </a:solidFill>
              </a:rPr>
              <a:t>Greater partnership working across local authorities, NHS, dental practices and primary care locally</a:t>
            </a:r>
          </a:p>
        </p:txBody>
      </p:sp>
      <p:sp>
        <p:nvSpPr>
          <p:cNvPr id="4" name="Rectangle 3">
            <a:extLst>
              <a:ext uri="{FF2B5EF4-FFF2-40B4-BE49-F238E27FC236}">
                <a16:creationId xmlns:a16="http://schemas.microsoft.com/office/drawing/2014/main" id="{BB61DEC1-0CE9-4726-AF4C-465A89B05C46}"/>
              </a:ext>
            </a:extLst>
          </p:cNvPr>
          <p:cNvSpPr/>
          <p:nvPr/>
        </p:nvSpPr>
        <p:spPr>
          <a:xfrm>
            <a:off x="1816100" y="4838700"/>
            <a:ext cx="1612900" cy="165100"/>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Meeting with solid fill">
            <a:extLst>
              <a:ext uri="{FF2B5EF4-FFF2-40B4-BE49-F238E27FC236}">
                <a16:creationId xmlns:a16="http://schemas.microsoft.com/office/drawing/2014/main" id="{53CA7A4C-32A0-4647-8230-67EDA5CA7F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3379" y="2944132"/>
            <a:ext cx="1524621" cy="1524621"/>
          </a:xfrm>
          <a:prstGeom prst="rect">
            <a:avLst/>
          </a:prstGeom>
        </p:spPr>
      </p:pic>
    </p:spTree>
    <p:extLst>
      <p:ext uri="{BB962C8B-B14F-4D97-AF65-F5344CB8AC3E}">
        <p14:creationId xmlns:p14="http://schemas.microsoft.com/office/powerpoint/2010/main" val="899919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4457-5D19-4E4D-8EF1-82E833EF4EFD}"/>
              </a:ext>
            </a:extLst>
          </p:cNvPr>
          <p:cNvSpPr>
            <a:spLocks noGrp="1"/>
          </p:cNvSpPr>
          <p:nvPr>
            <p:ph type="title"/>
          </p:nvPr>
        </p:nvSpPr>
        <p:spPr>
          <a:xfrm>
            <a:off x="143496" y="66223"/>
            <a:ext cx="5915025" cy="477154"/>
          </a:xfrm>
        </p:spPr>
        <p:txBody>
          <a:bodyPr>
            <a:normAutofit/>
          </a:bodyPr>
          <a:lstStyle/>
          <a:p>
            <a:r>
              <a:rPr lang="en-GB"/>
              <a:t>Benefits for practice</a:t>
            </a:r>
            <a:endParaRPr lang="en-US"/>
          </a:p>
        </p:txBody>
      </p:sp>
      <p:sp>
        <p:nvSpPr>
          <p:cNvPr id="3" name="Content Placeholder 2">
            <a:extLst>
              <a:ext uri="{FF2B5EF4-FFF2-40B4-BE49-F238E27FC236}">
                <a16:creationId xmlns:a16="http://schemas.microsoft.com/office/drawing/2014/main" id="{8118D395-DA41-C44E-9841-AA52A390E1BF}"/>
              </a:ext>
            </a:extLst>
          </p:cNvPr>
          <p:cNvSpPr>
            <a:spLocks noGrp="1"/>
          </p:cNvSpPr>
          <p:nvPr>
            <p:ph idx="1"/>
          </p:nvPr>
        </p:nvSpPr>
        <p:spPr>
          <a:xfrm>
            <a:off x="198748" y="496799"/>
            <a:ext cx="6386202" cy="3616502"/>
          </a:xfrm>
        </p:spPr>
        <p:txBody>
          <a:bodyPr>
            <a:noAutofit/>
          </a:bodyPr>
          <a:lstStyle/>
          <a:p>
            <a:pPr marL="342900" indent="-342900">
              <a:lnSpc>
                <a:spcPct val="100000"/>
              </a:lnSpc>
              <a:spcBef>
                <a:spcPts val="300"/>
              </a:spcBef>
              <a:spcAft>
                <a:spcPts val="300"/>
              </a:spcAft>
              <a:buFont typeface="Arial" panose="020B0604020202020204" pitchFamily="34" charset="0"/>
              <a:buChar char="•"/>
            </a:pPr>
            <a:r>
              <a:rPr lang="en-GB" altLang="en-US" sz="2000" b="0">
                <a:solidFill>
                  <a:schemeClr val="bg2">
                    <a:lumMod val="10000"/>
                  </a:schemeClr>
                </a:solidFill>
              </a:rPr>
              <a:t>Quality marker for practice</a:t>
            </a:r>
          </a:p>
          <a:p>
            <a:pPr marL="342900" indent="-342900">
              <a:lnSpc>
                <a:spcPct val="100000"/>
              </a:lnSpc>
              <a:spcBef>
                <a:spcPts val="300"/>
              </a:spcBef>
              <a:spcAft>
                <a:spcPts val="300"/>
              </a:spcAft>
              <a:buFont typeface="Arial" panose="020B0604020202020204" pitchFamily="34" charset="0"/>
              <a:buChar char="•"/>
            </a:pPr>
            <a:r>
              <a:rPr lang="en-GB" altLang="en-US" sz="2000" b="0">
                <a:solidFill>
                  <a:schemeClr val="bg2">
                    <a:lumMod val="10000"/>
                  </a:schemeClr>
                </a:solidFill>
              </a:rPr>
              <a:t>Recognises what you are already doing</a:t>
            </a:r>
          </a:p>
          <a:p>
            <a:pPr marL="342900" indent="-342900">
              <a:lnSpc>
                <a:spcPct val="100000"/>
              </a:lnSpc>
              <a:spcBef>
                <a:spcPts val="300"/>
              </a:spcBef>
              <a:spcAft>
                <a:spcPts val="300"/>
              </a:spcAft>
              <a:buFont typeface="Arial" panose="020B0604020202020204" pitchFamily="34" charset="0"/>
              <a:buChar char="•"/>
            </a:pPr>
            <a:r>
              <a:rPr lang="en-GB" altLang="en-US" sz="2000" b="0">
                <a:solidFill>
                  <a:schemeClr val="bg2">
                    <a:lumMod val="10000"/>
                  </a:schemeClr>
                </a:solidFill>
              </a:rPr>
              <a:t>Training and team development</a:t>
            </a:r>
          </a:p>
          <a:p>
            <a:pPr marL="342900" indent="-342900">
              <a:lnSpc>
                <a:spcPct val="100000"/>
              </a:lnSpc>
              <a:spcBef>
                <a:spcPts val="300"/>
              </a:spcBef>
              <a:spcAft>
                <a:spcPts val="300"/>
              </a:spcAft>
              <a:buFont typeface="Arial" panose="020B0604020202020204" pitchFamily="34" charset="0"/>
              <a:buChar char="•"/>
            </a:pPr>
            <a:r>
              <a:rPr lang="en-GB" altLang="en-US" sz="2000" b="0">
                <a:solidFill>
                  <a:schemeClr val="bg2">
                    <a:lumMod val="10000"/>
                  </a:schemeClr>
                </a:solidFill>
              </a:rPr>
              <a:t>Access to useful resources</a:t>
            </a:r>
          </a:p>
          <a:p>
            <a:pPr marL="342900" indent="-342900">
              <a:lnSpc>
                <a:spcPct val="100000"/>
              </a:lnSpc>
              <a:spcBef>
                <a:spcPts val="300"/>
              </a:spcBef>
              <a:spcAft>
                <a:spcPts val="300"/>
              </a:spcAft>
              <a:buFont typeface="Arial" panose="020B0604020202020204" pitchFamily="34" charset="0"/>
              <a:buChar char="•"/>
            </a:pPr>
            <a:r>
              <a:rPr lang="en-GB" altLang="en-US" sz="2000" b="0">
                <a:solidFill>
                  <a:schemeClr val="bg2">
                    <a:lumMod val="10000"/>
                  </a:schemeClr>
                </a:solidFill>
              </a:rPr>
              <a:t>Evidence for CQC</a:t>
            </a:r>
          </a:p>
          <a:p>
            <a:pPr marL="342900" indent="-342900">
              <a:lnSpc>
                <a:spcPct val="100000"/>
              </a:lnSpc>
              <a:spcBef>
                <a:spcPts val="300"/>
              </a:spcBef>
              <a:spcAft>
                <a:spcPts val="300"/>
              </a:spcAft>
              <a:buFont typeface="Arial" panose="020B0604020202020204" pitchFamily="34" charset="0"/>
              <a:buChar char="•"/>
            </a:pPr>
            <a:r>
              <a:rPr lang="en-GB" altLang="en-US" sz="2000" b="0">
                <a:solidFill>
                  <a:schemeClr val="bg2">
                    <a:lumMod val="10000"/>
                  </a:schemeClr>
                </a:solidFill>
              </a:rPr>
              <a:t>Evidence for commissioners of health improvement and engagement</a:t>
            </a:r>
          </a:p>
          <a:p>
            <a:pPr marL="342900" indent="-342900">
              <a:lnSpc>
                <a:spcPct val="100000"/>
              </a:lnSpc>
              <a:spcBef>
                <a:spcPts val="300"/>
              </a:spcBef>
              <a:spcAft>
                <a:spcPts val="300"/>
              </a:spcAft>
              <a:buFont typeface="Arial" panose="020B0604020202020204" pitchFamily="34" charset="0"/>
              <a:buChar char="•"/>
            </a:pPr>
            <a:r>
              <a:rPr lang="en-GB" altLang="en-US" sz="2000" b="0">
                <a:solidFill>
                  <a:schemeClr val="bg2">
                    <a:lumMod val="10000"/>
                  </a:schemeClr>
                </a:solidFill>
              </a:rPr>
              <a:t>Builds links with other health providers                             and local care organisations</a:t>
            </a:r>
          </a:p>
        </p:txBody>
      </p:sp>
      <p:sp>
        <p:nvSpPr>
          <p:cNvPr id="4" name="Rectangle 3">
            <a:extLst>
              <a:ext uri="{FF2B5EF4-FFF2-40B4-BE49-F238E27FC236}">
                <a16:creationId xmlns:a16="http://schemas.microsoft.com/office/drawing/2014/main" id="{BB61DEC1-0CE9-4726-AF4C-465A89B05C46}"/>
              </a:ext>
            </a:extLst>
          </p:cNvPr>
          <p:cNvSpPr/>
          <p:nvPr/>
        </p:nvSpPr>
        <p:spPr>
          <a:xfrm>
            <a:off x="1816100" y="4838700"/>
            <a:ext cx="1612900" cy="165100"/>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Badge Tick with solid fill">
            <a:extLst>
              <a:ext uri="{FF2B5EF4-FFF2-40B4-BE49-F238E27FC236}">
                <a16:creationId xmlns:a16="http://schemas.microsoft.com/office/drawing/2014/main" id="{8594077D-8F92-42FC-BE52-358C974C61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8449" y="3169554"/>
            <a:ext cx="1374323" cy="1374323"/>
          </a:xfrm>
          <a:prstGeom prst="rect">
            <a:avLst/>
          </a:prstGeom>
        </p:spPr>
      </p:pic>
    </p:spTree>
    <p:extLst>
      <p:ext uri="{BB962C8B-B14F-4D97-AF65-F5344CB8AC3E}">
        <p14:creationId xmlns:p14="http://schemas.microsoft.com/office/powerpoint/2010/main" val="167813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4457-5D19-4E4D-8EF1-82E833EF4EFD}"/>
              </a:ext>
            </a:extLst>
          </p:cNvPr>
          <p:cNvSpPr>
            <a:spLocks noGrp="1"/>
          </p:cNvSpPr>
          <p:nvPr>
            <p:ph type="title"/>
          </p:nvPr>
        </p:nvSpPr>
        <p:spPr>
          <a:xfrm>
            <a:off x="232752" y="249404"/>
            <a:ext cx="6727989" cy="477154"/>
          </a:xfrm>
        </p:spPr>
        <p:txBody>
          <a:bodyPr>
            <a:noAutofit/>
          </a:bodyPr>
          <a:lstStyle/>
          <a:p>
            <a:pPr>
              <a:lnSpc>
                <a:spcPct val="110000"/>
              </a:lnSpc>
              <a:spcBef>
                <a:spcPts val="600"/>
              </a:spcBef>
              <a:spcAft>
                <a:spcPts val="600"/>
              </a:spcAft>
            </a:pPr>
            <a:r>
              <a:rPr lang="en-GB" sz="2400">
                <a:solidFill>
                  <a:srgbClr val="0071CE"/>
                </a:solidFill>
              </a:rPr>
              <a:t>Achieving Healthy Living Dentistry </a:t>
            </a:r>
            <a:br>
              <a:rPr lang="en-GB" sz="2400">
                <a:solidFill>
                  <a:srgbClr val="0071CE"/>
                </a:solidFill>
              </a:rPr>
            </a:br>
            <a:r>
              <a:rPr lang="en-GB" sz="2400">
                <a:solidFill>
                  <a:srgbClr val="0071CE"/>
                </a:solidFill>
              </a:rPr>
              <a:t>– Level 1</a:t>
            </a:r>
            <a:endParaRPr lang="en-US" sz="2400">
              <a:solidFill>
                <a:srgbClr val="0071CE"/>
              </a:solidFill>
            </a:endParaRPr>
          </a:p>
        </p:txBody>
      </p:sp>
      <p:sp>
        <p:nvSpPr>
          <p:cNvPr id="3" name="Content Placeholder 2">
            <a:extLst>
              <a:ext uri="{FF2B5EF4-FFF2-40B4-BE49-F238E27FC236}">
                <a16:creationId xmlns:a16="http://schemas.microsoft.com/office/drawing/2014/main" id="{8118D395-DA41-C44E-9841-AA52A390E1BF}"/>
              </a:ext>
            </a:extLst>
          </p:cNvPr>
          <p:cNvSpPr>
            <a:spLocks noGrp="1"/>
          </p:cNvSpPr>
          <p:nvPr>
            <p:ph idx="1"/>
          </p:nvPr>
        </p:nvSpPr>
        <p:spPr>
          <a:xfrm>
            <a:off x="130011" y="980021"/>
            <a:ext cx="4539073" cy="3358700"/>
          </a:xfrm>
        </p:spPr>
        <p:txBody>
          <a:bodyPr>
            <a:noAutofit/>
          </a:bodyPr>
          <a:lstStyle/>
          <a:p>
            <a:pPr marL="342900" indent="-342900">
              <a:lnSpc>
                <a:spcPct val="90000"/>
              </a:lnSpc>
              <a:spcBef>
                <a:spcPts val="0"/>
              </a:spcBef>
              <a:spcAft>
                <a:spcPts val="600"/>
              </a:spcAft>
              <a:buFont typeface="Arial" panose="020B0604020202020204" pitchFamily="34" charset="0"/>
              <a:buChar char="•"/>
            </a:pPr>
            <a:r>
              <a:rPr lang="en-GB" altLang="en-US" sz="2000" b="0">
                <a:solidFill>
                  <a:schemeClr val="bg2">
                    <a:lumMod val="10000"/>
                  </a:schemeClr>
                </a:solidFill>
              </a:rPr>
              <a:t>Meet GDC and CQC requirements</a:t>
            </a:r>
          </a:p>
          <a:p>
            <a:pPr marL="342900" indent="-342900">
              <a:lnSpc>
                <a:spcPct val="90000"/>
              </a:lnSpc>
              <a:spcBef>
                <a:spcPts val="0"/>
              </a:spcBef>
              <a:spcAft>
                <a:spcPts val="600"/>
              </a:spcAft>
              <a:buFont typeface="Arial" panose="020B0604020202020204" pitchFamily="34" charset="0"/>
              <a:buChar char="•"/>
            </a:pPr>
            <a:r>
              <a:rPr lang="en-GB" altLang="en-US" sz="2000" b="0">
                <a:solidFill>
                  <a:schemeClr val="bg2">
                    <a:lumMod val="10000"/>
                  </a:schemeClr>
                </a:solidFill>
              </a:rPr>
              <a:t>HLD lead and champion - introduction training</a:t>
            </a:r>
          </a:p>
          <a:p>
            <a:pPr marL="342900" indent="-342900">
              <a:lnSpc>
                <a:spcPct val="90000"/>
              </a:lnSpc>
              <a:spcBef>
                <a:spcPts val="0"/>
              </a:spcBef>
              <a:spcAft>
                <a:spcPts val="600"/>
              </a:spcAft>
              <a:buFont typeface="Arial" panose="020B0604020202020204" pitchFamily="34" charset="0"/>
              <a:buChar char="•"/>
            </a:pPr>
            <a:r>
              <a:rPr lang="en-GB" altLang="en-US" sz="2000" b="0">
                <a:solidFill>
                  <a:schemeClr val="bg2">
                    <a:lumMod val="10000"/>
                  </a:schemeClr>
                </a:solidFill>
              </a:rPr>
              <a:t>HLD Champion – DBOH &amp; RSPH level 2 course</a:t>
            </a:r>
          </a:p>
          <a:p>
            <a:pPr marL="342900" indent="-342900">
              <a:lnSpc>
                <a:spcPct val="90000"/>
              </a:lnSpc>
              <a:spcBef>
                <a:spcPts val="0"/>
              </a:spcBef>
              <a:spcAft>
                <a:spcPts val="600"/>
              </a:spcAft>
              <a:buFont typeface="Arial" panose="020B0604020202020204" pitchFamily="34" charset="0"/>
              <a:buChar char="•"/>
            </a:pPr>
            <a:r>
              <a:rPr lang="en-GB" altLang="en-US" sz="2000" b="0">
                <a:solidFill>
                  <a:schemeClr val="bg2">
                    <a:lumMod val="10000"/>
                  </a:schemeClr>
                </a:solidFill>
              </a:rPr>
              <a:t>Run six campaigns per year                  (Very brief advice and signposting)</a:t>
            </a:r>
          </a:p>
          <a:p>
            <a:pPr marL="342900" indent="-342900">
              <a:lnSpc>
                <a:spcPct val="90000"/>
              </a:lnSpc>
              <a:spcBef>
                <a:spcPts val="0"/>
              </a:spcBef>
              <a:spcAft>
                <a:spcPts val="600"/>
              </a:spcAft>
              <a:buFont typeface="Arial" panose="020B0604020202020204" pitchFamily="34" charset="0"/>
              <a:buChar char="•"/>
            </a:pPr>
            <a:r>
              <a:rPr lang="en-GB" altLang="en-US" sz="2000" b="0">
                <a:solidFill>
                  <a:schemeClr val="bg2">
                    <a:lumMod val="10000"/>
                  </a:schemeClr>
                </a:solidFill>
              </a:rPr>
              <a:t>Monitor interactions and evaluate uptake </a:t>
            </a:r>
          </a:p>
          <a:p>
            <a:pPr marL="342900" indent="-342900">
              <a:lnSpc>
                <a:spcPct val="90000"/>
              </a:lnSpc>
              <a:spcBef>
                <a:spcPts val="0"/>
              </a:spcBef>
              <a:spcAft>
                <a:spcPts val="600"/>
              </a:spcAft>
              <a:buFont typeface="Arial" panose="020B0604020202020204" pitchFamily="34" charset="0"/>
              <a:buChar char="•"/>
            </a:pPr>
            <a:r>
              <a:rPr lang="en-GB" altLang="en-US" sz="2000" b="0">
                <a:solidFill>
                  <a:schemeClr val="bg2">
                    <a:lumMod val="10000"/>
                  </a:schemeClr>
                </a:solidFill>
              </a:rPr>
              <a:t>Submit action plan</a:t>
            </a:r>
          </a:p>
        </p:txBody>
      </p:sp>
      <p:sp>
        <p:nvSpPr>
          <p:cNvPr id="4" name="Rectangle 3">
            <a:extLst>
              <a:ext uri="{FF2B5EF4-FFF2-40B4-BE49-F238E27FC236}">
                <a16:creationId xmlns:a16="http://schemas.microsoft.com/office/drawing/2014/main" id="{BB61DEC1-0CE9-4726-AF4C-465A89B05C46}"/>
              </a:ext>
            </a:extLst>
          </p:cNvPr>
          <p:cNvSpPr/>
          <p:nvPr/>
        </p:nvSpPr>
        <p:spPr>
          <a:xfrm>
            <a:off x="1816100" y="4838700"/>
            <a:ext cx="1612900" cy="165100"/>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B9BBB72-9A7D-406B-ACB3-2136B6F6C6B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 contrast="-13000"/>
                    </a14:imgEffect>
                  </a14:imgLayer>
                </a14:imgProps>
              </a:ext>
              <a:ext uri="{28A0092B-C50C-407E-A947-70E740481C1C}">
                <a14:useLocalDpi xmlns:a14="http://schemas.microsoft.com/office/drawing/2010/main" val="0"/>
              </a:ext>
            </a:extLst>
          </a:blip>
          <a:srcRect l="6470" r="21817" b="2"/>
          <a:stretch/>
        </p:blipFill>
        <p:spPr>
          <a:xfrm>
            <a:off x="4789021" y="1934497"/>
            <a:ext cx="1731716" cy="17698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32658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4457-5D19-4E4D-8EF1-82E833EF4EFD}"/>
              </a:ext>
            </a:extLst>
          </p:cNvPr>
          <p:cNvSpPr>
            <a:spLocks noGrp="1"/>
          </p:cNvSpPr>
          <p:nvPr>
            <p:ph type="title"/>
          </p:nvPr>
        </p:nvSpPr>
        <p:spPr>
          <a:xfrm>
            <a:off x="314946" y="52229"/>
            <a:ext cx="5915025" cy="477154"/>
          </a:xfrm>
        </p:spPr>
        <p:txBody>
          <a:bodyPr>
            <a:normAutofit fontScale="90000"/>
          </a:bodyPr>
          <a:lstStyle/>
          <a:p>
            <a:r>
              <a:rPr lang="en-GB" sz="2800"/>
              <a:t>Achieving Healthy Living Dentistry</a:t>
            </a:r>
            <a:endParaRPr lang="en-US"/>
          </a:p>
        </p:txBody>
      </p:sp>
      <p:sp>
        <p:nvSpPr>
          <p:cNvPr id="3" name="Content Placeholder 2">
            <a:extLst>
              <a:ext uri="{FF2B5EF4-FFF2-40B4-BE49-F238E27FC236}">
                <a16:creationId xmlns:a16="http://schemas.microsoft.com/office/drawing/2014/main" id="{8118D395-DA41-C44E-9841-AA52A390E1BF}"/>
              </a:ext>
            </a:extLst>
          </p:cNvPr>
          <p:cNvSpPr>
            <a:spLocks noGrp="1"/>
          </p:cNvSpPr>
          <p:nvPr>
            <p:ph idx="1"/>
          </p:nvPr>
        </p:nvSpPr>
        <p:spPr>
          <a:xfrm>
            <a:off x="314945" y="529383"/>
            <a:ext cx="5915025" cy="477154"/>
          </a:xfrm>
        </p:spPr>
        <p:txBody>
          <a:bodyPr>
            <a:normAutofit/>
          </a:bodyPr>
          <a:lstStyle/>
          <a:p>
            <a:r>
              <a:rPr lang="en-GB" altLang="en-US" sz="1600"/>
              <a:t>Healthy Living Dentistry - who does what?</a:t>
            </a:r>
            <a:r>
              <a:rPr lang="en-GB"/>
              <a:t> </a:t>
            </a:r>
            <a:endParaRPr lang="en-GB" altLang="en-US" sz="1600">
              <a:solidFill>
                <a:schemeClr val="bg2">
                  <a:lumMod val="10000"/>
                </a:schemeClr>
              </a:solidFill>
            </a:endParaRPr>
          </a:p>
        </p:txBody>
      </p:sp>
      <p:sp>
        <p:nvSpPr>
          <p:cNvPr id="4" name="Rectangle 3">
            <a:extLst>
              <a:ext uri="{FF2B5EF4-FFF2-40B4-BE49-F238E27FC236}">
                <a16:creationId xmlns:a16="http://schemas.microsoft.com/office/drawing/2014/main" id="{BB61DEC1-0CE9-4726-AF4C-465A89B05C46}"/>
              </a:ext>
            </a:extLst>
          </p:cNvPr>
          <p:cNvSpPr/>
          <p:nvPr/>
        </p:nvSpPr>
        <p:spPr>
          <a:xfrm>
            <a:off x="1816100" y="4838700"/>
            <a:ext cx="1612900" cy="165100"/>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4">
            <a:extLst>
              <a:ext uri="{FF2B5EF4-FFF2-40B4-BE49-F238E27FC236}">
                <a16:creationId xmlns:a16="http://schemas.microsoft.com/office/drawing/2014/main" id="{E10207CF-8BBC-4A21-BD39-6575218079E6}"/>
              </a:ext>
            </a:extLst>
          </p:cNvPr>
          <p:cNvSpPr txBox="1">
            <a:spLocks/>
          </p:cNvSpPr>
          <p:nvPr/>
        </p:nvSpPr>
        <p:spPr bwMode="gray">
          <a:xfrm>
            <a:off x="440228" y="856006"/>
            <a:ext cx="2925638" cy="370846"/>
          </a:xfrm>
          <a:prstGeom prst="rect">
            <a:avLst/>
          </a:prstGeom>
          <a:solidFill>
            <a:srgbClr val="92101C"/>
          </a:solidFill>
          <a:ln w="12700">
            <a:solidFill>
              <a:srgbClr val="409DAD"/>
            </a:solidFill>
            <a:miter lim="800000"/>
            <a:headEnd/>
            <a:tailEnd/>
          </a:ln>
        </p:spPr>
        <p:txBody>
          <a:bodyPr vert="horz" wrap="square" lIns="0" tIns="0" rIns="0" bIns="0" numCol="1" rtlCol="0" anchor="ctr" anchorCtr="1" compatLnSpc="1">
            <a:prstTxWarp prst="textNoShape">
              <a:avLst/>
            </a:prstTxWarp>
            <a:normAutofit/>
          </a:bodyPr>
          <a:lstStyle>
            <a:lvl1pPr algn="l" defTabSz="842963" rtl="0" eaLnBrk="0" fontAlgn="base" hangingPunct="0">
              <a:spcBef>
                <a:spcPts val="600"/>
              </a:spcBef>
              <a:spcAft>
                <a:spcPct val="0"/>
              </a:spcAft>
              <a:buFont typeface="Arial" charset="0"/>
              <a:defRPr lang="en-US" sz="1292" b="1" kern="1200" noProof="0" dirty="0" smtClean="0">
                <a:solidFill>
                  <a:schemeClr val="bg1"/>
                </a:solidFill>
                <a:latin typeface="Arial" pitchFamily="34" charset="0"/>
                <a:ea typeface="+mn-ea"/>
                <a:cs typeface="Arial" pitchFamily="34" charset="0"/>
              </a:defRPr>
            </a:lvl1pPr>
            <a:lvl2pPr algn="l" defTabSz="842963" rtl="0" eaLnBrk="0" fontAlgn="base" hangingPunct="0">
              <a:spcBef>
                <a:spcPts val="600"/>
              </a:spcBef>
              <a:spcAft>
                <a:spcPct val="0"/>
              </a:spcAft>
              <a:buFont typeface="Arial" charset="0"/>
              <a:defRPr lang="en-US" sz="1000" kern="1200" dirty="0">
                <a:solidFill>
                  <a:schemeClr val="tx1"/>
                </a:solidFill>
                <a:latin typeface="+mn-lt"/>
                <a:ea typeface="+mn-ea"/>
                <a:cs typeface="Arial" pitchFamily="34" charset="0"/>
              </a:defRPr>
            </a:lvl2pPr>
            <a:lvl3pPr marL="163513" indent="-163513" algn="l" defTabSz="842963" rtl="0" eaLnBrk="0" fontAlgn="base" hangingPunct="0">
              <a:spcBef>
                <a:spcPts val="600"/>
              </a:spcBef>
              <a:spcAft>
                <a:spcPct val="0"/>
              </a:spcAft>
              <a:buClr>
                <a:schemeClr val="tx2"/>
              </a:buClr>
              <a:buFont typeface="Arial" charset="0"/>
              <a:buChar char="●"/>
              <a:defRPr lang="en-US" sz="1000" kern="1200" dirty="0">
                <a:solidFill>
                  <a:schemeClr val="tx1"/>
                </a:solidFill>
                <a:latin typeface="+mn-lt"/>
                <a:ea typeface="+mn-ea"/>
                <a:cs typeface="Arial" pitchFamily="34" charset="0"/>
              </a:defRPr>
            </a:lvl3pPr>
            <a:lvl4pPr marL="327025" indent="-163513" algn="l" defTabSz="842963" rtl="0" eaLnBrk="0" fontAlgn="base" hangingPunct="0">
              <a:spcBef>
                <a:spcPts val="600"/>
              </a:spcBef>
              <a:spcAft>
                <a:spcPct val="0"/>
              </a:spcAft>
              <a:buClr>
                <a:schemeClr val="tx2"/>
              </a:buClr>
              <a:buFont typeface="Arial" charset="0"/>
              <a:buChar char="–"/>
              <a:defRPr lang="en-US" sz="1000" kern="1200" dirty="0">
                <a:solidFill>
                  <a:schemeClr val="tx1"/>
                </a:solidFill>
                <a:latin typeface="+mn-lt"/>
                <a:ea typeface="+mn-ea"/>
                <a:cs typeface="Arial" pitchFamily="34" charset="0"/>
              </a:defRPr>
            </a:lvl4pPr>
            <a:lvl5pPr marL="493713" indent="-160338" algn="l" defTabSz="842963" rtl="0" eaLnBrk="0" fontAlgn="base" hangingPunct="0">
              <a:spcBef>
                <a:spcPts val="600"/>
              </a:spcBef>
              <a:spcAft>
                <a:spcPct val="0"/>
              </a:spcAft>
              <a:buClr>
                <a:schemeClr val="tx2"/>
              </a:buClr>
              <a:buFont typeface="Arial" charset="0"/>
              <a:buChar char="●"/>
              <a:defRPr lang="en-GB" sz="1000" kern="1200">
                <a:solidFill>
                  <a:schemeClr val="tx1"/>
                </a:solidFill>
                <a:latin typeface="+mn-lt"/>
                <a:ea typeface="+mn-ea"/>
                <a:cs typeface="Arial" pitchFamily="34" charset="0"/>
              </a:defRPr>
            </a:lvl5pPr>
            <a:lvl6pPr marL="665301" indent="-171455" algn="l" defTabSz="844083" rtl="0" eaLnBrk="1" latinLnBrk="0" hangingPunct="1">
              <a:lnSpc>
                <a:spcPct val="100000"/>
              </a:lnSpc>
              <a:spcBef>
                <a:spcPts val="554"/>
              </a:spcBef>
              <a:buClr>
                <a:srgbClr val="97989A"/>
              </a:buClr>
              <a:buFont typeface="Arial" pitchFamily="34" charset="0"/>
              <a:buChar char="–"/>
              <a:defRPr lang="en-GB" sz="923" kern="1200" baseline="0">
                <a:solidFill>
                  <a:schemeClr val="tx1"/>
                </a:solidFill>
                <a:latin typeface="Arial"/>
                <a:ea typeface="+mn-ea"/>
                <a:cs typeface="Arial" pitchFamily="34" charset="0"/>
              </a:defRPr>
            </a:lvl6pPr>
            <a:lvl7pPr marL="826498" indent="-161196" algn="l" defTabSz="844083" rtl="0" eaLnBrk="1" latinLnBrk="0" hangingPunct="1">
              <a:lnSpc>
                <a:spcPct val="100000"/>
              </a:lnSpc>
              <a:spcBef>
                <a:spcPts val="554"/>
              </a:spcBef>
              <a:buClr>
                <a:srgbClr val="97989A"/>
              </a:buClr>
              <a:buFont typeface="Arial" pitchFamily="34" charset="0"/>
              <a:buChar char="■"/>
              <a:defRPr lang="en-GB" sz="923" kern="1200" baseline="0">
                <a:solidFill>
                  <a:schemeClr val="tx1"/>
                </a:solidFill>
                <a:latin typeface="Arial"/>
                <a:ea typeface="+mn-ea"/>
                <a:cs typeface="Arial" pitchFamily="34" charset="0"/>
              </a:defRPr>
            </a:lvl7pPr>
            <a:lvl8pPr marL="997952" indent="-171455" algn="l" defTabSz="844083" rtl="0" eaLnBrk="1" latinLnBrk="0" hangingPunct="1">
              <a:lnSpc>
                <a:spcPct val="100000"/>
              </a:lnSpc>
              <a:spcBef>
                <a:spcPts val="554"/>
              </a:spcBef>
              <a:buClr>
                <a:srgbClr val="97989A"/>
              </a:buClr>
              <a:buFont typeface="Arial" pitchFamily="34" charset="0"/>
              <a:buChar char="–"/>
              <a:defRPr lang="en-GB" sz="923" kern="1200" baseline="0">
                <a:solidFill>
                  <a:schemeClr val="tx1"/>
                </a:solidFill>
                <a:latin typeface="Arial"/>
                <a:ea typeface="+mn-ea"/>
                <a:cs typeface="+mn-cs"/>
              </a:defRPr>
            </a:lvl8pPr>
            <a:lvl9pPr marL="1159149" indent="-161196" algn="l" defTabSz="844083" rtl="0" eaLnBrk="1" latinLnBrk="0" hangingPunct="1">
              <a:lnSpc>
                <a:spcPct val="100000"/>
              </a:lnSpc>
              <a:spcBef>
                <a:spcPts val="554"/>
              </a:spcBef>
              <a:buClr>
                <a:srgbClr val="97989A"/>
              </a:buClr>
              <a:buFont typeface="Arial" pitchFamily="34" charset="0"/>
              <a:buChar char="■"/>
              <a:defRPr lang="en-GB" sz="923" kern="1200" dirty="0" smtClean="0">
                <a:solidFill>
                  <a:schemeClr val="tx1"/>
                </a:solidFill>
                <a:latin typeface="Arial"/>
                <a:ea typeface="+mn-ea"/>
                <a:cs typeface="Arial" pitchFamily="34" charset="0"/>
              </a:defRPr>
            </a:lvl9pPr>
          </a:lstStyle>
          <a:p>
            <a:pPr marL="0" marR="0" lvl="0" indent="0" defTabSz="842963" rtl="0" eaLnBrk="0" fontAlgn="base" latinLnBrk="0" hangingPunct="0">
              <a:lnSpc>
                <a:spcPct val="100000"/>
              </a:lnSpc>
              <a:spcBef>
                <a:spcPts val="600"/>
              </a:spcBef>
              <a:spcAft>
                <a:spcPct val="0"/>
              </a:spcAft>
              <a:buClrTx/>
              <a:buSzTx/>
              <a:buFont typeface="Arial" charset="0"/>
              <a:buNone/>
              <a:tabLst/>
              <a:defRPr/>
            </a:pPr>
            <a:r>
              <a:rPr kumimoji="0" lang="en-GB"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HLD Lead</a:t>
            </a:r>
          </a:p>
        </p:txBody>
      </p:sp>
      <p:sp>
        <p:nvSpPr>
          <p:cNvPr id="7" name="Content Placeholder 5">
            <a:extLst>
              <a:ext uri="{FF2B5EF4-FFF2-40B4-BE49-F238E27FC236}">
                <a16:creationId xmlns:a16="http://schemas.microsoft.com/office/drawing/2014/main" id="{9BEECE77-25DF-4FB2-A781-E8D38C826078}"/>
              </a:ext>
            </a:extLst>
          </p:cNvPr>
          <p:cNvSpPr txBox="1">
            <a:spLocks/>
          </p:cNvSpPr>
          <p:nvPr/>
        </p:nvSpPr>
        <p:spPr bwMode="auto">
          <a:xfrm>
            <a:off x="434244" y="1226852"/>
            <a:ext cx="2931622" cy="3132561"/>
          </a:xfrm>
          <a:prstGeom prst="rect">
            <a:avLst/>
          </a:prstGeom>
          <a:solidFill>
            <a:srgbClr val="FFFFFF"/>
          </a:solidFill>
          <a:ln w="12700">
            <a:solidFill>
              <a:srgbClr val="409DAD"/>
            </a:solid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lvl1pPr algn="l" defTabSz="842963" rtl="0" eaLnBrk="0" fontAlgn="base" hangingPunct="0">
              <a:spcBef>
                <a:spcPts val="600"/>
              </a:spcBef>
              <a:spcAft>
                <a:spcPct val="0"/>
              </a:spcAft>
              <a:buFont typeface="Arial" charset="0"/>
              <a:defRPr lang="en-US" sz="1200" kern="1200" dirty="0">
                <a:solidFill>
                  <a:schemeClr val="tx2"/>
                </a:solidFill>
                <a:latin typeface="+mn-lt"/>
                <a:ea typeface="+mn-ea"/>
                <a:cs typeface="Arial" pitchFamily="34" charset="0"/>
              </a:defRPr>
            </a:lvl1pPr>
            <a:lvl2pPr algn="l" defTabSz="842963" rtl="0" eaLnBrk="0" fontAlgn="base" hangingPunct="0">
              <a:spcBef>
                <a:spcPts val="600"/>
              </a:spcBef>
              <a:spcAft>
                <a:spcPct val="0"/>
              </a:spcAft>
              <a:buFont typeface="Arial" charset="0"/>
              <a:defRPr lang="en-US" sz="1000" kern="1200" dirty="0">
                <a:solidFill>
                  <a:schemeClr val="tx1"/>
                </a:solidFill>
                <a:latin typeface="+mn-lt"/>
                <a:ea typeface="+mn-ea"/>
                <a:cs typeface="Arial" pitchFamily="34" charset="0"/>
              </a:defRPr>
            </a:lvl2pPr>
            <a:lvl3pPr marL="163513" indent="-163513" algn="l" defTabSz="842963" rtl="0" eaLnBrk="0" fontAlgn="base" hangingPunct="0">
              <a:spcBef>
                <a:spcPts val="600"/>
              </a:spcBef>
              <a:spcAft>
                <a:spcPct val="0"/>
              </a:spcAft>
              <a:buClr>
                <a:schemeClr val="tx2"/>
              </a:buClr>
              <a:buFont typeface="Arial" charset="0"/>
              <a:buChar char="●"/>
              <a:defRPr lang="en-US" sz="1000" kern="1200" dirty="0">
                <a:solidFill>
                  <a:schemeClr val="tx1"/>
                </a:solidFill>
                <a:latin typeface="+mn-lt"/>
                <a:ea typeface="+mn-ea"/>
                <a:cs typeface="Arial" pitchFamily="34" charset="0"/>
              </a:defRPr>
            </a:lvl3pPr>
            <a:lvl4pPr marL="327025" indent="-163513" algn="l" defTabSz="842963" rtl="0" eaLnBrk="0" fontAlgn="base" hangingPunct="0">
              <a:spcBef>
                <a:spcPts val="600"/>
              </a:spcBef>
              <a:spcAft>
                <a:spcPct val="0"/>
              </a:spcAft>
              <a:buClr>
                <a:schemeClr val="tx2"/>
              </a:buClr>
              <a:buFont typeface="Arial" charset="0"/>
              <a:buChar char="–"/>
              <a:defRPr lang="en-US" sz="1000" kern="1200" dirty="0">
                <a:solidFill>
                  <a:schemeClr val="tx1"/>
                </a:solidFill>
                <a:latin typeface="+mn-lt"/>
                <a:ea typeface="+mn-ea"/>
                <a:cs typeface="Arial" pitchFamily="34" charset="0"/>
              </a:defRPr>
            </a:lvl4pPr>
            <a:lvl5pPr marL="493713" indent="-160338" algn="l" defTabSz="842963" rtl="0" eaLnBrk="0" fontAlgn="base" hangingPunct="0">
              <a:spcBef>
                <a:spcPts val="600"/>
              </a:spcBef>
              <a:spcAft>
                <a:spcPct val="0"/>
              </a:spcAft>
              <a:buClr>
                <a:schemeClr val="tx2"/>
              </a:buClr>
              <a:buFont typeface="Arial" charset="0"/>
              <a:buChar char="●"/>
              <a:defRPr lang="en-GB" sz="1000" kern="1200">
                <a:solidFill>
                  <a:schemeClr val="tx1"/>
                </a:solidFill>
                <a:latin typeface="+mn-lt"/>
                <a:ea typeface="+mn-ea"/>
                <a:cs typeface="Arial" pitchFamily="34" charset="0"/>
              </a:defRPr>
            </a:lvl5pPr>
            <a:lvl6pPr marL="665301" indent="-171455" algn="l" defTabSz="844083" rtl="0" eaLnBrk="1" latinLnBrk="0" hangingPunct="1">
              <a:lnSpc>
                <a:spcPct val="100000"/>
              </a:lnSpc>
              <a:spcBef>
                <a:spcPts val="554"/>
              </a:spcBef>
              <a:buClr>
                <a:srgbClr val="97989A"/>
              </a:buClr>
              <a:buFont typeface="Arial" pitchFamily="34" charset="0"/>
              <a:buChar char="–"/>
              <a:defRPr lang="en-GB" sz="923" kern="1200" baseline="0">
                <a:solidFill>
                  <a:schemeClr val="tx1"/>
                </a:solidFill>
                <a:latin typeface="Arial"/>
                <a:ea typeface="+mn-ea"/>
                <a:cs typeface="Arial" pitchFamily="34" charset="0"/>
              </a:defRPr>
            </a:lvl6pPr>
            <a:lvl7pPr marL="826498" indent="-161196" algn="l" defTabSz="844083" rtl="0" eaLnBrk="1" latinLnBrk="0" hangingPunct="1">
              <a:lnSpc>
                <a:spcPct val="100000"/>
              </a:lnSpc>
              <a:spcBef>
                <a:spcPts val="554"/>
              </a:spcBef>
              <a:buClr>
                <a:srgbClr val="97989A"/>
              </a:buClr>
              <a:buFont typeface="Arial" pitchFamily="34" charset="0"/>
              <a:buChar char="■"/>
              <a:defRPr lang="en-GB" sz="923" kern="1200" baseline="0">
                <a:solidFill>
                  <a:schemeClr val="tx1"/>
                </a:solidFill>
                <a:latin typeface="Arial"/>
                <a:ea typeface="+mn-ea"/>
                <a:cs typeface="Arial" pitchFamily="34" charset="0"/>
              </a:defRPr>
            </a:lvl7pPr>
            <a:lvl8pPr marL="997952" indent="-171455" algn="l" defTabSz="844083" rtl="0" eaLnBrk="1" latinLnBrk="0" hangingPunct="1">
              <a:lnSpc>
                <a:spcPct val="100000"/>
              </a:lnSpc>
              <a:spcBef>
                <a:spcPts val="554"/>
              </a:spcBef>
              <a:buClr>
                <a:srgbClr val="97989A"/>
              </a:buClr>
              <a:buFont typeface="Arial" pitchFamily="34" charset="0"/>
              <a:buChar char="–"/>
              <a:defRPr lang="en-GB" sz="923" kern="1200" baseline="0">
                <a:solidFill>
                  <a:schemeClr val="tx1"/>
                </a:solidFill>
                <a:latin typeface="Arial"/>
                <a:ea typeface="+mn-ea"/>
                <a:cs typeface="+mn-cs"/>
              </a:defRPr>
            </a:lvl8pPr>
            <a:lvl9pPr marL="1159149" indent="-161196" algn="l" defTabSz="844083" rtl="0" eaLnBrk="1" latinLnBrk="0" hangingPunct="1">
              <a:lnSpc>
                <a:spcPct val="100000"/>
              </a:lnSpc>
              <a:spcBef>
                <a:spcPts val="554"/>
              </a:spcBef>
              <a:buClr>
                <a:srgbClr val="97989A"/>
              </a:buClr>
              <a:buFont typeface="Arial" pitchFamily="34" charset="0"/>
              <a:buChar char="■"/>
              <a:defRPr lang="en-GB" sz="923" kern="1200" dirty="0" smtClean="0">
                <a:solidFill>
                  <a:schemeClr val="tx1"/>
                </a:solidFill>
                <a:latin typeface="Arial"/>
                <a:ea typeface="+mn-ea"/>
                <a:cs typeface="Arial" pitchFamily="34" charset="0"/>
              </a:defRPr>
            </a:lvl9pPr>
          </a:lstStyle>
          <a:p>
            <a:pPr marR="0" lvl="0" algn="l" defTabSz="842963" rtl="0" eaLnBrk="0" fontAlgn="base" latinLnBrk="0" hangingPunct="0">
              <a:lnSpc>
                <a:spcPct val="100000"/>
              </a:lnSpc>
              <a:spcBef>
                <a:spcPts val="600"/>
              </a:spcBef>
              <a:spcAft>
                <a:spcPct val="0"/>
              </a:spcAft>
              <a:buClrTx/>
              <a:buSzTx/>
              <a:tabLst/>
              <a:defRPr/>
            </a:pPr>
            <a:endParaRPr kumimoji="0" lang="en-GB" altLang="en-US" sz="500" b="0" i="0" u="none" strike="noStrike" kern="1200" cap="none" spc="0" normalizeH="0" baseline="0" noProof="0">
              <a:ln>
                <a:noFill/>
              </a:ln>
              <a:solidFill>
                <a:srgbClr val="0D6C9A"/>
              </a:solidFill>
              <a:effectLst/>
              <a:uLnTx/>
              <a:uFillTx/>
              <a:latin typeface="Calibri"/>
              <a:ea typeface="+mn-ea"/>
              <a:cs typeface="Arial" pitchFamily="34" charset="0"/>
            </a:endParaRPr>
          </a:p>
          <a:p>
            <a:pPr marL="285750" marR="0" lvl="0" indent="-285750" algn="l" defTabSz="842963"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GB" altLang="en-US" sz="2200" b="0" i="0" u="none" strike="noStrike" kern="1200" cap="none" spc="0" normalizeH="0" baseline="0" noProof="0">
                <a:ln>
                  <a:noFill/>
                </a:ln>
                <a:solidFill>
                  <a:srgbClr val="0D6C9A"/>
                </a:solidFill>
                <a:effectLst/>
                <a:uLnTx/>
                <a:uFillTx/>
                <a:latin typeface="Arial" panose="020B0604020202020204" pitchFamily="34" charset="0"/>
                <a:ea typeface="+mn-ea"/>
                <a:cs typeface="Arial" pitchFamily="34" charset="0"/>
              </a:rPr>
              <a:t>Leadership of  HLD in practice (Dentist or PM)</a:t>
            </a:r>
          </a:p>
          <a:p>
            <a:pPr marL="285750" marR="0" lvl="0" indent="-285750" algn="l" defTabSz="842963"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GB" altLang="en-US" sz="2200" b="0" i="0" u="none" strike="noStrike" kern="1200" cap="none" spc="0" normalizeH="0" baseline="0" noProof="0">
                <a:ln>
                  <a:noFill/>
                </a:ln>
                <a:solidFill>
                  <a:srgbClr val="0D6C9A"/>
                </a:solidFill>
                <a:effectLst/>
                <a:uLnTx/>
                <a:uFillTx/>
                <a:latin typeface="Arial" panose="020B0604020202020204" pitchFamily="34" charset="0"/>
                <a:ea typeface="+mn-ea"/>
                <a:cs typeface="Arial" pitchFamily="34" charset="0"/>
              </a:rPr>
              <a:t>Leads HLD by:</a:t>
            </a:r>
          </a:p>
          <a:p>
            <a:pPr marL="628650" lvl="1" indent="-285750">
              <a:buFont typeface="Courier New" panose="02070309020205020404" pitchFamily="49" charset="0"/>
              <a:buChar char="o"/>
            </a:pPr>
            <a:r>
              <a:rPr kumimoji="0" lang="en-GB" altLang="en-US" sz="2200" b="0" i="0" u="none" strike="noStrike" kern="1200" cap="none" spc="0" normalizeH="0" baseline="0" noProof="0">
                <a:ln>
                  <a:noFill/>
                </a:ln>
                <a:solidFill>
                  <a:srgbClr val="0D6C9A"/>
                </a:solidFill>
                <a:effectLst/>
                <a:uLnTx/>
                <a:uFillTx/>
                <a:latin typeface="Arial" panose="020B0604020202020204" pitchFamily="34" charset="0"/>
                <a:ea typeface="+mn-ea"/>
                <a:cs typeface="Arial" pitchFamily="34" charset="0"/>
              </a:rPr>
              <a:t>Delivering in house training to the practice team </a:t>
            </a:r>
          </a:p>
          <a:p>
            <a:pPr marL="628650" lvl="1" indent="-285750">
              <a:buFont typeface="Courier New" panose="02070309020205020404" pitchFamily="49" charset="0"/>
              <a:buChar char="o"/>
            </a:pPr>
            <a:r>
              <a:rPr kumimoji="0" lang="en-GB" altLang="en-US" sz="2200" b="0" i="0" u="none" strike="noStrike" kern="1200" cap="none" spc="0" normalizeH="0" baseline="0" noProof="0">
                <a:ln>
                  <a:noFill/>
                </a:ln>
                <a:solidFill>
                  <a:srgbClr val="0D6C9A"/>
                </a:solidFill>
                <a:effectLst/>
                <a:uLnTx/>
                <a:uFillTx/>
                <a:latin typeface="Arial" panose="020B0604020202020204" pitchFamily="34" charset="0"/>
                <a:ea typeface="+mn-ea"/>
                <a:cs typeface="Arial" pitchFamily="34" charset="0"/>
              </a:rPr>
              <a:t>Works with the team to develop the action plan</a:t>
            </a:r>
          </a:p>
          <a:p>
            <a:pPr marL="628650" lvl="1" indent="-285750">
              <a:buFont typeface="Courier New" panose="02070309020205020404" pitchFamily="49" charset="0"/>
              <a:buChar char="o"/>
            </a:pPr>
            <a:r>
              <a:rPr lang="en-GB" altLang="en-US" sz="2200">
                <a:solidFill>
                  <a:srgbClr val="0D6C9A"/>
                </a:solidFill>
                <a:latin typeface="Arial" panose="020B0604020202020204" pitchFamily="34" charset="0"/>
              </a:rPr>
              <a:t>Supporting the HLD Champion</a:t>
            </a:r>
          </a:p>
          <a:p>
            <a:pPr marL="628650" lvl="1" indent="-285750">
              <a:buFont typeface="Courier New" panose="02070309020205020404" pitchFamily="49" charset="0"/>
              <a:buChar char="o"/>
            </a:pPr>
            <a:r>
              <a:rPr kumimoji="0" lang="en-GB" altLang="en-US" sz="2200" b="0" i="0" u="none" strike="noStrike" kern="1200" cap="none" spc="0" normalizeH="0" baseline="0" noProof="0">
                <a:ln>
                  <a:noFill/>
                </a:ln>
                <a:solidFill>
                  <a:srgbClr val="0D6C9A"/>
                </a:solidFill>
                <a:effectLst/>
                <a:uLnTx/>
                <a:uFillTx/>
                <a:latin typeface="Arial" panose="020B0604020202020204" pitchFamily="34" charset="0"/>
                <a:ea typeface="+mn-ea"/>
                <a:cs typeface="Arial" pitchFamily="34" charset="0"/>
              </a:rPr>
              <a:t>Ensuring toolkits and campaigns are implemented</a:t>
            </a:r>
          </a:p>
          <a:p>
            <a:pPr marL="342900" marR="0" lvl="0" indent="-342900" algn="l" defTabSz="842963"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GB" altLang="en-US" sz="2200" b="0" i="0" u="none" strike="noStrike" kern="1200" cap="none" spc="0" normalizeH="0" baseline="0" noProof="0">
                <a:ln>
                  <a:noFill/>
                </a:ln>
                <a:solidFill>
                  <a:srgbClr val="0D6C9A"/>
                </a:solidFill>
                <a:effectLst/>
                <a:uLnTx/>
                <a:uFillTx/>
                <a:latin typeface="Arial" panose="020B0604020202020204" pitchFamily="34" charset="0"/>
                <a:ea typeface="+mn-ea"/>
                <a:cs typeface="Arial" pitchFamily="34" charset="0"/>
              </a:rPr>
              <a:t>Networks with other leads</a:t>
            </a:r>
          </a:p>
        </p:txBody>
      </p:sp>
      <p:sp>
        <p:nvSpPr>
          <p:cNvPr id="8" name="Content Placeholder 3">
            <a:extLst>
              <a:ext uri="{FF2B5EF4-FFF2-40B4-BE49-F238E27FC236}">
                <a16:creationId xmlns:a16="http://schemas.microsoft.com/office/drawing/2014/main" id="{222D4C86-1964-49E3-89AF-BFA373CB7DC0}"/>
              </a:ext>
            </a:extLst>
          </p:cNvPr>
          <p:cNvSpPr txBox="1">
            <a:spLocks/>
          </p:cNvSpPr>
          <p:nvPr/>
        </p:nvSpPr>
        <p:spPr bwMode="auto">
          <a:xfrm>
            <a:off x="3553668" y="1243900"/>
            <a:ext cx="2864104" cy="3132561"/>
          </a:xfrm>
          <a:prstGeom prst="rect">
            <a:avLst/>
          </a:prstGeom>
          <a:solidFill>
            <a:srgbClr val="FFFFFF"/>
          </a:solidFill>
          <a:ln w="12700">
            <a:solidFill>
              <a:srgbClr val="409DAD"/>
            </a:solidFill>
            <a:miter lim="800000"/>
            <a:headEnd/>
            <a:tailEnd/>
          </a:ln>
        </p:spPr>
        <p:txBody>
          <a:bodyPr vert="horz" wrap="square" lIns="91440" tIns="45720" rIns="91440" bIns="45720" numCol="1" anchor="t" anchorCtr="0" compatLnSpc="1">
            <a:prstTxWarp prst="textNoShape">
              <a:avLst/>
            </a:prstTxWarp>
            <a:noAutofit/>
          </a:bodyPr>
          <a:lstStyle>
            <a:lvl1pPr algn="l" defTabSz="842963" rtl="0" eaLnBrk="0" fontAlgn="base" hangingPunct="0">
              <a:spcBef>
                <a:spcPts val="600"/>
              </a:spcBef>
              <a:spcAft>
                <a:spcPct val="0"/>
              </a:spcAft>
              <a:buFont typeface="Arial" charset="0"/>
              <a:defRPr lang="en-US" sz="1200" kern="1200" dirty="0">
                <a:solidFill>
                  <a:schemeClr val="tx2"/>
                </a:solidFill>
                <a:latin typeface="+mn-lt"/>
                <a:ea typeface="+mn-ea"/>
                <a:cs typeface="Arial" pitchFamily="34" charset="0"/>
              </a:defRPr>
            </a:lvl1pPr>
            <a:lvl2pPr algn="l" defTabSz="842963" rtl="0" eaLnBrk="0" fontAlgn="base" hangingPunct="0">
              <a:spcBef>
                <a:spcPts val="600"/>
              </a:spcBef>
              <a:spcAft>
                <a:spcPct val="0"/>
              </a:spcAft>
              <a:buFont typeface="Arial" charset="0"/>
              <a:defRPr lang="en-US" sz="1000" kern="1200" dirty="0">
                <a:solidFill>
                  <a:schemeClr val="tx1"/>
                </a:solidFill>
                <a:latin typeface="+mn-lt"/>
                <a:ea typeface="+mn-ea"/>
                <a:cs typeface="Arial" pitchFamily="34" charset="0"/>
              </a:defRPr>
            </a:lvl2pPr>
            <a:lvl3pPr marL="163513" indent="-163513" algn="l" defTabSz="842963" rtl="0" eaLnBrk="0" fontAlgn="base" hangingPunct="0">
              <a:spcBef>
                <a:spcPts val="600"/>
              </a:spcBef>
              <a:spcAft>
                <a:spcPct val="0"/>
              </a:spcAft>
              <a:buClr>
                <a:schemeClr val="tx2"/>
              </a:buClr>
              <a:buFont typeface="Arial" charset="0"/>
              <a:buChar char="●"/>
              <a:defRPr lang="en-US" sz="1000" kern="1200" dirty="0">
                <a:solidFill>
                  <a:schemeClr val="tx1"/>
                </a:solidFill>
                <a:latin typeface="+mn-lt"/>
                <a:ea typeface="+mn-ea"/>
                <a:cs typeface="Arial" pitchFamily="34" charset="0"/>
              </a:defRPr>
            </a:lvl3pPr>
            <a:lvl4pPr marL="327025" indent="-163513" algn="l" defTabSz="842963" rtl="0" eaLnBrk="0" fontAlgn="base" hangingPunct="0">
              <a:spcBef>
                <a:spcPts val="600"/>
              </a:spcBef>
              <a:spcAft>
                <a:spcPct val="0"/>
              </a:spcAft>
              <a:buClr>
                <a:schemeClr val="tx2"/>
              </a:buClr>
              <a:buFont typeface="Arial" charset="0"/>
              <a:buChar char="–"/>
              <a:defRPr lang="en-US" sz="1000" kern="1200" dirty="0">
                <a:solidFill>
                  <a:schemeClr val="tx1"/>
                </a:solidFill>
                <a:latin typeface="+mn-lt"/>
                <a:ea typeface="+mn-ea"/>
                <a:cs typeface="Arial" pitchFamily="34" charset="0"/>
              </a:defRPr>
            </a:lvl4pPr>
            <a:lvl5pPr marL="493713" indent="-160338" algn="l" defTabSz="842963" rtl="0" eaLnBrk="0" fontAlgn="base" hangingPunct="0">
              <a:spcBef>
                <a:spcPts val="600"/>
              </a:spcBef>
              <a:spcAft>
                <a:spcPct val="0"/>
              </a:spcAft>
              <a:buClr>
                <a:schemeClr val="tx2"/>
              </a:buClr>
              <a:buFont typeface="Arial" charset="0"/>
              <a:buChar char="●"/>
              <a:defRPr lang="en-GB" sz="1000" kern="1200">
                <a:solidFill>
                  <a:schemeClr val="tx1"/>
                </a:solidFill>
                <a:latin typeface="+mn-lt"/>
                <a:ea typeface="+mn-ea"/>
                <a:cs typeface="Arial" pitchFamily="34" charset="0"/>
              </a:defRPr>
            </a:lvl5pPr>
            <a:lvl6pPr marL="665301" indent="-171455" algn="l" defTabSz="844083" rtl="0" eaLnBrk="1" latinLnBrk="0" hangingPunct="1">
              <a:lnSpc>
                <a:spcPct val="100000"/>
              </a:lnSpc>
              <a:spcBef>
                <a:spcPts val="554"/>
              </a:spcBef>
              <a:buClr>
                <a:srgbClr val="97989A"/>
              </a:buClr>
              <a:buFont typeface="Arial" pitchFamily="34" charset="0"/>
              <a:buChar char="–"/>
              <a:defRPr lang="en-GB" sz="923" kern="1200" baseline="0">
                <a:solidFill>
                  <a:schemeClr val="tx1"/>
                </a:solidFill>
                <a:latin typeface="Arial"/>
                <a:ea typeface="+mn-ea"/>
                <a:cs typeface="Arial" pitchFamily="34" charset="0"/>
              </a:defRPr>
            </a:lvl6pPr>
            <a:lvl7pPr marL="826498" indent="-161196" algn="l" defTabSz="844083" rtl="0" eaLnBrk="1" latinLnBrk="0" hangingPunct="1">
              <a:lnSpc>
                <a:spcPct val="100000"/>
              </a:lnSpc>
              <a:spcBef>
                <a:spcPts val="554"/>
              </a:spcBef>
              <a:buClr>
                <a:srgbClr val="97989A"/>
              </a:buClr>
              <a:buFont typeface="Arial" pitchFamily="34" charset="0"/>
              <a:buChar char="■"/>
              <a:defRPr lang="en-GB" sz="923" kern="1200" baseline="0">
                <a:solidFill>
                  <a:schemeClr val="tx1"/>
                </a:solidFill>
                <a:latin typeface="Arial"/>
                <a:ea typeface="+mn-ea"/>
                <a:cs typeface="Arial" pitchFamily="34" charset="0"/>
              </a:defRPr>
            </a:lvl7pPr>
            <a:lvl8pPr marL="997952" indent="-171455" algn="l" defTabSz="844083" rtl="0" eaLnBrk="1" latinLnBrk="0" hangingPunct="1">
              <a:lnSpc>
                <a:spcPct val="100000"/>
              </a:lnSpc>
              <a:spcBef>
                <a:spcPts val="554"/>
              </a:spcBef>
              <a:buClr>
                <a:srgbClr val="97989A"/>
              </a:buClr>
              <a:buFont typeface="Arial" pitchFamily="34" charset="0"/>
              <a:buChar char="–"/>
              <a:defRPr lang="en-GB" sz="923" kern="1200" baseline="0">
                <a:solidFill>
                  <a:schemeClr val="tx1"/>
                </a:solidFill>
                <a:latin typeface="Arial"/>
                <a:ea typeface="+mn-ea"/>
                <a:cs typeface="+mn-cs"/>
              </a:defRPr>
            </a:lvl8pPr>
            <a:lvl9pPr marL="1159149" indent="-161196" algn="l" defTabSz="844083" rtl="0" eaLnBrk="1" latinLnBrk="0" hangingPunct="1">
              <a:lnSpc>
                <a:spcPct val="100000"/>
              </a:lnSpc>
              <a:spcBef>
                <a:spcPts val="554"/>
              </a:spcBef>
              <a:buClr>
                <a:srgbClr val="97989A"/>
              </a:buClr>
              <a:buFont typeface="Arial" pitchFamily="34" charset="0"/>
              <a:buChar char="■"/>
              <a:defRPr lang="en-GB" sz="923" kern="1200" dirty="0" smtClean="0">
                <a:solidFill>
                  <a:schemeClr val="tx1"/>
                </a:solidFill>
                <a:latin typeface="Arial"/>
                <a:ea typeface="+mn-ea"/>
                <a:cs typeface="Arial" pitchFamily="34" charset="0"/>
              </a:defRPr>
            </a:lvl9pPr>
          </a:lstStyle>
          <a:p>
            <a:pPr marL="342900" marR="0" lvl="0" indent="-342900" algn="l" defTabSz="842963"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GB" altLang="en-US" sz="1400" b="0" i="0" u="none" strike="noStrike" kern="1200" cap="none" spc="0" normalizeH="0" baseline="0" noProof="0">
                <a:ln>
                  <a:noFill/>
                </a:ln>
                <a:solidFill>
                  <a:srgbClr val="0D6C9A"/>
                </a:solidFill>
                <a:effectLst/>
                <a:uLnTx/>
                <a:uFillTx/>
                <a:ea typeface="+mn-ea"/>
                <a:cs typeface="Arial" pitchFamily="34" charset="0"/>
              </a:rPr>
              <a:t>Dental nurse,  Receptionist or PM</a:t>
            </a:r>
          </a:p>
          <a:p>
            <a:pPr marL="342900" marR="0" lvl="0" indent="-342900" algn="l" defTabSz="842963"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GB" altLang="en-US" sz="1400" b="0" i="0" u="none" strike="noStrike" kern="1200" cap="none" spc="0" normalizeH="0" baseline="0" noProof="0">
                <a:ln>
                  <a:noFill/>
                </a:ln>
                <a:solidFill>
                  <a:srgbClr val="0D6C9A"/>
                </a:solidFill>
                <a:effectLst/>
                <a:uLnTx/>
                <a:uFillTx/>
                <a:ea typeface="+mn-ea"/>
                <a:cs typeface="Arial" pitchFamily="34" charset="0"/>
              </a:rPr>
              <a:t>Supports the HLD lead to deliver the in house training</a:t>
            </a:r>
          </a:p>
          <a:p>
            <a:pPr marL="342900" marR="0" lvl="0" indent="-342900" algn="l" defTabSz="842963"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GB" altLang="en-US" sz="1400" b="0" i="0" u="none" strike="noStrike" kern="1200" cap="none" spc="0" normalizeH="0" baseline="0" noProof="0">
                <a:ln>
                  <a:noFill/>
                </a:ln>
                <a:solidFill>
                  <a:srgbClr val="0D6C9A"/>
                </a:solidFill>
                <a:effectLst/>
                <a:uLnTx/>
                <a:uFillTx/>
                <a:ea typeface="+mn-ea"/>
                <a:cs typeface="Arial" pitchFamily="34" charset="0"/>
              </a:rPr>
              <a:t>Undertakes the e-learning and RSPH qualification</a:t>
            </a:r>
          </a:p>
          <a:p>
            <a:pPr marL="342900" marR="0" lvl="0" indent="-342900" algn="l" defTabSz="842963"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GB" altLang="en-US" sz="1400" b="0" i="0" u="none" strike="noStrike" kern="1200" cap="none" spc="0" normalizeH="0" baseline="0" noProof="0">
                <a:ln>
                  <a:noFill/>
                </a:ln>
                <a:solidFill>
                  <a:srgbClr val="0D6C9A"/>
                </a:solidFill>
                <a:effectLst/>
                <a:uLnTx/>
                <a:uFillTx/>
                <a:ea typeface="+mn-ea"/>
                <a:cs typeface="Arial" pitchFamily="34" charset="0"/>
              </a:rPr>
              <a:t>Completes champion training</a:t>
            </a:r>
          </a:p>
          <a:p>
            <a:pPr marL="342900" marR="0" lvl="0" indent="-342900" algn="l" defTabSz="842963"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GB" altLang="en-US" sz="1400" b="0" i="0" u="none" strike="noStrike" kern="1200" cap="none" spc="0" normalizeH="0" baseline="0" noProof="0">
                <a:ln>
                  <a:noFill/>
                </a:ln>
                <a:solidFill>
                  <a:srgbClr val="0D6C9A"/>
                </a:solidFill>
                <a:effectLst/>
                <a:uLnTx/>
                <a:uFillTx/>
                <a:ea typeface="+mn-ea"/>
                <a:cs typeface="Arial" pitchFamily="34" charset="0"/>
              </a:rPr>
              <a:t>Supports the HLD lead in the development of the action plan</a:t>
            </a:r>
          </a:p>
          <a:p>
            <a:pPr marL="342900" marR="0" lvl="0" indent="-342900" algn="l" defTabSz="842963"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GB" altLang="en-US" sz="1400" b="0" i="0" u="none" strike="noStrike" kern="1200" cap="none" spc="0" normalizeH="0" baseline="0" noProof="0">
                <a:ln>
                  <a:noFill/>
                </a:ln>
                <a:solidFill>
                  <a:srgbClr val="0D6C9A"/>
                </a:solidFill>
                <a:effectLst/>
                <a:uLnTx/>
                <a:uFillTx/>
                <a:ea typeface="+mn-ea"/>
                <a:cs typeface="Arial" pitchFamily="34" charset="0"/>
              </a:rPr>
              <a:t>Networks  with other HLD champions</a:t>
            </a:r>
          </a:p>
        </p:txBody>
      </p:sp>
      <p:sp>
        <p:nvSpPr>
          <p:cNvPr id="9" name="Text Placeholder 5">
            <a:extLst>
              <a:ext uri="{FF2B5EF4-FFF2-40B4-BE49-F238E27FC236}">
                <a16:creationId xmlns:a16="http://schemas.microsoft.com/office/drawing/2014/main" id="{6DFD318D-1CC2-442D-89AC-A198C5B71A49}"/>
              </a:ext>
            </a:extLst>
          </p:cNvPr>
          <p:cNvSpPr txBox="1">
            <a:spLocks/>
          </p:cNvSpPr>
          <p:nvPr/>
        </p:nvSpPr>
        <p:spPr bwMode="gray">
          <a:xfrm>
            <a:off x="3553668" y="873054"/>
            <a:ext cx="2864104" cy="370846"/>
          </a:xfrm>
          <a:prstGeom prst="rect">
            <a:avLst/>
          </a:prstGeom>
          <a:solidFill>
            <a:srgbClr val="92101C"/>
          </a:solidFill>
          <a:ln w="12700">
            <a:solidFill>
              <a:srgbClr val="409DAD"/>
            </a:solidFill>
            <a:miter lim="800000"/>
            <a:headEnd/>
            <a:tailEnd/>
          </a:ln>
        </p:spPr>
        <p:txBody>
          <a:bodyPr vert="horz" wrap="square" lIns="0" tIns="0" rIns="0" bIns="0" numCol="1" rtlCol="0" anchor="ctr" anchorCtr="1" compatLnSpc="1">
            <a:prstTxWarp prst="textNoShape">
              <a:avLst/>
            </a:prstTxWarp>
            <a:normAutofit/>
          </a:bodyPr>
          <a:lstStyle>
            <a:lvl1pPr algn="l" defTabSz="842963" rtl="0" eaLnBrk="0" fontAlgn="base" hangingPunct="0">
              <a:spcBef>
                <a:spcPts val="600"/>
              </a:spcBef>
              <a:spcAft>
                <a:spcPct val="0"/>
              </a:spcAft>
              <a:buFont typeface="Arial" charset="0"/>
              <a:defRPr lang="en-US" sz="1292" b="1" kern="1200" noProof="0" dirty="0" smtClean="0">
                <a:solidFill>
                  <a:schemeClr val="bg1"/>
                </a:solidFill>
                <a:latin typeface="Arial" pitchFamily="34" charset="0"/>
                <a:ea typeface="+mn-ea"/>
                <a:cs typeface="Arial" pitchFamily="34" charset="0"/>
              </a:defRPr>
            </a:lvl1pPr>
            <a:lvl2pPr algn="l" defTabSz="842963" rtl="0" eaLnBrk="0" fontAlgn="base" hangingPunct="0">
              <a:spcBef>
                <a:spcPts val="600"/>
              </a:spcBef>
              <a:spcAft>
                <a:spcPct val="0"/>
              </a:spcAft>
              <a:buFont typeface="Arial" charset="0"/>
              <a:defRPr lang="en-US" sz="1000" kern="1200" dirty="0">
                <a:solidFill>
                  <a:schemeClr val="tx1"/>
                </a:solidFill>
                <a:latin typeface="+mn-lt"/>
                <a:ea typeface="+mn-ea"/>
                <a:cs typeface="Arial" pitchFamily="34" charset="0"/>
              </a:defRPr>
            </a:lvl2pPr>
            <a:lvl3pPr marL="163513" indent="-163513" algn="l" defTabSz="842963" rtl="0" eaLnBrk="0" fontAlgn="base" hangingPunct="0">
              <a:spcBef>
                <a:spcPts val="600"/>
              </a:spcBef>
              <a:spcAft>
                <a:spcPct val="0"/>
              </a:spcAft>
              <a:buClr>
                <a:schemeClr val="tx2"/>
              </a:buClr>
              <a:buFont typeface="Arial" charset="0"/>
              <a:buChar char="●"/>
              <a:defRPr lang="en-US" sz="1000" kern="1200" dirty="0">
                <a:solidFill>
                  <a:schemeClr val="tx1"/>
                </a:solidFill>
                <a:latin typeface="+mn-lt"/>
                <a:ea typeface="+mn-ea"/>
                <a:cs typeface="Arial" pitchFamily="34" charset="0"/>
              </a:defRPr>
            </a:lvl3pPr>
            <a:lvl4pPr marL="327025" indent="-163513" algn="l" defTabSz="842963" rtl="0" eaLnBrk="0" fontAlgn="base" hangingPunct="0">
              <a:spcBef>
                <a:spcPts val="600"/>
              </a:spcBef>
              <a:spcAft>
                <a:spcPct val="0"/>
              </a:spcAft>
              <a:buClr>
                <a:schemeClr val="tx2"/>
              </a:buClr>
              <a:buFont typeface="Arial" charset="0"/>
              <a:buChar char="–"/>
              <a:defRPr lang="en-US" sz="1000" kern="1200" dirty="0">
                <a:solidFill>
                  <a:schemeClr val="tx1"/>
                </a:solidFill>
                <a:latin typeface="+mn-lt"/>
                <a:ea typeface="+mn-ea"/>
                <a:cs typeface="Arial" pitchFamily="34" charset="0"/>
              </a:defRPr>
            </a:lvl4pPr>
            <a:lvl5pPr marL="493713" indent="-160338" algn="l" defTabSz="842963" rtl="0" eaLnBrk="0" fontAlgn="base" hangingPunct="0">
              <a:spcBef>
                <a:spcPts val="600"/>
              </a:spcBef>
              <a:spcAft>
                <a:spcPct val="0"/>
              </a:spcAft>
              <a:buClr>
                <a:schemeClr val="tx2"/>
              </a:buClr>
              <a:buFont typeface="Arial" charset="0"/>
              <a:buChar char="●"/>
              <a:defRPr lang="en-GB" sz="1000" kern="1200">
                <a:solidFill>
                  <a:schemeClr val="tx1"/>
                </a:solidFill>
                <a:latin typeface="+mn-lt"/>
                <a:ea typeface="+mn-ea"/>
                <a:cs typeface="Arial" pitchFamily="34" charset="0"/>
              </a:defRPr>
            </a:lvl5pPr>
            <a:lvl6pPr marL="665301" indent="-171455" algn="l" defTabSz="844083" rtl="0" eaLnBrk="1" latinLnBrk="0" hangingPunct="1">
              <a:lnSpc>
                <a:spcPct val="100000"/>
              </a:lnSpc>
              <a:spcBef>
                <a:spcPts val="554"/>
              </a:spcBef>
              <a:buClr>
                <a:srgbClr val="97989A"/>
              </a:buClr>
              <a:buFont typeface="Arial" pitchFamily="34" charset="0"/>
              <a:buChar char="–"/>
              <a:defRPr lang="en-GB" sz="923" kern="1200" baseline="0">
                <a:solidFill>
                  <a:schemeClr val="tx1"/>
                </a:solidFill>
                <a:latin typeface="Arial"/>
                <a:ea typeface="+mn-ea"/>
                <a:cs typeface="Arial" pitchFamily="34" charset="0"/>
              </a:defRPr>
            </a:lvl6pPr>
            <a:lvl7pPr marL="826498" indent="-161196" algn="l" defTabSz="844083" rtl="0" eaLnBrk="1" latinLnBrk="0" hangingPunct="1">
              <a:lnSpc>
                <a:spcPct val="100000"/>
              </a:lnSpc>
              <a:spcBef>
                <a:spcPts val="554"/>
              </a:spcBef>
              <a:buClr>
                <a:srgbClr val="97989A"/>
              </a:buClr>
              <a:buFont typeface="Arial" pitchFamily="34" charset="0"/>
              <a:buChar char="■"/>
              <a:defRPr lang="en-GB" sz="923" kern="1200" baseline="0">
                <a:solidFill>
                  <a:schemeClr val="tx1"/>
                </a:solidFill>
                <a:latin typeface="Arial"/>
                <a:ea typeface="+mn-ea"/>
                <a:cs typeface="Arial" pitchFamily="34" charset="0"/>
              </a:defRPr>
            </a:lvl7pPr>
            <a:lvl8pPr marL="997952" indent="-171455" algn="l" defTabSz="844083" rtl="0" eaLnBrk="1" latinLnBrk="0" hangingPunct="1">
              <a:lnSpc>
                <a:spcPct val="100000"/>
              </a:lnSpc>
              <a:spcBef>
                <a:spcPts val="554"/>
              </a:spcBef>
              <a:buClr>
                <a:srgbClr val="97989A"/>
              </a:buClr>
              <a:buFont typeface="Arial" pitchFamily="34" charset="0"/>
              <a:buChar char="–"/>
              <a:defRPr lang="en-GB" sz="923" kern="1200" baseline="0">
                <a:solidFill>
                  <a:schemeClr val="tx1"/>
                </a:solidFill>
                <a:latin typeface="Arial"/>
                <a:ea typeface="+mn-ea"/>
                <a:cs typeface="+mn-cs"/>
              </a:defRPr>
            </a:lvl8pPr>
            <a:lvl9pPr marL="1159149" indent="-161196" algn="l" defTabSz="844083" rtl="0" eaLnBrk="1" latinLnBrk="0" hangingPunct="1">
              <a:lnSpc>
                <a:spcPct val="100000"/>
              </a:lnSpc>
              <a:spcBef>
                <a:spcPts val="554"/>
              </a:spcBef>
              <a:buClr>
                <a:srgbClr val="97989A"/>
              </a:buClr>
              <a:buFont typeface="Arial" pitchFamily="34" charset="0"/>
              <a:buChar char="■"/>
              <a:defRPr lang="en-GB" sz="923" kern="1200" dirty="0" smtClean="0">
                <a:solidFill>
                  <a:schemeClr val="tx1"/>
                </a:solidFill>
                <a:latin typeface="Arial"/>
                <a:ea typeface="+mn-ea"/>
                <a:cs typeface="Arial" pitchFamily="34" charset="0"/>
              </a:defRPr>
            </a:lvl9pPr>
          </a:lstStyle>
          <a:p>
            <a:pPr marL="0" marR="0" lvl="0" indent="0" algn="l" defTabSz="842963" rtl="0" eaLnBrk="0" fontAlgn="base" latinLnBrk="0" hangingPunct="0">
              <a:lnSpc>
                <a:spcPct val="100000"/>
              </a:lnSpc>
              <a:spcBef>
                <a:spcPts val="600"/>
              </a:spcBef>
              <a:spcAft>
                <a:spcPct val="0"/>
              </a:spcAft>
              <a:buClrTx/>
              <a:buSzTx/>
              <a:buFont typeface="Arial" charset="0"/>
              <a:buNone/>
              <a:tabLst/>
              <a:defRPr/>
            </a:pPr>
            <a:r>
              <a:rPr kumimoji="0" lang="en-GB"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HLD Champion  </a:t>
            </a:r>
          </a:p>
        </p:txBody>
      </p:sp>
    </p:spTree>
    <p:extLst>
      <p:ext uri="{BB962C8B-B14F-4D97-AF65-F5344CB8AC3E}">
        <p14:creationId xmlns:p14="http://schemas.microsoft.com/office/powerpoint/2010/main" val="314841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4457-5D19-4E4D-8EF1-82E833EF4EFD}"/>
              </a:ext>
            </a:extLst>
          </p:cNvPr>
          <p:cNvSpPr>
            <a:spLocks noGrp="1"/>
          </p:cNvSpPr>
          <p:nvPr>
            <p:ph type="title"/>
          </p:nvPr>
        </p:nvSpPr>
        <p:spPr>
          <a:xfrm>
            <a:off x="314946" y="317958"/>
            <a:ext cx="5915025" cy="477154"/>
          </a:xfrm>
        </p:spPr>
        <p:txBody>
          <a:bodyPr>
            <a:normAutofit fontScale="90000"/>
          </a:bodyPr>
          <a:lstStyle/>
          <a:p>
            <a:r>
              <a:rPr lang="en-GB" sz="2800"/>
              <a:t>Achieving Healthy Living Dentistry</a:t>
            </a:r>
            <a:endParaRPr lang="en-US"/>
          </a:p>
        </p:txBody>
      </p:sp>
      <p:sp>
        <p:nvSpPr>
          <p:cNvPr id="3" name="Content Placeholder 2">
            <a:extLst>
              <a:ext uri="{FF2B5EF4-FFF2-40B4-BE49-F238E27FC236}">
                <a16:creationId xmlns:a16="http://schemas.microsoft.com/office/drawing/2014/main" id="{8118D395-DA41-C44E-9841-AA52A390E1BF}"/>
              </a:ext>
            </a:extLst>
          </p:cNvPr>
          <p:cNvSpPr>
            <a:spLocks noGrp="1"/>
          </p:cNvSpPr>
          <p:nvPr>
            <p:ph idx="1"/>
          </p:nvPr>
        </p:nvSpPr>
        <p:spPr>
          <a:xfrm>
            <a:off x="314945" y="826400"/>
            <a:ext cx="5915025" cy="234050"/>
          </a:xfrm>
        </p:spPr>
        <p:txBody>
          <a:bodyPr>
            <a:normAutofit fontScale="77500" lnSpcReduction="20000"/>
          </a:bodyPr>
          <a:lstStyle/>
          <a:p>
            <a:r>
              <a:rPr lang="en-GB" altLang="en-US" sz="1600"/>
              <a:t> </a:t>
            </a:r>
            <a:endParaRPr lang="en-GB" altLang="en-US" sz="1600">
              <a:solidFill>
                <a:schemeClr val="bg2">
                  <a:lumMod val="10000"/>
                </a:schemeClr>
              </a:solidFill>
            </a:endParaRPr>
          </a:p>
        </p:txBody>
      </p:sp>
      <p:sp>
        <p:nvSpPr>
          <p:cNvPr id="4" name="Rectangle 3">
            <a:extLst>
              <a:ext uri="{FF2B5EF4-FFF2-40B4-BE49-F238E27FC236}">
                <a16:creationId xmlns:a16="http://schemas.microsoft.com/office/drawing/2014/main" id="{BB61DEC1-0CE9-4726-AF4C-465A89B05C46}"/>
              </a:ext>
            </a:extLst>
          </p:cNvPr>
          <p:cNvSpPr/>
          <p:nvPr/>
        </p:nvSpPr>
        <p:spPr>
          <a:xfrm>
            <a:off x="1816100" y="4838700"/>
            <a:ext cx="1612900" cy="165100"/>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5">
            <a:extLst>
              <a:ext uri="{FF2B5EF4-FFF2-40B4-BE49-F238E27FC236}">
                <a16:creationId xmlns:a16="http://schemas.microsoft.com/office/drawing/2014/main" id="{9BEECE77-25DF-4FB2-A781-E8D38C826078}"/>
              </a:ext>
            </a:extLst>
          </p:cNvPr>
          <p:cNvSpPr txBox="1">
            <a:spLocks/>
          </p:cNvSpPr>
          <p:nvPr/>
        </p:nvSpPr>
        <p:spPr bwMode="auto">
          <a:xfrm>
            <a:off x="327645" y="826400"/>
            <a:ext cx="4120984" cy="3646262"/>
          </a:xfrm>
          <a:prstGeom prst="rect">
            <a:avLst/>
          </a:prstGeom>
          <a:solidFill>
            <a:srgbClr val="FFFFFF"/>
          </a:solidFill>
          <a:ln w="12700">
            <a:solidFill>
              <a:schemeClr val="bg1"/>
            </a:solid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algn="l" defTabSz="842963" rtl="0" eaLnBrk="0" fontAlgn="base" hangingPunct="0">
              <a:spcBef>
                <a:spcPts val="600"/>
              </a:spcBef>
              <a:spcAft>
                <a:spcPct val="0"/>
              </a:spcAft>
              <a:buFont typeface="Arial" charset="0"/>
              <a:defRPr lang="en-US" sz="1200" kern="1200" dirty="0">
                <a:solidFill>
                  <a:schemeClr val="tx2"/>
                </a:solidFill>
                <a:latin typeface="+mn-lt"/>
                <a:ea typeface="+mn-ea"/>
                <a:cs typeface="Arial" pitchFamily="34" charset="0"/>
              </a:defRPr>
            </a:lvl1pPr>
            <a:lvl2pPr algn="l" defTabSz="842963" rtl="0" eaLnBrk="0" fontAlgn="base" hangingPunct="0">
              <a:spcBef>
                <a:spcPts val="600"/>
              </a:spcBef>
              <a:spcAft>
                <a:spcPct val="0"/>
              </a:spcAft>
              <a:buFont typeface="Arial" charset="0"/>
              <a:defRPr lang="en-US" sz="1000" kern="1200" dirty="0">
                <a:solidFill>
                  <a:schemeClr val="tx1"/>
                </a:solidFill>
                <a:latin typeface="+mn-lt"/>
                <a:ea typeface="+mn-ea"/>
                <a:cs typeface="Arial" pitchFamily="34" charset="0"/>
              </a:defRPr>
            </a:lvl2pPr>
            <a:lvl3pPr marL="163513" indent="-163513" algn="l" defTabSz="842963" rtl="0" eaLnBrk="0" fontAlgn="base" hangingPunct="0">
              <a:spcBef>
                <a:spcPts val="600"/>
              </a:spcBef>
              <a:spcAft>
                <a:spcPct val="0"/>
              </a:spcAft>
              <a:buClr>
                <a:schemeClr val="tx2"/>
              </a:buClr>
              <a:buFont typeface="Arial" charset="0"/>
              <a:buChar char="●"/>
              <a:defRPr lang="en-US" sz="1000" kern="1200" dirty="0">
                <a:solidFill>
                  <a:schemeClr val="tx1"/>
                </a:solidFill>
                <a:latin typeface="+mn-lt"/>
                <a:ea typeface="+mn-ea"/>
                <a:cs typeface="Arial" pitchFamily="34" charset="0"/>
              </a:defRPr>
            </a:lvl3pPr>
            <a:lvl4pPr marL="327025" indent="-163513" algn="l" defTabSz="842963" rtl="0" eaLnBrk="0" fontAlgn="base" hangingPunct="0">
              <a:spcBef>
                <a:spcPts val="600"/>
              </a:spcBef>
              <a:spcAft>
                <a:spcPct val="0"/>
              </a:spcAft>
              <a:buClr>
                <a:schemeClr val="tx2"/>
              </a:buClr>
              <a:buFont typeface="Arial" charset="0"/>
              <a:buChar char="–"/>
              <a:defRPr lang="en-US" sz="1000" kern="1200" dirty="0">
                <a:solidFill>
                  <a:schemeClr val="tx1"/>
                </a:solidFill>
                <a:latin typeface="+mn-lt"/>
                <a:ea typeface="+mn-ea"/>
                <a:cs typeface="Arial" pitchFamily="34" charset="0"/>
              </a:defRPr>
            </a:lvl4pPr>
            <a:lvl5pPr marL="493713" indent="-160338" algn="l" defTabSz="842963" rtl="0" eaLnBrk="0" fontAlgn="base" hangingPunct="0">
              <a:spcBef>
                <a:spcPts val="600"/>
              </a:spcBef>
              <a:spcAft>
                <a:spcPct val="0"/>
              </a:spcAft>
              <a:buClr>
                <a:schemeClr val="tx2"/>
              </a:buClr>
              <a:buFont typeface="Arial" charset="0"/>
              <a:buChar char="●"/>
              <a:defRPr lang="en-GB" sz="1000" kern="1200">
                <a:solidFill>
                  <a:schemeClr val="tx1"/>
                </a:solidFill>
                <a:latin typeface="+mn-lt"/>
                <a:ea typeface="+mn-ea"/>
                <a:cs typeface="Arial" pitchFamily="34" charset="0"/>
              </a:defRPr>
            </a:lvl5pPr>
            <a:lvl6pPr marL="665301" indent="-171455" algn="l" defTabSz="844083" rtl="0" eaLnBrk="1" latinLnBrk="0" hangingPunct="1">
              <a:lnSpc>
                <a:spcPct val="100000"/>
              </a:lnSpc>
              <a:spcBef>
                <a:spcPts val="554"/>
              </a:spcBef>
              <a:buClr>
                <a:srgbClr val="97989A"/>
              </a:buClr>
              <a:buFont typeface="Arial" pitchFamily="34" charset="0"/>
              <a:buChar char="–"/>
              <a:defRPr lang="en-GB" sz="923" kern="1200" baseline="0">
                <a:solidFill>
                  <a:schemeClr val="tx1"/>
                </a:solidFill>
                <a:latin typeface="Arial"/>
                <a:ea typeface="+mn-ea"/>
                <a:cs typeface="Arial" pitchFamily="34" charset="0"/>
              </a:defRPr>
            </a:lvl6pPr>
            <a:lvl7pPr marL="826498" indent="-161196" algn="l" defTabSz="844083" rtl="0" eaLnBrk="1" latinLnBrk="0" hangingPunct="1">
              <a:lnSpc>
                <a:spcPct val="100000"/>
              </a:lnSpc>
              <a:spcBef>
                <a:spcPts val="554"/>
              </a:spcBef>
              <a:buClr>
                <a:srgbClr val="97989A"/>
              </a:buClr>
              <a:buFont typeface="Arial" pitchFamily="34" charset="0"/>
              <a:buChar char="■"/>
              <a:defRPr lang="en-GB" sz="923" kern="1200" baseline="0">
                <a:solidFill>
                  <a:schemeClr val="tx1"/>
                </a:solidFill>
                <a:latin typeface="Arial"/>
                <a:ea typeface="+mn-ea"/>
                <a:cs typeface="Arial" pitchFamily="34" charset="0"/>
              </a:defRPr>
            </a:lvl7pPr>
            <a:lvl8pPr marL="997952" indent="-171455" algn="l" defTabSz="844083" rtl="0" eaLnBrk="1" latinLnBrk="0" hangingPunct="1">
              <a:lnSpc>
                <a:spcPct val="100000"/>
              </a:lnSpc>
              <a:spcBef>
                <a:spcPts val="554"/>
              </a:spcBef>
              <a:buClr>
                <a:srgbClr val="97989A"/>
              </a:buClr>
              <a:buFont typeface="Arial" pitchFamily="34" charset="0"/>
              <a:buChar char="–"/>
              <a:defRPr lang="en-GB" sz="923" kern="1200" baseline="0">
                <a:solidFill>
                  <a:schemeClr val="tx1"/>
                </a:solidFill>
                <a:latin typeface="Arial"/>
                <a:ea typeface="+mn-ea"/>
                <a:cs typeface="+mn-cs"/>
              </a:defRPr>
            </a:lvl8pPr>
            <a:lvl9pPr marL="1159149" indent="-161196" algn="l" defTabSz="844083" rtl="0" eaLnBrk="1" latinLnBrk="0" hangingPunct="1">
              <a:lnSpc>
                <a:spcPct val="100000"/>
              </a:lnSpc>
              <a:spcBef>
                <a:spcPts val="554"/>
              </a:spcBef>
              <a:buClr>
                <a:srgbClr val="97989A"/>
              </a:buClr>
              <a:buFont typeface="Arial" pitchFamily="34" charset="0"/>
              <a:buChar char="■"/>
              <a:defRPr lang="en-GB" sz="923" kern="1200" dirty="0" smtClean="0">
                <a:solidFill>
                  <a:schemeClr val="tx1"/>
                </a:solidFill>
                <a:latin typeface="Arial"/>
                <a:ea typeface="+mn-ea"/>
                <a:cs typeface="Arial" pitchFamily="34" charset="0"/>
              </a:defRPr>
            </a:lvl9pPr>
          </a:lstStyle>
          <a:p>
            <a:pPr marR="0" lvl="0" algn="l" defTabSz="842963" rtl="0" eaLnBrk="0" fontAlgn="base" latinLnBrk="0" hangingPunct="0">
              <a:lnSpc>
                <a:spcPct val="100000"/>
              </a:lnSpc>
              <a:spcBef>
                <a:spcPts val="600"/>
              </a:spcBef>
              <a:spcAft>
                <a:spcPct val="0"/>
              </a:spcAft>
              <a:buClrTx/>
              <a:buSzTx/>
              <a:tabLst/>
              <a:defRPr/>
            </a:pPr>
            <a:endParaRPr kumimoji="0" lang="en-GB" altLang="en-US" sz="500" b="0" i="0" u="none" strike="noStrike" kern="1200" cap="none" spc="0" normalizeH="0" baseline="0" noProof="0">
              <a:ln>
                <a:noFill/>
              </a:ln>
              <a:solidFill>
                <a:srgbClr val="0D6C9A"/>
              </a:solidFill>
              <a:effectLst/>
              <a:uLnTx/>
              <a:uFillTx/>
              <a:latin typeface="Calibri"/>
              <a:ea typeface="+mn-ea"/>
              <a:cs typeface="Arial" pitchFamily="34" charset="0"/>
            </a:endParaRPr>
          </a:p>
          <a:p>
            <a:pPr marR="0" lvl="0" algn="l" defTabSz="842963" rtl="0" eaLnBrk="0" fontAlgn="base" latinLnBrk="0" hangingPunct="0">
              <a:lnSpc>
                <a:spcPct val="110000"/>
              </a:lnSpc>
              <a:spcBef>
                <a:spcPts val="600"/>
              </a:spcBef>
              <a:spcAft>
                <a:spcPts val="600"/>
              </a:spcAft>
              <a:buClrTx/>
              <a:buSzTx/>
              <a:tabLst/>
              <a:defRPr/>
            </a:pPr>
            <a:r>
              <a:rPr kumimoji="0" lang="en-GB" altLang="en-US" sz="1900" b="0" i="0" u="none" strike="noStrike" kern="1200" cap="none" spc="0" normalizeH="0" baseline="0" noProof="0">
                <a:ln>
                  <a:noFill/>
                </a:ln>
                <a:solidFill>
                  <a:srgbClr val="0D6C9A"/>
                </a:solidFill>
                <a:effectLst/>
                <a:uLnTx/>
                <a:uFillTx/>
                <a:ea typeface="+mn-ea"/>
                <a:cs typeface="Arial" pitchFamily="34" charset="0"/>
              </a:rPr>
              <a:t>The team are expected to:</a:t>
            </a:r>
          </a:p>
          <a:p>
            <a:pPr marL="285750" marR="0" lvl="0" indent="-285750" algn="l" defTabSz="842963"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GB" altLang="en-US" sz="1900">
                <a:solidFill>
                  <a:srgbClr val="0D6C9A"/>
                </a:solidFill>
              </a:rPr>
              <a:t>Support the HLD Lead and Champion</a:t>
            </a:r>
          </a:p>
          <a:p>
            <a:pPr marL="285750" marR="0" lvl="0" indent="-285750" algn="l" defTabSz="842963" rtl="0" eaLnBrk="0" fontAlgn="base" latinLnBrk="0" hangingPunct="0">
              <a:lnSpc>
                <a:spcPct val="110000"/>
              </a:lnSpc>
              <a:spcBef>
                <a:spcPts val="600"/>
              </a:spcBef>
              <a:spcAft>
                <a:spcPts val="600"/>
              </a:spcAft>
              <a:buClrTx/>
              <a:buSzTx/>
              <a:buFont typeface="Arial" panose="020B0604020202020204" pitchFamily="34" charset="0"/>
              <a:buChar char="•"/>
              <a:tabLst/>
              <a:defRPr/>
            </a:pPr>
            <a:r>
              <a:rPr kumimoji="0" lang="en-GB" altLang="en-US" sz="1900" b="0" i="0" u="none" strike="noStrike" kern="1200" cap="none" spc="0" normalizeH="0" baseline="0" noProof="0">
                <a:ln>
                  <a:noFill/>
                </a:ln>
                <a:solidFill>
                  <a:srgbClr val="0D6C9A"/>
                </a:solidFill>
                <a:effectLst/>
                <a:uLnTx/>
                <a:uFillTx/>
                <a:ea typeface="+mn-ea"/>
                <a:cs typeface="Arial" pitchFamily="34" charset="0"/>
              </a:rPr>
              <a:t>Participate in all practice training</a:t>
            </a:r>
          </a:p>
          <a:p>
            <a:pPr marL="285750" marR="0" lvl="0" indent="-285750" algn="l" defTabSz="842963"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GB" altLang="en-US" sz="1900">
                <a:solidFill>
                  <a:srgbClr val="0D6C9A"/>
                </a:solidFill>
              </a:rPr>
              <a:t>Read and adopt all the toolkits</a:t>
            </a:r>
          </a:p>
          <a:p>
            <a:pPr marL="285750" marR="0" lvl="0" indent="-285750" algn="l" defTabSz="842963" rtl="0" eaLnBrk="0" fontAlgn="base" latinLnBrk="0" hangingPunct="0">
              <a:lnSpc>
                <a:spcPct val="110000"/>
              </a:lnSpc>
              <a:spcBef>
                <a:spcPts val="600"/>
              </a:spcBef>
              <a:spcAft>
                <a:spcPts val="600"/>
              </a:spcAft>
              <a:buClrTx/>
              <a:buSzTx/>
              <a:buFont typeface="Arial" panose="020B0604020202020204" pitchFamily="34" charset="0"/>
              <a:buChar char="•"/>
              <a:tabLst/>
              <a:defRPr/>
            </a:pPr>
            <a:r>
              <a:rPr kumimoji="0" lang="en-GB" altLang="en-US" sz="1900" b="0" i="0" u="none" strike="noStrike" kern="1200" cap="none" spc="0" normalizeH="0" baseline="0" noProof="0">
                <a:ln>
                  <a:noFill/>
                </a:ln>
                <a:solidFill>
                  <a:srgbClr val="0D6C9A"/>
                </a:solidFill>
                <a:effectLst/>
                <a:uLnTx/>
                <a:uFillTx/>
                <a:ea typeface="+mn-ea"/>
                <a:cs typeface="Arial" pitchFamily="34" charset="0"/>
              </a:rPr>
              <a:t>Implement best practice and evidenced based prevention and treatment pathways</a:t>
            </a:r>
          </a:p>
          <a:p>
            <a:pPr marL="285750" marR="0" lvl="0" indent="-285750" algn="l" defTabSz="842963" rtl="0" eaLnBrk="0" fontAlgn="base" latinLnBrk="0" hangingPunct="0">
              <a:lnSpc>
                <a:spcPct val="110000"/>
              </a:lnSpc>
              <a:spcBef>
                <a:spcPts val="600"/>
              </a:spcBef>
              <a:spcAft>
                <a:spcPts val="600"/>
              </a:spcAft>
              <a:buClrTx/>
              <a:buSzTx/>
              <a:buFont typeface="Arial" panose="020B0604020202020204" pitchFamily="34" charset="0"/>
              <a:buChar char="•"/>
              <a:tabLst/>
              <a:defRPr/>
            </a:pPr>
            <a:r>
              <a:rPr kumimoji="0" lang="en-GB" altLang="en-US" sz="1900" b="0" i="0" u="none" strike="noStrike" kern="1200" cap="none" spc="0" normalizeH="0" baseline="0" noProof="0">
                <a:ln>
                  <a:noFill/>
                </a:ln>
                <a:solidFill>
                  <a:srgbClr val="0D6C9A"/>
                </a:solidFill>
                <a:effectLst/>
                <a:uLnTx/>
                <a:uFillTx/>
                <a:ea typeface="+mn-ea"/>
                <a:cs typeface="Arial" pitchFamily="34" charset="0"/>
              </a:rPr>
              <a:t>Actively engage in Making Every Contact Count </a:t>
            </a:r>
          </a:p>
          <a:p>
            <a:pPr marL="285750" indent="-285750">
              <a:lnSpc>
                <a:spcPct val="110000"/>
              </a:lnSpc>
              <a:spcAft>
                <a:spcPts val="600"/>
              </a:spcAft>
              <a:buFont typeface="Arial" panose="020B0604020202020204" pitchFamily="34" charset="0"/>
              <a:buChar char="•"/>
              <a:defRPr/>
            </a:pPr>
            <a:r>
              <a:rPr lang="en-GB" altLang="en-US" sz="1900">
                <a:solidFill>
                  <a:srgbClr val="0D6C9A"/>
                </a:solidFill>
              </a:rPr>
              <a:t>Support the delivery of campaigns</a:t>
            </a:r>
          </a:p>
          <a:p>
            <a:pPr marL="285750" marR="0" lvl="0" indent="-285750" algn="l" defTabSz="842963" rtl="0" eaLnBrk="0" fontAlgn="base" latinLnBrk="0" hangingPunct="0">
              <a:lnSpc>
                <a:spcPct val="100000"/>
              </a:lnSpc>
              <a:spcBef>
                <a:spcPts val="600"/>
              </a:spcBef>
              <a:spcAft>
                <a:spcPct val="0"/>
              </a:spcAft>
              <a:buClrTx/>
              <a:buSzTx/>
              <a:buFont typeface="Arial" panose="020B0604020202020204" pitchFamily="34" charset="0"/>
              <a:buChar char="•"/>
              <a:tabLst/>
              <a:defRPr/>
            </a:pPr>
            <a:endParaRPr kumimoji="0" lang="en-GB" altLang="en-US" sz="1400" b="0" i="0" u="none" strike="noStrike" kern="1200" cap="none" spc="0" normalizeH="0" baseline="0" noProof="0">
              <a:ln>
                <a:noFill/>
              </a:ln>
              <a:solidFill>
                <a:srgbClr val="0D6C9A"/>
              </a:solidFill>
              <a:effectLst/>
              <a:uLnTx/>
              <a:uFillTx/>
              <a:latin typeface="Calibri"/>
              <a:ea typeface="+mn-ea"/>
              <a:cs typeface="Arial" pitchFamily="34" charset="0"/>
            </a:endParaRPr>
          </a:p>
        </p:txBody>
      </p:sp>
      <p:pic>
        <p:nvPicPr>
          <p:cNvPr id="6" name="Graphic 5" descr="Bullseye outline">
            <a:extLst>
              <a:ext uri="{FF2B5EF4-FFF2-40B4-BE49-F238E27FC236}">
                <a16:creationId xmlns:a16="http://schemas.microsoft.com/office/drawing/2014/main" id="{4CF03D04-E6AE-4B2E-B044-318764FADC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0107" y="2769962"/>
            <a:ext cx="1702700" cy="1702700"/>
          </a:xfrm>
          <a:prstGeom prst="rect">
            <a:avLst/>
          </a:prstGeom>
        </p:spPr>
      </p:pic>
    </p:spTree>
    <p:extLst>
      <p:ext uri="{BB962C8B-B14F-4D97-AF65-F5344CB8AC3E}">
        <p14:creationId xmlns:p14="http://schemas.microsoft.com/office/powerpoint/2010/main" val="2456165708"/>
      </p:ext>
    </p:extLst>
  </p:cSld>
  <p:clrMapOvr>
    <a:masterClrMapping/>
  </p:clrMapOvr>
</p:sld>
</file>

<file path=ppt/theme/theme1.xml><?xml version="1.0" encoding="utf-8"?>
<a:theme xmlns:a="http://schemas.openxmlformats.org/drawingml/2006/main" name="HEE">
  <a:themeElements>
    <a:clrScheme name="NHS">
      <a:dk1>
        <a:srgbClr val="005EB8"/>
      </a:dk1>
      <a:lt1>
        <a:srgbClr val="FFFFFF"/>
      </a:lt1>
      <a:dk2>
        <a:srgbClr val="0071CE"/>
      </a:dk2>
      <a:lt2>
        <a:srgbClr val="E8EDEE"/>
      </a:lt2>
      <a:accent1>
        <a:srgbClr val="41B6E6"/>
      </a:accent1>
      <a:accent2>
        <a:srgbClr val="00A9CE"/>
      </a:accent2>
      <a:accent3>
        <a:srgbClr val="003087"/>
      </a:accent3>
      <a:accent4>
        <a:srgbClr val="005EB8"/>
      </a:accent4>
      <a:accent5>
        <a:srgbClr val="AE2473"/>
      </a:accent5>
      <a:accent6>
        <a:srgbClr val="78BE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E" id="{40B58ABE-F0EB-D841-B223-66075CE7CD45}" vid="{7644B2A3-1AD5-8C46-9520-D28DCA79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A3A05A8D9186479857FE125E80825C" ma:contentTypeVersion="13" ma:contentTypeDescription="Create a new document." ma:contentTypeScope="" ma:versionID="6a69632aa9c11e87ccc3446b95fd58d4">
  <xsd:schema xmlns:xsd="http://www.w3.org/2001/XMLSchema" xmlns:xs="http://www.w3.org/2001/XMLSchema" xmlns:p="http://schemas.microsoft.com/office/2006/metadata/properties" xmlns:ns2="44255bf8-93f8-47c0-965e-ebfff3a7e36f" xmlns:ns3="46e1745b-6621-441e-9c39-7b7c2c763dda" targetNamespace="http://schemas.microsoft.com/office/2006/metadata/properties" ma:root="true" ma:fieldsID="15afc17ef356d484f8a6719d1fb4b552" ns2:_="" ns3:_="">
    <xsd:import namespace="44255bf8-93f8-47c0-965e-ebfff3a7e36f"/>
    <xsd:import namespace="46e1745b-6621-441e-9c39-7b7c2c763d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255bf8-93f8-47c0-965e-ebfff3a7e3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e1745b-6621-441e-9c39-7b7c2c763dd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1E0C9D-F3EB-47BC-8528-2DE38D467D58}"/>
</file>

<file path=customXml/itemProps2.xml><?xml version="1.0" encoding="utf-8"?>
<ds:datastoreItem xmlns:ds="http://schemas.openxmlformats.org/officeDocument/2006/customXml" ds:itemID="{9403EDD4-592C-4DF2-A5F4-89C3D5D50657}"/>
</file>

<file path=customXml/itemProps3.xml><?xml version="1.0" encoding="utf-8"?>
<ds:datastoreItem xmlns:ds="http://schemas.openxmlformats.org/officeDocument/2006/customXml" ds:itemID="{A1585577-E66F-4D90-B4E3-AFFE897D600D}"/>
</file>

<file path=docProps/app.xml><?xml version="1.0" encoding="utf-8"?>
<Properties xmlns="http://schemas.openxmlformats.org/officeDocument/2006/extended-properties" xmlns:vt="http://schemas.openxmlformats.org/officeDocument/2006/docPropsVTypes">
  <Template>HEE</Template>
  <TotalTime>38</TotalTime>
  <Words>3183</Words>
  <Application>Microsoft Office PowerPoint</Application>
  <PresentationFormat>Custom</PresentationFormat>
  <Paragraphs>333</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Abadi</vt:lpstr>
      <vt:lpstr>Arial</vt:lpstr>
      <vt:lpstr>Calibri</vt:lpstr>
      <vt:lpstr>Calibri Light</vt:lpstr>
      <vt:lpstr>Courier New</vt:lpstr>
      <vt:lpstr>HEE</vt:lpstr>
      <vt:lpstr>Healthy Living Dentistry</vt:lpstr>
      <vt:lpstr>Sign the register</vt:lpstr>
      <vt:lpstr>Learning Outcome</vt:lpstr>
      <vt:lpstr>What is Healthy Living Dentistry?</vt:lpstr>
      <vt:lpstr>Benefits for patients and public</vt:lpstr>
      <vt:lpstr>Benefits for practice</vt:lpstr>
      <vt:lpstr>Achieving Healthy Living Dentistry  – Level 1</vt:lpstr>
      <vt:lpstr>Achieving Healthy Living Dentistry</vt:lpstr>
      <vt:lpstr>Achieving Healthy Living Dentistry</vt:lpstr>
      <vt:lpstr>Activity 1 – Let’s discuss</vt:lpstr>
      <vt:lpstr>Developing our action plan </vt:lpstr>
      <vt:lpstr>PowerPoint Presentation</vt:lpstr>
      <vt:lpstr>PowerPoint Presentation</vt:lpstr>
      <vt:lpstr>PowerPoint Presentation</vt:lpstr>
      <vt:lpstr>PowerPoint Presentation</vt:lpstr>
      <vt:lpstr>PowerPoint Presentation</vt:lpstr>
      <vt:lpstr>PowerPoint Presentation</vt:lpstr>
      <vt:lpstr>Campaigns to run over the year</vt:lpstr>
      <vt:lpstr>Campaigns - Preparation and delivery dates</vt:lpstr>
      <vt:lpstr>HLD Campaign Display - Example from  a GM dental practice</vt:lpstr>
      <vt:lpstr>HLD Campaign Display - example from a GM dental practice</vt:lpstr>
      <vt:lpstr>Activity – write your practice action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Whatever</dc:creator>
  <cp:lastModifiedBy>Elaine Douglas</cp:lastModifiedBy>
  <cp:revision>7</cp:revision>
  <dcterms:created xsi:type="dcterms:W3CDTF">2021-04-06T16:42:50Z</dcterms:created>
  <dcterms:modified xsi:type="dcterms:W3CDTF">2021-09-28T09:18:26Z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0x010100A4A3A05A8D9186479857FE125E80825C</vt:lpwstr>
  </property>
</Properties>
</file>