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66" r:id="rId4"/>
    <p:sldId id="258" r:id="rId5"/>
    <p:sldId id="257" r:id="rId6"/>
    <p:sldId id="264" r:id="rId7"/>
    <p:sldId id="278" r:id="rId8"/>
    <p:sldId id="259" r:id="rId9"/>
    <p:sldId id="260" r:id="rId10"/>
    <p:sldId id="262" r:id="rId11"/>
    <p:sldId id="267" r:id="rId12"/>
    <p:sldId id="263" r:id="rId13"/>
    <p:sldId id="269" r:id="rId14"/>
    <p:sldId id="271" r:id="rId15"/>
    <p:sldId id="272" r:id="rId16"/>
    <p:sldId id="273" r:id="rId17"/>
    <p:sldId id="279" r:id="rId18"/>
    <p:sldId id="280" r:id="rId19"/>
    <p:sldId id="281" r:id="rId20"/>
    <p:sldId id="274" r:id="rId21"/>
    <p:sldId id="275" r:id="rId22"/>
    <p:sldId id="284" r:id="rId23"/>
    <p:sldId id="285" r:id="rId24"/>
    <p:sldId id="286" r:id="rId25"/>
    <p:sldId id="288" r:id="rId26"/>
    <p:sldId id="282" r:id="rId27"/>
    <p:sldId id="287" r:id="rId28"/>
    <p:sldId id="283" r:id="rId29"/>
    <p:sldId id="276" r:id="rId30"/>
    <p:sldId id="290" r:id="rId31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18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797A1CF0-C353-4ABA-BA26-0B7F01C80E7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2B9ADE2-D725-4402-B1D5-E8F7E0B4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7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C0433B16-9782-40BE-B906-31099913A148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91E680BD-3BB3-4DF6-ACDE-C6A2A7AE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4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0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created libraries  </a:t>
            </a:r>
          </a:p>
          <a:p>
            <a:r>
              <a:rPr lang="en-US" dirty="0"/>
              <a:t>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192">
              <a:defRPr/>
            </a:pPr>
            <a:r>
              <a:rPr lang="en-US" dirty="0" err="1"/>
              <a:t>Educanon</a:t>
            </a:r>
            <a:r>
              <a:rPr lang="en-US" dirty="0"/>
              <a:t> - Create a video, add</a:t>
            </a:r>
            <a:r>
              <a:rPr lang="en-US" baseline="0" dirty="0"/>
              <a:t> questions, flipped classroom or have students create lectures / quizzes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presentation maker and can include video and audio files.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 organizer creator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1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pictures, videos, and audio files available for free.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pictures, videos, and audio files available for free.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ircsd.org/webpages/dyoung/game_templates.cfm" TargetMode="External"/><Relationship Id="rId2" Type="http://schemas.openxmlformats.org/officeDocument/2006/relationships/hyperlink" Target="Blank%20Jeopardy%20Template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werpointgames.wikispaces.com/PowerPoint+Game+Templates" TargetMode="External"/><Relationship Id="rId5" Type="http://schemas.openxmlformats.org/officeDocument/2006/relationships/image" Target="../media/image7.png"/><Relationship Id="rId4" Type="http://schemas.openxmlformats.org/officeDocument/2006/relationships/hyperlink" Target="5thGraderTemplate1.pp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ore.com/jaku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non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t2mindmap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lashcardmachine.com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lashcardmachine.com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liffy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ubbl.u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si.edu/digital-libra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Integrating Technology in the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FAPSC Orlando Region Faculty conference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9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Everywhere</a:t>
            </a:r>
            <a:br>
              <a:rPr lang="en-US"/>
            </a:br>
            <a:r>
              <a:rPr lang="en-US"/>
              <a:t>http://www.polleverywhere.com/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07724" y="2595796"/>
            <a:ext cx="69342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10690043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Create a class or lesson hashtag (#)</a:t>
            </a:r>
          </a:p>
          <a:p>
            <a:r>
              <a:rPr lang="en-US" sz="4400" dirty="0"/>
              <a:t>#ABTUMKTG</a:t>
            </a:r>
          </a:p>
          <a:p>
            <a:r>
              <a:rPr lang="en-US" sz="4400" dirty="0"/>
              <a:t>#</a:t>
            </a:r>
            <a:r>
              <a:rPr lang="en-US" sz="4400" dirty="0" err="1"/>
              <a:t>SmithScience</a:t>
            </a:r>
            <a:endParaRPr lang="en-US" sz="4400" dirty="0"/>
          </a:p>
          <a:p>
            <a:r>
              <a:rPr lang="en-US" sz="4400" dirty="0"/>
              <a:t>#</a:t>
            </a:r>
            <a:r>
              <a:rPr lang="en-US" sz="4400" dirty="0" err="1"/>
              <a:t>iwishmyteacherknew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772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https://kahoot.it/#/</a:t>
            </a:r>
            <a:br>
              <a:rPr lang="en-US" dirty="0"/>
            </a:br>
            <a:r>
              <a:rPr lang="en-US" dirty="0"/>
              <a:t>game pin 607686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6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73100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Games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hlinkClick r:id="rId2" action="ppaction://hlinkpres?slideindex=1&amp;slidetitle=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717675"/>
            <a:ext cx="4619625" cy="3416300"/>
          </a:xfrm>
          <a:prstGeom prst="rect">
            <a:avLst/>
          </a:prstGeom>
        </p:spPr>
      </p:pic>
      <p:pic>
        <p:nvPicPr>
          <p:cNvPr id="6" name="Picture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156" y="1717036"/>
            <a:ext cx="4862513" cy="3338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74" y="5514535"/>
            <a:ext cx="1209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http://powerpointgames.wikispaces.com/PowerPoint+Game+Templates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http://www.ircsd.org/webpages/dyoung/game_templates.cfm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89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Trello</a:t>
            </a:r>
            <a:br>
              <a:rPr lang="en-US" dirty="0"/>
            </a:br>
            <a:r>
              <a:rPr lang="en-US" dirty="0"/>
              <a:t>https://trello.com/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78" y="2507287"/>
            <a:ext cx="11333265" cy="37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5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89" y="702800"/>
            <a:ext cx="70389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800" dirty="0" err="1">
                <a:solidFill>
                  <a:schemeClr val="bg1"/>
                </a:solidFill>
              </a:rPr>
              <a:t>Smore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https://www.smore.com/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711" y="2354817"/>
            <a:ext cx="6000000" cy="44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7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600" dirty="0" err="1">
                <a:solidFill>
                  <a:schemeClr val="bg1"/>
                </a:solidFill>
                <a:latin typeface="+mj-lt"/>
              </a:rPr>
              <a:t>eduCanon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  <a:hlinkClick r:id="rId3"/>
              </a:rPr>
              <a:t>http://www.educanon.com</a:t>
            </a:r>
            <a:r>
              <a:rPr lang="en-US" dirty="0">
                <a:hlinkClick r:id="rId3"/>
              </a:rPr>
              <a:t>/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244937" y="2603500"/>
            <a:ext cx="9249524" cy="35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9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err="1">
                <a:solidFill>
                  <a:schemeClr val="bg1"/>
                </a:solidFill>
                <a:latin typeface="+mj-lt"/>
              </a:rPr>
              <a:t>EMaze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 https://www.emaze.com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841" y="2476866"/>
            <a:ext cx="8401526" cy="39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Text 2 Mind Map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  <a:hlinkClick r:id="rId3"/>
              </a:rPr>
              <a:t>https://www.text2mindmap.com/</a:t>
            </a:r>
            <a:br>
              <a:rPr lang="en-US" sz="3600" dirty="0">
                <a:latin typeface="+mj-lt"/>
              </a:rPr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474867" y="2248476"/>
            <a:ext cx="4502857" cy="4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90" y="177576"/>
            <a:ext cx="99425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Kids Speak Out on Student Engagement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Edutopia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"Students are most interested when the curriculum applies to more than just the textbook. The book is there -- we can read a book. If we're given projects that expand into other subjects and make us think, it'll help us understand the information.”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"I like to explore beyond the range of what normal textbooks allow us to do through hands-on techniques such as project-based learning. Whenever I do a project, I always seem to remember the material better than if I just read the information straight out of a textbook."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32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Flashcard Machine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  <a:hlinkClick r:id="rId2"/>
              </a:rPr>
              <a:t>http://www.flashcardmachine.com/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38912" y="2672897"/>
            <a:ext cx="7800000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Flashcard Machine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  <a:hlinkClick r:id="rId2"/>
              </a:rPr>
              <a:t>http://www.flashcardmachine.com/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38912" y="2672897"/>
            <a:ext cx="7800000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5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Gliffy</a:t>
            </a:r>
            <a:br>
              <a:rPr lang="en-US" dirty="0"/>
            </a:br>
            <a:r>
              <a:rPr lang="en-US" dirty="0">
                <a:hlinkClick r:id="rId2"/>
              </a:rPr>
              <a:t>https://www.gliffy.com/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700" y="2659008"/>
            <a:ext cx="8824913" cy="33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Food Science Lab</a:t>
            </a:r>
            <a:br>
              <a:rPr lang="en-US" dirty="0"/>
            </a:br>
            <a:r>
              <a:rPr lang="en-US" dirty="0"/>
              <a:t>http://www.virtuallabs.nmsu.edu/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816" y="2603500"/>
            <a:ext cx="8022680" cy="3416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0719" y="3244334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https://bubbl.us/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84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Biodigital</a:t>
            </a:r>
            <a:r>
              <a:rPr lang="en-US" dirty="0"/>
              <a:t> Human</a:t>
            </a:r>
            <a:br>
              <a:rPr lang="en-US" dirty="0"/>
            </a:br>
            <a:r>
              <a:rPr lang="en-US" dirty="0"/>
              <a:t>https://www.biodigital.com/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238" y="2603500"/>
            <a:ext cx="490583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9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Biology Lab</a:t>
            </a:r>
            <a:br>
              <a:rPr lang="en-US" dirty="0"/>
            </a:br>
            <a:r>
              <a:rPr lang="en-US" dirty="0"/>
              <a:t>http://virtualbiologylab.org/index.htm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030" y="2603500"/>
            <a:ext cx="483825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04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Smithsonian Digital Collection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http://library.si.edu/digital-library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3912" y="2334248"/>
            <a:ext cx="8981123" cy="43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4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Big History Project</a:t>
            </a:r>
            <a:br>
              <a:rPr lang="en-US" sz="2800" dirty="0"/>
            </a:br>
            <a:r>
              <a:rPr lang="en-US" sz="2800" dirty="0"/>
              <a:t>https://www.bighistoryproject.com/home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535" y="2603500"/>
            <a:ext cx="704924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7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Library of Congress Digital Collection  http://loc.gov/library/libarch-digital.html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3560" y="2434688"/>
            <a:ext cx="8981123" cy="42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8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93845" y="2722770"/>
            <a:ext cx="455744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79" y="410601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77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 it’s your turn……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Kristi@dr-Bordelon.com</a:t>
            </a:r>
          </a:p>
        </p:txBody>
      </p:sp>
    </p:spTree>
    <p:extLst>
      <p:ext uri="{BB962C8B-B14F-4D97-AF65-F5344CB8AC3E}">
        <p14:creationId xmlns:p14="http://schemas.microsoft.com/office/powerpoint/2010/main" val="26312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62" y="526269"/>
            <a:ext cx="9601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8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– Merriam Webster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use of science in industry, engineering, etc., to invent useful things or to solve problems</a:t>
            </a:r>
          </a:p>
          <a:p>
            <a:r>
              <a:rPr lang="en-US" dirty="0">
                <a:solidFill>
                  <a:schemeClr val="tx1"/>
                </a:solidFill>
              </a:rPr>
              <a:t>a machine, piece of equipment, method, etc., that is created by technology</a:t>
            </a:r>
          </a:p>
          <a:p>
            <a:r>
              <a:rPr lang="en-US" dirty="0">
                <a:solidFill>
                  <a:schemeClr val="tx1"/>
                </a:solidFill>
              </a:rPr>
              <a:t>the practical application of knowledge especially in a particular area </a:t>
            </a:r>
          </a:p>
          <a:p>
            <a:r>
              <a:rPr lang="en-US" dirty="0">
                <a:solidFill>
                  <a:schemeClr val="tx1"/>
                </a:solidFill>
              </a:rPr>
              <a:t>a capability given by the practical application of knowledge </a:t>
            </a:r>
          </a:p>
        </p:txBody>
      </p:sp>
    </p:spTree>
    <p:extLst>
      <p:ext uri="{BB962C8B-B14F-4D97-AF65-F5344CB8AC3E}">
        <p14:creationId xmlns:p14="http://schemas.microsoft.com/office/powerpoint/2010/main" val="301653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It</a:t>
            </a:r>
          </a:p>
          <a:p>
            <a:r>
              <a:rPr lang="en-US" dirty="0"/>
              <a:t>Dry Erase</a:t>
            </a:r>
          </a:p>
          <a:p>
            <a:r>
              <a:rPr lang="en-US" dirty="0"/>
              <a:t>Different colors fonts / markers</a:t>
            </a:r>
          </a:p>
        </p:txBody>
      </p:sp>
    </p:spTree>
    <p:extLst>
      <p:ext uri="{BB962C8B-B14F-4D97-AF65-F5344CB8AC3E}">
        <p14:creationId xmlns:p14="http://schemas.microsoft.com/office/powerpoint/2010/main" val="33390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Phones &amp; Tablets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2" y="2653538"/>
            <a:ext cx="4681728" cy="33162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Interview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Oral Speaking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Picture Prompt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19549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TodaysMeet</a:t>
            </a:r>
            <a:r>
              <a:rPr lang="en-US" dirty="0"/>
              <a:t> --- https://todaysmeet.com/FAPSC-Orlando2016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Everywhere</a:t>
            </a:r>
            <a:br>
              <a:rPr lang="en-US" dirty="0"/>
            </a:br>
            <a:r>
              <a:rPr lang="en-US" dirty="0"/>
              <a:t>http://www.polleverywhere.com/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216" y="2603500"/>
            <a:ext cx="681388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8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498</TotalTime>
  <Words>345</Words>
  <Application>Microsoft Office PowerPoint</Application>
  <PresentationFormat>Widescreen</PresentationFormat>
  <Paragraphs>67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 Boardroom</vt:lpstr>
      <vt:lpstr>Integrating Technology in the Classroom</vt:lpstr>
      <vt:lpstr>PowerPoint Presentation</vt:lpstr>
      <vt:lpstr>PowerPoint Presentation</vt:lpstr>
      <vt:lpstr>PowerPoint Presentation</vt:lpstr>
      <vt:lpstr>Technology – Merriam Webster</vt:lpstr>
      <vt:lpstr>Low Tech</vt:lpstr>
      <vt:lpstr>Smart Phones &amp; Tablets</vt:lpstr>
      <vt:lpstr>TodaysMeet --- https://todaysmeet.com/FAPSC-Orlando2016</vt:lpstr>
      <vt:lpstr>Poll Everywhere http://www.polleverywhere.com/</vt:lpstr>
      <vt:lpstr>Poll Everywhere http://www.polleverywhere.com/</vt:lpstr>
      <vt:lpstr>Twitter</vt:lpstr>
      <vt:lpstr>https://kahoot.it/#/ game pin 607686</vt:lpstr>
      <vt:lpstr>Games   </vt:lpstr>
      <vt:lpstr>Trello https://trello.com/</vt:lpstr>
      <vt:lpstr>PowerPoint Presentation</vt:lpstr>
      <vt:lpstr>Smore https://www.smore.com/ </vt:lpstr>
      <vt:lpstr>eduCanon http://www.educanon.com/ </vt:lpstr>
      <vt:lpstr>EMaze  https://www.emaze.com</vt:lpstr>
      <vt:lpstr> Text 2 Mind Map https://www.text2mindmap.com/  </vt:lpstr>
      <vt:lpstr>Flashcard Machine http://www.flashcardmachine.com/ </vt:lpstr>
      <vt:lpstr>Flashcard Machine http://www.flashcardmachine.com/ </vt:lpstr>
      <vt:lpstr>Gliffy https://www.gliffy.com/ </vt:lpstr>
      <vt:lpstr>Virtual Food Science Lab http://www.virtuallabs.nmsu.edu/</vt:lpstr>
      <vt:lpstr>Biodigital Human https://www.biodigital.com/</vt:lpstr>
      <vt:lpstr>Virtual Biology Lab http://virtualbiologylab.org/index.htm</vt:lpstr>
      <vt:lpstr>Smithsonian Digital Collection http://library.si.edu/digital-library </vt:lpstr>
      <vt:lpstr>The Big History Project https://www.bighistoryproject.com/home</vt:lpstr>
      <vt:lpstr>Library of Congress Digital Collection  http://loc.gov/library/libarch-digital.html </vt:lpstr>
      <vt:lpstr>PowerPoint Presentation</vt:lpstr>
      <vt:lpstr>Now it’s your turn……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Bordelon</dc:creator>
  <cp:lastModifiedBy>Kristi Bordelon</cp:lastModifiedBy>
  <cp:revision>23</cp:revision>
  <cp:lastPrinted>2016-03-10T23:28:30Z</cp:lastPrinted>
  <dcterms:created xsi:type="dcterms:W3CDTF">2016-03-01T14:30:31Z</dcterms:created>
  <dcterms:modified xsi:type="dcterms:W3CDTF">2016-03-10T23:52:08Z</dcterms:modified>
</cp:coreProperties>
</file>