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8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7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1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4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7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4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3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6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34" y="457200"/>
            <a:ext cx="5867400" cy="1619250"/>
          </a:xfrm>
        </p:spPr>
        <p:txBody>
          <a:bodyPr/>
          <a:lstStyle/>
          <a:p>
            <a:r>
              <a:rPr lang="en-US" dirty="0" smtClean="0"/>
              <a:t>Donuts, Joe Bag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066800"/>
            <a:ext cx="1524000" cy="2381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334" y="1811473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Current Age/Birthday: </a:t>
            </a:r>
            <a:r>
              <a:rPr lang="en-US" dirty="0" smtClean="0"/>
              <a:t>	</a:t>
            </a:r>
            <a:r>
              <a:rPr lang="en-US" dirty="0" smtClean="0"/>
              <a:t>28 / 1 Nov 1985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AFOQT PCSM/Pilot:	99/99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Total Flight time:	</a:t>
            </a:r>
            <a:r>
              <a:rPr lang="en-US" dirty="0" err="1" smtClean="0"/>
              <a:t>xxxxxx</a:t>
            </a:r>
            <a:r>
              <a:rPr lang="en-US" dirty="0" smtClean="0"/>
              <a:t> </a:t>
            </a:r>
            <a:r>
              <a:rPr lang="en-US" dirty="0" smtClean="0"/>
              <a:t>Hours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Residence		</a:t>
            </a:r>
            <a:r>
              <a:rPr lang="en-US" dirty="0" smtClean="0"/>
              <a:t>Anywhere</a:t>
            </a:r>
            <a:r>
              <a:rPr lang="en-US" dirty="0" smtClean="0"/>
              <a:t>, USA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Cell Phone:		</a:t>
            </a:r>
            <a:r>
              <a:rPr lang="en-US" dirty="0" smtClean="0"/>
              <a:t>xxx</a:t>
            </a:r>
            <a:r>
              <a:rPr lang="en-US" dirty="0" smtClean="0"/>
              <a:t>-xxx-</a:t>
            </a:r>
            <a:r>
              <a:rPr lang="en-US" dirty="0" err="1" smtClean="0"/>
              <a:t>xxxx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Email:			</a:t>
            </a:r>
            <a:r>
              <a:rPr lang="en-US" dirty="0" smtClean="0"/>
              <a:t>bagodonuts@yahoo.com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9624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College, Degree, date, GPA:	</a:t>
            </a:r>
            <a:r>
              <a:rPr lang="en-US" dirty="0" smtClean="0"/>
              <a:t>Any State U, </a:t>
            </a:r>
            <a:r>
              <a:rPr lang="en-US" dirty="0" smtClean="0"/>
              <a:t>B.S. </a:t>
            </a:r>
            <a:r>
              <a:rPr lang="en-US" dirty="0" err="1" smtClean="0"/>
              <a:t>Basketweaving</a:t>
            </a:r>
            <a:r>
              <a:rPr lang="en-US" dirty="0" smtClean="0"/>
              <a:t>, </a:t>
            </a:r>
            <a:r>
              <a:rPr lang="en-US" dirty="0" smtClean="0"/>
              <a:t>June </a:t>
            </a:r>
            <a:r>
              <a:rPr lang="en-US" dirty="0" smtClean="0"/>
              <a:t>1999, 2.0</a:t>
            </a:r>
            <a:endParaRPr lang="en-US" dirty="0" smtClean="0"/>
          </a:p>
          <a:p>
            <a:r>
              <a:rPr lang="en-US" dirty="0" smtClean="0"/>
              <a:t>				</a:t>
            </a:r>
            <a:r>
              <a:rPr lang="en-US" dirty="0" smtClean="0"/>
              <a:t>Other State U, </a:t>
            </a:r>
            <a:r>
              <a:rPr lang="en-US" dirty="0" smtClean="0"/>
              <a:t>M.A. </a:t>
            </a:r>
            <a:r>
              <a:rPr lang="en-US" dirty="0" smtClean="0"/>
              <a:t>Scuba </a:t>
            </a:r>
            <a:r>
              <a:rPr lang="en-US" dirty="0" smtClean="0"/>
              <a:t>June </a:t>
            </a:r>
            <a:r>
              <a:rPr lang="en-US" dirty="0" smtClean="0"/>
              <a:t>2001</a:t>
            </a:r>
            <a:r>
              <a:rPr lang="en-US" dirty="0" smtClean="0"/>
              <a:t>, </a:t>
            </a:r>
            <a:r>
              <a:rPr lang="en-US" dirty="0" smtClean="0"/>
              <a:t>4.0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Military Service, job, Rank:	</a:t>
            </a:r>
            <a:r>
              <a:rPr lang="en-US" dirty="0" smtClean="0"/>
              <a:t>Unit, job, rank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Civilian Job, Company:		</a:t>
            </a:r>
            <a:r>
              <a:rPr lang="en-US" dirty="0" smtClean="0"/>
              <a:t>Plumber, ACME CO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ONE notable achievement:	</a:t>
            </a:r>
            <a:r>
              <a:rPr lang="en-US" dirty="0" smtClean="0"/>
              <a:t>Great Guy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Sentence in less than 30 words stating WHY you should be selected as the next UPT candidate for the 120</a:t>
            </a:r>
            <a:r>
              <a:rPr lang="en-US" baseline="30000" dirty="0" smtClean="0"/>
              <a:t>th</a:t>
            </a:r>
            <a:r>
              <a:rPr lang="en-US" dirty="0" smtClean="0"/>
              <a:t> Fighter Squadron.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83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PIC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9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Donuts, Joe Bag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Reeman, James Todd</dc:title>
  <dc:creator>Reeman, James T LtCol USAF ANG 120 FW/DO</dc:creator>
  <cp:lastModifiedBy>Reeman, James T LtCol USAF ANG 120 FS/DOC</cp:lastModifiedBy>
  <cp:revision>6</cp:revision>
  <dcterms:created xsi:type="dcterms:W3CDTF">2012-08-04T19:22:49Z</dcterms:created>
  <dcterms:modified xsi:type="dcterms:W3CDTF">2014-12-03T19:33:22Z</dcterms:modified>
</cp:coreProperties>
</file>