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81" r:id="rId5"/>
    <p:sldId id="285" r:id="rId6"/>
    <p:sldId id="304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3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3AE345-E761-46BB-893A-A6CA9A7D2A8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CCE87D-AD0C-4D75-A02B-94BABA42FD43}">
      <dgm:prSet phldrT="[Text]"/>
      <dgm:spPr/>
      <dgm:t>
        <a:bodyPr/>
        <a:lstStyle/>
        <a:p>
          <a:r>
            <a:rPr lang="en-US" dirty="0" smtClean="0"/>
            <a:t>FIN.AID</a:t>
          </a:r>
          <a:endParaRPr lang="en-US" dirty="0"/>
        </a:p>
      </dgm:t>
    </dgm:pt>
    <dgm:pt modelId="{CE9D020F-7AE4-439E-AE08-DCF46202BD10}" type="parTrans" cxnId="{347822FA-A873-4105-A0AC-424404BAAD2D}">
      <dgm:prSet/>
      <dgm:spPr/>
      <dgm:t>
        <a:bodyPr/>
        <a:lstStyle/>
        <a:p>
          <a:endParaRPr lang="en-US"/>
        </a:p>
      </dgm:t>
    </dgm:pt>
    <dgm:pt modelId="{CEDEED89-95BD-4818-A3B0-C5585361A912}" type="sibTrans" cxnId="{347822FA-A873-4105-A0AC-424404BAAD2D}">
      <dgm:prSet/>
      <dgm:spPr/>
      <dgm:t>
        <a:bodyPr/>
        <a:lstStyle/>
        <a:p>
          <a:endParaRPr lang="en-US"/>
        </a:p>
      </dgm:t>
    </dgm:pt>
    <dgm:pt modelId="{F096DCA1-0A58-4D82-B6B9-23755C60866B}">
      <dgm:prSet phldrT="[Text]"/>
      <dgm:spPr/>
      <dgm:t>
        <a:bodyPr/>
        <a:lstStyle/>
        <a:p>
          <a:r>
            <a:rPr lang="en-US" dirty="0" smtClean="0"/>
            <a:t>CS.ACYR</a:t>
          </a:r>
          <a:endParaRPr lang="en-US" dirty="0"/>
        </a:p>
      </dgm:t>
    </dgm:pt>
    <dgm:pt modelId="{6AF15886-8B85-4D4F-998F-479ED78CD1F4}" type="parTrans" cxnId="{0E53899F-3022-49CF-A005-197682F9B1C6}">
      <dgm:prSet/>
      <dgm:spPr/>
      <dgm:t>
        <a:bodyPr/>
        <a:lstStyle/>
        <a:p>
          <a:endParaRPr lang="en-US"/>
        </a:p>
      </dgm:t>
    </dgm:pt>
    <dgm:pt modelId="{D4372008-C67A-41A9-9BE9-8C5FB26DE727}" type="sibTrans" cxnId="{0E53899F-3022-49CF-A005-197682F9B1C6}">
      <dgm:prSet/>
      <dgm:spPr/>
      <dgm:t>
        <a:bodyPr/>
        <a:lstStyle/>
        <a:p>
          <a:endParaRPr lang="en-US"/>
        </a:p>
      </dgm:t>
    </dgm:pt>
    <dgm:pt modelId="{005A4106-F6C0-4BA6-B001-7F758662CD59}">
      <dgm:prSet phldrT="[Text]"/>
      <dgm:spPr/>
      <dgm:t>
        <a:bodyPr/>
        <a:lstStyle/>
        <a:p>
          <a:r>
            <a:rPr lang="en-US" dirty="0" smtClean="0"/>
            <a:t>YS.ACYR</a:t>
          </a:r>
          <a:endParaRPr lang="en-US" dirty="0"/>
        </a:p>
      </dgm:t>
    </dgm:pt>
    <dgm:pt modelId="{04EBB957-289A-4DCC-AC54-4FF83F7DABE0}" type="parTrans" cxnId="{D149C20F-5FA3-400E-9307-2806BAEE74CE}">
      <dgm:prSet/>
      <dgm:spPr/>
      <dgm:t>
        <a:bodyPr/>
        <a:lstStyle/>
        <a:p>
          <a:endParaRPr lang="en-US"/>
        </a:p>
      </dgm:t>
    </dgm:pt>
    <dgm:pt modelId="{4D768324-76D4-47A1-86EE-1452B525BC0D}" type="sibTrans" cxnId="{D149C20F-5FA3-400E-9307-2806BAEE74CE}">
      <dgm:prSet/>
      <dgm:spPr/>
      <dgm:t>
        <a:bodyPr/>
        <a:lstStyle/>
        <a:p>
          <a:endParaRPr lang="en-US"/>
        </a:p>
      </dgm:t>
    </dgm:pt>
    <dgm:pt modelId="{02964735-CAD6-48AF-985C-608F51C931D5}">
      <dgm:prSet phldrT="[Text]"/>
      <dgm:spPr/>
      <dgm:t>
        <a:bodyPr/>
        <a:lstStyle/>
        <a:p>
          <a:r>
            <a:rPr lang="en-US" dirty="0" smtClean="0"/>
            <a:t>SA.ACYR</a:t>
          </a:r>
          <a:endParaRPr lang="en-US" dirty="0"/>
        </a:p>
      </dgm:t>
    </dgm:pt>
    <dgm:pt modelId="{6F7ACF80-C9BA-4677-8E07-21E5CD97A721}" type="parTrans" cxnId="{955EEA8A-5315-451D-B13D-4EB2DDFBE316}">
      <dgm:prSet/>
      <dgm:spPr/>
      <dgm:t>
        <a:bodyPr/>
        <a:lstStyle/>
        <a:p>
          <a:endParaRPr lang="en-US"/>
        </a:p>
      </dgm:t>
    </dgm:pt>
    <dgm:pt modelId="{45F6B9DC-FD52-4C6F-86B5-2E5B4742BA76}" type="sibTrans" cxnId="{955EEA8A-5315-451D-B13D-4EB2DDFBE316}">
      <dgm:prSet/>
      <dgm:spPr/>
      <dgm:t>
        <a:bodyPr/>
        <a:lstStyle/>
        <a:p>
          <a:endParaRPr lang="en-US"/>
        </a:p>
      </dgm:t>
    </dgm:pt>
    <dgm:pt modelId="{44F37A1F-B6EC-4B33-857C-F7ACDAA11039}">
      <dgm:prSet phldrT="[Text]"/>
      <dgm:spPr/>
      <dgm:t>
        <a:bodyPr/>
        <a:lstStyle/>
        <a:p>
          <a:r>
            <a:rPr lang="en-US" dirty="0" smtClean="0"/>
            <a:t>TA.ACYR</a:t>
          </a:r>
          <a:endParaRPr lang="en-US" dirty="0"/>
        </a:p>
      </dgm:t>
    </dgm:pt>
    <dgm:pt modelId="{851902E2-BDA5-4862-918E-98B85E386A0B}" type="parTrans" cxnId="{D491FADF-603D-4480-9F07-483412E16291}">
      <dgm:prSet/>
      <dgm:spPr/>
      <dgm:t>
        <a:bodyPr/>
        <a:lstStyle/>
        <a:p>
          <a:endParaRPr lang="en-US"/>
        </a:p>
      </dgm:t>
    </dgm:pt>
    <dgm:pt modelId="{22C40B33-37C5-4106-801E-CD0F66A304B8}" type="sibTrans" cxnId="{D491FADF-603D-4480-9F07-483412E16291}">
      <dgm:prSet/>
      <dgm:spPr/>
      <dgm:t>
        <a:bodyPr/>
        <a:lstStyle/>
        <a:p>
          <a:endParaRPr lang="en-US"/>
        </a:p>
      </dgm:t>
    </dgm:pt>
    <dgm:pt modelId="{04E7B116-0671-45B2-B272-F785AE581F92}" type="pres">
      <dgm:prSet presAssocID="{353AE345-E761-46BB-893A-A6CA9A7D2A8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8CED084-CE1F-4B9E-8104-95F4EDBD3248}" type="pres">
      <dgm:prSet presAssocID="{F0CCE87D-AD0C-4D75-A02B-94BABA42FD43}" presName="hierRoot1" presStyleCnt="0"/>
      <dgm:spPr/>
    </dgm:pt>
    <dgm:pt modelId="{1BAA4462-E1B8-48B9-92BA-8EF1B1A3998B}" type="pres">
      <dgm:prSet presAssocID="{F0CCE87D-AD0C-4D75-A02B-94BABA42FD43}" presName="composite" presStyleCnt="0"/>
      <dgm:spPr/>
    </dgm:pt>
    <dgm:pt modelId="{F666E2DF-472F-4DB0-AFED-C6631FFDC99D}" type="pres">
      <dgm:prSet presAssocID="{F0CCE87D-AD0C-4D75-A02B-94BABA42FD43}" presName="background" presStyleLbl="node0" presStyleIdx="0" presStyleCnt="1"/>
      <dgm:spPr/>
    </dgm:pt>
    <dgm:pt modelId="{A62C0875-FB44-4E26-8D21-EE96624BC193}" type="pres">
      <dgm:prSet presAssocID="{F0CCE87D-AD0C-4D75-A02B-94BABA42FD4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A358C5-F9BA-4B4F-AF53-3F6B625FA7CE}" type="pres">
      <dgm:prSet presAssocID="{F0CCE87D-AD0C-4D75-A02B-94BABA42FD43}" presName="hierChild2" presStyleCnt="0"/>
      <dgm:spPr/>
    </dgm:pt>
    <dgm:pt modelId="{A2D28466-2F34-458C-996E-1E6CEA261094}" type="pres">
      <dgm:prSet presAssocID="{6AF15886-8B85-4D4F-998F-479ED78CD1F4}" presName="Name10" presStyleLbl="parChTrans1D2" presStyleIdx="0" presStyleCnt="4"/>
      <dgm:spPr/>
      <dgm:t>
        <a:bodyPr/>
        <a:lstStyle/>
        <a:p>
          <a:endParaRPr lang="en-US"/>
        </a:p>
      </dgm:t>
    </dgm:pt>
    <dgm:pt modelId="{3C13D719-1DAF-41AE-B219-61093D971842}" type="pres">
      <dgm:prSet presAssocID="{F096DCA1-0A58-4D82-B6B9-23755C60866B}" presName="hierRoot2" presStyleCnt="0"/>
      <dgm:spPr/>
    </dgm:pt>
    <dgm:pt modelId="{C3EB054F-0A8F-41DE-A088-3FAF46364390}" type="pres">
      <dgm:prSet presAssocID="{F096DCA1-0A58-4D82-B6B9-23755C60866B}" presName="composite2" presStyleCnt="0"/>
      <dgm:spPr/>
    </dgm:pt>
    <dgm:pt modelId="{E97717C9-81B5-4A48-B210-777244D51615}" type="pres">
      <dgm:prSet presAssocID="{F096DCA1-0A58-4D82-B6B9-23755C60866B}" presName="background2" presStyleLbl="node2" presStyleIdx="0" presStyleCnt="4"/>
      <dgm:spPr/>
    </dgm:pt>
    <dgm:pt modelId="{1B238434-0BC4-45CE-AC0F-AE72AE275859}" type="pres">
      <dgm:prSet presAssocID="{F096DCA1-0A58-4D82-B6B9-23755C60866B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4C07D2-473A-4DF6-8A7A-11031B473F35}" type="pres">
      <dgm:prSet presAssocID="{F096DCA1-0A58-4D82-B6B9-23755C60866B}" presName="hierChild3" presStyleCnt="0"/>
      <dgm:spPr/>
    </dgm:pt>
    <dgm:pt modelId="{09104D62-161F-42AB-A02F-7BD7FDB82FFF}" type="pres">
      <dgm:prSet presAssocID="{04EBB957-289A-4DCC-AC54-4FF83F7DABE0}" presName="Name10" presStyleLbl="parChTrans1D2" presStyleIdx="1" presStyleCnt="4"/>
      <dgm:spPr/>
      <dgm:t>
        <a:bodyPr/>
        <a:lstStyle/>
        <a:p>
          <a:endParaRPr lang="en-US"/>
        </a:p>
      </dgm:t>
    </dgm:pt>
    <dgm:pt modelId="{FCDB1442-1D55-4AC8-8EF6-B1357E325C4A}" type="pres">
      <dgm:prSet presAssocID="{005A4106-F6C0-4BA6-B001-7F758662CD59}" presName="hierRoot2" presStyleCnt="0"/>
      <dgm:spPr/>
    </dgm:pt>
    <dgm:pt modelId="{DD18A02C-315C-4AC6-8255-EF38243693F3}" type="pres">
      <dgm:prSet presAssocID="{005A4106-F6C0-4BA6-B001-7F758662CD59}" presName="composite2" presStyleCnt="0"/>
      <dgm:spPr/>
    </dgm:pt>
    <dgm:pt modelId="{C3EBFF1A-5C52-4857-B4C0-3518CFD08BC4}" type="pres">
      <dgm:prSet presAssocID="{005A4106-F6C0-4BA6-B001-7F758662CD59}" presName="background2" presStyleLbl="node2" presStyleIdx="1" presStyleCnt="4"/>
      <dgm:spPr/>
    </dgm:pt>
    <dgm:pt modelId="{73E386A6-D2FD-4D0A-92CE-4A7487BE621C}" type="pres">
      <dgm:prSet presAssocID="{005A4106-F6C0-4BA6-B001-7F758662CD59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96F531-57BD-462E-8AEA-68963924970F}" type="pres">
      <dgm:prSet presAssocID="{005A4106-F6C0-4BA6-B001-7F758662CD59}" presName="hierChild3" presStyleCnt="0"/>
      <dgm:spPr/>
    </dgm:pt>
    <dgm:pt modelId="{411EAD5F-A8F6-4FCE-9763-A41092C76882}" type="pres">
      <dgm:prSet presAssocID="{6F7ACF80-C9BA-4677-8E07-21E5CD97A721}" presName="Name10" presStyleLbl="parChTrans1D2" presStyleIdx="2" presStyleCnt="4"/>
      <dgm:spPr/>
      <dgm:t>
        <a:bodyPr/>
        <a:lstStyle/>
        <a:p>
          <a:endParaRPr lang="en-US"/>
        </a:p>
      </dgm:t>
    </dgm:pt>
    <dgm:pt modelId="{7957F987-AF01-4A2D-881E-D820A7E4E1AB}" type="pres">
      <dgm:prSet presAssocID="{02964735-CAD6-48AF-985C-608F51C931D5}" presName="hierRoot2" presStyleCnt="0"/>
      <dgm:spPr/>
    </dgm:pt>
    <dgm:pt modelId="{8AEA0535-B250-43E0-BAA2-87EE77CF703A}" type="pres">
      <dgm:prSet presAssocID="{02964735-CAD6-48AF-985C-608F51C931D5}" presName="composite2" presStyleCnt="0"/>
      <dgm:spPr/>
    </dgm:pt>
    <dgm:pt modelId="{F33F874D-3171-4F5C-9994-879DAA8202DA}" type="pres">
      <dgm:prSet presAssocID="{02964735-CAD6-48AF-985C-608F51C931D5}" presName="background2" presStyleLbl="node2" presStyleIdx="2" presStyleCnt="4"/>
      <dgm:spPr/>
    </dgm:pt>
    <dgm:pt modelId="{939285C6-0B59-45DA-9EA8-DBE41CCD5375}" type="pres">
      <dgm:prSet presAssocID="{02964735-CAD6-48AF-985C-608F51C931D5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09AD6C-C6EF-402F-9F1F-880B41633C45}" type="pres">
      <dgm:prSet presAssocID="{02964735-CAD6-48AF-985C-608F51C931D5}" presName="hierChild3" presStyleCnt="0"/>
      <dgm:spPr/>
    </dgm:pt>
    <dgm:pt modelId="{08DBE8C0-73A6-461E-AE04-7FB5A622F4B9}" type="pres">
      <dgm:prSet presAssocID="{851902E2-BDA5-4862-918E-98B85E386A0B}" presName="Name10" presStyleLbl="parChTrans1D2" presStyleIdx="3" presStyleCnt="4"/>
      <dgm:spPr/>
      <dgm:t>
        <a:bodyPr/>
        <a:lstStyle/>
        <a:p>
          <a:endParaRPr lang="en-US"/>
        </a:p>
      </dgm:t>
    </dgm:pt>
    <dgm:pt modelId="{13FFA6FB-EC56-4C62-AE7D-90421CF685F6}" type="pres">
      <dgm:prSet presAssocID="{44F37A1F-B6EC-4B33-857C-F7ACDAA11039}" presName="hierRoot2" presStyleCnt="0"/>
      <dgm:spPr/>
    </dgm:pt>
    <dgm:pt modelId="{78252F9B-510F-4607-B059-9AECB5CFEF68}" type="pres">
      <dgm:prSet presAssocID="{44F37A1F-B6EC-4B33-857C-F7ACDAA11039}" presName="composite2" presStyleCnt="0"/>
      <dgm:spPr/>
    </dgm:pt>
    <dgm:pt modelId="{EFE2C79F-F5A5-46B6-8C93-D90CF26C13CF}" type="pres">
      <dgm:prSet presAssocID="{44F37A1F-B6EC-4B33-857C-F7ACDAA11039}" presName="background2" presStyleLbl="node2" presStyleIdx="3" presStyleCnt="4"/>
      <dgm:spPr/>
    </dgm:pt>
    <dgm:pt modelId="{8768FBE5-9830-42E8-92FE-444AD0365A36}" type="pres">
      <dgm:prSet presAssocID="{44F37A1F-B6EC-4B33-857C-F7ACDAA11039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2F79BE-6F6E-4F1A-8424-D63319CF7B0A}" type="pres">
      <dgm:prSet presAssocID="{44F37A1F-B6EC-4B33-857C-F7ACDAA11039}" presName="hierChild3" presStyleCnt="0"/>
      <dgm:spPr/>
    </dgm:pt>
  </dgm:ptLst>
  <dgm:cxnLst>
    <dgm:cxn modelId="{242D0A80-0FAA-480B-8CCC-5EEC5699E04B}" type="presOf" srcId="{44F37A1F-B6EC-4B33-857C-F7ACDAA11039}" destId="{8768FBE5-9830-42E8-92FE-444AD0365A36}" srcOrd="0" destOrd="0" presId="urn:microsoft.com/office/officeart/2005/8/layout/hierarchy1"/>
    <dgm:cxn modelId="{3483F5B2-546F-4D84-A2C9-70A658BCB017}" type="presOf" srcId="{6F7ACF80-C9BA-4677-8E07-21E5CD97A721}" destId="{411EAD5F-A8F6-4FCE-9763-A41092C76882}" srcOrd="0" destOrd="0" presId="urn:microsoft.com/office/officeart/2005/8/layout/hierarchy1"/>
    <dgm:cxn modelId="{B890D8CD-270D-4105-A4FC-DDE6E50CC83A}" type="presOf" srcId="{353AE345-E761-46BB-893A-A6CA9A7D2A80}" destId="{04E7B116-0671-45B2-B272-F785AE581F92}" srcOrd="0" destOrd="0" presId="urn:microsoft.com/office/officeart/2005/8/layout/hierarchy1"/>
    <dgm:cxn modelId="{0E53899F-3022-49CF-A005-197682F9B1C6}" srcId="{F0CCE87D-AD0C-4D75-A02B-94BABA42FD43}" destId="{F096DCA1-0A58-4D82-B6B9-23755C60866B}" srcOrd="0" destOrd="0" parTransId="{6AF15886-8B85-4D4F-998F-479ED78CD1F4}" sibTransId="{D4372008-C67A-41A9-9BE9-8C5FB26DE727}"/>
    <dgm:cxn modelId="{347822FA-A873-4105-A0AC-424404BAAD2D}" srcId="{353AE345-E761-46BB-893A-A6CA9A7D2A80}" destId="{F0CCE87D-AD0C-4D75-A02B-94BABA42FD43}" srcOrd="0" destOrd="0" parTransId="{CE9D020F-7AE4-439E-AE08-DCF46202BD10}" sibTransId="{CEDEED89-95BD-4818-A3B0-C5585361A912}"/>
    <dgm:cxn modelId="{F091ECA4-19F0-4C6A-A40D-310B3D860105}" type="presOf" srcId="{851902E2-BDA5-4862-918E-98B85E386A0B}" destId="{08DBE8C0-73A6-461E-AE04-7FB5A622F4B9}" srcOrd="0" destOrd="0" presId="urn:microsoft.com/office/officeart/2005/8/layout/hierarchy1"/>
    <dgm:cxn modelId="{D491FADF-603D-4480-9F07-483412E16291}" srcId="{F0CCE87D-AD0C-4D75-A02B-94BABA42FD43}" destId="{44F37A1F-B6EC-4B33-857C-F7ACDAA11039}" srcOrd="3" destOrd="0" parTransId="{851902E2-BDA5-4862-918E-98B85E386A0B}" sibTransId="{22C40B33-37C5-4106-801E-CD0F66A304B8}"/>
    <dgm:cxn modelId="{955EEA8A-5315-451D-B13D-4EB2DDFBE316}" srcId="{F0CCE87D-AD0C-4D75-A02B-94BABA42FD43}" destId="{02964735-CAD6-48AF-985C-608F51C931D5}" srcOrd="2" destOrd="0" parTransId="{6F7ACF80-C9BA-4677-8E07-21E5CD97A721}" sibTransId="{45F6B9DC-FD52-4C6F-86B5-2E5B4742BA76}"/>
    <dgm:cxn modelId="{623F2312-E77D-4F1D-A77B-15FFEDB24051}" type="presOf" srcId="{F0CCE87D-AD0C-4D75-A02B-94BABA42FD43}" destId="{A62C0875-FB44-4E26-8D21-EE96624BC193}" srcOrd="0" destOrd="0" presId="urn:microsoft.com/office/officeart/2005/8/layout/hierarchy1"/>
    <dgm:cxn modelId="{0139D972-4C7A-484B-A586-0B1089992D8F}" type="presOf" srcId="{04EBB957-289A-4DCC-AC54-4FF83F7DABE0}" destId="{09104D62-161F-42AB-A02F-7BD7FDB82FFF}" srcOrd="0" destOrd="0" presId="urn:microsoft.com/office/officeart/2005/8/layout/hierarchy1"/>
    <dgm:cxn modelId="{588BB058-B7B5-4FC2-B6AC-9DB995D5ADF3}" type="presOf" srcId="{6AF15886-8B85-4D4F-998F-479ED78CD1F4}" destId="{A2D28466-2F34-458C-996E-1E6CEA261094}" srcOrd="0" destOrd="0" presId="urn:microsoft.com/office/officeart/2005/8/layout/hierarchy1"/>
    <dgm:cxn modelId="{38E3A9FD-ED60-410B-A9EB-0757AA31A142}" type="presOf" srcId="{005A4106-F6C0-4BA6-B001-7F758662CD59}" destId="{73E386A6-D2FD-4D0A-92CE-4A7487BE621C}" srcOrd="0" destOrd="0" presId="urn:microsoft.com/office/officeart/2005/8/layout/hierarchy1"/>
    <dgm:cxn modelId="{D149C20F-5FA3-400E-9307-2806BAEE74CE}" srcId="{F0CCE87D-AD0C-4D75-A02B-94BABA42FD43}" destId="{005A4106-F6C0-4BA6-B001-7F758662CD59}" srcOrd="1" destOrd="0" parTransId="{04EBB957-289A-4DCC-AC54-4FF83F7DABE0}" sibTransId="{4D768324-76D4-47A1-86EE-1452B525BC0D}"/>
    <dgm:cxn modelId="{C3CD22AD-DE7B-49F5-B241-C56FE6E4A80D}" type="presOf" srcId="{02964735-CAD6-48AF-985C-608F51C931D5}" destId="{939285C6-0B59-45DA-9EA8-DBE41CCD5375}" srcOrd="0" destOrd="0" presId="urn:microsoft.com/office/officeart/2005/8/layout/hierarchy1"/>
    <dgm:cxn modelId="{D742967E-BED4-40BE-83BF-D27B480406FD}" type="presOf" srcId="{F096DCA1-0A58-4D82-B6B9-23755C60866B}" destId="{1B238434-0BC4-45CE-AC0F-AE72AE275859}" srcOrd="0" destOrd="0" presId="urn:microsoft.com/office/officeart/2005/8/layout/hierarchy1"/>
    <dgm:cxn modelId="{A71E5BD4-2105-4D05-BA2B-6381F3378BE0}" type="presParOf" srcId="{04E7B116-0671-45B2-B272-F785AE581F92}" destId="{48CED084-CE1F-4B9E-8104-95F4EDBD3248}" srcOrd="0" destOrd="0" presId="urn:microsoft.com/office/officeart/2005/8/layout/hierarchy1"/>
    <dgm:cxn modelId="{57EDDE87-03C4-4B74-8637-479F8A7B2A98}" type="presParOf" srcId="{48CED084-CE1F-4B9E-8104-95F4EDBD3248}" destId="{1BAA4462-E1B8-48B9-92BA-8EF1B1A3998B}" srcOrd="0" destOrd="0" presId="urn:microsoft.com/office/officeart/2005/8/layout/hierarchy1"/>
    <dgm:cxn modelId="{58E1C548-C836-4678-938C-8B33308B7646}" type="presParOf" srcId="{1BAA4462-E1B8-48B9-92BA-8EF1B1A3998B}" destId="{F666E2DF-472F-4DB0-AFED-C6631FFDC99D}" srcOrd="0" destOrd="0" presId="urn:microsoft.com/office/officeart/2005/8/layout/hierarchy1"/>
    <dgm:cxn modelId="{7F712FB9-34FE-48CD-AED6-03EF5D16977F}" type="presParOf" srcId="{1BAA4462-E1B8-48B9-92BA-8EF1B1A3998B}" destId="{A62C0875-FB44-4E26-8D21-EE96624BC193}" srcOrd="1" destOrd="0" presId="urn:microsoft.com/office/officeart/2005/8/layout/hierarchy1"/>
    <dgm:cxn modelId="{52048F3E-0699-4660-94A5-D4D93C74593A}" type="presParOf" srcId="{48CED084-CE1F-4B9E-8104-95F4EDBD3248}" destId="{AFA358C5-F9BA-4B4F-AF53-3F6B625FA7CE}" srcOrd="1" destOrd="0" presId="urn:microsoft.com/office/officeart/2005/8/layout/hierarchy1"/>
    <dgm:cxn modelId="{33DB900E-362C-4A3B-AEAA-7E83B72E0C96}" type="presParOf" srcId="{AFA358C5-F9BA-4B4F-AF53-3F6B625FA7CE}" destId="{A2D28466-2F34-458C-996E-1E6CEA261094}" srcOrd="0" destOrd="0" presId="urn:microsoft.com/office/officeart/2005/8/layout/hierarchy1"/>
    <dgm:cxn modelId="{22996BA0-5C02-4F83-B847-AA1B43D530AD}" type="presParOf" srcId="{AFA358C5-F9BA-4B4F-AF53-3F6B625FA7CE}" destId="{3C13D719-1DAF-41AE-B219-61093D971842}" srcOrd="1" destOrd="0" presId="urn:microsoft.com/office/officeart/2005/8/layout/hierarchy1"/>
    <dgm:cxn modelId="{95EABF47-CBC5-43CE-B6FD-7E11BB959E7A}" type="presParOf" srcId="{3C13D719-1DAF-41AE-B219-61093D971842}" destId="{C3EB054F-0A8F-41DE-A088-3FAF46364390}" srcOrd="0" destOrd="0" presId="urn:microsoft.com/office/officeart/2005/8/layout/hierarchy1"/>
    <dgm:cxn modelId="{8B6DC07C-3A34-47F1-B507-206CDA7D3E55}" type="presParOf" srcId="{C3EB054F-0A8F-41DE-A088-3FAF46364390}" destId="{E97717C9-81B5-4A48-B210-777244D51615}" srcOrd="0" destOrd="0" presId="urn:microsoft.com/office/officeart/2005/8/layout/hierarchy1"/>
    <dgm:cxn modelId="{8B4C7171-2BAC-49F5-85C8-CD5F997A7D5B}" type="presParOf" srcId="{C3EB054F-0A8F-41DE-A088-3FAF46364390}" destId="{1B238434-0BC4-45CE-AC0F-AE72AE275859}" srcOrd="1" destOrd="0" presId="urn:microsoft.com/office/officeart/2005/8/layout/hierarchy1"/>
    <dgm:cxn modelId="{7D0C20EA-3688-4A7C-8457-F5413603B157}" type="presParOf" srcId="{3C13D719-1DAF-41AE-B219-61093D971842}" destId="{B74C07D2-473A-4DF6-8A7A-11031B473F35}" srcOrd="1" destOrd="0" presId="urn:microsoft.com/office/officeart/2005/8/layout/hierarchy1"/>
    <dgm:cxn modelId="{4C073FF0-B9DE-4C0B-87DF-479862C31075}" type="presParOf" srcId="{AFA358C5-F9BA-4B4F-AF53-3F6B625FA7CE}" destId="{09104D62-161F-42AB-A02F-7BD7FDB82FFF}" srcOrd="2" destOrd="0" presId="urn:microsoft.com/office/officeart/2005/8/layout/hierarchy1"/>
    <dgm:cxn modelId="{9F481021-16AB-42CF-A35F-F630ACF1B3F4}" type="presParOf" srcId="{AFA358C5-F9BA-4B4F-AF53-3F6B625FA7CE}" destId="{FCDB1442-1D55-4AC8-8EF6-B1357E325C4A}" srcOrd="3" destOrd="0" presId="urn:microsoft.com/office/officeart/2005/8/layout/hierarchy1"/>
    <dgm:cxn modelId="{0B9CB4BE-3C5B-428B-8FC1-4625D4894A2F}" type="presParOf" srcId="{FCDB1442-1D55-4AC8-8EF6-B1357E325C4A}" destId="{DD18A02C-315C-4AC6-8255-EF38243693F3}" srcOrd="0" destOrd="0" presId="urn:microsoft.com/office/officeart/2005/8/layout/hierarchy1"/>
    <dgm:cxn modelId="{18E07D0C-45CD-479A-8BAA-BB1FAA82C942}" type="presParOf" srcId="{DD18A02C-315C-4AC6-8255-EF38243693F3}" destId="{C3EBFF1A-5C52-4857-B4C0-3518CFD08BC4}" srcOrd="0" destOrd="0" presId="urn:microsoft.com/office/officeart/2005/8/layout/hierarchy1"/>
    <dgm:cxn modelId="{11CAC5BB-6B4E-4FAE-9501-B83B3F29E1BE}" type="presParOf" srcId="{DD18A02C-315C-4AC6-8255-EF38243693F3}" destId="{73E386A6-D2FD-4D0A-92CE-4A7487BE621C}" srcOrd="1" destOrd="0" presId="urn:microsoft.com/office/officeart/2005/8/layout/hierarchy1"/>
    <dgm:cxn modelId="{8ACD045F-2878-4E52-AC78-2D7D578C110C}" type="presParOf" srcId="{FCDB1442-1D55-4AC8-8EF6-B1357E325C4A}" destId="{FF96F531-57BD-462E-8AEA-68963924970F}" srcOrd="1" destOrd="0" presId="urn:microsoft.com/office/officeart/2005/8/layout/hierarchy1"/>
    <dgm:cxn modelId="{B6E49BB2-C64B-4B5E-A55F-DC2310FBE17C}" type="presParOf" srcId="{AFA358C5-F9BA-4B4F-AF53-3F6B625FA7CE}" destId="{411EAD5F-A8F6-4FCE-9763-A41092C76882}" srcOrd="4" destOrd="0" presId="urn:microsoft.com/office/officeart/2005/8/layout/hierarchy1"/>
    <dgm:cxn modelId="{920A2D33-9576-48D9-AFB1-BEA9FB7CDF31}" type="presParOf" srcId="{AFA358C5-F9BA-4B4F-AF53-3F6B625FA7CE}" destId="{7957F987-AF01-4A2D-881E-D820A7E4E1AB}" srcOrd="5" destOrd="0" presId="urn:microsoft.com/office/officeart/2005/8/layout/hierarchy1"/>
    <dgm:cxn modelId="{1A5834E3-E029-4B03-A0C2-59AF1C66B859}" type="presParOf" srcId="{7957F987-AF01-4A2D-881E-D820A7E4E1AB}" destId="{8AEA0535-B250-43E0-BAA2-87EE77CF703A}" srcOrd="0" destOrd="0" presId="urn:microsoft.com/office/officeart/2005/8/layout/hierarchy1"/>
    <dgm:cxn modelId="{02D2FE40-87AC-472C-947C-3914E2C6788D}" type="presParOf" srcId="{8AEA0535-B250-43E0-BAA2-87EE77CF703A}" destId="{F33F874D-3171-4F5C-9994-879DAA8202DA}" srcOrd="0" destOrd="0" presId="urn:microsoft.com/office/officeart/2005/8/layout/hierarchy1"/>
    <dgm:cxn modelId="{6BD46942-44AF-4F93-8C50-BD5BAC759309}" type="presParOf" srcId="{8AEA0535-B250-43E0-BAA2-87EE77CF703A}" destId="{939285C6-0B59-45DA-9EA8-DBE41CCD5375}" srcOrd="1" destOrd="0" presId="urn:microsoft.com/office/officeart/2005/8/layout/hierarchy1"/>
    <dgm:cxn modelId="{E0FF1CAB-6B2F-419B-A418-7E7D756DC35A}" type="presParOf" srcId="{7957F987-AF01-4A2D-881E-D820A7E4E1AB}" destId="{2509AD6C-C6EF-402F-9F1F-880B41633C45}" srcOrd="1" destOrd="0" presId="urn:microsoft.com/office/officeart/2005/8/layout/hierarchy1"/>
    <dgm:cxn modelId="{421B612A-B565-4AEA-85FE-DEB714126029}" type="presParOf" srcId="{AFA358C5-F9BA-4B4F-AF53-3F6B625FA7CE}" destId="{08DBE8C0-73A6-461E-AE04-7FB5A622F4B9}" srcOrd="6" destOrd="0" presId="urn:microsoft.com/office/officeart/2005/8/layout/hierarchy1"/>
    <dgm:cxn modelId="{94A8F2C7-29D6-4794-BB0A-D4FF12EE86B9}" type="presParOf" srcId="{AFA358C5-F9BA-4B4F-AF53-3F6B625FA7CE}" destId="{13FFA6FB-EC56-4C62-AE7D-90421CF685F6}" srcOrd="7" destOrd="0" presId="urn:microsoft.com/office/officeart/2005/8/layout/hierarchy1"/>
    <dgm:cxn modelId="{392555A0-1E70-4009-8C55-983ECE775E1B}" type="presParOf" srcId="{13FFA6FB-EC56-4C62-AE7D-90421CF685F6}" destId="{78252F9B-510F-4607-B059-9AECB5CFEF68}" srcOrd="0" destOrd="0" presId="urn:microsoft.com/office/officeart/2005/8/layout/hierarchy1"/>
    <dgm:cxn modelId="{C28B3B77-F4F9-4B28-BA6C-9CC1D2E12D2E}" type="presParOf" srcId="{78252F9B-510F-4607-B059-9AECB5CFEF68}" destId="{EFE2C79F-F5A5-46B6-8C93-D90CF26C13CF}" srcOrd="0" destOrd="0" presId="urn:microsoft.com/office/officeart/2005/8/layout/hierarchy1"/>
    <dgm:cxn modelId="{3DAF7A46-490E-4E99-8685-A9FB9EA1FE40}" type="presParOf" srcId="{78252F9B-510F-4607-B059-9AECB5CFEF68}" destId="{8768FBE5-9830-42E8-92FE-444AD0365A36}" srcOrd="1" destOrd="0" presId="urn:microsoft.com/office/officeart/2005/8/layout/hierarchy1"/>
    <dgm:cxn modelId="{8A1C1EE6-BCD4-4C8E-87D2-77DF37542A62}" type="presParOf" srcId="{13FFA6FB-EC56-4C62-AE7D-90421CF685F6}" destId="{D42F79BE-6F6E-4F1A-8424-D63319CF7B0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8519A7-3EE9-45C3-AEB4-620258F5E572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864D269-6668-471F-AA27-C4B2A5443E3C}">
      <dgm:prSet phldrT="[Text]"/>
      <dgm:spPr/>
      <dgm:t>
        <a:bodyPr/>
        <a:lstStyle/>
        <a:p>
          <a:pPr algn="ctr"/>
          <a:r>
            <a:rPr lang="en-US" dirty="0" smtClean="0"/>
            <a:t>Annual</a:t>
          </a:r>
        </a:p>
      </dgm:t>
    </dgm:pt>
    <dgm:pt modelId="{2B6953F2-18F1-4104-B406-DC3395164A62}" type="parTrans" cxnId="{C52D459F-A340-4C23-8D3F-DD2ECDE302DF}">
      <dgm:prSet/>
      <dgm:spPr/>
      <dgm:t>
        <a:bodyPr/>
        <a:lstStyle/>
        <a:p>
          <a:endParaRPr lang="en-US"/>
        </a:p>
      </dgm:t>
    </dgm:pt>
    <dgm:pt modelId="{D9BEC1C1-B03C-4C3D-BD7F-C28917F32AD0}" type="sibTrans" cxnId="{C52D459F-A340-4C23-8D3F-DD2ECDE302DF}">
      <dgm:prSet/>
      <dgm:spPr/>
      <dgm:t>
        <a:bodyPr/>
        <a:lstStyle/>
        <a:p>
          <a:endParaRPr lang="en-US"/>
        </a:p>
      </dgm:t>
    </dgm:pt>
    <dgm:pt modelId="{3641AF15-52F8-437C-9F90-6B2732FF2BEE}">
      <dgm:prSet phldrT="[Text]"/>
      <dgm:spPr/>
      <dgm:t>
        <a:bodyPr/>
        <a:lstStyle/>
        <a:p>
          <a:r>
            <a:rPr lang="en-US" dirty="0" smtClean="0"/>
            <a:t>Per Term</a:t>
          </a:r>
          <a:endParaRPr lang="en-US" dirty="0"/>
        </a:p>
      </dgm:t>
    </dgm:pt>
    <dgm:pt modelId="{CD5BE008-FBAC-4D46-8EE4-8DE8CC75C6F6}" type="parTrans" cxnId="{EA5F511A-58AF-4F18-8831-A9BE913FBA7A}">
      <dgm:prSet/>
      <dgm:spPr/>
      <dgm:t>
        <a:bodyPr/>
        <a:lstStyle/>
        <a:p>
          <a:endParaRPr lang="en-US"/>
        </a:p>
      </dgm:t>
    </dgm:pt>
    <dgm:pt modelId="{240AD85D-FB56-4041-A006-C513423F7721}" type="sibTrans" cxnId="{EA5F511A-58AF-4F18-8831-A9BE913FBA7A}">
      <dgm:prSet/>
      <dgm:spPr/>
      <dgm:t>
        <a:bodyPr/>
        <a:lstStyle/>
        <a:p>
          <a:endParaRPr lang="en-US"/>
        </a:p>
      </dgm:t>
    </dgm:pt>
    <dgm:pt modelId="{B1A65AA3-9DCE-4F16-A9BC-F4750CC1AC4B}">
      <dgm:prSet/>
      <dgm:spPr/>
      <dgm:t>
        <a:bodyPr/>
        <a:lstStyle/>
        <a:p>
          <a:r>
            <a:rPr lang="en-US" dirty="0" smtClean="0"/>
            <a:t>SA.ACYR</a:t>
          </a:r>
          <a:endParaRPr lang="en-US" dirty="0"/>
        </a:p>
      </dgm:t>
    </dgm:pt>
    <dgm:pt modelId="{6D90094B-3791-4F97-B1C5-4807543A82B5}" type="parTrans" cxnId="{0B4CAADA-6DCB-427B-9B74-E5CB62544CE3}">
      <dgm:prSet/>
      <dgm:spPr/>
      <dgm:t>
        <a:bodyPr/>
        <a:lstStyle/>
        <a:p>
          <a:endParaRPr lang="en-US"/>
        </a:p>
      </dgm:t>
    </dgm:pt>
    <dgm:pt modelId="{6CBC948F-12E3-4A2C-AB6B-B6B659595BF3}" type="sibTrans" cxnId="{0B4CAADA-6DCB-427B-9B74-E5CB62544CE3}">
      <dgm:prSet/>
      <dgm:spPr/>
      <dgm:t>
        <a:bodyPr/>
        <a:lstStyle/>
        <a:p>
          <a:endParaRPr lang="en-US"/>
        </a:p>
      </dgm:t>
    </dgm:pt>
    <dgm:pt modelId="{A7F6BD9C-5E41-4181-9543-EAC27737CC3C}">
      <dgm:prSet/>
      <dgm:spPr/>
      <dgm:t>
        <a:bodyPr/>
        <a:lstStyle/>
        <a:p>
          <a:r>
            <a:rPr lang="en-US" dirty="0" smtClean="0"/>
            <a:t>TA.ACYR</a:t>
          </a:r>
          <a:endParaRPr lang="en-US" dirty="0"/>
        </a:p>
      </dgm:t>
    </dgm:pt>
    <dgm:pt modelId="{6E335953-CC17-466D-B100-25E8CC50BB82}" type="parTrans" cxnId="{C427FCEF-EA54-464A-8C2F-CFFC0771AF45}">
      <dgm:prSet/>
      <dgm:spPr/>
    </dgm:pt>
    <dgm:pt modelId="{18ECBBD2-F6AA-41F8-9966-9A1895992366}" type="sibTrans" cxnId="{C427FCEF-EA54-464A-8C2F-CFFC0771AF45}">
      <dgm:prSet/>
      <dgm:spPr/>
    </dgm:pt>
    <dgm:pt modelId="{AEFB0BBE-2AE6-40B7-BCEA-FBCBCC51D8BD}" type="pres">
      <dgm:prSet presAssocID="{DA8519A7-3EE9-45C3-AEB4-620258F5E5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368D36-BD23-4D2E-B118-4116A18C9442}" type="pres">
      <dgm:prSet presAssocID="{8864D269-6668-471F-AA27-C4B2A5443E3C}" presName="composite" presStyleCnt="0"/>
      <dgm:spPr/>
    </dgm:pt>
    <dgm:pt modelId="{9EA83857-EDEA-4C06-BF78-FB9B06436B1D}" type="pres">
      <dgm:prSet presAssocID="{8864D269-6668-471F-AA27-C4B2A5443E3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DA722C-5D2F-4E84-9305-12486E427FCD}" type="pres">
      <dgm:prSet presAssocID="{8864D269-6668-471F-AA27-C4B2A5443E3C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37ABBB-5697-490F-A8CD-7254D1B340F2}" type="pres">
      <dgm:prSet presAssocID="{D9BEC1C1-B03C-4C3D-BD7F-C28917F32AD0}" presName="space" presStyleCnt="0"/>
      <dgm:spPr/>
    </dgm:pt>
    <dgm:pt modelId="{E2575AD2-AB37-446D-BC51-7A582DC645C0}" type="pres">
      <dgm:prSet presAssocID="{3641AF15-52F8-437C-9F90-6B2732FF2BEE}" presName="composite" presStyleCnt="0"/>
      <dgm:spPr/>
    </dgm:pt>
    <dgm:pt modelId="{557615EE-2050-4492-9079-6E3E8E11FEC9}" type="pres">
      <dgm:prSet presAssocID="{3641AF15-52F8-437C-9F90-6B2732FF2BE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DC5E25-2B33-4297-BC20-0F6A96EC3DF8}" type="pres">
      <dgm:prSet presAssocID="{3641AF15-52F8-437C-9F90-6B2732FF2BE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5AC5D5-0AD1-4182-8BDA-FF333710FBB2}" type="presOf" srcId="{DA8519A7-3EE9-45C3-AEB4-620258F5E572}" destId="{AEFB0BBE-2AE6-40B7-BCEA-FBCBCC51D8BD}" srcOrd="0" destOrd="0" presId="urn:microsoft.com/office/officeart/2005/8/layout/hList1"/>
    <dgm:cxn modelId="{0B4CAADA-6DCB-427B-9B74-E5CB62544CE3}" srcId="{8864D269-6668-471F-AA27-C4B2A5443E3C}" destId="{B1A65AA3-9DCE-4F16-A9BC-F4750CC1AC4B}" srcOrd="0" destOrd="0" parTransId="{6D90094B-3791-4F97-B1C5-4807543A82B5}" sibTransId="{6CBC948F-12E3-4A2C-AB6B-B6B659595BF3}"/>
    <dgm:cxn modelId="{6B5E32C4-134D-4D64-92EC-32B1E8813B01}" type="presOf" srcId="{B1A65AA3-9DCE-4F16-A9BC-F4750CC1AC4B}" destId="{54DA722C-5D2F-4E84-9305-12486E427FCD}" srcOrd="0" destOrd="0" presId="urn:microsoft.com/office/officeart/2005/8/layout/hList1"/>
    <dgm:cxn modelId="{417AE147-1293-4960-BC7D-890CFC88A9BE}" type="presOf" srcId="{3641AF15-52F8-437C-9F90-6B2732FF2BEE}" destId="{557615EE-2050-4492-9079-6E3E8E11FEC9}" srcOrd="0" destOrd="0" presId="urn:microsoft.com/office/officeart/2005/8/layout/hList1"/>
    <dgm:cxn modelId="{42E34927-61E4-443B-A883-EF96105122B0}" type="presOf" srcId="{8864D269-6668-471F-AA27-C4B2A5443E3C}" destId="{9EA83857-EDEA-4C06-BF78-FB9B06436B1D}" srcOrd="0" destOrd="0" presId="urn:microsoft.com/office/officeart/2005/8/layout/hList1"/>
    <dgm:cxn modelId="{EA5F511A-58AF-4F18-8831-A9BE913FBA7A}" srcId="{DA8519A7-3EE9-45C3-AEB4-620258F5E572}" destId="{3641AF15-52F8-437C-9F90-6B2732FF2BEE}" srcOrd="1" destOrd="0" parTransId="{CD5BE008-FBAC-4D46-8EE4-8DE8CC75C6F6}" sibTransId="{240AD85D-FB56-4041-A006-C513423F7721}"/>
    <dgm:cxn modelId="{C427FCEF-EA54-464A-8C2F-CFFC0771AF45}" srcId="{3641AF15-52F8-437C-9F90-6B2732FF2BEE}" destId="{A7F6BD9C-5E41-4181-9543-EAC27737CC3C}" srcOrd="0" destOrd="0" parTransId="{6E335953-CC17-466D-B100-25E8CC50BB82}" sibTransId="{18ECBBD2-F6AA-41F8-9966-9A1895992366}"/>
    <dgm:cxn modelId="{C52D459F-A340-4C23-8D3F-DD2ECDE302DF}" srcId="{DA8519A7-3EE9-45C3-AEB4-620258F5E572}" destId="{8864D269-6668-471F-AA27-C4B2A5443E3C}" srcOrd="0" destOrd="0" parTransId="{2B6953F2-18F1-4104-B406-DC3395164A62}" sibTransId="{D9BEC1C1-B03C-4C3D-BD7F-C28917F32AD0}"/>
    <dgm:cxn modelId="{9BA427F5-FB5F-46CA-AB50-9B64623865DD}" type="presOf" srcId="{A7F6BD9C-5E41-4181-9543-EAC27737CC3C}" destId="{0CDC5E25-2B33-4297-BC20-0F6A96EC3DF8}" srcOrd="0" destOrd="0" presId="urn:microsoft.com/office/officeart/2005/8/layout/hList1"/>
    <dgm:cxn modelId="{C0DBA655-6EC0-4DB5-809C-0A1720773C02}" type="presParOf" srcId="{AEFB0BBE-2AE6-40B7-BCEA-FBCBCC51D8BD}" destId="{52368D36-BD23-4D2E-B118-4116A18C9442}" srcOrd="0" destOrd="0" presId="urn:microsoft.com/office/officeart/2005/8/layout/hList1"/>
    <dgm:cxn modelId="{34FF35D7-EB98-4B77-9142-46F8CB389CEA}" type="presParOf" srcId="{52368D36-BD23-4D2E-B118-4116A18C9442}" destId="{9EA83857-EDEA-4C06-BF78-FB9B06436B1D}" srcOrd="0" destOrd="0" presId="urn:microsoft.com/office/officeart/2005/8/layout/hList1"/>
    <dgm:cxn modelId="{16313378-930C-4045-ACC8-88C58322E374}" type="presParOf" srcId="{52368D36-BD23-4D2E-B118-4116A18C9442}" destId="{54DA722C-5D2F-4E84-9305-12486E427FCD}" srcOrd="1" destOrd="0" presId="urn:microsoft.com/office/officeart/2005/8/layout/hList1"/>
    <dgm:cxn modelId="{95416440-75A1-444B-BECC-48388EC303C4}" type="presParOf" srcId="{AEFB0BBE-2AE6-40B7-BCEA-FBCBCC51D8BD}" destId="{BB37ABBB-5697-490F-A8CD-7254D1B340F2}" srcOrd="1" destOrd="0" presId="urn:microsoft.com/office/officeart/2005/8/layout/hList1"/>
    <dgm:cxn modelId="{26B82BF9-65FE-4EA3-89AF-AE555FA27D1C}" type="presParOf" srcId="{AEFB0BBE-2AE6-40B7-BCEA-FBCBCC51D8BD}" destId="{E2575AD2-AB37-446D-BC51-7A582DC645C0}" srcOrd="2" destOrd="0" presId="urn:microsoft.com/office/officeart/2005/8/layout/hList1"/>
    <dgm:cxn modelId="{9CE2A926-FCBB-4E8A-8804-37198D904A94}" type="presParOf" srcId="{E2575AD2-AB37-446D-BC51-7A582DC645C0}" destId="{557615EE-2050-4492-9079-6E3E8E11FEC9}" srcOrd="0" destOrd="0" presId="urn:microsoft.com/office/officeart/2005/8/layout/hList1"/>
    <dgm:cxn modelId="{D4FD6827-DC6A-4183-B83D-3856BD72EB7A}" type="presParOf" srcId="{E2575AD2-AB37-446D-BC51-7A582DC645C0}" destId="{0CDC5E25-2B33-4297-BC20-0F6A96EC3DF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25E2F5-93B6-435A-BD8E-473D7A4F2A0E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BC7FFB-B4C9-4C67-8400-57960AE84352}">
      <dgm:prSet phldrT="[Text]"/>
      <dgm:spPr/>
      <dgm:t>
        <a:bodyPr/>
        <a:lstStyle/>
        <a:p>
          <a:r>
            <a:rPr lang="en-US" dirty="0" smtClean="0"/>
            <a:t>SA.ACYR</a:t>
          </a:r>
          <a:endParaRPr lang="en-US" dirty="0"/>
        </a:p>
      </dgm:t>
    </dgm:pt>
    <dgm:pt modelId="{A1B22BB0-96D5-4C75-B745-3B236052CA02}" type="parTrans" cxnId="{81E43E3C-90DD-4483-88FF-9D1B81298CB8}">
      <dgm:prSet/>
      <dgm:spPr/>
      <dgm:t>
        <a:bodyPr/>
        <a:lstStyle/>
        <a:p>
          <a:endParaRPr lang="en-US"/>
        </a:p>
      </dgm:t>
    </dgm:pt>
    <dgm:pt modelId="{3F677738-B057-4F0E-AA0F-66EC12AD7982}" type="sibTrans" cxnId="{81E43E3C-90DD-4483-88FF-9D1B81298CB8}">
      <dgm:prSet/>
      <dgm:spPr/>
      <dgm:t>
        <a:bodyPr/>
        <a:lstStyle/>
        <a:p>
          <a:endParaRPr lang="en-US"/>
        </a:p>
      </dgm:t>
    </dgm:pt>
    <dgm:pt modelId="{EA9E9008-44BB-49BD-9676-9ED4158B8864}">
      <dgm:prSet phldrT="[Text]"/>
      <dgm:spPr/>
      <dgm:t>
        <a:bodyPr/>
        <a:lstStyle/>
        <a:p>
          <a:r>
            <a:rPr lang="en-US" dirty="0" smtClean="0"/>
            <a:t>Pell</a:t>
          </a:r>
          <a:endParaRPr lang="en-US" dirty="0"/>
        </a:p>
      </dgm:t>
    </dgm:pt>
    <dgm:pt modelId="{A3338DDE-536E-4149-8192-4296B62508D1}" type="parTrans" cxnId="{26164FC3-C062-4B91-B28F-839AE130BD5E}">
      <dgm:prSet/>
      <dgm:spPr/>
      <dgm:t>
        <a:bodyPr/>
        <a:lstStyle/>
        <a:p>
          <a:endParaRPr lang="en-US"/>
        </a:p>
      </dgm:t>
    </dgm:pt>
    <dgm:pt modelId="{A3EE9BCA-BE68-4B83-A56A-C4BBFD0E77B9}" type="sibTrans" cxnId="{26164FC3-C062-4B91-B28F-839AE130BD5E}">
      <dgm:prSet/>
      <dgm:spPr/>
      <dgm:t>
        <a:bodyPr/>
        <a:lstStyle/>
        <a:p>
          <a:endParaRPr lang="en-US"/>
        </a:p>
      </dgm:t>
    </dgm:pt>
    <dgm:pt modelId="{F306B986-22BB-404E-BEB9-43FEC3B8F307}">
      <dgm:prSet phldrT="[Text]"/>
      <dgm:spPr/>
      <dgm:t>
        <a:bodyPr/>
        <a:lstStyle/>
        <a:p>
          <a:r>
            <a:rPr lang="en-US" dirty="0" smtClean="0"/>
            <a:t>Pell Fall</a:t>
          </a:r>
        </a:p>
        <a:p>
          <a:endParaRPr lang="en-US" dirty="0"/>
        </a:p>
      </dgm:t>
    </dgm:pt>
    <dgm:pt modelId="{EBE2B04B-4F7E-4139-AB60-48D69104A190}" type="parTrans" cxnId="{4271D854-B97C-4FF3-B26F-5F570B74902A}">
      <dgm:prSet/>
      <dgm:spPr/>
      <dgm:t>
        <a:bodyPr/>
        <a:lstStyle/>
        <a:p>
          <a:endParaRPr lang="en-US"/>
        </a:p>
      </dgm:t>
    </dgm:pt>
    <dgm:pt modelId="{399C0896-61AD-4CFA-A40E-4D55B7B88615}" type="sibTrans" cxnId="{4271D854-B97C-4FF3-B26F-5F570B74902A}">
      <dgm:prSet/>
      <dgm:spPr/>
      <dgm:t>
        <a:bodyPr/>
        <a:lstStyle/>
        <a:p>
          <a:endParaRPr lang="en-US"/>
        </a:p>
      </dgm:t>
    </dgm:pt>
    <dgm:pt modelId="{BC50E771-46E3-4509-AA53-572BC63BDD63}">
      <dgm:prSet phldrT="[Text]"/>
      <dgm:spPr/>
      <dgm:t>
        <a:bodyPr/>
        <a:lstStyle/>
        <a:p>
          <a:r>
            <a:rPr lang="en-US" dirty="0" smtClean="0"/>
            <a:t>Pell Spring</a:t>
          </a:r>
          <a:endParaRPr lang="en-US" dirty="0"/>
        </a:p>
      </dgm:t>
    </dgm:pt>
    <dgm:pt modelId="{285C7F5E-E1CC-4CF6-9E11-D24546D0A1D6}" type="parTrans" cxnId="{7B7E9C52-6C90-47ED-9B46-FE8810E611A9}">
      <dgm:prSet/>
      <dgm:spPr/>
      <dgm:t>
        <a:bodyPr/>
        <a:lstStyle/>
        <a:p>
          <a:endParaRPr lang="en-US"/>
        </a:p>
      </dgm:t>
    </dgm:pt>
    <dgm:pt modelId="{11A98EF5-040A-4703-BB1E-DA40EE155DCA}" type="sibTrans" cxnId="{7B7E9C52-6C90-47ED-9B46-FE8810E611A9}">
      <dgm:prSet/>
      <dgm:spPr/>
      <dgm:t>
        <a:bodyPr/>
        <a:lstStyle/>
        <a:p>
          <a:endParaRPr lang="en-US"/>
        </a:p>
      </dgm:t>
    </dgm:pt>
    <dgm:pt modelId="{67EE577C-AE37-4B82-9BCE-22F451D1CD9F}">
      <dgm:prSet phldrT="[Text]"/>
      <dgm:spPr/>
      <dgm:t>
        <a:bodyPr/>
        <a:lstStyle/>
        <a:p>
          <a:r>
            <a:rPr lang="en-US" dirty="0" smtClean="0"/>
            <a:t>SEOG</a:t>
          </a:r>
          <a:endParaRPr lang="en-US" dirty="0"/>
        </a:p>
      </dgm:t>
    </dgm:pt>
    <dgm:pt modelId="{C13074E8-DE13-43D4-957F-5F07A4A73AD4}" type="parTrans" cxnId="{3766FAEC-54DA-45C5-ACF8-6E115FA93180}">
      <dgm:prSet/>
      <dgm:spPr/>
      <dgm:t>
        <a:bodyPr/>
        <a:lstStyle/>
        <a:p>
          <a:endParaRPr lang="en-US"/>
        </a:p>
      </dgm:t>
    </dgm:pt>
    <dgm:pt modelId="{B9A5EE9F-B2C3-4F48-A6F7-F8936CBDDEAD}" type="sibTrans" cxnId="{3766FAEC-54DA-45C5-ACF8-6E115FA93180}">
      <dgm:prSet/>
      <dgm:spPr/>
      <dgm:t>
        <a:bodyPr/>
        <a:lstStyle/>
        <a:p>
          <a:endParaRPr lang="en-US"/>
        </a:p>
      </dgm:t>
    </dgm:pt>
    <dgm:pt modelId="{06ABD3BF-A121-48BF-A91E-2F988B85AECA}">
      <dgm:prSet phldrT="[Text]"/>
      <dgm:spPr/>
      <dgm:t>
        <a:bodyPr/>
        <a:lstStyle/>
        <a:p>
          <a:r>
            <a:rPr lang="en-US" dirty="0" smtClean="0"/>
            <a:t>SEOG Fall </a:t>
          </a:r>
          <a:endParaRPr lang="en-US" dirty="0"/>
        </a:p>
      </dgm:t>
    </dgm:pt>
    <dgm:pt modelId="{F7880FB1-B092-4941-8F4F-D079482D599F}" type="parTrans" cxnId="{0596872D-4986-49F5-8753-15E203BFF33A}">
      <dgm:prSet/>
      <dgm:spPr/>
      <dgm:t>
        <a:bodyPr/>
        <a:lstStyle/>
        <a:p>
          <a:endParaRPr lang="en-US"/>
        </a:p>
      </dgm:t>
    </dgm:pt>
    <dgm:pt modelId="{910AB8ED-0BA7-45E6-8F41-FE8652A32C29}" type="sibTrans" cxnId="{0596872D-4986-49F5-8753-15E203BFF33A}">
      <dgm:prSet/>
      <dgm:spPr/>
      <dgm:t>
        <a:bodyPr/>
        <a:lstStyle/>
        <a:p>
          <a:endParaRPr lang="en-US"/>
        </a:p>
      </dgm:t>
    </dgm:pt>
    <dgm:pt modelId="{833E11B0-F35C-4FAD-B19A-1FBADF19D227}">
      <dgm:prSet phldrT="[Text]"/>
      <dgm:spPr/>
      <dgm:t>
        <a:bodyPr/>
        <a:lstStyle/>
        <a:p>
          <a:r>
            <a:rPr lang="en-US" dirty="0" smtClean="0"/>
            <a:t>Annual</a:t>
          </a:r>
          <a:endParaRPr lang="en-US" dirty="0"/>
        </a:p>
      </dgm:t>
    </dgm:pt>
    <dgm:pt modelId="{7504A1DB-3B3C-421D-B85E-8F62A815B015}" type="parTrans" cxnId="{E357DE98-4F45-4E47-8E00-2EF1BEEB9CA9}">
      <dgm:prSet/>
      <dgm:spPr/>
      <dgm:t>
        <a:bodyPr/>
        <a:lstStyle/>
        <a:p>
          <a:endParaRPr lang="en-US"/>
        </a:p>
      </dgm:t>
    </dgm:pt>
    <dgm:pt modelId="{1F0C2E84-AF0B-4BFA-9276-D6C8F9070736}" type="sibTrans" cxnId="{E357DE98-4F45-4E47-8E00-2EF1BEEB9CA9}">
      <dgm:prSet/>
      <dgm:spPr/>
      <dgm:t>
        <a:bodyPr/>
        <a:lstStyle/>
        <a:p>
          <a:endParaRPr lang="en-US"/>
        </a:p>
      </dgm:t>
    </dgm:pt>
    <dgm:pt modelId="{2BF7AF64-F26D-4F29-AA1A-8C9343E36689}">
      <dgm:prSet phldrT="[Text]"/>
      <dgm:spPr/>
      <dgm:t>
        <a:bodyPr/>
        <a:lstStyle/>
        <a:p>
          <a:r>
            <a:rPr lang="en-US" dirty="0" smtClean="0"/>
            <a:t>2 Awards</a:t>
          </a:r>
        </a:p>
      </dgm:t>
    </dgm:pt>
    <dgm:pt modelId="{E74DBCF6-FBB8-451A-8EBE-247215A487B3}" type="parTrans" cxnId="{447AE2C4-8B43-4EBE-B9FB-B2A0CCE15C72}">
      <dgm:prSet/>
      <dgm:spPr/>
      <dgm:t>
        <a:bodyPr/>
        <a:lstStyle/>
        <a:p>
          <a:endParaRPr lang="en-US"/>
        </a:p>
      </dgm:t>
    </dgm:pt>
    <dgm:pt modelId="{1C89B57A-B85B-442C-A19F-0722B3392FF2}" type="sibTrans" cxnId="{447AE2C4-8B43-4EBE-B9FB-B2A0CCE15C72}">
      <dgm:prSet/>
      <dgm:spPr/>
      <dgm:t>
        <a:bodyPr/>
        <a:lstStyle/>
        <a:p>
          <a:endParaRPr lang="en-US"/>
        </a:p>
      </dgm:t>
    </dgm:pt>
    <dgm:pt modelId="{F97E6B33-A6D0-4F93-8299-1EF51E4BE630}">
      <dgm:prSet phldrT="[Text]"/>
      <dgm:spPr/>
      <dgm:t>
        <a:bodyPr/>
        <a:lstStyle/>
        <a:p>
          <a:r>
            <a:rPr lang="en-US" dirty="0" smtClean="0"/>
            <a:t>2 Terms</a:t>
          </a:r>
          <a:endParaRPr lang="en-US" dirty="0"/>
        </a:p>
      </dgm:t>
    </dgm:pt>
    <dgm:pt modelId="{B65007E7-82B2-4626-9F7F-60F7F5531D26}" type="parTrans" cxnId="{DA46ED86-C995-4579-B191-EAB50C3D5379}">
      <dgm:prSet/>
      <dgm:spPr/>
      <dgm:t>
        <a:bodyPr/>
        <a:lstStyle/>
        <a:p>
          <a:endParaRPr lang="en-US"/>
        </a:p>
      </dgm:t>
    </dgm:pt>
    <dgm:pt modelId="{055B4BB3-F551-48A2-87CF-CB9AF1045636}" type="sibTrans" cxnId="{DA46ED86-C995-4579-B191-EAB50C3D5379}">
      <dgm:prSet/>
      <dgm:spPr/>
      <dgm:t>
        <a:bodyPr/>
        <a:lstStyle/>
        <a:p>
          <a:endParaRPr lang="en-US"/>
        </a:p>
      </dgm:t>
    </dgm:pt>
    <dgm:pt modelId="{20D3A599-C490-40E2-92F0-B13F65DD5B8E}">
      <dgm:prSet phldrT="[Text]"/>
      <dgm:spPr/>
      <dgm:t>
        <a:bodyPr/>
        <a:lstStyle/>
        <a:p>
          <a:r>
            <a:rPr lang="en-US" dirty="0" smtClean="0"/>
            <a:t>SEOG Spring</a:t>
          </a:r>
          <a:endParaRPr lang="en-US" dirty="0"/>
        </a:p>
      </dgm:t>
    </dgm:pt>
    <dgm:pt modelId="{BF0A2B4D-9294-4F3A-8169-D286198C5BD0}" type="parTrans" cxnId="{BE1423B7-5375-42C1-B2B1-7E93935DBC4E}">
      <dgm:prSet/>
      <dgm:spPr/>
      <dgm:t>
        <a:bodyPr/>
        <a:lstStyle/>
        <a:p>
          <a:endParaRPr lang="en-US"/>
        </a:p>
      </dgm:t>
    </dgm:pt>
    <dgm:pt modelId="{BB63E75F-BCFB-4258-B77C-82BB7337DDF0}" type="sibTrans" cxnId="{BE1423B7-5375-42C1-B2B1-7E93935DBC4E}">
      <dgm:prSet/>
      <dgm:spPr/>
      <dgm:t>
        <a:bodyPr/>
        <a:lstStyle/>
        <a:p>
          <a:endParaRPr lang="en-US"/>
        </a:p>
      </dgm:t>
    </dgm:pt>
    <dgm:pt modelId="{4E1C5D36-8F58-4BEA-9FD1-A3004C7046C1}" type="pres">
      <dgm:prSet presAssocID="{0F25E2F5-93B6-435A-BD8E-473D7A4F2A0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30BF4D-53C2-4E7B-A016-ED6D884E15F3}" type="pres">
      <dgm:prSet presAssocID="{0F25E2F5-93B6-435A-BD8E-473D7A4F2A0E}" presName="hierFlow" presStyleCnt="0"/>
      <dgm:spPr/>
    </dgm:pt>
    <dgm:pt modelId="{ED7FCCC7-1385-4C09-91E9-8BB3F6B35C3B}" type="pres">
      <dgm:prSet presAssocID="{0F25E2F5-93B6-435A-BD8E-473D7A4F2A0E}" presName="firstBuf" presStyleCnt="0"/>
      <dgm:spPr/>
    </dgm:pt>
    <dgm:pt modelId="{ED0E6AA3-E4E2-405A-9FB4-3FC174FF527D}" type="pres">
      <dgm:prSet presAssocID="{0F25E2F5-93B6-435A-BD8E-473D7A4F2A0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F7BD2E7-A8F5-4EB6-B179-129A8FFC49B8}" type="pres">
      <dgm:prSet presAssocID="{7FBC7FFB-B4C9-4C67-8400-57960AE84352}" presName="Name17" presStyleCnt="0"/>
      <dgm:spPr/>
    </dgm:pt>
    <dgm:pt modelId="{AABD9213-3206-4F72-B20E-DEF2FC361C27}" type="pres">
      <dgm:prSet presAssocID="{7FBC7FFB-B4C9-4C67-8400-57960AE8435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0BB95B-0C76-4A5A-AE67-737889DA8A92}" type="pres">
      <dgm:prSet presAssocID="{7FBC7FFB-B4C9-4C67-8400-57960AE84352}" presName="hierChild2" presStyleCnt="0"/>
      <dgm:spPr/>
    </dgm:pt>
    <dgm:pt modelId="{5418C17D-538F-4394-9E9A-9ADC76AD505B}" type="pres">
      <dgm:prSet presAssocID="{A3338DDE-536E-4149-8192-4296B62508D1}" presName="Name25" presStyleLbl="parChTrans1D2" presStyleIdx="0" presStyleCnt="2"/>
      <dgm:spPr/>
      <dgm:t>
        <a:bodyPr/>
        <a:lstStyle/>
        <a:p>
          <a:endParaRPr lang="en-US"/>
        </a:p>
      </dgm:t>
    </dgm:pt>
    <dgm:pt modelId="{090A38A9-129A-4038-8384-47DA92CC1F2D}" type="pres">
      <dgm:prSet presAssocID="{A3338DDE-536E-4149-8192-4296B62508D1}" presName="connTx" presStyleLbl="parChTrans1D2" presStyleIdx="0" presStyleCnt="2"/>
      <dgm:spPr/>
      <dgm:t>
        <a:bodyPr/>
        <a:lstStyle/>
        <a:p>
          <a:endParaRPr lang="en-US"/>
        </a:p>
      </dgm:t>
    </dgm:pt>
    <dgm:pt modelId="{19928B22-7FF9-4C7F-909E-ADBC0CC7AB6A}" type="pres">
      <dgm:prSet presAssocID="{EA9E9008-44BB-49BD-9676-9ED4158B8864}" presName="Name30" presStyleCnt="0"/>
      <dgm:spPr/>
    </dgm:pt>
    <dgm:pt modelId="{D3E95C89-DBCD-447B-804B-357BCADD8962}" type="pres">
      <dgm:prSet presAssocID="{EA9E9008-44BB-49BD-9676-9ED4158B8864}" presName="level2Shape" presStyleLbl="node2" presStyleIdx="0" presStyleCnt="2"/>
      <dgm:spPr/>
      <dgm:t>
        <a:bodyPr/>
        <a:lstStyle/>
        <a:p>
          <a:endParaRPr lang="en-US"/>
        </a:p>
      </dgm:t>
    </dgm:pt>
    <dgm:pt modelId="{C682B395-980E-4E6A-9FC6-2DE8635289E3}" type="pres">
      <dgm:prSet presAssocID="{EA9E9008-44BB-49BD-9676-9ED4158B8864}" presName="hierChild3" presStyleCnt="0"/>
      <dgm:spPr/>
    </dgm:pt>
    <dgm:pt modelId="{71921F46-4175-42D7-9785-00809A15FDC9}" type="pres">
      <dgm:prSet presAssocID="{EBE2B04B-4F7E-4139-AB60-48D69104A190}" presName="Name25" presStyleLbl="parChTrans1D3" presStyleIdx="0" presStyleCnt="4"/>
      <dgm:spPr/>
      <dgm:t>
        <a:bodyPr/>
        <a:lstStyle/>
        <a:p>
          <a:endParaRPr lang="en-US"/>
        </a:p>
      </dgm:t>
    </dgm:pt>
    <dgm:pt modelId="{5475DC63-14D7-44E3-96F5-3722066853C9}" type="pres">
      <dgm:prSet presAssocID="{EBE2B04B-4F7E-4139-AB60-48D69104A190}" presName="connTx" presStyleLbl="parChTrans1D3" presStyleIdx="0" presStyleCnt="4"/>
      <dgm:spPr/>
      <dgm:t>
        <a:bodyPr/>
        <a:lstStyle/>
        <a:p>
          <a:endParaRPr lang="en-US"/>
        </a:p>
      </dgm:t>
    </dgm:pt>
    <dgm:pt modelId="{7CB58096-AD69-4947-A1D7-6E5BA15FC0C7}" type="pres">
      <dgm:prSet presAssocID="{F306B986-22BB-404E-BEB9-43FEC3B8F307}" presName="Name30" presStyleCnt="0"/>
      <dgm:spPr/>
    </dgm:pt>
    <dgm:pt modelId="{8C3A7D91-F665-48CE-924F-F70B0E88A890}" type="pres">
      <dgm:prSet presAssocID="{F306B986-22BB-404E-BEB9-43FEC3B8F307}" presName="level2Shape" presStyleLbl="node3" presStyleIdx="0" presStyleCnt="4"/>
      <dgm:spPr/>
      <dgm:t>
        <a:bodyPr/>
        <a:lstStyle/>
        <a:p>
          <a:endParaRPr lang="en-US"/>
        </a:p>
      </dgm:t>
    </dgm:pt>
    <dgm:pt modelId="{B1FDA411-961E-4FD8-9E55-63B1223F4518}" type="pres">
      <dgm:prSet presAssocID="{F306B986-22BB-404E-BEB9-43FEC3B8F307}" presName="hierChild3" presStyleCnt="0"/>
      <dgm:spPr/>
    </dgm:pt>
    <dgm:pt modelId="{ED334D80-E8D6-4DE3-9E0F-8A1FE7041C0B}" type="pres">
      <dgm:prSet presAssocID="{285C7F5E-E1CC-4CF6-9E11-D24546D0A1D6}" presName="Name25" presStyleLbl="parChTrans1D3" presStyleIdx="1" presStyleCnt="4"/>
      <dgm:spPr/>
      <dgm:t>
        <a:bodyPr/>
        <a:lstStyle/>
        <a:p>
          <a:endParaRPr lang="en-US"/>
        </a:p>
      </dgm:t>
    </dgm:pt>
    <dgm:pt modelId="{059940F6-B3AB-4603-A0F4-9F443DDB6BB3}" type="pres">
      <dgm:prSet presAssocID="{285C7F5E-E1CC-4CF6-9E11-D24546D0A1D6}" presName="connTx" presStyleLbl="parChTrans1D3" presStyleIdx="1" presStyleCnt="4"/>
      <dgm:spPr/>
      <dgm:t>
        <a:bodyPr/>
        <a:lstStyle/>
        <a:p>
          <a:endParaRPr lang="en-US"/>
        </a:p>
      </dgm:t>
    </dgm:pt>
    <dgm:pt modelId="{86CCCF06-CAAF-4BAF-A226-F9793A8CE6D2}" type="pres">
      <dgm:prSet presAssocID="{BC50E771-46E3-4509-AA53-572BC63BDD63}" presName="Name30" presStyleCnt="0"/>
      <dgm:spPr/>
    </dgm:pt>
    <dgm:pt modelId="{D43780BE-8D98-49AA-AF68-E10B221E5A40}" type="pres">
      <dgm:prSet presAssocID="{BC50E771-46E3-4509-AA53-572BC63BDD63}" presName="level2Shape" presStyleLbl="node3" presStyleIdx="1" presStyleCnt="4"/>
      <dgm:spPr/>
      <dgm:t>
        <a:bodyPr/>
        <a:lstStyle/>
        <a:p>
          <a:endParaRPr lang="en-US"/>
        </a:p>
      </dgm:t>
    </dgm:pt>
    <dgm:pt modelId="{437D4FBF-1F85-40C1-AB4A-D94859905F18}" type="pres">
      <dgm:prSet presAssocID="{BC50E771-46E3-4509-AA53-572BC63BDD63}" presName="hierChild3" presStyleCnt="0"/>
      <dgm:spPr/>
    </dgm:pt>
    <dgm:pt modelId="{E3F79CE8-126F-4626-A975-8493887C5640}" type="pres">
      <dgm:prSet presAssocID="{C13074E8-DE13-43D4-957F-5F07A4A73AD4}" presName="Name25" presStyleLbl="parChTrans1D2" presStyleIdx="1" presStyleCnt="2"/>
      <dgm:spPr/>
      <dgm:t>
        <a:bodyPr/>
        <a:lstStyle/>
        <a:p>
          <a:endParaRPr lang="en-US"/>
        </a:p>
      </dgm:t>
    </dgm:pt>
    <dgm:pt modelId="{C05520A7-587C-4AF5-80BA-0758C2109622}" type="pres">
      <dgm:prSet presAssocID="{C13074E8-DE13-43D4-957F-5F07A4A73AD4}" presName="connTx" presStyleLbl="parChTrans1D2" presStyleIdx="1" presStyleCnt="2"/>
      <dgm:spPr/>
      <dgm:t>
        <a:bodyPr/>
        <a:lstStyle/>
        <a:p>
          <a:endParaRPr lang="en-US"/>
        </a:p>
      </dgm:t>
    </dgm:pt>
    <dgm:pt modelId="{6D284D19-4989-4526-B8AC-D02DF4739D5E}" type="pres">
      <dgm:prSet presAssocID="{67EE577C-AE37-4B82-9BCE-22F451D1CD9F}" presName="Name30" presStyleCnt="0"/>
      <dgm:spPr/>
    </dgm:pt>
    <dgm:pt modelId="{B1FD7BD9-8285-4E35-A628-875847F566C7}" type="pres">
      <dgm:prSet presAssocID="{67EE577C-AE37-4B82-9BCE-22F451D1CD9F}" presName="level2Shape" presStyleLbl="node2" presStyleIdx="1" presStyleCnt="2"/>
      <dgm:spPr/>
      <dgm:t>
        <a:bodyPr/>
        <a:lstStyle/>
        <a:p>
          <a:endParaRPr lang="en-US"/>
        </a:p>
      </dgm:t>
    </dgm:pt>
    <dgm:pt modelId="{DC37CDE7-E3AC-4CFD-8CD5-5F8C88ECCF08}" type="pres">
      <dgm:prSet presAssocID="{67EE577C-AE37-4B82-9BCE-22F451D1CD9F}" presName="hierChild3" presStyleCnt="0"/>
      <dgm:spPr/>
    </dgm:pt>
    <dgm:pt modelId="{59850E1E-D7BD-43C3-9FDF-D4E2758C3ACD}" type="pres">
      <dgm:prSet presAssocID="{F7880FB1-B092-4941-8F4F-D079482D599F}" presName="Name25" presStyleLbl="parChTrans1D3" presStyleIdx="2" presStyleCnt="4"/>
      <dgm:spPr/>
      <dgm:t>
        <a:bodyPr/>
        <a:lstStyle/>
        <a:p>
          <a:endParaRPr lang="en-US"/>
        </a:p>
      </dgm:t>
    </dgm:pt>
    <dgm:pt modelId="{2A92F849-CD27-4F28-8E89-077A74AC6637}" type="pres">
      <dgm:prSet presAssocID="{F7880FB1-B092-4941-8F4F-D079482D599F}" presName="connTx" presStyleLbl="parChTrans1D3" presStyleIdx="2" presStyleCnt="4"/>
      <dgm:spPr/>
      <dgm:t>
        <a:bodyPr/>
        <a:lstStyle/>
        <a:p>
          <a:endParaRPr lang="en-US"/>
        </a:p>
      </dgm:t>
    </dgm:pt>
    <dgm:pt modelId="{355DC6DA-F9FD-4861-A229-B1C5C8C18E72}" type="pres">
      <dgm:prSet presAssocID="{06ABD3BF-A121-48BF-A91E-2F988B85AECA}" presName="Name30" presStyleCnt="0"/>
      <dgm:spPr/>
    </dgm:pt>
    <dgm:pt modelId="{A0A5191A-5F4B-4C12-AEF8-CF94CA2E5BEE}" type="pres">
      <dgm:prSet presAssocID="{06ABD3BF-A121-48BF-A91E-2F988B85AECA}" presName="level2Shape" presStyleLbl="node3" presStyleIdx="2" presStyleCnt="4"/>
      <dgm:spPr/>
      <dgm:t>
        <a:bodyPr/>
        <a:lstStyle/>
        <a:p>
          <a:endParaRPr lang="en-US"/>
        </a:p>
      </dgm:t>
    </dgm:pt>
    <dgm:pt modelId="{0B42A1B7-06A0-44CF-8A80-3BB9D7136EF1}" type="pres">
      <dgm:prSet presAssocID="{06ABD3BF-A121-48BF-A91E-2F988B85AECA}" presName="hierChild3" presStyleCnt="0"/>
      <dgm:spPr/>
    </dgm:pt>
    <dgm:pt modelId="{77B3CEDD-D8EC-4D78-A608-CBFAC9155785}" type="pres">
      <dgm:prSet presAssocID="{BF0A2B4D-9294-4F3A-8169-D286198C5BD0}" presName="Name25" presStyleLbl="parChTrans1D3" presStyleIdx="3" presStyleCnt="4"/>
      <dgm:spPr/>
      <dgm:t>
        <a:bodyPr/>
        <a:lstStyle/>
        <a:p>
          <a:endParaRPr lang="en-US"/>
        </a:p>
      </dgm:t>
    </dgm:pt>
    <dgm:pt modelId="{E4C7AF32-E2E8-4396-BD8C-38D97E88874C}" type="pres">
      <dgm:prSet presAssocID="{BF0A2B4D-9294-4F3A-8169-D286198C5BD0}" presName="connTx" presStyleLbl="parChTrans1D3" presStyleIdx="3" presStyleCnt="4"/>
      <dgm:spPr/>
      <dgm:t>
        <a:bodyPr/>
        <a:lstStyle/>
        <a:p>
          <a:endParaRPr lang="en-US"/>
        </a:p>
      </dgm:t>
    </dgm:pt>
    <dgm:pt modelId="{14E6BB79-FB58-4F3C-91C8-EAC8127BD277}" type="pres">
      <dgm:prSet presAssocID="{20D3A599-C490-40E2-92F0-B13F65DD5B8E}" presName="Name30" presStyleCnt="0"/>
      <dgm:spPr/>
    </dgm:pt>
    <dgm:pt modelId="{9CDFEE3C-9DF1-4B44-A975-0DF036D75D08}" type="pres">
      <dgm:prSet presAssocID="{20D3A599-C490-40E2-92F0-B13F65DD5B8E}" presName="level2Shape" presStyleLbl="node3" presStyleIdx="3" presStyleCnt="4"/>
      <dgm:spPr/>
      <dgm:t>
        <a:bodyPr/>
        <a:lstStyle/>
        <a:p>
          <a:endParaRPr lang="en-US"/>
        </a:p>
      </dgm:t>
    </dgm:pt>
    <dgm:pt modelId="{3F67A64A-643E-4285-A1EB-DEF8D0FE8342}" type="pres">
      <dgm:prSet presAssocID="{20D3A599-C490-40E2-92F0-B13F65DD5B8E}" presName="hierChild3" presStyleCnt="0"/>
      <dgm:spPr/>
    </dgm:pt>
    <dgm:pt modelId="{4ABCF08D-96F0-40D2-8DE0-4FBE0D811452}" type="pres">
      <dgm:prSet presAssocID="{0F25E2F5-93B6-435A-BD8E-473D7A4F2A0E}" presName="bgShapesFlow" presStyleCnt="0"/>
      <dgm:spPr/>
    </dgm:pt>
    <dgm:pt modelId="{10AAF4B8-038E-4B1C-B2E7-3D815130F79A}" type="pres">
      <dgm:prSet presAssocID="{833E11B0-F35C-4FAD-B19A-1FBADF19D227}" presName="rectComp" presStyleCnt="0"/>
      <dgm:spPr/>
    </dgm:pt>
    <dgm:pt modelId="{F25D00E5-B7BB-432A-B272-7F9F570D48AE}" type="pres">
      <dgm:prSet presAssocID="{833E11B0-F35C-4FAD-B19A-1FBADF19D227}" presName="bgRect" presStyleLbl="bgShp" presStyleIdx="0" presStyleCnt="3"/>
      <dgm:spPr/>
      <dgm:t>
        <a:bodyPr/>
        <a:lstStyle/>
        <a:p>
          <a:endParaRPr lang="en-US"/>
        </a:p>
      </dgm:t>
    </dgm:pt>
    <dgm:pt modelId="{E0B1231E-0511-4B85-8425-70E2D12B240B}" type="pres">
      <dgm:prSet presAssocID="{833E11B0-F35C-4FAD-B19A-1FBADF19D227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E0CBF9-4636-4272-9003-0B2F364F7B19}" type="pres">
      <dgm:prSet presAssocID="{833E11B0-F35C-4FAD-B19A-1FBADF19D227}" presName="spComp" presStyleCnt="0"/>
      <dgm:spPr/>
    </dgm:pt>
    <dgm:pt modelId="{DF2582F4-33B9-4F2F-9767-365C162683AC}" type="pres">
      <dgm:prSet presAssocID="{833E11B0-F35C-4FAD-B19A-1FBADF19D227}" presName="hSp" presStyleCnt="0"/>
      <dgm:spPr/>
    </dgm:pt>
    <dgm:pt modelId="{FC13BE8F-032E-4616-ABCA-4D987BEE75A5}" type="pres">
      <dgm:prSet presAssocID="{2BF7AF64-F26D-4F29-AA1A-8C9343E36689}" presName="rectComp" presStyleCnt="0"/>
      <dgm:spPr/>
    </dgm:pt>
    <dgm:pt modelId="{5412429A-7F23-484A-8DFF-C9D2623F619F}" type="pres">
      <dgm:prSet presAssocID="{2BF7AF64-F26D-4F29-AA1A-8C9343E36689}" presName="bgRect" presStyleLbl="bgShp" presStyleIdx="1" presStyleCnt="3"/>
      <dgm:spPr/>
      <dgm:t>
        <a:bodyPr/>
        <a:lstStyle/>
        <a:p>
          <a:endParaRPr lang="en-US"/>
        </a:p>
      </dgm:t>
    </dgm:pt>
    <dgm:pt modelId="{30320E13-1517-432A-A952-A59A6DBC10A7}" type="pres">
      <dgm:prSet presAssocID="{2BF7AF64-F26D-4F29-AA1A-8C9343E36689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0B0A3B-D64B-4C02-98F8-CF9DE1B8A73C}" type="pres">
      <dgm:prSet presAssocID="{2BF7AF64-F26D-4F29-AA1A-8C9343E36689}" presName="spComp" presStyleCnt="0"/>
      <dgm:spPr/>
    </dgm:pt>
    <dgm:pt modelId="{8069173C-6A3C-41C5-BBB5-7EBDD2FCA33C}" type="pres">
      <dgm:prSet presAssocID="{2BF7AF64-F26D-4F29-AA1A-8C9343E36689}" presName="hSp" presStyleCnt="0"/>
      <dgm:spPr/>
    </dgm:pt>
    <dgm:pt modelId="{BBB0F0AE-9ED9-4C55-916A-30A07D4765C7}" type="pres">
      <dgm:prSet presAssocID="{F97E6B33-A6D0-4F93-8299-1EF51E4BE630}" presName="rectComp" presStyleCnt="0"/>
      <dgm:spPr/>
    </dgm:pt>
    <dgm:pt modelId="{E988C1E7-CE18-498A-A683-EBB5992648FB}" type="pres">
      <dgm:prSet presAssocID="{F97E6B33-A6D0-4F93-8299-1EF51E4BE630}" presName="bgRect" presStyleLbl="bgShp" presStyleIdx="2" presStyleCnt="3"/>
      <dgm:spPr/>
      <dgm:t>
        <a:bodyPr/>
        <a:lstStyle/>
        <a:p>
          <a:endParaRPr lang="en-US"/>
        </a:p>
      </dgm:t>
    </dgm:pt>
    <dgm:pt modelId="{9DC8AFC3-7CD4-45A8-8B2B-059E286D8F83}" type="pres">
      <dgm:prSet presAssocID="{F97E6B33-A6D0-4F93-8299-1EF51E4BE630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71D854-B97C-4FF3-B26F-5F570B74902A}" srcId="{EA9E9008-44BB-49BD-9676-9ED4158B8864}" destId="{F306B986-22BB-404E-BEB9-43FEC3B8F307}" srcOrd="0" destOrd="0" parTransId="{EBE2B04B-4F7E-4139-AB60-48D69104A190}" sibTransId="{399C0896-61AD-4CFA-A40E-4D55B7B88615}"/>
    <dgm:cxn modelId="{7B7E9C52-6C90-47ED-9B46-FE8810E611A9}" srcId="{EA9E9008-44BB-49BD-9676-9ED4158B8864}" destId="{BC50E771-46E3-4509-AA53-572BC63BDD63}" srcOrd="1" destOrd="0" parTransId="{285C7F5E-E1CC-4CF6-9E11-D24546D0A1D6}" sibTransId="{11A98EF5-040A-4703-BB1E-DA40EE155DCA}"/>
    <dgm:cxn modelId="{C6E4621B-3860-4C14-A5B9-3766F4FB404D}" type="presOf" srcId="{BC50E771-46E3-4509-AA53-572BC63BDD63}" destId="{D43780BE-8D98-49AA-AF68-E10B221E5A40}" srcOrd="0" destOrd="0" presId="urn:microsoft.com/office/officeart/2005/8/layout/hierarchy5"/>
    <dgm:cxn modelId="{EFAD7309-2ED5-4B7F-897D-B2B09AC27292}" type="presOf" srcId="{2BF7AF64-F26D-4F29-AA1A-8C9343E36689}" destId="{30320E13-1517-432A-A952-A59A6DBC10A7}" srcOrd="1" destOrd="0" presId="urn:microsoft.com/office/officeart/2005/8/layout/hierarchy5"/>
    <dgm:cxn modelId="{28E73CB9-A466-4E17-BB99-98E7CAE2F615}" type="presOf" srcId="{67EE577C-AE37-4B82-9BCE-22F451D1CD9F}" destId="{B1FD7BD9-8285-4E35-A628-875847F566C7}" srcOrd="0" destOrd="0" presId="urn:microsoft.com/office/officeart/2005/8/layout/hierarchy5"/>
    <dgm:cxn modelId="{5F11FC5E-A3F4-485D-9ED0-A7F4D68C1186}" type="presOf" srcId="{833E11B0-F35C-4FAD-B19A-1FBADF19D227}" destId="{E0B1231E-0511-4B85-8425-70E2D12B240B}" srcOrd="1" destOrd="0" presId="urn:microsoft.com/office/officeart/2005/8/layout/hierarchy5"/>
    <dgm:cxn modelId="{26164FC3-C062-4B91-B28F-839AE130BD5E}" srcId="{7FBC7FFB-B4C9-4C67-8400-57960AE84352}" destId="{EA9E9008-44BB-49BD-9676-9ED4158B8864}" srcOrd="0" destOrd="0" parTransId="{A3338DDE-536E-4149-8192-4296B62508D1}" sibTransId="{A3EE9BCA-BE68-4B83-A56A-C4BBFD0E77B9}"/>
    <dgm:cxn modelId="{E357DE98-4F45-4E47-8E00-2EF1BEEB9CA9}" srcId="{0F25E2F5-93B6-435A-BD8E-473D7A4F2A0E}" destId="{833E11B0-F35C-4FAD-B19A-1FBADF19D227}" srcOrd="1" destOrd="0" parTransId="{7504A1DB-3B3C-421D-B85E-8F62A815B015}" sibTransId="{1F0C2E84-AF0B-4BFA-9276-D6C8F9070736}"/>
    <dgm:cxn modelId="{47671291-923B-4999-8F95-679D4C374408}" type="presOf" srcId="{BF0A2B4D-9294-4F3A-8169-D286198C5BD0}" destId="{77B3CEDD-D8EC-4D78-A608-CBFAC9155785}" srcOrd="0" destOrd="0" presId="urn:microsoft.com/office/officeart/2005/8/layout/hierarchy5"/>
    <dgm:cxn modelId="{E5E793D9-2EF8-4355-ABC1-9CC84F6BD592}" type="presOf" srcId="{285C7F5E-E1CC-4CF6-9E11-D24546D0A1D6}" destId="{ED334D80-E8D6-4DE3-9E0F-8A1FE7041C0B}" srcOrd="0" destOrd="0" presId="urn:microsoft.com/office/officeart/2005/8/layout/hierarchy5"/>
    <dgm:cxn modelId="{E1CFE8B7-948B-4285-ABE7-E02DEDA3A49D}" type="presOf" srcId="{2BF7AF64-F26D-4F29-AA1A-8C9343E36689}" destId="{5412429A-7F23-484A-8DFF-C9D2623F619F}" srcOrd="0" destOrd="0" presId="urn:microsoft.com/office/officeart/2005/8/layout/hierarchy5"/>
    <dgm:cxn modelId="{BE1423B7-5375-42C1-B2B1-7E93935DBC4E}" srcId="{67EE577C-AE37-4B82-9BCE-22F451D1CD9F}" destId="{20D3A599-C490-40E2-92F0-B13F65DD5B8E}" srcOrd="1" destOrd="0" parTransId="{BF0A2B4D-9294-4F3A-8169-D286198C5BD0}" sibTransId="{BB63E75F-BCFB-4258-B77C-82BB7337DDF0}"/>
    <dgm:cxn modelId="{AEDC6A8C-691A-4D2D-80DF-257459D070F2}" type="presOf" srcId="{F7880FB1-B092-4941-8F4F-D079482D599F}" destId="{2A92F849-CD27-4F28-8E89-077A74AC6637}" srcOrd="1" destOrd="0" presId="urn:microsoft.com/office/officeart/2005/8/layout/hierarchy5"/>
    <dgm:cxn modelId="{0C9685C8-9998-4476-8237-EA02A8DC2603}" type="presOf" srcId="{F97E6B33-A6D0-4F93-8299-1EF51E4BE630}" destId="{9DC8AFC3-7CD4-45A8-8B2B-059E286D8F83}" srcOrd="1" destOrd="0" presId="urn:microsoft.com/office/officeart/2005/8/layout/hierarchy5"/>
    <dgm:cxn modelId="{1D6E1B46-07FA-4B69-B383-40B10A3A5BFF}" type="presOf" srcId="{F97E6B33-A6D0-4F93-8299-1EF51E4BE630}" destId="{E988C1E7-CE18-498A-A683-EBB5992648FB}" srcOrd="0" destOrd="0" presId="urn:microsoft.com/office/officeart/2005/8/layout/hierarchy5"/>
    <dgm:cxn modelId="{447AE2C4-8B43-4EBE-B9FB-B2A0CCE15C72}" srcId="{0F25E2F5-93B6-435A-BD8E-473D7A4F2A0E}" destId="{2BF7AF64-F26D-4F29-AA1A-8C9343E36689}" srcOrd="2" destOrd="0" parTransId="{E74DBCF6-FBB8-451A-8EBE-247215A487B3}" sibTransId="{1C89B57A-B85B-442C-A19F-0722B3392FF2}"/>
    <dgm:cxn modelId="{D7DF3A35-2B81-4820-9D0C-25C25C8CE2D1}" type="presOf" srcId="{EBE2B04B-4F7E-4139-AB60-48D69104A190}" destId="{71921F46-4175-42D7-9785-00809A15FDC9}" srcOrd="0" destOrd="0" presId="urn:microsoft.com/office/officeart/2005/8/layout/hierarchy5"/>
    <dgm:cxn modelId="{2B277BA7-806B-40B1-917B-144DD67215A3}" type="presOf" srcId="{EBE2B04B-4F7E-4139-AB60-48D69104A190}" destId="{5475DC63-14D7-44E3-96F5-3722066853C9}" srcOrd="1" destOrd="0" presId="urn:microsoft.com/office/officeart/2005/8/layout/hierarchy5"/>
    <dgm:cxn modelId="{70165D0D-D50F-4FE0-B523-F41B81897EA5}" type="presOf" srcId="{F306B986-22BB-404E-BEB9-43FEC3B8F307}" destId="{8C3A7D91-F665-48CE-924F-F70B0E88A890}" srcOrd="0" destOrd="0" presId="urn:microsoft.com/office/officeart/2005/8/layout/hierarchy5"/>
    <dgm:cxn modelId="{0596872D-4986-49F5-8753-15E203BFF33A}" srcId="{67EE577C-AE37-4B82-9BCE-22F451D1CD9F}" destId="{06ABD3BF-A121-48BF-A91E-2F988B85AECA}" srcOrd="0" destOrd="0" parTransId="{F7880FB1-B092-4941-8F4F-D079482D599F}" sibTransId="{910AB8ED-0BA7-45E6-8F41-FE8652A32C29}"/>
    <dgm:cxn modelId="{3766FAEC-54DA-45C5-ACF8-6E115FA93180}" srcId="{7FBC7FFB-B4C9-4C67-8400-57960AE84352}" destId="{67EE577C-AE37-4B82-9BCE-22F451D1CD9F}" srcOrd="1" destOrd="0" parTransId="{C13074E8-DE13-43D4-957F-5F07A4A73AD4}" sibTransId="{B9A5EE9F-B2C3-4F48-A6F7-F8936CBDDEAD}"/>
    <dgm:cxn modelId="{8984DA23-7058-44CF-8248-E93A82AA13B6}" type="presOf" srcId="{BF0A2B4D-9294-4F3A-8169-D286198C5BD0}" destId="{E4C7AF32-E2E8-4396-BD8C-38D97E88874C}" srcOrd="1" destOrd="0" presId="urn:microsoft.com/office/officeart/2005/8/layout/hierarchy5"/>
    <dgm:cxn modelId="{9392721C-3D5D-46B6-BBA4-30989AFD12C8}" type="presOf" srcId="{06ABD3BF-A121-48BF-A91E-2F988B85AECA}" destId="{A0A5191A-5F4B-4C12-AEF8-CF94CA2E5BEE}" srcOrd="0" destOrd="0" presId="urn:microsoft.com/office/officeart/2005/8/layout/hierarchy5"/>
    <dgm:cxn modelId="{D2C538B1-86DD-467F-9544-CCA367E50B79}" type="presOf" srcId="{833E11B0-F35C-4FAD-B19A-1FBADF19D227}" destId="{F25D00E5-B7BB-432A-B272-7F9F570D48AE}" srcOrd="0" destOrd="0" presId="urn:microsoft.com/office/officeart/2005/8/layout/hierarchy5"/>
    <dgm:cxn modelId="{ADD8B44B-FE20-4126-8036-41479C08B496}" type="presOf" srcId="{C13074E8-DE13-43D4-957F-5F07A4A73AD4}" destId="{E3F79CE8-126F-4626-A975-8493887C5640}" srcOrd="0" destOrd="0" presId="urn:microsoft.com/office/officeart/2005/8/layout/hierarchy5"/>
    <dgm:cxn modelId="{F5069D30-3026-4B59-B44B-EE687DFF854B}" type="presOf" srcId="{7FBC7FFB-B4C9-4C67-8400-57960AE84352}" destId="{AABD9213-3206-4F72-B20E-DEF2FC361C27}" srcOrd="0" destOrd="0" presId="urn:microsoft.com/office/officeart/2005/8/layout/hierarchy5"/>
    <dgm:cxn modelId="{4A0758C7-AD06-4628-BF6E-FE2D6BBA1996}" type="presOf" srcId="{A3338DDE-536E-4149-8192-4296B62508D1}" destId="{5418C17D-538F-4394-9E9A-9ADC76AD505B}" srcOrd="0" destOrd="0" presId="urn:microsoft.com/office/officeart/2005/8/layout/hierarchy5"/>
    <dgm:cxn modelId="{81E43E3C-90DD-4483-88FF-9D1B81298CB8}" srcId="{0F25E2F5-93B6-435A-BD8E-473D7A4F2A0E}" destId="{7FBC7FFB-B4C9-4C67-8400-57960AE84352}" srcOrd="0" destOrd="0" parTransId="{A1B22BB0-96D5-4C75-B745-3B236052CA02}" sibTransId="{3F677738-B057-4F0E-AA0F-66EC12AD7982}"/>
    <dgm:cxn modelId="{BA270D44-8B24-40A3-AB68-E11329EC111A}" type="presOf" srcId="{0F25E2F5-93B6-435A-BD8E-473D7A4F2A0E}" destId="{4E1C5D36-8F58-4BEA-9FD1-A3004C7046C1}" srcOrd="0" destOrd="0" presId="urn:microsoft.com/office/officeart/2005/8/layout/hierarchy5"/>
    <dgm:cxn modelId="{B97557DF-6AE1-4178-9886-7BF8B0B8068F}" type="presOf" srcId="{EA9E9008-44BB-49BD-9676-9ED4158B8864}" destId="{D3E95C89-DBCD-447B-804B-357BCADD8962}" srcOrd="0" destOrd="0" presId="urn:microsoft.com/office/officeart/2005/8/layout/hierarchy5"/>
    <dgm:cxn modelId="{B6D80237-4C99-4126-9783-2776AA39386C}" type="presOf" srcId="{A3338DDE-536E-4149-8192-4296B62508D1}" destId="{090A38A9-129A-4038-8384-47DA92CC1F2D}" srcOrd="1" destOrd="0" presId="urn:microsoft.com/office/officeart/2005/8/layout/hierarchy5"/>
    <dgm:cxn modelId="{DA46ED86-C995-4579-B191-EAB50C3D5379}" srcId="{0F25E2F5-93B6-435A-BD8E-473D7A4F2A0E}" destId="{F97E6B33-A6D0-4F93-8299-1EF51E4BE630}" srcOrd="3" destOrd="0" parTransId="{B65007E7-82B2-4626-9F7F-60F7F5531D26}" sibTransId="{055B4BB3-F551-48A2-87CF-CB9AF1045636}"/>
    <dgm:cxn modelId="{5F8BAC6E-9D15-4502-B128-23AAFB85A535}" type="presOf" srcId="{C13074E8-DE13-43D4-957F-5F07A4A73AD4}" destId="{C05520A7-587C-4AF5-80BA-0758C2109622}" srcOrd="1" destOrd="0" presId="urn:microsoft.com/office/officeart/2005/8/layout/hierarchy5"/>
    <dgm:cxn modelId="{00D7AEFD-3BC4-49B6-8A87-3EA814DF8C10}" type="presOf" srcId="{285C7F5E-E1CC-4CF6-9E11-D24546D0A1D6}" destId="{059940F6-B3AB-4603-A0F4-9F443DDB6BB3}" srcOrd="1" destOrd="0" presId="urn:microsoft.com/office/officeart/2005/8/layout/hierarchy5"/>
    <dgm:cxn modelId="{C6FD41C2-EFD7-4CDB-9EC2-F46E3C6AE544}" type="presOf" srcId="{20D3A599-C490-40E2-92F0-B13F65DD5B8E}" destId="{9CDFEE3C-9DF1-4B44-A975-0DF036D75D08}" srcOrd="0" destOrd="0" presId="urn:microsoft.com/office/officeart/2005/8/layout/hierarchy5"/>
    <dgm:cxn modelId="{58EC7AB4-DEBB-4A70-97E6-58DAB91A7EB7}" type="presOf" srcId="{F7880FB1-B092-4941-8F4F-D079482D599F}" destId="{59850E1E-D7BD-43C3-9FDF-D4E2758C3ACD}" srcOrd="0" destOrd="0" presId="urn:microsoft.com/office/officeart/2005/8/layout/hierarchy5"/>
    <dgm:cxn modelId="{94C235B3-42A8-4E65-B48B-D124A02D08C1}" type="presParOf" srcId="{4E1C5D36-8F58-4BEA-9FD1-A3004C7046C1}" destId="{C330BF4D-53C2-4E7B-A016-ED6D884E15F3}" srcOrd="0" destOrd="0" presId="urn:microsoft.com/office/officeart/2005/8/layout/hierarchy5"/>
    <dgm:cxn modelId="{4ABFF589-1CCA-45C9-9D73-8DFFD4E757D5}" type="presParOf" srcId="{C330BF4D-53C2-4E7B-A016-ED6D884E15F3}" destId="{ED7FCCC7-1385-4C09-91E9-8BB3F6B35C3B}" srcOrd="0" destOrd="0" presId="urn:microsoft.com/office/officeart/2005/8/layout/hierarchy5"/>
    <dgm:cxn modelId="{A3C28389-C518-4BC5-B3CD-37B9AC64F546}" type="presParOf" srcId="{C330BF4D-53C2-4E7B-A016-ED6D884E15F3}" destId="{ED0E6AA3-E4E2-405A-9FB4-3FC174FF527D}" srcOrd="1" destOrd="0" presId="urn:microsoft.com/office/officeart/2005/8/layout/hierarchy5"/>
    <dgm:cxn modelId="{A04C1882-043E-4198-BE27-1743E3A17CAA}" type="presParOf" srcId="{ED0E6AA3-E4E2-405A-9FB4-3FC174FF527D}" destId="{CF7BD2E7-A8F5-4EB6-B179-129A8FFC49B8}" srcOrd="0" destOrd="0" presId="urn:microsoft.com/office/officeart/2005/8/layout/hierarchy5"/>
    <dgm:cxn modelId="{EB404A3E-F3D9-4D08-8134-6E9933C3BCD4}" type="presParOf" srcId="{CF7BD2E7-A8F5-4EB6-B179-129A8FFC49B8}" destId="{AABD9213-3206-4F72-B20E-DEF2FC361C27}" srcOrd="0" destOrd="0" presId="urn:microsoft.com/office/officeart/2005/8/layout/hierarchy5"/>
    <dgm:cxn modelId="{8AF89DF1-45E9-46F0-9CB0-B3A74494301C}" type="presParOf" srcId="{CF7BD2E7-A8F5-4EB6-B179-129A8FFC49B8}" destId="{9B0BB95B-0C76-4A5A-AE67-737889DA8A92}" srcOrd="1" destOrd="0" presId="urn:microsoft.com/office/officeart/2005/8/layout/hierarchy5"/>
    <dgm:cxn modelId="{5F607DC1-A1D5-4924-84B3-C556D7319AD0}" type="presParOf" srcId="{9B0BB95B-0C76-4A5A-AE67-737889DA8A92}" destId="{5418C17D-538F-4394-9E9A-9ADC76AD505B}" srcOrd="0" destOrd="0" presId="urn:microsoft.com/office/officeart/2005/8/layout/hierarchy5"/>
    <dgm:cxn modelId="{F570E983-58A6-478F-B75B-9554C514FF1B}" type="presParOf" srcId="{5418C17D-538F-4394-9E9A-9ADC76AD505B}" destId="{090A38A9-129A-4038-8384-47DA92CC1F2D}" srcOrd="0" destOrd="0" presId="urn:microsoft.com/office/officeart/2005/8/layout/hierarchy5"/>
    <dgm:cxn modelId="{0861A101-B697-4B27-91B2-E4F4ED3C5BB7}" type="presParOf" srcId="{9B0BB95B-0C76-4A5A-AE67-737889DA8A92}" destId="{19928B22-7FF9-4C7F-909E-ADBC0CC7AB6A}" srcOrd="1" destOrd="0" presId="urn:microsoft.com/office/officeart/2005/8/layout/hierarchy5"/>
    <dgm:cxn modelId="{C87E9FB0-6691-40B3-99E3-028F25634D97}" type="presParOf" srcId="{19928B22-7FF9-4C7F-909E-ADBC0CC7AB6A}" destId="{D3E95C89-DBCD-447B-804B-357BCADD8962}" srcOrd="0" destOrd="0" presId="urn:microsoft.com/office/officeart/2005/8/layout/hierarchy5"/>
    <dgm:cxn modelId="{D4278CA1-6E07-44CB-9853-484B1961EFE5}" type="presParOf" srcId="{19928B22-7FF9-4C7F-909E-ADBC0CC7AB6A}" destId="{C682B395-980E-4E6A-9FC6-2DE8635289E3}" srcOrd="1" destOrd="0" presId="urn:microsoft.com/office/officeart/2005/8/layout/hierarchy5"/>
    <dgm:cxn modelId="{71C468FF-FFD8-477D-BF86-1BFD4154000E}" type="presParOf" srcId="{C682B395-980E-4E6A-9FC6-2DE8635289E3}" destId="{71921F46-4175-42D7-9785-00809A15FDC9}" srcOrd="0" destOrd="0" presId="urn:microsoft.com/office/officeart/2005/8/layout/hierarchy5"/>
    <dgm:cxn modelId="{2AFE7ED6-8FD8-4962-A5DD-6B84755AAC77}" type="presParOf" srcId="{71921F46-4175-42D7-9785-00809A15FDC9}" destId="{5475DC63-14D7-44E3-96F5-3722066853C9}" srcOrd="0" destOrd="0" presId="urn:microsoft.com/office/officeart/2005/8/layout/hierarchy5"/>
    <dgm:cxn modelId="{9C68EAC8-8C94-4E8C-8F18-E8593FC59A24}" type="presParOf" srcId="{C682B395-980E-4E6A-9FC6-2DE8635289E3}" destId="{7CB58096-AD69-4947-A1D7-6E5BA15FC0C7}" srcOrd="1" destOrd="0" presId="urn:microsoft.com/office/officeart/2005/8/layout/hierarchy5"/>
    <dgm:cxn modelId="{D0C8A942-F7FD-4C78-9F72-8D33AC43424A}" type="presParOf" srcId="{7CB58096-AD69-4947-A1D7-6E5BA15FC0C7}" destId="{8C3A7D91-F665-48CE-924F-F70B0E88A890}" srcOrd="0" destOrd="0" presId="urn:microsoft.com/office/officeart/2005/8/layout/hierarchy5"/>
    <dgm:cxn modelId="{46CE1B0D-E96D-4CFD-93B5-40FB50FB8097}" type="presParOf" srcId="{7CB58096-AD69-4947-A1D7-6E5BA15FC0C7}" destId="{B1FDA411-961E-4FD8-9E55-63B1223F4518}" srcOrd="1" destOrd="0" presId="urn:microsoft.com/office/officeart/2005/8/layout/hierarchy5"/>
    <dgm:cxn modelId="{801419F8-F88A-4866-BCA0-00A1707134BD}" type="presParOf" srcId="{C682B395-980E-4E6A-9FC6-2DE8635289E3}" destId="{ED334D80-E8D6-4DE3-9E0F-8A1FE7041C0B}" srcOrd="2" destOrd="0" presId="urn:microsoft.com/office/officeart/2005/8/layout/hierarchy5"/>
    <dgm:cxn modelId="{887E741E-6531-4687-9188-CBF5B4F7B395}" type="presParOf" srcId="{ED334D80-E8D6-4DE3-9E0F-8A1FE7041C0B}" destId="{059940F6-B3AB-4603-A0F4-9F443DDB6BB3}" srcOrd="0" destOrd="0" presId="urn:microsoft.com/office/officeart/2005/8/layout/hierarchy5"/>
    <dgm:cxn modelId="{44FC4046-FA35-4B70-B06D-1A2EFEBFE790}" type="presParOf" srcId="{C682B395-980E-4E6A-9FC6-2DE8635289E3}" destId="{86CCCF06-CAAF-4BAF-A226-F9793A8CE6D2}" srcOrd="3" destOrd="0" presId="urn:microsoft.com/office/officeart/2005/8/layout/hierarchy5"/>
    <dgm:cxn modelId="{9724ADEA-FE56-48AB-9ECE-CD1BEF3A9AEB}" type="presParOf" srcId="{86CCCF06-CAAF-4BAF-A226-F9793A8CE6D2}" destId="{D43780BE-8D98-49AA-AF68-E10B221E5A40}" srcOrd="0" destOrd="0" presId="urn:microsoft.com/office/officeart/2005/8/layout/hierarchy5"/>
    <dgm:cxn modelId="{7E01B452-DF8B-4D72-940B-2581C031EB45}" type="presParOf" srcId="{86CCCF06-CAAF-4BAF-A226-F9793A8CE6D2}" destId="{437D4FBF-1F85-40C1-AB4A-D94859905F18}" srcOrd="1" destOrd="0" presId="urn:microsoft.com/office/officeart/2005/8/layout/hierarchy5"/>
    <dgm:cxn modelId="{7DCAFEA8-2071-4BA5-A650-2F0631C5109E}" type="presParOf" srcId="{9B0BB95B-0C76-4A5A-AE67-737889DA8A92}" destId="{E3F79CE8-126F-4626-A975-8493887C5640}" srcOrd="2" destOrd="0" presId="urn:microsoft.com/office/officeart/2005/8/layout/hierarchy5"/>
    <dgm:cxn modelId="{A0D14D1F-512F-4589-846E-2BF5733B3D23}" type="presParOf" srcId="{E3F79CE8-126F-4626-A975-8493887C5640}" destId="{C05520A7-587C-4AF5-80BA-0758C2109622}" srcOrd="0" destOrd="0" presId="urn:microsoft.com/office/officeart/2005/8/layout/hierarchy5"/>
    <dgm:cxn modelId="{ED23D93D-2F7E-4387-A889-FD69B941B5FE}" type="presParOf" srcId="{9B0BB95B-0C76-4A5A-AE67-737889DA8A92}" destId="{6D284D19-4989-4526-B8AC-D02DF4739D5E}" srcOrd="3" destOrd="0" presId="urn:microsoft.com/office/officeart/2005/8/layout/hierarchy5"/>
    <dgm:cxn modelId="{0DD69F1D-2B2A-4719-92E2-3E448400C3E3}" type="presParOf" srcId="{6D284D19-4989-4526-B8AC-D02DF4739D5E}" destId="{B1FD7BD9-8285-4E35-A628-875847F566C7}" srcOrd="0" destOrd="0" presId="urn:microsoft.com/office/officeart/2005/8/layout/hierarchy5"/>
    <dgm:cxn modelId="{04E6756B-56E6-4CD9-99B8-2E7942B07036}" type="presParOf" srcId="{6D284D19-4989-4526-B8AC-D02DF4739D5E}" destId="{DC37CDE7-E3AC-4CFD-8CD5-5F8C88ECCF08}" srcOrd="1" destOrd="0" presId="urn:microsoft.com/office/officeart/2005/8/layout/hierarchy5"/>
    <dgm:cxn modelId="{F3BB4A8B-1D10-4612-92AA-47F4842D4516}" type="presParOf" srcId="{DC37CDE7-E3AC-4CFD-8CD5-5F8C88ECCF08}" destId="{59850E1E-D7BD-43C3-9FDF-D4E2758C3ACD}" srcOrd="0" destOrd="0" presId="urn:microsoft.com/office/officeart/2005/8/layout/hierarchy5"/>
    <dgm:cxn modelId="{F0774F8B-9DDC-4DB7-8F7A-604DF9E4972B}" type="presParOf" srcId="{59850E1E-D7BD-43C3-9FDF-D4E2758C3ACD}" destId="{2A92F849-CD27-4F28-8E89-077A74AC6637}" srcOrd="0" destOrd="0" presId="urn:microsoft.com/office/officeart/2005/8/layout/hierarchy5"/>
    <dgm:cxn modelId="{3503ED67-DA01-4099-80B7-099D2CE3A49F}" type="presParOf" srcId="{DC37CDE7-E3AC-4CFD-8CD5-5F8C88ECCF08}" destId="{355DC6DA-F9FD-4861-A229-B1C5C8C18E72}" srcOrd="1" destOrd="0" presId="urn:microsoft.com/office/officeart/2005/8/layout/hierarchy5"/>
    <dgm:cxn modelId="{6227B385-1E06-4572-AE6F-ADE0BC57B915}" type="presParOf" srcId="{355DC6DA-F9FD-4861-A229-B1C5C8C18E72}" destId="{A0A5191A-5F4B-4C12-AEF8-CF94CA2E5BEE}" srcOrd="0" destOrd="0" presId="urn:microsoft.com/office/officeart/2005/8/layout/hierarchy5"/>
    <dgm:cxn modelId="{B9322316-D2E9-495B-86CE-E078A1A58231}" type="presParOf" srcId="{355DC6DA-F9FD-4861-A229-B1C5C8C18E72}" destId="{0B42A1B7-06A0-44CF-8A80-3BB9D7136EF1}" srcOrd="1" destOrd="0" presId="urn:microsoft.com/office/officeart/2005/8/layout/hierarchy5"/>
    <dgm:cxn modelId="{40D319DD-FA47-4DD7-A5BF-0F61091D90D5}" type="presParOf" srcId="{DC37CDE7-E3AC-4CFD-8CD5-5F8C88ECCF08}" destId="{77B3CEDD-D8EC-4D78-A608-CBFAC9155785}" srcOrd="2" destOrd="0" presId="urn:microsoft.com/office/officeart/2005/8/layout/hierarchy5"/>
    <dgm:cxn modelId="{20F4CB34-83DE-4F4C-9C8A-1AFAE3C67E22}" type="presParOf" srcId="{77B3CEDD-D8EC-4D78-A608-CBFAC9155785}" destId="{E4C7AF32-E2E8-4396-BD8C-38D97E88874C}" srcOrd="0" destOrd="0" presId="urn:microsoft.com/office/officeart/2005/8/layout/hierarchy5"/>
    <dgm:cxn modelId="{CF44F390-CF83-4A78-983A-145115A05546}" type="presParOf" srcId="{DC37CDE7-E3AC-4CFD-8CD5-5F8C88ECCF08}" destId="{14E6BB79-FB58-4F3C-91C8-EAC8127BD277}" srcOrd="3" destOrd="0" presId="urn:microsoft.com/office/officeart/2005/8/layout/hierarchy5"/>
    <dgm:cxn modelId="{FBD44E72-011C-4A7C-96A3-E5FD1F360839}" type="presParOf" srcId="{14E6BB79-FB58-4F3C-91C8-EAC8127BD277}" destId="{9CDFEE3C-9DF1-4B44-A975-0DF036D75D08}" srcOrd="0" destOrd="0" presId="urn:microsoft.com/office/officeart/2005/8/layout/hierarchy5"/>
    <dgm:cxn modelId="{BDDE826B-28A1-4123-B156-3C1D1CB39B48}" type="presParOf" srcId="{14E6BB79-FB58-4F3C-91C8-EAC8127BD277}" destId="{3F67A64A-643E-4285-A1EB-DEF8D0FE8342}" srcOrd="1" destOrd="0" presId="urn:microsoft.com/office/officeart/2005/8/layout/hierarchy5"/>
    <dgm:cxn modelId="{D5C6C3CA-6B86-4BF5-994C-207D30409219}" type="presParOf" srcId="{4E1C5D36-8F58-4BEA-9FD1-A3004C7046C1}" destId="{4ABCF08D-96F0-40D2-8DE0-4FBE0D811452}" srcOrd="1" destOrd="0" presId="urn:microsoft.com/office/officeart/2005/8/layout/hierarchy5"/>
    <dgm:cxn modelId="{0C8C34DB-A1FB-426C-9DF8-0DC04F266AAF}" type="presParOf" srcId="{4ABCF08D-96F0-40D2-8DE0-4FBE0D811452}" destId="{10AAF4B8-038E-4B1C-B2E7-3D815130F79A}" srcOrd="0" destOrd="0" presId="urn:microsoft.com/office/officeart/2005/8/layout/hierarchy5"/>
    <dgm:cxn modelId="{8A17EB38-BF0C-428E-A4B8-EB0595C819D3}" type="presParOf" srcId="{10AAF4B8-038E-4B1C-B2E7-3D815130F79A}" destId="{F25D00E5-B7BB-432A-B272-7F9F570D48AE}" srcOrd="0" destOrd="0" presId="urn:microsoft.com/office/officeart/2005/8/layout/hierarchy5"/>
    <dgm:cxn modelId="{069EA1EA-BF9A-41E0-93B8-A22FF530EE0E}" type="presParOf" srcId="{10AAF4B8-038E-4B1C-B2E7-3D815130F79A}" destId="{E0B1231E-0511-4B85-8425-70E2D12B240B}" srcOrd="1" destOrd="0" presId="urn:microsoft.com/office/officeart/2005/8/layout/hierarchy5"/>
    <dgm:cxn modelId="{0CA0D1DC-654C-480A-B3FF-75F55C641C6E}" type="presParOf" srcId="{4ABCF08D-96F0-40D2-8DE0-4FBE0D811452}" destId="{07E0CBF9-4636-4272-9003-0B2F364F7B19}" srcOrd="1" destOrd="0" presId="urn:microsoft.com/office/officeart/2005/8/layout/hierarchy5"/>
    <dgm:cxn modelId="{E5C9E553-451B-4C56-939D-7ED825482323}" type="presParOf" srcId="{07E0CBF9-4636-4272-9003-0B2F364F7B19}" destId="{DF2582F4-33B9-4F2F-9767-365C162683AC}" srcOrd="0" destOrd="0" presId="urn:microsoft.com/office/officeart/2005/8/layout/hierarchy5"/>
    <dgm:cxn modelId="{0C70AA6E-6133-46A2-89D0-40C04CADF2B0}" type="presParOf" srcId="{4ABCF08D-96F0-40D2-8DE0-4FBE0D811452}" destId="{FC13BE8F-032E-4616-ABCA-4D987BEE75A5}" srcOrd="2" destOrd="0" presId="urn:microsoft.com/office/officeart/2005/8/layout/hierarchy5"/>
    <dgm:cxn modelId="{3BB79C71-FB66-4D3E-8236-4624F1769245}" type="presParOf" srcId="{FC13BE8F-032E-4616-ABCA-4D987BEE75A5}" destId="{5412429A-7F23-484A-8DFF-C9D2623F619F}" srcOrd="0" destOrd="0" presId="urn:microsoft.com/office/officeart/2005/8/layout/hierarchy5"/>
    <dgm:cxn modelId="{77ED5666-F230-446A-BF36-93CD846A5583}" type="presParOf" srcId="{FC13BE8F-032E-4616-ABCA-4D987BEE75A5}" destId="{30320E13-1517-432A-A952-A59A6DBC10A7}" srcOrd="1" destOrd="0" presId="urn:microsoft.com/office/officeart/2005/8/layout/hierarchy5"/>
    <dgm:cxn modelId="{BC2D9C3C-28AF-4C98-B8FC-D2143D7CFE88}" type="presParOf" srcId="{4ABCF08D-96F0-40D2-8DE0-4FBE0D811452}" destId="{6C0B0A3B-D64B-4C02-98F8-CF9DE1B8A73C}" srcOrd="3" destOrd="0" presId="urn:microsoft.com/office/officeart/2005/8/layout/hierarchy5"/>
    <dgm:cxn modelId="{A677C9E1-7220-4FE6-AF34-932D4F625851}" type="presParOf" srcId="{6C0B0A3B-D64B-4C02-98F8-CF9DE1B8A73C}" destId="{8069173C-6A3C-41C5-BBB5-7EBDD2FCA33C}" srcOrd="0" destOrd="0" presId="urn:microsoft.com/office/officeart/2005/8/layout/hierarchy5"/>
    <dgm:cxn modelId="{1B0C5927-9D8B-40BB-A539-D25B16C73FE3}" type="presParOf" srcId="{4ABCF08D-96F0-40D2-8DE0-4FBE0D811452}" destId="{BBB0F0AE-9ED9-4C55-916A-30A07D4765C7}" srcOrd="4" destOrd="0" presId="urn:microsoft.com/office/officeart/2005/8/layout/hierarchy5"/>
    <dgm:cxn modelId="{F03FFCCA-6393-40DD-A577-127F57329D93}" type="presParOf" srcId="{BBB0F0AE-9ED9-4C55-916A-30A07D4765C7}" destId="{E988C1E7-CE18-498A-A683-EBB5992648FB}" srcOrd="0" destOrd="0" presId="urn:microsoft.com/office/officeart/2005/8/layout/hierarchy5"/>
    <dgm:cxn modelId="{68E6B800-0A6A-45F0-87EA-256E8294DE9F}" type="presParOf" srcId="{BBB0F0AE-9ED9-4C55-916A-30A07D4765C7}" destId="{9DC8AFC3-7CD4-45A8-8B2B-059E286D8F83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DBE8C0-73A6-461E-AE04-7FB5A622F4B9}">
      <dsp:nvSpPr>
        <dsp:cNvPr id="0" name=""/>
        <dsp:cNvSpPr/>
      </dsp:nvSpPr>
      <dsp:spPr>
        <a:xfrm>
          <a:off x="3907519" y="1801892"/>
          <a:ext cx="3068352" cy="486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707"/>
              </a:lnTo>
              <a:lnTo>
                <a:pt x="3068352" y="331707"/>
              </a:lnTo>
              <a:lnTo>
                <a:pt x="3068352" y="4867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EAD5F-A8F6-4FCE-9763-A41092C76882}">
      <dsp:nvSpPr>
        <dsp:cNvPr id="0" name=""/>
        <dsp:cNvSpPr/>
      </dsp:nvSpPr>
      <dsp:spPr>
        <a:xfrm>
          <a:off x="3907519" y="1801892"/>
          <a:ext cx="1022784" cy="486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707"/>
              </a:lnTo>
              <a:lnTo>
                <a:pt x="1022784" y="331707"/>
              </a:lnTo>
              <a:lnTo>
                <a:pt x="1022784" y="4867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104D62-161F-42AB-A02F-7BD7FDB82FFF}">
      <dsp:nvSpPr>
        <dsp:cNvPr id="0" name=""/>
        <dsp:cNvSpPr/>
      </dsp:nvSpPr>
      <dsp:spPr>
        <a:xfrm>
          <a:off x="2884735" y="1801892"/>
          <a:ext cx="1022784" cy="486752"/>
        </a:xfrm>
        <a:custGeom>
          <a:avLst/>
          <a:gdLst/>
          <a:ahLst/>
          <a:cxnLst/>
          <a:rect l="0" t="0" r="0" b="0"/>
          <a:pathLst>
            <a:path>
              <a:moveTo>
                <a:pt x="1022784" y="0"/>
              </a:moveTo>
              <a:lnTo>
                <a:pt x="1022784" y="331707"/>
              </a:lnTo>
              <a:lnTo>
                <a:pt x="0" y="331707"/>
              </a:lnTo>
              <a:lnTo>
                <a:pt x="0" y="4867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D28466-2F34-458C-996E-1E6CEA261094}">
      <dsp:nvSpPr>
        <dsp:cNvPr id="0" name=""/>
        <dsp:cNvSpPr/>
      </dsp:nvSpPr>
      <dsp:spPr>
        <a:xfrm>
          <a:off x="839167" y="1801892"/>
          <a:ext cx="3068352" cy="486752"/>
        </a:xfrm>
        <a:custGeom>
          <a:avLst/>
          <a:gdLst/>
          <a:ahLst/>
          <a:cxnLst/>
          <a:rect l="0" t="0" r="0" b="0"/>
          <a:pathLst>
            <a:path>
              <a:moveTo>
                <a:pt x="3068352" y="0"/>
              </a:moveTo>
              <a:lnTo>
                <a:pt x="3068352" y="331707"/>
              </a:lnTo>
              <a:lnTo>
                <a:pt x="0" y="331707"/>
              </a:lnTo>
              <a:lnTo>
                <a:pt x="0" y="4867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66E2DF-472F-4DB0-AFED-C6631FFDC99D}">
      <dsp:nvSpPr>
        <dsp:cNvPr id="0" name=""/>
        <dsp:cNvSpPr/>
      </dsp:nvSpPr>
      <dsp:spPr>
        <a:xfrm>
          <a:off x="3070696" y="739126"/>
          <a:ext cx="1673646" cy="10627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2C0875-FB44-4E26-8D21-EE96624BC193}">
      <dsp:nvSpPr>
        <dsp:cNvPr id="0" name=""/>
        <dsp:cNvSpPr/>
      </dsp:nvSpPr>
      <dsp:spPr>
        <a:xfrm>
          <a:off x="3256657" y="915789"/>
          <a:ext cx="1673646" cy="10627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FIN.AID</a:t>
          </a:r>
          <a:endParaRPr lang="en-US" sz="3100" kern="1200" dirty="0"/>
        </a:p>
      </dsp:txBody>
      <dsp:txXfrm>
        <a:off x="3256657" y="915789"/>
        <a:ext cx="1673646" cy="1062765"/>
      </dsp:txXfrm>
    </dsp:sp>
    <dsp:sp modelId="{E97717C9-81B5-4A48-B210-777244D51615}">
      <dsp:nvSpPr>
        <dsp:cNvPr id="0" name=""/>
        <dsp:cNvSpPr/>
      </dsp:nvSpPr>
      <dsp:spPr>
        <a:xfrm>
          <a:off x="2344" y="2288644"/>
          <a:ext cx="1673646" cy="10627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238434-0BC4-45CE-AC0F-AE72AE275859}">
      <dsp:nvSpPr>
        <dsp:cNvPr id="0" name=""/>
        <dsp:cNvSpPr/>
      </dsp:nvSpPr>
      <dsp:spPr>
        <a:xfrm>
          <a:off x="188304" y="2465307"/>
          <a:ext cx="1673646" cy="10627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CS.ACYR</a:t>
          </a:r>
          <a:endParaRPr lang="en-US" sz="3100" kern="1200" dirty="0"/>
        </a:p>
      </dsp:txBody>
      <dsp:txXfrm>
        <a:off x="188304" y="2465307"/>
        <a:ext cx="1673646" cy="1062765"/>
      </dsp:txXfrm>
    </dsp:sp>
    <dsp:sp modelId="{C3EBFF1A-5C52-4857-B4C0-3518CFD08BC4}">
      <dsp:nvSpPr>
        <dsp:cNvPr id="0" name=""/>
        <dsp:cNvSpPr/>
      </dsp:nvSpPr>
      <dsp:spPr>
        <a:xfrm>
          <a:off x="2047912" y="2288644"/>
          <a:ext cx="1673646" cy="10627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E386A6-D2FD-4D0A-92CE-4A7487BE621C}">
      <dsp:nvSpPr>
        <dsp:cNvPr id="0" name=""/>
        <dsp:cNvSpPr/>
      </dsp:nvSpPr>
      <dsp:spPr>
        <a:xfrm>
          <a:off x="2233872" y="2465307"/>
          <a:ext cx="1673646" cy="10627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YS.ACYR</a:t>
          </a:r>
          <a:endParaRPr lang="en-US" sz="3100" kern="1200" dirty="0"/>
        </a:p>
      </dsp:txBody>
      <dsp:txXfrm>
        <a:off x="2233872" y="2465307"/>
        <a:ext cx="1673646" cy="1062765"/>
      </dsp:txXfrm>
    </dsp:sp>
    <dsp:sp modelId="{F33F874D-3171-4F5C-9994-879DAA8202DA}">
      <dsp:nvSpPr>
        <dsp:cNvPr id="0" name=""/>
        <dsp:cNvSpPr/>
      </dsp:nvSpPr>
      <dsp:spPr>
        <a:xfrm>
          <a:off x="4093480" y="2288644"/>
          <a:ext cx="1673646" cy="10627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9285C6-0B59-45DA-9EA8-DBE41CCD5375}">
      <dsp:nvSpPr>
        <dsp:cNvPr id="0" name=""/>
        <dsp:cNvSpPr/>
      </dsp:nvSpPr>
      <dsp:spPr>
        <a:xfrm>
          <a:off x="4279441" y="2465307"/>
          <a:ext cx="1673646" cy="10627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SA.ACYR</a:t>
          </a:r>
          <a:endParaRPr lang="en-US" sz="3100" kern="1200" dirty="0"/>
        </a:p>
      </dsp:txBody>
      <dsp:txXfrm>
        <a:off x="4279441" y="2465307"/>
        <a:ext cx="1673646" cy="1062765"/>
      </dsp:txXfrm>
    </dsp:sp>
    <dsp:sp modelId="{EFE2C79F-F5A5-46B6-8C93-D90CF26C13CF}">
      <dsp:nvSpPr>
        <dsp:cNvPr id="0" name=""/>
        <dsp:cNvSpPr/>
      </dsp:nvSpPr>
      <dsp:spPr>
        <a:xfrm>
          <a:off x="6139048" y="2288644"/>
          <a:ext cx="1673646" cy="10627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8FBE5-9830-42E8-92FE-444AD0365A36}">
      <dsp:nvSpPr>
        <dsp:cNvPr id="0" name=""/>
        <dsp:cNvSpPr/>
      </dsp:nvSpPr>
      <dsp:spPr>
        <a:xfrm>
          <a:off x="6325009" y="2465307"/>
          <a:ext cx="1673646" cy="10627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TA.ACYR</a:t>
          </a:r>
          <a:endParaRPr lang="en-US" sz="3100" kern="1200" dirty="0"/>
        </a:p>
      </dsp:txBody>
      <dsp:txXfrm>
        <a:off x="6325009" y="2465307"/>
        <a:ext cx="1673646" cy="106276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A83857-EDEA-4C06-BF78-FB9B06436B1D}">
      <dsp:nvSpPr>
        <dsp:cNvPr id="0" name=""/>
        <dsp:cNvSpPr/>
      </dsp:nvSpPr>
      <dsp:spPr>
        <a:xfrm>
          <a:off x="39" y="90210"/>
          <a:ext cx="3738748" cy="149549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608" tIns="239776" rIns="419608" bIns="239776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kern="1200" dirty="0" smtClean="0"/>
            <a:t>Annual</a:t>
          </a:r>
        </a:p>
      </dsp:txBody>
      <dsp:txXfrm>
        <a:off x="39" y="90210"/>
        <a:ext cx="3738748" cy="1495499"/>
      </dsp:txXfrm>
    </dsp:sp>
    <dsp:sp modelId="{54DA722C-5D2F-4E84-9305-12486E427FCD}">
      <dsp:nvSpPr>
        <dsp:cNvPr id="0" name=""/>
        <dsp:cNvSpPr/>
      </dsp:nvSpPr>
      <dsp:spPr>
        <a:xfrm>
          <a:off x="39" y="1585709"/>
          <a:ext cx="3738748" cy="259128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4706" tIns="314706" rIns="419608" bIns="472059" numCol="1" spcCol="1270" anchor="t" anchorCtr="0">
          <a:noAutofit/>
        </a:bodyPr>
        <a:lstStyle/>
        <a:p>
          <a:pPr marL="285750" lvl="1" indent="-285750" algn="l" defTabSz="2622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900" kern="1200" dirty="0" smtClean="0"/>
            <a:t>SA.ACYR</a:t>
          </a:r>
          <a:endParaRPr lang="en-US" sz="5900" kern="1200" dirty="0"/>
        </a:p>
      </dsp:txBody>
      <dsp:txXfrm>
        <a:off x="39" y="1585709"/>
        <a:ext cx="3738748" cy="2591280"/>
      </dsp:txXfrm>
    </dsp:sp>
    <dsp:sp modelId="{557615EE-2050-4492-9079-6E3E8E11FEC9}">
      <dsp:nvSpPr>
        <dsp:cNvPr id="0" name=""/>
        <dsp:cNvSpPr/>
      </dsp:nvSpPr>
      <dsp:spPr>
        <a:xfrm>
          <a:off x="4262212" y="90210"/>
          <a:ext cx="3738748" cy="1495499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608" tIns="239776" rIns="419608" bIns="239776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kern="1200" dirty="0" smtClean="0"/>
            <a:t>Per Term</a:t>
          </a:r>
          <a:endParaRPr lang="en-US" sz="5900" kern="1200" dirty="0"/>
        </a:p>
      </dsp:txBody>
      <dsp:txXfrm>
        <a:off x="4262212" y="90210"/>
        <a:ext cx="3738748" cy="1495499"/>
      </dsp:txXfrm>
    </dsp:sp>
    <dsp:sp modelId="{0CDC5E25-2B33-4297-BC20-0F6A96EC3DF8}">
      <dsp:nvSpPr>
        <dsp:cNvPr id="0" name=""/>
        <dsp:cNvSpPr/>
      </dsp:nvSpPr>
      <dsp:spPr>
        <a:xfrm>
          <a:off x="4262212" y="1585709"/>
          <a:ext cx="3738748" cy="2591280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4706" tIns="314706" rIns="419608" bIns="472059" numCol="1" spcCol="1270" anchor="t" anchorCtr="0">
          <a:noAutofit/>
        </a:bodyPr>
        <a:lstStyle/>
        <a:p>
          <a:pPr marL="285750" lvl="1" indent="-285750" algn="l" defTabSz="2622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900" kern="1200" dirty="0" smtClean="0"/>
            <a:t>TA.ACYR</a:t>
          </a:r>
          <a:endParaRPr lang="en-US" sz="5900" kern="1200" dirty="0"/>
        </a:p>
      </dsp:txBody>
      <dsp:txXfrm>
        <a:off x="4262212" y="1585709"/>
        <a:ext cx="3738748" cy="25912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88C1E7-CE18-498A-A683-EBB5992648FB}">
      <dsp:nvSpPr>
        <dsp:cNvPr id="0" name=""/>
        <dsp:cNvSpPr/>
      </dsp:nvSpPr>
      <dsp:spPr>
        <a:xfrm>
          <a:off x="5012293" y="0"/>
          <a:ext cx="1517689" cy="42672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2 Terms</a:t>
          </a:r>
          <a:endParaRPr lang="en-US" sz="2800" kern="1200" dirty="0"/>
        </a:p>
      </dsp:txBody>
      <dsp:txXfrm>
        <a:off x="5012293" y="0"/>
        <a:ext cx="1517689" cy="1280160"/>
      </dsp:txXfrm>
    </dsp:sp>
    <dsp:sp modelId="{5412429A-7F23-484A-8DFF-C9D2623F619F}">
      <dsp:nvSpPr>
        <dsp:cNvPr id="0" name=""/>
        <dsp:cNvSpPr/>
      </dsp:nvSpPr>
      <dsp:spPr>
        <a:xfrm>
          <a:off x="3241655" y="0"/>
          <a:ext cx="1517689" cy="42672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2 Awards</a:t>
          </a:r>
        </a:p>
      </dsp:txBody>
      <dsp:txXfrm>
        <a:off x="3241655" y="0"/>
        <a:ext cx="1517689" cy="1280160"/>
      </dsp:txXfrm>
    </dsp:sp>
    <dsp:sp modelId="{F25D00E5-B7BB-432A-B272-7F9F570D48AE}">
      <dsp:nvSpPr>
        <dsp:cNvPr id="0" name=""/>
        <dsp:cNvSpPr/>
      </dsp:nvSpPr>
      <dsp:spPr>
        <a:xfrm>
          <a:off x="1471017" y="0"/>
          <a:ext cx="1517689" cy="42672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Annual</a:t>
          </a:r>
          <a:endParaRPr lang="en-US" sz="2800" kern="1200" dirty="0"/>
        </a:p>
      </dsp:txBody>
      <dsp:txXfrm>
        <a:off x="1471017" y="0"/>
        <a:ext cx="1517689" cy="1280160"/>
      </dsp:txXfrm>
    </dsp:sp>
    <dsp:sp modelId="{AABD9213-3206-4F72-B20E-DEF2FC361C27}">
      <dsp:nvSpPr>
        <dsp:cNvPr id="0" name=""/>
        <dsp:cNvSpPr/>
      </dsp:nvSpPr>
      <dsp:spPr>
        <a:xfrm>
          <a:off x="1597491" y="2372150"/>
          <a:ext cx="1264741" cy="632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SA.ACYR</a:t>
          </a:r>
          <a:endParaRPr lang="en-US" sz="1700" kern="1200" dirty="0"/>
        </a:p>
      </dsp:txBody>
      <dsp:txXfrm>
        <a:off x="1597491" y="2372150"/>
        <a:ext cx="1264741" cy="632370"/>
      </dsp:txXfrm>
    </dsp:sp>
    <dsp:sp modelId="{5418C17D-538F-4394-9E9A-9ADC76AD505B}">
      <dsp:nvSpPr>
        <dsp:cNvPr id="0" name=""/>
        <dsp:cNvSpPr/>
      </dsp:nvSpPr>
      <dsp:spPr>
        <a:xfrm rot="18289469">
          <a:off x="2672239" y="2311385"/>
          <a:ext cx="885883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885883" y="13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8289469">
        <a:off x="3093033" y="2302575"/>
        <a:ext cx="44294" cy="44294"/>
      </dsp:txXfrm>
    </dsp:sp>
    <dsp:sp modelId="{D3E95C89-DBCD-447B-804B-357BCADD8962}">
      <dsp:nvSpPr>
        <dsp:cNvPr id="0" name=""/>
        <dsp:cNvSpPr/>
      </dsp:nvSpPr>
      <dsp:spPr>
        <a:xfrm>
          <a:off x="3368129" y="1644924"/>
          <a:ext cx="1264741" cy="632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Pell</a:t>
          </a:r>
          <a:endParaRPr lang="en-US" sz="1700" kern="1200" dirty="0"/>
        </a:p>
      </dsp:txBody>
      <dsp:txXfrm>
        <a:off x="3368129" y="1644924"/>
        <a:ext cx="1264741" cy="632370"/>
      </dsp:txXfrm>
    </dsp:sp>
    <dsp:sp modelId="{71921F46-4175-42D7-9785-00809A15FDC9}">
      <dsp:nvSpPr>
        <dsp:cNvPr id="0" name=""/>
        <dsp:cNvSpPr/>
      </dsp:nvSpPr>
      <dsp:spPr>
        <a:xfrm rot="19457599">
          <a:off x="4574312" y="1765965"/>
          <a:ext cx="623013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623013" y="133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7599">
        <a:off x="4870243" y="1763727"/>
        <a:ext cx="31150" cy="31150"/>
      </dsp:txXfrm>
    </dsp:sp>
    <dsp:sp modelId="{8C3A7D91-F665-48CE-924F-F70B0E88A890}">
      <dsp:nvSpPr>
        <dsp:cNvPr id="0" name=""/>
        <dsp:cNvSpPr/>
      </dsp:nvSpPr>
      <dsp:spPr>
        <a:xfrm>
          <a:off x="5138767" y="1281311"/>
          <a:ext cx="1264741" cy="632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Pell Fall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5138767" y="1281311"/>
        <a:ext cx="1264741" cy="632370"/>
      </dsp:txXfrm>
    </dsp:sp>
    <dsp:sp modelId="{ED334D80-E8D6-4DE3-9E0F-8A1FE7041C0B}">
      <dsp:nvSpPr>
        <dsp:cNvPr id="0" name=""/>
        <dsp:cNvSpPr/>
      </dsp:nvSpPr>
      <dsp:spPr>
        <a:xfrm rot="2142401">
          <a:off x="4574312" y="2129578"/>
          <a:ext cx="623013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623013" y="133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42401">
        <a:off x="4870243" y="2127340"/>
        <a:ext cx="31150" cy="31150"/>
      </dsp:txXfrm>
    </dsp:sp>
    <dsp:sp modelId="{D43780BE-8D98-49AA-AF68-E10B221E5A40}">
      <dsp:nvSpPr>
        <dsp:cNvPr id="0" name=""/>
        <dsp:cNvSpPr/>
      </dsp:nvSpPr>
      <dsp:spPr>
        <a:xfrm>
          <a:off x="5138767" y="2008537"/>
          <a:ext cx="1264741" cy="632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Pell Spring</a:t>
          </a:r>
          <a:endParaRPr lang="en-US" sz="1700" kern="1200" dirty="0"/>
        </a:p>
      </dsp:txBody>
      <dsp:txXfrm>
        <a:off x="5138767" y="2008537"/>
        <a:ext cx="1264741" cy="632370"/>
      </dsp:txXfrm>
    </dsp:sp>
    <dsp:sp modelId="{E3F79CE8-126F-4626-A975-8493887C5640}">
      <dsp:nvSpPr>
        <dsp:cNvPr id="0" name=""/>
        <dsp:cNvSpPr/>
      </dsp:nvSpPr>
      <dsp:spPr>
        <a:xfrm rot="3310531">
          <a:off x="2672239" y="3038611"/>
          <a:ext cx="885883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885883" y="13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310531">
        <a:off x="3093033" y="3029802"/>
        <a:ext cx="44294" cy="44294"/>
      </dsp:txXfrm>
    </dsp:sp>
    <dsp:sp modelId="{B1FD7BD9-8285-4E35-A628-875847F566C7}">
      <dsp:nvSpPr>
        <dsp:cNvPr id="0" name=""/>
        <dsp:cNvSpPr/>
      </dsp:nvSpPr>
      <dsp:spPr>
        <a:xfrm>
          <a:off x="3368129" y="3099376"/>
          <a:ext cx="1264741" cy="632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SEOG</a:t>
          </a:r>
          <a:endParaRPr lang="en-US" sz="1700" kern="1200" dirty="0"/>
        </a:p>
      </dsp:txBody>
      <dsp:txXfrm>
        <a:off x="3368129" y="3099376"/>
        <a:ext cx="1264741" cy="632370"/>
      </dsp:txXfrm>
    </dsp:sp>
    <dsp:sp modelId="{59850E1E-D7BD-43C3-9FDF-D4E2758C3ACD}">
      <dsp:nvSpPr>
        <dsp:cNvPr id="0" name=""/>
        <dsp:cNvSpPr/>
      </dsp:nvSpPr>
      <dsp:spPr>
        <a:xfrm rot="19457599">
          <a:off x="4574312" y="3220418"/>
          <a:ext cx="623013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623013" y="133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7599">
        <a:off x="4870243" y="3218180"/>
        <a:ext cx="31150" cy="31150"/>
      </dsp:txXfrm>
    </dsp:sp>
    <dsp:sp modelId="{A0A5191A-5F4B-4C12-AEF8-CF94CA2E5BEE}">
      <dsp:nvSpPr>
        <dsp:cNvPr id="0" name=""/>
        <dsp:cNvSpPr/>
      </dsp:nvSpPr>
      <dsp:spPr>
        <a:xfrm>
          <a:off x="5138767" y="2735763"/>
          <a:ext cx="1264741" cy="632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SEOG Fall </a:t>
          </a:r>
          <a:endParaRPr lang="en-US" sz="1700" kern="1200" dirty="0"/>
        </a:p>
      </dsp:txBody>
      <dsp:txXfrm>
        <a:off x="5138767" y="2735763"/>
        <a:ext cx="1264741" cy="632370"/>
      </dsp:txXfrm>
    </dsp:sp>
    <dsp:sp modelId="{77B3CEDD-D8EC-4D78-A608-CBFAC9155785}">
      <dsp:nvSpPr>
        <dsp:cNvPr id="0" name=""/>
        <dsp:cNvSpPr/>
      </dsp:nvSpPr>
      <dsp:spPr>
        <a:xfrm rot="2142401">
          <a:off x="4574312" y="3584031"/>
          <a:ext cx="623013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623013" y="133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42401">
        <a:off x="4870243" y="3581793"/>
        <a:ext cx="31150" cy="31150"/>
      </dsp:txXfrm>
    </dsp:sp>
    <dsp:sp modelId="{9CDFEE3C-9DF1-4B44-A975-0DF036D75D08}">
      <dsp:nvSpPr>
        <dsp:cNvPr id="0" name=""/>
        <dsp:cNvSpPr/>
      </dsp:nvSpPr>
      <dsp:spPr>
        <a:xfrm>
          <a:off x="5138767" y="3462990"/>
          <a:ext cx="1264741" cy="632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SEOG Spring</a:t>
          </a:r>
          <a:endParaRPr lang="en-US" sz="1700" kern="1200" dirty="0"/>
        </a:p>
      </dsp:txBody>
      <dsp:txXfrm>
        <a:off x="5138767" y="3462990"/>
        <a:ext cx="1264741" cy="632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FBD85-4206-42F9-A2F9-EF913EC8F370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6E704-BDF1-4B9C-AE6F-381EF5E2E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766E1-CEEA-41BF-A457-E538D89CB544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6C6A2-84B9-4F4B-9D29-2CFB53138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E69EF-6784-4225-89AA-E6C06863EC96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EC54-034C-46DC-8500-E99EB784E404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3C96-DA9D-4C8D-A443-56B68AA6C52B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08875" cy="1216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1A1A5-3082-45BA-8887-162403C686B5}" type="datetime1">
              <a:rPr lang="en-US"/>
              <a:pPr>
                <a:defRPr/>
              </a:pPr>
              <a:t>7/15/2013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B586D-7569-4E98-AE74-F8672BBA0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E040-2E79-4EF6-B110-590348DE69FC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E26E-BECB-4060-9299-C96746AEAA62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CFC23-99AF-4883-881F-A6DD366A843C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7775-0FB7-4EC8-BCB2-C596B636DF03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3495-C270-42FA-BEA2-29A2E18E9D6B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BB50-6DD7-4EEF-8CC7-AC3030BD2D49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B168-0F9A-485B-99C3-0E1B6524C3BC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Power Point Header.jpg"/>
          <p:cNvPicPr>
            <a:picLocks noChangeAspect="1"/>
          </p:cNvPicPr>
          <p:nvPr userDrawn="1"/>
        </p:nvPicPr>
        <p:blipFill>
          <a:blip r:embed="rId14" cstate="print"/>
          <a:srcRect b="59091"/>
          <a:stretch>
            <a:fillRect/>
          </a:stretch>
        </p:blipFill>
        <p:spPr>
          <a:xfrm>
            <a:off x="0" y="0"/>
            <a:ext cx="9144000" cy="6858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3200" y="609600"/>
            <a:ext cx="60960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6C345-A948-4B2E-87CB-4EF8A38F23A6}" type="datetime1">
              <a:rPr lang="en-US" smtClean="0"/>
              <a:pPr/>
              <a:t>7/15/2013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07EB5-E551-4081-B1D4-5458D7644D4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HOJ Footer.jpg"/>
          <p:cNvPicPr>
            <a:picLocks noChangeAspect="1"/>
          </p:cNvPicPr>
          <p:nvPr userDrawn="1"/>
        </p:nvPicPr>
        <p:blipFill>
          <a:blip r:embed="rId15" cstate="print"/>
          <a:srcRect l="24167" t="72917" r="24167" b="4167"/>
          <a:stretch>
            <a:fillRect/>
          </a:stretch>
        </p:blipFill>
        <p:spPr>
          <a:xfrm>
            <a:off x="3048000" y="6392197"/>
            <a:ext cx="3048000" cy="2458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masseyb@nccommunitycolleges.edu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boyetted@nccommunitycolleges.edu" TargetMode="Externa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83058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Informer for Financial Aid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4800600"/>
            <a:ext cx="3810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Clr>
                <a:srgbClr val="0033CC"/>
              </a:buClr>
              <a:buFont typeface="Wingdings" pitchFamily="2" charset="2"/>
              <a:buNone/>
              <a:defRPr/>
            </a:pPr>
            <a:r>
              <a:rPr lang="en-US" b="1" kern="0" dirty="0" smtClean="0"/>
              <a:t>Brandi J. Massey</a:t>
            </a:r>
          </a:p>
          <a:p>
            <a:pPr algn="ctr">
              <a:spcBef>
                <a:spcPct val="20000"/>
              </a:spcBef>
              <a:buClr>
                <a:srgbClr val="0033CC"/>
              </a:buClr>
              <a:buFont typeface="Wingdings" pitchFamily="2" charset="2"/>
              <a:buNone/>
              <a:defRPr/>
            </a:pPr>
            <a:r>
              <a:rPr lang="en-US" sz="1600" b="1" kern="0" dirty="0" smtClean="0"/>
              <a:t>Subject Matter Expert-Financial Aid </a:t>
            </a:r>
          </a:p>
          <a:p>
            <a:pPr algn="ctr">
              <a:spcBef>
                <a:spcPct val="20000"/>
              </a:spcBef>
              <a:buClr>
                <a:srgbClr val="0033CC"/>
              </a:buClr>
              <a:buFont typeface="Wingdings" pitchFamily="2" charset="2"/>
              <a:buNone/>
              <a:defRPr/>
            </a:pPr>
            <a:r>
              <a:rPr lang="en-US" sz="1600" b="1" kern="0" dirty="0" smtClean="0"/>
              <a:t>NC Community College System</a:t>
            </a:r>
          </a:p>
          <a:p>
            <a:pPr algn="ctr">
              <a:spcBef>
                <a:spcPct val="20000"/>
              </a:spcBef>
              <a:buClr>
                <a:srgbClr val="0033CC"/>
              </a:buClr>
              <a:buFont typeface="Wingdings" pitchFamily="2" charset="2"/>
              <a:buNone/>
              <a:defRPr/>
            </a:pPr>
            <a:r>
              <a:rPr lang="en-US" sz="1600" b="1" kern="0" dirty="0" smtClean="0">
                <a:hlinkClick r:id="rId2"/>
              </a:rPr>
              <a:t>masseyb@nccommunitycolleges.edu</a:t>
            </a:r>
            <a:endParaRPr lang="en-US" sz="1600" b="1" kern="0" dirty="0">
              <a:latin typeface="+mn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438400"/>
            <a:ext cx="1845945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 descr="C:\Users\masseyb\Desktop\headshot.jpg"/>
          <p:cNvPicPr>
            <a:picLocks noChangeAspect="1" noChangeArrowheads="1"/>
          </p:cNvPicPr>
          <p:nvPr/>
        </p:nvPicPr>
        <p:blipFill>
          <a:blip r:embed="rId4" cstate="print"/>
          <a:srcRect l="32584" t="-618" r="31461" b="30239"/>
          <a:stretch>
            <a:fillRect/>
          </a:stretch>
        </p:blipFill>
        <p:spPr bwMode="auto">
          <a:xfrm>
            <a:off x="5791200" y="2438400"/>
            <a:ext cx="1853381" cy="2209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876800" y="4800600"/>
            <a:ext cx="3810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Clr>
                <a:srgbClr val="0033CC"/>
              </a:buClr>
              <a:buFont typeface="Wingdings" pitchFamily="2" charset="2"/>
              <a:buNone/>
              <a:defRPr/>
            </a:pPr>
            <a:r>
              <a:rPr lang="en-US" b="1" kern="0" dirty="0" smtClean="0"/>
              <a:t>Daniel </a:t>
            </a:r>
            <a:r>
              <a:rPr lang="en-US" b="1" kern="0" dirty="0" err="1" smtClean="0"/>
              <a:t>Boyette</a:t>
            </a:r>
            <a:endParaRPr lang="en-US" b="1" kern="0" dirty="0" smtClean="0"/>
          </a:p>
          <a:p>
            <a:pPr algn="ctr">
              <a:spcBef>
                <a:spcPct val="20000"/>
              </a:spcBef>
              <a:buClr>
                <a:srgbClr val="0033CC"/>
              </a:buClr>
              <a:buFont typeface="Wingdings" pitchFamily="2" charset="2"/>
              <a:buNone/>
              <a:defRPr/>
            </a:pPr>
            <a:r>
              <a:rPr lang="en-US" sz="1600" b="1" kern="0" dirty="0" smtClean="0"/>
              <a:t>Subject Matter Expert-Technical </a:t>
            </a:r>
          </a:p>
          <a:p>
            <a:pPr algn="ctr">
              <a:spcBef>
                <a:spcPct val="20000"/>
              </a:spcBef>
              <a:buClr>
                <a:srgbClr val="0033CC"/>
              </a:buClr>
              <a:buFont typeface="Wingdings" pitchFamily="2" charset="2"/>
              <a:buNone/>
              <a:defRPr/>
            </a:pPr>
            <a:r>
              <a:rPr lang="en-US" sz="1600" b="1" kern="0" dirty="0" smtClean="0"/>
              <a:t>NC Community College System</a:t>
            </a:r>
          </a:p>
          <a:p>
            <a:pPr algn="ctr">
              <a:spcBef>
                <a:spcPct val="20000"/>
              </a:spcBef>
              <a:buClr>
                <a:srgbClr val="0033CC"/>
              </a:buClr>
              <a:buFont typeface="Wingdings" pitchFamily="2" charset="2"/>
              <a:buNone/>
              <a:defRPr/>
            </a:pPr>
            <a:r>
              <a:rPr lang="en-US" sz="1600" b="1" kern="0" dirty="0" smtClean="0">
                <a:hlinkClick r:id="rId5"/>
              </a:rPr>
              <a:t>boyetted@nccommunitycolleges.edu</a:t>
            </a:r>
            <a:r>
              <a:rPr lang="en-US" sz="1600" b="1" kern="0" dirty="0" smtClean="0"/>
              <a:t> </a:t>
            </a:r>
            <a:endParaRPr lang="en-US" sz="1600" b="1" kern="0" dirty="0">
              <a:latin typeface="+mn-lt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Informer Mapping Suites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12500" r="6158" b="34375"/>
          <a:stretch>
            <a:fillRect/>
          </a:stretch>
        </p:blipFill>
        <p:spPr bwMode="auto">
          <a:xfrm>
            <a:off x="762000" y="2300286"/>
            <a:ext cx="7844118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</a:p>
        </p:txBody>
      </p:sp>
      <p:sp>
        <p:nvSpPr>
          <p:cNvPr id="8765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1500" u="sng" dirty="0" smtClean="0">
              <a:solidFill>
                <a:srgbClr val="0000FF"/>
              </a:solidFill>
            </a:endParaRPr>
          </a:p>
        </p:txBody>
      </p:sp>
      <p:pic>
        <p:nvPicPr>
          <p:cNvPr id="64514" name="Picture 2" descr="http://www.smilingresults.com/Resources/workshop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0"/>
            <a:ext cx="7467600" cy="458701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</p:txBody>
      </p:sp>
      <p:sp>
        <p:nvSpPr>
          <p:cNvPr id="8396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Understand file structure in relation to FA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Review commonly used fields in reporting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Write Informer query using FA data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Understand basic construction of a query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hangingPunct="1"/>
            <a:r>
              <a:rPr lang="en-US" b="1" dirty="0" smtClean="0"/>
              <a:t>File Structure</a:t>
            </a:r>
          </a:p>
        </p:txBody>
      </p:sp>
      <p:graphicFrame>
        <p:nvGraphicFramePr>
          <p:cNvPr id="8" name="Table Placeholder 7"/>
          <p:cNvGraphicFramePr>
            <a:graphicFrameLocks noGrp="1"/>
          </p:cNvGraphicFramePr>
          <p:nvPr>
            <p:ph type="tbl" idx="1"/>
          </p:nvPr>
        </p:nvGraphicFramePr>
        <p:xfrm>
          <a:off x="566738" y="1752600"/>
          <a:ext cx="8001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File Structure: CS.ACYR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7C45E7-8F6A-419B-AF1F-A3E8BB0697CC}" type="datetime1">
              <a:rPr lang="en-US" smtClean="0"/>
              <a:pPr>
                <a:defRPr/>
              </a:pPr>
              <a:t>7/15/2013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C1127-4C64-4CF7-A876-669B2453AE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077200" cy="1208087"/>
          </a:xfrm>
        </p:spPr>
        <p:txBody>
          <a:bodyPr/>
          <a:lstStyle/>
          <a:p>
            <a:r>
              <a:rPr lang="en-US" dirty="0" smtClean="0"/>
              <a:t>Student budgets, attendance pattern code, general FAFSA information, pointers to FAFSA files, auto-packaging data, etc. 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381001" y="3124199"/>
            <a:ext cx="8305800" cy="3001963"/>
          </a:xfrm>
        </p:spPr>
        <p:txBody>
          <a:bodyPr/>
          <a:lstStyle/>
          <a:p>
            <a:r>
              <a:rPr lang="en-US" dirty="0" smtClean="0"/>
              <a:t>Commonly used items:</a:t>
            </a:r>
          </a:p>
          <a:p>
            <a:pPr lvl="1"/>
            <a:r>
              <a:rPr lang="en-US" dirty="0" smtClean="0"/>
              <a:t>CS.FC</a:t>
            </a:r>
          </a:p>
          <a:p>
            <a:pPr lvl="1"/>
            <a:r>
              <a:rPr lang="en-US" dirty="0" smtClean="0"/>
              <a:t>CS.FED.ISIR.ID (pointer)</a:t>
            </a:r>
          </a:p>
          <a:p>
            <a:pPr lvl="1"/>
            <a:r>
              <a:rPr lang="en-US" dirty="0" smtClean="0"/>
              <a:t>CS.FED.ISIR.OR.CORRECTION (pointer)</a:t>
            </a:r>
          </a:p>
          <a:p>
            <a:pPr lvl="1"/>
            <a:r>
              <a:rPr lang="en-US" dirty="0" smtClean="0"/>
              <a:t>CS.FED.DEPENDENCY </a:t>
            </a:r>
          </a:p>
          <a:p>
            <a:pPr lvl="1"/>
            <a:r>
              <a:rPr lang="en-US" dirty="0" smtClean="0"/>
              <a:t>CS.ISIR.HOUSING CODES</a:t>
            </a:r>
          </a:p>
          <a:p>
            <a:pPr lvl="1"/>
            <a:r>
              <a:rPr lang="en-US" dirty="0" smtClean="0"/>
              <a:t>CS.HAS.ISIR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File Structure: YS.ACYR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7C45E7-8F6A-419B-AF1F-A3E8BB0697CC}" type="datetime1">
              <a:rPr lang="en-US" smtClean="0"/>
              <a:pPr>
                <a:defRPr/>
              </a:pPr>
              <a:t>7/15/2013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C1127-4C64-4CF7-A876-669B2453AE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979487"/>
          </a:xfrm>
        </p:spPr>
        <p:txBody>
          <a:bodyPr/>
          <a:lstStyle/>
          <a:p>
            <a:pPr algn="ctr"/>
            <a:r>
              <a:rPr lang="en-US" dirty="0" smtClean="0"/>
              <a:t>Contains Misc FA Fields and the FILE COMPLETE DATE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762001" y="2590799"/>
            <a:ext cx="7924800" cy="3535363"/>
          </a:xfrm>
        </p:spPr>
        <p:txBody>
          <a:bodyPr/>
          <a:lstStyle/>
          <a:p>
            <a:r>
              <a:rPr lang="en-US" dirty="0" smtClean="0"/>
              <a:t>YS.FILE.COMPLETE.DT</a:t>
            </a:r>
          </a:p>
          <a:p>
            <a:r>
              <a:rPr lang="en-US" dirty="0" smtClean="0"/>
              <a:t>YS.DECISION</a:t>
            </a:r>
          </a:p>
          <a:p>
            <a:r>
              <a:rPr lang="en-US" dirty="0" smtClean="0"/>
              <a:t>YS.MISC 1-5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File Structure: SA.ACYR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66738" y="1752600"/>
          <a:ext cx="8001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BCA37A-DE29-4AEE-B834-F40BD17965D0}" type="datetime1">
              <a:rPr lang="en-US" smtClean="0"/>
              <a:pPr>
                <a:defRPr/>
              </a:pPr>
              <a:t>7/15/2013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B0E0B-CDBA-4CFA-8836-C3A78852A32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File Structure: SA.ACYR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66738" y="1752600"/>
          <a:ext cx="8001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BCA37A-DE29-4AEE-B834-F40BD17965D0}" type="datetime1">
              <a:rPr lang="en-US" smtClean="0"/>
              <a:pPr>
                <a:defRPr/>
              </a:pPr>
              <a:t>7/15/2013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B0E0B-CDBA-4CFA-8836-C3A78852A32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File Structure: TA.ACYR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TA.ACYR: term level award amount and status, registered credits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BCA37A-DE29-4AEE-B834-F40BD17965D0}" type="datetime1">
              <a:rPr lang="en-US" smtClean="0"/>
              <a:pPr>
                <a:defRPr/>
              </a:pPr>
              <a:t>7/15/2013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B0E0B-CDBA-4CFA-8836-C3A78852A32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609600"/>
            <a:ext cx="65532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Informer Administrator's Role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1785" r="19666" b="9085"/>
          <a:stretch>
            <a:fillRect/>
          </a:stretch>
        </p:blipFill>
        <p:spPr bwMode="auto">
          <a:xfrm>
            <a:off x="933850" y="1736607"/>
            <a:ext cx="7448150" cy="4130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D3A91EE4470141B3FED16CDD135EF1" ma:contentTypeVersion="1" ma:contentTypeDescription="Create a new document." ma:contentTypeScope="" ma:versionID="6869bcc4b802f1eed1e98b8913ec51a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EFA71ED8-C80A-45DB-BC47-75AD50CA7B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677856-220A-4AB6-9EFD-0AC99EB04CA5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5A56304-DB43-4591-B20B-461268B26B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5820</TotalTime>
  <Words>185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Informer for Financial Aid</vt:lpstr>
      <vt:lpstr>Objectives</vt:lpstr>
      <vt:lpstr>File Structure</vt:lpstr>
      <vt:lpstr>File Structure: CS.ACYR</vt:lpstr>
      <vt:lpstr>File Structure: YS.ACYR</vt:lpstr>
      <vt:lpstr>File Structure: SA.ACYR</vt:lpstr>
      <vt:lpstr>File Structure: SA.ACYR</vt:lpstr>
      <vt:lpstr>File Structure: TA.ACYR</vt:lpstr>
      <vt:lpstr>Informer Administrator's Role</vt:lpstr>
      <vt:lpstr>Informer Mapping Suites</vt:lpstr>
      <vt:lpstr>Questions?</vt:lpstr>
    </vt:vector>
  </TitlesOfParts>
  <Company>NCCCS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georgem</dc:creator>
  <cp:lastModifiedBy>Daniel Boyette</cp:lastModifiedBy>
  <cp:revision>219</cp:revision>
  <dcterms:created xsi:type="dcterms:W3CDTF">2009-10-29T12:13:41Z</dcterms:created>
  <dcterms:modified xsi:type="dcterms:W3CDTF">2013-07-16T02:52:54Z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0x01010097D3A91EE4470141B3FED16CDD135EF1</vt:lpwstr>
  </property>
</Properties>
</file>