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9"/>
  </p:notesMasterIdLst>
  <p:handoutMasterIdLst>
    <p:handoutMasterId r:id="rId50"/>
  </p:handoutMasterIdLst>
  <p:sldIdLst>
    <p:sldId id="280" r:id="rId2"/>
    <p:sldId id="357" r:id="rId3"/>
    <p:sldId id="282" r:id="rId4"/>
    <p:sldId id="358" r:id="rId5"/>
    <p:sldId id="350" r:id="rId6"/>
    <p:sldId id="309" r:id="rId7"/>
    <p:sldId id="335" r:id="rId8"/>
    <p:sldId id="322" r:id="rId9"/>
    <p:sldId id="336" r:id="rId10"/>
    <p:sldId id="345" r:id="rId11"/>
    <p:sldId id="367" r:id="rId12"/>
    <p:sldId id="371" r:id="rId13"/>
    <p:sldId id="346" r:id="rId14"/>
    <p:sldId id="368" r:id="rId15"/>
    <p:sldId id="372" r:id="rId16"/>
    <p:sldId id="302" r:id="rId17"/>
    <p:sldId id="369" r:id="rId18"/>
    <p:sldId id="373" r:id="rId19"/>
    <p:sldId id="287" r:id="rId20"/>
    <p:sldId id="374" r:id="rId21"/>
    <p:sldId id="375" r:id="rId22"/>
    <p:sldId id="288" r:id="rId23"/>
    <p:sldId id="347" r:id="rId24"/>
    <p:sldId id="370" r:id="rId25"/>
    <p:sldId id="289" r:id="rId26"/>
    <p:sldId id="338" r:id="rId27"/>
    <p:sldId id="340" r:id="rId28"/>
    <p:sldId id="376" r:id="rId29"/>
    <p:sldId id="284" r:id="rId30"/>
    <p:sldId id="334" r:id="rId31"/>
    <p:sldId id="290" r:id="rId32"/>
    <p:sldId id="377" r:id="rId33"/>
    <p:sldId id="294" r:id="rId34"/>
    <p:sldId id="378" r:id="rId35"/>
    <p:sldId id="285" r:id="rId36"/>
    <p:sldId id="291" r:id="rId37"/>
    <p:sldId id="379" r:id="rId38"/>
    <p:sldId id="293" r:id="rId39"/>
    <p:sldId id="360" r:id="rId40"/>
    <p:sldId id="315" r:id="rId41"/>
    <p:sldId id="317" r:id="rId42"/>
    <p:sldId id="316" r:id="rId43"/>
    <p:sldId id="313" r:id="rId44"/>
    <p:sldId id="314" r:id="rId45"/>
    <p:sldId id="307" r:id="rId46"/>
    <p:sldId id="304" r:id="rId47"/>
    <p:sldId id="339" r:id="rId48"/>
  </p:sldIdLst>
  <p:sldSz cx="12192000" cy="6858000"/>
  <p:notesSz cx="6797675" cy="99282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C3B7"/>
    <a:srgbClr val="9B8F78"/>
    <a:srgbClr val="566D97"/>
    <a:srgbClr val="DDE5EB"/>
    <a:srgbClr val="7F7C79"/>
    <a:srgbClr val="505262"/>
    <a:srgbClr val="223153"/>
    <a:srgbClr val="344B7F"/>
    <a:srgbClr val="3F5A96"/>
    <a:srgbClr val="2220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0" autoAdjust="0"/>
    <p:restoredTop sz="95214" autoAdjust="0"/>
  </p:normalViewPr>
  <p:slideViewPr>
    <p:cSldViewPr snapToGrid="0">
      <p:cViewPr varScale="1">
        <p:scale>
          <a:sx n="185" d="100"/>
          <a:sy n="185" d="100"/>
        </p:scale>
        <p:origin x="200" y="584"/>
      </p:cViewPr>
      <p:guideLst>
        <p:guide orient="horz" pos="2160"/>
        <p:guide pos="3840"/>
      </p:guideLst>
    </p:cSldViewPr>
  </p:slideViewPr>
  <p:outlineViewPr>
    <p:cViewPr>
      <p:scale>
        <a:sx n="33" d="100"/>
        <a:sy n="33" d="100"/>
      </p:scale>
      <p:origin x="0" y="-246"/>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213FA6F-4B6D-494D-BDA0-858E5A4345D6}" type="datetimeFigureOut">
              <a:rPr lang="en-US" smtClean="0"/>
              <a:t>6/16/17</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293C5AF-60D6-A840-B45A-CEDECEFE3BC2}" type="slidenum">
              <a:rPr lang="en-US" smtClean="0"/>
              <a:t>‹nr.›</a:t>
            </a:fld>
            <a:endParaRPr lang="en-US"/>
          </a:p>
        </p:txBody>
      </p:sp>
    </p:spTree>
    <p:extLst>
      <p:ext uri="{BB962C8B-B14F-4D97-AF65-F5344CB8AC3E}">
        <p14:creationId xmlns:p14="http://schemas.microsoft.com/office/powerpoint/2010/main" val="6451525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C6E22C89-6781-4F13-A395-B5266649FCFE}" type="datetimeFigureOut">
              <a:rPr lang="da-DK" smtClean="0"/>
              <a:t>16/06/2017</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FE7C37AA-0CE8-47C8-9B55-3BE815C3E230}" type="slidenum">
              <a:rPr lang="da-DK" smtClean="0"/>
              <a:t>‹nr.›</a:t>
            </a:fld>
            <a:endParaRPr lang="da-DK"/>
          </a:p>
        </p:txBody>
      </p:sp>
    </p:spTree>
    <p:extLst>
      <p:ext uri="{BB962C8B-B14F-4D97-AF65-F5344CB8AC3E}">
        <p14:creationId xmlns:p14="http://schemas.microsoft.com/office/powerpoint/2010/main" val="18820374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E7C37AA-0CE8-47C8-9B55-3BE815C3E230}" type="slidenum">
              <a:rPr lang="da-DK" smtClean="0"/>
              <a:t>1</a:t>
            </a:fld>
            <a:endParaRPr lang="da-DK" dirty="0"/>
          </a:p>
        </p:txBody>
      </p:sp>
    </p:spTree>
    <p:extLst>
      <p:ext uri="{BB962C8B-B14F-4D97-AF65-F5344CB8AC3E}">
        <p14:creationId xmlns:p14="http://schemas.microsoft.com/office/powerpoint/2010/main" val="2076453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E7C37AA-0CE8-47C8-9B55-3BE815C3E230}" type="slidenum">
              <a:rPr lang="da-DK" smtClean="0"/>
              <a:t>2</a:t>
            </a:fld>
            <a:endParaRPr lang="da-DK" dirty="0"/>
          </a:p>
        </p:txBody>
      </p:sp>
    </p:spTree>
    <p:extLst>
      <p:ext uri="{BB962C8B-B14F-4D97-AF65-F5344CB8AC3E}">
        <p14:creationId xmlns:p14="http://schemas.microsoft.com/office/powerpoint/2010/main" val="2047621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FE7C37AA-0CE8-47C8-9B55-3BE815C3E230}" type="slidenum">
              <a:rPr lang="da-DK" smtClean="0"/>
              <a:t>29</a:t>
            </a:fld>
            <a:endParaRPr lang="da-DK"/>
          </a:p>
        </p:txBody>
      </p:sp>
    </p:spTree>
    <p:extLst>
      <p:ext uri="{BB962C8B-B14F-4D97-AF65-F5344CB8AC3E}">
        <p14:creationId xmlns:p14="http://schemas.microsoft.com/office/powerpoint/2010/main" val="1543460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E7C37AA-0CE8-47C8-9B55-3BE815C3E230}" type="slidenum">
              <a:rPr lang="da-DK" smtClean="0"/>
              <a:t>31</a:t>
            </a:fld>
            <a:endParaRPr lang="da-DK"/>
          </a:p>
        </p:txBody>
      </p:sp>
    </p:spTree>
    <p:extLst>
      <p:ext uri="{BB962C8B-B14F-4D97-AF65-F5344CB8AC3E}">
        <p14:creationId xmlns:p14="http://schemas.microsoft.com/office/powerpoint/2010/main" val="1814098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E7C37AA-0CE8-47C8-9B55-3BE815C3E230}" type="slidenum">
              <a:rPr lang="da-DK" smtClean="0"/>
              <a:t>47</a:t>
            </a:fld>
            <a:endParaRPr lang="da-DK" dirty="0"/>
          </a:p>
        </p:txBody>
      </p:sp>
    </p:spTree>
    <p:extLst>
      <p:ext uri="{BB962C8B-B14F-4D97-AF65-F5344CB8AC3E}">
        <p14:creationId xmlns:p14="http://schemas.microsoft.com/office/powerpoint/2010/main" val="346276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slide" Target="../slides/slide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eg"/><Relationship Id="rId3" Type="http://schemas.openxmlformats.org/officeDocument/2006/relationships/slide" Target="../slides/slide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creativecommons.org/licenses/by-sa/4.0/" TargetMode="External"/><Relationship Id="rId3" Type="http://schemas.openxmlformats.org/officeDocument/2006/relationships/image" Target="../media/image3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slide" Target="../slides/slide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image" Target="../media/image5.tif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image" Target="../media/image6.tiff"/></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s/slide2.xml"/><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image" Target="../media/image8.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image" Target="../media/image9.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slide" Target="../slides/slide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slide" Target="../slides/slide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slide" Target="../slides/slide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slide" Target="../slides/slide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slide" Target="../slides/slide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slide" Target="../slides/slide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 Id="rId3" Type="http://schemas.openxmlformats.org/officeDocument/2006/relationships/slide" Target="../slides/slide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slide" Target="../slides/sl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4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4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4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 Id="rId3"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56.xml.rels><?xml version="1.0" encoding="UTF-8" standalone="yes"?>
<Relationships xmlns="http://schemas.openxmlformats.org/package/2006/relationships"><Relationship Id="rId3" Type="http://schemas.openxmlformats.org/officeDocument/2006/relationships/slide" Target="../slides/slide10.xml"/><Relationship Id="rId4"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57.xml.rels><?xml version="1.0" encoding="UTF-8" standalone="yes"?>
<Relationships xmlns="http://schemas.openxmlformats.org/package/2006/relationships"><Relationship Id="rId3" Type="http://schemas.openxmlformats.org/officeDocument/2006/relationships/slide" Target="../slides/slide10.xml"/><Relationship Id="rId4"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58.xml.rels><?xml version="1.0" encoding="UTF-8" standalone="yes"?>
<Relationships xmlns="http://schemas.openxmlformats.org/package/2006/relationships"><Relationship Id="rId3" Type="http://schemas.openxmlformats.org/officeDocument/2006/relationships/slide" Target="../slides/slide10.xml"/><Relationship Id="rId4"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 Target="../slides/slide43.xml"/></Relationships>
</file>

<file path=ppt/slideLayouts/_rels/slideLayout59.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10.xml"/><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60.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10.xml"/><Relationship Id="rId5"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1.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10.xml"/><Relationship Id="rId5"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2.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10.xml"/><Relationship Id="rId5"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3.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10.xml"/><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69.xml.rels><?xml version="1.0" encoding="UTF-8" standalone="yes"?>
<Relationships xmlns="http://schemas.openxmlformats.org/package/2006/relationships"><Relationship Id="rId3" Type="http://schemas.openxmlformats.org/officeDocument/2006/relationships/slide" Target="../slides/slide10.xml"/><Relationship Id="rId4"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slide" Target="../slides/slide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slide" Target="../slides/slide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slide" Target="../slides/slide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eg"/><Relationship Id="rId3" Type="http://schemas.microsoft.com/office/2007/relationships/hdphoto" Target="../media/hdphoto2.wdp"/></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slide" Target="../slides/slide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13.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slide" Target="../slides/slide2.xml"/><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eg"/><Relationship Id="rId3"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eg"/><Relationship Id="rId3" Type="http://schemas.openxmlformats.org/officeDocument/2006/relationships/slide" Target="../slides/slide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eg"/><Relationship Id="rId3" Type="http://schemas.openxmlformats.org/officeDocument/2006/relationships/slide" Target="../slides/slide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eg"/><Relationship Id="rId3" Type="http://schemas.openxmlformats.org/officeDocument/2006/relationships/slide" Target="../slides/slide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image" Target="../media/image33.jpe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eg"/><Relationship Id="rId3" Type="http://schemas.openxmlformats.org/officeDocument/2006/relationships/slide" Target="../slides/slide4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jpeg"/><Relationship Id="rId3" Type="http://schemas.openxmlformats.org/officeDocument/2006/relationships/slide" Target="../slides/slide4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eg"/><Relationship Id="rId3" Type="http://schemas.openxmlformats.org/officeDocument/2006/relationships/slide" Target="../slides/slide4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ådan redigerer d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t>Dit navn her</a:t>
            </a:r>
            <a:endParaRPr lang="en-US" dirty="0"/>
          </a:p>
        </p:txBody>
      </p:sp>
      <p:sp>
        <p:nvSpPr>
          <p:cNvPr id="4" name="Rectangle 3"/>
          <p:cNvSpPr/>
          <p:nvPr userDrawn="1"/>
        </p:nvSpPr>
        <p:spPr>
          <a:xfrm>
            <a:off x="0" y="-1665"/>
            <a:ext cx="12192000" cy="648479"/>
          </a:xfrm>
          <a:prstGeom prst="rect">
            <a:avLst/>
          </a:prstGeom>
          <a:solidFill>
            <a:srgbClr val="0070C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dirty="0" err="1" smtClean="0"/>
              <a:t>Sådan</a:t>
            </a:r>
            <a:r>
              <a:rPr lang="en-US" sz="2800" dirty="0" smtClean="0"/>
              <a:t> </a:t>
            </a:r>
            <a:r>
              <a:rPr lang="en-US" sz="2800" dirty="0" err="1" smtClean="0"/>
              <a:t>redigerer</a:t>
            </a:r>
            <a:r>
              <a:rPr lang="en-US" sz="2800" dirty="0" smtClean="0"/>
              <a:t> du…</a:t>
            </a:r>
          </a:p>
        </p:txBody>
      </p:sp>
      <p:sp>
        <p:nvSpPr>
          <p:cNvPr id="6" name="TextBox 5"/>
          <p:cNvSpPr txBox="1"/>
          <p:nvPr userDrawn="1"/>
        </p:nvSpPr>
        <p:spPr>
          <a:xfrm>
            <a:off x="867540" y="769713"/>
            <a:ext cx="9230274" cy="5678478"/>
          </a:xfrm>
          <a:prstGeom prst="rect">
            <a:avLst/>
          </a:prstGeom>
          <a:noFill/>
        </p:spPr>
        <p:txBody>
          <a:bodyPr wrap="square" rtlCol="0">
            <a:spAutoFit/>
          </a:bodyPr>
          <a:lstStyle/>
          <a:p>
            <a:r>
              <a:rPr lang="en-US" sz="2400" b="1" dirty="0" smtClean="0"/>
              <a:t>Der </a:t>
            </a:r>
            <a:r>
              <a:rPr lang="en-US" sz="2400" b="1" dirty="0" err="1" smtClean="0"/>
              <a:t>er</a:t>
            </a:r>
            <a:r>
              <a:rPr lang="en-US" sz="2400" b="1" dirty="0" smtClean="0"/>
              <a:t> mange </a:t>
            </a:r>
            <a:r>
              <a:rPr lang="en-US" sz="2400" b="1" dirty="0" err="1" smtClean="0"/>
              <a:t>måder</a:t>
            </a:r>
            <a:r>
              <a:rPr lang="en-US" sz="2400" b="1" dirty="0" smtClean="0"/>
              <a:t> at</a:t>
            </a:r>
            <a:r>
              <a:rPr lang="en-US" sz="2400" b="1" baseline="0" dirty="0" smtClean="0"/>
              <a:t> </a:t>
            </a:r>
            <a:r>
              <a:rPr lang="en-US" sz="2400" b="1" baseline="0" dirty="0" err="1" smtClean="0"/>
              <a:t>redigere</a:t>
            </a:r>
            <a:r>
              <a:rPr lang="en-US" sz="2400" b="1" baseline="0" dirty="0" smtClean="0"/>
              <a:t> </a:t>
            </a:r>
            <a:r>
              <a:rPr lang="en-US" sz="2400" b="1" baseline="0" dirty="0" err="1" smtClean="0"/>
              <a:t>på</a:t>
            </a:r>
            <a:r>
              <a:rPr lang="en-US" sz="2400" b="1" baseline="0" dirty="0" smtClean="0"/>
              <a:t>. Her </a:t>
            </a:r>
            <a:r>
              <a:rPr lang="en-US" sz="2400" b="1" baseline="0" dirty="0" err="1" smtClean="0"/>
              <a:t>er</a:t>
            </a:r>
            <a:r>
              <a:rPr lang="en-US" sz="2400" b="1" baseline="0" dirty="0" smtClean="0"/>
              <a:t> et </a:t>
            </a:r>
            <a:r>
              <a:rPr lang="en-US" sz="2400" b="1" baseline="0" dirty="0" err="1" smtClean="0"/>
              <a:t>enkelt</a:t>
            </a:r>
            <a:r>
              <a:rPr lang="en-US" sz="2400" b="1" baseline="0" dirty="0" smtClean="0"/>
              <a:t> </a:t>
            </a:r>
            <a:r>
              <a:rPr lang="en-US" sz="2400" b="1" baseline="0" dirty="0" err="1" smtClean="0"/>
              <a:t>forslag</a:t>
            </a:r>
            <a:r>
              <a:rPr lang="mr-IN" sz="2400" b="1" baseline="0" dirty="0" smtClean="0"/>
              <a:t>…</a:t>
            </a:r>
            <a:endParaRPr lang="en-US" sz="2400" b="1" dirty="0" smtClean="0"/>
          </a:p>
          <a:p>
            <a:endParaRPr lang="en-US" b="1" dirty="0" smtClean="0"/>
          </a:p>
          <a:p>
            <a:pPr marL="342900" indent="-342900">
              <a:buFont typeface="+mj-lt"/>
              <a:buAutoNum type="arabicPeriod"/>
            </a:pPr>
            <a:r>
              <a:rPr lang="da-DK" sz="1600" b="0" dirty="0" smtClean="0">
                <a:solidFill>
                  <a:schemeClr val="tx1">
                    <a:lumMod val="85000"/>
                    <a:lumOff val="15000"/>
                  </a:schemeClr>
                </a:solidFill>
              </a:rPr>
              <a:t>Forbered det eller de</a:t>
            </a:r>
            <a:r>
              <a:rPr lang="da-DK" sz="1600" b="0" baseline="0" dirty="0" smtClean="0">
                <a:solidFill>
                  <a:schemeClr val="tx1">
                    <a:lumMod val="85000"/>
                    <a:lumOff val="15000"/>
                  </a:schemeClr>
                </a:solidFill>
              </a:rPr>
              <a:t> </a:t>
            </a:r>
            <a:r>
              <a:rPr lang="da-DK" sz="1600" b="0" dirty="0" smtClean="0">
                <a:solidFill>
                  <a:schemeClr val="tx1">
                    <a:lumMod val="85000"/>
                    <a:lumOff val="15000"/>
                  </a:schemeClr>
                </a:solidFill>
              </a:rPr>
              <a:t>fotos du vil importere i denne</a:t>
            </a:r>
            <a:r>
              <a:rPr lang="da-DK" sz="1600" b="0" baseline="0" dirty="0" smtClean="0">
                <a:solidFill>
                  <a:schemeClr val="tx1">
                    <a:lumMod val="85000"/>
                    <a:lumOff val="15000"/>
                  </a:schemeClr>
                </a:solidFill>
              </a:rPr>
              <a:t> session</a:t>
            </a:r>
            <a:r>
              <a:rPr lang="da-DK" sz="1600" b="0" dirty="0" smtClean="0">
                <a:solidFill>
                  <a:schemeClr val="tx1">
                    <a:lumMod val="85000"/>
                    <a:lumOff val="15000"/>
                  </a:schemeClr>
                </a:solidFill>
              </a:rPr>
              <a:t>. Kopier billederne til en mappe på dit skrivebord med et navn som f.eks. ”Fotos til mindesamlingen”, så de er let at finde.</a:t>
            </a:r>
          </a:p>
          <a:p>
            <a:pPr marL="342900" indent="-342900">
              <a:buFont typeface="+mj-lt"/>
              <a:buAutoNum type="arabicPeriod"/>
            </a:pPr>
            <a:endParaRPr lang="da-DK" sz="1100" b="0" dirty="0" smtClean="0">
              <a:solidFill>
                <a:schemeClr val="tx1">
                  <a:lumMod val="85000"/>
                  <a:lumOff val="15000"/>
                </a:schemeClr>
              </a:solidFill>
            </a:endParaRPr>
          </a:p>
          <a:p>
            <a:pPr marL="342900" indent="-342900">
              <a:buFont typeface="+mj-lt"/>
              <a:buAutoNum type="arabicPeriod"/>
            </a:pPr>
            <a:r>
              <a:rPr lang="da-DK" sz="1600" b="0" dirty="0" smtClean="0">
                <a:solidFill>
                  <a:schemeClr val="tx1">
                    <a:lumMod val="85000"/>
                    <a:lumOff val="15000"/>
                  </a:schemeClr>
                </a:solidFill>
              </a:rPr>
              <a:t>Åbn</a:t>
            </a:r>
            <a:r>
              <a:rPr lang="da-DK" sz="1600" b="0" baseline="0" dirty="0" smtClean="0">
                <a:solidFill>
                  <a:schemeClr val="tx1">
                    <a:lumMod val="85000"/>
                    <a:lumOff val="15000"/>
                  </a:schemeClr>
                </a:solidFill>
              </a:rPr>
              <a:t> mindesamlingen! Fra Oversigtshjulet navigere du hen, hvor du vil tilføje noget. F.eks. Barndom. Klik dig frem til den placering, hvor du ønsker noget nyt indhold. Klik på knappen ”Rediger”</a:t>
            </a:r>
          </a:p>
          <a:p>
            <a:pPr marL="342900" indent="-342900">
              <a:buFont typeface="+mj-lt"/>
              <a:buAutoNum type="arabicPeriod"/>
            </a:pPr>
            <a:endParaRPr lang="da-DK" sz="1100" b="0" baseline="0" dirty="0" smtClean="0">
              <a:solidFill>
                <a:schemeClr val="tx1">
                  <a:lumMod val="85000"/>
                  <a:lumOff val="15000"/>
                </a:schemeClr>
              </a:solidFill>
            </a:endParaRPr>
          </a:p>
          <a:p>
            <a:pPr marL="342900" indent="-342900">
              <a:buFont typeface="+mj-lt"/>
              <a:buAutoNum type="arabicPeriod"/>
            </a:pPr>
            <a:r>
              <a:rPr lang="da-DK" sz="1600" b="0" baseline="0" dirty="0" smtClean="0">
                <a:solidFill>
                  <a:schemeClr val="tx1">
                    <a:lumMod val="85000"/>
                    <a:lumOff val="15000"/>
                  </a:schemeClr>
                </a:solidFill>
              </a:rPr>
              <a:t>I diasrækkes der nu fremkommer i venstre side klikker du med musen lige efter det dias, som du ønsker som det foregående og vælger ”Nyt dias” (</a:t>
            </a:r>
            <a:r>
              <a:rPr lang="da-DK" sz="1600" b="0" baseline="0" dirty="0" err="1" smtClean="0">
                <a:solidFill>
                  <a:schemeClr val="tx1">
                    <a:lumMod val="85000"/>
                    <a:lumOff val="15000"/>
                  </a:schemeClr>
                </a:solidFill>
              </a:rPr>
              <a:t>Højreklik</a:t>
            </a:r>
            <a:r>
              <a:rPr lang="da-DK" sz="1600" b="0" baseline="0" dirty="0" smtClean="0">
                <a:solidFill>
                  <a:schemeClr val="tx1">
                    <a:lumMod val="85000"/>
                    <a:lumOff val="15000"/>
                  </a:schemeClr>
                </a:solidFill>
              </a:rPr>
              <a:t> med musen eller find ”Nyt dias under menuen Indsæt”. Et nyt dias dukker op med udseende som det foregående. </a:t>
            </a:r>
          </a:p>
          <a:p>
            <a:pPr marL="342900" indent="-342900">
              <a:buFont typeface="+mj-lt"/>
              <a:buAutoNum type="arabicPeriod"/>
            </a:pPr>
            <a:endParaRPr lang="da-DK" sz="1100" b="0" baseline="0" dirty="0" smtClean="0">
              <a:solidFill>
                <a:schemeClr val="tx1">
                  <a:lumMod val="85000"/>
                  <a:lumOff val="15000"/>
                </a:schemeClr>
              </a:solidFill>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da-DK" sz="1600" b="0" baseline="0" dirty="0" smtClean="0">
                <a:solidFill>
                  <a:schemeClr val="tx1">
                    <a:lumMod val="85000"/>
                    <a:lumOff val="15000"/>
                  </a:schemeClr>
                </a:solidFill>
              </a:rPr>
              <a:t>Det kan være fint at fortsætte med samme design for overskuelighedens skyld, men du skal overveje, hvilket indhold du ønsker. Husk at Mindesamlingens styrke er beskrivelser, så overvej et layout, hvor du kan folde dig ud.</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da-DK" sz="1100" b="0" baseline="0" dirty="0" smtClean="0">
              <a:solidFill>
                <a:schemeClr val="tx1">
                  <a:lumMod val="85000"/>
                  <a:lumOff val="15000"/>
                </a:schemeClr>
              </a:solidFill>
            </a:endParaRPr>
          </a:p>
          <a:p>
            <a:pPr marL="342900" indent="-342900">
              <a:buFont typeface="+mj-lt"/>
              <a:buAutoNum type="arabicPeriod"/>
            </a:pPr>
            <a:r>
              <a:rPr lang="da-DK" sz="1600" b="0" baseline="0" dirty="0" smtClean="0">
                <a:solidFill>
                  <a:schemeClr val="tx1">
                    <a:lumMod val="85000"/>
                    <a:lumOff val="15000"/>
                  </a:schemeClr>
                </a:solidFill>
              </a:rPr>
              <a:t>Vælg ”Layout” (</a:t>
            </a:r>
            <a:r>
              <a:rPr lang="da-DK" sz="1600" b="0" baseline="0" dirty="0" err="1" smtClean="0">
                <a:solidFill>
                  <a:schemeClr val="tx1">
                    <a:lumMod val="85000"/>
                    <a:lumOff val="15000"/>
                  </a:schemeClr>
                </a:solidFill>
              </a:rPr>
              <a:t>Højreklik</a:t>
            </a:r>
            <a:r>
              <a:rPr lang="da-DK" sz="1600" b="0" baseline="0" dirty="0" smtClean="0">
                <a:solidFill>
                  <a:schemeClr val="tx1">
                    <a:lumMod val="85000"/>
                    <a:lumOff val="15000"/>
                  </a:schemeClr>
                </a:solidFill>
              </a:rPr>
              <a:t> med musen eller vælg ”Layout” fra Menuen ”Hjem”) og brug beskrivelserne til at finde den rigtige. Prøv dig frem, til du har et layout du kan lide, og klik så på en tekstrude for at indsætte billede eller tekst. Når en foto er indsat kan du ændre udsnit og størrelse (bedst i denne rækkefølge </a:t>
            </a:r>
            <a:r>
              <a:rPr lang="mr-IN" sz="1600" b="0" baseline="0" dirty="0" smtClean="0">
                <a:solidFill>
                  <a:schemeClr val="tx1">
                    <a:lumMod val="85000"/>
                    <a:lumOff val="15000"/>
                  </a:schemeClr>
                </a:solidFill>
              </a:rPr>
              <a:t>–</a:t>
            </a:r>
            <a:r>
              <a:rPr lang="da-DK" sz="1600" b="0" baseline="0" dirty="0" smtClean="0">
                <a:solidFill>
                  <a:schemeClr val="tx1">
                    <a:lumMod val="85000"/>
                    <a:lumOff val="15000"/>
                  </a:schemeClr>
                </a:solidFill>
              </a:rPr>
              <a:t> prøv dig frem). Også teksten kan flyttes rundt og ændres efter smag. </a:t>
            </a:r>
          </a:p>
          <a:p>
            <a:pPr marL="342900" indent="-342900">
              <a:buFont typeface="+mj-lt"/>
              <a:buAutoNum type="arabicPeriod"/>
            </a:pPr>
            <a:endParaRPr lang="da-DK" sz="1100" b="0" baseline="0" dirty="0" smtClean="0">
              <a:solidFill>
                <a:schemeClr val="tx1">
                  <a:lumMod val="85000"/>
                  <a:lumOff val="15000"/>
                </a:schemeClr>
              </a:solidFill>
            </a:endParaRPr>
          </a:p>
          <a:p>
            <a:pPr marL="342900" indent="-342900">
              <a:buFont typeface="+mj-lt"/>
              <a:buAutoNum type="arabicPeriod"/>
            </a:pPr>
            <a:r>
              <a:rPr lang="da-DK" sz="1600" b="0" baseline="0" dirty="0" smtClean="0">
                <a:solidFill>
                  <a:schemeClr val="tx1">
                    <a:lumMod val="85000"/>
                    <a:lumOff val="15000"/>
                  </a:schemeClr>
                </a:solidFill>
              </a:rPr>
              <a:t>Dit nye dias kan flyttes til andre steder i mindesamlingen (op og ned i diaskolonnen til højre), hvis du ønsker, men vær forsigtig med Layout-skift, da billederne ofte ændre både placering og beskæring.</a:t>
            </a:r>
            <a:endParaRPr lang="en-US" sz="1600" b="0" dirty="0">
              <a:solidFill>
                <a:schemeClr val="tx1">
                  <a:lumMod val="85000"/>
                  <a:lumOff val="15000"/>
                </a:schemeClr>
              </a:solidFill>
            </a:endParaRPr>
          </a:p>
        </p:txBody>
      </p:sp>
      <p:sp>
        <p:nvSpPr>
          <p:cNvPr id="9"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10" name="Oval billedforklaring 9"/>
          <p:cNvSpPr/>
          <p:nvPr userDrawn="1"/>
        </p:nvSpPr>
        <p:spPr>
          <a:xfrm flipH="1">
            <a:off x="9881694" y="1982308"/>
            <a:ext cx="2088931" cy="1056289"/>
          </a:xfrm>
          <a:prstGeom prst="wedgeEllipseCallout">
            <a:avLst>
              <a:gd name="adj1" fmla="val -54040"/>
              <a:gd name="adj2" fmla="val 714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dirty="0" smtClean="0"/>
              <a:t>Jeg øver mig altid lidt på en kopi, inden jeg laver de rigtige ændringer</a:t>
            </a:r>
            <a:endParaRPr lang="da-DK" sz="1100" dirty="0"/>
          </a:p>
        </p:txBody>
      </p:sp>
      <p:sp>
        <p:nvSpPr>
          <p:cNvPr id="11" name="Oval billedforklaring 10"/>
          <p:cNvSpPr/>
          <p:nvPr userDrawn="1"/>
        </p:nvSpPr>
        <p:spPr>
          <a:xfrm flipH="1">
            <a:off x="10042307" y="3389705"/>
            <a:ext cx="1983826" cy="1345324"/>
          </a:xfrm>
          <a:prstGeom prst="wedgeEllipseCallout">
            <a:avLst>
              <a:gd name="adj1" fmla="val 47127"/>
              <a:gd name="adj2" fmla="val 664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smtClean="0"/>
              <a:t>Du kan altid vælge Fortryd, hvis</a:t>
            </a:r>
            <a:r>
              <a:rPr lang="da-DK" sz="1200" baseline="0" dirty="0" smtClean="0"/>
              <a:t> der pludselig sker noget du </a:t>
            </a:r>
            <a:r>
              <a:rPr lang="da-DK" sz="1200" baseline="0" smtClean="0"/>
              <a:t>ikke forstod</a:t>
            </a:r>
            <a:endParaRPr lang="da-DK" sz="1200" dirty="0"/>
          </a:p>
        </p:txBody>
      </p:sp>
      <p:sp>
        <p:nvSpPr>
          <p:cNvPr id="12" name="Oval billedforklaring 11"/>
          <p:cNvSpPr/>
          <p:nvPr userDrawn="1"/>
        </p:nvSpPr>
        <p:spPr>
          <a:xfrm flipH="1">
            <a:off x="9887279" y="4978481"/>
            <a:ext cx="2088931" cy="1056289"/>
          </a:xfrm>
          <a:prstGeom prst="wedgeEllipseCallout">
            <a:avLst>
              <a:gd name="adj1" fmla="val -37814"/>
              <a:gd name="adj2" fmla="val 69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dirty="0" smtClean="0"/>
              <a:t>Hvis du taster </a:t>
            </a:r>
            <a:r>
              <a:rPr lang="da-DK" sz="1100" dirty="0" err="1" smtClean="0"/>
              <a:t>Ctrl</a:t>
            </a:r>
            <a:r>
              <a:rPr lang="da-DK" sz="1100" baseline="0" dirty="0" smtClean="0"/>
              <a:t> + Z (</a:t>
            </a:r>
            <a:r>
              <a:rPr lang="da-DK" sz="1100" baseline="0" dirty="0" err="1" smtClean="0"/>
              <a:t>cmd+z</a:t>
            </a:r>
            <a:r>
              <a:rPr lang="da-DK" sz="1100" baseline="0" dirty="0" smtClean="0"/>
              <a:t> på Mac) undgår du din seneste handling</a:t>
            </a:r>
            <a:endParaRPr lang="da-DK" sz="1100" dirty="0"/>
          </a:p>
        </p:txBody>
      </p:sp>
      <p:sp>
        <p:nvSpPr>
          <p:cNvPr id="13" name="Oval billedforklaring 12"/>
          <p:cNvSpPr/>
          <p:nvPr userDrawn="1"/>
        </p:nvSpPr>
        <p:spPr>
          <a:xfrm flipH="1">
            <a:off x="9767723" y="737918"/>
            <a:ext cx="2064298" cy="1089696"/>
          </a:xfrm>
          <a:prstGeom prst="wedgeEllipseCallout">
            <a:avLst>
              <a:gd name="adj1" fmla="val -33950"/>
              <a:gd name="adj2" fmla="val -1114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dirty="0" smtClean="0"/>
              <a:t>Du kan flytte rundt på sider, men undgå at slette sider markeret med rødt i toppen</a:t>
            </a:r>
            <a:endParaRPr lang="da-DK" sz="1100" dirty="0"/>
          </a:p>
        </p:txBody>
      </p:sp>
    </p:spTree>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orfædre -  Blå">
    <p:bg>
      <p:bgPr>
        <a:gradFill>
          <a:gsLst>
            <a:gs pos="99000">
              <a:srgbClr val="3B5379">
                <a:alpha val="48000"/>
              </a:srgbClr>
            </a:gs>
            <a:gs pos="0">
              <a:schemeClr val="bg1">
                <a:lumMod val="85000"/>
                <a:lumOff val="15000"/>
              </a:schemeClr>
            </a:gs>
            <a:gs pos="48000">
              <a:srgbClr val="496DAD"/>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0" y="-22682"/>
            <a:ext cx="12192000"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99ACC7"/>
                </a:solidFill>
              </a:rPr>
              <a:t>.</a:t>
            </a:r>
            <a:endParaRPr lang="en-US" i="1" dirty="0">
              <a:solidFill>
                <a:srgbClr val="99ACC7"/>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Slægten</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248" name="Afrundet rektangel 35">
            <a:hlinkClick r:id="rId3" action="ppaction://hlinksldjump" highlightClick="1"/>
          </p:cNvPr>
          <p:cNvSpPr/>
          <p:nvPr userDrawn="1"/>
        </p:nvSpPr>
        <p:spPr>
          <a:xfrm>
            <a:off x="5215811" y="6589932"/>
            <a:ext cx="1688841" cy="225300"/>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Børne</a:t>
            </a:r>
            <a:r>
              <a:rPr lang="da-DK" sz="800" dirty="0" smtClean="0">
                <a:solidFill>
                  <a:schemeClr val="tx1">
                    <a:lumMod val="85000"/>
                  </a:schemeClr>
                </a:solidFill>
                <a:latin typeface="Calibri"/>
                <a:cs typeface="Calibri"/>
              </a:rPr>
              <a:t> </a:t>
            </a:r>
            <a:r>
              <a:rPr lang="da-DK" sz="1400" dirty="0" smtClean="0">
                <a:solidFill>
                  <a:schemeClr val="tx1">
                    <a:lumMod val="85000"/>
                  </a:schemeClr>
                </a:solidFill>
                <a:latin typeface="Calibri"/>
                <a:cs typeface="Calibri"/>
              </a:rPr>
              <a:t>generationen</a:t>
            </a:r>
            <a:endParaRPr lang="da-DK" sz="1400" dirty="0">
              <a:solidFill>
                <a:schemeClr val="tx1">
                  <a:lumMod val="85000"/>
                </a:schemeClr>
              </a:solidFill>
              <a:latin typeface="Calibri"/>
              <a:cs typeface="Calibri"/>
            </a:endParaRPr>
          </a:p>
        </p:txBody>
      </p:sp>
      <p:sp>
        <p:nvSpPr>
          <p:cNvPr id="202"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82" name="TextBox 7"/>
          <p:cNvSpPr txBox="1"/>
          <p:nvPr userDrawn="1"/>
        </p:nvSpPr>
        <p:spPr>
          <a:xfrm>
            <a:off x="1962230" y="2479676"/>
            <a:ext cx="2125232"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455A9A">
                    <a:alpha val="95000"/>
                  </a:srgb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rgbClr val="455A9A">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83" name="TextBox 92"/>
          <p:cNvSpPr txBox="1"/>
          <p:nvPr userDrawn="1"/>
        </p:nvSpPr>
        <p:spPr>
          <a:xfrm>
            <a:off x="4722507" y="3618736"/>
            <a:ext cx="2724439" cy="584776"/>
          </a:xfrm>
          <a:prstGeom prst="rect">
            <a:avLst/>
          </a:prstGeom>
          <a:noFill/>
        </p:spPr>
        <p:txBody>
          <a:bodyPr wrap="square" rtlCol="0">
            <a:spAutoFit/>
          </a:bodyPr>
          <a:lstStyle/>
          <a:p>
            <a:pPr algn="ctr"/>
            <a:r>
              <a:rPr lang="en-US" sz="3200" b="1" cap="none" spc="50" dirty="0" smtClean="0">
                <a:ln w="13500">
                  <a:solidFill>
                    <a:schemeClr val="accent1">
                      <a:shade val="2500"/>
                      <a:alpha val="6500"/>
                    </a:schemeClr>
                  </a:solidFill>
                  <a:prstDash val="solid"/>
                </a:ln>
                <a:solidFill>
                  <a:srgbClr val="455A9A">
                    <a:alpha val="95000"/>
                  </a:srgbClr>
                </a:solidFill>
                <a:effectLst>
                  <a:innerShdw blurRad="50900" dist="38500" dir="13500000">
                    <a:srgbClr val="000000">
                      <a:alpha val="60000"/>
                    </a:srgbClr>
                  </a:innerShdw>
                </a:effectLst>
                <a:latin typeface="Calibri" charset="0"/>
                <a:ea typeface="Calibri" charset="0"/>
                <a:cs typeface="Calibri" charset="0"/>
              </a:rPr>
              <a:t>Forældre</a:t>
            </a:r>
            <a:endParaRPr lang="en-US" sz="3200" b="1" cap="none" spc="50" dirty="0">
              <a:ln w="13500">
                <a:solidFill>
                  <a:schemeClr val="accent1">
                    <a:shade val="2500"/>
                    <a:alpha val="6500"/>
                  </a:schemeClr>
                </a:solidFill>
                <a:prstDash val="solid"/>
              </a:ln>
              <a:solidFill>
                <a:srgbClr val="455A9A">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84" name="TextBox 93"/>
          <p:cNvSpPr txBox="1"/>
          <p:nvPr userDrawn="1"/>
        </p:nvSpPr>
        <p:spPr>
          <a:xfrm>
            <a:off x="8127797" y="2460976"/>
            <a:ext cx="2125232"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455A9A">
                    <a:alpha val="95000"/>
                  </a:srgb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rgbClr val="455A9A">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85" name="Rectangle 241"/>
          <p:cNvSpPr/>
          <p:nvPr userDrawn="1"/>
        </p:nvSpPr>
        <p:spPr>
          <a:xfrm rot="16200000">
            <a:off x="10565564" y="1933884"/>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86" name="Rectangle 242"/>
          <p:cNvSpPr/>
          <p:nvPr userDrawn="1"/>
        </p:nvSpPr>
        <p:spPr>
          <a:xfrm rot="16200000">
            <a:off x="7459218" y="1942178"/>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87" name="Rectangle 178"/>
          <p:cNvSpPr/>
          <p:nvPr userDrawn="1"/>
        </p:nvSpPr>
        <p:spPr>
          <a:xfrm rot="16200000">
            <a:off x="4406306" y="1921004"/>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88" name="Rectangle 63"/>
          <p:cNvSpPr/>
          <p:nvPr userDrawn="1"/>
        </p:nvSpPr>
        <p:spPr>
          <a:xfrm rot="16200000">
            <a:off x="1184133" y="1969165"/>
            <a:ext cx="458407"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89" name="Rectangle 51"/>
          <p:cNvSpPr/>
          <p:nvPr userDrawn="1"/>
        </p:nvSpPr>
        <p:spPr>
          <a:xfrm rot="16200000">
            <a:off x="2872822" y="3325528"/>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0" name="Rectangle 21"/>
          <p:cNvSpPr/>
          <p:nvPr userDrawn="1"/>
        </p:nvSpPr>
        <p:spPr>
          <a:xfrm rot="16200000" flipV="1">
            <a:off x="5941500" y="4782078"/>
            <a:ext cx="320383"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1" name="Rectangle 46"/>
          <p:cNvSpPr/>
          <p:nvPr userDrawn="1"/>
        </p:nvSpPr>
        <p:spPr>
          <a:xfrm>
            <a:off x="1594052" y="3146256"/>
            <a:ext cx="2901227" cy="50444"/>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2" name="Picture Placeholder 16"/>
          <p:cNvSpPr>
            <a:spLocks noGrp="1"/>
          </p:cNvSpPr>
          <p:nvPr>
            <p:ph type="pic" sz="quarter" idx="25"/>
          </p:nvPr>
        </p:nvSpPr>
        <p:spPr>
          <a:xfrm>
            <a:off x="946434" y="2122630"/>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93" name="Picture Placeholder 16"/>
          <p:cNvSpPr>
            <a:spLocks noGrp="1"/>
          </p:cNvSpPr>
          <p:nvPr>
            <p:ph type="pic" sz="quarter" idx="69"/>
          </p:nvPr>
        </p:nvSpPr>
        <p:spPr>
          <a:xfrm>
            <a:off x="4095092" y="2123013"/>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94" name="Rectangle 212"/>
          <p:cNvSpPr/>
          <p:nvPr userDrawn="1"/>
        </p:nvSpPr>
        <p:spPr>
          <a:xfrm>
            <a:off x="3218722" y="4635781"/>
            <a:ext cx="5731294" cy="4846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5" name="Picture Placeholder 16"/>
          <p:cNvSpPr>
            <a:spLocks noGrp="1"/>
          </p:cNvSpPr>
          <p:nvPr>
            <p:ph type="pic" sz="quarter" idx="81"/>
          </p:nvPr>
        </p:nvSpPr>
        <p:spPr>
          <a:xfrm>
            <a:off x="2517032" y="3436962"/>
            <a:ext cx="1017657" cy="1353166"/>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96" name="Rectangle 125"/>
          <p:cNvSpPr/>
          <p:nvPr userDrawn="1"/>
        </p:nvSpPr>
        <p:spPr>
          <a:xfrm>
            <a:off x="590131" y="1732786"/>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7" name="Picture Placeholder 16"/>
          <p:cNvSpPr>
            <a:spLocks noGrp="1"/>
          </p:cNvSpPr>
          <p:nvPr>
            <p:ph type="pic" sz="quarter" idx="90"/>
          </p:nvPr>
        </p:nvSpPr>
        <p:spPr>
          <a:xfrm>
            <a:off x="147941" y="671789"/>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98" name="Picture Placeholder 16"/>
          <p:cNvSpPr>
            <a:spLocks noGrp="1"/>
          </p:cNvSpPr>
          <p:nvPr>
            <p:ph type="pic" sz="quarter" idx="91"/>
          </p:nvPr>
        </p:nvSpPr>
        <p:spPr>
          <a:xfrm>
            <a:off x="1715674" y="672172"/>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99" name="Rectangle 130"/>
          <p:cNvSpPr/>
          <p:nvPr userDrawn="1"/>
        </p:nvSpPr>
        <p:spPr>
          <a:xfrm>
            <a:off x="3773537" y="1728672"/>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00" name="Picture Placeholder 16"/>
          <p:cNvSpPr>
            <a:spLocks noGrp="1"/>
          </p:cNvSpPr>
          <p:nvPr>
            <p:ph type="pic" sz="quarter" idx="92"/>
          </p:nvPr>
        </p:nvSpPr>
        <p:spPr>
          <a:xfrm>
            <a:off x="3307177" y="667675"/>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1" name="Picture Placeholder 16"/>
          <p:cNvSpPr>
            <a:spLocks noGrp="1"/>
          </p:cNvSpPr>
          <p:nvPr>
            <p:ph type="pic" sz="quarter" idx="93"/>
          </p:nvPr>
        </p:nvSpPr>
        <p:spPr>
          <a:xfrm>
            <a:off x="4906083" y="668058"/>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2" name="Rectangle 136"/>
          <p:cNvSpPr/>
          <p:nvPr userDrawn="1"/>
        </p:nvSpPr>
        <p:spPr>
          <a:xfrm>
            <a:off x="6813811" y="1732786"/>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03" name="Picture Placeholder 16"/>
          <p:cNvSpPr>
            <a:spLocks noGrp="1"/>
          </p:cNvSpPr>
          <p:nvPr>
            <p:ph type="pic" sz="quarter" idx="94"/>
          </p:nvPr>
        </p:nvSpPr>
        <p:spPr>
          <a:xfrm>
            <a:off x="6373742" y="671789"/>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4" name="Picture Placeholder 16"/>
          <p:cNvSpPr>
            <a:spLocks noGrp="1"/>
          </p:cNvSpPr>
          <p:nvPr>
            <p:ph type="pic" sz="quarter" idx="95"/>
          </p:nvPr>
        </p:nvSpPr>
        <p:spPr>
          <a:xfrm>
            <a:off x="7941475" y="672172"/>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5" name="Rectangle 183"/>
          <p:cNvSpPr/>
          <p:nvPr userDrawn="1"/>
        </p:nvSpPr>
        <p:spPr>
          <a:xfrm>
            <a:off x="9931904" y="1728672"/>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06" name="Picture Placeholder 16"/>
          <p:cNvSpPr>
            <a:spLocks noGrp="1"/>
          </p:cNvSpPr>
          <p:nvPr>
            <p:ph type="pic" sz="quarter" idx="96"/>
          </p:nvPr>
        </p:nvSpPr>
        <p:spPr>
          <a:xfrm>
            <a:off x="9481023" y="667675"/>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7" name="Picture Placeholder 16"/>
          <p:cNvSpPr>
            <a:spLocks noGrp="1"/>
          </p:cNvSpPr>
          <p:nvPr>
            <p:ph type="pic" sz="quarter" idx="97"/>
          </p:nvPr>
        </p:nvSpPr>
        <p:spPr>
          <a:xfrm>
            <a:off x="11038365" y="668058"/>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8" name="Rectangle 232"/>
          <p:cNvSpPr/>
          <p:nvPr userDrawn="1"/>
        </p:nvSpPr>
        <p:spPr>
          <a:xfrm rot="16200000">
            <a:off x="9008430" y="3329319"/>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Rectangle 233"/>
          <p:cNvSpPr/>
          <p:nvPr userDrawn="1"/>
        </p:nvSpPr>
        <p:spPr>
          <a:xfrm>
            <a:off x="7731152" y="3150047"/>
            <a:ext cx="2886940" cy="46653"/>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Picture Placeholder 16"/>
          <p:cNvSpPr>
            <a:spLocks noGrp="1"/>
          </p:cNvSpPr>
          <p:nvPr>
            <p:ph type="pic" sz="quarter" idx="98"/>
          </p:nvPr>
        </p:nvSpPr>
        <p:spPr>
          <a:xfrm>
            <a:off x="7101958" y="2126421"/>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113" name="Picture Placeholder 16"/>
          <p:cNvSpPr>
            <a:spLocks noGrp="1"/>
          </p:cNvSpPr>
          <p:nvPr>
            <p:ph type="pic" sz="quarter" idx="99"/>
          </p:nvPr>
        </p:nvSpPr>
        <p:spPr>
          <a:xfrm>
            <a:off x="10237627" y="2126804"/>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114" name="Picture Placeholder 16"/>
          <p:cNvSpPr>
            <a:spLocks noGrp="1"/>
          </p:cNvSpPr>
          <p:nvPr>
            <p:ph type="pic" sz="quarter" idx="100"/>
          </p:nvPr>
        </p:nvSpPr>
        <p:spPr>
          <a:xfrm>
            <a:off x="8661477" y="3436960"/>
            <a:ext cx="1017657" cy="1353167"/>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115" name="Text Placeholder 6"/>
          <p:cNvSpPr>
            <a:spLocks noGrp="1"/>
          </p:cNvSpPr>
          <p:nvPr>
            <p:ph type="body" sz="quarter" idx="105" hasCustomPrompt="1"/>
          </p:nvPr>
        </p:nvSpPr>
        <p:spPr>
          <a:xfrm>
            <a:off x="874977" y="3421466"/>
            <a:ext cx="1212668" cy="122373"/>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16" name="Text Placeholder 6"/>
          <p:cNvSpPr>
            <a:spLocks noGrp="1"/>
          </p:cNvSpPr>
          <p:nvPr>
            <p:ph type="body" sz="quarter" idx="106" hasCustomPrompt="1"/>
          </p:nvPr>
        </p:nvSpPr>
        <p:spPr>
          <a:xfrm>
            <a:off x="4027595" y="3426280"/>
            <a:ext cx="1079212" cy="143665"/>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17" name="Text Placeholder 6"/>
          <p:cNvSpPr>
            <a:spLocks noGrp="1"/>
          </p:cNvSpPr>
          <p:nvPr>
            <p:ph type="body" sz="quarter" idx="107" hasCustomPrompt="1"/>
          </p:nvPr>
        </p:nvSpPr>
        <p:spPr>
          <a:xfrm>
            <a:off x="3560584" y="4417209"/>
            <a:ext cx="2520362" cy="184979"/>
          </a:xfrm>
        </p:spPr>
        <p:txBody>
          <a:bodyPr>
            <a:noAutofit/>
          </a:bodyPr>
          <a:lstStyle>
            <a:lvl1pPr algn="l">
              <a:defRPr sz="10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Mors navn her. Klik ramme for indsætte foto</a:t>
            </a:r>
            <a:endParaRPr lang="en-US" dirty="0"/>
          </a:p>
        </p:txBody>
      </p:sp>
      <p:sp>
        <p:nvSpPr>
          <p:cNvPr id="118" name="Text Placeholder 6"/>
          <p:cNvSpPr>
            <a:spLocks noGrp="1"/>
          </p:cNvSpPr>
          <p:nvPr>
            <p:ph type="body" sz="quarter" idx="108" hasCustomPrompt="1"/>
          </p:nvPr>
        </p:nvSpPr>
        <p:spPr>
          <a:xfrm>
            <a:off x="6157644" y="4418706"/>
            <a:ext cx="2390976" cy="170400"/>
          </a:xfrm>
        </p:spPr>
        <p:txBody>
          <a:bodyPr>
            <a:noAutofit/>
          </a:bodyPr>
          <a:lstStyle>
            <a:lvl1pPr algn="r">
              <a:defRPr sz="10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Fars navn her</a:t>
            </a:r>
            <a:endParaRPr lang="en-US" dirty="0"/>
          </a:p>
        </p:txBody>
      </p:sp>
      <p:sp>
        <p:nvSpPr>
          <p:cNvPr id="119" name="Text Placeholder 6"/>
          <p:cNvSpPr>
            <a:spLocks noGrp="1"/>
          </p:cNvSpPr>
          <p:nvPr>
            <p:ph type="body" sz="quarter" idx="109" hasCustomPrompt="1"/>
          </p:nvPr>
        </p:nvSpPr>
        <p:spPr>
          <a:xfrm>
            <a:off x="1836482" y="6342296"/>
            <a:ext cx="1287861" cy="143789"/>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25" name="Text Placeholder 6"/>
          <p:cNvSpPr>
            <a:spLocks noGrp="1"/>
          </p:cNvSpPr>
          <p:nvPr>
            <p:ph type="body" sz="quarter" idx="110" hasCustomPrompt="1"/>
          </p:nvPr>
        </p:nvSpPr>
        <p:spPr>
          <a:xfrm>
            <a:off x="3286455" y="6333534"/>
            <a:ext cx="1319917" cy="155672"/>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28" name="Text Placeholder 6"/>
          <p:cNvSpPr>
            <a:spLocks noGrp="1"/>
          </p:cNvSpPr>
          <p:nvPr>
            <p:ph type="body" sz="quarter" idx="111" hasCustomPrompt="1"/>
          </p:nvPr>
        </p:nvSpPr>
        <p:spPr>
          <a:xfrm>
            <a:off x="4712829" y="6324894"/>
            <a:ext cx="1282726" cy="152552"/>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3" name="Text Placeholder 6"/>
          <p:cNvSpPr>
            <a:spLocks noGrp="1"/>
          </p:cNvSpPr>
          <p:nvPr>
            <p:ph type="body" sz="quarter" idx="112" hasCustomPrompt="1"/>
          </p:nvPr>
        </p:nvSpPr>
        <p:spPr>
          <a:xfrm>
            <a:off x="6179271" y="6327761"/>
            <a:ext cx="1297940" cy="169138"/>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4" name="Text Placeholder 6"/>
          <p:cNvSpPr>
            <a:spLocks noGrp="1"/>
          </p:cNvSpPr>
          <p:nvPr>
            <p:ph type="body" sz="quarter" idx="113" hasCustomPrompt="1"/>
          </p:nvPr>
        </p:nvSpPr>
        <p:spPr>
          <a:xfrm>
            <a:off x="7661299" y="6323991"/>
            <a:ext cx="1322043" cy="162095"/>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6" name="Text Placeholder 6"/>
          <p:cNvSpPr>
            <a:spLocks noGrp="1"/>
          </p:cNvSpPr>
          <p:nvPr>
            <p:ph type="body" sz="quarter" idx="115" hasCustomPrompt="1"/>
          </p:nvPr>
        </p:nvSpPr>
        <p:spPr>
          <a:xfrm>
            <a:off x="9050482" y="6324893"/>
            <a:ext cx="1264873" cy="171687"/>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0" name="Picture Placeholder 16"/>
          <p:cNvSpPr>
            <a:spLocks noGrp="1"/>
          </p:cNvSpPr>
          <p:nvPr>
            <p:ph type="pic" sz="quarter" idx="13"/>
          </p:nvPr>
        </p:nvSpPr>
        <p:spPr>
          <a:xfrm>
            <a:off x="6320312" y="5062673"/>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181" name="Picture Placeholder 16"/>
          <p:cNvSpPr>
            <a:spLocks noGrp="1"/>
          </p:cNvSpPr>
          <p:nvPr>
            <p:ph type="pic" sz="quarter" idx="82"/>
          </p:nvPr>
        </p:nvSpPr>
        <p:spPr>
          <a:xfrm>
            <a:off x="4858248" y="5068474"/>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03" name="Picture Placeholder 16"/>
          <p:cNvSpPr>
            <a:spLocks noGrp="1"/>
          </p:cNvSpPr>
          <p:nvPr>
            <p:ph type="pic" sz="quarter" idx="83"/>
          </p:nvPr>
        </p:nvSpPr>
        <p:spPr>
          <a:xfrm>
            <a:off x="3435546" y="5069218"/>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04" name="Picture Placeholder 16"/>
          <p:cNvSpPr>
            <a:spLocks noGrp="1"/>
          </p:cNvSpPr>
          <p:nvPr>
            <p:ph type="pic" sz="quarter" idx="84"/>
          </p:nvPr>
        </p:nvSpPr>
        <p:spPr>
          <a:xfrm>
            <a:off x="7740135" y="5055725"/>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05" name="Picture Placeholder 16"/>
          <p:cNvSpPr>
            <a:spLocks noGrp="1"/>
          </p:cNvSpPr>
          <p:nvPr>
            <p:ph type="pic" sz="quarter" idx="89"/>
          </p:nvPr>
        </p:nvSpPr>
        <p:spPr>
          <a:xfrm>
            <a:off x="2024686" y="5074030"/>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06" name="Picture Placeholder 16"/>
          <p:cNvSpPr>
            <a:spLocks noGrp="1"/>
          </p:cNvSpPr>
          <p:nvPr>
            <p:ph type="pic" sz="quarter" idx="114"/>
          </p:nvPr>
        </p:nvSpPr>
        <p:spPr>
          <a:xfrm>
            <a:off x="9150501" y="5060582"/>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07" name="Text Placeholder 6"/>
          <p:cNvSpPr>
            <a:spLocks noGrp="1"/>
          </p:cNvSpPr>
          <p:nvPr>
            <p:ph type="body" sz="quarter" idx="101" hasCustomPrompt="1"/>
          </p:nvPr>
        </p:nvSpPr>
        <p:spPr>
          <a:xfrm>
            <a:off x="80682" y="1894236"/>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208" name="Text Placeholder 6"/>
          <p:cNvSpPr>
            <a:spLocks noGrp="1"/>
          </p:cNvSpPr>
          <p:nvPr>
            <p:ph type="body" sz="quarter" idx="102" hasCustomPrompt="1"/>
          </p:nvPr>
        </p:nvSpPr>
        <p:spPr>
          <a:xfrm>
            <a:off x="1605111" y="1896217"/>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209" name="Text Placeholder 6"/>
          <p:cNvSpPr>
            <a:spLocks noGrp="1"/>
          </p:cNvSpPr>
          <p:nvPr>
            <p:ph type="body" sz="quarter" idx="103" hasCustomPrompt="1"/>
          </p:nvPr>
        </p:nvSpPr>
        <p:spPr>
          <a:xfrm>
            <a:off x="3194696" y="1889272"/>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210" name="Text Placeholder 6"/>
          <p:cNvSpPr>
            <a:spLocks noGrp="1"/>
          </p:cNvSpPr>
          <p:nvPr>
            <p:ph type="body" sz="quarter" idx="104" hasCustomPrompt="1"/>
          </p:nvPr>
        </p:nvSpPr>
        <p:spPr>
          <a:xfrm>
            <a:off x="4839468" y="1893114"/>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211" name="Text Placeholder 6"/>
          <p:cNvSpPr>
            <a:spLocks noGrp="1"/>
          </p:cNvSpPr>
          <p:nvPr>
            <p:ph type="body" sz="quarter" idx="116" hasCustomPrompt="1"/>
          </p:nvPr>
        </p:nvSpPr>
        <p:spPr>
          <a:xfrm>
            <a:off x="6290072" y="1895358"/>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212" name="Text Placeholder 6"/>
          <p:cNvSpPr>
            <a:spLocks noGrp="1"/>
          </p:cNvSpPr>
          <p:nvPr>
            <p:ph type="body" sz="quarter" idx="117" hasCustomPrompt="1"/>
          </p:nvPr>
        </p:nvSpPr>
        <p:spPr>
          <a:xfrm>
            <a:off x="7850361" y="1897339"/>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213" name="Text Placeholder 6"/>
          <p:cNvSpPr>
            <a:spLocks noGrp="1"/>
          </p:cNvSpPr>
          <p:nvPr>
            <p:ph type="body" sz="quarter" idx="118" hasCustomPrompt="1"/>
          </p:nvPr>
        </p:nvSpPr>
        <p:spPr>
          <a:xfrm>
            <a:off x="9395121" y="1890394"/>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214" name="Text Placeholder 6"/>
          <p:cNvSpPr>
            <a:spLocks noGrp="1"/>
          </p:cNvSpPr>
          <p:nvPr>
            <p:ph type="body" sz="quarter" idx="119" hasCustomPrompt="1"/>
          </p:nvPr>
        </p:nvSpPr>
        <p:spPr>
          <a:xfrm>
            <a:off x="11012998" y="1894236"/>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215" name="Text Placeholder 6"/>
          <p:cNvSpPr>
            <a:spLocks noGrp="1"/>
          </p:cNvSpPr>
          <p:nvPr>
            <p:ph type="body" sz="quarter" idx="120" hasCustomPrompt="1"/>
          </p:nvPr>
        </p:nvSpPr>
        <p:spPr>
          <a:xfrm>
            <a:off x="7030852" y="3421174"/>
            <a:ext cx="1212668" cy="122373"/>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216" name="Text Placeholder 6"/>
          <p:cNvSpPr>
            <a:spLocks noGrp="1"/>
          </p:cNvSpPr>
          <p:nvPr>
            <p:ph type="body" sz="quarter" idx="121" hasCustomPrompt="1"/>
          </p:nvPr>
        </p:nvSpPr>
        <p:spPr>
          <a:xfrm>
            <a:off x="10183470" y="3425988"/>
            <a:ext cx="1079212" cy="143665"/>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217" name="TextBox 7"/>
          <p:cNvSpPr txBox="1"/>
          <p:nvPr userDrawn="1"/>
        </p:nvSpPr>
        <p:spPr>
          <a:xfrm>
            <a:off x="5094324" y="353949"/>
            <a:ext cx="2125232" cy="307777"/>
          </a:xfrm>
          <a:prstGeom prst="rect">
            <a:avLst/>
          </a:prstGeom>
          <a:noFill/>
        </p:spPr>
        <p:txBody>
          <a:bodyPr wrap="square" rtlCol="0">
            <a:spAutoFit/>
          </a:bodyPr>
          <a:lstStyle/>
          <a:p>
            <a:pPr algn="ctr"/>
            <a:r>
              <a:rPr lang="en-US" sz="1400" b="1" cap="none" spc="50" dirty="0" err="1" smtClean="0">
                <a:ln w="13500">
                  <a:solidFill>
                    <a:schemeClr val="accent1">
                      <a:shade val="2500"/>
                      <a:alpha val="6500"/>
                    </a:schemeClr>
                  </a:solidFill>
                  <a:prstDash val="solid"/>
                </a:ln>
                <a:solidFill>
                  <a:srgbClr val="637B9B">
                    <a:alpha val="95000"/>
                  </a:srgbClr>
                </a:solidFill>
                <a:effectLst>
                  <a:innerShdw blurRad="50900" dist="38500" dir="13500000">
                    <a:srgbClr val="000000">
                      <a:alpha val="60000"/>
                    </a:srgbClr>
                  </a:innerShdw>
                </a:effectLst>
                <a:latin typeface="Calibri" charset="0"/>
                <a:ea typeface="Calibri" charset="0"/>
                <a:cs typeface="Calibri" charset="0"/>
              </a:rPr>
              <a:t>Oldeforældre</a:t>
            </a:r>
            <a:endParaRPr lang="en-US" sz="1400" b="1" cap="none" spc="50" dirty="0">
              <a:ln w="13500">
                <a:solidFill>
                  <a:schemeClr val="accent1">
                    <a:shade val="2500"/>
                    <a:alpha val="6500"/>
                  </a:schemeClr>
                </a:solidFill>
                <a:prstDash val="solid"/>
              </a:ln>
              <a:solidFill>
                <a:srgbClr val="637B9B">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70" name="Rektangel 69"/>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384723313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 indhold Sølv STORE knapper">
    <p:bg>
      <p:bgPr>
        <a:gradFill flip="none" rotWithShape="1">
          <a:gsLst>
            <a:gs pos="15000">
              <a:schemeClr val="bg2">
                <a:lumMod val="75000"/>
              </a:schemeClr>
            </a:gs>
            <a:gs pos="82000">
              <a:srgbClr val="DDE5EB"/>
            </a:gs>
            <a:gs pos="67000">
              <a:schemeClr val="bg1"/>
            </a:gs>
            <a:gs pos="49000">
              <a:srgbClr val="7F7C79"/>
            </a:gs>
            <a:gs pos="0">
              <a:schemeClr val="bg2">
                <a:tint val="98000"/>
                <a:satMod val="130000"/>
                <a:shade val="90000"/>
                <a:lumMod val="103000"/>
              </a:schemeClr>
            </a:gs>
            <a:gs pos="97000">
              <a:schemeClr val="bg2">
                <a:shade val="63000"/>
                <a:satMod val="120000"/>
              </a:schemeClr>
            </a:gs>
          </a:gsLst>
          <a:lin ang="16200000" scaled="0"/>
          <a:tileRect/>
        </a:gradFill>
        <a:effectLst/>
      </p:bgPr>
    </p:bg>
    <p:spTree>
      <p:nvGrpSpPr>
        <p:cNvPr id="1" name=""/>
        <p:cNvGrpSpPr/>
        <p:nvPr/>
      </p:nvGrpSpPr>
      <p:grpSpPr>
        <a:xfrm>
          <a:off x="0" y="0"/>
          <a:ext cx="0" cy="0"/>
          <a:chOff x="0" y="0"/>
          <a:chExt cx="0" cy="0"/>
        </a:xfrm>
      </p:grpSpPr>
      <p:pic>
        <p:nvPicPr>
          <p:cNvPr id="17" name="Picture 16"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4243649" y="845815"/>
            <a:ext cx="3682143" cy="5149534"/>
          </a:xfrm>
          <a:prstGeom prst="rect">
            <a:avLst/>
          </a:prstGeom>
          <a:effectLst>
            <a:outerShdw blurRad="50800" dist="38100" dir="2700000" algn="tl" rotWithShape="0">
              <a:prstClr val="black">
                <a:alpha val="40000"/>
              </a:prstClr>
            </a:outerShdw>
          </a:effectLst>
        </p:spPr>
      </p:pic>
      <p:pic>
        <p:nvPicPr>
          <p:cNvPr id="18" name="Picture 17"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8256788" y="852967"/>
            <a:ext cx="3701432" cy="5176510"/>
          </a:xfrm>
          <a:prstGeom prst="rect">
            <a:avLst/>
          </a:prstGeom>
          <a:effectLst>
            <a:outerShdw blurRad="50800" dist="38100" dir="2700000" algn="tl" rotWithShape="0">
              <a:prstClr val="black">
                <a:alpha val="40000"/>
              </a:prstClr>
            </a:outerShdw>
          </a:effectLst>
        </p:spPr>
      </p:pic>
      <p:pic>
        <p:nvPicPr>
          <p:cNvPr id="21" name="Picture 20"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213105" y="835102"/>
            <a:ext cx="3682143" cy="5149534"/>
          </a:xfrm>
          <a:prstGeom prst="rect">
            <a:avLst/>
          </a:prstGeom>
          <a:effectLst>
            <a:outerShdw blurRad="50800" dist="38100" dir="2700000" algn="tl" rotWithShape="0">
              <a:prstClr val="black">
                <a:alpha val="40000"/>
              </a:prstClr>
            </a:outerShdw>
          </a:effectLst>
        </p:spPr>
      </p:pic>
      <p:sp>
        <p:nvSpPr>
          <p:cNvPr id="19" name="Picture Placeholder 2"/>
          <p:cNvSpPr>
            <a:spLocks noGrp="1"/>
          </p:cNvSpPr>
          <p:nvPr>
            <p:ph type="pic" idx="14"/>
          </p:nvPr>
        </p:nvSpPr>
        <p:spPr>
          <a:xfrm>
            <a:off x="4529674" y="1111875"/>
            <a:ext cx="3162928" cy="4637948"/>
          </a:xfrm>
          <a:solidFill>
            <a:schemeClr val="bg1">
              <a:alpha val="12000"/>
            </a:schemeClr>
          </a:solidFill>
          <a:ln>
            <a:solidFill>
              <a:schemeClr val="bg1"/>
            </a:solidFill>
          </a:ln>
          <a:effectLst>
            <a:outerShdw blurRad="50800" dist="12700" dir="2700000" algn="tl" rotWithShape="0">
              <a:prstClr val="black">
                <a:alpha val="27000"/>
              </a:prstClr>
            </a:outerShdw>
          </a:effectLst>
        </p:spPr>
        <p:txBody>
          <a:bodyPr>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smtClean="0"/>
              <a:t>Drag </a:t>
            </a:r>
            <a:r>
              <a:rPr lang="da-DK" dirty="0" err="1" smtClean="0"/>
              <a:t>picture</a:t>
            </a:r>
            <a:r>
              <a:rPr lang="da-DK" dirty="0" smtClean="0"/>
              <a:t> to placeholder or </a:t>
            </a:r>
            <a:r>
              <a:rPr lang="da-DK" dirty="0" err="1" smtClean="0"/>
              <a:t>click</a:t>
            </a:r>
            <a:r>
              <a:rPr lang="da-DK" dirty="0" smtClean="0"/>
              <a:t> </a:t>
            </a:r>
            <a:r>
              <a:rPr lang="da-DK" dirty="0" err="1" smtClean="0"/>
              <a:t>icon</a:t>
            </a:r>
            <a:r>
              <a:rPr lang="da-DK" dirty="0" smtClean="0"/>
              <a:t> to </a:t>
            </a:r>
            <a:r>
              <a:rPr lang="da-DK" dirty="0" err="1" smtClean="0"/>
              <a:t>add</a:t>
            </a:r>
            <a:endParaRPr dirty="0"/>
          </a:p>
        </p:txBody>
      </p:sp>
      <p:sp>
        <p:nvSpPr>
          <p:cNvPr id="20" name="Picture Placeholder 2"/>
          <p:cNvSpPr>
            <a:spLocks noGrp="1"/>
          </p:cNvSpPr>
          <p:nvPr>
            <p:ph type="pic" idx="15"/>
          </p:nvPr>
        </p:nvSpPr>
        <p:spPr>
          <a:xfrm>
            <a:off x="465507" y="1088396"/>
            <a:ext cx="3216415" cy="4681641"/>
          </a:xfrm>
          <a:solidFill>
            <a:schemeClr val="bg1">
              <a:alpha val="12000"/>
            </a:schemeClr>
          </a:solidFill>
          <a:ln>
            <a:solidFill>
              <a:schemeClr val="bg1"/>
            </a:solidFill>
          </a:ln>
          <a:effectLst>
            <a:outerShdw blurRad="50800" dist="12700" dir="2700000" algn="tl" rotWithShape="0">
              <a:prstClr val="black">
                <a:alpha val="27000"/>
              </a:prstClr>
            </a:outerShdw>
          </a:effectLst>
        </p:spPr>
        <p:txBody>
          <a:bodyPr>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smtClean="0"/>
              <a:t>Drag </a:t>
            </a:r>
            <a:r>
              <a:rPr lang="da-DK" dirty="0" err="1" smtClean="0"/>
              <a:t>picture</a:t>
            </a:r>
            <a:r>
              <a:rPr lang="da-DK" dirty="0" smtClean="0"/>
              <a:t> to placeholder or </a:t>
            </a:r>
            <a:r>
              <a:rPr lang="da-DK" dirty="0" err="1" smtClean="0"/>
              <a:t>click</a:t>
            </a:r>
            <a:r>
              <a:rPr lang="da-DK" dirty="0" smtClean="0"/>
              <a:t> </a:t>
            </a:r>
            <a:r>
              <a:rPr lang="da-DK" dirty="0" err="1" smtClean="0"/>
              <a:t>icon</a:t>
            </a:r>
            <a:r>
              <a:rPr lang="da-DK" dirty="0" smtClean="0"/>
              <a:t> to </a:t>
            </a:r>
            <a:r>
              <a:rPr lang="da-DK" dirty="0" err="1" smtClean="0"/>
              <a:t>add</a:t>
            </a:r>
            <a:endParaRPr dirty="0"/>
          </a:p>
        </p:txBody>
      </p:sp>
      <p:sp>
        <p:nvSpPr>
          <p:cNvPr id="22" name="Picture Placeholder 2"/>
          <p:cNvSpPr>
            <a:spLocks noGrp="1"/>
          </p:cNvSpPr>
          <p:nvPr>
            <p:ph type="pic" idx="16"/>
          </p:nvPr>
        </p:nvSpPr>
        <p:spPr>
          <a:xfrm>
            <a:off x="8482774" y="1099126"/>
            <a:ext cx="3251371" cy="4681641"/>
          </a:xfrm>
          <a:solidFill>
            <a:schemeClr val="bg1">
              <a:alpha val="12000"/>
            </a:schemeClr>
          </a:solidFill>
          <a:ln>
            <a:solidFill>
              <a:schemeClr val="bg1"/>
            </a:solidFill>
          </a:ln>
          <a:effectLst>
            <a:outerShdw blurRad="50800" dist="12700" dir="2700000" algn="tl" rotWithShape="0">
              <a:prstClr val="black">
                <a:alpha val="27000"/>
              </a:prstClr>
            </a:outerShdw>
          </a:effectLst>
        </p:spPr>
        <p:txBody>
          <a:bodyPr>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smtClean="0"/>
              <a:t>Drag </a:t>
            </a:r>
            <a:r>
              <a:rPr lang="da-DK" dirty="0" err="1" smtClean="0"/>
              <a:t>picture</a:t>
            </a:r>
            <a:r>
              <a:rPr lang="da-DK" dirty="0" smtClean="0"/>
              <a:t> to placeholder or </a:t>
            </a:r>
            <a:r>
              <a:rPr lang="da-DK" dirty="0" err="1" smtClean="0"/>
              <a:t>click</a:t>
            </a:r>
            <a:r>
              <a:rPr lang="da-DK" dirty="0" smtClean="0"/>
              <a:t> </a:t>
            </a:r>
            <a:r>
              <a:rPr lang="da-DK" dirty="0" err="1" smtClean="0"/>
              <a:t>icon</a:t>
            </a:r>
            <a:r>
              <a:rPr lang="da-DK" dirty="0" smtClean="0"/>
              <a:t> to </a:t>
            </a:r>
            <a:r>
              <a:rPr lang="da-DK" dirty="0" err="1" smtClean="0"/>
              <a:t>add</a:t>
            </a:r>
            <a:endParaRPr dirty="0"/>
          </a:p>
        </p:txBody>
      </p:sp>
      <p:sp>
        <p:nvSpPr>
          <p:cNvPr id="23" name="Snip Single Corner Rectangle 18"/>
          <p:cNvSpPr/>
          <p:nvPr userDrawn="1"/>
        </p:nvSpPr>
        <p:spPr>
          <a:xfrm flipH="1">
            <a:off x="-63239" y="6282771"/>
            <a:ext cx="12255238" cy="585288"/>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chemeClr val="tx1">
                  <a:lumMod val="95000"/>
                  <a:lumOff val="5000"/>
                </a:schemeClr>
              </a:gs>
              <a:gs pos="15000">
                <a:schemeClr val="tx1">
                  <a:lumMod val="65000"/>
                  <a:lumOff val="35000"/>
                </a:schemeClr>
              </a:gs>
              <a:gs pos="76000">
                <a:schemeClr val="bg2">
                  <a:lumMod val="75000"/>
                </a:schemeClr>
              </a:gs>
              <a:gs pos="100000">
                <a:schemeClr val="bg2">
                  <a:lumMod val="40000"/>
                  <a:lumOff val="60000"/>
                </a:schemeClr>
              </a:gs>
            </a:gsLst>
          </a:gradFill>
          <a:ln>
            <a:solidFill>
              <a:schemeClr val="bg2">
                <a:lumMod val="50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06741" y="6127381"/>
            <a:ext cx="5884849" cy="357920"/>
          </a:xfrm>
        </p:spPr>
        <p:txBody>
          <a:bodyPr>
            <a:normAutofit/>
          </a:bodyPr>
          <a:lstStyle>
            <a:lvl1pPr marL="0" indent="0" algn="l">
              <a:spcBef>
                <a:spcPts val="0"/>
              </a:spcBef>
              <a:buNone/>
              <a:defRPr sz="1800">
                <a:solidFill>
                  <a:srgbClr val="3B3838"/>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a:t>
            </a:r>
            <a:r>
              <a:rPr lang="da-DK" dirty="0" err="1" smtClean="0"/>
              <a:t>style</a:t>
            </a:r>
            <a:endParaRPr dirty="0"/>
          </a:p>
        </p:txBody>
      </p:sp>
      <p:sp>
        <p:nvSpPr>
          <p:cNvPr id="9" name="Afrundet rektangel 35">
            <a:hlinkClick r:id="" action="ppaction://hlinkshowjump?jump=nextslide" highlightClick="1"/>
          </p:cNvPr>
          <p:cNvSpPr/>
          <p:nvPr userDrawn="1"/>
        </p:nvSpPr>
        <p:spPr>
          <a:xfrm>
            <a:off x="10757158" y="6386716"/>
            <a:ext cx="1337681" cy="392401"/>
          </a:xfrm>
          <a:prstGeom prst="roundRect">
            <a:avLst/>
          </a:prstGeom>
          <a:gradFill>
            <a:gsLst>
              <a:gs pos="11000">
                <a:schemeClr val="bg1">
                  <a:lumMod val="85000"/>
                </a:schemeClr>
              </a:gs>
              <a:gs pos="32000">
                <a:schemeClr val="bg2">
                  <a:lumMod val="90000"/>
                </a:schemeClr>
              </a:gs>
              <a:gs pos="53000">
                <a:schemeClr val="bg2">
                  <a:lumMod val="75000"/>
                </a:schemeClr>
              </a:gs>
              <a:gs pos="84000">
                <a:schemeClr val="bg1">
                  <a:lumMod val="75000"/>
                </a:schemeClr>
              </a:gs>
              <a:gs pos="100000">
                <a:schemeClr val="bg1">
                  <a:lumMod val="65000"/>
                </a:schemeClr>
              </a:gs>
              <a:gs pos="45000">
                <a:schemeClr val="tx1">
                  <a:lumMod val="50000"/>
                  <a:lumOff val="50000"/>
                </a:schemeClr>
              </a:gs>
            </a:gsLst>
          </a:gradFill>
          <a:ln w="15875">
            <a:solidFill>
              <a:schemeClr val="tx1">
                <a:lumMod val="65000"/>
                <a:lumOff val="35000"/>
              </a:schemeClr>
            </a:solidFill>
          </a:ln>
          <a:effectLst>
            <a:outerShdw blurRad="50800" dist="38100" dir="2700000" algn="tl" rotWithShape="0">
              <a:srgbClr val="000000">
                <a:alpha val="43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100" dirty="0" smtClean="0">
                <a:solidFill>
                  <a:schemeClr val="bg1"/>
                </a:solidFill>
                <a:effectLst/>
                <a:latin typeface="Calibri"/>
                <a:cs typeface="Calibri"/>
              </a:rPr>
              <a:t>Næste</a:t>
            </a:r>
            <a:endParaRPr lang="da-DK" sz="2100" dirty="0">
              <a:solidFill>
                <a:schemeClr val="bg1"/>
              </a:solidFill>
              <a:effectLst/>
              <a:latin typeface="Calibri"/>
              <a:cs typeface="Calibri"/>
            </a:endParaRPr>
          </a:p>
        </p:txBody>
      </p:sp>
      <p:sp>
        <p:nvSpPr>
          <p:cNvPr id="10" name="Afrundet rektangel 35">
            <a:hlinkClick r:id="" action="ppaction://hlinkshowjump?jump=lastslideviewed" highlightClick="1"/>
          </p:cNvPr>
          <p:cNvSpPr/>
          <p:nvPr userDrawn="1"/>
        </p:nvSpPr>
        <p:spPr>
          <a:xfrm>
            <a:off x="9309088" y="6386716"/>
            <a:ext cx="1327476" cy="391944"/>
          </a:xfrm>
          <a:prstGeom prst="roundRect">
            <a:avLst/>
          </a:prstGeom>
          <a:gradFill>
            <a:gsLst>
              <a:gs pos="11000">
                <a:schemeClr val="bg1">
                  <a:lumMod val="85000"/>
                </a:schemeClr>
              </a:gs>
              <a:gs pos="32000">
                <a:schemeClr val="bg2">
                  <a:lumMod val="90000"/>
                </a:schemeClr>
              </a:gs>
              <a:gs pos="53000">
                <a:schemeClr val="bg2">
                  <a:lumMod val="75000"/>
                </a:schemeClr>
              </a:gs>
              <a:gs pos="84000">
                <a:schemeClr val="bg1">
                  <a:lumMod val="75000"/>
                </a:schemeClr>
              </a:gs>
              <a:gs pos="100000">
                <a:schemeClr val="bg1">
                  <a:lumMod val="65000"/>
                </a:schemeClr>
              </a:gs>
              <a:gs pos="45000">
                <a:schemeClr val="tx1">
                  <a:lumMod val="50000"/>
                  <a:lumOff val="50000"/>
                </a:schemeClr>
              </a:gs>
            </a:gsLst>
          </a:gradFill>
          <a:ln w="15875">
            <a:solidFill>
              <a:schemeClr val="tx1">
                <a:lumMod val="65000"/>
                <a:lumOff val="35000"/>
              </a:schemeClr>
            </a:solidFill>
          </a:ln>
          <a:effectLst>
            <a:outerShdw blurRad="50800" dist="38100" dir="2700000" algn="tl" rotWithShape="0">
              <a:srgbClr val="000000">
                <a:alpha val="43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100" dirty="0" smtClean="0">
                <a:solidFill>
                  <a:schemeClr val="bg1"/>
                </a:solidFill>
                <a:effectLst/>
                <a:latin typeface="Calibri"/>
                <a:cs typeface="Calibri"/>
              </a:rPr>
              <a:t>Tilbage</a:t>
            </a:r>
            <a:endParaRPr lang="da-DK" sz="2100" dirty="0">
              <a:solidFill>
                <a:schemeClr val="bg1"/>
              </a:solidFill>
              <a:effectLst/>
              <a:latin typeface="Calibri"/>
              <a:cs typeface="Calibri"/>
            </a:endParaRPr>
          </a:p>
        </p:txBody>
      </p:sp>
      <p:sp>
        <p:nvSpPr>
          <p:cNvPr id="13" name="Afrundet rektangel 35">
            <a:hlinkClick r:id="rId3" action="ppaction://hlinksldjump" highlightClick="1"/>
          </p:cNvPr>
          <p:cNvSpPr/>
          <p:nvPr userDrawn="1"/>
        </p:nvSpPr>
        <p:spPr>
          <a:xfrm>
            <a:off x="7903022" y="6380788"/>
            <a:ext cx="1279990" cy="397872"/>
          </a:xfrm>
          <a:prstGeom prst="roundRect">
            <a:avLst/>
          </a:prstGeom>
          <a:gradFill>
            <a:gsLst>
              <a:gs pos="11000">
                <a:schemeClr val="bg1">
                  <a:lumMod val="85000"/>
                </a:schemeClr>
              </a:gs>
              <a:gs pos="32000">
                <a:schemeClr val="bg2">
                  <a:lumMod val="90000"/>
                </a:schemeClr>
              </a:gs>
              <a:gs pos="53000">
                <a:schemeClr val="bg2">
                  <a:lumMod val="75000"/>
                </a:schemeClr>
              </a:gs>
              <a:gs pos="84000">
                <a:schemeClr val="bg1">
                  <a:lumMod val="75000"/>
                </a:schemeClr>
              </a:gs>
              <a:gs pos="100000">
                <a:schemeClr val="bg1">
                  <a:lumMod val="65000"/>
                </a:schemeClr>
              </a:gs>
              <a:gs pos="45000">
                <a:schemeClr val="tx1">
                  <a:lumMod val="50000"/>
                  <a:lumOff val="50000"/>
                </a:schemeClr>
              </a:gs>
            </a:gsLst>
          </a:gradFill>
          <a:ln w="15875">
            <a:solidFill>
              <a:schemeClr val="tx1">
                <a:lumMod val="65000"/>
                <a:lumOff val="35000"/>
              </a:schemeClr>
            </a:solidFill>
          </a:ln>
          <a:effectLst>
            <a:outerShdw blurRad="50800" dist="38100" dir="3960000" algn="tl" rotWithShape="0">
              <a:srgbClr val="000000">
                <a:alpha val="43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100" dirty="0" smtClean="0">
                <a:solidFill>
                  <a:schemeClr val="bg1"/>
                </a:solidFill>
                <a:effectLst/>
                <a:latin typeface="Calibri"/>
                <a:cs typeface="Calibri"/>
              </a:rPr>
              <a:t>Oversigt</a:t>
            </a:r>
            <a:endParaRPr lang="da-DK" sz="2100" dirty="0">
              <a:solidFill>
                <a:schemeClr val="bg1"/>
              </a:solidFill>
              <a:effectLst/>
              <a:latin typeface="Calibri"/>
              <a:cs typeface="Calibri"/>
            </a:endParaRPr>
          </a:p>
        </p:txBody>
      </p:sp>
      <p:sp>
        <p:nvSpPr>
          <p:cNvPr id="14" name="Afrundet rektangel 35">
            <a:hlinkClick r:id="" action="ppaction://hlinkshowjump?jump=endshow" highlightClick="1"/>
          </p:cNvPr>
          <p:cNvSpPr/>
          <p:nvPr userDrawn="1"/>
        </p:nvSpPr>
        <p:spPr>
          <a:xfrm>
            <a:off x="6485770" y="6386717"/>
            <a:ext cx="1296658" cy="396906"/>
          </a:xfrm>
          <a:prstGeom prst="roundRect">
            <a:avLst/>
          </a:prstGeom>
          <a:gradFill>
            <a:gsLst>
              <a:gs pos="11000">
                <a:schemeClr val="bg1">
                  <a:lumMod val="85000"/>
                </a:schemeClr>
              </a:gs>
              <a:gs pos="32000">
                <a:schemeClr val="bg2">
                  <a:lumMod val="90000"/>
                </a:schemeClr>
              </a:gs>
              <a:gs pos="53000">
                <a:schemeClr val="bg2">
                  <a:lumMod val="75000"/>
                </a:schemeClr>
              </a:gs>
              <a:gs pos="84000">
                <a:schemeClr val="bg1">
                  <a:lumMod val="75000"/>
                </a:schemeClr>
              </a:gs>
              <a:gs pos="100000">
                <a:schemeClr val="bg1">
                  <a:lumMod val="65000"/>
                </a:schemeClr>
              </a:gs>
              <a:gs pos="45000">
                <a:schemeClr val="tx1">
                  <a:lumMod val="50000"/>
                  <a:lumOff val="50000"/>
                </a:schemeClr>
              </a:gs>
            </a:gsLst>
          </a:gradFill>
          <a:ln w="15875">
            <a:solidFill>
              <a:schemeClr val="tx1">
                <a:lumMod val="65000"/>
                <a:lumOff val="35000"/>
              </a:schemeClr>
            </a:solidFill>
          </a:ln>
          <a:effectLst>
            <a:outerShdw blurRad="50800" dist="38100" dir="4200000" algn="tl" rotWithShape="0">
              <a:srgbClr val="000000">
                <a:alpha val="43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100" dirty="0" smtClean="0">
                <a:solidFill>
                  <a:schemeClr val="bg1"/>
                </a:solidFill>
                <a:effectLst/>
                <a:latin typeface="Calibri"/>
                <a:cs typeface="Calibri"/>
              </a:rPr>
              <a:t>Rediger</a:t>
            </a:r>
            <a:endParaRPr lang="da-DK" sz="2100" dirty="0">
              <a:solidFill>
                <a:schemeClr val="bg1"/>
              </a:solidFill>
              <a:effectLst/>
              <a:latin typeface="Calibri"/>
              <a:cs typeface="Calibri"/>
            </a:endParaRPr>
          </a:p>
        </p:txBody>
      </p:sp>
      <p:sp>
        <p:nvSpPr>
          <p:cNvPr id="26"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27" name="Rectangle 14"/>
          <p:cNvSpPr/>
          <p:nvPr userDrawn="1"/>
        </p:nvSpPr>
        <p:spPr>
          <a:xfrm>
            <a:off x="1" y="0"/>
            <a:ext cx="12355925" cy="358588"/>
          </a:xfrm>
          <a:prstGeom prst="rect">
            <a:avLst/>
          </a:prstGeom>
          <a:gradFill flip="none" rotWithShape="1">
            <a:gsLst>
              <a:gs pos="0">
                <a:schemeClr val="bg2">
                  <a:tint val="93000"/>
                  <a:satMod val="150000"/>
                  <a:shade val="98000"/>
                  <a:lumMod val="102000"/>
                  <a:alpha val="48000"/>
                </a:schemeClr>
              </a:gs>
              <a:gs pos="33000">
                <a:srgbClr val="E7E6E6"/>
              </a:gs>
              <a:gs pos="79000">
                <a:schemeClr val="tx1">
                  <a:lumMod val="50000"/>
                  <a:lumOff val="50000"/>
                </a:schemeClr>
              </a:gs>
              <a:gs pos="64000">
                <a:schemeClr val="bg2">
                  <a:tint val="98000"/>
                  <a:satMod val="130000"/>
                  <a:shade val="90000"/>
                  <a:lumMod val="103000"/>
                  <a:alpha val="35000"/>
                </a:schemeClr>
              </a:gs>
              <a:gs pos="100000">
                <a:schemeClr val="bg2">
                  <a:shade val="63000"/>
                  <a:satMod val="120000"/>
                </a:schemeClr>
              </a:gs>
            </a:gsLst>
            <a:lin ang="3000000" scaled="0"/>
            <a:tileRect/>
          </a:gradFill>
          <a:ln>
            <a:gradFill flip="none" rotWithShape="1">
              <a:gsLst>
                <a:gs pos="0">
                  <a:schemeClr val="bg1">
                    <a:lumMod val="85000"/>
                  </a:schemeClr>
                </a:gs>
                <a:gs pos="33000">
                  <a:schemeClr val="bg2">
                    <a:lumMod val="75000"/>
                  </a:schemeClr>
                </a:gs>
                <a:gs pos="76000">
                  <a:schemeClr val="tx1">
                    <a:lumMod val="75000"/>
                    <a:lumOff val="25000"/>
                  </a:schemeClr>
                </a:gs>
              </a:gsLst>
              <a:path path="circle">
                <a:fillToRect l="50000" t="-80000" r="50000" b="180000"/>
              </a:path>
              <a:tileRect/>
            </a:gradFill>
          </a:ln>
          <a:effectLst>
            <a:outerShdw blurRad="123825" dist="38100" dir="6240000" sx="101000" sy="101000" algn="tl" rotWithShape="0">
              <a:schemeClr val="tx1">
                <a:alpha val="8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rPr>
              <a:t>OS</a:t>
            </a:r>
            <a:r>
              <a:rPr lang="en-US" i="1" baseline="0" dirty="0" smtClean="0">
                <a:solidFill>
                  <a:schemeClr val="bg1"/>
                </a:solidFill>
              </a:rPr>
              <a:t> </a:t>
            </a:r>
            <a:r>
              <a:rPr lang="mr-IN" i="1" baseline="0" dirty="0" smtClean="0">
                <a:solidFill>
                  <a:schemeClr val="bg1"/>
                </a:solidFill>
              </a:rPr>
              <a:t>–</a:t>
            </a:r>
            <a:r>
              <a:rPr lang="en-US" i="1" baseline="0" dirty="0" smtClean="0">
                <a:solidFill>
                  <a:schemeClr val="bg1"/>
                </a:solidFill>
              </a:rPr>
              <a:t> LIVSFORTÆLLINGER   .</a:t>
            </a:r>
            <a:endParaRPr lang="en-US" i="1" dirty="0">
              <a:solidFill>
                <a:schemeClr val="bg1"/>
              </a:solidFill>
            </a:endParaRPr>
          </a:p>
        </p:txBody>
      </p:sp>
      <p:sp>
        <p:nvSpPr>
          <p:cNvPr id="28" name="Title 1"/>
          <p:cNvSpPr>
            <a:spLocks noGrp="1"/>
          </p:cNvSpPr>
          <p:nvPr>
            <p:ph type="title" hasCustomPrompt="1"/>
          </p:nvPr>
        </p:nvSpPr>
        <p:spPr>
          <a:xfrm>
            <a:off x="127001" y="19050"/>
            <a:ext cx="4776075" cy="338667"/>
          </a:xfrm>
          <a:noFill/>
        </p:spPr>
        <p:txBody>
          <a:bodyPr/>
          <a:lstStyle>
            <a:lvl1pPr>
              <a:defRPr>
                <a:solidFill>
                  <a:schemeClr val="bg1"/>
                </a:solidFill>
              </a:defRPr>
            </a:lvl1pPr>
          </a:lstStyle>
          <a:p>
            <a:r>
              <a:rPr lang="da-DK" dirty="0" smtClean="0"/>
              <a:t>Dit emne</a:t>
            </a:r>
            <a:endParaRPr lang="en-US" dirty="0"/>
          </a:p>
        </p:txBody>
      </p:sp>
      <p:sp>
        <p:nvSpPr>
          <p:cNvPr id="29" name="Footer Placeholder 2"/>
          <p:cNvSpPr>
            <a:spLocks noGrp="1"/>
          </p:cNvSpPr>
          <p:nvPr>
            <p:ph type="ftr" sz="quarter" idx="10"/>
          </p:nvPr>
        </p:nvSpPr>
        <p:spPr>
          <a:xfrm>
            <a:off x="4152485" y="0"/>
            <a:ext cx="3887029" cy="365125"/>
          </a:xfrm>
          <a:noFill/>
        </p:spPr>
        <p:txBody>
          <a:bodyPr/>
          <a:lstStyle>
            <a:lvl1pPr>
              <a:defRPr b="0">
                <a:solidFill>
                  <a:schemeClr val="bg1"/>
                </a:solidFill>
                <a:latin typeface="+mj-lt"/>
              </a:defRPr>
            </a:lvl1pPr>
          </a:lstStyle>
          <a:p>
            <a:r>
              <a:rPr lang="en-US" smtClean="0"/>
              <a:t>Dit navn her</a:t>
            </a:r>
            <a:endParaRPr lang="en-US" dirty="0"/>
          </a:p>
        </p:txBody>
      </p:sp>
    </p:spTree>
    <p:extLst>
      <p:ext uri="{BB962C8B-B14F-4D97-AF65-F5344CB8AC3E}">
        <p14:creationId xmlns:p14="http://schemas.microsoft.com/office/powerpoint/2010/main" val="57408610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x foto (myfreetextures.com)">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Picture Placeholder 2"/>
          <p:cNvSpPr>
            <a:spLocks noGrp="1"/>
          </p:cNvSpPr>
          <p:nvPr>
            <p:ph type="pic" idx="14"/>
          </p:nvPr>
        </p:nvSpPr>
        <p:spPr>
          <a:xfrm>
            <a:off x="4365082" y="731520"/>
            <a:ext cx="3509840" cy="5018303"/>
          </a:xfrm>
          <a:solidFill>
            <a:schemeClr val="bg1">
              <a:alpha val="26000"/>
            </a:schemeClr>
          </a:solidFill>
          <a:ln>
            <a:solidFill>
              <a:schemeClr val="bg2">
                <a:alpha val="55000"/>
              </a:schemeClr>
            </a:solidFill>
          </a:ln>
          <a:effectLst>
            <a:outerShdw blurRad="393700" dist="101600" dir="5400000" algn="t" rotWithShape="0">
              <a:prstClr val="black">
                <a:alpha val="91000"/>
              </a:prstClr>
            </a:outerShdw>
          </a:effectLst>
        </p:spPr>
        <p:txBody>
          <a:bodyPr>
            <a:normAutofit/>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smtClean="0"/>
              <a:t>Drag </a:t>
            </a:r>
            <a:r>
              <a:rPr lang="da-DK" dirty="0" err="1" smtClean="0"/>
              <a:t>picture</a:t>
            </a:r>
            <a:r>
              <a:rPr lang="da-DK" dirty="0" smtClean="0"/>
              <a:t> to placeholder or </a:t>
            </a:r>
            <a:r>
              <a:rPr lang="da-DK" dirty="0" err="1" smtClean="0"/>
              <a:t>click</a:t>
            </a:r>
            <a:r>
              <a:rPr lang="da-DK" dirty="0" smtClean="0"/>
              <a:t> </a:t>
            </a:r>
            <a:r>
              <a:rPr lang="da-DK" dirty="0" err="1" smtClean="0"/>
              <a:t>icon</a:t>
            </a:r>
            <a:r>
              <a:rPr lang="da-DK" dirty="0" smtClean="0"/>
              <a:t> to </a:t>
            </a:r>
            <a:r>
              <a:rPr lang="da-DK" dirty="0" err="1" smtClean="0"/>
              <a:t>add</a:t>
            </a:r>
            <a:endParaRPr dirty="0"/>
          </a:p>
        </p:txBody>
      </p:sp>
      <p:sp>
        <p:nvSpPr>
          <p:cNvPr id="20" name="Picture Placeholder 2"/>
          <p:cNvSpPr>
            <a:spLocks noGrp="1"/>
          </p:cNvSpPr>
          <p:nvPr>
            <p:ph type="pic" idx="15"/>
          </p:nvPr>
        </p:nvSpPr>
        <p:spPr>
          <a:xfrm>
            <a:off x="346635" y="704458"/>
            <a:ext cx="3569193" cy="5065579"/>
          </a:xfrm>
          <a:solidFill>
            <a:schemeClr val="bg1">
              <a:alpha val="26000"/>
            </a:schemeClr>
          </a:solidFill>
          <a:ln>
            <a:solidFill>
              <a:schemeClr val="bg2">
                <a:alpha val="55000"/>
              </a:schemeClr>
            </a:solidFill>
          </a:ln>
          <a:effectLst>
            <a:outerShdw blurRad="393700" dist="101600" dir="5400000" algn="t" rotWithShape="0">
              <a:prstClr val="black">
                <a:alpha val="91000"/>
              </a:prstClr>
            </a:outerShdw>
          </a:effectLst>
        </p:spPr>
        <p:txBody>
          <a:bodyPr>
            <a:normAutofit/>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smtClean="0"/>
              <a:t>Drag </a:t>
            </a:r>
            <a:r>
              <a:rPr lang="da-DK" dirty="0" err="1" smtClean="0"/>
              <a:t>picture</a:t>
            </a:r>
            <a:r>
              <a:rPr lang="da-DK" dirty="0" smtClean="0"/>
              <a:t> to placeholder or </a:t>
            </a:r>
            <a:r>
              <a:rPr lang="da-DK" dirty="0" err="1" smtClean="0"/>
              <a:t>click</a:t>
            </a:r>
            <a:r>
              <a:rPr lang="da-DK" dirty="0" smtClean="0"/>
              <a:t> </a:t>
            </a:r>
            <a:r>
              <a:rPr lang="da-DK" dirty="0" err="1" smtClean="0"/>
              <a:t>icon</a:t>
            </a:r>
            <a:r>
              <a:rPr lang="da-DK" dirty="0" smtClean="0"/>
              <a:t> to </a:t>
            </a:r>
            <a:r>
              <a:rPr lang="da-DK" dirty="0" err="1" smtClean="0"/>
              <a:t>add</a:t>
            </a:r>
            <a:endParaRPr dirty="0"/>
          </a:p>
        </p:txBody>
      </p:sp>
      <p:sp>
        <p:nvSpPr>
          <p:cNvPr id="22" name="Picture Placeholder 2"/>
          <p:cNvSpPr>
            <a:spLocks noGrp="1"/>
          </p:cNvSpPr>
          <p:nvPr>
            <p:ph type="pic" idx="16"/>
          </p:nvPr>
        </p:nvSpPr>
        <p:spPr>
          <a:xfrm>
            <a:off x="8290750" y="715188"/>
            <a:ext cx="3607983" cy="5065579"/>
          </a:xfrm>
          <a:solidFill>
            <a:schemeClr val="bg1">
              <a:alpha val="26000"/>
            </a:schemeClr>
          </a:solidFill>
          <a:ln>
            <a:solidFill>
              <a:schemeClr val="bg2">
                <a:alpha val="55000"/>
              </a:schemeClr>
            </a:solidFill>
          </a:ln>
          <a:effectLst>
            <a:outerShdw blurRad="393700" dist="101600" dir="5400000" algn="t" rotWithShape="0">
              <a:prstClr val="black">
                <a:alpha val="91000"/>
              </a:prstClr>
            </a:outerShdw>
          </a:effectLst>
        </p:spPr>
        <p:txBody>
          <a:bodyPr>
            <a:normAutofit/>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smtClean="0"/>
              <a:t>Drag </a:t>
            </a:r>
            <a:r>
              <a:rPr lang="da-DK" dirty="0" err="1" smtClean="0"/>
              <a:t>picture</a:t>
            </a:r>
            <a:r>
              <a:rPr lang="da-DK" dirty="0" smtClean="0"/>
              <a:t> to placeholder or </a:t>
            </a:r>
            <a:r>
              <a:rPr lang="da-DK" dirty="0" err="1" smtClean="0"/>
              <a:t>click</a:t>
            </a:r>
            <a:r>
              <a:rPr lang="da-DK" dirty="0" smtClean="0"/>
              <a:t> </a:t>
            </a:r>
            <a:r>
              <a:rPr lang="da-DK" dirty="0" err="1" smtClean="0"/>
              <a:t>icon</a:t>
            </a:r>
            <a:r>
              <a:rPr lang="da-DK" dirty="0" smtClean="0"/>
              <a:t> to </a:t>
            </a:r>
            <a:r>
              <a:rPr lang="da-DK" dirty="0" err="1" smtClean="0"/>
              <a:t>add</a:t>
            </a:r>
            <a:endParaRPr dirty="0"/>
          </a:p>
        </p:txBody>
      </p:sp>
      <p:sp>
        <p:nvSpPr>
          <p:cNvPr id="23" name="Snip Single Corner Rectangle 18"/>
          <p:cNvSpPr/>
          <p:nvPr userDrawn="1"/>
        </p:nvSpPr>
        <p:spPr>
          <a:xfrm flipH="1">
            <a:off x="-63239" y="6227064"/>
            <a:ext cx="12255238" cy="640995"/>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chemeClr val="tx1">
                  <a:lumMod val="95000"/>
                  <a:lumOff val="5000"/>
                </a:schemeClr>
              </a:gs>
              <a:gs pos="34000">
                <a:schemeClr val="tx1">
                  <a:lumMod val="65000"/>
                  <a:lumOff val="35000"/>
                </a:schemeClr>
              </a:gs>
              <a:gs pos="77000">
                <a:schemeClr val="bg2">
                  <a:lumMod val="75000"/>
                </a:schemeClr>
              </a:gs>
              <a:gs pos="100000">
                <a:schemeClr val="bg2">
                  <a:lumMod val="40000"/>
                  <a:lumOff val="60000"/>
                </a:schemeClr>
              </a:gs>
            </a:gsLst>
          </a:gradFill>
          <a:ln>
            <a:solidFill>
              <a:schemeClr val="bg2">
                <a:lumMod val="50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14773" y="6537113"/>
            <a:ext cx="5884849" cy="357920"/>
          </a:xfrm>
        </p:spPr>
        <p:txBody>
          <a:bodyPr>
            <a:normAutofit/>
          </a:bodyPr>
          <a:lstStyle>
            <a:lvl1pPr marL="0" indent="0" algn="l">
              <a:spcBef>
                <a:spcPts val="0"/>
              </a:spcBef>
              <a:buNone/>
              <a:defRPr sz="1800">
                <a:solidFill>
                  <a:schemeClr val="bg1">
                    <a:lumMod val="75000"/>
                    <a:lumOff val="25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a:t>
            </a:r>
            <a:r>
              <a:rPr lang="da-DK" dirty="0" err="1" smtClean="0"/>
              <a:t>style</a:t>
            </a:r>
            <a:endParaRPr dirty="0"/>
          </a:p>
        </p:txBody>
      </p:sp>
      <p:sp>
        <p:nvSpPr>
          <p:cNvPr id="9" name="Afrundet rektangel 35">
            <a:hlinkClick r:id="" action="ppaction://hlinkshowjump?jump=nextslide" highlightClick="1"/>
          </p:cNvPr>
          <p:cNvSpPr/>
          <p:nvPr userDrawn="1"/>
        </p:nvSpPr>
        <p:spPr>
          <a:xfrm>
            <a:off x="10757158" y="6386716"/>
            <a:ext cx="1337681" cy="392401"/>
          </a:xfrm>
          <a:prstGeom prst="roundRect">
            <a:avLst/>
          </a:prstGeom>
          <a:gradFill>
            <a:gsLst>
              <a:gs pos="11000">
                <a:schemeClr val="bg1">
                  <a:lumMod val="85000"/>
                </a:schemeClr>
              </a:gs>
              <a:gs pos="32000">
                <a:schemeClr val="bg2">
                  <a:lumMod val="90000"/>
                </a:schemeClr>
              </a:gs>
              <a:gs pos="53000">
                <a:schemeClr val="bg2">
                  <a:lumMod val="75000"/>
                </a:schemeClr>
              </a:gs>
              <a:gs pos="84000">
                <a:schemeClr val="bg1">
                  <a:lumMod val="75000"/>
                </a:schemeClr>
              </a:gs>
              <a:gs pos="100000">
                <a:schemeClr val="bg1">
                  <a:lumMod val="65000"/>
                </a:schemeClr>
              </a:gs>
              <a:gs pos="45000">
                <a:schemeClr val="tx1">
                  <a:lumMod val="50000"/>
                  <a:lumOff val="50000"/>
                </a:schemeClr>
              </a:gs>
            </a:gsLst>
          </a:gradFill>
          <a:ln w="15875">
            <a:solidFill>
              <a:schemeClr val="tx1">
                <a:lumMod val="65000"/>
                <a:lumOff val="35000"/>
              </a:schemeClr>
            </a:solidFill>
          </a:ln>
          <a:effectLst>
            <a:outerShdw blurRad="50800" dist="38100" dir="2700000" algn="tl" rotWithShape="0">
              <a:srgbClr val="000000">
                <a:alpha val="43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100" dirty="0" smtClean="0">
                <a:solidFill>
                  <a:schemeClr val="tx1"/>
                </a:solidFill>
                <a:effectLst>
                  <a:outerShdw blurRad="38100" dist="38100" dir="2700000" algn="tl">
                    <a:srgbClr val="000000">
                      <a:alpha val="43137"/>
                    </a:srgbClr>
                  </a:outerShdw>
                </a:effectLst>
                <a:latin typeface="Calibri"/>
                <a:cs typeface="Calibri"/>
              </a:rPr>
              <a:t>Næste</a:t>
            </a:r>
            <a:endParaRPr lang="da-DK" sz="2100" dirty="0">
              <a:solidFill>
                <a:schemeClr val="tx1"/>
              </a:solidFill>
              <a:effectLst>
                <a:outerShdw blurRad="38100" dist="38100" dir="2700000" algn="tl">
                  <a:srgbClr val="000000">
                    <a:alpha val="43137"/>
                  </a:srgbClr>
                </a:outerShdw>
              </a:effectLst>
              <a:latin typeface="Calibri"/>
              <a:cs typeface="Calibri"/>
            </a:endParaRPr>
          </a:p>
        </p:txBody>
      </p:sp>
      <p:sp>
        <p:nvSpPr>
          <p:cNvPr id="10" name="Afrundet rektangel 35">
            <a:hlinkClick r:id="" action="ppaction://hlinkshowjump?jump=lastslideviewed" highlightClick="1"/>
          </p:cNvPr>
          <p:cNvSpPr/>
          <p:nvPr userDrawn="1"/>
        </p:nvSpPr>
        <p:spPr>
          <a:xfrm>
            <a:off x="9309088" y="6386716"/>
            <a:ext cx="1327476" cy="391944"/>
          </a:xfrm>
          <a:prstGeom prst="roundRect">
            <a:avLst/>
          </a:prstGeom>
          <a:gradFill>
            <a:gsLst>
              <a:gs pos="11000">
                <a:schemeClr val="bg1">
                  <a:lumMod val="85000"/>
                </a:schemeClr>
              </a:gs>
              <a:gs pos="32000">
                <a:schemeClr val="bg2">
                  <a:lumMod val="90000"/>
                </a:schemeClr>
              </a:gs>
              <a:gs pos="53000">
                <a:schemeClr val="bg2">
                  <a:lumMod val="75000"/>
                </a:schemeClr>
              </a:gs>
              <a:gs pos="84000">
                <a:schemeClr val="bg1">
                  <a:lumMod val="75000"/>
                </a:schemeClr>
              </a:gs>
              <a:gs pos="100000">
                <a:schemeClr val="bg1">
                  <a:lumMod val="65000"/>
                </a:schemeClr>
              </a:gs>
              <a:gs pos="45000">
                <a:schemeClr val="tx1">
                  <a:lumMod val="50000"/>
                  <a:lumOff val="50000"/>
                </a:schemeClr>
              </a:gs>
            </a:gsLst>
          </a:gradFill>
          <a:ln w="15875">
            <a:solidFill>
              <a:schemeClr val="tx1">
                <a:lumMod val="65000"/>
                <a:lumOff val="35000"/>
              </a:schemeClr>
            </a:solidFill>
          </a:ln>
          <a:effectLst>
            <a:outerShdw blurRad="50800" dist="38100" dir="2700000" algn="tl" rotWithShape="0">
              <a:srgbClr val="000000">
                <a:alpha val="43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100" dirty="0" smtClean="0">
                <a:solidFill>
                  <a:schemeClr val="tx1"/>
                </a:solidFill>
                <a:effectLst>
                  <a:outerShdw blurRad="38100" dist="38100" dir="2700000" algn="tl">
                    <a:srgbClr val="000000">
                      <a:alpha val="43137"/>
                    </a:srgbClr>
                  </a:outerShdw>
                </a:effectLst>
                <a:latin typeface="Calibri"/>
                <a:cs typeface="Calibri"/>
              </a:rPr>
              <a:t>Tilbage</a:t>
            </a:r>
            <a:endParaRPr lang="da-DK" sz="2100" dirty="0">
              <a:solidFill>
                <a:schemeClr val="tx1"/>
              </a:solidFill>
              <a:effectLst>
                <a:outerShdw blurRad="38100" dist="38100" dir="2700000" algn="tl">
                  <a:srgbClr val="000000">
                    <a:alpha val="43137"/>
                  </a:srgbClr>
                </a:outerShdw>
              </a:effectLst>
              <a:latin typeface="Calibri"/>
              <a:cs typeface="Calibri"/>
            </a:endParaRPr>
          </a:p>
        </p:txBody>
      </p:sp>
      <p:sp>
        <p:nvSpPr>
          <p:cNvPr id="13" name="Afrundet rektangel 35">
            <a:hlinkClick r:id="rId3" action="ppaction://hlinksldjump" highlightClick="1"/>
          </p:cNvPr>
          <p:cNvSpPr/>
          <p:nvPr userDrawn="1"/>
        </p:nvSpPr>
        <p:spPr>
          <a:xfrm>
            <a:off x="7903022" y="6380788"/>
            <a:ext cx="1279990" cy="397872"/>
          </a:xfrm>
          <a:prstGeom prst="roundRect">
            <a:avLst/>
          </a:prstGeom>
          <a:gradFill>
            <a:gsLst>
              <a:gs pos="11000">
                <a:schemeClr val="bg1">
                  <a:lumMod val="85000"/>
                </a:schemeClr>
              </a:gs>
              <a:gs pos="32000">
                <a:schemeClr val="bg2">
                  <a:lumMod val="90000"/>
                </a:schemeClr>
              </a:gs>
              <a:gs pos="53000">
                <a:schemeClr val="bg2">
                  <a:lumMod val="75000"/>
                </a:schemeClr>
              </a:gs>
              <a:gs pos="84000">
                <a:schemeClr val="bg1">
                  <a:lumMod val="75000"/>
                </a:schemeClr>
              </a:gs>
              <a:gs pos="100000">
                <a:schemeClr val="bg1">
                  <a:lumMod val="65000"/>
                </a:schemeClr>
              </a:gs>
              <a:gs pos="45000">
                <a:schemeClr val="tx1">
                  <a:lumMod val="50000"/>
                  <a:lumOff val="50000"/>
                </a:schemeClr>
              </a:gs>
            </a:gsLst>
          </a:gradFill>
          <a:ln w="15875">
            <a:solidFill>
              <a:schemeClr val="tx1">
                <a:lumMod val="65000"/>
                <a:lumOff val="35000"/>
              </a:schemeClr>
            </a:solidFill>
          </a:ln>
          <a:effectLst>
            <a:outerShdw blurRad="50800" dist="38100" dir="3960000" algn="tl" rotWithShape="0">
              <a:srgbClr val="000000">
                <a:alpha val="43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100" dirty="0" smtClean="0">
                <a:solidFill>
                  <a:schemeClr val="tx1"/>
                </a:solidFill>
                <a:effectLst>
                  <a:outerShdw blurRad="38100" dist="38100" dir="2700000" algn="tl">
                    <a:srgbClr val="000000">
                      <a:alpha val="43137"/>
                    </a:srgbClr>
                  </a:outerShdw>
                </a:effectLst>
                <a:latin typeface="Calibri"/>
                <a:cs typeface="Calibri"/>
              </a:rPr>
              <a:t>Oversigt</a:t>
            </a:r>
            <a:endParaRPr lang="da-DK" sz="2100" dirty="0">
              <a:solidFill>
                <a:schemeClr val="tx1"/>
              </a:solidFill>
              <a:effectLst>
                <a:outerShdw blurRad="38100" dist="38100" dir="2700000" algn="tl">
                  <a:srgbClr val="000000">
                    <a:alpha val="43137"/>
                  </a:srgbClr>
                </a:outerShdw>
              </a:effectLst>
              <a:latin typeface="Calibri"/>
              <a:cs typeface="Calibri"/>
            </a:endParaRPr>
          </a:p>
        </p:txBody>
      </p:sp>
      <p:sp>
        <p:nvSpPr>
          <p:cNvPr id="14" name="Afrundet rektangel 35">
            <a:hlinkClick r:id="" action="ppaction://hlinkshowjump?jump=endshow" highlightClick="1"/>
          </p:cNvPr>
          <p:cNvSpPr/>
          <p:nvPr userDrawn="1"/>
        </p:nvSpPr>
        <p:spPr>
          <a:xfrm>
            <a:off x="6485770" y="6386717"/>
            <a:ext cx="1296658" cy="396906"/>
          </a:xfrm>
          <a:prstGeom prst="roundRect">
            <a:avLst/>
          </a:prstGeom>
          <a:gradFill>
            <a:gsLst>
              <a:gs pos="11000">
                <a:schemeClr val="bg1">
                  <a:lumMod val="85000"/>
                </a:schemeClr>
              </a:gs>
              <a:gs pos="32000">
                <a:schemeClr val="bg2">
                  <a:lumMod val="90000"/>
                </a:schemeClr>
              </a:gs>
              <a:gs pos="53000">
                <a:schemeClr val="bg2">
                  <a:lumMod val="75000"/>
                </a:schemeClr>
              </a:gs>
              <a:gs pos="84000">
                <a:schemeClr val="bg1">
                  <a:lumMod val="75000"/>
                </a:schemeClr>
              </a:gs>
              <a:gs pos="100000">
                <a:schemeClr val="bg1">
                  <a:lumMod val="65000"/>
                </a:schemeClr>
              </a:gs>
              <a:gs pos="45000">
                <a:schemeClr val="tx1">
                  <a:lumMod val="50000"/>
                  <a:lumOff val="50000"/>
                </a:schemeClr>
              </a:gs>
            </a:gsLst>
          </a:gradFill>
          <a:ln w="15875">
            <a:solidFill>
              <a:schemeClr val="tx1">
                <a:lumMod val="65000"/>
                <a:lumOff val="35000"/>
              </a:schemeClr>
            </a:solidFill>
          </a:ln>
          <a:effectLst>
            <a:outerShdw blurRad="50800" dist="38100" dir="4200000" algn="tl" rotWithShape="0">
              <a:srgbClr val="000000">
                <a:alpha val="43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2100" dirty="0" smtClean="0">
                <a:solidFill>
                  <a:schemeClr val="tx1"/>
                </a:solidFill>
                <a:effectLst>
                  <a:outerShdw blurRad="38100" dist="38100" dir="2700000" algn="tl">
                    <a:srgbClr val="000000">
                      <a:alpha val="43137"/>
                    </a:srgbClr>
                  </a:outerShdw>
                </a:effectLst>
                <a:latin typeface="Calibri"/>
                <a:cs typeface="Calibri"/>
              </a:rPr>
              <a:t>Rediger</a:t>
            </a:r>
            <a:endParaRPr lang="da-DK" sz="2100" dirty="0">
              <a:solidFill>
                <a:schemeClr val="tx1"/>
              </a:solidFill>
              <a:effectLst>
                <a:outerShdw blurRad="38100" dist="38100" dir="2700000" algn="tl">
                  <a:srgbClr val="000000">
                    <a:alpha val="43137"/>
                  </a:srgbClr>
                </a:outerShdw>
              </a:effectLst>
              <a:latin typeface="Calibri"/>
              <a:cs typeface="Calibri"/>
            </a:endParaRPr>
          </a:p>
        </p:txBody>
      </p:sp>
      <p:sp>
        <p:nvSpPr>
          <p:cNvPr id="26"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27" name="Rectangle 14"/>
          <p:cNvSpPr/>
          <p:nvPr userDrawn="1"/>
        </p:nvSpPr>
        <p:spPr>
          <a:xfrm>
            <a:off x="1" y="0"/>
            <a:ext cx="12355925" cy="358588"/>
          </a:xfrm>
          <a:prstGeom prst="rect">
            <a:avLst/>
          </a:prstGeom>
          <a:gradFill flip="none" rotWithShape="1">
            <a:gsLst>
              <a:gs pos="0">
                <a:schemeClr val="bg2">
                  <a:tint val="93000"/>
                  <a:satMod val="150000"/>
                  <a:shade val="98000"/>
                  <a:lumMod val="102000"/>
                  <a:alpha val="48000"/>
                </a:schemeClr>
              </a:gs>
              <a:gs pos="33000">
                <a:srgbClr val="E7E6E6"/>
              </a:gs>
              <a:gs pos="79000">
                <a:schemeClr val="tx1">
                  <a:lumMod val="50000"/>
                  <a:lumOff val="50000"/>
                </a:schemeClr>
              </a:gs>
              <a:gs pos="64000">
                <a:schemeClr val="bg2">
                  <a:tint val="98000"/>
                  <a:satMod val="130000"/>
                  <a:shade val="90000"/>
                  <a:lumMod val="103000"/>
                  <a:alpha val="35000"/>
                </a:schemeClr>
              </a:gs>
              <a:gs pos="100000">
                <a:schemeClr val="bg2">
                  <a:shade val="63000"/>
                  <a:satMod val="120000"/>
                </a:schemeClr>
              </a:gs>
            </a:gsLst>
            <a:lin ang="3000000" scaled="0"/>
            <a:tileRect/>
          </a:gradFill>
          <a:ln>
            <a:gradFill flip="none" rotWithShape="1">
              <a:gsLst>
                <a:gs pos="0">
                  <a:schemeClr val="bg1">
                    <a:lumMod val="85000"/>
                  </a:schemeClr>
                </a:gs>
                <a:gs pos="33000">
                  <a:schemeClr val="bg2">
                    <a:lumMod val="75000"/>
                  </a:schemeClr>
                </a:gs>
                <a:gs pos="76000">
                  <a:schemeClr val="tx1">
                    <a:lumMod val="75000"/>
                    <a:lumOff val="25000"/>
                  </a:schemeClr>
                </a:gs>
              </a:gsLst>
              <a:path path="circle">
                <a:fillToRect l="50000" t="-80000" r="50000" b="180000"/>
              </a:path>
              <a:tileRect/>
            </a:gradFill>
          </a:ln>
          <a:effectLst>
            <a:outerShdw blurRad="123825" dist="38100" dir="6240000" sx="101000" sy="101000" algn="tl" rotWithShape="0">
              <a:schemeClr val="tx1">
                <a:alpha val="8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chemeClr val="bg1"/>
                </a:solidFill>
              </a:rPr>
              <a:t>OS</a:t>
            </a:r>
            <a:r>
              <a:rPr lang="en-US" sz="2000" i="1" baseline="0" dirty="0" smtClean="0">
                <a:solidFill>
                  <a:schemeClr val="bg1"/>
                </a:solidFill>
              </a:rPr>
              <a:t> </a:t>
            </a:r>
            <a:r>
              <a:rPr lang="mr-IN" sz="2000" i="1" baseline="0" dirty="0" smtClean="0">
                <a:solidFill>
                  <a:schemeClr val="bg1"/>
                </a:solidFill>
              </a:rPr>
              <a:t>–</a:t>
            </a:r>
            <a:r>
              <a:rPr lang="en-US" sz="2000" i="1" baseline="0" dirty="0" smtClean="0">
                <a:solidFill>
                  <a:schemeClr val="bg1"/>
                </a:solidFill>
              </a:rPr>
              <a:t> LIVSFORTÆLLINGER   </a:t>
            </a:r>
            <a:r>
              <a:rPr lang="en-US" i="1" baseline="0" dirty="0" smtClean="0">
                <a:solidFill>
                  <a:schemeClr val="bg1"/>
                </a:solidFill>
              </a:rPr>
              <a:t>.</a:t>
            </a:r>
            <a:endParaRPr lang="en-US" i="1" dirty="0">
              <a:solidFill>
                <a:schemeClr val="bg1"/>
              </a:solidFill>
            </a:endParaRPr>
          </a:p>
        </p:txBody>
      </p:sp>
      <p:sp>
        <p:nvSpPr>
          <p:cNvPr id="28" name="Title 1"/>
          <p:cNvSpPr>
            <a:spLocks noGrp="1"/>
          </p:cNvSpPr>
          <p:nvPr>
            <p:ph type="title" hasCustomPrompt="1"/>
          </p:nvPr>
        </p:nvSpPr>
        <p:spPr>
          <a:xfrm>
            <a:off x="127001" y="9525"/>
            <a:ext cx="4776075" cy="338667"/>
          </a:xfrm>
          <a:noFill/>
        </p:spPr>
        <p:txBody>
          <a:bodyPr/>
          <a:lstStyle>
            <a:lvl1pPr>
              <a:defRPr>
                <a:solidFill>
                  <a:schemeClr val="bg1"/>
                </a:solidFill>
              </a:defRPr>
            </a:lvl1pPr>
          </a:lstStyle>
          <a:p>
            <a:r>
              <a:rPr lang="da-DK" dirty="0" smtClean="0"/>
              <a:t>Dit Emne</a:t>
            </a:r>
            <a:endParaRPr lang="en-US" dirty="0"/>
          </a:p>
        </p:txBody>
      </p:sp>
      <p:sp>
        <p:nvSpPr>
          <p:cNvPr id="29" name="Footer Placeholder 2"/>
          <p:cNvSpPr>
            <a:spLocks noGrp="1"/>
          </p:cNvSpPr>
          <p:nvPr>
            <p:ph type="ftr" sz="quarter" idx="10"/>
          </p:nvPr>
        </p:nvSpPr>
        <p:spPr>
          <a:xfrm>
            <a:off x="4152485" y="0"/>
            <a:ext cx="3887029" cy="365125"/>
          </a:xfrm>
          <a:noFill/>
        </p:spPr>
        <p:txBody>
          <a:bodyPr/>
          <a:lstStyle>
            <a:lvl1pPr>
              <a:defRPr b="0">
                <a:solidFill>
                  <a:schemeClr val="bg1"/>
                </a:solidFill>
                <a:latin typeface="+mj-lt"/>
              </a:defRPr>
            </a:lvl1pPr>
          </a:lstStyle>
          <a:p>
            <a:r>
              <a:rPr lang="en-US" smtClean="0"/>
              <a:t>Dit navn her</a:t>
            </a:r>
            <a:endParaRPr lang="en-US" dirty="0"/>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Rettighe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Footer Placeholder 2"/>
          <p:cNvSpPr>
            <a:spLocks noGrp="1"/>
          </p:cNvSpPr>
          <p:nvPr>
            <p:ph type="ftr" sz="quarter" idx="10"/>
          </p:nvPr>
        </p:nvSpPr>
        <p:spPr>
          <a:xfrm>
            <a:off x="3895399" y="-374974"/>
            <a:ext cx="4401202" cy="365125"/>
          </a:xfrm>
        </p:spPr>
        <p:txBody>
          <a:bodyPr/>
          <a:lstStyle/>
          <a:p>
            <a:r>
              <a:rPr lang="en-US" smtClean="0"/>
              <a:t>Dit navn her</a:t>
            </a:r>
            <a:endParaRPr lang="en-US" dirty="0"/>
          </a:p>
        </p:txBody>
      </p:sp>
      <p:sp>
        <p:nvSpPr>
          <p:cNvPr id="4" name="Rectangle 3"/>
          <p:cNvSpPr/>
          <p:nvPr userDrawn="1"/>
        </p:nvSpPr>
        <p:spPr>
          <a:xfrm>
            <a:off x="0" y="-1665"/>
            <a:ext cx="12192000" cy="648479"/>
          </a:xfrm>
          <a:prstGeom prst="rect">
            <a:avLst/>
          </a:prstGeom>
          <a:solidFill>
            <a:srgbClr val="0DB82F"/>
          </a:solidFill>
          <a:ln>
            <a:solidFill>
              <a:schemeClr val="accent6">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dirty="0" smtClean="0"/>
              <a:t>Creative Commons </a:t>
            </a:r>
            <a:r>
              <a:rPr lang="en-US" sz="2800" dirty="0" err="1" smtClean="0"/>
              <a:t>licens</a:t>
            </a:r>
            <a:endParaRPr lang="en-US" sz="2800" dirty="0" smtClean="0"/>
          </a:p>
        </p:txBody>
      </p:sp>
      <p:pic>
        <p:nvPicPr>
          <p:cNvPr id="5" name="Picture 4">
            <a:hlinkClick r:id="rId2"/>
          </p:cNvPr>
          <p:cNvPicPr>
            <a:picLocks noChangeAspect="1"/>
          </p:cNvPicPr>
          <p:nvPr userDrawn="1"/>
        </p:nvPicPr>
        <p:blipFill>
          <a:blip r:embed="rId3" cstate="print">
            <a:alphaModFix/>
          </a:blip>
          <a:stretch>
            <a:fillRect/>
          </a:stretch>
        </p:blipFill>
        <p:spPr>
          <a:xfrm>
            <a:off x="10371885" y="-9335"/>
            <a:ext cx="1820115" cy="654352"/>
          </a:xfrm>
          <a:prstGeom prst="rect">
            <a:avLst/>
          </a:prstGeom>
        </p:spPr>
      </p:pic>
      <p:sp>
        <p:nvSpPr>
          <p:cNvPr id="6" name="TextBox 5"/>
          <p:cNvSpPr txBox="1"/>
          <p:nvPr userDrawn="1"/>
        </p:nvSpPr>
        <p:spPr>
          <a:xfrm>
            <a:off x="1286275" y="938329"/>
            <a:ext cx="10057479" cy="1200329"/>
          </a:xfrm>
          <a:prstGeom prst="rect">
            <a:avLst/>
          </a:prstGeom>
          <a:noFill/>
        </p:spPr>
        <p:txBody>
          <a:bodyPr wrap="square" rtlCol="0">
            <a:spAutoFit/>
          </a:bodyPr>
          <a:lstStyle/>
          <a:p>
            <a:r>
              <a:rPr lang="en-US" b="1" dirty="0" err="1" smtClean="0"/>
              <a:t>Hvad</a:t>
            </a:r>
            <a:r>
              <a:rPr lang="en-US" b="1" dirty="0" smtClean="0"/>
              <a:t> </a:t>
            </a:r>
            <a:r>
              <a:rPr lang="en-US" b="1" dirty="0" err="1" smtClean="0"/>
              <a:t>er</a:t>
            </a:r>
            <a:r>
              <a:rPr lang="en-US" b="1" dirty="0" smtClean="0"/>
              <a:t> Creative Commons?</a:t>
            </a:r>
          </a:p>
          <a:p>
            <a:pPr marL="285750" indent="-285750">
              <a:buFont typeface="Arial"/>
              <a:buChar char="•"/>
            </a:pPr>
            <a:r>
              <a:rPr lang="da-DK" sz="1800" b="0" dirty="0" smtClean="0">
                <a:solidFill>
                  <a:schemeClr val="tx1">
                    <a:lumMod val="85000"/>
                    <a:lumOff val="15000"/>
                  </a:schemeClr>
                </a:solidFill>
              </a:rPr>
              <a:t>Creative Commons Navngivelse-DelPåSammeVilkår 4.0 Internationallicens er en betegnelse for værker som tilhører Fællesskabet (Commons</a:t>
            </a:r>
            <a:r>
              <a:rPr lang="da-DK" sz="1800" b="0" baseline="0" dirty="0" smtClean="0">
                <a:solidFill>
                  <a:schemeClr val="tx1">
                    <a:lumMod val="85000"/>
                    <a:lumOff val="15000"/>
                  </a:schemeClr>
                </a:solidFill>
              </a:rPr>
              <a:t> er det engelske ord for Fælleden, hvor flere bønders kvæg kunne græsse frit). Licensen giver dig frihed. For en præcis forklaring klik på CC logoet øverst til højre</a:t>
            </a:r>
            <a:r>
              <a:rPr lang="mr-IN" sz="1800" b="0" baseline="0" dirty="0" smtClean="0">
                <a:solidFill>
                  <a:schemeClr val="tx1">
                    <a:lumMod val="85000"/>
                    <a:lumOff val="15000"/>
                  </a:schemeClr>
                </a:solidFill>
              </a:rPr>
              <a:t>…</a:t>
            </a:r>
            <a:r>
              <a:rPr lang="da-DK" sz="1800" b="0" dirty="0" smtClean="0">
                <a:solidFill>
                  <a:schemeClr val="tx1">
                    <a:lumMod val="85000"/>
                    <a:lumOff val="15000"/>
                  </a:schemeClr>
                </a:solidFill>
              </a:rPr>
              <a:t> </a:t>
            </a:r>
            <a:endParaRPr lang="en-US" b="0" dirty="0">
              <a:solidFill>
                <a:schemeClr val="tx1">
                  <a:lumMod val="85000"/>
                  <a:lumOff val="15000"/>
                </a:schemeClr>
              </a:solidFill>
            </a:endParaRPr>
          </a:p>
        </p:txBody>
      </p:sp>
      <p:sp>
        <p:nvSpPr>
          <p:cNvPr id="7" name="TextBox 6"/>
          <p:cNvSpPr txBox="1"/>
          <p:nvPr userDrawn="1"/>
        </p:nvSpPr>
        <p:spPr>
          <a:xfrm>
            <a:off x="1286275" y="2672409"/>
            <a:ext cx="10057479" cy="1200329"/>
          </a:xfrm>
          <a:prstGeom prst="rect">
            <a:avLst/>
          </a:prstGeom>
          <a:noFill/>
        </p:spPr>
        <p:txBody>
          <a:bodyPr wrap="square" rtlCol="0">
            <a:spAutoFit/>
          </a:bodyPr>
          <a:lstStyle/>
          <a:p>
            <a:r>
              <a:rPr lang="en-US" b="1" dirty="0" err="1" smtClean="0"/>
              <a:t>Hvad</a:t>
            </a:r>
            <a:r>
              <a:rPr lang="en-US" b="1" dirty="0" smtClean="0"/>
              <a:t> </a:t>
            </a:r>
            <a:r>
              <a:rPr lang="en-US" b="1" dirty="0" err="1" smtClean="0"/>
              <a:t>betyder</a:t>
            </a:r>
            <a:r>
              <a:rPr lang="en-US" b="1" dirty="0" smtClean="0"/>
              <a:t> </a:t>
            </a:r>
            <a:r>
              <a:rPr lang="en-US" b="1" dirty="0" err="1" smtClean="0"/>
              <a:t>det</a:t>
            </a:r>
            <a:r>
              <a:rPr lang="en-US" b="1" dirty="0" smtClean="0"/>
              <a:t> for dig?</a:t>
            </a:r>
          </a:p>
          <a:p>
            <a:pPr marL="285750" indent="-285750">
              <a:buFont typeface="Arial"/>
              <a:buChar char="•"/>
            </a:pPr>
            <a:r>
              <a:rPr lang="en-US" dirty="0" smtClean="0">
                <a:solidFill>
                  <a:schemeClr val="tx1">
                    <a:lumMod val="85000"/>
                    <a:lumOff val="15000"/>
                  </a:schemeClr>
                </a:solidFill>
              </a:rPr>
              <a:t>Du</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må</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gøre</a:t>
            </a:r>
            <a:r>
              <a:rPr lang="en-US" baseline="0" dirty="0" smtClean="0">
                <a:solidFill>
                  <a:schemeClr val="tx1">
                    <a:lumMod val="85000"/>
                    <a:lumOff val="15000"/>
                  </a:schemeClr>
                </a:solidFill>
              </a:rPr>
              <a:t> med din </a:t>
            </a:r>
            <a:r>
              <a:rPr lang="en-US" baseline="0" dirty="0" err="1" smtClean="0">
                <a:solidFill>
                  <a:schemeClr val="tx1">
                    <a:lumMod val="85000"/>
                    <a:lumOff val="15000"/>
                  </a:schemeClr>
                </a:solidFill>
              </a:rPr>
              <a:t>mindesamling</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som</a:t>
            </a:r>
            <a:r>
              <a:rPr lang="en-US" baseline="0" dirty="0" smtClean="0">
                <a:solidFill>
                  <a:schemeClr val="tx1">
                    <a:lumMod val="85000"/>
                    <a:lumOff val="15000"/>
                  </a:schemeClr>
                </a:solidFill>
              </a:rPr>
              <a:t> du </a:t>
            </a:r>
            <a:r>
              <a:rPr lang="en-US" baseline="0" dirty="0" err="1" smtClean="0">
                <a:solidFill>
                  <a:schemeClr val="tx1">
                    <a:lumMod val="85000"/>
                    <a:lumOff val="15000"/>
                  </a:schemeClr>
                </a:solidFill>
              </a:rPr>
              <a:t>ønsker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Programmet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må</a:t>
            </a:r>
            <a:r>
              <a:rPr lang="en-US" baseline="0" dirty="0" smtClean="0">
                <a:solidFill>
                  <a:schemeClr val="tx1">
                    <a:lumMod val="85000"/>
                    <a:lumOff val="15000"/>
                  </a:schemeClr>
                </a:solidFill>
              </a:rPr>
              <a:t> deles med </a:t>
            </a:r>
            <a:r>
              <a:rPr lang="en-US" baseline="0" dirty="0" err="1" smtClean="0">
                <a:solidFill>
                  <a:schemeClr val="tx1">
                    <a:lumMod val="85000"/>
                    <a:lumOff val="15000"/>
                  </a:schemeClr>
                </a:solidFill>
              </a:rPr>
              <a:t>andre</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og</a:t>
            </a:r>
            <a:r>
              <a:rPr lang="en-US" baseline="0" dirty="0" smtClean="0">
                <a:solidFill>
                  <a:schemeClr val="tx1">
                    <a:lumMod val="85000"/>
                    <a:lumOff val="15000"/>
                  </a:schemeClr>
                </a:solidFill>
              </a:rPr>
              <a:t> du </a:t>
            </a:r>
            <a:r>
              <a:rPr lang="en-US" baseline="0" dirty="0" err="1" smtClean="0">
                <a:solidFill>
                  <a:schemeClr val="tx1">
                    <a:lumMod val="85000"/>
                    <a:lumOff val="15000"/>
                  </a:schemeClr>
                </a:solidFill>
              </a:rPr>
              <a:t>må</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tilpasse</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designet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og</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tilføje</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ændringer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efter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behov</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når</a:t>
            </a:r>
            <a:r>
              <a:rPr lang="en-US" baseline="0" dirty="0" smtClean="0">
                <a:solidFill>
                  <a:schemeClr val="tx1">
                    <a:lumMod val="85000"/>
                    <a:lumOff val="15000"/>
                  </a:schemeClr>
                </a:solidFill>
              </a:rPr>
              <a:t> bare du husker at </a:t>
            </a:r>
            <a:r>
              <a:rPr lang="en-US" baseline="0" dirty="0" err="1" smtClean="0">
                <a:solidFill>
                  <a:schemeClr val="tx1">
                    <a:lumMod val="85000"/>
                    <a:lumOff val="15000"/>
                  </a:schemeClr>
                </a:solidFill>
              </a:rPr>
              <a:t>kreditere</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ophavsmanden</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og</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oplyser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hvor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originalen</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kan</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findes</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i</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dette</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tilfælde</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på</a:t>
            </a:r>
            <a:r>
              <a:rPr lang="en-US" baseline="0" dirty="0" smtClean="0">
                <a:solidFill>
                  <a:schemeClr val="tx1">
                    <a:lumMod val="85000"/>
                    <a:lumOff val="15000"/>
                  </a:schemeClr>
                </a:solidFill>
              </a:rPr>
              <a:t> www.opgavestyret.dk).</a:t>
            </a:r>
            <a:endParaRPr lang="en-US" dirty="0">
              <a:solidFill>
                <a:schemeClr val="tx1">
                  <a:lumMod val="85000"/>
                  <a:lumOff val="15000"/>
                </a:schemeClr>
              </a:solidFill>
            </a:endParaRPr>
          </a:p>
        </p:txBody>
      </p:sp>
      <p:sp>
        <p:nvSpPr>
          <p:cNvPr id="8" name="TextBox 7"/>
          <p:cNvSpPr txBox="1"/>
          <p:nvPr userDrawn="1"/>
        </p:nvSpPr>
        <p:spPr>
          <a:xfrm>
            <a:off x="1286275" y="4282447"/>
            <a:ext cx="10057479" cy="2031325"/>
          </a:xfrm>
          <a:prstGeom prst="rect">
            <a:avLst/>
          </a:prstGeom>
          <a:noFill/>
        </p:spPr>
        <p:txBody>
          <a:bodyPr wrap="square" rtlCol="0">
            <a:spAutoFit/>
          </a:bodyPr>
          <a:lstStyle/>
          <a:p>
            <a:r>
              <a:rPr lang="en-US" b="1" dirty="0" err="1" smtClean="0"/>
              <a:t>Indhold</a:t>
            </a:r>
            <a:r>
              <a:rPr lang="en-US" b="1" baseline="0" dirty="0" smtClean="0"/>
              <a:t> </a:t>
            </a:r>
            <a:r>
              <a:rPr lang="en-US" b="1" baseline="0" dirty="0" err="1" smtClean="0"/>
              <a:t>og</a:t>
            </a:r>
            <a:r>
              <a:rPr lang="en-US" b="1" baseline="0" dirty="0" smtClean="0"/>
              <a:t> </a:t>
            </a:r>
            <a:r>
              <a:rPr lang="en-US" b="1" baseline="0" dirty="0" err="1" smtClean="0"/>
              <a:t>brugeransvar</a:t>
            </a:r>
            <a:endParaRPr lang="en-US" b="1" baseline="0" dirty="0" smtClean="0"/>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chemeClr val="tx1">
                    <a:lumMod val="85000"/>
                    <a:lumOff val="15000"/>
                  </a:schemeClr>
                </a:solidFill>
              </a:rPr>
              <a:t>At </a:t>
            </a:r>
            <a:r>
              <a:rPr lang="en-US" baseline="0" dirty="0" err="1" smtClean="0">
                <a:solidFill>
                  <a:schemeClr val="tx1">
                    <a:lumMod val="85000"/>
                    <a:lumOff val="15000"/>
                  </a:schemeClr>
                </a:solidFill>
              </a:rPr>
              <a:t>programmet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frigives</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uden</a:t>
            </a:r>
            <a:r>
              <a:rPr lang="en-US" baseline="0" dirty="0" smtClean="0">
                <a:solidFill>
                  <a:schemeClr val="tx1">
                    <a:lumMod val="85000"/>
                    <a:lumOff val="15000"/>
                  </a:schemeClr>
                </a:solidFill>
              </a:rPr>
              <a:t> copyright </a:t>
            </a:r>
            <a:r>
              <a:rPr lang="en-US" baseline="0" dirty="0" err="1" smtClean="0">
                <a:solidFill>
                  <a:schemeClr val="tx1">
                    <a:lumMod val="85000"/>
                    <a:lumOff val="15000"/>
                  </a:schemeClr>
                </a:solidFill>
              </a:rPr>
              <a:t>betyder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imidlertid</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ikke</a:t>
            </a:r>
            <a:r>
              <a:rPr lang="en-US" baseline="0" dirty="0" smtClean="0">
                <a:solidFill>
                  <a:schemeClr val="tx1">
                    <a:lumMod val="85000"/>
                    <a:lumOff val="15000"/>
                  </a:schemeClr>
                </a:solidFill>
              </a:rPr>
              <a:t>, at </a:t>
            </a:r>
            <a:r>
              <a:rPr lang="en-US" baseline="0" dirty="0" err="1" smtClean="0">
                <a:solidFill>
                  <a:schemeClr val="tx1">
                    <a:lumMod val="85000"/>
                    <a:lumOff val="15000"/>
                  </a:schemeClr>
                </a:solidFill>
              </a:rPr>
              <a:t>dit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indhold</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billeder</a:t>
            </a:r>
            <a:r>
              <a:rPr lang="en-US" baseline="0" dirty="0" smtClean="0">
                <a:solidFill>
                  <a:schemeClr val="tx1">
                    <a:lumMod val="85000"/>
                    <a:lumOff val="15000"/>
                  </a:schemeClr>
                </a:solidFill>
              </a:rPr>
              <a:t>, film, </a:t>
            </a:r>
            <a:r>
              <a:rPr lang="en-US" baseline="0" dirty="0" err="1" smtClean="0">
                <a:solidFill>
                  <a:schemeClr val="tx1">
                    <a:lumMod val="85000"/>
                    <a:lumOff val="15000"/>
                  </a:schemeClr>
                </a:solidFill>
              </a:rPr>
              <a:t>lyd</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og</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tekster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m.m.</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behøver</a:t>
            </a:r>
            <a:r>
              <a:rPr lang="en-US" baseline="0" dirty="0" smtClean="0">
                <a:solidFill>
                  <a:schemeClr val="tx1">
                    <a:lumMod val="85000"/>
                    <a:lumOff val="15000"/>
                  </a:schemeClr>
                </a:solidFill>
              </a:rPr>
              <a:t> at </a:t>
            </a:r>
            <a:r>
              <a:rPr lang="en-US" baseline="0" dirty="0" err="1" smtClean="0">
                <a:solidFill>
                  <a:schemeClr val="tx1">
                    <a:lumMod val="85000"/>
                    <a:lumOff val="15000"/>
                  </a:schemeClr>
                </a:solidFill>
              </a:rPr>
              <a:t>være</a:t>
            </a:r>
            <a:r>
              <a:rPr lang="en-US" baseline="0" dirty="0" smtClean="0">
                <a:solidFill>
                  <a:schemeClr val="tx1">
                    <a:lumMod val="85000"/>
                    <a:lumOff val="15000"/>
                  </a:schemeClr>
                </a:solidFill>
              </a:rPr>
              <a:t> det. </a:t>
            </a:r>
            <a:r>
              <a:rPr lang="en-US" baseline="0" dirty="0" err="1" smtClean="0">
                <a:solidFill>
                  <a:schemeClr val="tx1">
                    <a:lumMod val="85000"/>
                    <a:lumOff val="15000"/>
                  </a:schemeClr>
                </a:solidFill>
              </a:rPr>
              <a:t>Det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således</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dit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ansvar</a:t>
            </a:r>
            <a:r>
              <a:rPr lang="en-US" baseline="0" dirty="0" smtClean="0">
                <a:solidFill>
                  <a:schemeClr val="tx1">
                    <a:lumMod val="85000"/>
                    <a:lumOff val="15000"/>
                  </a:schemeClr>
                </a:solidFill>
              </a:rPr>
              <a:t> at </a:t>
            </a:r>
            <a:r>
              <a:rPr lang="en-US" baseline="0" dirty="0" err="1" smtClean="0">
                <a:solidFill>
                  <a:schemeClr val="tx1">
                    <a:lumMod val="85000"/>
                    <a:lumOff val="15000"/>
                  </a:schemeClr>
                </a:solidFill>
              </a:rPr>
              <a:t>overholde</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reglerne</a:t>
            </a:r>
            <a:r>
              <a:rPr lang="en-US" baseline="0" dirty="0" smtClean="0">
                <a:solidFill>
                  <a:schemeClr val="tx1">
                    <a:lumMod val="85000"/>
                    <a:lumOff val="15000"/>
                  </a:schemeClr>
                </a:solidFill>
              </a:rPr>
              <a:t> for </a:t>
            </a:r>
            <a:r>
              <a:rPr lang="en-US" baseline="0" dirty="0" err="1" smtClean="0">
                <a:solidFill>
                  <a:schemeClr val="tx1">
                    <a:lumMod val="85000"/>
                    <a:lumOff val="15000"/>
                  </a:schemeClr>
                </a:solidFill>
              </a:rPr>
              <a:t>ophavsret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gældende</a:t>
            </a:r>
            <a:r>
              <a:rPr lang="en-US" baseline="0" dirty="0" smtClean="0">
                <a:solidFill>
                  <a:schemeClr val="tx1">
                    <a:lumMod val="85000"/>
                    <a:lumOff val="15000"/>
                  </a:schemeClr>
                </a:solidFill>
              </a:rPr>
              <a:t> for </a:t>
            </a:r>
            <a:r>
              <a:rPr lang="en-US" baseline="0" dirty="0" err="1" smtClean="0">
                <a:solidFill>
                  <a:schemeClr val="tx1">
                    <a:lumMod val="85000"/>
                    <a:lumOff val="15000"/>
                  </a:schemeClr>
                </a:solidFill>
              </a:rPr>
              <a:t>det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materiale</a:t>
            </a:r>
            <a:r>
              <a:rPr lang="en-US" baseline="0" dirty="0" smtClean="0">
                <a:solidFill>
                  <a:schemeClr val="tx1">
                    <a:lumMod val="85000"/>
                    <a:lumOff val="15000"/>
                  </a:schemeClr>
                </a:solidFill>
              </a:rPr>
              <a:t>, du </a:t>
            </a:r>
            <a:r>
              <a:rPr lang="en-US" baseline="0" dirty="0" err="1" smtClean="0">
                <a:solidFill>
                  <a:schemeClr val="tx1">
                    <a:lumMod val="85000"/>
                    <a:lumOff val="15000"/>
                  </a:schemeClr>
                </a:solidFill>
              </a:rPr>
              <a:t>sætter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ind</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i</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programmet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og</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ophavsmanden</a:t>
            </a:r>
            <a:r>
              <a:rPr lang="en-US" baseline="0" dirty="0" smtClean="0">
                <a:solidFill>
                  <a:schemeClr val="tx1">
                    <a:lumMod val="85000"/>
                    <a:lumOff val="15000"/>
                  </a:schemeClr>
                </a:solidFill>
              </a:rPr>
              <a:t> Steen Nath </a:t>
            </a:r>
            <a:r>
              <a:rPr lang="en-US" baseline="0" dirty="0" err="1" smtClean="0">
                <a:solidFill>
                  <a:schemeClr val="tx1">
                    <a:lumMod val="85000"/>
                    <a:lumOff val="15000"/>
                  </a:schemeClr>
                </a:solidFill>
              </a:rPr>
              <a:t>Skadhede</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kan</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aldrig</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stilles</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til</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ansvar</a:t>
            </a:r>
            <a:r>
              <a:rPr lang="en-US" baseline="0" dirty="0" smtClean="0">
                <a:solidFill>
                  <a:schemeClr val="tx1">
                    <a:lumMod val="85000"/>
                    <a:lumOff val="15000"/>
                  </a:schemeClr>
                </a:solidFill>
              </a:rPr>
              <a:t> for </a:t>
            </a:r>
            <a:r>
              <a:rPr lang="en-US" baseline="0" dirty="0" err="1" smtClean="0">
                <a:solidFill>
                  <a:schemeClr val="tx1">
                    <a:lumMod val="85000"/>
                    <a:lumOff val="15000"/>
                  </a:schemeClr>
                </a:solidFill>
              </a:rPr>
              <a:t>brugerindhold</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eller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konsekvenser</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afledt</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af</a:t>
            </a:r>
            <a:r>
              <a:rPr lang="en-US" baseline="0" dirty="0" smtClean="0">
                <a:solidFill>
                  <a:schemeClr val="tx1">
                    <a:lumMod val="85000"/>
                    <a:lumOff val="15000"/>
                  </a:schemeClr>
                </a:solidFill>
              </a:rPr>
              <a:t> </a:t>
            </a:r>
            <a:r>
              <a:rPr lang="en-US" baseline="0" dirty="0" err="1" smtClean="0">
                <a:solidFill>
                  <a:schemeClr val="tx1">
                    <a:lumMod val="85000"/>
                    <a:lumOff val="15000"/>
                  </a:schemeClr>
                </a:solidFill>
              </a:rPr>
              <a:t>brugerindhold</a:t>
            </a:r>
            <a:r>
              <a:rPr lang="en-US" baseline="0" dirty="0" smtClean="0">
                <a:solidFill>
                  <a:schemeClr val="tx1">
                    <a:lumMod val="85000"/>
                    <a:lumOff val="15000"/>
                  </a:schemeClr>
                </a:solidFill>
              </a:rPr>
              <a:t>. </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endParaRPr lang="en-US" baseline="0" dirty="0" smtClean="0">
              <a:solidFill>
                <a:schemeClr val="tx1">
                  <a:lumMod val="85000"/>
                  <a:lumOff val="15000"/>
                </a:schemeClr>
              </a:solidFill>
            </a:endParaRP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chemeClr val="tx1">
                    <a:lumMod val="85000"/>
                    <a:lumOff val="15000"/>
                  </a:schemeClr>
                </a:solidFill>
              </a:rPr>
              <a:t>God </a:t>
            </a:r>
            <a:r>
              <a:rPr lang="en-US" baseline="0" dirty="0" err="1" smtClean="0">
                <a:solidFill>
                  <a:schemeClr val="tx1">
                    <a:lumMod val="85000"/>
                    <a:lumOff val="15000"/>
                  </a:schemeClr>
                </a:solidFill>
              </a:rPr>
              <a:t>fornøjelse</a:t>
            </a:r>
            <a:r>
              <a:rPr lang="en-US" baseline="0" dirty="0" smtClean="0">
                <a:solidFill>
                  <a:schemeClr val="tx1">
                    <a:lumMod val="85000"/>
                    <a:lumOff val="15000"/>
                  </a:schemeClr>
                </a:solidFill>
              </a:rPr>
              <a:t>!</a:t>
            </a:r>
            <a:endParaRPr lang="en-US" dirty="0" smtClean="0">
              <a:solidFill>
                <a:schemeClr val="tx1">
                  <a:lumMod val="85000"/>
                  <a:lumOff val="15000"/>
                </a:schemeClr>
              </a:solidFill>
            </a:endParaRPr>
          </a:p>
        </p:txBody>
      </p:sp>
      <p:sp>
        <p:nvSpPr>
          <p:cNvPr id="9"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Tree>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orfædre - Grøn">
    <p:bg>
      <p:bgPr>
        <a:gradFill flip="none" rotWithShape="1">
          <a:gsLst>
            <a:gs pos="0">
              <a:schemeClr val="tx1"/>
            </a:gs>
            <a:gs pos="30000">
              <a:srgbClr val="9EB640"/>
            </a:gs>
            <a:gs pos="100000">
              <a:srgbClr val="2A3308"/>
            </a:gs>
            <a:gs pos="86000">
              <a:srgbClr val="556033"/>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42" name="Rectangle 241"/>
          <p:cNvSpPr/>
          <p:nvPr userDrawn="1"/>
        </p:nvSpPr>
        <p:spPr>
          <a:xfrm rot="16200000">
            <a:off x="10565564" y="1792603"/>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rgbClr val="9EB640"/>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43" name="Rectangle 242"/>
          <p:cNvSpPr/>
          <p:nvPr userDrawn="1"/>
        </p:nvSpPr>
        <p:spPr>
          <a:xfrm rot="16200000">
            <a:off x="7459218" y="1800897"/>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rgbClr val="9EB640"/>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79" name="Rectangle 178"/>
          <p:cNvSpPr/>
          <p:nvPr userDrawn="1"/>
        </p:nvSpPr>
        <p:spPr>
          <a:xfrm rot="16200000">
            <a:off x="4406306" y="1761793"/>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rgbClr val="9EB640"/>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64" name="Rectangle 63"/>
          <p:cNvSpPr/>
          <p:nvPr userDrawn="1"/>
        </p:nvSpPr>
        <p:spPr>
          <a:xfrm rot="16200000">
            <a:off x="1184133" y="1818919"/>
            <a:ext cx="45840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rgbClr val="9EB640"/>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52" name="Rectangle 51"/>
          <p:cNvSpPr/>
          <p:nvPr userDrawn="1"/>
        </p:nvSpPr>
        <p:spPr>
          <a:xfrm rot="16200000">
            <a:off x="2872822" y="3175282"/>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rgbClr val="9EB640"/>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2" name="Rectangle 21"/>
          <p:cNvSpPr/>
          <p:nvPr userDrawn="1"/>
        </p:nvSpPr>
        <p:spPr>
          <a:xfrm rot="16200000" flipV="1">
            <a:off x="5964439" y="4667278"/>
            <a:ext cx="26743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rgbClr val="9EB640"/>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7" name="Rectangle 46"/>
          <p:cNvSpPr/>
          <p:nvPr userDrawn="1"/>
        </p:nvSpPr>
        <p:spPr>
          <a:xfrm>
            <a:off x="1608698" y="2996010"/>
            <a:ext cx="2901227" cy="50444"/>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rgbClr val="9EB640"/>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8" name="Rectangle 47"/>
          <p:cNvSpPr/>
          <p:nvPr userDrawn="1"/>
        </p:nvSpPr>
        <p:spPr>
          <a:xfrm rot="16200000">
            <a:off x="1633250" y="2791181"/>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0" name="Picture Placeholder 16"/>
          <p:cNvSpPr>
            <a:spLocks noGrp="1"/>
          </p:cNvSpPr>
          <p:nvPr>
            <p:ph type="pic" sz="quarter" idx="25"/>
          </p:nvPr>
        </p:nvSpPr>
        <p:spPr>
          <a:xfrm>
            <a:off x="946434" y="1988619"/>
            <a:ext cx="999789" cy="1272533"/>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77" name="Rectangle 176"/>
          <p:cNvSpPr/>
          <p:nvPr userDrawn="1"/>
        </p:nvSpPr>
        <p:spPr>
          <a:xfrm rot="16200000">
            <a:off x="4484913" y="2786440"/>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78" name="Picture Placeholder 16"/>
          <p:cNvSpPr>
            <a:spLocks noGrp="1"/>
          </p:cNvSpPr>
          <p:nvPr>
            <p:ph type="pic" sz="quarter" idx="69"/>
          </p:nvPr>
        </p:nvSpPr>
        <p:spPr>
          <a:xfrm>
            <a:off x="4095092" y="1989002"/>
            <a:ext cx="999789" cy="1272533"/>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213" name="Rectangle 212"/>
          <p:cNvSpPr/>
          <p:nvPr userDrawn="1"/>
        </p:nvSpPr>
        <p:spPr>
          <a:xfrm>
            <a:off x="3218722" y="4503200"/>
            <a:ext cx="5731294" cy="4846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rgbClr val="9EB640"/>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16" name="Rectangle 215"/>
          <p:cNvSpPr/>
          <p:nvPr userDrawn="1"/>
        </p:nvSpPr>
        <p:spPr>
          <a:xfrm rot="16200000">
            <a:off x="3062440" y="3969946"/>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17" name="Picture Placeholder 16"/>
          <p:cNvSpPr>
            <a:spLocks noGrp="1"/>
          </p:cNvSpPr>
          <p:nvPr>
            <p:ph type="pic" sz="quarter" idx="81"/>
          </p:nvPr>
        </p:nvSpPr>
        <p:spPr>
          <a:xfrm>
            <a:off x="2517032" y="3301162"/>
            <a:ext cx="1017657" cy="1354245"/>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10" name="Rectangle 109"/>
          <p:cNvSpPr/>
          <p:nvPr userDrawn="1"/>
        </p:nvSpPr>
        <p:spPr>
          <a:xfrm>
            <a:off x="-102049" y="-22682"/>
            <a:ext cx="12451115" cy="292063"/>
          </a:xfrm>
          <a:prstGeom prst="rect">
            <a:avLst/>
          </a:prstGeom>
          <a:gradFill flip="none" rotWithShape="1">
            <a:gsLst>
              <a:gs pos="99000">
                <a:schemeClr val="bg1">
                  <a:alpha val="49000"/>
                  <a:lumMod val="85000"/>
                  <a:lumOff val="15000"/>
                </a:schemeClr>
              </a:gs>
              <a:gs pos="0">
                <a:schemeClr val="bg2">
                  <a:lumMod val="13000"/>
                  <a:alpha val="36000"/>
                </a:schemeClr>
              </a:gs>
              <a:gs pos="50000">
                <a:schemeClr val="bg1">
                  <a:lumMod val="3000"/>
                  <a:alpha val="18000"/>
                </a:schemeClr>
              </a:gs>
            </a:gsLst>
            <a:lin ang="0" scaled="1"/>
            <a:tileRect/>
          </a:gradFill>
          <a:ln w="9525">
            <a:solidFill>
              <a:schemeClr val="bg1"/>
            </a:solidFill>
          </a:ln>
          <a:effectLst>
            <a:outerShdw blurRad="193675" dist="101600" dir="486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endParaRPr lang="en-US" i="1" dirty="0">
              <a:solidFill>
                <a:schemeClr val="bg1"/>
              </a:solidFill>
              <a:latin typeface="Calibri" charset="0"/>
              <a:ea typeface="Calibri" charset="0"/>
              <a:cs typeface="Calibri" charset="0"/>
            </a:endParaRPr>
          </a:p>
        </p:txBody>
      </p:sp>
      <p:sp>
        <p:nvSpPr>
          <p:cNvPr id="111" name="Title 1"/>
          <p:cNvSpPr>
            <a:spLocks noGrp="1"/>
          </p:cNvSpPr>
          <p:nvPr>
            <p:ph type="title" hasCustomPrompt="1"/>
          </p:nvPr>
        </p:nvSpPr>
        <p:spPr>
          <a:xfrm>
            <a:off x="181325" y="-299169"/>
            <a:ext cx="7496739" cy="635946"/>
          </a:xfrm>
        </p:spPr>
        <p:txBody>
          <a:bodyPr anchor="b" anchorCtr="0">
            <a:normAutofit/>
          </a:bodyPr>
          <a:lstStyle>
            <a:lvl1pPr algn="l">
              <a:defRPr sz="2200" b="0" cap="none" baseline="0">
                <a:solidFill>
                  <a:schemeClr val="bg2">
                    <a:lumMod val="20000"/>
                    <a:lumOff val="80000"/>
                  </a:schemeClr>
                </a:solidFill>
                <a:effectLst/>
              </a:defRPr>
            </a:lvl1pPr>
          </a:lstStyle>
          <a:p>
            <a:r>
              <a:rPr lang="da-DK" dirty="0" smtClean="0"/>
              <a:t>Slægtstræ</a:t>
            </a:r>
            <a:endParaRPr dirty="0"/>
          </a:p>
        </p:txBody>
      </p:sp>
      <p:sp>
        <p:nvSpPr>
          <p:cNvPr id="126" name="Rectangle 125"/>
          <p:cNvSpPr/>
          <p:nvPr userDrawn="1"/>
        </p:nvSpPr>
        <p:spPr>
          <a:xfrm>
            <a:off x="610882" y="1582540"/>
            <a:ext cx="1607281" cy="48100"/>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rgbClr val="9EB640"/>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28" name="Picture Placeholder 16"/>
          <p:cNvSpPr>
            <a:spLocks noGrp="1"/>
          </p:cNvSpPr>
          <p:nvPr>
            <p:ph type="pic" sz="quarter" idx="90"/>
          </p:nvPr>
        </p:nvSpPr>
        <p:spPr>
          <a:xfrm>
            <a:off x="147941" y="537778"/>
            <a:ext cx="942851" cy="1222448"/>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30" name="Picture Placeholder 16"/>
          <p:cNvSpPr>
            <a:spLocks noGrp="1"/>
          </p:cNvSpPr>
          <p:nvPr>
            <p:ph type="pic" sz="quarter" idx="91"/>
          </p:nvPr>
        </p:nvSpPr>
        <p:spPr>
          <a:xfrm>
            <a:off x="1715674" y="538161"/>
            <a:ext cx="942851" cy="1222448"/>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31" name="Rectangle 130"/>
          <p:cNvSpPr/>
          <p:nvPr userDrawn="1"/>
        </p:nvSpPr>
        <p:spPr>
          <a:xfrm>
            <a:off x="3781582" y="1578426"/>
            <a:ext cx="1607281" cy="48100"/>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rgbClr val="9EB640"/>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33" name="Picture Placeholder 16"/>
          <p:cNvSpPr>
            <a:spLocks noGrp="1"/>
          </p:cNvSpPr>
          <p:nvPr>
            <p:ph type="pic" sz="quarter" idx="92"/>
          </p:nvPr>
        </p:nvSpPr>
        <p:spPr>
          <a:xfrm>
            <a:off x="3307177" y="533664"/>
            <a:ext cx="942851" cy="1222448"/>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35" name="Picture Placeholder 16"/>
          <p:cNvSpPr>
            <a:spLocks noGrp="1"/>
          </p:cNvSpPr>
          <p:nvPr>
            <p:ph type="pic" sz="quarter" idx="93"/>
          </p:nvPr>
        </p:nvSpPr>
        <p:spPr>
          <a:xfrm>
            <a:off x="4906083" y="534047"/>
            <a:ext cx="942851" cy="1222448"/>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37" name="Rectangle 136"/>
          <p:cNvSpPr/>
          <p:nvPr userDrawn="1"/>
        </p:nvSpPr>
        <p:spPr>
          <a:xfrm>
            <a:off x="6831668" y="1582540"/>
            <a:ext cx="1607281" cy="48100"/>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rgbClr val="9EB640"/>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39" name="Picture Placeholder 16"/>
          <p:cNvSpPr>
            <a:spLocks noGrp="1"/>
          </p:cNvSpPr>
          <p:nvPr>
            <p:ph type="pic" sz="quarter" idx="94"/>
          </p:nvPr>
        </p:nvSpPr>
        <p:spPr>
          <a:xfrm>
            <a:off x="6373742" y="537778"/>
            <a:ext cx="942851" cy="1222448"/>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83" name="Picture Placeholder 16"/>
          <p:cNvSpPr>
            <a:spLocks noGrp="1"/>
          </p:cNvSpPr>
          <p:nvPr>
            <p:ph type="pic" sz="quarter" idx="95"/>
          </p:nvPr>
        </p:nvSpPr>
        <p:spPr>
          <a:xfrm>
            <a:off x="7941475" y="538161"/>
            <a:ext cx="942851" cy="1222448"/>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84" name="Rectangle 183"/>
          <p:cNvSpPr/>
          <p:nvPr userDrawn="1"/>
        </p:nvSpPr>
        <p:spPr>
          <a:xfrm>
            <a:off x="9947191" y="1578426"/>
            <a:ext cx="1607281" cy="48100"/>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rgbClr val="9EB640"/>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94" name="Picture Placeholder 16"/>
          <p:cNvSpPr>
            <a:spLocks noGrp="1"/>
          </p:cNvSpPr>
          <p:nvPr>
            <p:ph type="pic" sz="quarter" idx="96"/>
          </p:nvPr>
        </p:nvSpPr>
        <p:spPr>
          <a:xfrm>
            <a:off x="9481023" y="533664"/>
            <a:ext cx="942851" cy="1222448"/>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222" name="Picture Placeholder 16"/>
          <p:cNvSpPr>
            <a:spLocks noGrp="1"/>
          </p:cNvSpPr>
          <p:nvPr>
            <p:ph type="pic" sz="quarter" idx="97"/>
          </p:nvPr>
        </p:nvSpPr>
        <p:spPr>
          <a:xfrm>
            <a:off x="11038365" y="534047"/>
            <a:ext cx="942851" cy="1222448"/>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233" name="Rectangle 232"/>
          <p:cNvSpPr/>
          <p:nvPr userDrawn="1"/>
        </p:nvSpPr>
        <p:spPr>
          <a:xfrm rot="16200000">
            <a:off x="9008430" y="3179073"/>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rgbClr val="9EB640"/>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34" name="Rectangle 233"/>
          <p:cNvSpPr/>
          <p:nvPr userDrawn="1"/>
        </p:nvSpPr>
        <p:spPr>
          <a:xfrm>
            <a:off x="7753678" y="2999801"/>
            <a:ext cx="2886940" cy="46653"/>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rgbClr val="9EB640"/>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35" name="Rectangle 234"/>
          <p:cNvSpPr/>
          <p:nvPr userDrawn="1"/>
        </p:nvSpPr>
        <p:spPr>
          <a:xfrm rot="16200000">
            <a:off x="7311654" y="2794972"/>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36" name="Picture Placeholder 16"/>
          <p:cNvSpPr>
            <a:spLocks noGrp="1"/>
          </p:cNvSpPr>
          <p:nvPr>
            <p:ph type="pic" sz="quarter" idx="98"/>
          </p:nvPr>
        </p:nvSpPr>
        <p:spPr>
          <a:xfrm>
            <a:off x="7101958" y="1992410"/>
            <a:ext cx="999789" cy="1272533"/>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237" name="Rectangle 236"/>
          <p:cNvSpPr/>
          <p:nvPr userDrawn="1"/>
        </p:nvSpPr>
        <p:spPr>
          <a:xfrm rot="16200000">
            <a:off x="10157843" y="2801179"/>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38" name="Picture Placeholder 16"/>
          <p:cNvSpPr>
            <a:spLocks noGrp="1"/>
          </p:cNvSpPr>
          <p:nvPr>
            <p:ph type="pic" sz="quarter" idx="99"/>
          </p:nvPr>
        </p:nvSpPr>
        <p:spPr>
          <a:xfrm>
            <a:off x="10237627" y="1992793"/>
            <a:ext cx="999789" cy="1272533"/>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239" name="Rectangle 238"/>
          <p:cNvSpPr/>
          <p:nvPr userDrawn="1"/>
        </p:nvSpPr>
        <p:spPr>
          <a:xfrm rot="16200000">
            <a:off x="8740844" y="3968263"/>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40" name="Picture Placeholder 16"/>
          <p:cNvSpPr>
            <a:spLocks noGrp="1"/>
          </p:cNvSpPr>
          <p:nvPr>
            <p:ph type="pic" sz="quarter" idx="100"/>
          </p:nvPr>
        </p:nvSpPr>
        <p:spPr>
          <a:xfrm>
            <a:off x="8661477" y="3300083"/>
            <a:ext cx="1017657" cy="1354245"/>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83" name="Text Placeholder 6"/>
          <p:cNvSpPr>
            <a:spLocks noGrp="1"/>
          </p:cNvSpPr>
          <p:nvPr>
            <p:ph type="body" sz="quarter" idx="107" hasCustomPrompt="1"/>
          </p:nvPr>
        </p:nvSpPr>
        <p:spPr>
          <a:xfrm>
            <a:off x="3560584" y="4294671"/>
            <a:ext cx="2520362" cy="184979"/>
          </a:xfrm>
        </p:spPr>
        <p:txBody>
          <a:bodyPr>
            <a:noAutofit/>
          </a:bodyPr>
          <a:lstStyle>
            <a:lvl1pPr algn="l">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Mors navn  her. Klik rammen for at indsætte foto</a:t>
            </a:r>
            <a:endParaRPr lang="en-US" dirty="0"/>
          </a:p>
        </p:txBody>
      </p:sp>
      <p:sp>
        <p:nvSpPr>
          <p:cNvPr id="84" name="Text Placeholder 6"/>
          <p:cNvSpPr>
            <a:spLocks noGrp="1"/>
          </p:cNvSpPr>
          <p:nvPr>
            <p:ph type="body" sz="quarter" idx="108" hasCustomPrompt="1"/>
          </p:nvPr>
        </p:nvSpPr>
        <p:spPr>
          <a:xfrm>
            <a:off x="6115220" y="4294671"/>
            <a:ext cx="2433400" cy="187747"/>
          </a:xfrm>
        </p:spPr>
        <p:txBody>
          <a:bodyPr>
            <a:noAutofit/>
          </a:bodyPr>
          <a:lstStyle>
            <a:lvl1pPr algn="r">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Fars navn her</a:t>
            </a:r>
            <a:endParaRPr lang="en-US" dirty="0"/>
          </a:p>
        </p:txBody>
      </p:sp>
      <p:sp>
        <p:nvSpPr>
          <p:cNvPr id="85" name="Text Placeholder 6"/>
          <p:cNvSpPr>
            <a:spLocks noGrp="1"/>
          </p:cNvSpPr>
          <p:nvPr>
            <p:ph type="body" sz="quarter" idx="109" hasCustomPrompt="1"/>
          </p:nvPr>
        </p:nvSpPr>
        <p:spPr>
          <a:xfrm>
            <a:off x="1836482" y="6192050"/>
            <a:ext cx="1287861" cy="143789"/>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7" name="Text Placeholder 6"/>
          <p:cNvSpPr>
            <a:spLocks noGrp="1"/>
          </p:cNvSpPr>
          <p:nvPr>
            <p:ph type="body" sz="quarter" idx="110" hasCustomPrompt="1"/>
          </p:nvPr>
        </p:nvSpPr>
        <p:spPr>
          <a:xfrm>
            <a:off x="3286455" y="6183288"/>
            <a:ext cx="1319917" cy="155672"/>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8" name="Text Placeholder 6"/>
          <p:cNvSpPr>
            <a:spLocks noGrp="1"/>
          </p:cNvSpPr>
          <p:nvPr>
            <p:ph type="body" sz="quarter" idx="111" hasCustomPrompt="1"/>
          </p:nvPr>
        </p:nvSpPr>
        <p:spPr>
          <a:xfrm>
            <a:off x="4712829" y="6174648"/>
            <a:ext cx="1282726" cy="152552"/>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9" name="Text Placeholder 6"/>
          <p:cNvSpPr>
            <a:spLocks noGrp="1"/>
          </p:cNvSpPr>
          <p:nvPr>
            <p:ph type="body" sz="quarter" idx="112" hasCustomPrompt="1"/>
          </p:nvPr>
        </p:nvSpPr>
        <p:spPr>
          <a:xfrm>
            <a:off x="6179271" y="6177515"/>
            <a:ext cx="1297940" cy="169138"/>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0" name="Text Placeholder 6"/>
          <p:cNvSpPr>
            <a:spLocks noGrp="1"/>
          </p:cNvSpPr>
          <p:nvPr>
            <p:ph type="body" sz="quarter" idx="113" hasCustomPrompt="1"/>
          </p:nvPr>
        </p:nvSpPr>
        <p:spPr>
          <a:xfrm>
            <a:off x="7661299" y="6173745"/>
            <a:ext cx="1322043" cy="162095"/>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3" name="TextBox 92"/>
          <p:cNvSpPr txBox="1"/>
          <p:nvPr userDrawn="1"/>
        </p:nvSpPr>
        <p:spPr>
          <a:xfrm>
            <a:off x="4744727" y="3607875"/>
            <a:ext cx="2724439" cy="584775"/>
          </a:xfrm>
          <a:prstGeom prst="rect">
            <a:avLst/>
          </a:prstGeom>
          <a:noFill/>
        </p:spPr>
        <p:txBody>
          <a:bodyPr wrap="square" rtlCol="0">
            <a:spAutoFit/>
          </a:bodyPr>
          <a:lstStyle/>
          <a:p>
            <a:pPr algn="ctr"/>
            <a:r>
              <a:rPr lang="en-US" sz="3200" b="1" cap="none" spc="50" dirty="0" err="1" smtClean="0">
                <a:ln w="13500">
                  <a:solidFill>
                    <a:schemeClr val="accent1">
                      <a:shade val="2500"/>
                      <a:alpha val="6500"/>
                    </a:schemeClr>
                  </a:solidFill>
                  <a:prstDash val="solid"/>
                </a:ln>
                <a:solidFill>
                  <a:schemeClr val="accent6">
                    <a:lumMod val="40000"/>
                    <a:lumOff val="60000"/>
                  </a:schemeClr>
                </a:solidFill>
                <a:effectLst>
                  <a:innerShdw blurRad="50900" dist="38500" dir="13500000">
                    <a:srgbClr val="000000">
                      <a:alpha val="60000"/>
                    </a:srgbClr>
                  </a:innerShdw>
                </a:effectLst>
                <a:latin typeface="Calibri" charset="0"/>
                <a:ea typeface="Calibri" charset="0"/>
                <a:cs typeface="Calibri" charset="0"/>
              </a:rPr>
              <a:t>Forældre</a:t>
            </a:r>
            <a:endParaRPr lang="en-US" sz="3200" b="1" cap="none" spc="50" dirty="0">
              <a:ln w="13500">
                <a:solidFill>
                  <a:schemeClr val="accent1">
                    <a:shade val="2500"/>
                    <a:alpha val="6500"/>
                  </a:schemeClr>
                </a:solidFill>
                <a:prstDash val="solid"/>
              </a:ln>
              <a:solidFill>
                <a:schemeClr val="accent6">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96" name="Afrundet rektangel 35">
            <a:hlinkClick r:id="" action="ppaction://hlinkshowjump?jump=endshow" highlightClick="1"/>
          </p:cNvPr>
          <p:cNvSpPr/>
          <p:nvPr userDrawn="1"/>
        </p:nvSpPr>
        <p:spPr>
          <a:xfrm>
            <a:off x="6776934" y="6421556"/>
            <a:ext cx="1296658" cy="381061"/>
          </a:xfrm>
          <a:prstGeom prst="roundRect">
            <a:avLst/>
          </a:prstGeom>
          <a:solidFill>
            <a:schemeClr val="bg1"/>
          </a:solidFill>
          <a:ln>
            <a:no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Rediger</a:t>
            </a:r>
            <a:endParaRPr lang="da-DK" sz="2000" dirty="0">
              <a:solidFill>
                <a:schemeClr val="tx1">
                  <a:lumMod val="85000"/>
                </a:schemeClr>
              </a:solidFill>
              <a:latin typeface="Calibri"/>
              <a:cs typeface="Calibri"/>
            </a:endParaRPr>
          </a:p>
        </p:txBody>
      </p:sp>
      <p:sp>
        <p:nvSpPr>
          <p:cNvPr id="97" name="Afrundet rektangel 35">
            <a:hlinkClick r:id="" action="ppaction://hlinkshowjump?jump=nextslide" highlightClick="1"/>
          </p:cNvPr>
          <p:cNvSpPr/>
          <p:nvPr userDrawn="1"/>
        </p:nvSpPr>
        <p:spPr>
          <a:xfrm>
            <a:off x="10806155" y="6421555"/>
            <a:ext cx="1337681" cy="392401"/>
          </a:xfrm>
          <a:prstGeom prst="roundRect">
            <a:avLst/>
          </a:prstGeom>
          <a:solidFill>
            <a:schemeClr val="bg1"/>
          </a:solidFill>
          <a:ln>
            <a:no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Næste</a:t>
            </a:r>
            <a:endParaRPr lang="da-DK" sz="2000" dirty="0">
              <a:solidFill>
                <a:schemeClr val="tx1">
                  <a:lumMod val="85000"/>
                </a:schemeClr>
              </a:solidFill>
              <a:latin typeface="Calibri"/>
              <a:cs typeface="Calibri"/>
            </a:endParaRPr>
          </a:p>
        </p:txBody>
      </p:sp>
      <p:sp>
        <p:nvSpPr>
          <p:cNvPr id="98" name="Afrundet rektangel 35">
            <a:hlinkClick r:id="" action="ppaction://hlinkshowjump?jump=previousslide" highlightClick="1"/>
          </p:cNvPr>
          <p:cNvSpPr/>
          <p:nvPr userDrawn="1"/>
        </p:nvSpPr>
        <p:spPr>
          <a:xfrm>
            <a:off x="9429930" y="6421555"/>
            <a:ext cx="1337681" cy="391944"/>
          </a:xfrm>
          <a:prstGeom prst="roundRect">
            <a:avLst/>
          </a:prstGeom>
          <a:solidFill>
            <a:schemeClr val="bg1"/>
          </a:solidFill>
          <a:ln>
            <a:no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Tilbage</a:t>
            </a:r>
            <a:endParaRPr lang="da-DK" sz="2000" dirty="0">
              <a:solidFill>
                <a:schemeClr val="tx1">
                  <a:lumMod val="85000"/>
                </a:schemeClr>
              </a:solidFill>
              <a:latin typeface="Calibri"/>
              <a:cs typeface="Calibri"/>
            </a:endParaRPr>
          </a:p>
        </p:txBody>
      </p:sp>
      <p:sp>
        <p:nvSpPr>
          <p:cNvPr id="99" name="Afrundet rektangel 35">
            <a:hlinkClick r:id="rId2" action="ppaction://hlinksldjump" highlightClick="1"/>
          </p:cNvPr>
          <p:cNvSpPr/>
          <p:nvPr userDrawn="1"/>
        </p:nvSpPr>
        <p:spPr>
          <a:xfrm>
            <a:off x="8114792" y="6421556"/>
            <a:ext cx="1279990" cy="380606"/>
          </a:xfrm>
          <a:prstGeom prst="roundRect">
            <a:avLst/>
          </a:prstGeom>
          <a:solidFill>
            <a:schemeClr val="bg1"/>
          </a:solidFill>
          <a:ln>
            <a:no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Oversigt</a:t>
            </a:r>
            <a:endParaRPr lang="da-DK" sz="2000" dirty="0">
              <a:solidFill>
                <a:schemeClr val="tx1">
                  <a:lumMod val="85000"/>
                </a:schemeClr>
              </a:solidFill>
              <a:latin typeface="Calibri"/>
              <a:cs typeface="Calibri"/>
            </a:endParaRPr>
          </a:p>
        </p:txBody>
      </p:sp>
      <p:sp>
        <p:nvSpPr>
          <p:cNvPr id="3" name="Footer Placeholder 2"/>
          <p:cNvSpPr>
            <a:spLocks noGrp="1"/>
          </p:cNvSpPr>
          <p:nvPr>
            <p:ph type="ftr" sz="quarter" idx="11"/>
          </p:nvPr>
        </p:nvSpPr>
        <p:spPr>
          <a:xfrm>
            <a:off x="4207775" y="-60477"/>
            <a:ext cx="3833586" cy="365125"/>
          </a:xfrm>
        </p:spPr>
        <p:txBody>
          <a:bodyPr/>
          <a:lstStyle>
            <a:lvl1pPr>
              <a:defRPr b="0">
                <a:solidFill>
                  <a:schemeClr val="bg1"/>
                </a:solidFill>
                <a:effectLst/>
                <a:latin typeface="Calibri" charset="0"/>
                <a:ea typeface="Calibri" charset="0"/>
                <a:cs typeface="Calibri" charset="0"/>
              </a:defRPr>
            </a:lvl1pPr>
          </a:lstStyle>
          <a:p>
            <a:r>
              <a:rPr lang="en-US" smtClean="0"/>
              <a:t>Dit navn her</a:t>
            </a:r>
            <a:endParaRPr lang="en-US" dirty="0"/>
          </a:p>
        </p:txBody>
      </p:sp>
      <p:sp>
        <p:nvSpPr>
          <p:cNvPr id="100" name="Afrundet rektangel 35">
            <a:hlinkClick r:id="rId3" action="ppaction://hlinksldjump" highlightClick="1"/>
          </p:cNvPr>
          <p:cNvSpPr/>
          <p:nvPr userDrawn="1"/>
        </p:nvSpPr>
        <p:spPr>
          <a:xfrm>
            <a:off x="5443879" y="6424623"/>
            <a:ext cx="1296658" cy="381061"/>
          </a:xfrm>
          <a:prstGeom prst="roundRect">
            <a:avLst/>
          </a:prstGeom>
          <a:solidFill>
            <a:schemeClr val="bg1"/>
          </a:solidFill>
          <a:ln>
            <a:no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chemeClr val="tx1">
                    <a:lumMod val="85000"/>
                  </a:schemeClr>
                </a:solidFill>
                <a:latin typeface="Calibri"/>
                <a:cs typeface="Calibri"/>
              </a:rPr>
              <a:t>Børn</a:t>
            </a:r>
            <a:endParaRPr lang="da-DK" sz="2000" dirty="0">
              <a:solidFill>
                <a:schemeClr val="tx1">
                  <a:lumMod val="85000"/>
                </a:schemeClr>
              </a:solidFill>
              <a:latin typeface="Calibri"/>
              <a:cs typeface="Calibri"/>
            </a:endParaRPr>
          </a:p>
        </p:txBody>
      </p:sp>
      <p:sp>
        <p:nvSpPr>
          <p:cNvPr id="101" name="TextBox 92"/>
          <p:cNvSpPr txBox="1"/>
          <p:nvPr userDrawn="1"/>
        </p:nvSpPr>
        <p:spPr>
          <a:xfrm>
            <a:off x="-283524" y="5036507"/>
            <a:ext cx="2724439"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chemeClr val="accent6">
                    <a:lumMod val="40000"/>
                    <a:lumOff val="60000"/>
                  </a:schemeClr>
                </a:solidFill>
                <a:effectLst>
                  <a:innerShdw blurRad="50900" dist="38500" dir="13500000">
                    <a:srgbClr val="000000">
                      <a:alpha val="60000"/>
                    </a:srgbClr>
                  </a:innerShdw>
                </a:effectLst>
                <a:latin typeface="Calibri" charset="0"/>
                <a:ea typeface="Calibri" charset="0"/>
                <a:cs typeface="Calibri" charset="0"/>
              </a:rPr>
              <a:t>Søskende</a:t>
            </a:r>
            <a:endParaRPr lang="en-US" sz="2800" b="1" cap="none" spc="50" dirty="0">
              <a:ln w="13500">
                <a:solidFill>
                  <a:schemeClr val="accent1">
                    <a:shade val="2500"/>
                    <a:alpha val="6500"/>
                  </a:schemeClr>
                </a:solidFill>
                <a:prstDash val="solid"/>
              </a:ln>
              <a:solidFill>
                <a:schemeClr val="accent6">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02" name="TextBox 92"/>
          <p:cNvSpPr txBox="1"/>
          <p:nvPr userDrawn="1"/>
        </p:nvSpPr>
        <p:spPr>
          <a:xfrm>
            <a:off x="9744074" y="5036507"/>
            <a:ext cx="2724439"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chemeClr val="accent6">
                    <a:lumMod val="40000"/>
                    <a:lumOff val="60000"/>
                  </a:schemeClr>
                </a:solidFill>
                <a:effectLst>
                  <a:innerShdw blurRad="50900" dist="38500" dir="13500000">
                    <a:srgbClr val="000000">
                      <a:alpha val="60000"/>
                    </a:srgbClr>
                  </a:innerShdw>
                </a:effectLst>
                <a:latin typeface="Calibri" charset="0"/>
                <a:ea typeface="Calibri" charset="0"/>
                <a:cs typeface="Calibri" charset="0"/>
              </a:rPr>
              <a:t>Søskende</a:t>
            </a:r>
            <a:endParaRPr lang="en-US" sz="2800" b="1" cap="none" spc="50" dirty="0">
              <a:ln w="13500">
                <a:solidFill>
                  <a:schemeClr val="accent1">
                    <a:shade val="2500"/>
                    <a:alpha val="6500"/>
                  </a:schemeClr>
                </a:solidFill>
                <a:prstDash val="solid"/>
              </a:ln>
              <a:solidFill>
                <a:schemeClr val="accent6">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03" name="Text Placeholder 6"/>
          <p:cNvSpPr>
            <a:spLocks noGrp="1"/>
          </p:cNvSpPr>
          <p:nvPr>
            <p:ph type="body" sz="quarter" idx="115" hasCustomPrompt="1"/>
          </p:nvPr>
        </p:nvSpPr>
        <p:spPr>
          <a:xfrm>
            <a:off x="9050482" y="6174647"/>
            <a:ext cx="1264873" cy="171687"/>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4" name="TextBox 7"/>
          <p:cNvSpPr txBox="1"/>
          <p:nvPr userDrawn="1"/>
        </p:nvSpPr>
        <p:spPr>
          <a:xfrm>
            <a:off x="1895286" y="2302699"/>
            <a:ext cx="2153803"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chemeClr val="accent6">
                    <a:lumMod val="40000"/>
                    <a:lumOff val="60000"/>
                  </a:scheme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chemeClr val="accent6">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7" name="Picture Placeholder 16"/>
          <p:cNvSpPr>
            <a:spLocks noGrp="1"/>
          </p:cNvSpPr>
          <p:nvPr>
            <p:ph type="pic" sz="quarter" idx="13"/>
          </p:nvPr>
        </p:nvSpPr>
        <p:spPr>
          <a:xfrm>
            <a:off x="6320312" y="4928662"/>
            <a:ext cx="986737" cy="1228071"/>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218" name="Picture Placeholder 16"/>
          <p:cNvSpPr>
            <a:spLocks noGrp="1"/>
          </p:cNvSpPr>
          <p:nvPr>
            <p:ph type="pic" sz="quarter" idx="82"/>
          </p:nvPr>
        </p:nvSpPr>
        <p:spPr>
          <a:xfrm>
            <a:off x="4858248" y="4934463"/>
            <a:ext cx="986737" cy="1228071"/>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219" name="Picture Placeholder 16"/>
          <p:cNvSpPr>
            <a:spLocks noGrp="1"/>
          </p:cNvSpPr>
          <p:nvPr>
            <p:ph type="pic" sz="quarter" idx="83"/>
          </p:nvPr>
        </p:nvSpPr>
        <p:spPr>
          <a:xfrm>
            <a:off x="3435546" y="4935207"/>
            <a:ext cx="986737" cy="1228071"/>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221" name="Picture Placeholder 16"/>
          <p:cNvSpPr>
            <a:spLocks noGrp="1"/>
          </p:cNvSpPr>
          <p:nvPr>
            <p:ph type="pic" sz="quarter" idx="84"/>
          </p:nvPr>
        </p:nvSpPr>
        <p:spPr>
          <a:xfrm>
            <a:off x="7740135" y="4921714"/>
            <a:ext cx="986737" cy="1228071"/>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12" name="Picture Placeholder 16"/>
          <p:cNvSpPr>
            <a:spLocks noGrp="1"/>
          </p:cNvSpPr>
          <p:nvPr>
            <p:ph type="pic" sz="quarter" idx="89"/>
          </p:nvPr>
        </p:nvSpPr>
        <p:spPr>
          <a:xfrm>
            <a:off x="2024686" y="4940019"/>
            <a:ext cx="986737" cy="1228071"/>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95" name="Picture Placeholder 16"/>
          <p:cNvSpPr>
            <a:spLocks noGrp="1"/>
          </p:cNvSpPr>
          <p:nvPr>
            <p:ph type="pic" sz="quarter" idx="114"/>
          </p:nvPr>
        </p:nvSpPr>
        <p:spPr>
          <a:xfrm>
            <a:off x="9150501" y="4926571"/>
            <a:ext cx="986737" cy="1228071"/>
          </a:xfrm>
          <a:solidFill>
            <a:schemeClr val="accent6">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1">
                    <a:lumMod val="50000"/>
                    <a:lumOff val="50000"/>
                  </a:schemeClr>
                </a:solidFill>
              </a:defRPr>
            </a:lvl1pPr>
          </a:lstStyle>
          <a:p>
            <a:endParaRPr lang="en-US" dirty="0"/>
          </a:p>
        </p:txBody>
      </p:sp>
      <p:sp>
        <p:nvSpPr>
          <p:cNvPr id="105" name="TextBox 7"/>
          <p:cNvSpPr txBox="1"/>
          <p:nvPr userDrawn="1"/>
        </p:nvSpPr>
        <p:spPr>
          <a:xfrm>
            <a:off x="8050810" y="2308272"/>
            <a:ext cx="2153803"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chemeClr val="accent6">
                    <a:lumMod val="40000"/>
                    <a:lumOff val="60000"/>
                  </a:scheme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chemeClr val="accent6">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91" name="Slide Number Placeholder 6"/>
          <p:cNvSpPr>
            <a:spLocks noGrp="1"/>
          </p:cNvSpPr>
          <p:nvPr>
            <p:ph type="sldNum" sz="quarter" idx="12"/>
          </p:nvPr>
        </p:nvSpPr>
        <p:spPr>
          <a:xfrm>
            <a:off x="15630" y="6530546"/>
            <a:ext cx="429260" cy="382159"/>
          </a:xfrm>
          <a:prstGeom prst="rect">
            <a:avLst/>
          </a:prstGeom>
        </p:spPr>
        <p:txBody>
          <a:bodyPr lIns="121917" tIns="60958" rIns="121917" bIns="60958"/>
          <a:lstStyle>
            <a:lvl1pPr>
              <a:defRPr sz="800">
                <a:solidFill>
                  <a:schemeClr val="bg1"/>
                </a:solidFill>
              </a:defRPr>
            </a:lvl1pPr>
          </a:lstStyle>
          <a:p>
            <a:fld id="{430841EC-99BE-4340-888E-D714765BA307}" type="slidenum">
              <a:rPr lang="en-US" smtClean="0"/>
              <a:pPr/>
              <a:t>‹nr.›</a:t>
            </a:fld>
            <a:endParaRPr lang="en-US" dirty="0"/>
          </a:p>
        </p:txBody>
      </p:sp>
      <p:sp>
        <p:nvSpPr>
          <p:cNvPr id="94" name="Text Placeholder 6"/>
          <p:cNvSpPr>
            <a:spLocks noGrp="1"/>
          </p:cNvSpPr>
          <p:nvPr>
            <p:ph type="body" sz="quarter" idx="101" hasCustomPrompt="1"/>
          </p:nvPr>
        </p:nvSpPr>
        <p:spPr>
          <a:xfrm>
            <a:off x="80682" y="1760225"/>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accent6">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06" name="Text Placeholder 6"/>
          <p:cNvSpPr>
            <a:spLocks noGrp="1"/>
          </p:cNvSpPr>
          <p:nvPr>
            <p:ph type="body" sz="quarter" idx="102" hasCustomPrompt="1"/>
          </p:nvPr>
        </p:nvSpPr>
        <p:spPr>
          <a:xfrm>
            <a:off x="1605111" y="1762206"/>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accent6">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07" name="Text Placeholder 6"/>
          <p:cNvSpPr>
            <a:spLocks noGrp="1"/>
          </p:cNvSpPr>
          <p:nvPr>
            <p:ph type="body" sz="quarter" idx="103" hasCustomPrompt="1"/>
          </p:nvPr>
        </p:nvSpPr>
        <p:spPr>
          <a:xfrm>
            <a:off x="3194696" y="1755261"/>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accent6">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08" name="Text Placeholder 6"/>
          <p:cNvSpPr>
            <a:spLocks noGrp="1"/>
          </p:cNvSpPr>
          <p:nvPr>
            <p:ph type="body" sz="quarter" idx="104" hasCustomPrompt="1"/>
          </p:nvPr>
        </p:nvSpPr>
        <p:spPr>
          <a:xfrm>
            <a:off x="4839468" y="1759103"/>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accent6">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09" name="Text Placeholder 6"/>
          <p:cNvSpPr>
            <a:spLocks noGrp="1"/>
          </p:cNvSpPr>
          <p:nvPr>
            <p:ph type="body" sz="quarter" idx="116" hasCustomPrompt="1"/>
          </p:nvPr>
        </p:nvSpPr>
        <p:spPr>
          <a:xfrm>
            <a:off x="6290072" y="1761347"/>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accent6">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14" name="Text Placeholder 6"/>
          <p:cNvSpPr>
            <a:spLocks noGrp="1"/>
          </p:cNvSpPr>
          <p:nvPr>
            <p:ph type="body" sz="quarter" idx="117" hasCustomPrompt="1"/>
          </p:nvPr>
        </p:nvSpPr>
        <p:spPr>
          <a:xfrm>
            <a:off x="7850361" y="1763328"/>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accent6">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15" name="Text Placeholder 6"/>
          <p:cNvSpPr>
            <a:spLocks noGrp="1"/>
          </p:cNvSpPr>
          <p:nvPr>
            <p:ph type="body" sz="quarter" idx="118" hasCustomPrompt="1"/>
          </p:nvPr>
        </p:nvSpPr>
        <p:spPr>
          <a:xfrm>
            <a:off x="9395121" y="1756383"/>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accent6">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16" name="Text Placeholder 6"/>
          <p:cNvSpPr>
            <a:spLocks noGrp="1"/>
          </p:cNvSpPr>
          <p:nvPr>
            <p:ph type="body" sz="quarter" idx="119" hasCustomPrompt="1"/>
          </p:nvPr>
        </p:nvSpPr>
        <p:spPr>
          <a:xfrm>
            <a:off x="11012998" y="1760225"/>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accent6">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17" name="Text Placeholder 6"/>
          <p:cNvSpPr>
            <a:spLocks noGrp="1"/>
          </p:cNvSpPr>
          <p:nvPr>
            <p:ph type="body" sz="quarter" idx="105" hasCustomPrompt="1"/>
          </p:nvPr>
        </p:nvSpPr>
        <p:spPr>
          <a:xfrm>
            <a:off x="874977" y="3287455"/>
            <a:ext cx="1212668" cy="122373"/>
          </a:xfrm>
        </p:spPr>
        <p:txBody>
          <a:bodyPr anchor="ctr">
            <a:noAutofit/>
          </a:bodyPr>
          <a:lstStyle>
            <a:lvl1pPr algn="ctr">
              <a:defRPr sz="900">
                <a:solidFill>
                  <a:schemeClr val="accent6">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18" name="Text Placeholder 6"/>
          <p:cNvSpPr>
            <a:spLocks noGrp="1"/>
          </p:cNvSpPr>
          <p:nvPr>
            <p:ph type="body" sz="quarter" idx="106" hasCustomPrompt="1"/>
          </p:nvPr>
        </p:nvSpPr>
        <p:spPr>
          <a:xfrm>
            <a:off x="4027595" y="3292269"/>
            <a:ext cx="1079212" cy="143665"/>
          </a:xfrm>
        </p:spPr>
        <p:txBody>
          <a:bodyPr anchor="ctr">
            <a:noAutofit/>
          </a:bodyPr>
          <a:lstStyle>
            <a:lvl1pPr algn="ctr">
              <a:defRPr sz="900">
                <a:solidFill>
                  <a:schemeClr val="accent6">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19" name="Text Placeholder 6"/>
          <p:cNvSpPr>
            <a:spLocks noGrp="1"/>
          </p:cNvSpPr>
          <p:nvPr>
            <p:ph type="body" sz="quarter" idx="120" hasCustomPrompt="1"/>
          </p:nvPr>
        </p:nvSpPr>
        <p:spPr>
          <a:xfrm>
            <a:off x="7030852" y="3287163"/>
            <a:ext cx="1212668" cy="122373"/>
          </a:xfrm>
        </p:spPr>
        <p:txBody>
          <a:bodyPr anchor="ctr">
            <a:noAutofit/>
          </a:bodyPr>
          <a:lstStyle>
            <a:lvl1pPr algn="ctr">
              <a:defRPr sz="900">
                <a:solidFill>
                  <a:schemeClr val="accent6">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20" name="Text Placeholder 6"/>
          <p:cNvSpPr>
            <a:spLocks noGrp="1"/>
          </p:cNvSpPr>
          <p:nvPr>
            <p:ph type="body" sz="quarter" idx="121" hasCustomPrompt="1"/>
          </p:nvPr>
        </p:nvSpPr>
        <p:spPr>
          <a:xfrm>
            <a:off x="10183470" y="3291977"/>
            <a:ext cx="1079212" cy="143665"/>
          </a:xfrm>
        </p:spPr>
        <p:txBody>
          <a:bodyPr anchor="ctr">
            <a:noAutofit/>
          </a:bodyPr>
          <a:lstStyle>
            <a:lvl1pPr algn="ctr">
              <a:defRPr sz="900">
                <a:solidFill>
                  <a:schemeClr val="accent6">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76" name="Rektangel 75"/>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ørkt tema Videoklar">
    <p:bg>
      <p:bgRef idx="1003">
        <a:schemeClr val="bg2"/>
      </p:bgRef>
    </p:bg>
    <p:spTree>
      <p:nvGrpSpPr>
        <p:cNvPr id="1" name=""/>
        <p:cNvGrpSpPr/>
        <p:nvPr/>
      </p:nvGrpSpPr>
      <p:grpSpPr>
        <a:xfrm>
          <a:off x="0" y="0"/>
          <a:ext cx="0" cy="0"/>
          <a:chOff x="0" y="0"/>
          <a:chExt cx="0" cy="0"/>
        </a:xfrm>
      </p:grpSpPr>
      <p:sp>
        <p:nvSpPr>
          <p:cNvPr id="14" name="Snip Single Corner Rectangle 18"/>
          <p:cNvSpPr/>
          <p:nvPr userDrawn="1"/>
        </p:nvSpPr>
        <p:spPr>
          <a:xfrm flipH="1">
            <a:off x="-121600" y="6255853"/>
            <a:ext cx="12313597"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chemeClr val="bg2">
                  <a:lumMod val="50000"/>
                </a:schemeClr>
              </a:gs>
              <a:gs pos="28000">
                <a:schemeClr val="bg2">
                  <a:lumMod val="60000"/>
                  <a:lumOff val="40000"/>
                </a:schemeClr>
              </a:gs>
              <a:gs pos="100000">
                <a:srgbClr val="E5EDF7"/>
              </a:gs>
            </a:gsLst>
          </a:gradFill>
          <a:ln>
            <a:solidFill>
              <a:schemeClr val="bg2">
                <a:lumMod val="50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84344" y="639306"/>
            <a:ext cx="10786382" cy="483376"/>
          </a:xfrm>
          <a:effectLst>
            <a:outerShdw blurRad="101600" dist="50800" dir="5400000" algn="t" rotWithShape="0">
              <a:prstClr val="black">
                <a:alpha val="40000"/>
              </a:prstClr>
            </a:outerShdw>
          </a:effectLst>
        </p:spPr>
        <p:txBody>
          <a:bodyPr anchor="t" anchorCtr="0">
            <a:normAutofit/>
          </a:bodyPr>
          <a:lstStyle>
            <a:lvl1pPr marL="0" indent="0" algn="l">
              <a:spcBef>
                <a:spcPts val="0"/>
              </a:spcBef>
              <a:buNone/>
              <a:defRPr sz="20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7" name="Rectangle 6"/>
          <p:cNvSpPr/>
          <p:nvPr userDrawn="1"/>
        </p:nvSpPr>
        <p:spPr>
          <a:xfrm>
            <a:off x="-115457" y="-22682"/>
            <a:ext cx="12464524" cy="414471"/>
          </a:xfrm>
          <a:prstGeom prst="rect">
            <a:avLst/>
          </a:prstGeom>
          <a:gradFill flip="none" rotWithShape="1">
            <a:gsLst>
              <a:gs pos="99000">
                <a:schemeClr val="bg1">
                  <a:alpha val="51000"/>
                </a:schemeClr>
              </a:gs>
              <a:gs pos="1000">
                <a:schemeClr val="bg2">
                  <a:lumMod val="50000"/>
                  <a:alpha val="53000"/>
                </a:schemeClr>
              </a:gs>
              <a:gs pos="50000">
                <a:schemeClr val="bg2">
                  <a:lumMod val="75000"/>
                  <a:alpha val="24000"/>
                </a:schemeClr>
              </a:gs>
            </a:gsLst>
            <a:lin ang="0" scaled="1"/>
            <a:tileRect/>
          </a:gradFill>
          <a:ln>
            <a:solidFill>
              <a:schemeClr val="bg1">
                <a:lumMod val="85000"/>
                <a:lumOff val="15000"/>
              </a:schemeClr>
            </a:solidFill>
          </a:ln>
          <a:effectLst>
            <a:outerShdw blurRad="247650" dist="114300" dir="666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60000"/>
                    <a:lumOff val="40000"/>
                  </a:schemeClr>
                </a:solidFill>
              </a:rPr>
              <a:t>OS – LIVSFORTÆLLINGER    .</a:t>
            </a:r>
            <a:endParaRPr lang="en-US" i="1" dirty="0">
              <a:solidFill>
                <a:schemeClr val="bg2">
                  <a:lumMod val="60000"/>
                  <a:lumOff val="40000"/>
                </a:schemeClr>
              </a:solidFill>
            </a:endParaRPr>
          </a:p>
        </p:txBody>
      </p:sp>
      <p:sp>
        <p:nvSpPr>
          <p:cNvPr id="9" name="Afrundet rektangel 35">
            <a:hlinkClick r:id="" action="ppaction://hlinkshowjump?jump=endshow" highlightClick="1"/>
          </p:cNvPr>
          <p:cNvSpPr/>
          <p:nvPr userDrawn="1"/>
        </p:nvSpPr>
        <p:spPr>
          <a:xfrm>
            <a:off x="6497109" y="6373207"/>
            <a:ext cx="1296658" cy="381061"/>
          </a:xfrm>
          <a:prstGeom prst="roundRect">
            <a:avLst/>
          </a:prstGeom>
          <a:solidFill>
            <a:schemeClr val="bg1"/>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rgbClr val="D6DCE5"/>
                </a:solidFill>
                <a:latin typeface="Calibri"/>
                <a:cs typeface="Calibri"/>
              </a:rPr>
              <a:t>Rediger</a:t>
            </a:r>
            <a:endParaRPr lang="da-DK" sz="2000" dirty="0">
              <a:solidFill>
                <a:srgbClr val="D6DCE5"/>
              </a:solidFill>
              <a:latin typeface="Calibri"/>
              <a:cs typeface="Calibri"/>
            </a:endParaRPr>
          </a:p>
        </p:txBody>
      </p:sp>
      <p:sp>
        <p:nvSpPr>
          <p:cNvPr id="2" name="Title 1"/>
          <p:cNvSpPr>
            <a:spLocks noGrp="1"/>
          </p:cNvSpPr>
          <p:nvPr>
            <p:ph type="title"/>
          </p:nvPr>
        </p:nvSpPr>
        <p:spPr>
          <a:xfrm>
            <a:off x="178197" y="-276771"/>
            <a:ext cx="7498143" cy="694683"/>
          </a:xfrm>
        </p:spPr>
        <p:txBody>
          <a:bodyPr anchor="b" anchorCtr="0"/>
          <a:lstStyle>
            <a:lvl1pPr algn="l">
              <a:defRPr sz="2400" b="0" cap="none" baseline="0">
                <a:solidFill>
                  <a:schemeClr val="tx2"/>
                </a:solidFill>
                <a:effectLst>
                  <a:outerShdw blurRad="50800" dist="38100" dir="2700000" algn="tl" rotWithShape="0">
                    <a:prstClr val="black">
                      <a:alpha val="40000"/>
                    </a:prstClr>
                  </a:outerShdw>
                </a:effectLst>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dirty="0"/>
          </a:p>
        </p:txBody>
      </p:sp>
      <p:sp>
        <p:nvSpPr>
          <p:cNvPr id="11" name="Afrundet rektangel 35">
            <a:hlinkClick r:id="" action="ppaction://hlinkshowjump?jump=nextslide" highlightClick="1"/>
          </p:cNvPr>
          <p:cNvSpPr/>
          <p:nvPr userDrawn="1"/>
        </p:nvSpPr>
        <p:spPr>
          <a:xfrm>
            <a:off x="10784181" y="6373206"/>
            <a:ext cx="1281402" cy="392401"/>
          </a:xfrm>
          <a:prstGeom prst="roundRect">
            <a:avLst/>
          </a:prstGeom>
          <a:solidFill>
            <a:schemeClr val="bg1"/>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rgbClr val="D6DCE5"/>
                </a:solidFill>
                <a:latin typeface="Calibri"/>
                <a:cs typeface="Calibri"/>
              </a:rPr>
              <a:t>Næste</a:t>
            </a:r>
            <a:endParaRPr lang="da-DK" sz="2000" dirty="0">
              <a:solidFill>
                <a:srgbClr val="D6DCE5"/>
              </a:solidFill>
              <a:latin typeface="Calibri"/>
              <a:cs typeface="Calibri"/>
            </a:endParaRPr>
          </a:p>
        </p:txBody>
      </p:sp>
      <p:sp>
        <p:nvSpPr>
          <p:cNvPr id="12" name="Afrundet rektangel 35">
            <a:hlinkClick r:id="" action="ppaction://hlinkshowjump?jump=lastslideviewed" highlightClick="1"/>
          </p:cNvPr>
          <p:cNvSpPr/>
          <p:nvPr userDrawn="1"/>
        </p:nvSpPr>
        <p:spPr>
          <a:xfrm>
            <a:off x="9325905" y="6373206"/>
            <a:ext cx="1337681" cy="391944"/>
          </a:xfrm>
          <a:prstGeom prst="roundRect">
            <a:avLst/>
          </a:prstGeom>
          <a:solidFill>
            <a:schemeClr val="bg1"/>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rgbClr val="D6DCE5"/>
                </a:solidFill>
                <a:latin typeface="Calibri"/>
                <a:cs typeface="Calibri"/>
              </a:rPr>
              <a:t>Tilbage</a:t>
            </a:r>
            <a:endParaRPr lang="da-DK" sz="2000" dirty="0">
              <a:solidFill>
                <a:srgbClr val="D6DCE5"/>
              </a:solidFill>
              <a:latin typeface="Calibri"/>
              <a:cs typeface="Calibri"/>
            </a:endParaRPr>
          </a:p>
        </p:txBody>
      </p:sp>
      <p:sp>
        <p:nvSpPr>
          <p:cNvPr id="13" name="Afrundet rektangel 35">
            <a:hlinkClick r:id="rId2" action="ppaction://hlinksldjump" highlightClick="1"/>
          </p:cNvPr>
          <p:cNvSpPr/>
          <p:nvPr userDrawn="1"/>
        </p:nvSpPr>
        <p:spPr>
          <a:xfrm>
            <a:off x="7925792" y="6373207"/>
            <a:ext cx="1279990" cy="380606"/>
          </a:xfrm>
          <a:prstGeom prst="roundRect">
            <a:avLst/>
          </a:prstGeom>
          <a:solidFill>
            <a:schemeClr val="bg1"/>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rgbClr val="D6DCE5"/>
                </a:solidFill>
                <a:latin typeface="Calibri"/>
                <a:cs typeface="Calibri"/>
              </a:rPr>
              <a:t>Oversigt</a:t>
            </a:r>
            <a:endParaRPr lang="da-DK" sz="2000" dirty="0">
              <a:solidFill>
                <a:srgbClr val="D6DCE5"/>
              </a:solidFill>
              <a:latin typeface="Calibri"/>
              <a:cs typeface="Calibri"/>
            </a:endParaRPr>
          </a:p>
        </p:txBody>
      </p:sp>
      <p:sp>
        <p:nvSpPr>
          <p:cNvPr id="15" name="Content Placeholder 14"/>
          <p:cNvSpPr>
            <a:spLocks noGrp="1"/>
          </p:cNvSpPr>
          <p:nvPr>
            <p:ph sz="quarter" idx="13"/>
          </p:nvPr>
        </p:nvSpPr>
        <p:spPr>
          <a:xfrm>
            <a:off x="498475" y="1246090"/>
            <a:ext cx="2914650" cy="4954588"/>
          </a:xfrm>
          <a:ln>
            <a:noFill/>
          </a:ln>
          <a:effectLst>
            <a:outerShdw blurRad="101600" dist="50800" dir="5400000" algn="t" rotWithShape="0">
              <a:prstClr val="black">
                <a:alpha val="40000"/>
              </a:prstClr>
            </a:outerShdw>
          </a:effectLst>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7" name="Media Placeholder 16"/>
          <p:cNvSpPr>
            <a:spLocks noGrp="1"/>
          </p:cNvSpPr>
          <p:nvPr>
            <p:ph type="media" sz="quarter" idx="14"/>
          </p:nvPr>
        </p:nvSpPr>
        <p:spPr>
          <a:xfrm>
            <a:off x="3549676" y="1243237"/>
            <a:ext cx="8253972" cy="4808594"/>
          </a:xfrm>
          <a:ln>
            <a:noFill/>
          </a:ln>
          <a:effectLst>
            <a:outerShdw blurRad="101600" dist="50800" dir="5400000" algn="t" rotWithShape="0">
              <a:prstClr val="black">
                <a:alpha val="40000"/>
              </a:prstClr>
            </a:outerShdw>
          </a:effectLst>
        </p:spPr>
        <p:txBody>
          <a:bodyPr/>
          <a:lstStyle/>
          <a:p>
            <a:endParaRPr lang="en-US"/>
          </a:p>
        </p:txBody>
      </p:sp>
      <p:sp>
        <p:nvSpPr>
          <p:cNvPr id="16" name="Footer Placeholder 4"/>
          <p:cNvSpPr>
            <a:spLocks noGrp="1"/>
          </p:cNvSpPr>
          <p:nvPr>
            <p:ph type="ftr" sz="quarter" idx="3"/>
          </p:nvPr>
        </p:nvSpPr>
        <p:spPr>
          <a:xfrm>
            <a:off x="3418286" y="-27020"/>
            <a:ext cx="5174717" cy="365125"/>
          </a:xfrm>
          <a:prstGeom prst="rect">
            <a:avLst/>
          </a:prstGeom>
        </p:spPr>
        <p:txBody>
          <a:bodyPr vert="horz" lIns="91440" tIns="45720" rIns="91440" bIns="45720" rtlCol="0" anchor="ctr"/>
          <a:lstStyle>
            <a:lvl1pPr algn="ctr">
              <a:defRPr sz="2000" i="1">
                <a:solidFill>
                  <a:schemeClr val="bg2">
                    <a:lumMod val="75000"/>
                  </a:schemeClr>
                </a:solidFill>
              </a:defRPr>
            </a:lvl1pPr>
          </a:lstStyle>
          <a:p>
            <a:r>
              <a:rPr lang="en-US" smtClean="0"/>
              <a:t>Dit navn her</a:t>
            </a:r>
            <a:endParaRPr lang="en-US" dirty="0"/>
          </a:p>
        </p:txBody>
      </p:sp>
      <p:sp>
        <p:nvSpPr>
          <p:cNvPr id="18"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solidFill>
                  <a:schemeClr val="bg2">
                    <a:lumMod val="75000"/>
                  </a:schemeClr>
                </a:solidFill>
              </a:defRPr>
            </a:lvl1pPr>
          </a:lstStyle>
          <a:p>
            <a:fld id="{430841EC-99BE-4340-888E-D714765BA307}" type="slidenum">
              <a:rPr lang="en-US" smtClean="0"/>
              <a:pPr/>
              <a:t>‹nr.›</a:t>
            </a:fld>
            <a:endParaRPr lang="en-US" dirty="0"/>
          </a:p>
        </p:txBody>
      </p:sp>
    </p:spTree>
    <p:extLst>
      <p:ext uri="{BB962C8B-B14F-4D97-AF65-F5344CB8AC3E}">
        <p14:creationId xmlns:p14="http://schemas.microsoft.com/office/powerpoint/2010/main" val="3894779889"/>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ørkt tema Diskret 2xindhold">
    <p:bg>
      <p:bgPr>
        <a:gradFill rotWithShape="1">
          <a:gsLst>
            <a:gs pos="0">
              <a:schemeClr val="bg2">
                <a:tint val="93000"/>
                <a:satMod val="150000"/>
                <a:shade val="98000"/>
                <a:lumMod val="102000"/>
              </a:schemeClr>
            </a:gs>
            <a:gs pos="50000">
              <a:schemeClr val="bg2">
                <a:tint val="98000"/>
                <a:satMod val="130000"/>
                <a:shade val="90000"/>
                <a:lumMod val="103000"/>
              </a:schemeClr>
            </a:gs>
            <a:gs pos="100000">
              <a:schemeClr val="bg2">
                <a:lumMod val="75000"/>
              </a:schemeClr>
            </a:gs>
          </a:gsLst>
          <a:lin ang="5400000" scaled="0"/>
        </a:gradFill>
        <a:effectLst/>
      </p:bgPr>
    </p:bg>
    <p:spTree>
      <p:nvGrpSpPr>
        <p:cNvPr id="1" name=""/>
        <p:cNvGrpSpPr/>
        <p:nvPr/>
      </p:nvGrpSpPr>
      <p:grpSpPr>
        <a:xfrm>
          <a:off x="0" y="0"/>
          <a:ext cx="0" cy="0"/>
          <a:chOff x="0" y="0"/>
          <a:chExt cx="0" cy="0"/>
        </a:xfrm>
      </p:grpSpPr>
      <p:sp>
        <p:nvSpPr>
          <p:cNvPr id="4" name="Rectangle 3"/>
          <p:cNvSpPr/>
          <p:nvPr userDrawn="1"/>
        </p:nvSpPr>
        <p:spPr>
          <a:xfrm>
            <a:off x="324264" y="621458"/>
            <a:ext cx="11497872" cy="5485049"/>
          </a:xfrm>
          <a:prstGeom prst="rect">
            <a:avLst/>
          </a:prstGeom>
          <a:gradFill>
            <a:gsLst>
              <a:gs pos="0">
                <a:schemeClr val="tx2"/>
              </a:gs>
              <a:gs pos="100000">
                <a:schemeClr val="bg2">
                  <a:lumMod val="40000"/>
                  <a:lumOff val="60000"/>
                </a:schemeClr>
              </a:gs>
            </a:gsLst>
          </a:gradFill>
          <a:ln>
            <a:gradFill flip="none" rotWithShape="1">
              <a:gsLst>
                <a:gs pos="0">
                  <a:schemeClr val="bg2">
                    <a:lumMod val="40000"/>
                    <a:lumOff val="60000"/>
                  </a:schemeClr>
                </a:gs>
                <a:gs pos="100000">
                  <a:srgbClr val="FFFFFF"/>
                </a:gs>
              </a:gsLst>
              <a:lin ang="0" scaled="1"/>
              <a:tileRect/>
            </a:gradFill>
          </a:ln>
          <a:effectLst/>
          <a:scene3d>
            <a:camera prst="orthographicFront"/>
            <a:lightRig rig="threePt" dir="t"/>
          </a:scene3d>
          <a:sp3d>
            <a:bevelT w="635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nip Single Corner Rectangle 18"/>
          <p:cNvSpPr/>
          <p:nvPr userDrawn="1"/>
        </p:nvSpPr>
        <p:spPr>
          <a:xfrm flipH="1">
            <a:off x="-63239" y="6255853"/>
            <a:ext cx="12255238"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chemeClr val="bg2">
                  <a:lumMod val="75000"/>
                </a:schemeClr>
              </a:gs>
              <a:gs pos="86000">
                <a:schemeClr val="bg2">
                  <a:lumMod val="40000"/>
                  <a:lumOff val="60000"/>
                </a:schemeClr>
              </a:gs>
              <a:gs pos="96000">
                <a:schemeClr val="bg2">
                  <a:lumMod val="60000"/>
                  <a:lumOff val="40000"/>
                </a:schemeClr>
              </a:gs>
            </a:gsLst>
          </a:gradFill>
          <a:ln>
            <a:solidFill>
              <a:schemeClr val="bg2">
                <a:lumMod val="50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84344" y="639306"/>
            <a:ext cx="10786382" cy="483376"/>
          </a:xfrm>
        </p:spPr>
        <p:txBody>
          <a:bodyPr anchor="t" anchorCtr="0">
            <a:normAutofit/>
          </a:bodyPr>
          <a:lstStyle>
            <a:lvl1pPr marL="0" indent="0" algn="l">
              <a:spcBef>
                <a:spcPts val="0"/>
              </a:spcBef>
              <a:buNone/>
              <a:defRPr sz="2000">
                <a:solidFill>
                  <a:schemeClr val="bg1"/>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7" name="Rectangle 6"/>
          <p:cNvSpPr/>
          <p:nvPr userDrawn="1"/>
        </p:nvSpPr>
        <p:spPr>
          <a:xfrm>
            <a:off x="-102049" y="-22682"/>
            <a:ext cx="12451115" cy="414471"/>
          </a:xfrm>
          <a:prstGeom prst="rect">
            <a:avLst/>
          </a:prstGeom>
          <a:gradFill flip="none" rotWithShape="1">
            <a:gsLst>
              <a:gs pos="99000">
                <a:schemeClr val="bg1">
                  <a:alpha val="51000"/>
                </a:schemeClr>
              </a:gs>
              <a:gs pos="1000">
                <a:schemeClr val="bg2">
                  <a:lumMod val="50000"/>
                  <a:alpha val="53000"/>
                </a:schemeClr>
              </a:gs>
              <a:gs pos="50000">
                <a:schemeClr val="bg2">
                  <a:lumMod val="75000"/>
                  <a:alpha val="24000"/>
                </a:schemeClr>
              </a:gs>
            </a:gsLst>
            <a:lin ang="0" scaled="1"/>
            <a:tileRect/>
          </a:gradFill>
          <a:ln>
            <a:solidFill>
              <a:schemeClr val="bg1">
                <a:lumMod val="85000"/>
                <a:lumOff val="15000"/>
              </a:schemeClr>
            </a:solidFill>
          </a:ln>
          <a:effectLst>
            <a:outerShdw blurRad="247650" dist="114300" dir="666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rgbClr val="465872"/>
                </a:solidFill>
              </a:rPr>
              <a:t>OS – LIVSFORTÆLLINGER    </a:t>
            </a:r>
            <a:r>
              <a:rPr lang="en-US" i="1" dirty="0" smtClean="0">
                <a:solidFill>
                  <a:schemeClr val="bg2">
                    <a:lumMod val="60000"/>
                    <a:lumOff val="40000"/>
                  </a:schemeClr>
                </a:solidFill>
              </a:rPr>
              <a:t>.</a:t>
            </a:r>
            <a:endParaRPr lang="en-US" i="1" dirty="0">
              <a:solidFill>
                <a:schemeClr val="bg2">
                  <a:lumMod val="60000"/>
                  <a:lumOff val="40000"/>
                </a:schemeClr>
              </a:solidFill>
            </a:endParaRPr>
          </a:p>
        </p:txBody>
      </p:sp>
      <p:sp>
        <p:nvSpPr>
          <p:cNvPr id="9" name="Afrundet rektangel 35">
            <a:hlinkClick r:id="" action="ppaction://hlinkshowjump?jump=endshow" highlightClick="1"/>
          </p:cNvPr>
          <p:cNvSpPr/>
          <p:nvPr userDrawn="1"/>
        </p:nvSpPr>
        <p:spPr>
          <a:xfrm>
            <a:off x="6497109" y="6373207"/>
            <a:ext cx="1296658" cy="381061"/>
          </a:xfrm>
          <a:prstGeom prst="roundRect">
            <a:avLst/>
          </a:prstGeom>
          <a:solidFill>
            <a:schemeClr val="bg2">
              <a:lumMod val="50000"/>
            </a:schemeClr>
          </a:solidFill>
          <a:ln>
            <a:solidFill>
              <a:schemeClr val="bg1"/>
            </a:solidFill>
          </a:ln>
          <a:effectLst>
            <a:outerShdw blurRad="50800" dist="38100" dir="5640000" algn="tl" rotWithShape="0">
              <a:srgbClr val="000000">
                <a:alpha val="43000"/>
              </a:srgb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2000" dirty="0" smtClean="0">
                <a:solidFill>
                  <a:srgbClr val="ADB9CA"/>
                </a:solidFill>
                <a:latin typeface="Calibri"/>
                <a:cs typeface="Calibri"/>
              </a:rPr>
              <a:t>Rediger</a:t>
            </a:r>
            <a:endParaRPr lang="da-DK" sz="2000" dirty="0">
              <a:solidFill>
                <a:srgbClr val="ADB9CA"/>
              </a:solidFill>
              <a:latin typeface="Calibri"/>
              <a:cs typeface="Calibri"/>
            </a:endParaRPr>
          </a:p>
        </p:txBody>
      </p:sp>
      <p:sp>
        <p:nvSpPr>
          <p:cNvPr id="2" name="Title 1"/>
          <p:cNvSpPr>
            <a:spLocks noGrp="1"/>
          </p:cNvSpPr>
          <p:nvPr>
            <p:ph type="title"/>
          </p:nvPr>
        </p:nvSpPr>
        <p:spPr>
          <a:xfrm>
            <a:off x="178197" y="-276771"/>
            <a:ext cx="7498143" cy="694683"/>
          </a:xfrm>
        </p:spPr>
        <p:txBody>
          <a:bodyPr anchor="b" anchorCtr="0"/>
          <a:lstStyle>
            <a:lvl1pPr algn="l">
              <a:defRPr sz="2400" b="1" cap="none" baseline="0">
                <a:solidFill>
                  <a:schemeClr val="tx2"/>
                </a:solidFill>
                <a:effectLst>
                  <a:outerShdw blurRad="50800" dist="38100" dir="2700000" algn="tl" rotWithShape="0">
                    <a:prstClr val="black">
                      <a:alpha val="40000"/>
                    </a:prstClr>
                  </a:outerShdw>
                </a:effectLst>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dirty="0"/>
          </a:p>
        </p:txBody>
      </p:sp>
      <p:sp>
        <p:nvSpPr>
          <p:cNvPr id="11" name="Afrundet rektangel 35">
            <a:hlinkClick r:id="" action="ppaction://hlinkshowjump?jump=nextslide" highlightClick="1"/>
          </p:cNvPr>
          <p:cNvSpPr/>
          <p:nvPr userDrawn="1"/>
        </p:nvSpPr>
        <p:spPr>
          <a:xfrm>
            <a:off x="10784181" y="6373206"/>
            <a:ext cx="1281402" cy="392401"/>
          </a:xfrm>
          <a:prstGeom prst="roundRect">
            <a:avLst/>
          </a:prstGeom>
          <a:solidFill>
            <a:schemeClr val="bg2">
              <a:lumMod val="50000"/>
              <a:alpha val="76000"/>
            </a:schemeClr>
          </a:solidFill>
          <a:ln>
            <a:solidFill>
              <a:schemeClr val="bg1"/>
            </a:solidFill>
          </a:ln>
          <a:effectLst>
            <a:outerShdw blurRad="57150" dist="19050" dir="3420000" algn="ctr" rotWithShape="0">
              <a:srgbClr val="000000">
                <a:alpha val="63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2000" dirty="0" smtClean="0">
                <a:solidFill>
                  <a:schemeClr val="bg2">
                    <a:lumMod val="40000"/>
                    <a:lumOff val="60000"/>
                  </a:schemeClr>
                </a:solidFill>
                <a:latin typeface="Calibri"/>
                <a:cs typeface="Calibri"/>
              </a:rPr>
              <a:t>Næste</a:t>
            </a:r>
            <a:endParaRPr lang="da-DK" sz="2000" dirty="0">
              <a:solidFill>
                <a:schemeClr val="bg2">
                  <a:lumMod val="40000"/>
                  <a:lumOff val="60000"/>
                </a:schemeClr>
              </a:solidFill>
              <a:latin typeface="Calibri"/>
              <a:cs typeface="Calibri"/>
            </a:endParaRPr>
          </a:p>
        </p:txBody>
      </p:sp>
      <p:sp>
        <p:nvSpPr>
          <p:cNvPr id="12" name="Afrundet rektangel 35">
            <a:hlinkClick r:id="" action="ppaction://hlinkshowjump?jump=lastslideviewed" highlightClick="1"/>
          </p:cNvPr>
          <p:cNvSpPr/>
          <p:nvPr userDrawn="1"/>
        </p:nvSpPr>
        <p:spPr>
          <a:xfrm>
            <a:off x="9325905" y="6373206"/>
            <a:ext cx="1337681" cy="391944"/>
          </a:xfrm>
          <a:prstGeom prst="roundRect">
            <a:avLst/>
          </a:prstGeom>
          <a:solidFill>
            <a:schemeClr val="bg2">
              <a:lumMod val="50000"/>
            </a:schemeClr>
          </a:solidFill>
          <a:ln w="12700">
            <a:solidFill>
              <a:schemeClr val="bg1"/>
            </a:solidFill>
          </a:ln>
          <a:effectLst>
            <a:outerShdw blurRad="50800" dist="38100" dir="4080000" algn="tl" rotWithShape="0">
              <a:schemeClr val="bg1">
                <a:alpha val="43000"/>
              </a:schemeClr>
            </a:outerShdw>
          </a:effectLst>
        </p:spPr>
        <p:style>
          <a:lnRef idx="3">
            <a:schemeClr val="lt1"/>
          </a:lnRef>
          <a:fillRef idx="1">
            <a:schemeClr val="dk1"/>
          </a:fillRef>
          <a:effectRef idx="1">
            <a:schemeClr val="dk1"/>
          </a:effectRef>
          <a:fontRef idx="minor">
            <a:schemeClr val="lt1"/>
          </a:fontRef>
        </p:style>
        <p:txBody>
          <a:bodyPr rtlCol="0" anchor="ctr"/>
          <a:lstStyle/>
          <a:p>
            <a:pPr algn="ctr"/>
            <a:r>
              <a:rPr lang="da-DK" sz="2000" dirty="0" smtClean="0">
                <a:solidFill>
                  <a:srgbClr val="ADB9CA"/>
                </a:solidFill>
                <a:latin typeface="Calibri"/>
                <a:cs typeface="Calibri"/>
              </a:rPr>
              <a:t>Tilbage</a:t>
            </a:r>
            <a:endParaRPr lang="da-DK" sz="2000" dirty="0">
              <a:solidFill>
                <a:srgbClr val="ADB9CA"/>
              </a:solidFill>
              <a:latin typeface="Calibri"/>
              <a:cs typeface="Calibri"/>
            </a:endParaRPr>
          </a:p>
        </p:txBody>
      </p:sp>
      <p:sp>
        <p:nvSpPr>
          <p:cNvPr id="13" name="Afrundet rektangel 35">
            <a:hlinkClick r:id="rId2" action="ppaction://hlinksldjump" highlightClick="1"/>
          </p:cNvPr>
          <p:cNvSpPr/>
          <p:nvPr userDrawn="1"/>
        </p:nvSpPr>
        <p:spPr>
          <a:xfrm>
            <a:off x="7925792" y="6373207"/>
            <a:ext cx="1279990" cy="380606"/>
          </a:xfrm>
          <a:prstGeom prst="roundRect">
            <a:avLst/>
          </a:prstGeom>
          <a:solidFill>
            <a:schemeClr val="bg2">
              <a:lumMod val="50000"/>
            </a:schemeClr>
          </a:solidFill>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2000" dirty="0" smtClean="0">
                <a:solidFill>
                  <a:srgbClr val="ADB9CA"/>
                </a:solidFill>
                <a:latin typeface="Calibri"/>
                <a:cs typeface="Calibri"/>
              </a:rPr>
              <a:t>Oversigt</a:t>
            </a:r>
            <a:endParaRPr lang="da-DK" sz="2000" dirty="0">
              <a:solidFill>
                <a:srgbClr val="ADB9CA"/>
              </a:solidFill>
              <a:latin typeface="Calibri"/>
              <a:cs typeface="Calibri"/>
            </a:endParaRPr>
          </a:p>
        </p:txBody>
      </p:sp>
      <p:sp>
        <p:nvSpPr>
          <p:cNvPr id="15" name="Content Placeholder 14"/>
          <p:cNvSpPr>
            <a:spLocks noGrp="1"/>
          </p:cNvSpPr>
          <p:nvPr>
            <p:ph sz="quarter" idx="13"/>
          </p:nvPr>
        </p:nvSpPr>
        <p:spPr>
          <a:xfrm>
            <a:off x="498474" y="1246090"/>
            <a:ext cx="7486533" cy="4130879"/>
          </a:xfrm>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6" name="Footer Placeholder 4"/>
          <p:cNvSpPr>
            <a:spLocks noGrp="1"/>
          </p:cNvSpPr>
          <p:nvPr>
            <p:ph type="ftr" sz="quarter" idx="3"/>
          </p:nvPr>
        </p:nvSpPr>
        <p:spPr>
          <a:xfrm>
            <a:off x="3418286" y="-27020"/>
            <a:ext cx="5174717" cy="365125"/>
          </a:xfrm>
          <a:prstGeom prst="rect">
            <a:avLst/>
          </a:prstGeom>
        </p:spPr>
        <p:txBody>
          <a:bodyPr vert="horz" lIns="91440" tIns="45720" rIns="91440" bIns="45720" rtlCol="0" anchor="ctr"/>
          <a:lstStyle>
            <a:lvl1pPr algn="ctr">
              <a:defRPr sz="2000" i="1">
                <a:solidFill>
                  <a:schemeClr val="bg2">
                    <a:lumMod val="75000"/>
                  </a:schemeClr>
                </a:solidFill>
              </a:defRPr>
            </a:lvl1pPr>
          </a:lstStyle>
          <a:p>
            <a:r>
              <a:rPr lang="en-US" smtClean="0"/>
              <a:t>Dit navn her</a:t>
            </a:r>
            <a:endParaRPr lang="en-US" dirty="0"/>
          </a:p>
        </p:txBody>
      </p:sp>
      <p:sp>
        <p:nvSpPr>
          <p:cNvPr id="20" name="Content Placeholder 14"/>
          <p:cNvSpPr>
            <a:spLocks noGrp="1"/>
          </p:cNvSpPr>
          <p:nvPr>
            <p:ph sz="quarter" idx="15"/>
          </p:nvPr>
        </p:nvSpPr>
        <p:spPr>
          <a:xfrm>
            <a:off x="8325130" y="1236370"/>
            <a:ext cx="3149498" cy="4130879"/>
          </a:xfrm>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7"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solidFill>
                  <a:schemeClr val="bg1">
                    <a:lumMod val="65000"/>
                    <a:lumOff val="35000"/>
                  </a:schemeClr>
                </a:solidFill>
              </a:defRPr>
            </a:lvl1pPr>
          </a:lstStyle>
          <a:p>
            <a:fld id="{430841EC-99BE-4340-888E-D714765BA307}" type="slidenum">
              <a:rPr lang="en-US" smtClean="0"/>
              <a:pPr/>
              <a:t>‹nr.›</a:t>
            </a:fld>
            <a:endParaRPr lang="en-US" dirty="0"/>
          </a:p>
        </p:txBody>
      </p:sp>
    </p:spTree>
    <p:extLst>
      <p:ext uri="{BB962C8B-B14F-4D97-AF65-F5344CB8AC3E}">
        <p14:creationId xmlns:p14="http://schemas.microsoft.com/office/powerpoint/2010/main" val="253896796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ørkt tema lyse knapper 2xindhold">
    <p:bg>
      <p:bgPr>
        <a:gradFill rotWithShape="1">
          <a:gsLst>
            <a:gs pos="0">
              <a:schemeClr val="bg2">
                <a:tint val="93000"/>
                <a:satMod val="150000"/>
                <a:shade val="98000"/>
                <a:lumMod val="102000"/>
              </a:schemeClr>
            </a:gs>
            <a:gs pos="50000">
              <a:schemeClr val="bg2">
                <a:tint val="98000"/>
                <a:satMod val="130000"/>
                <a:shade val="90000"/>
                <a:lumMod val="103000"/>
              </a:schemeClr>
            </a:gs>
            <a:gs pos="100000">
              <a:schemeClr val="bg2">
                <a:lumMod val="75000"/>
              </a:schemeClr>
            </a:gs>
          </a:gsLst>
          <a:lin ang="5400000" scaled="0"/>
        </a:gradFill>
        <a:effectLst/>
      </p:bgPr>
    </p:bg>
    <p:spTree>
      <p:nvGrpSpPr>
        <p:cNvPr id="1" name=""/>
        <p:cNvGrpSpPr/>
        <p:nvPr/>
      </p:nvGrpSpPr>
      <p:grpSpPr>
        <a:xfrm>
          <a:off x="0" y="0"/>
          <a:ext cx="0" cy="0"/>
          <a:chOff x="0" y="0"/>
          <a:chExt cx="0" cy="0"/>
        </a:xfrm>
      </p:grpSpPr>
      <p:sp>
        <p:nvSpPr>
          <p:cNvPr id="4" name="Rectangle 3"/>
          <p:cNvSpPr/>
          <p:nvPr userDrawn="1"/>
        </p:nvSpPr>
        <p:spPr>
          <a:xfrm>
            <a:off x="324264" y="621458"/>
            <a:ext cx="11497872" cy="5485049"/>
          </a:xfrm>
          <a:prstGeom prst="rect">
            <a:avLst/>
          </a:prstGeom>
          <a:gradFill>
            <a:gsLst>
              <a:gs pos="0">
                <a:schemeClr val="tx2"/>
              </a:gs>
              <a:gs pos="100000">
                <a:schemeClr val="bg2">
                  <a:lumMod val="40000"/>
                  <a:lumOff val="60000"/>
                </a:schemeClr>
              </a:gs>
            </a:gsLst>
          </a:gradFill>
          <a:ln>
            <a:gradFill flip="none" rotWithShape="1">
              <a:gsLst>
                <a:gs pos="0">
                  <a:schemeClr val="bg2">
                    <a:lumMod val="40000"/>
                    <a:lumOff val="60000"/>
                  </a:schemeClr>
                </a:gs>
                <a:gs pos="100000">
                  <a:srgbClr val="FFFFFF"/>
                </a:gs>
              </a:gsLst>
              <a:lin ang="0" scaled="1"/>
              <a:tileRect/>
            </a:gradFill>
          </a:ln>
          <a:effectLst/>
          <a:scene3d>
            <a:camera prst="orthographicFront"/>
            <a:lightRig rig="threePt" dir="t"/>
          </a:scene3d>
          <a:sp3d>
            <a:bevelT w="635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nip Single Corner Rectangle 18"/>
          <p:cNvSpPr/>
          <p:nvPr userDrawn="1"/>
        </p:nvSpPr>
        <p:spPr>
          <a:xfrm flipH="1">
            <a:off x="-63238" y="6261146"/>
            <a:ext cx="12255238"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chemeClr val="bg2">
                  <a:lumMod val="75000"/>
                </a:schemeClr>
              </a:gs>
              <a:gs pos="82000">
                <a:schemeClr val="bg2">
                  <a:lumMod val="20000"/>
                  <a:lumOff val="80000"/>
                </a:schemeClr>
              </a:gs>
              <a:gs pos="57000">
                <a:schemeClr val="bg2">
                  <a:lumMod val="40000"/>
                  <a:lumOff val="60000"/>
                </a:schemeClr>
              </a:gs>
            </a:gsLst>
          </a:gradFill>
          <a:ln>
            <a:solidFill>
              <a:schemeClr val="bg2">
                <a:lumMod val="50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84344" y="639306"/>
            <a:ext cx="10786382" cy="483376"/>
          </a:xfrm>
        </p:spPr>
        <p:txBody>
          <a:bodyPr anchor="t" anchorCtr="0">
            <a:normAutofit/>
          </a:bodyPr>
          <a:lstStyle>
            <a:lvl1pPr marL="0" indent="0" algn="l">
              <a:spcBef>
                <a:spcPts val="0"/>
              </a:spcBef>
              <a:buNone/>
              <a:defRPr sz="2000">
                <a:solidFill>
                  <a:schemeClr val="bg1"/>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7" name="Rectangle 6"/>
          <p:cNvSpPr/>
          <p:nvPr userDrawn="1"/>
        </p:nvSpPr>
        <p:spPr>
          <a:xfrm>
            <a:off x="0" y="0"/>
            <a:ext cx="12386022" cy="362887"/>
          </a:xfrm>
          <a:prstGeom prst="rect">
            <a:avLst/>
          </a:prstGeom>
          <a:gradFill flip="none" rotWithShape="1">
            <a:gsLst>
              <a:gs pos="71000">
                <a:schemeClr val="bg2">
                  <a:lumMod val="40000"/>
                  <a:lumOff val="60000"/>
                  <a:alpha val="76000"/>
                </a:schemeClr>
              </a:gs>
              <a:gs pos="8000">
                <a:srgbClr val="FFFFFF">
                  <a:alpha val="76000"/>
                </a:srgbClr>
              </a:gs>
            </a:gsLst>
            <a:lin ang="0" scaled="1"/>
            <a:tileRect/>
          </a:gra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rgbClr val="465872"/>
                </a:solidFill>
              </a:rPr>
              <a:t>OS – LIVSFORTÆLLINGER    </a:t>
            </a:r>
            <a:r>
              <a:rPr lang="en-US" i="1" dirty="0" smtClean="0">
                <a:solidFill>
                  <a:schemeClr val="bg2">
                    <a:lumMod val="60000"/>
                    <a:lumOff val="40000"/>
                  </a:schemeClr>
                </a:solidFill>
              </a:rPr>
              <a:t>.</a:t>
            </a:r>
            <a:endParaRPr lang="en-US" i="1" dirty="0">
              <a:solidFill>
                <a:schemeClr val="bg2">
                  <a:lumMod val="60000"/>
                  <a:lumOff val="40000"/>
                </a:schemeClr>
              </a:solidFill>
            </a:endParaRPr>
          </a:p>
        </p:txBody>
      </p:sp>
      <p:sp>
        <p:nvSpPr>
          <p:cNvPr id="9" name="Afrundet rektangel 35">
            <a:hlinkClick r:id="" action="ppaction://hlinkshowjump?jump=endshow" highlightClick="1"/>
          </p:cNvPr>
          <p:cNvSpPr/>
          <p:nvPr userDrawn="1"/>
        </p:nvSpPr>
        <p:spPr>
          <a:xfrm>
            <a:off x="6497109" y="6373207"/>
            <a:ext cx="1296658" cy="381061"/>
          </a:xfrm>
          <a:prstGeom prst="roundRect">
            <a:avLst/>
          </a:prstGeom>
          <a:solidFill>
            <a:schemeClr val="bg2">
              <a:lumMod val="20000"/>
              <a:lumOff val="80000"/>
            </a:schemeClr>
          </a:solidFill>
          <a:ln>
            <a:solidFill>
              <a:schemeClr val="bg1"/>
            </a:solidFill>
          </a:ln>
          <a:effectLst>
            <a:outerShdw blurRad="50800" dist="38100" dir="5640000" algn="tl" rotWithShape="0">
              <a:srgbClr val="000000">
                <a:alpha val="43000"/>
              </a:srgb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a-DK" sz="2000" dirty="0" smtClean="0">
                <a:solidFill>
                  <a:srgbClr val="333F50"/>
                </a:solidFill>
                <a:latin typeface="Calibri"/>
                <a:cs typeface="Calibri"/>
              </a:rPr>
              <a:t>Rediger</a:t>
            </a:r>
            <a:endParaRPr lang="da-DK" sz="2000" dirty="0">
              <a:solidFill>
                <a:srgbClr val="333F50"/>
              </a:solidFill>
              <a:latin typeface="Calibri"/>
              <a:cs typeface="Calibri"/>
            </a:endParaRPr>
          </a:p>
        </p:txBody>
      </p:sp>
      <p:sp>
        <p:nvSpPr>
          <p:cNvPr id="2" name="Title 1"/>
          <p:cNvSpPr>
            <a:spLocks noGrp="1"/>
          </p:cNvSpPr>
          <p:nvPr>
            <p:ph type="title"/>
          </p:nvPr>
        </p:nvSpPr>
        <p:spPr>
          <a:xfrm>
            <a:off x="235178" y="-299451"/>
            <a:ext cx="7441162" cy="694683"/>
          </a:xfrm>
        </p:spPr>
        <p:txBody>
          <a:bodyPr anchor="b" anchorCtr="0"/>
          <a:lstStyle>
            <a:lvl1pPr algn="l">
              <a:defRPr sz="2400" b="1" cap="none" baseline="0">
                <a:solidFill>
                  <a:srgbClr val="0D0D0D"/>
                </a:solidFill>
                <a:effectLst>
                  <a:outerShdw blurRad="50800" dist="38100" dir="2700000" algn="tl" rotWithShape="0">
                    <a:prstClr val="black">
                      <a:alpha val="40000"/>
                    </a:prstClr>
                  </a:outerShdw>
                </a:effectLst>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dirty="0"/>
          </a:p>
        </p:txBody>
      </p:sp>
      <p:sp>
        <p:nvSpPr>
          <p:cNvPr id="11" name="Afrundet rektangel 35">
            <a:hlinkClick r:id="" action="ppaction://hlinkshowjump?jump=nextslide" highlightClick="1"/>
          </p:cNvPr>
          <p:cNvSpPr/>
          <p:nvPr userDrawn="1"/>
        </p:nvSpPr>
        <p:spPr>
          <a:xfrm>
            <a:off x="10784181" y="6373206"/>
            <a:ext cx="1281402" cy="392401"/>
          </a:xfrm>
          <a:prstGeom prst="roundRect">
            <a:avLst/>
          </a:prstGeom>
          <a:solidFill>
            <a:schemeClr val="bg2">
              <a:lumMod val="20000"/>
              <a:lumOff val="80000"/>
            </a:schemeClr>
          </a:solidFill>
          <a:ln w="12700">
            <a:solidFill>
              <a:schemeClr val="bg1"/>
            </a:solidFill>
          </a:ln>
          <a:effectLst>
            <a:outerShdw blurRad="57150" dist="19050" dir="3420000" algn="ctr" rotWithShape="0">
              <a:srgbClr val="000000">
                <a:alpha val="63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2000" dirty="0" smtClean="0">
                <a:solidFill>
                  <a:schemeClr val="bg2">
                    <a:lumMod val="75000"/>
                  </a:schemeClr>
                </a:solidFill>
                <a:latin typeface="Calibri"/>
                <a:cs typeface="Calibri"/>
              </a:rPr>
              <a:t>Næste</a:t>
            </a:r>
            <a:endParaRPr lang="da-DK" sz="2000" dirty="0">
              <a:solidFill>
                <a:schemeClr val="bg2">
                  <a:lumMod val="75000"/>
                </a:schemeClr>
              </a:solidFill>
              <a:latin typeface="Calibri"/>
              <a:cs typeface="Calibri"/>
            </a:endParaRPr>
          </a:p>
        </p:txBody>
      </p:sp>
      <p:sp>
        <p:nvSpPr>
          <p:cNvPr id="12" name="Afrundet rektangel 35">
            <a:hlinkClick r:id="" action="ppaction://hlinkshowjump?jump=lastslideviewed" highlightClick="1"/>
          </p:cNvPr>
          <p:cNvSpPr/>
          <p:nvPr userDrawn="1"/>
        </p:nvSpPr>
        <p:spPr>
          <a:xfrm>
            <a:off x="9325905" y="6373206"/>
            <a:ext cx="1337681" cy="391944"/>
          </a:xfrm>
          <a:prstGeom prst="roundRect">
            <a:avLst/>
          </a:prstGeom>
          <a:solidFill>
            <a:schemeClr val="bg2">
              <a:lumMod val="20000"/>
              <a:lumOff val="80000"/>
            </a:schemeClr>
          </a:solidFill>
          <a:ln w="12700">
            <a:solidFill>
              <a:schemeClr val="bg1"/>
            </a:solidFill>
          </a:ln>
          <a:effectLst>
            <a:outerShdw blurRad="50800" dist="38100" dir="4080000" algn="tl" rotWithShape="0">
              <a:schemeClr val="bg1">
                <a:alpha val="43000"/>
              </a:schemeClr>
            </a:outerShdw>
          </a:effectLst>
        </p:spPr>
        <p:style>
          <a:lnRef idx="3">
            <a:schemeClr val="lt1"/>
          </a:lnRef>
          <a:fillRef idx="1">
            <a:schemeClr val="dk1"/>
          </a:fillRef>
          <a:effectRef idx="1">
            <a:schemeClr val="dk1"/>
          </a:effectRef>
          <a:fontRef idx="minor">
            <a:schemeClr val="lt1"/>
          </a:fontRef>
        </p:style>
        <p:txBody>
          <a:bodyPr rtlCol="0" anchor="ctr"/>
          <a:lstStyle/>
          <a:p>
            <a:pPr algn="ctr"/>
            <a:r>
              <a:rPr lang="da-DK" sz="2000" dirty="0" smtClean="0">
                <a:solidFill>
                  <a:srgbClr val="333F50"/>
                </a:solidFill>
                <a:latin typeface="Calibri"/>
                <a:cs typeface="Calibri"/>
              </a:rPr>
              <a:t>Tilbage</a:t>
            </a:r>
            <a:endParaRPr lang="da-DK" sz="2000" dirty="0">
              <a:solidFill>
                <a:srgbClr val="333F50"/>
              </a:solidFill>
              <a:latin typeface="Calibri"/>
              <a:cs typeface="Calibri"/>
            </a:endParaRPr>
          </a:p>
        </p:txBody>
      </p:sp>
      <p:sp>
        <p:nvSpPr>
          <p:cNvPr id="13" name="Afrundet rektangel 35">
            <a:hlinkClick r:id="rId2" action="ppaction://hlinksldjump" highlightClick="1"/>
          </p:cNvPr>
          <p:cNvSpPr/>
          <p:nvPr userDrawn="1"/>
        </p:nvSpPr>
        <p:spPr>
          <a:xfrm>
            <a:off x="7925792" y="6373207"/>
            <a:ext cx="1279990" cy="380606"/>
          </a:xfrm>
          <a:prstGeom prst="roundRect">
            <a:avLst/>
          </a:prstGeom>
          <a:solidFill>
            <a:schemeClr val="bg2">
              <a:lumMod val="20000"/>
              <a:lumOff val="80000"/>
            </a:schemeClr>
          </a:solidFill>
          <a:ln w="12700">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2000" dirty="0" smtClean="0">
                <a:solidFill>
                  <a:srgbClr val="333F50"/>
                </a:solidFill>
                <a:latin typeface="Calibri"/>
                <a:cs typeface="Calibri"/>
              </a:rPr>
              <a:t>Oversigt</a:t>
            </a:r>
            <a:endParaRPr lang="da-DK" sz="2000" dirty="0">
              <a:solidFill>
                <a:srgbClr val="333F50"/>
              </a:solidFill>
              <a:latin typeface="Calibri"/>
              <a:cs typeface="Calibri"/>
            </a:endParaRPr>
          </a:p>
        </p:txBody>
      </p:sp>
      <p:sp>
        <p:nvSpPr>
          <p:cNvPr id="15" name="Content Placeholder 14"/>
          <p:cNvSpPr>
            <a:spLocks noGrp="1"/>
          </p:cNvSpPr>
          <p:nvPr>
            <p:ph sz="quarter" idx="13"/>
          </p:nvPr>
        </p:nvSpPr>
        <p:spPr>
          <a:xfrm>
            <a:off x="498474" y="1246090"/>
            <a:ext cx="7486533" cy="4130879"/>
          </a:xfrm>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6" name="Footer Placeholder 4"/>
          <p:cNvSpPr>
            <a:spLocks noGrp="1"/>
          </p:cNvSpPr>
          <p:nvPr>
            <p:ph type="ftr" sz="quarter" idx="3"/>
          </p:nvPr>
        </p:nvSpPr>
        <p:spPr>
          <a:xfrm>
            <a:off x="3418286" y="-7000"/>
            <a:ext cx="5174717" cy="365125"/>
          </a:xfrm>
          <a:prstGeom prst="rect">
            <a:avLst/>
          </a:prstGeom>
        </p:spPr>
        <p:txBody>
          <a:bodyPr vert="horz" lIns="91440" tIns="45720" rIns="91440" bIns="45720" rtlCol="0" anchor="ctr"/>
          <a:lstStyle>
            <a:lvl1pPr algn="ctr">
              <a:defRPr sz="2000" i="1">
                <a:solidFill>
                  <a:schemeClr val="bg2">
                    <a:lumMod val="20000"/>
                    <a:lumOff val="80000"/>
                  </a:schemeClr>
                </a:solidFill>
              </a:defRPr>
            </a:lvl1pPr>
          </a:lstStyle>
          <a:p>
            <a:r>
              <a:rPr lang="en-US" smtClean="0"/>
              <a:t>Dit navn her</a:t>
            </a:r>
            <a:endParaRPr lang="en-US" dirty="0"/>
          </a:p>
        </p:txBody>
      </p:sp>
      <p:sp>
        <p:nvSpPr>
          <p:cNvPr id="20" name="Content Placeholder 14"/>
          <p:cNvSpPr>
            <a:spLocks noGrp="1"/>
          </p:cNvSpPr>
          <p:nvPr>
            <p:ph sz="quarter" idx="15"/>
          </p:nvPr>
        </p:nvSpPr>
        <p:spPr>
          <a:xfrm>
            <a:off x="8325130" y="1236370"/>
            <a:ext cx="3149498" cy="4130879"/>
          </a:xfrm>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7"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solidFill>
                  <a:schemeClr val="tx1">
                    <a:lumMod val="50000"/>
                  </a:schemeClr>
                </a:solidFill>
              </a:defRPr>
            </a:lvl1pPr>
          </a:lstStyle>
          <a:p>
            <a:fld id="{430841EC-99BE-4340-888E-D714765BA307}" type="slidenum">
              <a:rPr lang="en-US" smtClean="0"/>
              <a:pPr/>
              <a:t>‹nr.›</a:t>
            </a:fld>
            <a:endParaRPr lang="en-US" dirty="0"/>
          </a:p>
        </p:txBody>
      </p:sp>
    </p:spTree>
    <p:extLst>
      <p:ext uri="{BB962C8B-B14F-4D97-AF65-F5344CB8AC3E}">
        <p14:creationId xmlns:p14="http://schemas.microsoft.com/office/powerpoint/2010/main" val="51680691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ørkt tema små knapper 2xindhold">
    <p:bg>
      <p:bgPr>
        <a:gradFill rotWithShape="1">
          <a:gsLst>
            <a:gs pos="0">
              <a:schemeClr val="bg2">
                <a:tint val="93000"/>
                <a:satMod val="150000"/>
                <a:shade val="98000"/>
                <a:lumMod val="102000"/>
              </a:schemeClr>
            </a:gs>
            <a:gs pos="50000">
              <a:schemeClr val="bg2">
                <a:tint val="98000"/>
                <a:satMod val="130000"/>
                <a:shade val="90000"/>
                <a:lumMod val="103000"/>
              </a:schemeClr>
            </a:gs>
            <a:gs pos="100000">
              <a:schemeClr val="bg2">
                <a:lumMod val="75000"/>
              </a:schemeClr>
            </a:gs>
          </a:gsLst>
          <a:lin ang="5400000" scaled="0"/>
        </a:gradFill>
        <a:effectLst/>
      </p:bgPr>
    </p:bg>
    <p:spTree>
      <p:nvGrpSpPr>
        <p:cNvPr id="1" name=""/>
        <p:cNvGrpSpPr/>
        <p:nvPr/>
      </p:nvGrpSpPr>
      <p:grpSpPr>
        <a:xfrm>
          <a:off x="0" y="0"/>
          <a:ext cx="0" cy="0"/>
          <a:chOff x="0" y="0"/>
          <a:chExt cx="0" cy="0"/>
        </a:xfrm>
      </p:grpSpPr>
      <p:sp>
        <p:nvSpPr>
          <p:cNvPr id="5" name="Rectangle 4"/>
          <p:cNvSpPr/>
          <p:nvPr userDrawn="1"/>
        </p:nvSpPr>
        <p:spPr>
          <a:xfrm>
            <a:off x="0" y="324557"/>
            <a:ext cx="12192000" cy="6208888"/>
          </a:xfrm>
          <a:prstGeom prst="rect">
            <a:avLst/>
          </a:prstGeom>
          <a:gradFill>
            <a:gsLst>
              <a:gs pos="87000">
                <a:schemeClr val="bg2">
                  <a:lumMod val="75000"/>
                </a:schemeClr>
              </a:gs>
              <a:gs pos="0">
                <a:schemeClr val="bg2">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230346" y="469974"/>
            <a:ext cx="3523212" cy="483376"/>
          </a:xfrm>
        </p:spPr>
        <p:txBody>
          <a:bodyPr anchor="t" anchorCtr="0">
            <a:normAutofit/>
          </a:bodyPr>
          <a:lstStyle>
            <a:lvl1pPr marL="0" indent="0" algn="l">
              <a:spcBef>
                <a:spcPts val="0"/>
              </a:spcBef>
              <a:buNone/>
              <a:defRPr sz="2000">
                <a:solidFill>
                  <a:schemeClr val="tx1"/>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7" name="Rectangle 6"/>
          <p:cNvSpPr/>
          <p:nvPr userDrawn="1"/>
        </p:nvSpPr>
        <p:spPr>
          <a:xfrm>
            <a:off x="0" y="1"/>
            <a:ext cx="12386022" cy="324556"/>
          </a:xfrm>
          <a:prstGeom prst="rect">
            <a:avLst/>
          </a:prstGeom>
          <a:gradFill flip="none" rotWithShape="1">
            <a:gsLst>
              <a:gs pos="71000">
                <a:schemeClr val="bg2">
                  <a:lumMod val="40000"/>
                  <a:lumOff val="60000"/>
                  <a:alpha val="76000"/>
                </a:schemeClr>
              </a:gs>
              <a:gs pos="8000">
                <a:srgbClr val="FFFFFF">
                  <a:alpha val="76000"/>
                </a:srgbClr>
              </a:gs>
            </a:gsLst>
            <a:lin ang="0" scaled="1"/>
            <a:tileRect/>
          </a:gra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rgbClr val="465872"/>
                </a:solidFill>
              </a:rPr>
              <a:t>OS – LIVSFORTÆLLINGER    </a:t>
            </a:r>
            <a:r>
              <a:rPr lang="en-US" i="1" dirty="0" smtClean="0">
                <a:solidFill>
                  <a:schemeClr val="bg2">
                    <a:lumMod val="60000"/>
                    <a:lumOff val="40000"/>
                  </a:schemeClr>
                </a:solidFill>
              </a:rPr>
              <a:t>.</a:t>
            </a:r>
            <a:endParaRPr lang="en-US" i="1" dirty="0">
              <a:solidFill>
                <a:schemeClr val="bg2">
                  <a:lumMod val="60000"/>
                  <a:lumOff val="40000"/>
                </a:schemeClr>
              </a:solidFill>
            </a:endParaRPr>
          </a:p>
        </p:txBody>
      </p:sp>
      <p:sp>
        <p:nvSpPr>
          <p:cNvPr id="2" name="Title 1"/>
          <p:cNvSpPr>
            <a:spLocks noGrp="1"/>
          </p:cNvSpPr>
          <p:nvPr>
            <p:ph type="title"/>
          </p:nvPr>
        </p:nvSpPr>
        <p:spPr>
          <a:xfrm>
            <a:off x="235178" y="-319104"/>
            <a:ext cx="7441162" cy="694683"/>
          </a:xfrm>
        </p:spPr>
        <p:txBody>
          <a:bodyPr anchor="b" anchorCtr="0"/>
          <a:lstStyle>
            <a:lvl1pPr algn="l">
              <a:defRPr sz="2400" b="1" cap="none" baseline="0">
                <a:solidFill>
                  <a:srgbClr val="0D0D0D"/>
                </a:solidFill>
                <a:effectLst>
                  <a:outerShdw blurRad="50800" dist="38100" dir="2700000" algn="tl" rotWithShape="0">
                    <a:prstClr val="black">
                      <a:alpha val="40000"/>
                    </a:prstClr>
                  </a:outerShdw>
                </a:effectLst>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dirty="0"/>
          </a:p>
        </p:txBody>
      </p:sp>
      <p:sp>
        <p:nvSpPr>
          <p:cNvPr id="15" name="Content Placeholder 14"/>
          <p:cNvSpPr>
            <a:spLocks noGrp="1"/>
          </p:cNvSpPr>
          <p:nvPr>
            <p:ph sz="quarter" idx="13"/>
          </p:nvPr>
        </p:nvSpPr>
        <p:spPr>
          <a:xfrm>
            <a:off x="296333" y="945444"/>
            <a:ext cx="4021667" cy="5305778"/>
          </a:xfrm>
          <a:solidFill>
            <a:schemeClr val="bg2">
              <a:lumMod val="20000"/>
              <a:lumOff val="80000"/>
            </a:schemeClr>
          </a:solidFill>
          <a:effectLst>
            <a:outerShdw blurRad="50800" dist="38100" dir="5400000" algn="t" rotWithShape="0">
              <a:prstClr val="black">
                <a:alpha val="40000"/>
              </a:prstClr>
            </a:outerShdw>
          </a:effectLst>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6" name="Footer Placeholder 4"/>
          <p:cNvSpPr>
            <a:spLocks noGrp="1"/>
          </p:cNvSpPr>
          <p:nvPr>
            <p:ph type="ftr" sz="quarter" idx="3"/>
          </p:nvPr>
        </p:nvSpPr>
        <p:spPr>
          <a:xfrm>
            <a:off x="3418286" y="-37993"/>
            <a:ext cx="5174717" cy="365125"/>
          </a:xfrm>
          <a:prstGeom prst="rect">
            <a:avLst/>
          </a:prstGeom>
        </p:spPr>
        <p:txBody>
          <a:bodyPr vert="horz" lIns="91440" tIns="45720" rIns="91440" bIns="45720" rtlCol="0" anchor="ctr"/>
          <a:lstStyle>
            <a:lvl1pPr algn="ctr">
              <a:defRPr sz="2000" i="1">
                <a:solidFill>
                  <a:schemeClr val="bg2">
                    <a:lumMod val="20000"/>
                    <a:lumOff val="80000"/>
                  </a:schemeClr>
                </a:solidFill>
              </a:defRPr>
            </a:lvl1pPr>
          </a:lstStyle>
          <a:p>
            <a:r>
              <a:rPr lang="en-US" smtClean="0"/>
              <a:t>Dit navn her</a:t>
            </a:r>
            <a:endParaRPr lang="en-US" dirty="0"/>
          </a:p>
        </p:txBody>
      </p:sp>
      <p:sp>
        <p:nvSpPr>
          <p:cNvPr id="20" name="Content Placeholder 14"/>
          <p:cNvSpPr>
            <a:spLocks noGrp="1"/>
          </p:cNvSpPr>
          <p:nvPr>
            <p:ph sz="quarter" idx="15"/>
          </p:nvPr>
        </p:nvSpPr>
        <p:spPr>
          <a:xfrm>
            <a:off x="4595373" y="945444"/>
            <a:ext cx="7356738" cy="5305778"/>
          </a:xfrm>
          <a:solidFill>
            <a:schemeClr val="bg2">
              <a:lumMod val="20000"/>
              <a:lumOff val="80000"/>
            </a:schemeClr>
          </a:solidFill>
          <a:effectLst>
            <a:outerShdw blurRad="50800" dist="38100" dir="5400000" algn="t" rotWithShape="0">
              <a:prstClr val="black">
                <a:alpha val="40000"/>
              </a:prstClr>
            </a:outerShdw>
          </a:effectLst>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7" name="Snip Single Corner Rectangle 16"/>
          <p:cNvSpPr/>
          <p:nvPr userDrawn="1"/>
        </p:nvSpPr>
        <p:spPr>
          <a:xfrm flipH="1">
            <a:off x="0" y="6533444"/>
            <a:ext cx="12192000" cy="324556"/>
          </a:xfrm>
          <a:prstGeom prst="snip1Rect">
            <a:avLst>
              <a:gd name="adj" fmla="val 0"/>
            </a:avLst>
          </a:prstGeom>
          <a:solidFill>
            <a:schemeClr val="bg2">
              <a:lumMod val="7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frundet rektangel 35">
            <a:hlinkClick r:id="" action="ppaction://hlinkshowjump?jump=lastslideviewed" highlightClick="1"/>
          </p:cNvPr>
          <p:cNvSpPr/>
          <p:nvPr userDrawn="1"/>
        </p:nvSpPr>
        <p:spPr>
          <a:xfrm>
            <a:off x="10560324" y="6584621"/>
            <a:ext cx="749179" cy="221737"/>
          </a:xfrm>
          <a:prstGeom prst="roundRect">
            <a:avLst/>
          </a:prstGeom>
          <a:solidFill>
            <a:schemeClr val="bg2">
              <a:lumMod val="60000"/>
              <a:lumOff val="40000"/>
              <a:alpha val="76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lumOff val="5000"/>
                  </a:schemeClr>
                </a:solidFill>
              </a:rPr>
              <a:t>Tilbage</a:t>
            </a:r>
            <a:endParaRPr lang="da-DK" sz="1400" dirty="0">
              <a:solidFill>
                <a:schemeClr val="bg1"/>
              </a:solidFill>
            </a:endParaRPr>
          </a:p>
        </p:txBody>
      </p:sp>
      <p:sp>
        <p:nvSpPr>
          <p:cNvPr id="21" name="Afrundet rektangel 35">
            <a:hlinkClick r:id="rId2" action="ppaction://hlinksldjump" highlightClick="1"/>
          </p:cNvPr>
          <p:cNvSpPr/>
          <p:nvPr userDrawn="1"/>
        </p:nvSpPr>
        <p:spPr>
          <a:xfrm>
            <a:off x="9678337" y="6584622"/>
            <a:ext cx="807472" cy="221280"/>
          </a:xfrm>
          <a:prstGeom prst="roundRect">
            <a:avLst/>
          </a:prstGeom>
          <a:solidFill>
            <a:schemeClr val="bg2">
              <a:lumMod val="60000"/>
              <a:lumOff val="40000"/>
              <a:alpha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lumOff val="5000"/>
                  </a:schemeClr>
                </a:solidFill>
              </a:rPr>
              <a:t>Oversigt</a:t>
            </a:r>
            <a:endParaRPr lang="da-DK" sz="1400" dirty="0">
              <a:solidFill>
                <a:schemeClr val="bg1"/>
              </a:solidFill>
            </a:endParaRPr>
          </a:p>
        </p:txBody>
      </p:sp>
      <p:sp>
        <p:nvSpPr>
          <p:cNvPr id="22" name="Afrundet rektangel 35">
            <a:hlinkClick r:id="" action="ppaction://hlinkshowjump?jump=nextslide" highlightClick="1"/>
          </p:cNvPr>
          <p:cNvSpPr/>
          <p:nvPr userDrawn="1"/>
        </p:nvSpPr>
        <p:spPr>
          <a:xfrm>
            <a:off x="11383512" y="6584620"/>
            <a:ext cx="749688" cy="221281"/>
          </a:xfrm>
          <a:prstGeom prst="roundRect">
            <a:avLst/>
          </a:prstGeom>
          <a:solidFill>
            <a:schemeClr val="bg2">
              <a:lumMod val="60000"/>
              <a:lumOff val="40000"/>
              <a:alpha val="76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lumOff val="5000"/>
                  </a:schemeClr>
                </a:solidFill>
              </a:rPr>
              <a:t>Næste</a:t>
            </a:r>
            <a:endParaRPr lang="da-DK" sz="1400" dirty="0">
              <a:solidFill>
                <a:schemeClr val="bg1"/>
              </a:solidFill>
            </a:endParaRPr>
          </a:p>
        </p:txBody>
      </p:sp>
      <p:sp>
        <p:nvSpPr>
          <p:cNvPr id="23" name="Afrundet rektangel 35">
            <a:hlinkClick r:id="" action="ppaction://hlinkshowjump?jump=endshow" highlightClick="1"/>
          </p:cNvPr>
          <p:cNvSpPr/>
          <p:nvPr userDrawn="1"/>
        </p:nvSpPr>
        <p:spPr>
          <a:xfrm>
            <a:off x="8808109" y="6584620"/>
            <a:ext cx="783981" cy="221280"/>
          </a:xfrm>
          <a:prstGeom prst="roundRect">
            <a:avLst/>
          </a:prstGeom>
          <a:solidFill>
            <a:schemeClr val="bg2">
              <a:lumMod val="60000"/>
              <a:lumOff val="40000"/>
              <a:alpha val="76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lumOff val="5000"/>
                  </a:schemeClr>
                </a:solidFill>
              </a:rPr>
              <a:t>Rediger</a:t>
            </a:r>
            <a:endParaRPr lang="da-DK" sz="1400" dirty="0">
              <a:solidFill>
                <a:schemeClr val="bg1"/>
              </a:solidFill>
            </a:endParaRPr>
          </a:p>
        </p:txBody>
      </p:sp>
      <p:sp>
        <p:nvSpPr>
          <p:cNvPr id="24" name="Text Placeholder 2"/>
          <p:cNvSpPr>
            <a:spLocks noGrp="1"/>
          </p:cNvSpPr>
          <p:nvPr>
            <p:ph type="body" idx="16"/>
          </p:nvPr>
        </p:nvSpPr>
        <p:spPr>
          <a:xfrm>
            <a:off x="4474965" y="481263"/>
            <a:ext cx="7251367" cy="483376"/>
          </a:xfrm>
        </p:spPr>
        <p:txBody>
          <a:bodyPr anchor="t" anchorCtr="0">
            <a:normAutofit/>
          </a:bodyPr>
          <a:lstStyle>
            <a:lvl1pPr marL="0" indent="0" algn="l">
              <a:spcBef>
                <a:spcPts val="0"/>
              </a:spcBef>
              <a:buNone/>
              <a:defRPr sz="2000">
                <a:solidFill>
                  <a:schemeClr val="tx1"/>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18"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solidFill>
                  <a:schemeClr val="bg2">
                    <a:lumMod val="60000"/>
                    <a:lumOff val="40000"/>
                  </a:schemeClr>
                </a:solidFill>
              </a:defRPr>
            </a:lvl1pPr>
          </a:lstStyle>
          <a:p>
            <a:fld id="{430841EC-99BE-4340-888E-D714765BA307}" type="slidenum">
              <a:rPr lang="en-US" smtClean="0"/>
              <a:pPr/>
              <a:t>‹nr.›</a:t>
            </a:fld>
            <a:endParaRPr lang="en-US" dirty="0"/>
          </a:p>
        </p:txBody>
      </p:sp>
    </p:spTree>
    <p:extLst>
      <p:ext uri="{BB962C8B-B14F-4D97-AF65-F5344CB8AC3E}">
        <p14:creationId xmlns:p14="http://schemas.microsoft.com/office/powerpoint/2010/main" val="104133730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Mørk blå 2 x indho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36088"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20000"/>
                    <a:lumOff val="80000"/>
                  </a:schemeClr>
                </a:solidFill>
                <a:latin typeface="Calibri" charset="0"/>
                <a:ea typeface="Calibri" charset="0"/>
                <a:cs typeface="Calibri" charset="0"/>
              </a:rPr>
              <a:t>OS – LIVSFORTÆLLINGER     </a:t>
            </a:r>
            <a:r>
              <a:rPr lang="en-US" i="1" dirty="0" smtClean="0">
                <a:solidFill>
                  <a:schemeClr val="bg2">
                    <a:lumMod val="40000"/>
                    <a:lumOff val="60000"/>
                  </a:schemeClr>
                </a:solidFill>
              </a:rPr>
              <a:t>.</a:t>
            </a:r>
            <a:endParaRPr lang="en-US" i="1" dirty="0">
              <a:solidFill>
                <a:schemeClr val="bg2">
                  <a:lumMod val="40000"/>
                  <a:lumOff val="60000"/>
                </a:schemeClr>
              </a:solidFill>
            </a:endParaRPr>
          </a:p>
        </p:txBody>
      </p:sp>
      <p:sp>
        <p:nvSpPr>
          <p:cNvPr id="111" name="Title 1"/>
          <p:cNvSpPr>
            <a:spLocks noGrp="1"/>
          </p:cNvSpPr>
          <p:nvPr>
            <p:ph type="title" hasCustomPrompt="1"/>
          </p:nvPr>
        </p:nvSpPr>
        <p:spPr>
          <a:xfrm>
            <a:off x="179602" y="-307766"/>
            <a:ext cx="4028174"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Min tro</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3"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4" name="Pladsholder til indhold 3"/>
          <p:cNvSpPr>
            <a:spLocks noGrp="1"/>
          </p:cNvSpPr>
          <p:nvPr>
            <p:ph sz="quarter" idx="12" hasCustomPrompt="1"/>
          </p:nvPr>
        </p:nvSpPr>
        <p:spPr>
          <a:xfrm>
            <a:off x="284739" y="5417518"/>
            <a:ext cx="4806542" cy="960230"/>
          </a:xfrm>
          <a:effectLst/>
        </p:spPr>
        <p:txBody>
          <a:bodyPr>
            <a:normAutofit/>
          </a:bodyPr>
          <a:lstStyle>
            <a:lvl1pPr>
              <a:defRPr sz="1400">
                <a:solidFill>
                  <a:schemeClr val="bg1">
                    <a:lumMod val="95000"/>
                    <a:lumOff val="5000"/>
                  </a:schemeClr>
                </a:solidFill>
                <a:effectLst/>
              </a:defRPr>
            </a:lvl1pPr>
            <a:lvl2pPr>
              <a:defRPr>
                <a:solidFill>
                  <a:schemeClr val="bg1">
                    <a:lumMod val="95000"/>
                    <a:lumOff val="5000"/>
                  </a:schemeClr>
                </a:solidFill>
                <a:effectLst/>
              </a:defRPr>
            </a:lvl2pPr>
            <a:lvl3pPr>
              <a:defRPr>
                <a:solidFill>
                  <a:schemeClr val="bg1">
                    <a:lumMod val="95000"/>
                    <a:lumOff val="5000"/>
                  </a:schemeClr>
                </a:solidFill>
                <a:effectLst/>
              </a:defRPr>
            </a:lvl3pPr>
            <a:lvl4pPr>
              <a:defRPr>
                <a:solidFill>
                  <a:schemeClr val="bg1">
                    <a:lumMod val="95000"/>
                    <a:lumOff val="5000"/>
                  </a:schemeClr>
                </a:solidFill>
                <a:effectLst/>
              </a:defRPr>
            </a:lvl4pPr>
            <a:lvl5pPr>
              <a:defRPr>
                <a:solidFill>
                  <a:schemeClr val="bg1">
                    <a:lumMod val="95000"/>
                    <a:lumOff val="5000"/>
                  </a:schemeClr>
                </a:solidFill>
                <a:effectLst/>
              </a:defRPr>
            </a:lvl5pPr>
          </a:lstStyle>
          <a:p>
            <a:pPr lvl="0"/>
            <a:r>
              <a:rPr lang="da-DK" dirty="0" smtClean="0"/>
              <a:t>Klik for at redigere </a:t>
            </a:r>
            <a:r>
              <a:rPr lang="da-DK" smtClean="0"/>
              <a:t>i master</a:t>
            </a:r>
            <a:endParaRPr lang="da-DK" dirty="0"/>
          </a:p>
        </p:txBody>
      </p:sp>
      <p:sp>
        <p:nvSpPr>
          <p:cNvPr id="13" name="Pladsholder til indhold 3"/>
          <p:cNvSpPr>
            <a:spLocks noGrp="1"/>
          </p:cNvSpPr>
          <p:nvPr>
            <p:ph sz="quarter" idx="13"/>
          </p:nvPr>
        </p:nvSpPr>
        <p:spPr>
          <a:xfrm>
            <a:off x="5039513" y="616270"/>
            <a:ext cx="6718844" cy="5761478"/>
          </a:xfrm>
          <a:effectLst/>
        </p:spPr>
        <p:txBody>
          <a:bodyPr/>
          <a:lstStyle>
            <a:lvl1pPr>
              <a:defRPr>
                <a:solidFill>
                  <a:schemeClr val="bg1">
                    <a:lumMod val="95000"/>
                    <a:lumOff val="5000"/>
                  </a:schemeClr>
                </a:solidFill>
              </a:defRPr>
            </a:lvl1pPr>
            <a:lvl2pPr>
              <a:defRPr>
                <a:solidFill>
                  <a:schemeClr val="bg1">
                    <a:lumMod val="95000"/>
                    <a:lumOff val="5000"/>
                  </a:schemeClr>
                </a:solidFill>
              </a:defRPr>
            </a:lvl2pPr>
            <a:lvl3pPr>
              <a:defRPr>
                <a:solidFill>
                  <a:schemeClr val="bg1">
                    <a:lumMod val="95000"/>
                    <a:lumOff val="5000"/>
                  </a:schemeClr>
                </a:solidFill>
              </a:defRPr>
            </a:lvl3pPr>
            <a:lvl4pPr>
              <a:defRPr>
                <a:solidFill>
                  <a:schemeClr val="bg1">
                    <a:lumMod val="95000"/>
                    <a:lumOff val="5000"/>
                  </a:schemeClr>
                </a:solidFill>
              </a:defRPr>
            </a:lvl4pPr>
            <a:lvl5pPr>
              <a:defRPr>
                <a:solidFill>
                  <a:schemeClr val="bg1">
                    <a:lumMod val="95000"/>
                    <a:lumOff val="5000"/>
                  </a:schemeClr>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4" name="Rektangel 13"/>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ro - Jødedommen">
    <p:bg>
      <p:bgPr>
        <a:solidFill>
          <a:schemeClr val="tx1"/>
        </a:soli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36088"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20000"/>
                    <a:lumOff val="80000"/>
                  </a:schemeClr>
                </a:solidFill>
                <a:latin typeface="Calibri" charset="0"/>
                <a:ea typeface="Calibri" charset="0"/>
                <a:cs typeface="Calibri" charset="0"/>
              </a:rPr>
              <a:t>OS – LIVSFORTÆLLINGER     </a:t>
            </a:r>
            <a:r>
              <a:rPr lang="en-US" i="1" dirty="0" smtClean="0">
                <a:solidFill>
                  <a:schemeClr val="bg2">
                    <a:lumMod val="20000"/>
                    <a:lumOff val="80000"/>
                  </a:schemeClr>
                </a:solidFill>
              </a:rPr>
              <a:t>.</a:t>
            </a:r>
            <a:endParaRPr lang="en-US" i="1" dirty="0">
              <a:solidFill>
                <a:schemeClr val="bg2">
                  <a:lumMod val="20000"/>
                  <a:lumOff val="80000"/>
                </a:schemeClr>
              </a:solidFill>
            </a:endParaRPr>
          </a:p>
        </p:txBody>
      </p:sp>
      <p:sp>
        <p:nvSpPr>
          <p:cNvPr id="111" name="Title 1"/>
          <p:cNvSpPr>
            <a:spLocks noGrp="1"/>
          </p:cNvSpPr>
          <p:nvPr>
            <p:ph type="title" hasCustomPrompt="1"/>
          </p:nvPr>
        </p:nvSpPr>
        <p:spPr>
          <a:xfrm>
            <a:off x="179602" y="-307766"/>
            <a:ext cx="4028174"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Min tro</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4" name="Pladsholder til indhold 3"/>
          <p:cNvSpPr>
            <a:spLocks noGrp="1"/>
          </p:cNvSpPr>
          <p:nvPr>
            <p:ph sz="quarter" idx="12" hasCustomPrompt="1"/>
          </p:nvPr>
        </p:nvSpPr>
        <p:spPr>
          <a:xfrm>
            <a:off x="181118" y="5200949"/>
            <a:ext cx="4806542" cy="960230"/>
          </a:xfrm>
          <a:effectLst/>
        </p:spPr>
        <p:txBody>
          <a:bodyPr>
            <a:normAutofit/>
          </a:bodyPr>
          <a:lstStyle>
            <a:lvl1pPr>
              <a:defRPr sz="1400">
                <a:solidFill>
                  <a:schemeClr val="bg1">
                    <a:lumMod val="95000"/>
                    <a:lumOff val="5000"/>
                  </a:schemeClr>
                </a:solidFill>
                <a:effectLst/>
              </a:defRPr>
            </a:lvl1pPr>
            <a:lvl2pPr>
              <a:defRPr>
                <a:solidFill>
                  <a:schemeClr val="bg1">
                    <a:lumMod val="95000"/>
                    <a:lumOff val="5000"/>
                  </a:schemeClr>
                </a:solidFill>
                <a:effectLst/>
              </a:defRPr>
            </a:lvl2pPr>
            <a:lvl3pPr>
              <a:defRPr>
                <a:solidFill>
                  <a:schemeClr val="bg1">
                    <a:lumMod val="95000"/>
                    <a:lumOff val="5000"/>
                  </a:schemeClr>
                </a:solidFill>
                <a:effectLst/>
              </a:defRPr>
            </a:lvl3pPr>
            <a:lvl4pPr>
              <a:defRPr>
                <a:solidFill>
                  <a:schemeClr val="bg1">
                    <a:lumMod val="95000"/>
                    <a:lumOff val="5000"/>
                  </a:schemeClr>
                </a:solidFill>
                <a:effectLst/>
              </a:defRPr>
            </a:lvl4pPr>
            <a:lvl5pPr>
              <a:defRPr>
                <a:solidFill>
                  <a:schemeClr val="bg1">
                    <a:lumMod val="95000"/>
                    <a:lumOff val="5000"/>
                  </a:schemeClr>
                </a:solidFill>
                <a:effectLst/>
              </a:defRPr>
            </a:lvl5pPr>
          </a:lstStyle>
          <a:p>
            <a:pPr lvl="0"/>
            <a:r>
              <a:rPr lang="da-DK" dirty="0" smtClean="0"/>
              <a:t>Klik for at redigere </a:t>
            </a:r>
            <a:r>
              <a:rPr lang="da-DK" smtClean="0"/>
              <a:t>i master</a:t>
            </a:r>
            <a:endParaRPr lang="da-DK" dirty="0"/>
          </a:p>
        </p:txBody>
      </p:sp>
      <p:sp>
        <p:nvSpPr>
          <p:cNvPr id="13" name="Pladsholder til indhold 3"/>
          <p:cNvSpPr>
            <a:spLocks noGrp="1"/>
          </p:cNvSpPr>
          <p:nvPr>
            <p:ph sz="quarter" idx="13"/>
          </p:nvPr>
        </p:nvSpPr>
        <p:spPr>
          <a:xfrm>
            <a:off x="4908884" y="616270"/>
            <a:ext cx="6849473" cy="5761478"/>
          </a:xfrm>
          <a:effectLst/>
        </p:spPr>
        <p:txBody>
          <a:bodyPr/>
          <a:lstStyle>
            <a:lvl1pPr>
              <a:defRPr>
                <a:solidFill>
                  <a:schemeClr val="bg1">
                    <a:lumMod val="95000"/>
                    <a:lumOff val="5000"/>
                  </a:schemeClr>
                </a:solidFill>
              </a:defRPr>
            </a:lvl1pPr>
            <a:lvl2pPr>
              <a:defRPr>
                <a:solidFill>
                  <a:schemeClr val="bg1">
                    <a:lumMod val="95000"/>
                    <a:lumOff val="5000"/>
                  </a:schemeClr>
                </a:solidFill>
              </a:defRPr>
            </a:lvl2pPr>
            <a:lvl3pPr>
              <a:defRPr>
                <a:solidFill>
                  <a:schemeClr val="bg1">
                    <a:lumMod val="95000"/>
                    <a:lumOff val="5000"/>
                  </a:schemeClr>
                </a:solidFill>
              </a:defRPr>
            </a:lvl3pPr>
            <a:lvl4pPr>
              <a:defRPr>
                <a:solidFill>
                  <a:schemeClr val="bg1">
                    <a:lumMod val="95000"/>
                    <a:lumOff val="5000"/>
                  </a:schemeClr>
                </a:solidFill>
              </a:defRPr>
            </a:lvl4pPr>
            <a:lvl5pPr>
              <a:defRPr>
                <a:solidFill>
                  <a:schemeClr val="bg1">
                    <a:lumMod val="95000"/>
                    <a:lumOff val="5000"/>
                  </a:schemeClr>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4" name="Rektangel 13"/>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pic>
        <p:nvPicPr>
          <p:cNvPr id="15" name="Billed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8626" y="725070"/>
            <a:ext cx="3524608" cy="3524608"/>
          </a:xfrm>
          <a:prstGeom prst="rect">
            <a:avLst/>
          </a:prstGeom>
        </p:spPr>
      </p:pic>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ro - Hinduismen">
    <p:bg>
      <p:bgPr>
        <a:solidFill>
          <a:schemeClr val="tx1"/>
        </a:soli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36088"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20000"/>
                    <a:lumOff val="80000"/>
                  </a:schemeClr>
                </a:solidFill>
                <a:latin typeface="Calibri" charset="0"/>
                <a:ea typeface="Calibri" charset="0"/>
                <a:cs typeface="Calibri" charset="0"/>
              </a:rPr>
              <a:t>OS – LIVSFORTÆLLINGER     </a:t>
            </a:r>
            <a:r>
              <a:rPr lang="en-US" i="1" dirty="0" smtClean="0">
                <a:solidFill>
                  <a:srgbClr val="7C93C1"/>
                </a:solidFill>
              </a:rPr>
              <a:t>.</a:t>
            </a:r>
            <a:endParaRPr lang="en-US" i="1" dirty="0">
              <a:solidFill>
                <a:srgbClr val="7C93C1"/>
              </a:solidFill>
            </a:endParaRPr>
          </a:p>
        </p:txBody>
      </p:sp>
      <p:sp>
        <p:nvSpPr>
          <p:cNvPr id="111" name="Title 1"/>
          <p:cNvSpPr>
            <a:spLocks noGrp="1"/>
          </p:cNvSpPr>
          <p:nvPr>
            <p:ph type="title" hasCustomPrompt="1"/>
          </p:nvPr>
        </p:nvSpPr>
        <p:spPr>
          <a:xfrm>
            <a:off x="179602" y="-307766"/>
            <a:ext cx="4028174"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Min tro</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4" name="Pladsholder til indhold 3"/>
          <p:cNvSpPr>
            <a:spLocks noGrp="1"/>
          </p:cNvSpPr>
          <p:nvPr>
            <p:ph sz="quarter" idx="12" hasCustomPrompt="1"/>
          </p:nvPr>
        </p:nvSpPr>
        <p:spPr>
          <a:xfrm>
            <a:off x="277371" y="5194074"/>
            <a:ext cx="4806542" cy="960230"/>
          </a:xfrm>
          <a:effectLst/>
        </p:spPr>
        <p:txBody>
          <a:bodyPr>
            <a:normAutofit/>
          </a:bodyPr>
          <a:lstStyle>
            <a:lvl1pPr>
              <a:defRPr sz="1400">
                <a:solidFill>
                  <a:schemeClr val="bg1">
                    <a:lumMod val="95000"/>
                    <a:lumOff val="5000"/>
                  </a:schemeClr>
                </a:solidFill>
                <a:effectLst/>
              </a:defRPr>
            </a:lvl1pPr>
            <a:lvl2pPr>
              <a:defRPr>
                <a:solidFill>
                  <a:schemeClr val="bg1">
                    <a:lumMod val="95000"/>
                    <a:lumOff val="5000"/>
                  </a:schemeClr>
                </a:solidFill>
                <a:effectLst/>
              </a:defRPr>
            </a:lvl2pPr>
            <a:lvl3pPr>
              <a:defRPr>
                <a:solidFill>
                  <a:schemeClr val="bg1">
                    <a:lumMod val="95000"/>
                    <a:lumOff val="5000"/>
                  </a:schemeClr>
                </a:solidFill>
                <a:effectLst/>
              </a:defRPr>
            </a:lvl3pPr>
            <a:lvl4pPr>
              <a:defRPr>
                <a:solidFill>
                  <a:schemeClr val="bg1">
                    <a:lumMod val="95000"/>
                    <a:lumOff val="5000"/>
                  </a:schemeClr>
                </a:solidFill>
                <a:effectLst/>
              </a:defRPr>
            </a:lvl4pPr>
            <a:lvl5pPr>
              <a:defRPr>
                <a:solidFill>
                  <a:schemeClr val="bg1">
                    <a:lumMod val="95000"/>
                    <a:lumOff val="5000"/>
                  </a:schemeClr>
                </a:solidFill>
                <a:effectLst/>
              </a:defRPr>
            </a:lvl5pPr>
          </a:lstStyle>
          <a:p>
            <a:pPr lvl="0"/>
            <a:r>
              <a:rPr lang="da-DK" dirty="0" smtClean="0"/>
              <a:t>Klik for at redigere </a:t>
            </a:r>
            <a:r>
              <a:rPr lang="da-DK" smtClean="0"/>
              <a:t>i master</a:t>
            </a:r>
            <a:endParaRPr lang="da-DK" dirty="0"/>
          </a:p>
        </p:txBody>
      </p:sp>
      <p:sp>
        <p:nvSpPr>
          <p:cNvPr id="13" name="Pladsholder til indhold 3"/>
          <p:cNvSpPr>
            <a:spLocks noGrp="1"/>
          </p:cNvSpPr>
          <p:nvPr>
            <p:ph sz="quarter" idx="13"/>
          </p:nvPr>
        </p:nvSpPr>
        <p:spPr>
          <a:xfrm>
            <a:off x="5018887" y="616270"/>
            <a:ext cx="6739470" cy="5761478"/>
          </a:xfrm>
          <a:effectLst/>
        </p:spPr>
        <p:txBody>
          <a:bodyPr/>
          <a:lstStyle>
            <a:lvl1pPr>
              <a:defRPr>
                <a:solidFill>
                  <a:schemeClr val="bg1">
                    <a:lumMod val="95000"/>
                    <a:lumOff val="5000"/>
                  </a:schemeClr>
                </a:solidFill>
              </a:defRPr>
            </a:lvl1pPr>
            <a:lvl2pPr>
              <a:defRPr>
                <a:solidFill>
                  <a:schemeClr val="bg1">
                    <a:lumMod val="95000"/>
                    <a:lumOff val="5000"/>
                  </a:schemeClr>
                </a:solidFill>
              </a:defRPr>
            </a:lvl2pPr>
            <a:lvl3pPr>
              <a:defRPr>
                <a:solidFill>
                  <a:schemeClr val="bg1">
                    <a:lumMod val="95000"/>
                    <a:lumOff val="5000"/>
                  </a:schemeClr>
                </a:solidFill>
              </a:defRPr>
            </a:lvl3pPr>
            <a:lvl4pPr>
              <a:defRPr>
                <a:solidFill>
                  <a:schemeClr val="bg1">
                    <a:lumMod val="95000"/>
                    <a:lumOff val="5000"/>
                  </a:schemeClr>
                </a:solidFill>
              </a:defRPr>
            </a:lvl4pPr>
            <a:lvl5pPr>
              <a:defRPr>
                <a:solidFill>
                  <a:schemeClr val="bg1">
                    <a:lumMod val="95000"/>
                    <a:lumOff val="5000"/>
                  </a:schemeClr>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4" name="Rektangel 13"/>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pic>
        <p:nvPicPr>
          <p:cNvPr id="2" name="Billed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7376" y="867646"/>
            <a:ext cx="2898967" cy="2969957"/>
          </a:xfrm>
          <a:prstGeom prst="rect">
            <a:avLst/>
          </a:prstGeom>
          <a:effectLst>
            <a:outerShdw blurRad="50800" dist="38100" dir="2700000" algn="tl" rotWithShape="0">
              <a:prstClr val="black">
                <a:alpha val="40000"/>
              </a:prstClr>
            </a:outerShdw>
          </a:effectLst>
        </p:spPr>
      </p:pic>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ro - Islam">
    <p:bg>
      <p:bgPr>
        <a:solidFill>
          <a:schemeClr val="tx1"/>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6199"/>
                    </a14:imgEffect>
                    <a14:imgEffect>
                      <a14:brightnessContrast bright="9000"/>
                    </a14:imgEffect>
                  </a14:imgLayer>
                </a14:imgProps>
              </a:ext>
              <a:ext uri="{28A0092B-C50C-407E-A947-70E740481C1C}">
                <a14:useLocalDpi xmlns:a14="http://schemas.microsoft.com/office/drawing/2010/main"/>
              </a:ext>
            </a:extLst>
          </a:blip>
          <a:stretch>
            <a:fillRect/>
          </a:stretch>
        </p:blipFill>
        <p:spPr>
          <a:xfrm>
            <a:off x="242234" y="43294"/>
            <a:ext cx="3321646" cy="4583708"/>
          </a:xfrm>
          <a:prstGeom prst="rect">
            <a:avLst/>
          </a:prstGeom>
          <a:effectLst>
            <a:softEdge rad="190500"/>
          </a:effectLst>
        </p:spPr>
      </p:pic>
      <p:sp>
        <p:nvSpPr>
          <p:cNvPr id="110" name="Rectangle 109"/>
          <p:cNvSpPr/>
          <p:nvPr userDrawn="1"/>
        </p:nvSpPr>
        <p:spPr>
          <a:xfrm>
            <a:off x="-1" y="-22682"/>
            <a:ext cx="12336088"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20000"/>
                    <a:lumOff val="80000"/>
                  </a:schemeClr>
                </a:solidFill>
                <a:latin typeface="Calibri" charset="0"/>
                <a:ea typeface="Calibri" charset="0"/>
                <a:cs typeface="Calibri" charset="0"/>
              </a:rPr>
              <a:t>OS – LIVSFORTÆLLINGER     </a:t>
            </a:r>
            <a:r>
              <a:rPr lang="en-US" i="1" dirty="0" smtClean="0">
                <a:solidFill>
                  <a:schemeClr val="bg2">
                    <a:lumMod val="20000"/>
                    <a:lumOff val="80000"/>
                  </a:schemeClr>
                </a:solidFill>
              </a:rPr>
              <a:t>.</a:t>
            </a:r>
            <a:endParaRPr lang="en-US" i="1" dirty="0">
              <a:solidFill>
                <a:schemeClr val="bg2">
                  <a:lumMod val="20000"/>
                  <a:lumOff val="80000"/>
                </a:schemeClr>
              </a:solidFill>
            </a:endParaRPr>
          </a:p>
        </p:txBody>
      </p:sp>
      <p:sp>
        <p:nvSpPr>
          <p:cNvPr id="111" name="Title 1"/>
          <p:cNvSpPr>
            <a:spLocks noGrp="1"/>
          </p:cNvSpPr>
          <p:nvPr>
            <p:ph type="title" hasCustomPrompt="1"/>
          </p:nvPr>
        </p:nvSpPr>
        <p:spPr>
          <a:xfrm>
            <a:off x="179602" y="-307766"/>
            <a:ext cx="4028174"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Min tro</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dirty="0" err="1" smtClean="0"/>
              <a:t>Dit</a:t>
            </a:r>
            <a:r>
              <a:rPr lang="en-US" dirty="0" smtClean="0"/>
              <a:t> </a:t>
            </a:r>
            <a:r>
              <a:rPr lang="en-US" dirty="0" err="1" smtClean="0"/>
              <a:t>navn</a:t>
            </a:r>
            <a:r>
              <a:rPr lang="en-US" dirty="0" smtClean="0"/>
              <a:t>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4"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13" name="Pladsholder til indhold 3"/>
          <p:cNvSpPr>
            <a:spLocks noGrp="1"/>
          </p:cNvSpPr>
          <p:nvPr>
            <p:ph sz="quarter" idx="13"/>
          </p:nvPr>
        </p:nvSpPr>
        <p:spPr>
          <a:xfrm>
            <a:off x="4604084" y="616270"/>
            <a:ext cx="7154272" cy="5761478"/>
          </a:xfrm>
          <a:effectLst/>
        </p:spPr>
        <p:txBody>
          <a:bodyPr/>
          <a:lstStyle>
            <a:lvl1pPr>
              <a:defRPr>
                <a:solidFill>
                  <a:schemeClr val="bg1">
                    <a:lumMod val="95000"/>
                    <a:lumOff val="5000"/>
                  </a:schemeClr>
                </a:solidFill>
              </a:defRPr>
            </a:lvl1pPr>
            <a:lvl2pPr>
              <a:defRPr>
                <a:solidFill>
                  <a:schemeClr val="bg1">
                    <a:lumMod val="95000"/>
                    <a:lumOff val="5000"/>
                  </a:schemeClr>
                </a:solidFill>
              </a:defRPr>
            </a:lvl2pPr>
            <a:lvl3pPr>
              <a:defRPr>
                <a:solidFill>
                  <a:schemeClr val="bg1">
                    <a:lumMod val="95000"/>
                    <a:lumOff val="5000"/>
                  </a:schemeClr>
                </a:solidFill>
              </a:defRPr>
            </a:lvl3pPr>
            <a:lvl4pPr>
              <a:defRPr>
                <a:solidFill>
                  <a:schemeClr val="bg1">
                    <a:lumMod val="95000"/>
                    <a:lumOff val="5000"/>
                  </a:schemeClr>
                </a:solidFill>
              </a:defRPr>
            </a:lvl4pPr>
            <a:lvl5pPr>
              <a:defRPr>
                <a:solidFill>
                  <a:schemeClr val="bg1">
                    <a:lumMod val="95000"/>
                    <a:lumOff val="5000"/>
                  </a:schemeClr>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4" name="Rektangel 13"/>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4" name="Pladsholder til indhold 3"/>
          <p:cNvSpPr>
            <a:spLocks noGrp="1"/>
          </p:cNvSpPr>
          <p:nvPr>
            <p:ph sz="quarter" idx="12" hasCustomPrompt="1"/>
          </p:nvPr>
        </p:nvSpPr>
        <p:spPr>
          <a:xfrm>
            <a:off x="117742" y="5417518"/>
            <a:ext cx="4557386" cy="960230"/>
          </a:xfrm>
          <a:effectLst/>
        </p:spPr>
        <p:txBody>
          <a:bodyPr>
            <a:normAutofit/>
          </a:bodyPr>
          <a:lstStyle>
            <a:lvl1pPr>
              <a:defRPr sz="1400">
                <a:solidFill>
                  <a:schemeClr val="bg1">
                    <a:lumMod val="95000"/>
                    <a:lumOff val="5000"/>
                  </a:schemeClr>
                </a:solidFill>
                <a:effectLst/>
              </a:defRPr>
            </a:lvl1pPr>
            <a:lvl2pPr>
              <a:defRPr>
                <a:solidFill>
                  <a:schemeClr val="bg1">
                    <a:lumMod val="95000"/>
                    <a:lumOff val="5000"/>
                  </a:schemeClr>
                </a:solidFill>
                <a:effectLst/>
              </a:defRPr>
            </a:lvl2pPr>
            <a:lvl3pPr>
              <a:defRPr>
                <a:solidFill>
                  <a:schemeClr val="bg1">
                    <a:lumMod val="95000"/>
                    <a:lumOff val="5000"/>
                  </a:schemeClr>
                </a:solidFill>
                <a:effectLst/>
              </a:defRPr>
            </a:lvl3pPr>
            <a:lvl4pPr>
              <a:defRPr>
                <a:solidFill>
                  <a:schemeClr val="bg1">
                    <a:lumMod val="95000"/>
                    <a:lumOff val="5000"/>
                  </a:schemeClr>
                </a:solidFill>
                <a:effectLst/>
              </a:defRPr>
            </a:lvl4pPr>
            <a:lvl5pPr>
              <a:defRPr>
                <a:solidFill>
                  <a:schemeClr val="bg1">
                    <a:lumMod val="95000"/>
                    <a:lumOff val="5000"/>
                  </a:schemeClr>
                </a:solidFill>
                <a:effectLst/>
              </a:defRPr>
            </a:lvl5pPr>
          </a:lstStyle>
          <a:p>
            <a:pPr lvl="0"/>
            <a:r>
              <a:rPr lang="da-DK" dirty="0" smtClean="0"/>
              <a:t>Klik for at redigere </a:t>
            </a:r>
            <a:r>
              <a:rPr lang="da-DK" smtClean="0"/>
              <a:t>i master</a:t>
            </a:r>
            <a:endParaRPr lang="da-DK" dirty="0"/>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x indhold - alluminium">
    <p:bg>
      <p:bgRef idx="1003">
        <a:schemeClr val="bg2"/>
      </p:bgRef>
    </p:bg>
    <p:spTree>
      <p:nvGrpSpPr>
        <p:cNvPr id="1" name=""/>
        <p:cNvGrpSpPr/>
        <p:nvPr/>
      </p:nvGrpSpPr>
      <p:grpSpPr>
        <a:xfrm>
          <a:off x="0" y="0"/>
          <a:ext cx="0" cy="0"/>
          <a:chOff x="0" y="0"/>
          <a:chExt cx="0" cy="0"/>
        </a:xfrm>
      </p:grpSpPr>
      <p:sp>
        <p:nvSpPr>
          <p:cNvPr id="23" name="Snip Single Corner Rectangle 18"/>
          <p:cNvSpPr/>
          <p:nvPr userDrawn="1"/>
        </p:nvSpPr>
        <p:spPr>
          <a:xfrm flipH="1">
            <a:off x="-148622" y="6278905"/>
            <a:ext cx="12340619"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chemeClr val="bg2">
                  <a:lumMod val="75000"/>
                </a:schemeClr>
              </a:gs>
              <a:gs pos="50000">
                <a:schemeClr val="bg2">
                  <a:lumMod val="60000"/>
                  <a:lumOff val="40000"/>
                </a:schemeClr>
              </a:gs>
              <a:gs pos="100000">
                <a:schemeClr val="bg2">
                  <a:lumMod val="40000"/>
                  <a:lumOff val="60000"/>
                </a:schemeClr>
              </a:gs>
            </a:gsLst>
          </a:gradFill>
          <a:ln>
            <a:solidFill>
              <a:schemeClr val="bg2">
                <a:lumMod val="75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250029" y="505371"/>
            <a:ext cx="11543315" cy="357920"/>
          </a:xfrm>
        </p:spPr>
        <p:txBody>
          <a:bodyPr>
            <a:noAutofit/>
          </a:bodyPr>
          <a:lstStyle>
            <a:lvl1pPr marL="0" indent="0" algn="l">
              <a:spcBef>
                <a:spcPts val="0"/>
              </a:spcBef>
              <a:buNone/>
              <a:defRPr sz="2400">
                <a:solidFill>
                  <a:schemeClr val="tx1">
                    <a:lumMod val="85000"/>
                    <a:lumOff val="15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Din overskrift her</a:t>
            </a:r>
            <a:endParaRPr dirty="0"/>
          </a:p>
        </p:txBody>
      </p:sp>
      <p:sp>
        <p:nvSpPr>
          <p:cNvPr id="9" name="Afrundet rektangel 35">
            <a:hlinkClick r:id="" action="ppaction://hlinkshowjump?jump=nextslide" highlightClick="1"/>
          </p:cNvPr>
          <p:cNvSpPr/>
          <p:nvPr userDrawn="1"/>
        </p:nvSpPr>
        <p:spPr>
          <a:xfrm>
            <a:off x="10757158" y="6386716"/>
            <a:ext cx="1337681" cy="392401"/>
          </a:xfrm>
          <a:prstGeom prst="roundRect">
            <a:avLst/>
          </a:prstGeom>
          <a:ln/>
          <a:effectLst>
            <a:outerShdw blurRad="50800" dist="38100" dir="31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Næste</a:t>
            </a:r>
            <a:endParaRPr lang="da-DK" sz="2000" dirty="0">
              <a:solidFill>
                <a:srgbClr val="3B3838"/>
              </a:solidFill>
              <a:latin typeface="Calibri"/>
              <a:cs typeface="Calibri"/>
            </a:endParaRPr>
          </a:p>
        </p:txBody>
      </p:sp>
      <p:sp>
        <p:nvSpPr>
          <p:cNvPr id="10" name="Afrundet rektangel 35">
            <a:hlinkClick r:id="" action="ppaction://hlinkshowjump?jump=lastslideviewed" highlightClick="1"/>
          </p:cNvPr>
          <p:cNvSpPr/>
          <p:nvPr userDrawn="1"/>
        </p:nvSpPr>
        <p:spPr>
          <a:xfrm>
            <a:off x="9309089" y="6386716"/>
            <a:ext cx="1327476" cy="391944"/>
          </a:xfrm>
          <a:prstGeom prst="roundRect">
            <a:avLst/>
          </a:prstGeom>
          <a:ln/>
          <a:effectLst>
            <a:outerShdw blurRad="50800" dist="38100" dir="36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Tilbage</a:t>
            </a:r>
            <a:endParaRPr lang="da-DK" sz="2000" dirty="0">
              <a:solidFill>
                <a:schemeClr val="bg2">
                  <a:lumMod val="25000"/>
                </a:schemeClr>
              </a:solidFill>
              <a:latin typeface="Calibri"/>
              <a:cs typeface="Calibri"/>
            </a:endParaRPr>
          </a:p>
        </p:txBody>
      </p:sp>
      <p:sp>
        <p:nvSpPr>
          <p:cNvPr id="13" name="Afrundet rektangel 35">
            <a:hlinkClick r:id="rId2" action="ppaction://hlinksldjump" highlightClick="1"/>
          </p:cNvPr>
          <p:cNvSpPr/>
          <p:nvPr userDrawn="1"/>
        </p:nvSpPr>
        <p:spPr>
          <a:xfrm>
            <a:off x="7914453" y="6386716"/>
            <a:ext cx="1279990" cy="391947"/>
          </a:xfrm>
          <a:prstGeom prst="roundRect">
            <a:avLst/>
          </a:prstGeom>
          <a:ln/>
          <a:effectLst>
            <a:outerShdw blurRad="50800" dist="38100" dir="426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Oversigt</a:t>
            </a:r>
            <a:endParaRPr lang="da-DK" sz="2000" dirty="0">
              <a:solidFill>
                <a:schemeClr val="bg2">
                  <a:lumMod val="25000"/>
                </a:schemeClr>
              </a:solidFill>
              <a:latin typeface="Calibri"/>
              <a:cs typeface="Calibri"/>
            </a:endParaRPr>
          </a:p>
        </p:txBody>
      </p:sp>
      <p:sp>
        <p:nvSpPr>
          <p:cNvPr id="14" name="Afrundet rektangel 35">
            <a:hlinkClick r:id="" action="ppaction://hlinkshowjump?jump=endshow" highlightClick="1"/>
          </p:cNvPr>
          <p:cNvSpPr/>
          <p:nvPr userDrawn="1"/>
        </p:nvSpPr>
        <p:spPr>
          <a:xfrm>
            <a:off x="6485770" y="6386717"/>
            <a:ext cx="1296658" cy="396906"/>
          </a:xfrm>
          <a:prstGeom prst="roundRect">
            <a:avLst/>
          </a:prstGeom>
          <a:ln/>
          <a:effectLst>
            <a:outerShdw blurRad="50800" dist="38100" dir="43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Rediger</a:t>
            </a:r>
            <a:endParaRPr lang="da-DK" sz="2000" dirty="0">
              <a:solidFill>
                <a:srgbClr val="3B3838"/>
              </a:solidFill>
              <a:latin typeface="Calibri"/>
              <a:cs typeface="Calibri"/>
            </a:endParaRPr>
          </a:p>
        </p:txBody>
      </p:sp>
      <p:sp>
        <p:nvSpPr>
          <p:cNvPr id="4" name="Rectangle 3"/>
          <p:cNvSpPr/>
          <p:nvPr userDrawn="1"/>
        </p:nvSpPr>
        <p:spPr>
          <a:xfrm>
            <a:off x="-121599" y="0"/>
            <a:ext cx="12448710" cy="418809"/>
          </a:xfrm>
          <a:prstGeom prst="rect">
            <a:avLst/>
          </a:prstGeom>
          <a:gradFill flip="none" rotWithShape="1">
            <a:gsLst>
              <a:gs pos="38000">
                <a:schemeClr val="bg1"/>
              </a:gs>
              <a:gs pos="97000">
                <a:schemeClr val="bg1">
                  <a:lumMod val="85000"/>
                </a:schemeClr>
              </a:gs>
              <a:gs pos="81000">
                <a:schemeClr val="bg2"/>
              </a:gs>
            </a:gsLst>
            <a:lin ang="18000000" scaled="0"/>
            <a:tileRect/>
          </a:gradFill>
          <a:ln w="6350">
            <a:solidFill>
              <a:schemeClr val="bg2">
                <a:lumMod val="50000"/>
              </a:schemeClr>
            </a:solidFill>
          </a:ln>
          <a:effectLst>
            <a:innerShdw blurRad="136525" dist="63500" dir="7500000">
              <a:srgbClr val="000000">
                <a:alpha val="3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rPr>
              <a:t>OS</a:t>
            </a:r>
            <a:r>
              <a:rPr lang="en-US" i="1" baseline="0" dirty="0" smtClean="0">
                <a:solidFill>
                  <a:schemeClr val="bg1"/>
                </a:solidFill>
              </a:rPr>
              <a:t> – LIVSFORTÆLLINGER  .</a:t>
            </a:r>
            <a:endParaRPr lang="en-US" i="1" dirty="0">
              <a:solidFill>
                <a:schemeClr val="bg1"/>
              </a:solidFill>
            </a:endParaRPr>
          </a:p>
        </p:txBody>
      </p:sp>
      <p:sp>
        <p:nvSpPr>
          <p:cNvPr id="24" name="Footer Placeholder 4"/>
          <p:cNvSpPr>
            <a:spLocks noGrp="1"/>
          </p:cNvSpPr>
          <p:nvPr>
            <p:ph type="ftr" sz="quarter" idx="3"/>
          </p:nvPr>
        </p:nvSpPr>
        <p:spPr>
          <a:xfrm>
            <a:off x="3418286" y="27020"/>
            <a:ext cx="5174717" cy="365125"/>
          </a:xfrm>
          <a:prstGeom prst="rect">
            <a:avLst/>
          </a:prstGeom>
        </p:spPr>
        <p:txBody>
          <a:bodyPr vert="horz" lIns="91440" tIns="45720" rIns="91440" bIns="45720" rtlCol="0" anchor="ctr"/>
          <a:lstStyle>
            <a:lvl1pPr algn="ctr">
              <a:defRPr sz="2000" i="1">
                <a:solidFill>
                  <a:schemeClr val="bg2">
                    <a:lumMod val="90000"/>
                  </a:schemeClr>
                </a:solidFill>
                <a:effectLst/>
              </a:defRPr>
            </a:lvl1pPr>
          </a:lstStyle>
          <a:p>
            <a:r>
              <a:rPr lang="en-US" smtClean="0"/>
              <a:t>Dit navn her</a:t>
            </a:r>
            <a:endParaRPr lang="en-US" dirty="0"/>
          </a:p>
        </p:txBody>
      </p:sp>
      <p:sp>
        <p:nvSpPr>
          <p:cNvPr id="2" name="Title 1"/>
          <p:cNvSpPr>
            <a:spLocks noGrp="1"/>
          </p:cNvSpPr>
          <p:nvPr>
            <p:ph type="ctrTitle"/>
          </p:nvPr>
        </p:nvSpPr>
        <p:spPr>
          <a:xfrm>
            <a:off x="67555" y="-13509"/>
            <a:ext cx="12192000" cy="423296"/>
          </a:xfrm>
        </p:spPr>
        <p:txBody>
          <a:bodyPr anchor="b" anchorCtr="0">
            <a:noAutofit/>
          </a:bodyPr>
          <a:lstStyle>
            <a:lvl1pPr>
              <a:defRPr sz="2400">
                <a:solidFill>
                  <a:schemeClr val="tx2"/>
                </a:solidFill>
                <a:effectLst>
                  <a:outerShdw blurRad="50800" dist="38100" dir="2700000" algn="tl" rotWithShape="0">
                    <a:prstClr val="black">
                      <a:alpha val="40000"/>
                    </a:prstClr>
                  </a:outerShdw>
                </a:effectLst>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dirty="0"/>
          </a:p>
        </p:txBody>
      </p:sp>
      <p:sp>
        <p:nvSpPr>
          <p:cNvPr id="16" name="Content Placeholder 14"/>
          <p:cNvSpPr>
            <a:spLocks noGrp="1"/>
          </p:cNvSpPr>
          <p:nvPr>
            <p:ph sz="quarter" idx="15"/>
          </p:nvPr>
        </p:nvSpPr>
        <p:spPr>
          <a:xfrm>
            <a:off x="324129" y="1072229"/>
            <a:ext cx="3655203" cy="4771733"/>
          </a:xfrm>
          <a:solidFill>
            <a:schemeClr val="bg1">
              <a:lumMod val="95000"/>
            </a:schemeClr>
          </a:solidFill>
          <a:ln>
            <a:solidFill>
              <a:schemeClr val="bg1"/>
            </a:solidFill>
          </a:ln>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7" name="Content Placeholder 14"/>
          <p:cNvSpPr>
            <a:spLocks noGrp="1"/>
          </p:cNvSpPr>
          <p:nvPr>
            <p:ph sz="quarter" idx="18"/>
          </p:nvPr>
        </p:nvSpPr>
        <p:spPr>
          <a:xfrm>
            <a:off x="4215973" y="1083518"/>
            <a:ext cx="3742693" cy="4771733"/>
          </a:xfrm>
          <a:solidFill>
            <a:schemeClr val="bg1">
              <a:lumMod val="95000"/>
            </a:schemeClr>
          </a:solidFill>
          <a:ln>
            <a:solidFill>
              <a:schemeClr val="bg1"/>
            </a:solidFill>
          </a:ln>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8" name="Content Placeholder 14"/>
          <p:cNvSpPr>
            <a:spLocks noGrp="1"/>
          </p:cNvSpPr>
          <p:nvPr>
            <p:ph sz="quarter" idx="19"/>
          </p:nvPr>
        </p:nvSpPr>
        <p:spPr>
          <a:xfrm>
            <a:off x="8198555" y="1083518"/>
            <a:ext cx="3668889" cy="4771733"/>
          </a:xfrm>
          <a:solidFill>
            <a:schemeClr val="bg1">
              <a:lumMod val="95000"/>
            </a:schemeClr>
          </a:solidFill>
          <a:ln>
            <a:solidFill>
              <a:schemeClr val="bg1"/>
            </a:solidFill>
          </a:ln>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9"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ro - Buddhisme">
    <p:bg>
      <p:bgPr>
        <a:solidFill>
          <a:schemeClr val="tx1"/>
        </a:soli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36088"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20000"/>
                    <a:lumOff val="80000"/>
                  </a:schemeClr>
                </a:solidFill>
                <a:latin typeface="Calibri" charset="0"/>
                <a:ea typeface="Calibri" charset="0"/>
                <a:cs typeface="Calibri" charset="0"/>
              </a:rPr>
              <a:t>OS – LIVSFORTÆLLINGER     </a:t>
            </a:r>
            <a:r>
              <a:rPr lang="en-US" i="1" dirty="0" smtClean="0">
                <a:solidFill>
                  <a:srgbClr val="7C93C1"/>
                </a:solidFill>
              </a:rPr>
              <a:t>.</a:t>
            </a:r>
            <a:endParaRPr lang="en-US" i="1" dirty="0">
              <a:solidFill>
                <a:srgbClr val="7C93C1"/>
              </a:solidFill>
            </a:endParaRPr>
          </a:p>
        </p:txBody>
      </p:sp>
      <p:sp>
        <p:nvSpPr>
          <p:cNvPr id="111" name="Title 1"/>
          <p:cNvSpPr>
            <a:spLocks noGrp="1"/>
          </p:cNvSpPr>
          <p:nvPr>
            <p:ph type="title" hasCustomPrompt="1"/>
          </p:nvPr>
        </p:nvSpPr>
        <p:spPr>
          <a:xfrm>
            <a:off x="179602" y="-307766"/>
            <a:ext cx="4028174"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Min tro</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4" name="Pladsholder til indhold 3"/>
          <p:cNvSpPr>
            <a:spLocks noGrp="1"/>
          </p:cNvSpPr>
          <p:nvPr>
            <p:ph sz="quarter" idx="12" hasCustomPrompt="1"/>
          </p:nvPr>
        </p:nvSpPr>
        <p:spPr>
          <a:xfrm>
            <a:off x="270496" y="5200949"/>
            <a:ext cx="4806542" cy="960230"/>
          </a:xfrm>
          <a:effectLst/>
        </p:spPr>
        <p:txBody>
          <a:bodyPr>
            <a:normAutofit/>
          </a:bodyPr>
          <a:lstStyle>
            <a:lvl1pPr>
              <a:defRPr sz="1400">
                <a:solidFill>
                  <a:schemeClr val="bg1">
                    <a:lumMod val="95000"/>
                    <a:lumOff val="5000"/>
                  </a:schemeClr>
                </a:solidFill>
                <a:effectLst/>
              </a:defRPr>
            </a:lvl1pPr>
            <a:lvl2pPr>
              <a:defRPr>
                <a:solidFill>
                  <a:schemeClr val="bg1">
                    <a:lumMod val="95000"/>
                    <a:lumOff val="5000"/>
                  </a:schemeClr>
                </a:solidFill>
                <a:effectLst/>
              </a:defRPr>
            </a:lvl2pPr>
            <a:lvl3pPr>
              <a:defRPr>
                <a:solidFill>
                  <a:schemeClr val="bg1">
                    <a:lumMod val="95000"/>
                    <a:lumOff val="5000"/>
                  </a:schemeClr>
                </a:solidFill>
                <a:effectLst/>
              </a:defRPr>
            </a:lvl3pPr>
            <a:lvl4pPr>
              <a:defRPr>
                <a:solidFill>
                  <a:schemeClr val="bg1">
                    <a:lumMod val="95000"/>
                    <a:lumOff val="5000"/>
                  </a:schemeClr>
                </a:solidFill>
                <a:effectLst/>
              </a:defRPr>
            </a:lvl4pPr>
            <a:lvl5pPr>
              <a:defRPr>
                <a:solidFill>
                  <a:schemeClr val="bg1">
                    <a:lumMod val="95000"/>
                    <a:lumOff val="5000"/>
                  </a:schemeClr>
                </a:solidFill>
                <a:effectLst/>
              </a:defRPr>
            </a:lvl5pPr>
          </a:lstStyle>
          <a:p>
            <a:pPr lvl="0"/>
            <a:r>
              <a:rPr lang="da-DK" dirty="0" smtClean="0"/>
              <a:t>Klik for at redigere </a:t>
            </a:r>
            <a:r>
              <a:rPr lang="da-DK" smtClean="0"/>
              <a:t>i master</a:t>
            </a:r>
            <a:endParaRPr lang="da-DK" dirty="0"/>
          </a:p>
        </p:txBody>
      </p:sp>
      <p:sp>
        <p:nvSpPr>
          <p:cNvPr id="13" name="Pladsholder til indhold 3"/>
          <p:cNvSpPr>
            <a:spLocks noGrp="1"/>
          </p:cNvSpPr>
          <p:nvPr>
            <p:ph sz="quarter" idx="13"/>
          </p:nvPr>
        </p:nvSpPr>
        <p:spPr>
          <a:xfrm>
            <a:off x="4991386" y="616270"/>
            <a:ext cx="6766971" cy="5761478"/>
          </a:xfrm>
          <a:effectLst/>
        </p:spPr>
        <p:txBody>
          <a:bodyPr/>
          <a:lstStyle>
            <a:lvl1pPr>
              <a:defRPr>
                <a:solidFill>
                  <a:schemeClr val="bg1">
                    <a:lumMod val="95000"/>
                    <a:lumOff val="5000"/>
                  </a:schemeClr>
                </a:solidFill>
              </a:defRPr>
            </a:lvl1pPr>
            <a:lvl2pPr>
              <a:defRPr>
                <a:solidFill>
                  <a:schemeClr val="bg1">
                    <a:lumMod val="95000"/>
                    <a:lumOff val="5000"/>
                  </a:schemeClr>
                </a:solidFill>
              </a:defRPr>
            </a:lvl2pPr>
            <a:lvl3pPr>
              <a:defRPr>
                <a:solidFill>
                  <a:schemeClr val="bg1">
                    <a:lumMod val="95000"/>
                    <a:lumOff val="5000"/>
                  </a:schemeClr>
                </a:solidFill>
              </a:defRPr>
            </a:lvl3pPr>
            <a:lvl4pPr>
              <a:defRPr>
                <a:solidFill>
                  <a:schemeClr val="bg1">
                    <a:lumMod val="95000"/>
                    <a:lumOff val="5000"/>
                  </a:schemeClr>
                </a:solidFill>
              </a:defRPr>
            </a:lvl4pPr>
            <a:lvl5pPr>
              <a:defRPr>
                <a:solidFill>
                  <a:schemeClr val="bg1">
                    <a:lumMod val="95000"/>
                    <a:lumOff val="5000"/>
                  </a:schemeClr>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4" name="Rektangel 13"/>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pic>
        <p:nvPicPr>
          <p:cNvPr id="2" name="Billed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5816" y="508500"/>
            <a:ext cx="3018504" cy="3630363"/>
          </a:xfrm>
          <a:prstGeom prst="rect">
            <a:avLst/>
          </a:prstGeom>
        </p:spPr>
      </p:pic>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ro - humanisme">
    <p:bg>
      <p:bgPr>
        <a:solidFill>
          <a:schemeClr val="tx1"/>
        </a:soli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36088"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20000"/>
                    <a:lumOff val="80000"/>
                  </a:schemeClr>
                </a:solidFill>
                <a:latin typeface="Calibri" charset="0"/>
                <a:ea typeface="Calibri" charset="0"/>
                <a:cs typeface="Calibri" charset="0"/>
              </a:rPr>
              <a:t>OS – LIVSFORTÆLLINGER     </a:t>
            </a:r>
            <a:r>
              <a:rPr lang="en-US" i="1" dirty="0" smtClean="0">
                <a:solidFill>
                  <a:srgbClr val="7C93C1"/>
                </a:solidFill>
              </a:rPr>
              <a:t>.</a:t>
            </a:r>
            <a:endParaRPr lang="en-US" i="1" dirty="0">
              <a:solidFill>
                <a:srgbClr val="7C93C1"/>
              </a:solidFill>
            </a:endParaRPr>
          </a:p>
        </p:txBody>
      </p:sp>
      <p:sp>
        <p:nvSpPr>
          <p:cNvPr id="111" name="Title 1"/>
          <p:cNvSpPr>
            <a:spLocks noGrp="1"/>
          </p:cNvSpPr>
          <p:nvPr>
            <p:ph type="title" hasCustomPrompt="1"/>
          </p:nvPr>
        </p:nvSpPr>
        <p:spPr>
          <a:xfrm>
            <a:off x="179601" y="-307766"/>
            <a:ext cx="411807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Min tro</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4" name="Pladsholder til indhold 3"/>
          <p:cNvSpPr>
            <a:spLocks noGrp="1"/>
          </p:cNvSpPr>
          <p:nvPr>
            <p:ph sz="quarter" idx="12" hasCustomPrompt="1"/>
          </p:nvPr>
        </p:nvSpPr>
        <p:spPr>
          <a:xfrm>
            <a:off x="277372" y="5200949"/>
            <a:ext cx="4806542" cy="960230"/>
          </a:xfrm>
          <a:effectLst/>
        </p:spPr>
        <p:txBody>
          <a:bodyPr>
            <a:normAutofit/>
          </a:bodyPr>
          <a:lstStyle>
            <a:lvl1pPr>
              <a:defRPr sz="1400">
                <a:solidFill>
                  <a:schemeClr val="bg1">
                    <a:lumMod val="95000"/>
                    <a:lumOff val="5000"/>
                  </a:schemeClr>
                </a:solidFill>
                <a:effectLst/>
              </a:defRPr>
            </a:lvl1pPr>
            <a:lvl2pPr>
              <a:defRPr>
                <a:solidFill>
                  <a:schemeClr val="bg1">
                    <a:lumMod val="95000"/>
                    <a:lumOff val="5000"/>
                  </a:schemeClr>
                </a:solidFill>
                <a:effectLst/>
              </a:defRPr>
            </a:lvl2pPr>
            <a:lvl3pPr>
              <a:defRPr>
                <a:solidFill>
                  <a:schemeClr val="bg1">
                    <a:lumMod val="95000"/>
                    <a:lumOff val="5000"/>
                  </a:schemeClr>
                </a:solidFill>
                <a:effectLst/>
              </a:defRPr>
            </a:lvl3pPr>
            <a:lvl4pPr>
              <a:defRPr>
                <a:solidFill>
                  <a:schemeClr val="bg1">
                    <a:lumMod val="95000"/>
                    <a:lumOff val="5000"/>
                  </a:schemeClr>
                </a:solidFill>
                <a:effectLst/>
              </a:defRPr>
            </a:lvl4pPr>
            <a:lvl5pPr>
              <a:defRPr>
                <a:solidFill>
                  <a:schemeClr val="bg1">
                    <a:lumMod val="95000"/>
                    <a:lumOff val="5000"/>
                  </a:schemeClr>
                </a:solidFill>
                <a:effectLst/>
              </a:defRPr>
            </a:lvl5pPr>
          </a:lstStyle>
          <a:p>
            <a:pPr lvl="0"/>
            <a:r>
              <a:rPr lang="da-DK" dirty="0" smtClean="0"/>
              <a:t>Klik for at redigere </a:t>
            </a:r>
            <a:r>
              <a:rPr lang="da-DK" smtClean="0"/>
              <a:t>i master</a:t>
            </a:r>
            <a:endParaRPr lang="da-DK" dirty="0"/>
          </a:p>
        </p:txBody>
      </p:sp>
      <p:sp>
        <p:nvSpPr>
          <p:cNvPr id="13" name="Pladsholder til indhold 3"/>
          <p:cNvSpPr>
            <a:spLocks noGrp="1"/>
          </p:cNvSpPr>
          <p:nvPr>
            <p:ph sz="quarter" idx="13"/>
          </p:nvPr>
        </p:nvSpPr>
        <p:spPr>
          <a:xfrm>
            <a:off x="5005137" y="616270"/>
            <a:ext cx="6753220" cy="5761478"/>
          </a:xfrm>
          <a:effectLst/>
        </p:spPr>
        <p:txBody>
          <a:bodyPr/>
          <a:lstStyle>
            <a:lvl1pPr>
              <a:defRPr>
                <a:solidFill>
                  <a:schemeClr val="bg1">
                    <a:lumMod val="95000"/>
                    <a:lumOff val="5000"/>
                  </a:schemeClr>
                </a:solidFill>
              </a:defRPr>
            </a:lvl1pPr>
            <a:lvl2pPr>
              <a:defRPr>
                <a:solidFill>
                  <a:schemeClr val="bg1">
                    <a:lumMod val="95000"/>
                    <a:lumOff val="5000"/>
                  </a:schemeClr>
                </a:solidFill>
              </a:defRPr>
            </a:lvl2pPr>
            <a:lvl3pPr>
              <a:defRPr>
                <a:solidFill>
                  <a:schemeClr val="bg1">
                    <a:lumMod val="95000"/>
                    <a:lumOff val="5000"/>
                  </a:schemeClr>
                </a:solidFill>
              </a:defRPr>
            </a:lvl3pPr>
            <a:lvl4pPr>
              <a:defRPr>
                <a:solidFill>
                  <a:schemeClr val="bg1">
                    <a:lumMod val="95000"/>
                    <a:lumOff val="5000"/>
                  </a:schemeClr>
                </a:solidFill>
              </a:defRPr>
            </a:lvl4pPr>
            <a:lvl5pPr>
              <a:defRPr>
                <a:solidFill>
                  <a:schemeClr val="bg1">
                    <a:lumMod val="95000"/>
                    <a:lumOff val="5000"/>
                  </a:schemeClr>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4" name="Rektangel 13"/>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pic>
        <p:nvPicPr>
          <p:cNvPr id="2" name="Billed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5947" y="597049"/>
            <a:ext cx="2922816" cy="2833670"/>
          </a:xfrm>
          <a:prstGeom prst="rect">
            <a:avLst/>
          </a:prstGeom>
        </p:spPr>
      </p:pic>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Mørk blå 2 x indhold - album">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36088"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7C93C1"/>
                </a:solidFill>
              </a:rPr>
              <a:t>.</a:t>
            </a:r>
            <a:endParaRPr lang="en-US" i="1" dirty="0">
              <a:solidFill>
                <a:srgbClr val="7C93C1"/>
              </a:solidFill>
            </a:endParaRPr>
          </a:p>
        </p:txBody>
      </p:sp>
      <p:sp>
        <p:nvSpPr>
          <p:cNvPr id="111" name="Title 1"/>
          <p:cNvSpPr>
            <a:spLocks noGrp="1"/>
          </p:cNvSpPr>
          <p:nvPr>
            <p:ph type="title"/>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3"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4" name="Pladsholder til indhold 3"/>
          <p:cNvSpPr>
            <a:spLocks noGrp="1"/>
          </p:cNvSpPr>
          <p:nvPr>
            <p:ph sz="quarter" idx="12"/>
          </p:nvPr>
        </p:nvSpPr>
        <p:spPr>
          <a:xfrm>
            <a:off x="428625" y="616270"/>
            <a:ext cx="5412338" cy="5618163"/>
          </a:xfrm>
          <a:solidFill>
            <a:schemeClr val="tx1">
              <a:alpha val="35000"/>
            </a:schemeClr>
          </a:solidFill>
          <a:effectLst>
            <a:outerShdw blurRad="50800" dist="38100" dir="5400000" algn="t" rotWithShape="0">
              <a:prstClr val="black">
                <a:alpha val="40000"/>
              </a:prstClr>
            </a:outerShdw>
          </a:effectLst>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3" name="Pladsholder til indhold 3"/>
          <p:cNvSpPr>
            <a:spLocks noGrp="1"/>
          </p:cNvSpPr>
          <p:nvPr>
            <p:ph sz="quarter" idx="13"/>
          </p:nvPr>
        </p:nvSpPr>
        <p:spPr>
          <a:xfrm>
            <a:off x="6346018" y="616270"/>
            <a:ext cx="5412338" cy="5618163"/>
          </a:xfrm>
          <a:solidFill>
            <a:schemeClr val="tx1">
              <a:alpha val="35000"/>
            </a:schemeClr>
          </a:solidFill>
          <a:effectLst>
            <a:outerShdw blurRad="50800" dist="38100" dir="5400000" algn="t" rotWithShape="0">
              <a:prstClr val="black">
                <a:alpha val="40000"/>
              </a:prstClr>
            </a:outerShdw>
          </a:effectLst>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4" name="Rektangel 13"/>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Mørk blå 2 x indhold uskar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36088"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7C93C1"/>
                </a:solidFill>
              </a:rPr>
              <a:t>.</a:t>
            </a:r>
            <a:endParaRPr lang="en-US" i="1" dirty="0">
              <a:solidFill>
                <a:srgbClr val="7C93C1"/>
              </a:solidFill>
            </a:endParaRPr>
          </a:p>
        </p:txBody>
      </p:sp>
      <p:sp>
        <p:nvSpPr>
          <p:cNvPr id="111" name="Title 1"/>
          <p:cNvSpPr>
            <a:spLocks noGrp="1"/>
          </p:cNvSpPr>
          <p:nvPr>
            <p:ph type="title"/>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3"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4" name="Pladsholder til indhold 3"/>
          <p:cNvSpPr>
            <a:spLocks noGrp="1"/>
          </p:cNvSpPr>
          <p:nvPr>
            <p:ph sz="quarter" idx="12"/>
          </p:nvPr>
        </p:nvSpPr>
        <p:spPr>
          <a:xfrm>
            <a:off x="460355" y="837559"/>
            <a:ext cx="5380608" cy="5512134"/>
          </a:xfrm>
          <a:effectLst>
            <a:outerShdw blurRad="50800" dist="38100" dir="5400000" algn="t" rotWithShape="0">
              <a:prstClr val="black">
                <a:alpha val="40000"/>
              </a:prstClr>
            </a:outerShdw>
          </a:effectLst>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3" name="Pladsholder til indhold 3"/>
          <p:cNvSpPr>
            <a:spLocks noGrp="1"/>
          </p:cNvSpPr>
          <p:nvPr>
            <p:ph sz="quarter" idx="13"/>
          </p:nvPr>
        </p:nvSpPr>
        <p:spPr>
          <a:xfrm>
            <a:off x="6377748" y="837559"/>
            <a:ext cx="5380608" cy="5512134"/>
          </a:xfrm>
          <a:effectLst>
            <a:outerShdw blurRad="50800" dist="38100" dir="5400000" algn="t" rotWithShape="0">
              <a:prstClr val="black">
                <a:alpha val="40000"/>
              </a:prstClr>
            </a:outerShdw>
          </a:effectLst>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4" name="Subtitle 2"/>
          <p:cNvSpPr>
            <a:spLocks noGrp="1"/>
          </p:cNvSpPr>
          <p:nvPr>
            <p:ph type="subTitle" idx="1" hasCustomPrompt="1"/>
          </p:nvPr>
        </p:nvSpPr>
        <p:spPr>
          <a:xfrm>
            <a:off x="352910" y="412017"/>
            <a:ext cx="11543315" cy="357920"/>
          </a:xfrm>
        </p:spPr>
        <p:txBody>
          <a:bodyPr>
            <a:noAutofit/>
          </a:bodyPr>
          <a:lstStyle>
            <a:lvl1pPr marL="0" indent="0" algn="l">
              <a:spcBef>
                <a:spcPts val="0"/>
              </a:spcBef>
              <a:buNone/>
              <a:defRPr sz="2400">
                <a:solidFill>
                  <a:schemeClr val="tx1">
                    <a:lumMod val="85000"/>
                    <a:lumOff val="15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Din overskrift her</a:t>
            </a:r>
            <a:endParaRPr dirty="0"/>
          </a:p>
        </p:txBody>
      </p:sp>
      <p:sp>
        <p:nvSpPr>
          <p:cNvPr id="15" name="Rektangel 14"/>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ørk blå 2 x indhold - blomst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36088"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7C93C1"/>
                </a:solidFill>
              </a:rPr>
              <a:t>.</a:t>
            </a:r>
            <a:endParaRPr lang="en-US" i="1" dirty="0">
              <a:solidFill>
                <a:srgbClr val="7C93C1"/>
              </a:solidFill>
            </a:endParaRPr>
          </a:p>
        </p:txBody>
      </p:sp>
      <p:sp>
        <p:nvSpPr>
          <p:cNvPr id="111" name="Title 1"/>
          <p:cNvSpPr>
            <a:spLocks noGrp="1"/>
          </p:cNvSpPr>
          <p:nvPr>
            <p:ph type="title"/>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3"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4" name="Pladsholder til indhold 3"/>
          <p:cNvSpPr>
            <a:spLocks noGrp="1"/>
          </p:cNvSpPr>
          <p:nvPr>
            <p:ph sz="quarter" idx="12"/>
          </p:nvPr>
        </p:nvSpPr>
        <p:spPr>
          <a:xfrm>
            <a:off x="428625" y="616270"/>
            <a:ext cx="5412338" cy="5618163"/>
          </a:xfrm>
          <a:effectLst>
            <a:outerShdw blurRad="50800" dist="38100" dir="5400000" algn="t" rotWithShape="0">
              <a:prstClr val="black">
                <a:alpha val="40000"/>
              </a:prstClr>
            </a:outerShdw>
          </a:effectLst>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3" name="Pladsholder til indhold 3"/>
          <p:cNvSpPr>
            <a:spLocks noGrp="1"/>
          </p:cNvSpPr>
          <p:nvPr>
            <p:ph sz="quarter" idx="13"/>
          </p:nvPr>
        </p:nvSpPr>
        <p:spPr>
          <a:xfrm>
            <a:off x="6346018" y="616270"/>
            <a:ext cx="5412338" cy="5618163"/>
          </a:xfrm>
          <a:effectLst>
            <a:outerShdw blurRad="50800" dist="38100" dir="5400000" algn="t" rotWithShape="0">
              <a:prstClr val="black">
                <a:alpha val="40000"/>
              </a:prstClr>
            </a:outerShdw>
          </a:effectLst>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4" name="Rektangel 13"/>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ørk blå 2 x indhold Bi og bloms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36088"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7C93C1"/>
                </a:solidFill>
              </a:rPr>
              <a:t>.</a:t>
            </a:r>
            <a:endParaRPr lang="en-US" i="1" dirty="0">
              <a:solidFill>
                <a:srgbClr val="7C93C1"/>
              </a:solidFill>
            </a:endParaRPr>
          </a:p>
        </p:txBody>
      </p:sp>
      <p:sp>
        <p:nvSpPr>
          <p:cNvPr id="111" name="Title 1"/>
          <p:cNvSpPr>
            <a:spLocks noGrp="1"/>
          </p:cNvSpPr>
          <p:nvPr>
            <p:ph type="title"/>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3"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4" name="Pladsholder til indhold 3"/>
          <p:cNvSpPr>
            <a:spLocks noGrp="1"/>
          </p:cNvSpPr>
          <p:nvPr>
            <p:ph sz="quarter" idx="12"/>
          </p:nvPr>
        </p:nvSpPr>
        <p:spPr>
          <a:xfrm>
            <a:off x="428625" y="616270"/>
            <a:ext cx="5412338" cy="5618163"/>
          </a:xfrm>
          <a:effectLst>
            <a:outerShdw blurRad="50800" dist="38100" dir="5400000" algn="t" rotWithShape="0">
              <a:prstClr val="black">
                <a:alpha val="40000"/>
              </a:prstClr>
            </a:outerShdw>
          </a:effectLst>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3" name="Pladsholder til indhold 3"/>
          <p:cNvSpPr>
            <a:spLocks noGrp="1"/>
          </p:cNvSpPr>
          <p:nvPr>
            <p:ph sz="quarter" idx="13"/>
          </p:nvPr>
        </p:nvSpPr>
        <p:spPr>
          <a:xfrm>
            <a:off x="6346018" y="616270"/>
            <a:ext cx="5412338" cy="5618163"/>
          </a:xfrm>
          <a:effectLst>
            <a:outerShdw blurRad="50800" dist="38100" dir="5400000" algn="t" rotWithShape="0">
              <a:prstClr val="black">
                <a:alpha val="40000"/>
              </a:prstClr>
            </a:outerShdw>
          </a:effectLst>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4" name="Rektangel 13"/>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ørk blå - sti">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36088"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7C93C1"/>
                </a:solidFill>
              </a:rPr>
              <a:t>.</a:t>
            </a:r>
            <a:endParaRPr lang="en-US" i="1" dirty="0">
              <a:solidFill>
                <a:srgbClr val="7C93C1"/>
              </a:solidFill>
            </a:endParaRPr>
          </a:p>
        </p:txBody>
      </p:sp>
      <p:sp>
        <p:nvSpPr>
          <p:cNvPr id="111" name="Title 1"/>
          <p:cNvSpPr>
            <a:spLocks noGrp="1"/>
          </p:cNvSpPr>
          <p:nvPr>
            <p:ph type="title"/>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3"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4" name="Pladsholder til indhold 3"/>
          <p:cNvSpPr>
            <a:spLocks noGrp="1"/>
          </p:cNvSpPr>
          <p:nvPr>
            <p:ph sz="quarter" idx="12" hasCustomPrompt="1"/>
          </p:nvPr>
        </p:nvSpPr>
        <p:spPr>
          <a:xfrm>
            <a:off x="537042" y="408563"/>
            <a:ext cx="11117916" cy="793947"/>
          </a:xfrm>
          <a:effectLst>
            <a:outerShdw blurRad="50800" dist="38100" dir="5400000" algn="t" rotWithShape="0">
              <a:prstClr val="black">
                <a:alpha val="40000"/>
              </a:prstClr>
            </a:outerShdw>
          </a:effectLst>
        </p:spPr>
        <p:txBody>
          <a:bodyPr>
            <a:normAutofit/>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smtClean="0"/>
              <a:t>Klik for at redigere </a:t>
            </a:r>
            <a:r>
              <a:rPr lang="da-DK" smtClean="0"/>
              <a:t>i master</a:t>
            </a:r>
            <a:endParaRPr lang="da-DK" dirty="0"/>
          </a:p>
        </p:txBody>
      </p:sp>
      <p:sp>
        <p:nvSpPr>
          <p:cNvPr id="13" name="Pladsholder til indhold 3"/>
          <p:cNvSpPr>
            <a:spLocks noGrp="1"/>
          </p:cNvSpPr>
          <p:nvPr>
            <p:ph sz="quarter" idx="13"/>
          </p:nvPr>
        </p:nvSpPr>
        <p:spPr>
          <a:xfrm>
            <a:off x="3699655" y="1834076"/>
            <a:ext cx="5784742" cy="3736848"/>
          </a:xfrm>
          <a:effectLst>
            <a:outerShdw blurRad="50800" dist="38100" dir="5400000" algn="t" rotWithShape="0">
              <a:prstClr val="black">
                <a:alpha val="40000"/>
              </a:prstClr>
            </a:outerShdw>
          </a:effectLst>
        </p:spPr>
        <p:txBody>
          <a:bodyPr/>
          <a:lstStyle>
            <a:lvl1pPr>
              <a:defRPr sz="2800">
                <a:solidFill>
                  <a:schemeClr val="bg1"/>
                </a:solidFill>
              </a:defRPr>
            </a:lvl1pPr>
            <a:lvl2pPr>
              <a:defRPr sz="2400">
                <a:solidFill>
                  <a:schemeClr val="bg1"/>
                </a:solidFill>
              </a:defRPr>
            </a:lvl2pPr>
            <a:lvl3pPr>
              <a:defRPr sz="1800">
                <a:solidFill>
                  <a:schemeClr val="bg1"/>
                </a:solidFill>
              </a:defRPr>
            </a:lvl3pPr>
            <a:lvl4pPr>
              <a:defRPr>
                <a:solidFill>
                  <a:schemeClr val="bg1"/>
                </a:solidFill>
              </a:defRPr>
            </a:lvl4pPr>
            <a:lvl5pPr>
              <a:defRPr>
                <a:solidFill>
                  <a:schemeClr val="bg1"/>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4" name="Rektangel 13"/>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ørk blå 1 indholdsobjekt dådy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61026"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7C93C1"/>
                </a:solidFill>
              </a:rPr>
              <a:t>.</a:t>
            </a:r>
            <a:endParaRPr lang="en-US" i="1" dirty="0">
              <a:solidFill>
                <a:srgbClr val="7C93C1"/>
              </a:solidFill>
            </a:endParaRPr>
          </a:p>
        </p:txBody>
      </p:sp>
      <p:sp>
        <p:nvSpPr>
          <p:cNvPr id="111" name="Title 1"/>
          <p:cNvSpPr>
            <a:spLocks noGrp="1"/>
          </p:cNvSpPr>
          <p:nvPr>
            <p:ph type="title"/>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3"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4" name="Pladsholder til indhold 3"/>
          <p:cNvSpPr>
            <a:spLocks noGrp="1"/>
          </p:cNvSpPr>
          <p:nvPr>
            <p:ph sz="quarter" idx="12"/>
          </p:nvPr>
        </p:nvSpPr>
        <p:spPr>
          <a:xfrm>
            <a:off x="428625" y="577850"/>
            <a:ext cx="11309350" cy="5618163"/>
          </a:xfrm>
          <a:effectLst>
            <a:outerShdw blurRad="50800" dist="38100" dir="5400000" algn="t" rotWithShape="0">
              <a:prstClr val="black">
                <a:alpha val="40000"/>
              </a:prstClr>
            </a:outerShdw>
          </a:effectLst>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2" name="Rektangel 11"/>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2093621720"/>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Mørk blå 2 x indhold hulvej">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36088"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7C93C1"/>
                </a:solidFill>
              </a:rPr>
              <a:t>.</a:t>
            </a:r>
            <a:endParaRPr lang="en-US" i="1" dirty="0">
              <a:solidFill>
                <a:srgbClr val="7C93C1"/>
              </a:solidFill>
            </a:endParaRPr>
          </a:p>
        </p:txBody>
      </p:sp>
      <p:sp>
        <p:nvSpPr>
          <p:cNvPr id="111" name="Title 1"/>
          <p:cNvSpPr>
            <a:spLocks noGrp="1"/>
          </p:cNvSpPr>
          <p:nvPr>
            <p:ph type="title"/>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3"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4" name="Pladsholder til indhold 3"/>
          <p:cNvSpPr>
            <a:spLocks noGrp="1"/>
          </p:cNvSpPr>
          <p:nvPr>
            <p:ph sz="quarter" idx="12"/>
          </p:nvPr>
        </p:nvSpPr>
        <p:spPr>
          <a:xfrm>
            <a:off x="428625" y="616270"/>
            <a:ext cx="5412338" cy="5618163"/>
          </a:xfrm>
          <a:effectLst>
            <a:outerShdw blurRad="50800" dist="38100" dir="5400000" algn="t" rotWithShape="0">
              <a:prstClr val="black">
                <a:alpha val="40000"/>
              </a:prstClr>
            </a:outerShdw>
          </a:effectLst>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3" name="Pladsholder til indhold 3"/>
          <p:cNvSpPr>
            <a:spLocks noGrp="1"/>
          </p:cNvSpPr>
          <p:nvPr>
            <p:ph sz="quarter" idx="13"/>
          </p:nvPr>
        </p:nvSpPr>
        <p:spPr>
          <a:xfrm>
            <a:off x="6346018" y="616270"/>
            <a:ext cx="5412338" cy="5618163"/>
          </a:xfrm>
          <a:effectLst>
            <a:outerShdw blurRad="50800" dist="38100" dir="5400000" algn="t" rotWithShape="0">
              <a:prstClr val="black">
                <a:alpha val="40000"/>
              </a:prstClr>
            </a:outerShdw>
          </a:effectLst>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Mørk blå 1 x indholdsobjekt">
    <p:bg>
      <p:bgPr>
        <a:gradFill>
          <a:gsLst>
            <a:gs pos="99000">
              <a:srgbClr val="3B5379">
                <a:alpha val="48000"/>
              </a:srgbClr>
            </a:gs>
            <a:gs pos="0">
              <a:schemeClr val="bg2">
                <a:lumMod val="50000"/>
              </a:schemeClr>
            </a:gs>
            <a:gs pos="48000">
              <a:srgbClr val="496DAD"/>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61026"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7C93C1"/>
                </a:solidFill>
              </a:rPr>
              <a:t>.</a:t>
            </a:r>
            <a:endParaRPr lang="en-US" i="1" dirty="0">
              <a:solidFill>
                <a:srgbClr val="7C93C1"/>
              </a:solidFill>
            </a:endParaRPr>
          </a:p>
        </p:txBody>
      </p:sp>
      <p:sp>
        <p:nvSpPr>
          <p:cNvPr id="111" name="Title 1"/>
          <p:cNvSpPr>
            <a:spLocks noGrp="1"/>
          </p:cNvSpPr>
          <p:nvPr>
            <p:ph type="title"/>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4" name="Pladsholder til indhold 3"/>
          <p:cNvSpPr>
            <a:spLocks noGrp="1"/>
          </p:cNvSpPr>
          <p:nvPr>
            <p:ph sz="quarter" idx="12"/>
          </p:nvPr>
        </p:nvSpPr>
        <p:spPr>
          <a:xfrm>
            <a:off x="428625" y="577850"/>
            <a:ext cx="11309350" cy="5618163"/>
          </a:xfrm>
          <a:solidFill>
            <a:schemeClr val="bg2">
              <a:lumMod val="20000"/>
              <a:lumOff val="80000"/>
            </a:schemeClr>
          </a:solidFill>
          <a:effectLst>
            <a:outerShdw blurRad="50800" dist="38100" dir="5400000" algn="t" rotWithShape="0">
              <a:prstClr val="black">
                <a:alpha val="40000"/>
              </a:prstClr>
            </a:outerShdw>
          </a:effectLst>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2" name="Rektangel 11"/>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foto m. albumstil - alluminium">
    <p:bg>
      <p:bgRef idx="1003">
        <a:schemeClr val="bg2"/>
      </p:bgRef>
    </p:bg>
    <p:spTree>
      <p:nvGrpSpPr>
        <p:cNvPr id="1" name=""/>
        <p:cNvGrpSpPr/>
        <p:nvPr/>
      </p:nvGrpSpPr>
      <p:grpSpPr>
        <a:xfrm>
          <a:off x="0" y="0"/>
          <a:ext cx="0" cy="0"/>
          <a:chOff x="0" y="0"/>
          <a:chExt cx="0" cy="0"/>
        </a:xfrm>
      </p:grpSpPr>
      <p:pic>
        <p:nvPicPr>
          <p:cNvPr id="17" name="Picture 16"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4243649" y="778265"/>
            <a:ext cx="3682143" cy="5149534"/>
          </a:xfrm>
          <a:prstGeom prst="rect">
            <a:avLst/>
          </a:prstGeom>
        </p:spPr>
      </p:pic>
      <p:pic>
        <p:nvPicPr>
          <p:cNvPr id="18" name="Picture 17"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8243277" y="771907"/>
            <a:ext cx="3701432" cy="5176510"/>
          </a:xfrm>
          <a:prstGeom prst="rect">
            <a:avLst/>
          </a:prstGeom>
        </p:spPr>
      </p:pic>
      <p:pic>
        <p:nvPicPr>
          <p:cNvPr id="21" name="Picture 20" descr="pictureCaptionBacking.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213105" y="767552"/>
            <a:ext cx="3682143" cy="5149534"/>
          </a:xfrm>
          <a:prstGeom prst="rect">
            <a:avLst/>
          </a:prstGeom>
        </p:spPr>
      </p:pic>
      <p:sp>
        <p:nvSpPr>
          <p:cNvPr id="25" name="Content Placeholder 14"/>
          <p:cNvSpPr>
            <a:spLocks noGrp="1"/>
          </p:cNvSpPr>
          <p:nvPr>
            <p:ph sz="quarter" idx="15"/>
          </p:nvPr>
        </p:nvSpPr>
        <p:spPr>
          <a:xfrm>
            <a:off x="437018" y="1010592"/>
            <a:ext cx="3245982" cy="4704408"/>
          </a:xfrm>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27" name="Content Placeholder 14"/>
          <p:cNvSpPr>
            <a:spLocks noGrp="1"/>
          </p:cNvSpPr>
          <p:nvPr>
            <p:ph sz="quarter" idx="16"/>
          </p:nvPr>
        </p:nvSpPr>
        <p:spPr>
          <a:xfrm>
            <a:off x="4455862" y="1007770"/>
            <a:ext cx="3245982" cy="4704408"/>
          </a:xfrm>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28" name="Content Placeholder 14"/>
          <p:cNvSpPr>
            <a:spLocks noGrp="1"/>
          </p:cNvSpPr>
          <p:nvPr>
            <p:ph sz="quarter" idx="17"/>
          </p:nvPr>
        </p:nvSpPr>
        <p:spPr>
          <a:xfrm>
            <a:off x="8477529" y="1007770"/>
            <a:ext cx="3245982" cy="4704408"/>
          </a:xfrm>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23" name="Snip Single Corner Rectangle 18"/>
          <p:cNvSpPr/>
          <p:nvPr userDrawn="1"/>
        </p:nvSpPr>
        <p:spPr>
          <a:xfrm flipH="1">
            <a:off x="-121599" y="6278905"/>
            <a:ext cx="12313597"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chemeClr val="bg2">
                  <a:lumMod val="75000"/>
                </a:schemeClr>
              </a:gs>
              <a:gs pos="50000">
                <a:schemeClr val="bg2">
                  <a:lumMod val="60000"/>
                  <a:lumOff val="40000"/>
                </a:schemeClr>
              </a:gs>
              <a:gs pos="100000">
                <a:schemeClr val="bg2">
                  <a:lumMod val="40000"/>
                  <a:lumOff val="60000"/>
                </a:schemeClr>
              </a:gs>
            </a:gsLst>
          </a:gradFill>
          <a:ln>
            <a:solidFill>
              <a:schemeClr val="bg2">
                <a:lumMod val="75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206741" y="6113871"/>
            <a:ext cx="5884849" cy="357920"/>
          </a:xfrm>
          <a:effectLst/>
        </p:spPr>
        <p:txBody>
          <a:bodyPr>
            <a:normAutofit/>
          </a:bodyPr>
          <a:lstStyle>
            <a:lvl1pPr marL="0" indent="0" algn="l">
              <a:spcBef>
                <a:spcPts val="0"/>
              </a:spcBef>
              <a:buNone/>
              <a:defRPr sz="1800" b="0">
                <a:solidFill>
                  <a:srgbClr val="3B3838"/>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Din tekst her</a:t>
            </a:r>
            <a:endParaRPr dirty="0"/>
          </a:p>
        </p:txBody>
      </p:sp>
      <p:sp>
        <p:nvSpPr>
          <p:cNvPr id="9" name="Afrundet rektangel 35">
            <a:hlinkClick r:id="" action="ppaction://hlinkshowjump?jump=nextslide" highlightClick="1"/>
          </p:cNvPr>
          <p:cNvSpPr/>
          <p:nvPr userDrawn="1"/>
        </p:nvSpPr>
        <p:spPr>
          <a:xfrm>
            <a:off x="10757158" y="6386716"/>
            <a:ext cx="1337681" cy="392401"/>
          </a:xfrm>
          <a:prstGeom prst="roundRect">
            <a:avLst/>
          </a:prstGeom>
          <a:ln/>
          <a:effectLst>
            <a:outerShdw blurRad="50800" dist="38100" dir="31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Næste</a:t>
            </a:r>
            <a:endParaRPr lang="da-DK" sz="2000" dirty="0">
              <a:solidFill>
                <a:srgbClr val="3B3838"/>
              </a:solidFill>
              <a:latin typeface="Calibri"/>
              <a:cs typeface="Calibri"/>
            </a:endParaRPr>
          </a:p>
        </p:txBody>
      </p:sp>
      <p:sp>
        <p:nvSpPr>
          <p:cNvPr id="10" name="Afrundet rektangel 35">
            <a:hlinkClick r:id="" action="ppaction://hlinkshowjump?jump=lastslideviewed" highlightClick="1"/>
          </p:cNvPr>
          <p:cNvSpPr/>
          <p:nvPr userDrawn="1"/>
        </p:nvSpPr>
        <p:spPr>
          <a:xfrm>
            <a:off x="9309089" y="6386716"/>
            <a:ext cx="1327476" cy="391944"/>
          </a:xfrm>
          <a:prstGeom prst="roundRect">
            <a:avLst/>
          </a:prstGeom>
          <a:ln/>
          <a:effectLst>
            <a:outerShdw blurRad="50800" dist="38100" dir="36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Tilbage</a:t>
            </a:r>
            <a:endParaRPr lang="da-DK" sz="2000" dirty="0">
              <a:solidFill>
                <a:schemeClr val="bg2">
                  <a:lumMod val="25000"/>
                </a:schemeClr>
              </a:solidFill>
              <a:latin typeface="Calibri"/>
              <a:cs typeface="Calibri"/>
            </a:endParaRPr>
          </a:p>
        </p:txBody>
      </p:sp>
      <p:sp>
        <p:nvSpPr>
          <p:cNvPr id="13" name="Afrundet rektangel 35">
            <a:hlinkClick r:id="rId3" action="ppaction://hlinksldjump" highlightClick="1"/>
          </p:cNvPr>
          <p:cNvSpPr/>
          <p:nvPr userDrawn="1"/>
        </p:nvSpPr>
        <p:spPr>
          <a:xfrm>
            <a:off x="7914453" y="6386716"/>
            <a:ext cx="1279990" cy="391947"/>
          </a:xfrm>
          <a:prstGeom prst="roundRect">
            <a:avLst/>
          </a:prstGeom>
          <a:ln/>
          <a:effectLst>
            <a:outerShdw blurRad="50800" dist="38100" dir="426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Oversigt</a:t>
            </a:r>
            <a:endParaRPr lang="da-DK" sz="2000" dirty="0">
              <a:solidFill>
                <a:schemeClr val="bg2">
                  <a:lumMod val="25000"/>
                </a:schemeClr>
              </a:solidFill>
              <a:latin typeface="Calibri"/>
              <a:cs typeface="Calibri"/>
            </a:endParaRPr>
          </a:p>
        </p:txBody>
      </p:sp>
      <p:sp>
        <p:nvSpPr>
          <p:cNvPr id="14" name="Afrundet rektangel 35">
            <a:hlinkClick r:id="" action="ppaction://hlinkshowjump?jump=endshow" highlightClick="1"/>
          </p:cNvPr>
          <p:cNvSpPr/>
          <p:nvPr userDrawn="1"/>
        </p:nvSpPr>
        <p:spPr>
          <a:xfrm>
            <a:off x="6485770" y="6386717"/>
            <a:ext cx="1296658" cy="396906"/>
          </a:xfrm>
          <a:prstGeom prst="roundRect">
            <a:avLst/>
          </a:prstGeom>
          <a:ln/>
          <a:effectLst>
            <a:outerShdw blurRad="50800" dist="38100" dir="43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Rediger</a:t>
            </a:r>
            <a:endParaRPr lang="da-DK" sz="2000" dirty="0">
              <a:solidFill>
                <a:srgbClr val="3B3838"/>
              </a:solidFill>
              <a:latin typeface="Calibri"/>
              <a:cs typeface="Calibri"/>
            </a:endParaRPr>
          </a:p>
        </p:txBody>
      </p:sp>
      <p:sp>
        <p:nvSpPr>
          <p:cNvPr id="4" name="Rectangle 3"/>
          <p:cNvSpPr/>
          <p:nvPr userDrawn="1"/>
        </p:nvSpPr>
        <p:spPr>
          <a:xfrm>
            <a:off x="-108088" y="0"/>
            <a:ext cx="12448709" cy="418809"/>
          </a:xfrm>
          <a:prstGeom prst="rect">
            <a:avLst/>
          </a:prstGeom>
          <a:gradFill flip="none" rotWithShape="1">
            <a:gsLst>
              <a:gs pos="38000">
                <a:schemeClr val="bg1"/>
              </a:gs>
              <a:gs pos="97000">
                <a:schemeClr val="bg1">
                  <a:lumMod val="85000"/>
                </a:schemeClr>
              </a:gs>
              <a:gs pos="81000">
                <a:schemeClr val="bg2"/>
              </a:gs>
            </a:gsLst>
            <a:lin ang="18000000" scaled="0"/>
            <a:tileRect/>
          </a:gradFill>
          <a:ln w="6350">
            <a:solidFill>
              <a:schemeClr val="bg2">
                <a:lumMod val="50000"/>
              </a:schemeClr>
            </a:solidFill>
          </a:ln>
          <a:effectLst>
            <a:innerShdw blurRad="136525" dist="63500" dir="7500000">
              <a:srgbClr val="000000">
                <a:alpha val="3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chemeClr val="bg1"/>
                </a:solidFill>
              </a:rPr>
              <a:t>OS</a:t>
            </a:r>
            <a:r>
              <a:rPr lang="en-US" sz="2000" i="1" baseline="0" dirty="0" smtClean="0">
                <a:solidFill>
                  <a:schemeClr val="bg1"/>
                </a:solidFill>
              </a:rPr>
              <a:t> – LIVSFORTÆLLINGER  .</a:t>
            </a:r>
            <a:endParaRPr lang="en-US" sz="2000" i="1" dirty="0">
              <a:solidFill>
                <a:schemeClr val="bg1"/>
              </a:solidFill>
            </a:endParaRPr>
          </a:p>
        </p:txBody>
      </p:sp>
      <p:sp>
        <p:nvSpPr>
          <p:cNvPr id="24" name="Footer Placeholder 4"/>
          <p:cNvSpPr>
            <a:spLocks noGrp="1"/>
          </p:cNvSpPr>
          <p:nvPr>
            <p:ph type="ftr" sz="quarter" idx="3"/>
          </p:nvPr>
        </p:nvSpPr>
        <p:spPr>
          <a:xfrm>
            <a:off x="3418287" y="27020"/>
            <a:ext cx="5632408" cy="365125"/>
          </a:xfrm>
          <a:prstGeom prst="rect">
            <a:avLst/>
          </a:prstGeom>
        </p:spPr>
        <p:txBody>
          <a:bodyPr vert="horz" lIns="91440" tIns="45720" rIns="91440" bIns="45720" rtlCol="0" anchor="ctr"/>
          <a:lstStyle>
            <a:lvl1pPr algn="ctr">
              <a:defRPr sz="2000" i="1">
                <a:solidFill>
                  <a:schemeClr val="bg2">
                    <a:lumMod val="90000"/>
                  </a:schemeClr>
                </a:solidFill>
              </a:defRPr>
            </a:lvl1pPr>
          </a:lstStyle>
          <a:p>
            <a:r>
              <a:rPr lang="en-US" smtClean="0"/>
              <a:t>Dit navn her</a:t>
            </a:r>
            <a:endParaRPr lang="en-US" dirty="0"/>
          </a:p>
        </p:txBody>
      </p:sp>
      <p:sp>
        <p:nvSpPr>
          <p:cNvPr id="2" name="Title 1"/>
          <p:cNvSpPr>
            <a:spLocks noGrp="1"/>
          </p:cNvSpPr>
          <p:nvPr>
            <p:ph type="ctrTitle"/>
          </p:nvPr>
        </p:nvSpPr>
        <p:spPr>
          <a:xfrm>
            <a:off x="67555" y="-13509"/>
            <a:ext cx="12192000" cy="423296"/>
          </a:xfrm>
        </p:spPr>
        <p:txBody>
          <a:bodyPr anchor="b" anchorCtr="0">
            <a:noAutofit/>
          </a:bodyPr>
          <a:lstStyle>
            <a:lvl1pPr>
              <a:defRPr sz="2400">
                <a:solidFill>
                  <a:schemeClr val="tx2"/>
                </a:solidFill>
                <a:effectLst>
                  <a:outerShdw blurRad="50800" dist="38100" dir="2700000" algn="tl" rotWithShape="0">
                    <a:prstClr val="black">
                      <a:alpha val="40000"/>
                    </a:prstClr>
                  </a:outerShdw>
                </a:effectLst>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dirty="0"/>
          </a:p>
        </p:txBody>
      </p:sp>
      <p:sp>
        <p:nvSpPr>
          <p:cNvPr id="19"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Tree>
    <p:extLst>
      <p:ext uri="{BB962C8B-B14F-4D97-AF65-F5344CB8AC3E}">
        <p14:creationId xmlns:p14="http://schemas.microsoft.com/office/powerpoint/2010/main" val="203713950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Mørk blå 2 x indhold">
    <p:bg>
      <p:bgPr>
        <a:gradFill>
          <a:gsLst>
            <a:gs pos="100000">
              <a:srgbClr val="3B5379">
                <a:alpha val="48000"/>
              </a:srgbClr>
            </a:gs>
            <a:gs pos="0">
              <a:schemeClr val="bg2">
                <a:lumMod val="50000"/>
              </a:schemeClr>
            </a:gs>
            <a:gs pos="52000">
              <a:srgbClr val="496DAD"/>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36088"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7C93C1"/>
                </a:solidFill>
              </a:rPr>
              <a:t>.</a:t>
            </a:r>
            <a:endParaRPr lang="en-US" i="1" dirty="0">
              <a:solidFill>
                <a:srgbClr val="7C93C1"/>
              </a:solidFill>
            </a:endParaRPr>
          </a:p>
        </p:txBody>
      </p:sp>
      <p:sp>
        <p:nvSpPr>
          <p:cNvPr id="111" name="Title 1"/>
          <p:cNvSpPr>
            <a:spLocks noGrp="1"/>
          </p:cNvSpPr>
          <p:nvPr>
            <p:ph type="title"/>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4" name="Pladsholder til indhold 3"/>
          <p:cNvSpPr>
            <a:spLocks noGrp="1"/>
          </p:cNvSpPr>
          <p:nvPr>
            <p:ph sz="quarter" idx="12"/>
          </p:nvPr>
        </p:nvSpPr>
        <p:spPr>
          <a:xfrm>
            <a:off x="428625" y="616270"/>
            <a:ext cx="5412338" cy="5618163"/>
          </a:xfrm>
          <a:solidFill>
            <a:schemeClr val="bg2">
              <a:lumMod val="20000"/>
              <a:lumOff val="80000"/>
            </a:schemeClr>
          </a:solidFill>
          <a:effectLst>
            <a:outerShdw blurRad="50800" dist="38100" dir="5400000" algn="t" rotWithShape="0">
              <a:prstClr val="black">
                <a:alpha val="40000"/>
              </a:prstClr>
            </a:outerShdw>
          </a:effectLst>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3" name="Pladsholder til indhold 3"/>
          <p:cNvSpPr>
            <a:spLocks noGrp="1"/>
          </p:cNvSpPr>
          <p:nvPr>
            <p:ph sz="quarter" idx="13"/>
          </p:nvPr>
        </p:nvSpPr>
        <p:spPr>
          <a:xfrm>
            <a:off x="6346018" y="616270"/>
            <a:ext cx="5412338" cy="5618163"/>
          </a:xfrm>
          <a:solidFill>
            <a:schemeClr val="bg2">
              <a:lumMod val="20000"/>
              <a:lumOff val="80000"/>
            </a:schemeClr>
          </a:solidFill>
          <a:effectLst>
            <a:outerShdw blurRad="50800" dist="38100" dir="5400000" algn="t" rotWithShape="0">
              <a:prstClr val="black">
                <a:alpha val="40000"/>
              </a:prstClr>
            </a:outerShdw>
          </a:effectLst>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4" name="Rektangel 13"/>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306413153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Mørk blå 3 x indhold">
    <p:bg>
      <p:bgPr>
        <a:gradFill>
          <a:gsLst>
            <a:gs pos="99000">
              <a:srgbClr val="3B5379">
                <a:alpha val="48000"/>
              </a:srgbClr>
            </a:gs>
            <a:gs pos="0">
              <a:schemeClr val="bg2">
                <a:lumMod val="50000"/>
              </a:schemeClr>
            </a:gs>
            <a:gs pos="48000">
              <a:srgbClr val="496DAD"/>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69339"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7C93C1"/>
                </a:solidFill>
              </a:rPr>
              <a:t>.</a:t>
            </a:r>
            <a:endParaRPr lang="en-US" i="1" dirty="0">
              <a:solidFill>
                <a:srgbClr val="7C93C1"/>
              </a:solidFill>
            </a:endParaRPr>
          </a:p>
        </p:txBody>
      </p:sp>
      <p:sp>
        <p:nvSpPr>
          <p:cNvPr id="111" name="Title 1"/>
          <p:cNvSpPr>
            <a:spLocks noGrp="1"/>
          </p:cNvSpPr>
          <p:nvPr>
            <p:ph type="title"/>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4" name="Pladsholder til indhold 3"/>
          <p:cNvSpPr>
            <a:spLocks noGrp="1"/>
          </p:cNvSpPr>
          <p:nvPr>
            <p:ph sz="quarter" idx="12"/>
          </p:nvPr>
        </p:nvSpPr>
        <p:spPr>
          <a:xfrm>
            <a:off x="428625" y="654690"/>
            <a:ext cx="3583538" cy="561816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5400000" algn="t" rotWithShape="0">
              <a:prstClr val="black">
                <a:alpha val="40000"/>
              </a:prstClr>
            </a:outerShdw>
          </a:effectLst>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3" name="Pladsholder til indhold 3"/>
          <p:cNvSpPr>
            <a:spLocks noGrp="1"/>
          </p:cNvSpPr>
          <p:nvPr>
            <p:ph sz="quarter" idx="13"/>
          </p:nvPr>
        </p:nvSpPr>
        <p:spPr>
          <a:xfrm>
            <a:off x="4207774" y="654690"/>
            <a:ext cx="3629939" cy="561816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5400000" algn="t" rotWithShape="0">
              <a:prstClr val="black">
                <a:alpha val="40000"/>
              </a:prstClr>
            </a:outerShdw>
          </a:effectLst>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4" name="Pladsholder til indhold 3"/>
          <p:cNvSpPr>
            <a:spLocks noGrp="1"/>
          </p:cNvSpPr>
          <p:nvPr>
            <p:ph sz="quarter" idx="14"/>
          </p:nvPr>
        </p:nvSpPr>
        <p:spPr>
          <a:xfrm>
            <a:off x="8042655" y="654690"/>
            <a:ext cx="3629939" cy="561816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5400000" algn="t" rotWithShape="0">
              <a:prstClr val="black">
                <a:alpha val="40000"/>
              </a:prstClr>
            </a:outerShdw>
          </a:effectLst>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5" name="Rektangel 14"/>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1841878590"/>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avoritliste Sølvgråt">
    <p:bg>
      <p:bgPr>
        <a:gradFill>
          <a:gsLst>
            <a:gs pos="99000">
              <a:schemeClr val="bg1"/>
            </a:gs>
            <a:gs pos="43000">
              <a:schemeClr val="bg1">
                <a:lumMod val="95000"/>
              </a:schemeClr>
            </a:gs>
            <a:gs pos="1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userDrawn="1"/>
        </p:nvSpPr>
        <p:spPr>
          <a:xfrm>
            <a:off x="-55984" y="-35815"/>
            <a:ext cx="12281095" cy="443422"/>
          </a:xfrm>
          <a:prstGeom prst="rect">
            <a:avLst/>
          </a:prstGeom>
          <a:gradFill flip="none" rotWithShape="1">
            <a:gsLst>
              <a:gs pos="26000">
                <a:schemeClr val="bg1"/>
              </a:gs>
              <a:gs pos="97000">
                <a:schemeClr val="bg1">
                  <a:lumMod val="85000"/>
                </a:schemeClr>
              </a:gs>
              <a:gs pos="62000">
                <a:schemeClr val="bg1">
                  <a:lumMod val="85000"/>
                </a:schemeClr>
              </a:gs>
            </a:gsLst>
            <a:lin ang="18000000" scaled="0"/>
            <a:tileRect/>
          </a:gradFill>
          <a:ln w="6350">
            <a:solidFill>
              <a:schemeClr val="tx1">
                <a:lumMod val="65000"/>
                <a:lumOff val="35000"/>
              </a:schemeClr>
            </a:solidFill>
          </a:ln>
          <a:effectLst>
            <a:innerShdw blurRad="165100" dist="63500" dir="7500000">
              <a:srgbClr val="000000">
                <a:alpha val="3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chemeClr val="bg1"/>
                </a:solidFill>
                <a:latin typeface="Calibri" charset="0"/>
                <a:ea typeface="Calibri" charset="0"/>
                <a:cs typeface="Calibri" charset="0"/>
              </a:rPr>
              <a:t>OS</a:t>
            </a:r>
            <a:r>
              <a:rPr lang="en-US" sz="2000" i="1" baseline="0" dirty="0" smtClean="0">
                <a:solidFill>
                  <a:schemeClr val="bg1"/>
                </a:solidFill>
                <a:latin typeface="Calibri" charset="0"/>
                <a:ea typeface="Calibri" charset="0"/>
                <a:cs typeface="Calibri" charset="0"/>
              </a:rPr>
              <a:t> – LIVSFORTÆLLINGER     </a:t>
            </a:r>
            <a:r>
              <a:rPr lang="en-US" sz="800" i="1" baseline="0" dirty="0" smtClean="0">
                <a:solidFill>
                  <a:schemeClr val="bg1">
                    <a:lumMod val="85000"/>
                  </a:schemeClr>
                </a:solidFill>
              </a:rPr>
              <a:t>.</a:t>
            </a:r>
            <a:endParaRPr lang="en-US" sz="800" i="1" dirty="0">
              <a:solidFill>
                <a:schemeClr val="bg1">
                  <a:lumMod val="85000"/>
                </a:schemeClr>
              </a:solidFill>
            </a:endParaRPr>
          </a:p>
        </p:txBody>
      </p:sp>
      <p:sp>
        <p:nvSpPr>
          <p:cNvPr id="24" name="Footer Placeholder 4"/>
          <p:cNvSpPr>
            <a:spLocks noGrp="1"/>
          </p:cNvSpPr>
          <p:nvPr>
            <p:ph type="ftr" sz="quarter" idx="3"/>
          </p:nvPr>
        </p:nvSpPr>
        <p:spPr>
          <a:xfrm>
            <a:off x="3418286" y="10978"/>
            <a:ext cx="5174717" cy="365125"/>
          </a:xfrm>
          <a:prstGeom prst="rect">
            <a:avLst/>
          </a:prstGeom>
        </p:spPr>
        <p:txBody>
          <a:bodyPr vert="horz" lIns="91440" tIns="45720" rIns="91440" bIns="45720" rtlCol="0" anchor="ctr"/>
          <a:lstStyle>
            <a:lvl1pPr algn="ctr">
              <a:defRPr sz="2000" i="1">
                <a:solidFill>
                  <a:schemeClr val="bg1">
                    <a:lumMod val="75000"/>
                  </a:schemeClr>
                </a:solidFill>
              </a:defRPr>
            </a:lvl1pPr>
          </a:lstStyle>
          <a:p>
            <a:r>
              <a:rPr lang="en-US" smtClean="0"/>
              <a:t>Dit navn her</a:t>
            </a:r>
            <a:endParaRPr lang="en-US" dirty="0"/>
          </a:p>
        </p:txBody>
      </p:sp>
      <p:sp>
        <p:nvSpPr>
          <p:cNvPr id="2" name="Title 1"/>
          <p:cNvSpPr>
            <a:spLocks noGrp="1"/>
          </p:cNvSpPr>
          <p:nvPr>
            <p:ph type="ctrTitle" hasCustomPrompt="1"/>
          </p:nvPr>
        </p:nvSpPr>
        <p:spPr>
          <a:xfrm>
            <a:off x="67555" y="-2232"/>
            <a:ext cx="4007140" cy="423296"/>
          </a:xfrm>
        </p:spPr>
        <p:txBody>
          <a:bodyPr anchor="b" anchorCtr="0">
            <a:noAutofit/>
          </a:bodyPr>
          <a:lstStyle>
            <a:lvl1pPr>
              <a:defRPr sz="2500">
                <a:solidFill>
                  <a:schemeClr val="tx1">
                    <a:lumMod val="65000"/>
                    <a:lumOff val="35000"/>
                  </a:schemeClr>
                </a:solidFill>
                <a:effectLst>
                  <a:outerShdw blurRad="50800" dist="38100" dir="2700000" algn="tl" rotWithShape="0">
                    <a:prstClr val="black">
                      <a:alpha val="40000"/>
                    </a:prstClr>
                  </a:outerShdw>
                </a:effectLst>
              </a:defRPr>
            </a:lvl1pPr>
          </a:lstStyle>
          <a:p>
            <a:r>
              <a:rPr lang="da-DK" dirty="0" smtClean="0"/>
              <a:t>Favoritlister</a:t>
            </a:r>
            <a:endParaRPr dirty="0"/>
          </a:p>
        </p:txBody>
      </p:sp>
      <p:sp>
        <p:nvSpPr>
          <p:cNvPr id="22" name="Rounded Rectangle 3"/>
          <p:cNvSpPr/>
          <p:nvPr userDrawn="1"/>
        </p:nvSpPr>
        <p:spPr>
          <a:xfrm>
            <a:off x="4720883" y="4416541"/>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7"/>
          <p:cNvSpPr/>
          <p:nvPr userDrawn="1"/>
        </p:nvSpPr>
        <p:spPr>
          <a:xfrm>
            <a:off x="4718906" y="4427254"/>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7" name="Rounded Rectangle 8"/>
          <p:cNvSpPr/>
          <p:nvPr userDrawn="1"/>
        </p:nvSpPr>
        <p:spPr>
          <a:xfrm>
            <a:off x="4718062" y="3933946"/>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9"/>
          <p:cNvSpPr/>
          <p:nvPr userDrawn="1"/>
        </p:nvSpPr>
        <p:spPr>
          <a:xfrm>
            <a:off x="4716085" y="3944659"/>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0" name="Rounded Rectangle 11"/>
          <p:cNvSpPr/>
          <p:nvPr userDrawn="1"/>
        </p:nvSpPr>
        <p:spPr>
          <a:xfrm>
            <a:off x="4715241" y="3451351"/>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12"/>
          <p:cNvSpPr/>
          <p:nvPr userDrawn="1"/>
        </p:nvSpPr>
        <p:spPr>
          <a:xfrm>
            <a:off x="4713264" y="3462064"/>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3" name="Rounded Rectangle 14"/>
          <p:cNvSpPr/>
          <p:nvPr userDrawn="1"/>
        </p:nvSpPr>
        <p:spPr>
          <a:xfrm>
            <a:off x="4715241" y="2957466"/>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15"/>
          <p:cNvSpPr/>
          <p:nvPr userDrawn="1"/>
        </p:nvSpPr>
        <p:spPr>
          <a:xfrm>
            <a:off x="4713264" y="2968179"/>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6" name="Rounded Rectangle 17"/>
          <p:cNvSpPr/>
          <p:nvPr userDrawn="1"/>
        </p:nvSpPr>
        <p:spPr>
          <a:xfrm>
            <a:off x="4715241" y="2463151"/>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18"/>
          <p:cNvSpPr/>
          <p:nvPr userDrawn="1"/>
        </p:nvSpPr>
        <p:spPr>
          <a:xfrm>
            <a:off x="4713264" y="2473864"/>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9" name="Rounded Rectangle 20"/>
          <p:cNvSpPr/>
          <p:nvPr userDrawn="1"/>
        </p:nvSpPr>
        <p:spPr>
          <a:xfrm>
            <a:off x="4715241" y="1961383"/>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21"/>
          <p:cNvSpPr/>
          <p:nvPr userDrawn="1"/>
        </p:nvSpPr>
        <p:spPr>
          <a:xfrm>
            <a:off x="4713264" y="1981920"/>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2" name="Rounded Rectangle 23"/>
          <p:cNvSpPr/>
          <p:nvPr userDrawn="1"/>
        </p:nvSpPr>
        <p:spPr>
          <a:xfrm>
            <a:off x="4715241" y="4904784"/>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24"/>
          <p:cNvSpPr/>
          <p:nvPr userDrawn="1"/>
        </p:nvSpPr>
        <p:spPr>
          <a:xfrm>
            <a:off x="4713264" y="4915497"/>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5" name="Rounded Rectangle 26"/>
          <p:cNvSpPr/>
          <p:nvPr userDrawn="1"/>
        </p:nvSpPr>
        <p:spPr>
          <a:xfrm>
            <a:off x="4715241" y="1467498"/>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27"/>
          <p:cNvSpPr/>
          <p:nvPr userDrawn="1"/>
        </p:nvSpPr>
        <p:spPr>
          <a:xfrm>
            <a:off x="4713264" y="1488035"/>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8" name="Rounded Rectangle 29"/>
          <p:cNvSpPr/>
          <p:nvPr userDrawn="1"/>
        </p:nvSpPr>
        <p:spPr>
          <a:xfrm>
            <a:off x="4715241" y="967815"/>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30"/>
          <p:cNvSpPr/>
          <p:nvPr userDrawn="1"/>
        </p:nvSpPr>
        <p:spPr>
          <a:xfrm>
            <a:off x="4705381" y="988352"/>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1" name="Rounded Rectangle 35"/>
          <p:cNvSpPr/>
          <p:nvPr userDrawn="1"/>
        </p:nvSpPr>
        <p:spPr>
          <a:xfrm>
            <a:off x="4718062" y="5387379"/>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36"/>
          <p:cNvSpPr/>
          <p:nvPr userDrawn="1"/>
        </p:nvSpPr>
        <p:spPr>
          <a:xfrm>
            <a:off x="4716085" y="5398092"/>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4" name="Content Placeholder 34"/>
          <p:cNvSpPr>
            <a:spLocks noGrp="1"/>
          </p:cNvSpPr>
          <p:nvPr>
            <p:ph sz="quarter" idx="22" hasCustomPrompt="1"/>
          </p:nvPr>
        </p:nvSpPr>
        <p:spPr>
          <a:xfrm>
            <a:off x="746450" y="2676834"/>
            <a:ext cx="2995126" cy="2790902"/>
          </a:xfrm>
          <a:noFill/>
        </p:spPr>
        <p:txBody>
          <a:bodyPr>
            <a:scene3d>
              <a:camera prst="orthographicFront"/>
              <a:lightRig rig="threePt" dir="t"/>
            </a:scene3d>
            <a:sp3d extrusionH="57150">
              <a:bevelT w="38100" h="38100" prst="relaxedInset"/>
            </a:sp3d>
          </a:bodyPr>
          <a:lstStyle>
            <a:lvl1pPr>
              <a:defRPr baseline="0"/>
            </a:lvl1pPr>
          </a:lstStyle>
          <a:p>
            <a:pPr lvl="0"/>
            <a:r>
              <a:rPr lang="en-US" dirty="0" err="1" smtClean="0"/>
              <a:t>Beskriv</a:t>
            </a:r>
            <a:r>
              <a:rPr lang="en-US" dirty="0" smtClean="0"/>
              <a:t> </a:t>
            </a:r>
            <a:r>
              <a:rPr lang="en-US" dirty="0" err="1" smtClean="0"/>
              <a:t>dit</a:t>
            </a:r>
            <a:r>
              <a:rPr lang="en-US" dirty="0" smtClean="0"/>
              <a:t> </a:t>
            </a:r>
            <a:r>
              <a:rPr lang="en-US" dirty="0" err="1" smtClean="0"/>
              <a:t>emne</a:t>
            </a:r>
            <a:r>
              <a:rPr lang="en-US" dirty="0" smtClean="0"/>
              <a:t> her. Eller </a:t>
            </a:r>
            <a:r>
              <a:rPr lang="en-US" dirty="0" err="1" smtClean="0"/>
              <a:t>slet</a:t>
            </a:r>
            <a:r>
              <a:rPr lang="en-US" dirty="0" smtClean="0"/>
              <a:t> </a:t>
            </a:r>
            <a:r>
              <a:rPr lang="en-US" dirty="0" err="1" smtClean="0"/>
              <a:t>tekst</a:t>
            </a:r>
            <a:r>
              <a:rPr lang="en-US" dirty="0" smtClean="0"/>
              <a:t> </a:t>
            </a:r>
            <a:r>
              <a:rPr lang="en-US" dirty="0" err="1" smtClean="0"/>
              <a:t>og</a:t>
            </a:r>
            <a:r>
              <a:rPr lang="en-US" dirty="0" smtClean="0"/>
              <a:t> </a:t>
            </a:r>
            <a:r>
              <a:rPr lang="en-US" dirty="0" err="1" smtClean="0"/>
              <a:t>indsæt</a:t>
            </a:r>
            <a:r>
              <a:rPr lang="en-US" dirty="0" smtClean="0"/>
              <a:t> </a:t>
            </a:r>
            <a:r>
              <a:rPr lang="en-US" dirty="0" err="1" smtClean="0"/>
              <a:t>en</a:t>
            </a:r>
            <a:r>
              <a:rPr lang="en-US" dirty="0" smtClean="0"/>
              <a:t> illustration</a:t>
            </a:r>
            <a:endParaRPr lang="en-US" dirty="0"/>
          </a:p>
        </p:txBody>
      </p:sp>
      <p:sp>
        <p:nvSpPr>
          <p:cNvPr id="55" name="Rectangle 4"/>
          <p:cNvSpPr/>
          <p:nvPr userDrawn="1"/>
        </p:nvSpPr>
        <p:spPr>
          <a:xfrm>
            <a:off x="428625" y="778439"/>
            <a:ext cx="4389264" cy="1015663"/>
          </a:xfrm>
          <a:prstGeom prst="rect">
            <a:avLst/>
          </a:prstGeom>
          <a:noFill/>
          <a:effectLst>
            <a:outerShdw blurRad="50800" dist="50800" dir="5400000" algn="ctr" rotWithShape="0">
              <a:schemeClr val="bg1">
                <a:lumMod val="65000"/>
              </a:schemeClr>
            </a:outerShdw>
          </a:effectLst>
        </p:spPr>
        <p:txBody>
          <a:bodyPr wrap="square" lIns="91440" tIns="45720" rIns="91440" bIns="45720">
            <a:spAutoFit/>
          </a:bodyPr>
          <a:lstStyle/>
          <a:p>
            <a:pPr algn="l"/>
            <a:r>
              <a:rPr lang="da-DK" sz="6000" b="0" cap="none" spc="0" dirty="0" smtClean="0">
                <a:ln w="0"/>
                <a:solidFill>
                  <a:schemeClr val="bg1"/>
                </a:solidFill>
                <a:effectLst>
                  <a:outerShdw blurRad="38100" dist="38100" dir="2700000" algn="tl">
                    <a:srgbClr val="000000">
                      <a:alpha val="43137"/>
                    </a:srgbClr>
                  </a:outerShdw>
                </a:effectLst>
                <a:latin typeface="Brush Script MT" charset="0"/>
                <a:ea typeface="Brush Script MT" charset="0"/>
                <a:cs typeface="Brush Script MT" charset="0"/>
              </a:rPr>
              <a:t>Mine favoritter</a:t>
            </a:r>
            <a:endParaRPr lang="da-DK" sz="6000" b="0" cap="none" spc="0" dirty="0">
              <a:ln w="0"/>
              <a:solidFill>
                <a:schemeClr val="bg1"/>
              </a:solidFill>
              <a:effectLst>
                <a:outerShdw blurRad="38100" dist="38100" dir="2700000" algn="tl">
                  <a:srgbClr val="000000">
                    <a:alpha val="43137"/>
                  </a:srgbClr>
                </a:outerShdw>
              </a:effectLst>
              <a:latin typeface="Brush Script MT" charset="0"/>
              <a:ea typeface="Brush Script MT" charset="0"/>
              <a:cs typeface="Brush Script MT" charset="0"/>
            </a:endParaRPr>
          </a:p>
        </p:txBody>
      </p:sp>
      <p:sp>
        <p:nvSpPr>
          <p:cNvPr id="56" name="Content Placeholder 34"/>
          <p:cNvSpPr>
            <a:spLocks noGrp="1"/>
          </p:cNvSpPr>
          <p:nvPr>
            <p:ph sz="quarter" idx="23" hasCustomPrompt="1"/>
          </p:nvPr>
        </p:nvSpPr>
        <p:spPr>
          <a:xfrm>
            <a:off x="447287" y="1460356"/>
            <a:ext cx="4292258" cy="1078087"/>
          </a:xfrm>
        </p:spPr>
        <p:txBody>
          <a:bodyPr>
            <a:noAutofit/>
            <a:scene3d>
              <a:camera prst="orthographicFront"/>
              <a:lightRig rig="threePt" dir="t"/>
            </a:scene3d>
            <a:sp3d extrusionH="57150">
              <a:bevelT w="38100" h="38100" prst="relaxedInset"/>
            </a:sp3d>
          </a:bodyPr>
          <a:lstStyle>
            <a:lvl1pPr>
              <a:defRPr sz="7200" b="1" baseline="0">
                <a:solidFill>
                  <a:schemeClr val="bg1"/>
                </a:solidFill>
                <a:effectLst>
                  <a:outerShdw blurRad="38100" dist="38100" dir="2700000" algn="tl">
                    <a:srgbClr val="000000">
                      <a:alpha val="43137"/>
                    </a:srgbClr>
                  </a:outerShdw>
                </a:effectLst>
                <a:latin typeface="Brush Script MT" charset="0"/>
                <a:ea typeface="Brush Script MT" charset="0"/>
                <a:cs typeface="Brush Script MT" charset="0"/>
              </a:defRPr>
            </a:lvl1pPr>
          </a:lstStyle>
          <a:p>
            <a:pPr lvl="0"/>
            <a:r>
              <a:rPr lang="da-DK" dirty="0" smtClean="0"/>
              <a:t>Dit emne</a:t>
            </a:r>
            <a:endParaRPr lang="en-US" dirty="0"/>
          </a:p>
        </p:txBody>
      </p:sp>
      <p:sp>
        <p:nvSpPr>
          <p:cNvPr id="57" name="Rektangel 56"/>
          <p:cNvSpPr/>
          <p:nvPr userDrawn="1"/>
        </p:nvSpPr>
        <p:spPr>
          <a:xfrm>
            <a:off x="4677721" y="148928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2</a:t>
            </a:r>
            <a:endParaRPr lang="da-DK" sz="2000" b="0" dirty="0"/>
          </a:p>
        </p:txBody>
      </p:sp>
      <p:sp>
        <p:nvSpPr>
          <p:cNvPr id="58" name="Rektangel 57"/>
          <p:cNvSpPr/>
          <p:nvPr userDrawn="1"/>
        </p:nvSpPr>
        <p:spPr>
          <a:xfrm>
            <a:off x="4669408" y="99300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1</a:t>
            </a:r>
            <a:endParaRPr lang="da-DK" sz="2000" b="0" dirty="0"/>
          </a:p>
        </p:txBody>
      </p:sp>
      <p:sp>
        <p:nvSpPr>
          <p:cNvPr id="59" name="Rektangel 58"/>
          <p:cNvSpPr/>
          <p:nvPr userDrawn="1"/>
        </p:nvSpPr>
        <p:spPr>
          <a:xfrm>
            <a:off x="4680749" y="198856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3</a:t>
            </a:r>
            <a:endParaRPr lang="da-DK" sz="2000" b="0" dirty="0"/>
          </a:p>
        </p:txBody>
      </p:sp>
      <p:sp>
        <p:nvSpPr>
          <p:cNvPr id="60" name="Rektangel 59"/>
          <p:cNvSpPr/>
          <p:nvPr userDrawn="1"/>
        </p:nvSpPr>
        <p:spPr>
          <a:xfrm>
            <a:off x="4666121" y="248505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4</a:t>
            </a:r>
            <a:endParaRPr lang="da-DK" sz="2000" b="0" dirty="0"/>
          </a:p>
        </p:txBody>
      </p:sp>
      <p:sp>
        <p:nvSpPr>
          <p:cNvPr id="61" name="Rektangel 60"/>
          <p:cNvSpPr/>
          <p:nvPr userDrawn="1"/>
        </p:nvSpPr>
        <p:spPr>
          <a:xfrm>
            <a:off x="4680014" y="298238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5</a:t>
            </a:r>
            <a:endParaRPr lang="da-DK" sz="2000" b="0" dirty="0"/>
          </a:p>
        </p:txBody>
      </p:sp>
      <p:sp>
        <p:nvSpPr>
          <p:cNvPr id="62" name="Rektangel 61"/>
          <p:cNvSpPr/>
          <p:nvPr userDrawn="1"/>
        </p:nvSpPr>
        <p:spPr>
          <a:xfrm>
            <a:off x="4674434" y="347427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6</a:t>
            </a:r>
            <a:endParaRPr lang="da-DK" sz="2000" b="0" dirty="0"/>
          </a:p>
        </p:txBody>
      </p:sp>
      <p:sp>
        <p:nvSpPr>
          <p:cNvPr id="63" name="Rektangel 62"/>
          <p:cNvSpPr/>
          <p:nvPr userDrawn="1"/>
        </p:nvSpPr>
        <p:spPr>
          <a:xfrm>
            <a:off x="4683570" y="3965404"/>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7</a:t>
            </a:r>
            <a:endParaRPr lang="da-DK" sz="2000" b="0" dirty="0"/>
          </a:p>
        </p:txBody>
      </p:sp>
      <p:sp>
        <p:nvSpPr>
          <p:cNvPr id="64" name="Rektangel 63"/>
          <p:cNvSpPr/>
          <p:nvPr userDrawn="1"/>
        </p:nvSpPr>
        <p:spPr>
          <a:xfrm>
            <a:off x="4683570" y="4437198"/>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8</a:t>
            </a:r>
            <a:endParaRPr lang="da-DK" sz="2000" b="0" dirty="0"/>
          </a:p>
        </p:txBody>
      </p:sp>
      <p:sp>
        <p:nvSpPr>
          <p:cNvPr id="65" name="Rektangel 64"/>
          <p:cNvSpPr/>
          <p:nvPr userDrawn="1"/>
        </p:nvSpPr>
        <p:spPr>
          <a:xfrm>
            <a:off x="4675257" y="492810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9</a:t>
            </a:r>
            <a:endParaRPr lang="da-DK" sz="2000" b="0" dirty="0"/>
          </a:p>
        </p:txBody>
      </p:sp>
      <p:sp>
        <p:nvSpPr>
          <p:cNvPr id="66" name="Rektangel 65"/>
          <p:cNvSpPr/>
          <p:nvPr userDrawn="1"/>
        </p:nvSpPr>
        <p:spPr>
          <a:xfrm>
            <a:off x="4666944" y="5420960"/>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10</a:t>
            </a:r>
            <a:endParaRPr lang="da-DK" sz="2000" b="0" dirty="0"/>
          </a:p>
        </p:txBody>
      </p:sp>
      <p:sp>
        <p:nvSpPr>
          <p:cNvPr id="26" name="Text Placeholder 5"/>
          <p:cNvSpPr>
            <a:spLocks noGrp="1"/>
          </p:cNvSpPr>
          <p:nvPr>
            <p:ph type="body" sz="quarter" idx="11"/>
          </p:nvPr>
        </p:nvSpPr>
        <p:spPr>
          <a:xfrm>
            <a:off x="5349811" y="446775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9" name="Text Placeholder 5"/>
          <p:cNvSpPr>
            <a:spLocks noGrp="1"/>
          </p:cNvSpPr>
          <p:nvPr>
            <p:ph type="body" sz="quarter" idx="13"/>
          </p:nvPr>
        </p:nvSpPr>
        <p:spPr>
          <a:xfrm>
            <a:off x="5346990" y="398516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2" name="Text Placeholder 5"/>
          <p:cNvSpPr>
            <a:spLocks noGrp="1"/>
          </p:cNvSpPr>
          <p:nvPr>
            <p:ph type="body" sz="quarter" idx="14"/>
          </p:nvPr>
        </p:nvSpPr>
        <p:spPr>
          <a:xfrm>
            <a:off x="5344169" y="350256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5" name="Text Placeholder 5"/>
          <p:cNvSpPr>
            <a:spLocks noGrp="1"/>
          </p:cNvSpPr>
          <p:nvPr>
            <p:ph type="body" sz="quarter" idx="15"/>
          </p:nvPr>
        </p:nvSpPr>
        <p:spPr>
          <a:xfrm>
            <a:off x="5344169" y="300868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8" name="Text Placeholder 5"/>
          <p:cNvSpPr>
            <a:spLocks noGrp="1"/>
          </p:cNvSpPr>
          <p:nvPr>
            <p:ph type="body" sz="quarter" idx="16"/>
          </p:nvPr>
        </p:nvSpPr>
        <p:spPr>
          <a:xfrm>
            <a:off x="5344169" y="2506484"/>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1" name="Text Placeholder 5"/>
          <p:cNvSpPr>
            <a:spLocks noGrp="1"/>
          </p:cNvSpPr>
          <p:nvPr>
            <p:ph type="body" sz="quarter" idx="17"/>
          </p:nvPr>
        </p:nvSpPr>
        <p:spPr>
          <a:xfrm>
            <a:off x="5344169" y="202048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4" name="Text Placeholder 5"/>
          <p:cNvSpPr>
            <a:spLocks noGrp="1"/>
          </p:cNvSpPr>
          <p:nvPr>
            <p:ph type="body" sz="quarter" idx="18"/>
          </p:nvPr>
        </p:nvSpPr>
        <p:spPr>
          <a:xfrm>
            <a:off x="5344169" y="4956000"/>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7" name="Text Placeholder 5"/>
          <p:cNvSpPr>
            <a:spLocks noGrp="1"/>
          </p:cNvSpPr>
          <p:nvPr>
            <p:ph type="body" sz="quarter" idx="19"/>
          </p:nvPr>
        </p:nvSpPr>
        <p:spPr>
          <a:xfrm>
            <a:off x="5344169" y="152659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50" name="Text Placeholder 5"/>
          <p:cNvSpPr>
            <a:spLocks noGrp="1"/>
          </p:cNvSpPr>
          <p:nvPr>
            <p:ph type="body" sz="quarter" idx="20" hasCustomPrompt="1"/>
          </p:nvPr>
        </p:nvSpPr>
        <p:spPr>
          <a:xfrm>
            <a:off x="5344169" y="1026484"/>
            <a:ext cx="5975822" cy="415026"/>
          </a:xfrm>
          <a:noFill/>
          <a:ln>
            <a:noFill/>
          </a:ln>
        </p:spPr>
        <p:txBody>
          <a:bodyPr/>
          <a:lstStyle>
            <a:lvl1pPr>
              <a:defRPr>
                <a:latin typeface="Calibri"/>
                <a:cs typeface="Calibri"/>
              </a:defRPr>
            </a:lvl1pPr>
          </a:lstStyle>
          <a:p>
            <a:pPr lvl="0"/>
            <a:r>
              <a:rPr lang="da-DK" dirty="0" smtClean="0"/>
              <a:t>Din absolut yndlings- her</a:t>
            </a:r>
            <a:endParaRPr lang="en-US" dirty="0"/>
          </a:p>
        </p:txBody>
      </p:sp>
      <p:sp>
        <p:nvSpPr>
          <p:cNvPr id="53" name="Text Placeholder 5"/>
          <p:cNvSpPr>
            <a:spLocks noGrp="1"/>
          </p:cNvSpPr>
          <p:nvPr>
            <p:ph type="body" sz="quarter" idx="21"/>
          </p:nvPr>
        </p:nvSpPr>
        <p:spPr>
          <a:xfrm>
            <a:off x="5346990" y="5438595"/>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68" name="Snip Single Corner Rectangle 119"/>
          <p:cNvSpPr/>
          <p:nvPr userDrawn="1"/>
        </p:nvSpPr>
        <p:spPr>
          <a:xfrm flipH="1">
            <a:off x="-1" y="6506544"/>
            <a:ext cx="12192000" cy="360856"/>
          </a:xfrm>
          <a:prstGeom prst="snip1Rect">
            <a:avLst>
              <a:gd name="adj" fmla="val 0"/>
            </a:avLst>
          </a:prstGeom>
          <a:gradFill>
            <a:gsLst>
              <a:gs pos="99000">
                <a:schemeClr val="bg1"/>
              </a:gs>
              <a:gs pos="55000">
                <a:schemeClr val="bg1">
                  <a:lumMod val="95000"/>
                </a:schemeClr>
              </a:gs>
              <a:gs pos="1000">
                <a:schemeClr val="bg1">
                  <a:lumMod val="85000"/>
                </a:schemeClr>
              </a:gs>
            </a:gsLst>
            <a:lin ang="5400000" scaled="1"/>
          </a:gradFill>
          <a:ln>
            <a:no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1" name="Afrundet rektangel 35">
            <a:hlinkClick r:id="" action="ppaction://hlinkshowjump?jump=nextslide" highlightClick="1"/>
          </p:cNvPr>
          <p:cNvSpPr/>
          <p:nvPr userDrawn="1"/>
        </p:nvSpPr>
        <p:spPr>
          <a:xfrm>
            <a:off x="11074966" y="6541145"/>
            <a:ext cx="1019873" cy="278077"/>
          </a:xfrm>
          <a:prstGeom prst="roundRect">
            <a:avLst/>
          </a:prstGeom>
          <a:ln w="22225">
            <a:solidFill>
              <a:schemeClr val="tx1">
                <a:lumMod val="65000"/>
                <a:lumOff val="35000"/>
              </a:schemeClr>
            </a:solidFill>
          </a:ln>
          <a:effectLst>
            <a:outerShdw blurRad="50800" dist="38100" dir="31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1600" dirty="0" smtClean="0">
                <a:solidFill>
                  <a:schemeClr val="tx1">
                    <a:lumMod val="95000"/>
                    <a:lumOff val="5000"/>
                  </a:schemeClr>
                </a:solidFill>
                <a:latin typeface="Calibri"/>
                <a:cs typeface="Calibri"/>
              </a:rPr>
              <a:t>Næste</a:t>
            </a:r>
            <a:endParaRPr lang="da-DK" sz="1600" dirty="0">
              <a:solidFill>
                <a:schemeClr val="tx1">
                  <a:lumMod val="95000"/>
                  <a:lumOff val="5000"/>
                </a:schemeClr>
              </a:solidFill>
              <a:latin typeface="Calibri"/>
              <a:cs typeface="Calibri"/>
            </a:endParaRPr>
          </a:p>
        </p:txBody>
      </p:sp>
      <p:sp>
        <p:nvSpPr>
          <p:cNvPr id="72" name="Afrundet rektangel 35">
            <a:hlinkClick r:id="" action="ppaction://hlinkshowjump?jump=lastslideviewed" highlightClick="1"/>
          </p:cNvPr>
          <p:cNvSpPr/>
          <p:nvPr userDrawn="1"/>
        </p:nvSpPr>
        <p:spPr>
          <a:xfrm>
            <a:off x="9985418" y="6541011"/>
            <a:ext cx="1012092" cy="277753"/>
          </a:xfrm>
          <a:prstGeom prst="roundRect">
            <a:avLst/>
          </a:prstGeom>
          <a:ln w="22225">
            <a:solidFill>
              <a:schemeClr val="tx1">
                <a:lumMod val="65000"/>
                <a:lumOff val="35000"/>
              </a:schemeClr>
            </a:solidFill>
          </a:ln>
          <a:effectLst>
            <a:outerShdw blurRad="50800" dist="38100" dir="36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1600" dirty="0" smtClean="0">
                <a:solidFill>
                  <a:schemeClr val="tx1">
                    <a:lumMod val="95000"/>
                    <a:lumOff val="5000"/>
                  </a:schemeClr>
                </a:solidFill>
                <a:latin typeface="Calibri"/>
                <a:cs typeface="Calibri"/>
              </a:rPr>
              <a:t>Tilbage</a:t>
            </a:r>
            <a:endParaRPr lang="da-DK" sz="1600" dirty="0">
              <a:solidFill>
                <a:schemeClr val="tx1">
                  <a:lumMod val="95000"/>
                  <a:lumOff val="5000"/>
                </a:schemeClr>
              </a:solidFill>
              <a:latin typeface="Calibri"/>
              <a:cs typeface="Calibri"/>
            </a:endParaRPr>
          </a:p>
        </p:txBody>
      </p:sp>
      <p:sp>
        <p:nvSpPr>
          <p:cNvPr id="73" name="Afrundet rektangel 35">
            <a:hlinkClick r:id="rId2" action="ppaction://hlinksldjump" highlightClick="1"/>
          </p:cNvPr>
          <p:cNvSpPr/>
          <p:nvPr userDrawn="1"/>
        </p:nvSpPr>
        <p:spPr>
          <a:xfrm>
            <a:off x="8926476" y="6539149"/>
            <a:ext cx="975888" cy="279616"/>
          </a:xfrm>
          <a:prstGeom prst="roundRect">
            <a:avLst/>
          </a:prstGeom>
          <a:ln w="22225">
            <a:solidFill>
              <a:schemeClr val="tx1">
                <a:lumMod val="65000"/>
                <a:lumOff val="35000"/>
              </a:schemeClr>
            </a:solidFill>
          </a:ln>
          <a:effectLst>
            <a:outerShdw blurRad="50800" dist="38100" dir="426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1600" dirty="0" smtClean="0">
                <a:solidFill>
                  <a:schemeClr val="tx1">
                    <a:lumMod val="95000"/>
                    <a:lumOff val="5000"/>
                  </a:schemeClr>
                </a:solidFill>
                <a:latin typeface="Calibri"/>
                <a:cs typeface="Calibri"/>
              </a:rPr>
              <a:t>Oversigt</a:t>
            </a:r>
            <a:endParaRPr lang="da-DK" sz="1600" dirty="0">
              <a:solidFill>
                <a:schemeClr val="tx1">
                  <a:lumMod val="95000"/>
                  <a:lumOff val="5000"/>
                </a:schemeClr>
              </a:solidFill>
              <a:latin typeface="Calibri"/>
              <a:cs typeface="Calibri"/>
            </a:endParaRPr>
          </a:p>
        </p:txBody>
      </p:sp>
      <p:sp>
        <p:nvSpPr>
          <p:cNvPr id="74" name="Afrundet rektangel 35">
            <a:hlinkClick r:id="" action="ppaction://hlinkshowjump?jump=endshow" highlightClick="1"/>
          </p:cNvPr>
          <p:cNvSpPr/>
          <p:nvPr userDrawn="1"/>
        </p:nvSpPr>
        <p:spPr>
          <a:xfrm>
            <a:off x="7868646" y="6541013"/>
            <a:ext cx="988596" cy="277752"/>
          </a:xfrm>
          <a:prstGeom prst="roundRect">
            <a:avLst/>
          </a:prstGeom>
          <a:ln w="22225">
            <a:solidFill>
              <a:schemeClr val="tx1">
                <a:lumMod val="65000"/>
                <a:lumOff val="35000"/>
              </a:schemeClr>
            </a:solidFill>
          </a:ln>
          <a:effectLst>
            <a:outerShdw blurRad="50800" dist="38100" dir="43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1600" dirty="0" smtClean="0">
                <a:solidFill>
                  <a:schemeClr val="tx1">
                    <a:lumMod val="95000"/>
                    <a:lumOff val="5000"/>
                  </a:schemeClr>
                </a:solidFill>
                <a:latin typeface="Calibri"/>
                <a:cs typeface="Calibri"/>
              </a:rPr>
              <a:t>Rediger</a:t>
            </a:r>
            <a:endParaRPr lang="da-DK" sz="1600" dirty="0">
              <a:solidFill>
                <a:schemeClr val="tx1">
                  <a:lumMod val="95000"/>
                  <a:lumOff val="5000"/>
                </a:schemeClr>
              </a:solidFill>
              <a:latin typeface="Calibri"/>
              <a:cs typeface="Calibri"/>
            </a:endParaRPr>
          </a:p>
        </p:txBody>
      </p:sp>
      <p:sp>
        <p:nvSpPr>
          <p:cNvPr id="19" name="Slide Number Placeholder 6"/>
          <p:cNvSpPr>
            <a:spLocks noGrp="1"/>
          </p:cNvSpPr>
          <p:nvPr>
            <p:ph type="sldNum" sz="quarter" idx="12"/>
          </p:nvPr>
        </p:nvSpPr>
        <p:spPr>
          <a:xfrm>
            <a:off x="-635" y="6552429"/>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avoritliste Sølvgråt STORE knapper">
    <p:bg>
      <p:bgPr>
        <a:gradFill>
          <a:gsLst>
            <a:gs pos="99000">
              <a:schemeClr val="bg1"/>
            </a:gs>
            <a:gs pos="43000">
              <a:schemeClr val="bg1">
                <a:lumMod val="95000"/>
              </a:schemeClr>
            </a:gs>
            <a:gs pos="1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userDrawn="1"/>
        </p:nvSpPr>
        <p:spPr>
          <a:xfrm>
            <a:off x="-55984" y="-35816"/>
            <a:ext cx="12281095" cy="508331"/>
          </a:xfrm>
          <a:prstGeom prst="rect">
            <a:avLst/>
          </a:prstGeom>
          <a:gradFill flip="none" rotWithShape="1">
            <a:gsLst>
              <a:gs pos="26000">
                <a:schemeClr val="bg1"/>
              </a:gs>
              <a:gs pos="97000">
                <a:schemeClr val="bg1">
                  <a:lumMod val="85000"/>
                </a:schemeClr>
              </a:gs>
              <a:gs pos="62000">
                <a:schemeClr val="bg1">
                  <a:lumMod val="85000"/>
                </a:schemeClr>
              </a:gs>
            </a:gsLst>
            <a:lin ang="18000000" scaled="0"/>
            <a:tileRect/>
          </a:gradFill>
          <a:ln w="6350">
            <a:solidFill>
              <a:schemeClr val="tx1">
                <a:lumMod val="65000"/>
                <a:lumOff val="35000"/>
              </a:schemeClr>
            </a:solidFill>
          </a:ln>
          <a:effectLst>
            <a:innerShdw blurRad="165100" dist="63500" dir="7500000">
              <a:srgbClr val="000000">
                <a:alpha val="3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chemeClr val="bg1"/>
                </a:solidFill>
                <a:latin typeface="Calibri" charset="0"/>
                <a:ea typeface="Calibri" charset="0"/>
                <a:cs typeface="Calibri" charset="0"/>
              </a:rPr>
              <a:t>OS</a:t>
            </a:r>
            <a:r>
              <a:rPr lang="en-US" sz="2000" i="1" baseline="0" dirty="0" smtClean="0">
                <a:solidFill>
                  <a:schemeClr val="bg1"/>
                </a:solidFill>
                <a:latin typeface="Calibri" charset="0"/>
                <a:ea typeface="Calibri" charset="0"/>
                <a:cs typeface="Calibri" charset="0"/>
              </a:rPr>
              <a:t> – LIVSFORTÆLLINGER     </a:t>
            </a:r>
            <a:r>
              <a:rPr lang="en-US" sz="800" i="1" baseline="0" dirty="0" smtClean="0">
                <a:solidFill>
                  <a:schemeClr val="bg1">
                    <a:lumMod val="85000"/>
                  </a:schemeClr>
                </a:solidFill>
              </a:rPr>
              <a:t>.</a:t>
            </a:r>
            <a:endParaRPr lang="en-US" sz="800" i="1" dirty="0">
              <a:solidFill>
                <a:schemeClr val="bg1">
                  <a:lumMod val="85000"/>
                </a:schemeClr>
              </a:solidFill>
            </a:endParaRPr>
          </a:p>
        </p:txBody>
      </p:sp>
      <p:sp>
        <p:nvSpPr>
          <p:cNvPr id="24" name="Footer Placeholder 4"/>
          <p:cNvSpPr>
            <a:spLocks noGrp="1"/>
          </p:cNvSpPr>
          <p:nvPr>
            <p:ph type="ftr" sz="quarter" idx="3"/>
          </p:nvPr>
        </p:nvSpPr>
        <p:spPr>
          <a:xfrm>
            <a:off x="3418286" y="27020"/>
            <a:ext cx="5174717" cy="365125"/>
          </a:xfrm>
          <a:prstGeom prst="rect">
            <a:avLst/>
          </a:prstGeom>
        </p:spPr>
        <p:txBody>
          <a:bodyPr vert="horz" lIns="91440" tIns="45720" rIns="91440" bIns="45720" rtlCol="0" anchor="ctr"/>
          <a:lstStyle>
            <a:lvl1pPr algn="ctr">
              <a:defRPr sz="2000" i="1">
                <a:solidFill>
                  <a:schemeClr val="bg1">
                    <a:lumMod val="75000"/>
                  </a:schemeClr>
                </a:solidFill>
              </a:defRPr>
            </a:lvl1pPr>
          </a:lstStyle>
          <a:p>
            <a:r>
              <a:rPr lang="en-US" smtClean="0"/>
              <a:t>Dit navn her</a:t>
            </a:r>
            <a:endParaRPr lang="en-US" dirty="0"/>
          </a:p>
        </p:txBody>
      </p:sp>
      <p:sp>
        <p:nvSpPr>
          <p:cNvPr id="2" name="Title 1"/>
          <p:cNvSpPr>
            <a:spLocks noGrp="1"/>
          </p:cNvSpPr>
          <p:nvPr>
            <p:ph type="ctrTitle" hasCustomPrompt="1"/>
          </p:nvPr>
        </p:nvSpPr>
        <p:spPr>
          <a:xfrm>
            <a:off x="67555" y="29852"/>
            <a:ext cx="4750334" cy="423296"/>
          </a:xfrm>
        </p:spPr>
        <p:txBody>
          <a:bodyPr anchor="b" anchorCtr="0">
            <a:noAutofit/>
          </a:bodyPr>
          <a:lstStyle>
            <a:lvl1pPr>
              <a:defRPr sz="2500">
                <a:solidFill>
                  <a:schemeClr val="tx1">
                    <a:lumMod val="65000"/>
                    <a:lumOff val="35000"/>
                  </a:schemeClr>
                </a:solidFill>
                <a:effectLst>
                  <a:outerShdw blurRad="50800" dist="38100" dir="2700000" algn="tl" rotWithShape="0">
                    <a:prstClr val="black">
                      <a:alpha val="40000"/>
                    </a:prstClr>
                  </a:outerShdw>
                </a:effectLst>
              </a:defRPr>
            </a:lvl1pPr>
          </a:lstStyle>
          <a:p>
            <a:r>
              <a:rPr lang="da-DK" dirty="0" smtClean="0"/>
              <a:t>Favoritlister</a:t>
            </a:r>
            <a:endParaRPr dirty="0"/>
          </a:p>
        </p:txBody>
      </p:sp>
      <p:sp>
        <p:nvSpPr>
          <p:cNvPr id="22" name="Rounded Rectangle 3"/>
          <p:cNvSpPr/>
          <p:nvPr userDrawn="1"/>
        </p:nvSpPr>
        <p:spPr>
          <a:xfrm>
            <a:off x="4720883" y="4416541"/>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7"/>
          <p:cNvSpPr/>
          <p:nvPr userDrawn="1"/>
        </p:nvSpPr>
        <p:spPr>
          <a:xfrm>
            <a:off x="4718906" y="4427254"/>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7" name="Rounded Rectangle 8"/>
          <p:cNvSpPr/>
          <p:nvPr userDrawn="1"/>
        </p:nvSpPr>
        <p:spPr>
          <a:xfrm>
            <a:off x="4718062" y="3933946"/>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9"/>
          <p:cNvSpPr/>
          <p:nvPr userDrawn="1"/>
        </p:nvSpPr>
        <p:spPr>
          <a:xfrm>
            <a:off x="4716085" y="3944659"/>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0" name="Rounded Rectangle 11"/>
          <p:cNvSpPr/>
          <p:nvPr userDrawn="1"/>
        </p:nvSpPr>
        <p:spPr>
          <a:xfrm>
            <a:off x="4715241" y="3451351"/>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12"/>
          <p:cNvSpPr/>
          <p:nvPr userDrawn="1"/>
        </p:nvSpPr>
        <p:spPr>
          <a:xfrm>
            <a:off x="4713264" y="3462064"/>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3" name="Rounded Rectangle 14"/>
          <p:cNvSpPr/>
          <p:nvPr userDrawn="1"/>
        </p:nvSpPr>
        <p:spPr>
          <a:xfrm>
            <a:off x="4715241" y="2957466"/>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15"/>
          <p:cNvSpPr/>
          <p:nvPr userDrawn="1"/>
        </p:nvSpPr>
        <p:spPr>
          <a:xfrm>
            <a:off x="4713264" y="2968179"/>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6" name="Rounded Rectangle 17"/>
          <p:cNvSpPr/>
          <p:nvPr userDrawn="1"/>
        </p:nvSpPr>
        <p:spPr>
          <a:xfrm>
            <a:off x="4715241" y="2463151"/>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18"/>
          <p:cNvSpPr/>
          <p:nvPr userDrawn="1"/>
        </p:nvSpPr>
        <p:spPr>
          <a:xfrm>
            <a:off x="4713264" y="2473864"/>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9" name="Rounded Rectangle 20"/>
          <p:cNvSpPr/>
          <p:nvPr userDrawn="1"/>
        </p:nvSpPr>
        <p:spPr>
          <a:xfrm>
            <a:off x="4715241" y="1961383"/>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21"/>
          <p:cNvSpPr/>
          <p:nvPr userDrawn="1"/>
        </p:nvSpPr>
        <p:spPr>
          <a:xfrm>
            <a:off x="4713264" y="1981920"/>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2" name="Rounded Rectangle 23"/>
          <p:cNvSpPr/>
          <p:nvPr userDrawn="1"/>
        </p:nvSpPr>
        <p:spPr>
          <a:xfrm>
            <a:off x="4715241" y="4904784"/>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24"/>
          <p:cNvSpPr/>
          <p:nvPr userDrawn="1"/>
        </p:nvSpPr>
        <p:spPr>
          <a:xfrm>
            <a:off x="4713264" y="4915497"/>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5" name="Rounded Rectangle 26"/>
          <p:cNvSpPr/>
          <p:nvPr userDrawn="1"/>
        </p:nvSpPr>
        <p:spPr>
          <a:xfrm>
            <a:off x="4715241" y="1467498"/>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27"/>
          <p:cNvSpPr/>
          <p:nvPr userDrawn="1"/>
        </p:nvSpPr>
        <p:spPr>
          <a:xfrm>
            <a:off x="4713264" y="1488035"/>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8" name="Rounded Rectangle 29"/>
          <p:cNvSpPr/>
          <p:nvPr userDrawn="1"/>
        </p:nvSpPr>
        <p:spPr>
          <a:xfrm>
            <a:off x="4715241" y="967815"/>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30"/>
          <p:cNvSpPr/>
          <p:nvPr userDrawn="1"/>
        </p:nvSpPr>
        <p:spPr>
          <a:xfrm>
            <a:off x="4705381" y="988352"/>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1" name="Rounded Rectangle 35"/>
          <p:cNvSpPr/>
          <p:nvPr userDrawn="1"/>
        </p:nvSpPr>
        <p:spPr>
          <a:xfrm>
            <a:off x="4718062" y="5387379"/>
            <a:ext cx="6991598" cy="487452"/>
          </a:xfrm>
          <a:prstGeom prst="roundRect">
            <a:avLst>
              <a:gd name="adj" fmla="val 50000"/>
            </a:avLst>
          </a:prstGeom>
          <a:gradFill flip="none" rotWithShape="1">
            <a:gsLst>
              <a:gs pos="99000">
                <a:schemeClr val="bg1">
                  <a:lumMod val="95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36"/>
          <p:cNvSpPr/>
          <p:nvPr userDrawn="1"/>
        </p:nvSpPr>
        <p:spPr>
          <a:xfrm>
            <a:off x="4716085" y="5398092"/>
            <a:ext cx="475484" cy="461165"/>
          </a:xfrm>
          <a:prstGeom prst="ellipse">
            <a:avLst/>
          </a:prstGeom>
          <a:gradFill flip="none" rotWithShape="1">
            <a:gsLst>
              <a:gs pos="16000">
                <a:srgbClr val="002060"/>
              </a:gs>
              <a:gs pos="59000">
                <a:srgbClr val="0070C0"/>
              </a:gs>
              <a:gs pos="74000">
                <a:srgbClr val="00B0F0"/>
              </a:gs>
              <a:gs pos="95000">
                <a:schemeClr val="tx2">
                  <a:lumMod val="75000"/>
                </a:schemeClr>
              </a:gs>
              <a:gs pos="7000">
                <a:schemeClr val="tx1"/>
              </a:gs>
              <a:gs pos="85000">
                <a:schemeClr val="tx1">
                  <a:lumMod val="75000"/>
                  <a:lumOff val="25000"/>
                </a:schemeClr>
              </a:gs>
            </a:gsLst>
            <a:path path="circle">
              <a:fillToRect l="50000" t="50000" r="50000" b="50000"/>
            </a:path>
            <a:tileRect/>
          </a:gradFill>
          <a:ln w="12700">
            <a:noFill/>
          </a:ln>
          <a:effectLst>
            <a:outerShdw blurRad="63500" sx="102000" sy="102000" algn="ctr" rotWithShape="0">
              <a:srgbClr val="00B0F0">
                <a:alpha val="40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4" name="Content Placeholder 34"/>
          <p:cNvSpPr>
            <a:spLocks noGrp="1"/>
          </p:cNvSpPr>
          <p:nvPr>
            <p:ph sz="quarter" idx="22" hasCustomPrompt="1"/>
          </p:nvPr>
        </p:nvSpPr>
        <p:spPr>
          <a:xfrm>
            <a:off x="746450" y="2676834"/>
            <a:ext cx="2995126" cy="2790902"/>
          </a:xfrm>
          <a:noFill/>
        </p:spPr>
        <p:txBody>
          <a:bodyPr>
            <a:scene3d>
              <a:camera prst="orthographicFront"/>
              <a:lightRig rig="threePt" dir="t"/>
            </a:scene3d>
            <a:sp3d extrusionH="57150">
              <a:bevelT w="38100" h="38100" prst="relaxedInset"/>
            </a:sp3d>
          </a:bodyPr>
          <a:lstStyle>
            <a:lvl1pPr marL="0" marR="0" indent="0" algn="l" defTabSz="914400" rtl="0" eaLnBrk="1" fontAlgn="auto" latinLnBrk="0" hangingPunct="1">
              <a:lnSpc>
                <a:spcPct val="90000"/>
              </a:lnSpc>
              <a:spcBef>
                <a:spcPts val="1000"/>
              </a:spcBef>
              <a:spcAft>
                <a:spcPts val="0"/>
              </a:spcAft>
              <a:buClrTx/>
              <a:buSzTx/>
              <a:buFont typeface="Arial"/>
              <a:buNone/>
              <a:tabLst/>
              <a:defRPr baseline="0"/>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err="1" smtClean="0"/>
              <a:t>Beskriv</a:t>
            </a:r>
            <a:r>
              <a:rPr lang="en-US" dirty="0" smtClean="0"/>
              <a:t> </a:t>
            </a:r>
            <a:r>
              <a:rPr lang="en-US" dirty="0" err="1" smtClean="0"/>
              <a:t>dit</a:t>
            </a:r>
            <a:r>
              <a:rPr lang="en-US" dirty="0" smtClean="0"/>
              <a:t> </a:t>
            </a:r>
            <a:r>
              <a:rPr lang="en-US" dirty="0" err="1" smtClean="0"/>
              <a:t>emne</a:t>
            </a:r>
            <a:r>
              <a:rPr lang="en-US" dirty="0" smtClean="0"/>
              <a:t> her. Eller </a:t>
            </a:r>
            <a:r>
              <a:rPr lang="en-US" dirty="0" err="1" smtClean="0"/>
              <a:t>slet</a:t>
            </a:r>
            <a:r>
              <a:rPr lang="en-US" dirty="0" smtClean="0"/>
              <a:t> </a:t>
            </a:r>
            <a:r>
              <a:rPr lang="en-US" dirty="0" err="1" smtClean="0"/>
              <a:t>tekst</a:t>
            </a:r>
            <a:r>
              <a:rPr lang="en-US" dirty="0" smtClean="0"/>
              <a:t> </a:t>
            </a:r>
            <a:r>
              <a:rPr lang="en-US" dirty="0" err="1" smtClean="0"/>
              <a:t>og</a:t>
            </a:r>
            <a:r>
              <a:rPr lang="en-US" dirty="0" smtClean="0"/>
              <a:t> </a:t>
            </a:r>
            <a:r>
              <a:rPr lang="en-US" dirty="0" err="1" smtClean="0"/>
              <a:t>indsæt</a:t>
            </a:r>
            <a:r>
              <a:rPr lang="en-US" dirty="0" smtClean="0"/>
              <a:t> </a:t>
            </a:r>
            <a:r>
              <a:rPr lang="en-US" dirty="0" err="1" smtClean="0"/>
              <a:t>en</a:t>
            </a:r>
            <a:r>
              <a:rPr lang="en-US" dirty="0" smtClean="0"/>
              <a:t> illustration</a:t>
            </a:r>
          </a:p>
          <a:p>
            <a:pPr lvl="0"/>
            <a:endParaRPr lang="en-US" dirty="0"/>
          </a:p>
        </p:txBody>
      </p:sp>
      <p:sp>
        <p:nvSpPr>
          <p:cNvPr id="55" name="Rectangle 4"/>
          <p:cNvSpPr/>
          <p:nvPr userDrawn="1"/>
        </p:nvSpPr>
        <p:spPr>
          <a:xfrm>
            <a:off x="428625" y="778439"/>
            <a:ext cx="4389264" cy="1015663"/>
          </a:xfrm>
          <a:prstGeom prst="rect">
            <a:avLst/>
          </a:prstGeom>
          <a:noFill/>
          <a:effectLst>
            <a:outerShdw blurRad="50800" dist="50800" dir="5400000" algn="ctr" rotWithShape="0">
              <a:schemeClr val="bg1">
                <a:lumMod val="65000"/>
              </a:schemeClr>
            </a:outerShdw>
          </a:effectLst>
        </p:spPr>
        <p:txBody>
          <a:bodyPr wrap="square" lIns="91440" tIns="45720" rIns="91440" bIns="45720">
            <a:spAutoFit/>
          </a:bodyPr>
          <a:lstStyle/>
          <a:p>
            <a:pPr algn="l"/>
            <a:r>
              <a:rPr lang="da-DK" sz="6000" b="0" cap="none" spc="0" dirty="0" smtClean="0">
                <a:ln w="0"/>
                <a:solidFill>
                  <a:schemeClr val="bg1"/>
                </a:solidFill>
                <a:effectLst>
                  <a:outerShdw blurRad="38100" dist="38100" dir="2700000" algn="tl">
                    <a:srgbClr val="000000">
                      <a:alpha val="43137"/>
                    </a:srgbClr>
                  </a:outerShdw>
                </a:effectLst>
                <a:latin typeface="Brush Script MT" charset="0"/>
                <a:ea typeface="Brush Script MT" charset="0"/>
                <a:cs typeface="Brush Script MT" charset="0"/>
              </a:rPr>
              <a:t>Mine favoritter</a:t>
            </a:r>
            <a:endParaRPr lang="da-DK" sz="6000" b="0" cap="none" spc="0" dirty="0">
              <a:ln w="0"/>
              <a:solidFill>
                <a:schemeClr val="bg1"/>
              </a:solidFill>
              <a:effectLst>
                <a:outerShdw blurRad="38100" dist="38100" dir="2700000" algn="tl">
                  <a:srgbClr val="000000">
                    <a:alpha val="43137"/>
                  </a:srgbClr>
                </a:outerShdw>
              </a:effectLst>
              <a:latin typeface="Brush Script MT" charset="0"/>
              <a:ea typeface="Brush Script MT" charset="0"/>
              <a:cs typeface="Brush Script MT" charset="0"/>
            </a:endParaRPr>
          </a:p>
        </p:txBody>
      </p:sp>
      <p:sp>
        <p:nvSpPr>
          <p:cNvPr id="56" name="Content Placeholder 34"/>
          <p:cNvSpPr>
            <a:spLocks noGrp="1"/>
          </p:cNvSpPr>
          <p:nvPr>
            <p:ph sz="quarter" idx="23" hasCustomPrompt="1"/>
          </p:nvPr>
        </p:nvSpPr>
        <p:spPr>
          <a:xfrm>
            <a:off x="447287" y="1460356"/>
            <a:ext cx="4292258" cy="1078087"/>
          </a:xfrm>
        </p:spPr>
        <p:txBody>
          <a:bodyPr>
            <a:noAutofit/>
            <a:scene3d>
              <a:camera prst="orthographicFront"/>
              <a:lightRig rig="threePt" dir="t"/>
            </a:scene3d>
            <a:sp3d extrusionH="57150">
              <a:bevelT w="38100" h="38100" prst="relaxedInset"/>
            </a:sp3d>
          </a:bodyPr>
          <a:lstStyle>
            <a:lvl1pPr>
              <a:defRPr sz="7200" b="1" baseline="0">
                <a:solidFill>
                  <a:schemeClr val="bg1"/>
                </a:solidFill>
                <a:effectLst>
                  <a:outerShdw blurRad="38100" dist="38100" dir="2700000" algn="tl">
                    <a:srgbClr val="000000">
                      <a:alpha val="43137"/>
                    </a:srgbClr>
                  </a:outerShdw>
                </a:effectLst>
                <a:latin typeface="Brush Script MT" charset="0"/>
                <a:ea typeface="Brush Script MT" charset="0"/>
                <a:cs typeface="Brush Script MT" charset="0"/>
              </a:defRPr>
            </a:lvl1pPr>
          </a:lstStyle>
          <a:p>
            <a:pPr lvl="0"/>
            <a:r>
              <a:rPr lang="da-DK" dirty="0" smtClean="0"/>
              <a:t>Dit emne</a:t>
            </a:r>
            <a:endParaRPr lang="en-US" dirty="0"/>
          </a:p>
        </p:txBody>
      </p:sp>
      <p:sp>
        <p:nvSpPr>
          <p:cNvPr id="57" name="Rektangel 56"/>
          <p:cNvSpPr/>
          <p:nvPr userDrawn="1"/>
        </p:nvSpPr>
        <p:spPr>
          <a:xfrm>
            <a:off x="4677721" y="148928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2</a:t>
            </a:r>
            <a:endParaRPr lang="da-DK" sz="2000" b="0" dirty="0"/>
          </a:p>
        </p:txBody>
      </p:sp>
      <p:sp>
        <p:nvSpPr>
          <p:cNvPr id="58" name="Rektangel 57"/>
          <p:cNvSpPr/>
          <p:nvPr userDrawn="1"/>
        </p:nvSpPr>
        <p:spPr>
          <a:xfrm>
            <a:off x="4669408" y="99300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1</a:t>
            </a:r>
            <a:endParaRPr lang="da-DK" sz="2000" b="0" dirty="0"/>
          </a:p>
        </p:txBody>
      </p:sp>
      <p:sp>
        <p:nvSpPr>
          <p:cNvPr id="59" name="Rektangel 58"/>
          <p:cNvSpPr/>
          <p:nvPr userDrawn="1"/>
        </p:nvSpPr>
        <p:spPr>
          <a:xfrm>
            <a:off x="4680749" y="198856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3</a:t>
            </a:r>
            <a:endParaRPr lang="da-DK" sz="2000" b="0" dirty="0"/>
          </a:p>
        </p:txBody>
      </p:sp>
      <p:sp>
        <p:nvSpPr>
          <p:cNvPr id="60" name="Rektangel 59"/>
          <p:cNvSpPr/>
          <p:nvPr userDrawn="1"/>
        </p:nvSpPr>
        <p:spPr>
          <a:xfrm>
            <a:off x="4666121" y="248505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4</a:t>
            </a:r>
            <a:endParaRPr lang="da-DK" sz="2000" b="0" dirty="0"/>
          </a:p>
        </p:txBody>
      </p:sp>
      <p:sp>
        <p:nvSpPr>
          <p:cNvPr id="61" name="Rektangel 60"/>
          <p:cNvSpPr/>
          <p:nvPr userDrawn="1"/>
        </p:nvSpPr>
        <p:spPr>
          <a:xfrm>
            <a:off x="4680014" y="298238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5</a:t>
            </a:r>
            <a:endParaRPr lang="da-DK" sz="2000" b="0" dirty="0"/>
          </a:p>
        </p:txBody>
      </p:sp>
      <p:sp>
        <p:nvSpPr>
          <p:cNvPr id="62" name="Rektangel 61"/>
          <p:cNvSpPr/>
          <p:nvPr userDrawn="1"/>
        </p:nvSpPr>
        <p:spPr>
          <a:xfrm>
            <a:off x="4674434" y="347427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6</a:t>
            </a:r>
            <a:endParaRPr lang="da-DK" sz="2000" b="0" dirty="0"/>
          </a:p>
        </p:txBody>
      </p:sp>
      <p:sp>
        <p:nvSpPr>
          <p:cNvPr id="63" name="Rektangel 62"/>
          <p:cNvSpPr/>
          <p:nvPr userDrawn="1"/>
        </p:nvSpPr>
        <p:spPr>
          <a:xfrm>
            <a:off x="4683570" y="3965404"/>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7</a:t>
            </a:r>
            <a:endParaRPr lang="da-DK" sz="2000" b="0" dirty="0"/>
          </a:p>
        </p:txBody>
      </p:sp>
      <p:sp>
        <p:nvSpPr>
          <p:cNvPr id="64" name="Rektangel 63"/>
          <p:cNvSpPr/>
          <p:nvPr userDrawn="1"/>
        </p:nvSpPr>
        <p:spPr>
          <a:xfrm>
            <a:off x="4683570" y="4437198"/>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8</a:t>
            </a:r>
            <a:endParaRPr lang="da-DK" sz="2000" b="0" dirty="0"/>
          </a:p>
        </p:txBody>
      </p:sp>
      <p:sp>
        <p:nvSpPr>
          <p:cNvPr id="65" name="Rektangel 64"/>
          <p:cNvSpPr/>
          <p:nvPr userDrawn="1"/>
        </p:nvSpPr>
        <p:spPr>
          <a:xfrm>
            <a:off x="4675257" y="492810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9</a:t>
            </a:r>
            <a:endParaRPr lang="da-DK" sz="2000" b="0" dirty="0"/>
          </a:p>
        </p:txBody>
      </p:sp>
      <p:sp>
        <p:nvSpPr>
          <p:cNvPr id="66" name="Rektangel 65"/>
          <p:cNvSpPr/>
          <p:nvPr userDrawn="1"/>
        </p:nvSpPr>
        <p:spPr>
          <a:xfrm>
            <a:off x="4666944" y="5420960"/>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10</a:t>
            </a:r>
            <a:endParaRPr lang="da-DK" sz="2000" b="0" dirty="0"/>
          </a:p>
        </p:txBody>
      </p:sp>
      <p:sp>
        <p:nvSpPr>
          <p:cNvPr id="26" name="Text Placeholder 5"/>
          <p:cNvSpPr>
            <a:spLocks noGrp="1"/>
          </p:cNvSpPr>
          <p:nvPr>
            <p:ph type="body" sz="quarter" idx="11"/>
          </p:nvPr>
        </p:nvSpPr>
        <p:spPr>
          <a:xfrm>
            <a:off x="5349811" y="446775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9" name="Text Placeholder 5"/>
          <p:cNvSpPr>
            <a:spLocks noGrp="1"/>
          </p:cNvSpPr>
          <p:nvPr>
            <p:ph type="body" sz="quarter" idx="13"/>
          </p:nvPr>
        </p:nvSpPr>
        <p:spPr>
          <a:xfrm>
            <a:off x="5346990" y="398516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2" name="Text Placeholder 5"/>
          <p:cNvSpPr>
            <a:spLocks noGrp="1"/>
          </p:cNvSpPr>
          <p:nvPr>
            <p:ph type="body" sz="quarter" idx="14"/>
          </p:nvPr>
        </p:nvSpPr>
        <p:spPr>
          <a:xfrm>
            <a:off x="5344169" y="350256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5" name="Text Placeholder 5"/>
          <p:cNvSpPr>
            <a:spLocks noGrp="1"/>
          </p:cNvSpPr>
          <p:nvPr>
            <p:ph type="body" sz="quarter" idx="15"/>
          </p:nvPr>
        </p:nvSpPr>
        <p:spPr>
          <a:xfrm>
            <a:off x="5344169" y="300868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8" name="Text Placeholder 5"/>
          <p:cNvSpPr>
            <a:spLocks noGrp="1"/>
          </p:cNvSpPr>
          <p:nvPr>
            <p:ph type="body" sz="quarter" idx="16"/>
          </p:nvPr>
        </p:nvSpPr>
        <p:spPr>
          <a:xfrm>
            <a:off x="5344169" y="2506484"/>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1" name="Text Placeholder 5"/>
          <p:cNvSpPr>
            <a:spLocks noGrp="1"/>
          </p:cNvSpPr>
          <p:nvPr>
            <p:ph type="body" sz="quarter" idx="17"/>
          </p:nvPr>
        </p:nvSpPr>
        <p:spPr>
          <a:xfrm>
            <a:off x="5344169" y="202048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4" name="Text Placeholder 5"/>
          <p:cNvSpPr>
            <a:spLocks noGrp="1"/>
          </p:cNvSpPr>
          <p:nvPr>
            <p:ph type="body" sz="quarter" idx="18"/>
          </p:nvPr>
        </p:nvSpPr>
        <p:spPr>
          <a:xfrm>
            <a:off x="5344169" y="4956000"/>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7" name="Text Placeholder 5"/>
          <p:cNvSpPr>
            <a:spLocks noGrp="1"/>
          </p:cNvSpPr>
          <p:nvPr>
            <p:ph type="body" sz="quarter" idx="19"/>
          </p:nvPr>
        </p:nvSpPr>
        <p:spPr>
          <a:xfrm>
            <a:off x="5344169" y="152659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50" name="Text Placeholder 5"/>
          <p:cNvSpPr>
            <a:spLocks noGrp="1"/>
          </p:cNvSpPr>
          <p:nvPr>
            <p:ph type="body" sz="quarter" idx="20" hasCustomPrompt="1"/>
          </p:nvPr>
        </p:nvSpPr>
        <p:spPr>
          <a:xfrm>
            <a:off x="5344169" y="1026484"/>
            <a:ext cx="5975822" cy="415026"/>
          </a:xfrm>
          <a:noFill/>
          <a:ln>
            <a:noFill/>
          </a:ln>
        </p:spPr>
        <p:txBody>
          <a:bodyPr/>
          <a:lstStyle>
            <a:lvl1pPr>
              <a:defRPr>
                <a:latin typeface="Calibri"/>
                <a:cs typeface="Calibri"/>
              </a:defRPr>
            </a:lvl1pPr>
          </a:lstStyle>
          <a:p>
            <a:pPr lvl="0"/>
            <a:r>
              <a:rPr lang="da-DK" dirty="0" smtClean="0"/>
              <a:t>Din absolut yndlings- her</a:t>
            </a:r>
            <a:endParaRPr lang="en-US" dirty="0"/>
          </a:p>
        </p:txBody>
      </p:sp>
      <p:sp>
        <p:nvSpPr>
          <p:cNvPr id="53" name="Text Placeholder 5"/>
          <p:cNvSpPr>
            <a:spLocks noGrp="1"/>
          </p:cNvSpPr>
          <p:nvPr>
            <p:ph type="body" sz="quarter" idx="21"/>
          </p:nvPr>
        </p:nvSpPr>
        <p:spPr>
          <a:xfrm>
            <a:off x="5346990" y="5438595"/>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68" name="Snip Single Corner Rectangle 119"/>
          <p:cNvSpPr/>
          <p:nvPr userDrawn="1"/>
        </p:nvSpPr>
        <p:spPr>
          <a:xfrm flipH="1">
            <a:off x="-1" y="6330954"/>
            <a:ext cx="12192000" cy="536446"/>
          </a:xfrm>
          <a:prstGeom prst="snip1Rect">
            <a:avLst>
              <a:gd name="adj" fmla="val 0"/>
            </a:avLst>
          </a:prstGeom>
          <a:gradFill>
            <a:gsLst>
              <a:gs pos="99000">
                <a:schemeClr val="bg1"/>
              </a:gs>
              <a:gs pos="55000">
                <a:schemeClr val="bg1">
                  <a:lumMod val="95000"/>
                </a:schemeClr>
              </a:gs>
              <a:gs pos="1000">
                <a:schemeClr val="bg1">
                  <a:lumMod val="85000"/>
                </a:schemeClr>
              </a:gs>
            </a:gsLst>
            <a:lin ang="5400000" scaled="1"/>
          </a:gradFill>
          <a:ln>
            <a:no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1" name="Afrundet rektangel 35">
            <a:hlinkClick r:id="" action="ppaction://hlinkshowjump?jump=nextslide" highlightClick="1"/>
          </p:cNvPr>
          <p:cNvSpPr/>
          <p:nvPr userDrawn="1"/>
        </p:nvSpPr>
        <p:spPr>
          <a:xfrm>
            <a:off x="10757158" y="6386716"/>
            <a:ext cx="1337681" cy="392401"/>
          </a:xfrm>
          <a:prstGeom prst="roundRect">
            <a:avLst/>
          </a:prstGeom>
          <a:ln w="22225">
            <a:solidFill>
              <a:schemeClr val="tx1">
                <a:lumMod val="65000"/>
                <a:lumOff val="35000"/>
              </a:schemeClr>
            </a:solidFill>
          </a:ln>
          <a:effectLst>
            <a:outerShdw blurRad="50800" dist="38100" dir="31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Næste</a:t>
            </a:r>
            <a:endParaRPr lang="da-DK" sz="2000" dirty="0">
              <a:solidFill>
                <a:schemeClr val="tx1">
                  <a:lumMod val="95000"/>
                  <a:lumOff val="5000"/>
                </a:schemeClr>
              </a:solidFill>
              <a:latin typeface="Calibri"/>
              <a:cs typeface="Calibri"/>
            </a:endParaRPr>
          </a:p>
        </p:txBody>
      </p:sp>
      <p:sp>
        <p:nvSpPr>
          <p:cNvPr id="72" name="Afrundet rektangel 35">
            <a:hlinkClick r:id="" action="ppaction://hlinkshowjump?jump=lastslideviewed" highlightClick="1"/>
          </p:cNvPr>
          <p:cNvSpPr/>
          <p:nvPr userDrawn="1"/>
        </p:nvSpPr>
        <p:spPr>
          <a:xfrm>
            <a:off x="9309089" y="6386716"/>
            <a:ext cx="1327476" cy="391944"/>
          </a:xfrm>
          <a:prstGeom prst="roundRect">
            <a:avLst/>
          </a:prstGeom>
          <a:ln w="22225">
            <a:solidFill>
              <a:schemeClr val="tx1">
                <a:lumMod val="65000"/>
                <a:lumOff val="35000"/>
              </a:schemeClr>
            </a:solidFill>
          </a:ln>
          <a:effectLst>
            <a:outerShdw blurRad="50800" dist="38100" dir="36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Tilbage</a:t>
            </a:r>
            <a:endParaRPr lang="da-DK" sz="2000" dirty="0">
              <a:solidFill>
                <a:schemeClr val="tx1">
                  <a:lumMod val="95000"/>
                  <a:lumOff val="5000"/>
                </a:schemeClr>
              </a:solidFill>
              <a:latin typeface="Calibri"/>
              <a:cs typeface="Calibri"/>
            </a:endParaRPr>
          </a:p>
        </p:txBody>
      </p:sp>
      <p:sp>
        <p:nvSpPr>
          <p:cNvPr id="73" name="Afrundet rektangel 35">
            <a:hlinkClick r:id="rId2" action="ppaction://hlinksldjump" highlightClick="1"/>
          </p:cNvPr>
          <p:cNvSpPr/>
          <p:nvPr userDrawn="1"/>
        </p:nvSpPr>
        <p:spPr>
          <a:xfrm>
            <a:off x="7908506" y="6384087"/>
            <a:ext cx="1279990" cy="394573"/>
          </a:xfrm>
          <a:prstGeom prst="roundRect">
            <a:avLst/>
          </a:prstGeom>
          <a:ln w="22225">
            <a:solidFill>
              <a:schemeClr val="tx1">
                <a:lumMod val="65000"/>
                <a:lumOff val="35000"/>
              </a:schemeClr>
            </a:solidFill>
          </a:ln>
          <a:effectLst>
            <a:outerShdw blurRad="50800" dist="38100" dir="426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Oversigt</a:t>
            </a:r>
            <a:endParaRPr lang="da-DK" sz="2000" dirty="0">
              <a:solidFill>
                <a:schemeClr val="tx1">
                  <a:lumMod val="95000"/>
                  <a:lumOff val="5000"/>
                </a:schemeClr>
              </a:solidFill>
              <a:latin typeface="Calibri"/>
              <a:cs typeface="Calibri"/>
            </a:endParaRPr>
          </a:p>
        </p:txBody>
      </p:sp>
      <p:sp>
        <p:nvSpPr>
          <p:cNvPr id="74" name="Afrundet rektangel 35">
            <a:hlinkClick r:id="" action="ppaction://hlinkshowjump?jump=endshow" highlightClick="1"/>
          </p:cNvPr>
          <p:cNvSpPr/>
          <p:nvPr userDrawn="1"/>
        </p:nvSpPr>
        <p:spPr>
          <a:xfrm>
            <a:off x="6485770" y="6386717"/>
            <a:ext cx="1296658" cy="391943"/>
          </a:xfrm>
          <a:prstGeom prst="roundRect">
            <a:avLst/>
          </a:prstGeom>
          <a:ln w="22225">
            <a:solidFill>
              <a:schemeClr val="tx1">
                <a:lumMod val="65000"/>
                <a:lumOff val="35000"/>
              </a:schemeClr>
            </a:solidFill>
          </a:ln>
          <a:effectLst>
            <a:outerShdw blurRad="50800" dist="38100" dir="43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Rediger</a:t>
            </a:r>
            <a:endParaRPr lang="da-DK" sz="2000" dirty="0">
              <a:solidFill>
                <a:schemeClr val="tx1">
                  <a:lumMod val="95000"/>
                  <a:lumOff val="5000"/>
                </a:schemeClr>
              </a:solidFill>
              <a:latin typeface="Calibri"/>
              <a:cs typeface="Calibri"/>
            </a:endParaRPr>
          </a:p>
        </p:txBody>
      </p:sp>
      <p:sp>
        <p:nvSpPr>
          <p:cNvPr id="19" name="Slide Number Placeholder 6"/>
          <p:cNvSpPr>
            <a:spLocks noGrp="1"/>
          </p:cNvSpPr>
          <p:nvPr>
            <p:ph type="sldNum" sz="quarter" idx="12"/>
          </p:nvPr>
        </p:nvSpPr>
        <p:spPr>
          <a:xfrm>
            <a:off x="-635" y="6489033"/>
            <a:ext cx="429260" cy="445556"/>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Tree>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avoritliste morgengry">
    <p:bg>
      <p:bgPr>
        <a:gradFill>
          <a:gsLst>
            <a:gs pos="40000">
              <a:srgbClr val="A0A2A6"/>
            </a:gs>
            <a:gs pos="45000">
              <a:schemeClr val="accent2">
                <a:lumMod val="20000"/>
                <a:lumOff val="80000"/>
              </a:schemeClr>
            </a:gs>
            <a:gs pos="63000">
              <a:schemeClr val="accent5">
                <a:lumMod val="20000"/>
                <a:lumOff val="80000"/>
              </a:schemeClr>
            </a:gs>
            <a:gs pos="10000">
              <a:srgbClr val="C3D4E5"/>
            </a:gs>
            <a:gs pos="86000">
              <a:srgbClr val="7A8BA9"/>
            </a:gs>
            <a:gs pos="100000">
              <a:srgbClr val="5775AC"/>
            </a:gs>
            <a:gs pos="31000">
              <a:srgbClr val="496DAD"/>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25739"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rgbClr val="3C527E"/>
                </a:solidFill>
                <a:latin typeface="Calibri" charset="0"/>
                <a:ea typeface="Calibri" charset="0"/>
                <a:cs typeface="Calibri" charset="0"/>
              </a:rPr>
              <a:t>OS – LIVSFORTÆLLINGER    </a:t>
            </a:r>
            <a:r>
              <a:rPr lang="en-US" i="1" dirty="0" smtClean="0">
                <a:solidFill>
                  <a:srgbClr val="3C527E"/>
                </a:solidFill>
              </a:rPr>
              <a:t>.</a:t>
            </a:r>
            <a:endParaRPr lang="en-US" i="1" dirty="0">
              <a:solidFill>
                <a:srgbClr val="3C527E"/>
              </a:solidFill>
            </a:endParaRPr>
          </a:p>
        </p:txBody>
      </p:sp>
      <p:sp>
        <p:nvSpPr>
          <p:cNvPr id="111" name="Title 1"/>
          <p:cNvSpPr>
            <a:spLocks noGrp="1"/>
          </p:cNvSpPr>
          <p:nvPr>
            <p:ph type="title"/>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endParaRPr lang="en-US" dirty="0"/>
          </a:p>
        </p:txBody>
      </p:sp>
      <p:sp>
        <p:nvSpPr>
          <p:cNvPr id="119" name="Rounded Rectangle 6"/>
          <p:cNvSpPr/>
          <p:nvPr userDrawn="1"/>
        </p:nvSpPr>
        <p:spPr>
          <a:xfrm>
            <a:off x="266007" y="613264"/>
            <a:ext cx="11671993" cy="5953791"/>
          </a:xfrm>
          <a:prstGeom prst="roundRect">
            <a:avLst>
              <a:gd name="adj" fmla="val 7127"/>
            </a:avLst>
          </a:prstGeom>
          <a:gradFill flip="none" rotWithShape="1">
            <a:gsLst>
              <a:gs pos="0">
                <a:schemeClr val="accent6">
                  <a:lumMod val="0"/>
                  <a:lumOff val="100000"/>
                </a:schemeClr>
              </a:gs>
              <a:gs pos="35000">
                <a:schemeClr val="accent6">
                  <a:lumMod val="0"/>
                  <a:lumOff val="100000"/>
                </a:schemeClr>
              </a:gs>
              <a:gs pos="100000">
                <a:schemeClr val="tx1">
                  <a:lumMod val="75000"/>
                </a:schemeClr>
              </a:gs>
            </a:gsLst>
            <a:lin ang="2400000" scaled="0"/>
            <a:tileRect/>
          </a:gradFill>
          <a:ln w="25400" cap="rnd">
            <a:gradFill flip="none" rotWithShape="1">
              <a:gsLst>
                <a:gs pos="0">
                  <a:schemeClr val="accent3">
                    <a:lumMod val="0"/>
                    <a:lumOff val="100000"/>
                  </a:schemeClr>
                </a:gs>
                <a:gs pos="33000">
                  <a:srgbClr val="DDE1E8"/>
                </a:gs>
                <a:gs pos="99000">
                  <a:srgbClr val="586271"/>
                </a:gs>
              </a:gsLst>
              <a:lin ang="3000000" scaled="0"/>
              <a:tileRect/>
            </a:gradFill>
            <a:round/>
          </a:ln>
          <a:effectLst>
            <a:innerShdw blurRad="63500" dist="50800" dir="16200000">
              <a:schemeClr val="tx1">
                <a:alpha val="50000"/>
              </a:scheme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0" name="Rounded Rectangle 6"/>
          <p:cNvSpPr/>
          <p:nvPr userDrawn="1"/>
        </p:nvSpPr>
        <p:spPr>
          <a:xfrm>
            <a:off x="515443" y="993002"/>
            <a:ext cx="3925982" cy="4907016"/>
          </a:xfrm>
          <a:prstGeom prst="roundRect">
            <a:avLst>
              <a:gd name="adj" fmla="val 8916"/>
            </a:avLst>
          </a:prstGeom>
          <a:solidFill>
            <a:schemeClr val="tx1">
              <a:lumMod val="95000"/>
            </a:schemeClr>
          </a:solidFill>
          <a:ln w="25400" cap="rnd">
            <a:solidFill>
              <a:schemeClr val="tx1"/>
            </a:solidFill>
          </a:ln>
          <a:effectLst>
            <a:innerShdw blurRad="63500" dist="50800" dir="162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1" name="Rounded Rectangle 3"/>
          <p:cNvSpPr/>
          <p:nvPr userDrawn="1"/>
        </p:nvSpPr>
        <p:spPr>
          <a:xfrm>
            <a:off x="4720883" y="4408658"/>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7"/>
          <p:cNvSpPr/>
          <p:nvPr userDrawn="1"/>
        </p:nvSpPr>
        <p:spPr>
          <a:xfrm>
            <a:off x="4718906" y="4419371"/>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24" name="Rounded Rectangle 8"/>
          <p:cNvSpPr/>
          <p:nvPr userDrawn="1"/>
        </p:nvSpPr>
        <p:spPr>
          <a:xfrm>
            <a:off x="4718062" y="3926063"/>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9"/>
          <p:cNvSpPr/>
          <p:nvPr userDrawn="1"/>
        </p:nvSpPr>
        <p:spPr>
          <a:xfrm>
            <a:off x="4716085" y="3936776"/>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27" name="Rounded Rectangle 11"/>
          <p:cNvSpPr/>
          <p:nvPr userDrawn="1"/>
        </p:nvSpPr>
        <p:spPr>
          <a:xfrm>
            <a:off x="4715241" y="3443468"/>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
          <p:cNvSpPr/>
          <p:nvPr userDrawn="1"/>
        </p:nvSpPr>
        <p:spPr>
          <a:xfrm>
            <a:off x="4713264" y="3445128"/>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30" name="Rounded Rectangle 14"/>
          <p:cNvSpPr/>
          <p:nvPr userDrawn="1"/>
        </p:nvSpPr>
        <p:spPr>
          <a:xfrm>
            <a:off x="4715241" y="2949583"/>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5"/>
          <p:cNvSpPr/>
          <p:nvPr userDrawn="1"/>
        </p:nvSpPr>
        <p:spPr>
          <a:xfrm>
            <a:off x="4713264" y="2960296"/>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33" name="Rounded Rectangle 17"/>
          <p:cNvSpPr/>
          <p:nvPr userDrawn="1"/>
        </p:nvSpPr>
        <p:spPr>
          <a:xfrm>
            <a:off x="4715241" y="2455268"/>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8"/>
          <p:cNvSpPr/>
          <p:nvPr userDrawn="1"/>
        </p:nvSpPr>
        <p:spPr>
          <a:xfrm>
            <a:off x="4713264" y="2465981"/>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36" name="Rounded Rectangle 20"/>
          <p:cNvSpPr/>
          <p:nvPr userDrawn="1"/>
        </p:nvSpPr>
        <p:spPr>
          <a:xfrm>
            <a:off x="4715241" y="1961383"/>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21"/>
          <p:cNvSpPr/>
          <p:nvPr userDrawn="1"/>
        </p:nvSpPr>
        <p:spPr>
          <a:xfrm>
            <a:off x="4713264" y="1972096"/>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39" name="Rounded Rectangle 23"/>
          <p:cNvSpPr/>
          <p:nvPr userDrawn="1"/>
        </p:nvSpPr>
        <p:spPr>
          <a:xfrm>
            <a:off x="4715241" y="4896901"/>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24"/>
          <p:cNvSpPr/>
          <p:nvPr userDrawn="1"/>
        </p:nvSpPr>
        <p:spPr>
          <a:xfrm>
            <a:off x="4713264" y="4907614"/>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42" name="Rounded Rectangle 26"/>
          <p:cNvSpPr/>
          <p:nvPr userDrawn="1"/>
        </p:nvSpPr>
        <p:spPr>
          <a:xfrm>
            <a:off x="4715241" y="1467498"/>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27"/>
          <p:cNvSpPr/>
          <p:nvPr userDrawn="1"/>
        </p:nvSpPr>
        <p:spPr>
          <a:xfrm>
            <a:off x="4713264" y="1478211"/>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45" name="Rounded Rectangle 29"/>
          <p:cNvSpPr/>
          <p:nvPr userDrawn="1"/>
        </p:nvSpPr>
        <p:spPr>
          <a:xfrm>
            <a:off x="4715241" y="967815"/>
            <a:ext cx="6991598" cy="487452"/>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30"/>
          <p:cNvSpPr/>
          <p:nvPr userDrawn="1"/>
        </p:nvSpPr>
        <p:spPr>
          <a:xfrm>
            <a:off x="4705381" y="978528"/>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48" name="Rounded Rectangle 35"/>
          <p:cNvSpPr/>
          <p:nvPr userDrawn="1"/>
        </p:nvSpPr>
        <p:spPr>
          <a:xfrm>
            <a:off x="4718062" y="5388549"/>
            <a:ext cx="6991598" cy="479639"/>
          </a:xfrm>
          <a:prstGeom prst="roundRect">
            <a:avLst>
              <a:gd name="adj" fmla="val 50000"/>
            </a:avLst>
          </a:prstGeom>
          <a:gradFill flip="none" rotWithShape="1">
            <a:gsLst>
              <a:gs pos="95000">
                <a:srgbClr val="DDE1E8"/>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36"/>
          <p:cNvSpPr/>
          <p:nvPr userDrawn="1"/>
        </p:nvSpPr>
        <p:spPr>
          <a:xfrm>
            <a:off x="4716085" y="5390209"/>
            <a:ext cx="475484" cy="461165"/>
          </a:xfrm>
          <a:prstGeom prst="ellipse">
            <a:avLst/>
          </a:prstGeom>
          <a:gradFill flip="none" rotWithShape="1">
            <a:gsLst>
              <a:gs pos="55000">
                <a:schemeClr val="accent5">
                  <a:lumMod val="0"/>
                  <a:lumOff val="100000"/>
                </a:schemeClr>
              </a:gs>
              <a:gs pos="0">
                <a:schemeClr val="accent5">
                  <a:lumMod val="0"/>
                  <a:lumOff val="100000"/>
                </a:schemeClr>
              </a:gs>
              <a:gs pos="88000">
                <a:schemeClr val="tx1">
                  <a:lumMod val="75000"/>
                </a:schemeClr>
              </a:gs>
            </a:gsLst>
            <a:path path="circle">
              <a:fillToRect l="50000" t="-80000" r="50000" b="180000"/>
            </a:path>
            <a:tileRect/>
          </a:gradFill>
          <a:ln w="12700">
            <a:solidFill>
              <a:schemeClr val="tx1">
                <a:lumMod val="9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innerShdw blurRad="69850" dist="43180" dir="5400000">
                    <a:srgbClr val="000000">
                      <a:alpha val="65000"/>
                    </a:srgbClr>
                  </a:innerShdw>
                </a:effectLst>
              </a:rPr>
              <a:t> </a:t>
            </a:r>
            <a:endParaRPr lang="en-US" sz="1200" b="1" cap="none" spc="0" dirty="0">
              <a:ln w="1905"/>
              <a:solidFill>
                <a:schemeClr val="bg1"/>
              </a:solidFill>
              <a:effectLst>
                <a:innerShdw blurRad="69850" dist="43180" dir="5400000">
                  <a:srgbClr val="000000">
                    <a:alpha val="65000"/>
                  </a:srgbClr>
                </a:innerShdw>
              </a:effectLst>
            </a:endParaRPr>
          </a:p>
        </p:txBody>
      </p:sp>
      <p:sp>
        <p:nvSpPr>
          <p:cNvPr id="151" name="Content Placeholder 34"/>
          <p:cNvSpPr>
            <a:spLocks noGrp="1"/>
          </p:cNvSpPr>
          <p:nvPr>
            <p:ph sz="quarter" idx="22" hasCustomPrompt="1"/>
          </p:nvPr>
        </p:nvSpPr>
        <p:spPr>
          <a:xfrm>
            <a:off x="850231" y="2546123"/>
            <a:ext cx="3264569" cy="3073192"/>
          </a:xfrm>
        </p:spPr>
        <p:txBody>
          <a:bodyPr>
            <a:normAutofit/>
          </a:bodyPr>
          <a:lstStyle>
            <a:lvl1pPr>
              <a:defRPr sz="1600" b="0" cap="none" spc="0" baseline="0">
                <a:ln>
                  <a:noFill/>
                </a:ln>
                <a:solidFill>
                  <a:schemeClr val="bg1">
                    <a:lumMod val="75000"/>
                    <a:lumOff val="25000"/>
                  </a:schemeClr>
                </a:solidFill>
                <a:effectLst/>
                <a:latin typeface="Arial" panose="020B0604020202020204" pitchFamily="34" charset="0"/>
                <a:cs typeface="Arial" panose="020B0604020202020204" pitchFamily="34" charset="0"/>
              </a:defRPr>
            </a:lvl1pPr>
          </a:lstStyle>
          <a:p>
            <a:pPr lvl="0"/>
            <a:r>
              <a:rPr lang="en-US" dirty="0" err="1" smtClean="0"/>
              <a:t>Skriv</a:t>
            </a:r>
            <a:r>
              <a:rPr lang="en-US" dirty="0" smtClean="0"/>
              <a:t> </a:t>
            </a:r>
            <a:r>
              <a:rPr lang="en-US" dirty="0" err="1" smtClean="0"/>
              <a:t>lidt</a:t>
            </a:r>
            <a:r>
              <a:rPr lang="en-US" dirty="0" smtClean="0"/>
              <a:t> her </a:t>
            </a:r>
            <a:r>
              <a:rPr lang="en-US" dirty="0" err="1" smtClean="0"/>
              <a:t>eller</a:t>
            </a:r>
            <a:r>
              <a:rPr lang="en-US" dirty="0" smtClean="0"/>
              <a:t> </a:t>
            </a:r>
            <a:r>
              <a:rPr lang="en-US" dirty="0" err="1" smtClean="0"/>
              <a:t>slet</a:t>
            </a:r>
            <a:r>
              <a:rPr lang="en-US" dirty="0" smtClean="0"/>
              <a:t> </a:t>
            </a:r>
            <a:r>
              <a:rPr lang="en-US" dirty="0" err="1" smtClean="0"/>
              <a:t>og</a:t>
            </a:r>
            <a:r>
              <a:rPr lang="en-US" dirty="0" smtClean="0"/>
              <a:t> </a:t>
            </a:r>
            <a:r>
              <a:rPr lang="en-US" dirty="0" err="1" smtClean="0"/>
              <a:t>indsæt</a:t>
            </a:r>
            <a:r>
              <a:rPr lang="en-US" dirty="0" smtClean="0"/>
              <a:t> illustration…</a:t>
            </a:r>
            <a:endParaRPr lang="en-US" dirty="0"/>
          </a:p>
        </p:txBody>
      </p:sp>
      <p:sp>
        <p:nvSpPr>
          <p:cNvPr id="152" name="Rectangle 4"/>
          <p:cNvSpPr/>
          <p:nvPr userDrawn="1"/>
        </p:nvSpPr>
        <p:spPr>
          <a:xfrm>
            <a:off x="746304" y="1128579"/>
            <a:ext cx="3727916" cy="707886"/>
          </a:xfrm>
          <a:prstGeom prst="rect">
            <a:avLst/>
          </a:prstGeom>
          <a:noFill/>
        </p:spPr>
        <p:txBody>
          <a:bodyPr wrap="square" lIns="91440" tIns="45720" rIns="91440" bIns="45720">
            <a:spAutoFit/>
          </a:bodyPr>
          <a:lstStyle/>
          <a:p>
            <a:pPr algn="l"/>
            <a:r>
              <a:rPr lang="da-DK" sz="4000" b="0" i="0" cap="none" spc="0" dirty="0" smtClean="0">
                <a:ln w="0"/>
                <a:solidFill>
                  <a:schemeClr val="bg2">
                    <a:lumMod val="10000"/>
                  </a:schemeClr>
                </a:solidFill>
                <a:effectLst/>
                <a:latin typeface="+mn-lt"/>
                <a:ea typeface="Arial" charset="0"/>
                <a:cs typeface="Arial" charset="0"/>
              </a:rPr>
              <a:t>Mine favoritter</a:t>
            </a:r>
            <a:endParaRPr lang="da-DK" sz="4000" b="0" i="0" cap="none" spc="0" dirty="0">
              <a:ln w="0"/>
              <a:solidFill>
                <a:schemeClr val="bg2">
                  <a:lumMod val="10000"/>
                </a:schemeClr>
              </a:solidFill>
              <a:effectLst/>
              <a:latin typeface="+mn-lt"/>
              <a:ea typeface="Arial" charset="0"/>
              <a:cs typeface="Arial" charset="0"/>
            </a:endParaRPr>
          </a:p>
        </p:txBody>
      </p:sp>
      <p:sp>
        <p:nvSpPr>
          <p:cNvPr id="153" name="Content Placeholder 34"/>
          <p:cNvSpPr>
            <a:spLocks noGrp="1"/>
          </p:cNvSpPr>
          <p:nvPr>
            <p:ph sz="quarter" idx="23" hasCustomPrompt="1"/>
          </p:nvPr>
        </p:nvSpPr>
        <p:spPr>
          <a:xfrm>
            <a:off x="758847" y="1757270"/>
            <a:ext cx="3355954" cy="742873"/>
          </a:xfrm>
        </p:spPr>
        <p:txBody>
          <a:bodyPr>
            <a:noAutofit/>
            <a:scene3d>
              <a:camera prst="orthographicFront"/>
              <a:lightRig rig="threePt" dir="t"/>
            </a:scene3d>
            <a:sp3d extrusionH="57150">
              <a:bevelT w="38100" h="38100" prst="relaxedInset"/>
            </a:sp3d>
          </a:bodyPr>
          <a:lstStyle>
            <a:lvl1pPr>
              <a:defRPr sz="4400" b="0" i="0" baseline="0">
                <a:solidFill>
                  <a:schemeClr val="bg2">
                    <a:lumMod val="10000"/>
                  </a:schemeClr>
                </a:solidFill>
                <a:effectLst/>
                <a:latin typeface="+mn-lt"/>
                <a:ea typeface="Arial" charset="0"/>
                <a:cs typeface="Arial" charset="0"/>
              </a:defRPr>
            </a:lvl1pPr>
          </a:lstStyle>
          <a:p>
            <a:pPr lvl="0"/>
            <a:r>
              <a:rPr lang="da-DK" dirty="0" smtClean="0"/>
              <a:t>Dit emne</a:t>
            </a:r>
            <a:endParaRPr lang="en-US" dirty="0"/>
          </a:p>
        </p:txBody>
      </p:sp>
      <p:sp>
        <p:nvSpPr>
          <p:cNvPr id="154" name="Rektangel 153"/>
          <p:cNvSpPr/>
          <p:nvPr userDrawn="1"/>
        </p:nvSpPr>
        <p:spPr>
          <a:xfrm>
            <a:off x="4677721" y="148928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2</a:t>
            </a:r>
            <a:endParaRPr lang="da-DK" sz="2000" b="0" dirty="0">
              <a:solidFill>
                <a:schemeClr val="bg1"/>
              </a:solidFill>
            </a:endParaRPr>
          </a:p>
        </p:txBody>
      </p:sp>
      <p:sp>
        <p:nvSpPr>
          <p:cNvPr id="155" name="Rektangel 154"/>
          <p:cNvSpPr/>
          <p:nvPr userDrawn="1"/>
        </p:nvSpPr>
        <p:spPr>
          <a:xfrm>
            <a:off x="4669408" y="99300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1</a:t>
            </a:r>
            <a:endParaRPr lang="da-DK" sz="2000" b="0" dirty="0">
              <a:solidFill>
                <a:schemeClr val="bg1"/>
              </a:solidFill>
            </a:endParaRPr>
          </a:p>
        </p:txBody>
      </p:sp>
      <p:sp>
        <p:nvSpPr>
          <p:cNvPr id="156" name="Rektangel 155"/>
          <p:cNvSpPr/>
          <p:nvPr userDrawn="1"/>
        </p:nvSpPr>
        <p:spPr>
          <a:xfrm>
            <a:off x="4680749" y="198856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3</a:t>
            </a:r>
            <a:endParaRPr lang="da-DK" sz="2000" b="0" dirty="0">
              <a:solidFill>
                <a:schemeClr val="bg1"/>
              </a:solidFill>
            </a:endParaRPr>
          </a:p>
        </p:txBody>
      </p:sp>
      <p:sp>
        <p:nvSpPr>
          <p:cNvPr id="157" name="Rektangel 156"/>
          <p:cNvSpPr/>
          <p:nvPr userDrawn="1"/>
        </p:nvSpPr>
        <p:spPr>
          <a:xfrm>
            <a:off x="4666121" y="247717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4</a:t>
            </a:r>
            <a:endParaRPr lang="da-DK" sz="2000" b="0" dirty="0">
              <a:solidFill>
                <a:schemeClr val="bg1"/>
              </a:solidFill>
            </a:endParaRPr>
          </a:p>
        </p:txBody>
      </p:sp>
      <p:sp>
        <p:nvSpPr>
          <p:cNvPr id="158" name="Rektangel 157"/>
          <p:cNvSpPr/>
          <p:nvPr userDrawn="1"/>
        </p:nvSpPr>
        <p:spPr>
          <a:xfrm>
            <a:off x="4680014" y="297450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5</a:t>
            </a:r>
            <a:endParaRPr lang="da-DK" sz="2000" b="0" dirty="0">
              <a:solidFill>
                <a:schemeClr val="bg1"/>
              </a:solidFill>
            </a:endParaRPr>
          </a:p>
        </p:txBody>
      </p:sp>
      <p:sp>
        <p:nvSpPr>
          <p:cNvPr id="159" name="Rektangel 158"/>
          <p:cNvSpPr/>
          <p:nvPr userDrawn="1"/>
        </p:nvSpPr>
        <p:spPr>
          <a:xfrm>
            <a:off x="4674434" y="346638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6</a:t>
            </a:r>
            <a:endParaRPr lang="da-DK" sz="2000" b="0" dirty="0">
              <a:solidFill>
                <a:schemeClr val="bg1"/>
              </a:solidFill>
            </a:endParaRPr>
          </a:p>
        </p:txBody>
      </p:sp>
      <p:sp>
        <p:nvSpPr>
          <p:cNvPr id="160" name="Rektangel 159"/>
          <p:cNvSpPr/>
          <p:nvPr userDrawn="1"/>
        </p:nvSpPr>
        <p:spPr>
          <a:xfrm>
            <a:off x="4683570" y="3957521"/>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7</a:t>
            </a:r>
            <a:endParaRPr lang="da-DK" sz="2000" b="0" dirty="0">
              <a:solidFill>
                <a:schemeClr val="bg1"/>
              </a:solidFill>
            </a:endParaRPr>
          </a:p>
        </p:txBody>
      </p:sp>
      <p:sp>
        <p:nvSpPr>
          <p:cNvPr id="161" name="Rektangel 160"/>
          <p:cNvSpPr/>
          <p:nvPr userDrawn="1"/>
        </p:nvSpPr>
        <p:spPr>
          <a:xfrm>
            <a:off x="4683570" y="4429315"/>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8</a:t>
            </a:r>
            <a:endParaRPr lang="da-DK" sz="2000" b="0" dirty="0">
              <a:solidFill>
                <a:schemeClr val="bg1"/>
              </a:solidFill>
            </a:endParaRPr>
          </a:p>
        </p:txBody>
      </p:sp>
      <p:sp>
        <p:nvSpPr>
          <p:cNvPr id="162" name="Rektangel 161"/>
          <p:cNvSpPr/>
          <p:nvPr userDrawn="1"/>
        </p:nvSpPr>
        <p:spPr>
          <a:xfrm>
            <a:off x="4675257" y="492022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9</a:t>
            </a:r>
            <a:endParaRPr lang="da-DK" sz="2000" b="0" dirty="0">
              <a:solidFill>
                <a:schemeClr val="bg1"/>
              </a:solidFill>
            </a:endParaRPr>
          </a:p>
        </p:txBody>
      </p:sp>
      <p:sp>
        <p:nvSpPr>
          <p:cNvPr id="163" name="Rektangel 162"/>
          <p:cNvSpPr/>
          <p:nvPr userDrawn="1"/>
        </p:nvSpPr>
        <p:spPr>
          <a:xfrm>
            <a:off x="4666944" y="5422130"/>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rPr>
              <a:t>10</a:t>
            </a:r>
            <a:endParaRPr lang="da-DK" sz="2000" b="0" dirty="0">
              <a:solidFill>
                <a:schemeClr val="bg1"/>
              </a:solidFill>
            </a:endParaRPr>
          </a:p>
        </p:txBody>
      </p:sp>
      <p:sp>
        <p:nvSpPr>
          <p:cNvPr id="164" name="Afrundet rektangel 35">
            <a:hlinkClick r:id="" action="ppaction://hlinkshowjump?jump=nextslide" highlightClick="1"/>
          </p:cNvPr>
          <p:cNvSpPr/>
          <p:nvPr userDrawn="1"/>
        </p:nvSpPr>
        <p:spPr>
          <a:xfrm>
            <a:off x="10012617" y="5970380"/>
            <a:ext cx="1700006" cy="342191"/>
          </a:xfrm>
          <a:prstGeom prst="roundRect">
            <a:avLst>
              <a:gd name="adj" fmla="val 38531"/>
            </a:avLst>
          </a:prstGeom>
          <a:gradFill flip="none" rotWithShape="1">
            <a:gsLst>
              <a:gs pos="6000">
                <a:schemeClr val="tx1"/>
              </a:gs>
              <a:gs pos="100000">
                <a:schemeClr val="tx1">
                  <a:lumMod val="65000"/>
                </a:schemeClr>
              </a:gs>
              <a:gs pos="43000">
                <a:schemeClr val="tx1">
                  <a:lumMod val="85000"/>
                </a:schemeClr>
              </a:gs>
              <a:gs pos="84000">
                <a:schemeClr val="tx1">
                  <a:lumMod val="95000"/>
                </a:schemeClr>
              </a:gs>
            </a:gsLst>
            <a:lin ang="5400000" scaled="0"/>
            <a:tileRect/>
          </a:gradFill>
          <a:ln w="9525">
            <a:solidFill>
              <a:schemeClr val="bg2">
                <a:lumMod val="75000"/>
                <a:alpha val="80000"/>
              </a:schemeClr>
            </a:solidFill>
          </a:ln>
          <a:effectLst>
            <a:outerShdw blurRad="50800" dist="12700" dir="54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Næste</a:t>
            </a:r>
            <a:endParaRPr lang="da-DK" sz="2000" dirty="0">
              <a:solidFill>
                <a:srgbClr val="3B3838"/>
              </a:solidFill>
              <a:latin typeface="Calibri"/>
              <a:cs typeface="Calibri"/>
            </a:endParaRPr>
          </a:p>
        </p:txBody>
      </p:sp>
      <p:sp>
        <p:nvSpPr>
          <p:cNvPr id="165" name="Afrundet rektangel 35">
            <a:hlinkClick r:id="" action="ppaction://hlinkshowjump?jump=lastslideviewed" highlightClick="1"/>
          </p:cNvPr>
          <p:cNvSpPr/>
          <p:nvPr userDrawn="1"/>
        </p:nvSpPr>
        <p:spPr>
          <a:xfrm>
            <a:off x="8226611" y="5970107"/>
            <a:ext cx="1687036" cy="341792"/>
          </a:xfrm>
          <a:prstGeom prst="roundRect">
            <a:avLst>
              <a:gd name="adj" fmla="val 40988"/>
            </a:avLst>
          </a:prstGeom>
          <a:gradFill flip="none" rotWithShape="1">
            <a:gsLst>
              <a:gs pos="6000">
                <a:schemeClr val="tx1"/>
              </a:gs>
              <a:gs pos="100000">
                <a:schemeClr val="tx1">
                  <a:lumMod val="65000"/>
                </a:schemeClr>
              </a:gs>
              <a:gs pos="43000">
                <a:schemeClr val="tx1">
                  <a:lumMod val="85000"/>
                </a:schemeClr>
              </a:gs>
              <a:gs pos="84000">
                <a:schemeClr val="tx1">
                  <a:lumMod val="95000"/>
                </a:schemeClr>
              </a:gs>
            </a:gsLst>
            <a:lin ang="5400000" scaled="0"/>
            <a:tileRect/>
          </a:gradFill>
          <a:ln w="9525">
            <a:solidFill>
              <a:schemeClr val="bg2">
                <a:lumMod val="75000"/>
                <a:alpha val="80000"/>
              </a:schemeClr>
            </a:solidFill>
          </a:ln>
          <a:effectLst>
            <a:outerShdw blurRad="50800" dist="12700" dir="54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Tilbage</a:t>
            </a:r>
            <a:endParaRPr lang="da-DK" sz="2000" dirty="0">
              <a:solidFill>
                <a:schemeClr val="bg2">
                  <a:lumMod val="25000"/>
                </a:schemeClr>
              </a:solidFill>
              <a:latin typeface="Calibri"/>
              <a:cs typeface="Calibri"/>
            </a:endParaRPr>
          </a:p>
        </p:txBody>
      </p:sp>
      <p:sp>
        <p:nvSpPr>
          <p:cNvPr id="166" name="Afrundet rektangel 35">
            <a:hlinkClick r:id="rId2" action="ppaction://hlinksldjump" highlightClick="1"/>
          </p:cNvPr>
          <p:cNvSpPr/>
          <p:nvPr userDrawn="1"/>
        </p:nvSpPr>
        <p:spPr>
          <a:xfrm>
            <a:off x="6513365" y="5970107"/>
            <a:ext cx="1626689" cy="341795"/>
          </a:xfrm>
          <a:prstGeom prst="roundRect">
            <a:avLst>
              <a:gd name="adj" fmla="val 38556"/>
            </a:avLst>
          </a:prstGeom>
          <a:gradFill flip="none" rotWithShape="1">
            <a:gsLst>
              <a:gs pos="6000">
                <a:schemeClr val="tx1"/>
              </a:gs>
              <a:gs pos="100000">
                <a:schemeClr val="tx1">
                  <a:lumMod val="65000"/>
                </a:schemeClr>
              </a:gs>
              <a:gs pos="43000">
                <a:schemeClr val="tx1">
                  <a:lumMod val="85000"/>
                </a:schemeClr>
              </a:gs>
              <a:gs pos="84000">
                <a:schemeClr val="tx1">
                  <a:lumMod val="95000"/>
                </a:schemeClr>
              </a:gs>
            </a:gsLst>
            <a:lin ang="5400000" scaled="0"/>
            <a:tileRect/>
          </a:gradFill>
          <a:ln w="9525">
            <a:solidFill>
              <a:schemeClr val="bg2">
                <a:lumMod val="75000"/>
                <a:alpha val="80000"/>
              </a:schemeClr>
            </a:solidFill>
          </a:ln>
          <a:effectLst>
            <a:outerShdw blurRad="50800" dist="12700" dir="54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Oversigt</a:t>
            </a:r>
            <a:endParaRPr lang="da-DK" sz="2000" dirty="0">
              <a:solidFill>
                <a:schemeClr val="bg2">
                  <a:lumMod val="25000"/>
                </a:schemeClr>
              </a:solidFill>
              <a:latin typeface="Calibri"/>
              <a:cs typeface="Calibri"/>
            </a:endParaRPr>
          </a:p>
        </p:txBody>
      </p:sp>
      <p:sp>
        <p:nvSpPr>
          <p:cNvPr id="167" name="Afrundet rektangel 35">
            <a:hlinkClick r:id="" action="ppaction://hlinkshowjump?jump=endshow" highlightClick="1"/>
          </p:cNvPr>
          <p:cNvSpPr/>
          <p:nvPr userDrawn="1"/>
        </p:nvSpPr>
        <p:spPr>
          <a:xfrm>
            <a:off x="4779818" y="5961794"/>
            <a:ext cx="1647872" cy="346119"/>
          </a:xfrm>
          <a:prstGeom prst="roundRect">
            <a:avLst>
              <a:gd name="adj" fmla="val 40685"/>
            </a:avLst>
          </a:prstGeom>
          <a:gradFill flip="none" rotWithShape="1">
            <a:gsLst>
              <a:gs pos="6000">
                <a:schemeClr val="tx1"/>
              </a:gs>
              <a:gs pos="100000">
                <a:schemeClr val="tx1">
                  <a:lumMod val="65000"/>
                </a:schemeClr>
              </a:gs>
              <a:gs pos="43000">
                <a:schemeClr val="tx1">
                  <a:lumMod val="85000"/>
                </a:schemeClr>
              </a:gs>
              <a:gs pos="84000">
                <a:schemeClr val="tx1">
                  <a:lumMod val="95000"/>
                </a:schemeClr>
              </a:gs>
            </a:gsLst>
            <a:lin ang="5400000" scaled="0"/>
            <a:tileRect/>
          </a:gradFill>
          <a:ln w="9525">
            <a:solidFill>
              <a:schemeClr val="bg2">
                <a:lumMod val="75000"/>
                <a:alpha val="80000"/>
              </a:schemeClr>
            </a:solidFill>
          </a:ln>
          <a:effectLst>
            <a:outerShdw blurRad="50800" dist="12700" dir="54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Rediger</a:t>
            </a:r>
            <a:endParaRPr lang="da-DK" sz="2000" dirty="0">
              <a:solidFill>
                <a:srgbClr val="3B3838"/>
              </a:solidFill>
              <a:latin typeface="Calibri"/>
              <a:cs typeface="Calibri"/>
            </a:endParaRPr>
          </a:p>
        </p:txBody>
      </p:sp>
      <p:sp>
        <p:nvSpPr>
          <p:cNvPr id="54" name="Pladsholder til tekst 13"/>
          <p:cNvSpPr>
            <a:spLocks noGrp="1"/>
          </p:cNvSpPr>
          <p:nvPr>
            <p:ph type="body" sz="quarter" idx="24" hasCustomPrompt="1"/>
          </p:nvPr>
        </p:nvSpPr>
        <p:spPr>
          <a:xfrm>
            <a:off x="480475" y="6026532"/>
            <a:ext cx="4160327" cy="281381"/>
          </a:xfrm>
        </p:spPr>
        <p:txBody>
          <a:bodyPr>
            <a:noAutofit/>
          </a:bodyPr>
          <a:lstStyle>
            <a:lvl1pPr>
              <a:defRPr sz="1400" baseline="0">
                <a:solidFill>
                  <a:schemeClr val="tx1">
                    <a:lumMod val="7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Du kan tilføje lister for bøger, livretter.  Flere </a:t>
            </a:r>
            <a:r>
              <a:rPr lang="da-DK" dirty="0" err="1" smtClean="0"/>
              <a:t>layout’er</a:t>
            </a:r>
            <a:endParaRPr lang="da-DK" dirty="0"/>
          </a:p>
        </p:txBody>
      </p:sp>
      <p:sp>
        <p:nvSpPr>
          <p:cNvPr id="55" name="Pladsholder til slidenummer 3"/>
          <p:cNvSpPr>
            <a:spLocks noGrp="1"/>
          </p:cNvSpPr>
          <p:nvPr>
            <p:ph type="sldNum" sz="quarter" idx="122"/>
          </p:nvPr>
        </p:nvSpPr>
        <p:spPr>
          <a:xfrm>
            <a:off x="0" y="6529246"/>
            <a:ext cx="480475" cy="546879"/>
          </a:xfrm>
        </p:spPr>
        <p:txBody>
          <a:bodyPr/>
          <a:lstStyle>
            <a:lvl1pPr>
              <a:defRPr>
                <a:solidFill>
                  <a:schemeClr val="bg1">
                    <a:lumMod val="50000"/>
                    <a:lumOff val="50000"/>
                  </a:schemeClr>
                </a:solidFill>
              </a:defRPr>
            </a:lvl1pPr>
          </a:lstStyle>
          <a:p>
            <a:fld id="{B0EB8CF6-47F3-4747-94A2-C5AAF9298AFB}" type="slidenum">
              <a:rPr lang="da-DK" smtClean="0"/>
              <a:pPr/>
              <a:t>‹nr.›</a:t>
            </a:fld>
            <a:endParaRPr lang="da-DK"/>
          </a:p>
        </p:txBody>
      </p:sp>
      <p:sp>
        <p:nvSpPr>
          <p:cNvPr id="56" name="Rektangel 55"/>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123" name="Text Placeholder 5"/>
          <p:cNvSpPr>
            <a:spLocks noGrp="1"/>
          </p:cNvSpPr>
          <p:nvPr>
            <p:ph type="body" sz="quarter" idx="12"/>
          </p:nvPr>
        </p:nvSpPr>
        <p:spPr>
          <a:xfrm>
            <a:off x="5349811" y="444410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26" name="Text Placeholder 5"/>
          <p:cNvSpPr>
            <a:spLocks noGrp="1"/>
          </p:cNvSpPr>
          <p:nvPr>
            <p:ph type="body" sz="quarter" idx="13"/>
          </p:nvPr>
        </p:nvSpPr>
        <p:spPr>
          <a:xfrm>
            <a:off x="5346990" y="3961513"/>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29" name="Text Placeholder 5"/>
          <p:cNvSpPr>
            <a:spLocks noGrp="1"/>
          </p:cNvSpPr>
          <p:nvPr>
            <p:ph type="body" sz="quarter" idx="14"/>
          </p:nvPr>
        </p:nvSpPr>
        <p:spPr>
          <a:xfrm>
            <a:off x="5344169" y="347891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32" name="Text Placeholder 5"/>
          <p:cNvSpPr>
            <a:spLocks noGrp="1"/>
          </p:cNvSpPr>
          <p:nvPr>
            <p:ph type="body" sz="quarter" idx="15"/>
          </p:nvPr>
        </p:nvSpPr>
        <p:spPr>
          <a:xfrm>
            <a:off x="5344169" y="2985033"/>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35" name="Text Placeholder 5"/>
          <p:cNvSpPr>
            <a:spLocks noGrp="1"/>
          </p:cNvSpPr>
          <p:nvPr>
            <p:ph type="body" sz="quarter" idx="16"/>
          </p:nvPr>
        </p:nvSpPr>
        <p:spPr>
          <a:xfrm>
            <a:off x="5344169" y="249071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38" name="Text Placeholder 5"/>
          <p:cNvSpPr>
            <a:spLocks noGrp="1"/>
          </p:cNvSpPr>
          <p:nvPr>
            <p:ph type="body" sz="quarter" idx="17"/>
          </p:nvPr>
        </p:nvSpPr>
        <p:spPr>
          <a:xfrm>
            <a:off x="5344169" y="2004997"/>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41" name="Text Placeholder 5"/>
          <p:cNvSpPr>
            <a:spLocks noGrp="1"/>
          </p:cNvSpPr>
          <p:nvPr>
            <p:ph type="body" sz="quarter" idx="18"/>
          </p:nvPr>
        </p:nvSpPr>
        <p:spPr>
          <a:xfrm>
            <a:off x="5344169" y="4932351"/>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44" name="Text Placeholder 5"/>
          <p:cNvSpPr>
            <a:spLocks noGrp="1"/>
          </p:cNvSpPr>
          <p:nvPr>
            <p:ph type="body" sz="quarter" idx="19"/>
          </p:nvPr>
        </p:nvSpPr>
        <p:spPr>
          <a:xfrm>
            <a:off x="5344169" y="150294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47" name="Text Placeholder 5"/>
          <p:cNvSpPr>
            <a:spLocks noGrp="1"/>
          </p:cNvSpPr>
          <p:nvPr>
            <p:ph type="body" sz="quarter" idx="20" hasCustomPrompt="1"/>
          </p:nvPr>
        </p:nvSpPr>
        <p:spPr>
          <a:xfrm>
            <a:off x="5344169" y="1003116"/>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smtClean="0"/>
              <a:t>Din absolut yndlingsfilm her</a:t>
            </a:r>
            <a:endParaRPr lang="en-US" dirty="0"/>
          </a:p>
        </p:txBody>
      </p:sp>
      <p:sp>
        <p:nvSpPr>
          <p:cNvPr id="150" name="Text Placeholder 5"/>
          <p:cNvSpPr>
            <a:spLocks noGrp="1"/>
          </p:cNvSpPr>
          <p:nvPr>
            <p:ph type="body" sz="quarter" idx="21"/>
          </p:nvPr>
        </p:nvSpPr>
        <p:spPr>
          <a:xfrm>
            <a:off x="5346990" y="5423999"/>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avoritliste mørk blå små knapper">
    <p:bg>
      <p:bgPr>
        <a:gradFill>
          <a:gsLst>
            <a:gs pos="99000">
              <a:srgbClr val="3B5379">
                <a:alpha val="48000"/>
              </a:srgbClr>
            </a:gs>
            <a:gs pos="0">
              <a:schemeClr val="bg2">
                <a:lumMod val="50000"/>
              </a:schemeClr>
            </a:gs>
            <a:gs pos="48000">
              <a:srgbClr val="496DAD"/>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25739"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7C93C1"/>
                </a:solidFill>
              </a:rPr>
              <a:t>.</a:t>
            </a:r>
            <a:endParaRPr lang="en-US" i="1" dirty="0">
              <a:solidFill>
                <a:srgbClr val="7C93C1"/>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Favoritlister</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1"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bg2">
                    <a:lumMod val="40000"/>
                    <a:lumOff val="60000"/>
                  </a:schemeClr>
                </a:solidFill>
              </a:defRPr>
            </a:lvl1pPr>
          </a:lstStyle>
          <a:p>
            <a:fld id="{430841EC-99BE-4340-888E-D714765BA307}" type="slidenum">
              <a:rPr lang="en-US" smtClean="0"/>
              <a:pPr/>
              <a:t>‹nr.›</a:t>
            </a:fld>
            <a:endParaRPr lang="en-US" dirty="0"/>
          </a:p>
        </p:txBody>
      </p:sp>
      <p:sp>
        <p:nvSpPr>
          <p:cNvPr id="15" name="Rounded Rectangle 6"/>
          <p:cNvSpPr/>
          <p:nvPr userDrawn="1"/>
        </p:nvSpPr>
        <p:spPr>
          <a:xfrm>
            <a:off x="345358" y="967816"/>
            <a:ext cx="4096013" cy="4907016"/>
          </a:xfrm>
          <a:prstGeom prst="roundRect">
            <a:avLst>
              <a:gd name="adj" fmla="val 5316"/>
            </a:avLst>
          </a:prstGeom>
          <a:ln w="9525">
            <a:noFill/>
          </a:ln>
          <a:effectLst>
            <a:innerShdw blurRad="63500" dist="50800" dir="162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ounded Rectangle 3"/>
          <p:cNvSpPr/>
          <p:nvPr userDrawn="1"/>
        </p:nvSpPr>
        <p:spPr>
          <a:xfrm>
            <a:off x="4720883" y="4408658"/>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7"/>
          <p:cNvSpPr/>
          <p:nvPr userDrawn="1"/>
        </p:nvSpPr>
        <p:spPr>
          <a:xfrm>
            <a:off x="4718906" y="4419371"/>
            <a:ext cx="475484" cy="461165"/>
          </a:xfrm>
          <a:prstGeom prst="ellipse">
            <a:avLst/>
          </a:prstGeom>
          <a:gradFill flip="none" rotWithShape="1">
            <a:gsLst>
              <a:gs pos="0">
                <a:schemeClr val="accent5">
                  <a:lumMod val="33000"/>
                  <a:lumOff val="67000"/>
                </a:schemeClr>
              </a:gs>
              <a:gs pos="86000">
                <a:schemeClr val="accent2">
                  <a:lumMod val="0"/>
                  <a:lumOff val="100000"/>
                </a:schemeClr>
              </a:gs>
              <a:gs pos="7000">
                <a:schemeClr val="bg2">
                  <a:lumMod val="20000"/>
                  <a:lumOff val="80000"/>
                </a:schemeClr>
              </a:gs>
              <a:gs pos="27000">
                <a:schemeClr val="accent1">
                  <a:lumMod val="60000"/>
                  <a:lumOff val="40000"/>
                </a:schemeClr>
              </a:gs>
              <a:gs pos="78000">
                <a:schemeClr val="accent1">
                  <a:lumMod val="75000"/>
                </a:schemeClr>
              </a:gs>
            </a:gsLst>
            <a:path path="circle">
              <a:fillToRect l="100000" t="100000"/>
            </a:path>
            <a:tileRect r="-100000" b="-100000"/>
          </a:gradFill>
          <a:ln w="12700">
            <a:solidFill>
              <a:schemeClr val="bg1">
                <a:lumMod val="75000"/>
                <a:lumOff val="2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9" name="Rounded Rectangle 8"/>
          <p:cNvSpPr/>
          <p:nvPr userDrawn="1"/>
        </p:nvSpPr>
        <p:spPr>
          <a:xfrm>
            <a:off x="4718062" y="3926063"/>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9"/>
          <p:cNvSpPr/>
          <p:nvPr userDrawn="1"/>
        </p:nvSpPr>
        <p:spPr>
          <a:xfrm>
            <a:off x="4716085" y="3936776"/>
            <a:ext cx="475484" cy="461165"/>
          </a:xfrm>
          <a:prstGeom prst="ellipse">
            <a:avLst/>
          </a:prstGeom>
          <a:gradFill flip="none" rotWithShape="1">
            <a:gsLst>
              <a:gs pos="0">
                <a:schemeClr val="accent5">
                  <a:lumMod val="33000"/>
                  <a:lumOff val="67000"/>
                </a:schemeClr>
              </a:gs>
              <a:gs pos="86000">
                <a:schemeClr val="accent2">
                  <a:lumMod val="0"/>
                  <a:lumOff val="100000"/>
                </a:schemeClr>
              </a:gs>
              <a:gs pos="7000">
                <a:schemeClr val="bg2">
                  <a:lumMod val="20000"/>
                  <a:lumOff val="80000"/>
                </a:schemeClr>
              </a:gs>
              <a:gs pos="27000">
                <a:schemeClr val="accent1">
                  <a:lumMod val="60000"/>
                  <a:lumOff val="40000"/>
                </a:schemeClr>
              </a:gs>
              <a:gs pos="78000">
                <a:schemeClr val="accent1">
                  <a:lumMod val="75000"/>
                </a:schemeClr>
              </a:gs>
            </a:gsLst>
            <a:path path="circle">
              <a:fillToRect l="100000" t="100000"/>
            </a:path>
            <a:tileRect r="-100000" b="-100000"/>
          </a:gradFill>
          <a:ln w="12700">
            <a:solidFill>
              <a:schemeClr val="bg1">
                <a:lumMod val="75000"/>
                <a:lumOff val="2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2" name="Rounded Rectangle 11"/>
          <p:cNvSpPr/>
          <p:nvPr userDrawn="1"/>
        </p:nvSpPr>
        <p:spPr>
          <a:xfrm>
            <a:off x="4715241" y="3443468"/>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12"/>
          <p:cNvSpPr/>
          <p:nvPr userDrawn="1"/>
        </p:nvSpPr>
        <p:spPr>
          <a:xfrm>
            <a:off x="4713264" y="3454181"/>
            <a:ext cx="475484" cy="461165"/>
          </a:xfrm>
          <a:prstGeom prst="ellipse">
            <a:avLst/>
          </a:prstGeom>
          <a:gradFill flip="none" rotWithShape="1">
            <a:gsLst>
              <a:gs pos="0">
                <a:schemeClr val="accent5">
                  <a:lumMod val="33000"/>
                  <a:lumOff val="67000"/>
                </a:schemeClr>
              </a:gs>
              <a:gs pos="86000">
                <a:schemeClr val="accent2">
                  <a:lumMod val="0"/>
                  <a:lumOff val="100000"/>
                </a:schemeClr>
              </a:gs>
              <a:gs pos="7000">
                <a:schemeClr val="bg2">
                  <a:lumMod val="20000"/>
                  <a:lumOff val="80000"/>
                </a:schemeClr>
              </a:gs>
              <a:gs pos="27000">
                <a:schemeClr val="accent1">
                  <a:lumMod val="60000"/>
                  <a:lumOff val="40000"/>
                </a:schemeClr>
              </a:gs>
              <a:gs pos="78000">
                <a:schemeClr val="accent1">
                  <a:lumMod val="75000"/>
                </a:schemeClr>
              </a:gs>
            </a:gsLst>
            <a:path path="circle">
              <a:fillToRect l="100000" t="100000"/>
            </a:path>
            <a:tileRect r="-100000" b="-100000"/>
          </a:gradFill>
          <a:ln w="12700">
            <a:solidFill>
              <a:schemeClr val="bg1">
                <a:lumMod val="75000"/>
                <a:lumOff val="2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5" name="Rounded Rectangle 14"/>
          <p:cNvSpPr/>
          <p:nvPr userDrawn="1"/>
        </p:nvSpPr>
        <p:spPr>
          <a:xfrm>
            <a:off x="4715241" y="2949583"/>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5"/>
          <p:cNvSpPr/>
          <p:nvPr userDrawn="1"/>
        </p:nvSpPr>
        <p:spPr>
          <a:xfrm>
            <a:off x="4713264" y="2960296"/>
            <a:ext cx="475484" cy="461165"/>
          </a:xfrm>
          <a:prstGeom prst="ellipse">
            <a:avLst/>
          </a:prstGeom>
          <a:gradFill flip="none" rotWithShape="1">
            <a:gsLst>
              <a:gs pos="0">
                <a:schemeClr val="accent5">
                  <a:lumMod val="33000"/>
                  <a:lumOff val="67000"/>
                </a:schemeClr>
              </a:gs>
              <a:gs pos="86000">
                <a:schemeClr val="accent2">
                  <a:lumMod val="0"/>
                  <a:lumOff val="100000"/>
                </a:schemeClr>
              </a:gs>
              <a:gs pos="7000">
                <a:schemeClr val="bg2">
                  <a:lumMod val="20000"/>
                  <a:lumOff val="80000"/>
                </a:schemeClr>
              </a:gs>
              <a:gs pos="27000">
                <a:schemeClr val="accent1">
                  <a:lumMod val="60000"/>
                  <a:lumOff val="40000"/>
                </a:schemeClr>
              </a:gs>
              <a:gs pos="78000">
                <a:schemeClr val="accent1">
                  <a:lumMod val="75000"/>
                </a:schemeClr>
              </a:gs>
            </a:gsLst>
            <a:path path="circle">
              <a:fillToRect l="100000" t="100000"/>
            </a:path>
            <a:tileRect r="-100000" b="-100000"/>
          </a:gradFill>
          <a:ln w="12700">
            <a:solidFill>
              <a:schemeClr val="bg1">
                <a:lumMod val="75000"/>
                <a:lumOff val="2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8" name="Rounded Rectangle 17"/>
          <p:cNvSpPr/>
          <p:nvPr userDrawn="1"/>
        </p:nvSpPr>
        <p:spPr>
          <a:xfrm>
            <a:off x="4715241" y="2455268"/>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18"/>
          <p:cNvSpPr/>
          <p:nvPr userDrawn="1"/>
        </p:nvSpPr>
        <p:spPr>
          <a:xfrm>
            <a:off x="4713264" y="2465981"/>
            <a:ext cx="475484" cy="461165"/>
          </a:xfrm>
          <a:prstGeom prst="ellipse">
            <a:avLst/>
          </a:prstGeom>
          <a:gradFill flip="none" rotWithShape="1">
            <a:gsLst>
              <a:gs pos="0">
                <a:schemeClr val="accent5">
                  <a:lumMod val="33000"/>
                  <a:lumOff val="67000"/>
                </a:schemeClr>
              </a:gs>
              <a:gs pos="86000">
                <a:schemeClr val="accent2">
                  <a:lumMod val="0"/>
                  <a:lumOff val="100000"/>
                </a:schemeClr>
              </a:gs>
              <a:gs pos="7000">
                <a:schemeClr val="bg2">
                  <a:lumMod val="20000"/>
                  <a:lumOff val="80000"/>
                </a:schemeClr>
              </a:gs>
              <a:gs pos="27000">
                <a:schemeClr val="accent1">
                  <a:lumMod val="60000"/>
                  <a:lumOff val="40000"/>
                </a:schemeClr>
              </a:gs>
              <a:gs pos="78000">
                <a:schemeClr val="accent1">
                  <a:lumMod val="75000"/>
                </a:schemeClr>
              </a:gs>
            </a:gsLst>
            <a:path path="circle">
              <a:fillToRect l="100000" t="100000"/>
            </a:path>
            <a:tileRect r="-100000" b="-100000"/>
          </a:gradFill>
          <a:ln w="12700">
            <a:solidFill>
              <a:schemeClr val="bg1">
                <a:lumMod val="75000"/>
                <a:lumOff val="2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1" name="Rounded Rectangle 20"/>
          <p:cNvSpPr/>
          <p:nvPr userDrawn="1"/>
        </p:nvSpPr>
        <p:spPr>
          <a:xfrm>
            <a:off x="4715241" y="1961383"/>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21"/>
          <p:cNvSpPr/>
          <p:nvPr userDrawn="1"/>
        </p:nvSpPr>
        <p:spPr>
          <a:xfrm>
            <a:off x="4713264" y="1972096"/>
            <a:ext cx="475484" cy="461165"/>
          </a:xfrm>
          <a:prstGeom prst="ellipse">
            <a:avLst/>
          </a:prstGeom>
          <a:gradFill flip="none" rotWithShape="1">
            <a:gsLst>
              <a:gs pos="0">
                <a:schemeClr val="accent5">
                  <a:lumMod val="33000"/>
                  <a:lumOff val="67000"/>
                </a:schemeClr>
              </a:gs>
              <a:gs pos="86000">
                <a:schemeClr val="accent2">
                  <a:lumMod val="0"/>
                  <a:lumOff val="100000"/>
                </a:schemeClr>
              </a:gs>
              <a:gs pos="7000">
                <a:schemeClr val="bg2">
                  <a:lumMod val="20000"/>
                  <a:lumOff val="80000"/>
                </a:schemeClr>
              </a:gs>
              <a:gs pos="27000">
                <a:schemeClr val="accent1">
                  <a:lumMod val="60000"/>
                  <a:lumOff val="40000"/>
                </a:schemeClr>
              </a:gs>
              <a:gs pos="78000">
                <a:schemeClr val="accent1">
                  <a:lumMod val="75000"/>
                </a:schemeClr>
              </a:gs>
            </a:gsLst>
            <a:path path="circle">
              <a:fillToRect l="100000" t="100000"/>
            </a:path>
            <a:tileRect r="-100000" b="-100000"/>
          </a:gradFill>
          <a:ln w="12700">
            <a:solidFill>
              <a:schemeClr val="bg1">
                <a:lumMod val="75000"/>
                <a:lumOff val="2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4" name="Rounded Rectangle 23"/>
          <p:cNvSpPr/>
          <p:nvPr userDrawn="1"/>
        </p:nvSpPr>
        <p:spPr>
          <a:xfrm>
            <a:off x="4715241" y="4896901"/>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24"/>
          <p:cNvSpPr/>
          <p:nvPr userDrawn="1"/>
        </p:nvSpPr>
        <p:spPr>
          <a:xfrm>
            <a:off x="4713264" y="4907614"/>
            <a:ext cx="475484" cy="461165"/>
          </a:xfrm>
          <a:prstGeom prst="ellipse">
            <a:avLst/>
          </a:prstGeom>
          <a:gradFill flip="none" rotWithShape="1">
            <a:gsLst>
              <a:gs pos="0">
                <a:schemeClr val="accent5">
                  <a:lumMod val="33000"/>
                  <a:lumOff val="67000"/>
                </a:schemeClr>
              </a:gs>
              <a:gs pos="86000">
                <a:schemeClr val="accent2">
                  <a:lumMod val="0"/>
                  <a:lumOff val="100000"/>
                </a:schemeClr>
              </a:gs>
              <a:gs pos="7000">
                <a:schemeClr val="bg2">
                  <a:lumMod val="20000"/>
                  <a:lumOff val="80000"/>
                </a:schemeClr>
              </a:gs>
              <a:gs pos="27000">
                <a:schemeClr val="accent1">
                  <a:lumMod val="60000"/>
                  <a:lumOff val="40000"/>
                </a:schemeClr>
              </a:gs>
              <a:gs pos="78000">
                <a:schemeClr val="accent1">
                  <a:lumMod val="75000"/>
                </a:schemeClr>
              </a:gs>
            </a:gsLst>
            <a:path path="circle">
              <a:fillToRect l="100000" t="100000"/>
            </a:path>
            <a:tileRect r="-100000" b="-100000"/>
          </a:gradFill>
          <a:ln w="12700">
            <a:solidFill>
              <a:schemeClr val="bg1">
                <a:lumMod val="75000"/>
                <a:lumOff val="2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7" name="Rounded Rectangle 26"/>
          <p:cNvSpPr/>
          <p:nvPr userDrawn="1"/>
        </p:nvSpPr>
        <p:spPr>
          <a:xfrm>
            <a:off x="4715241" y="1467498"/>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27"/>
          <p:cNvSpPr/>
          <p:nvPr userDrawn="1"/>
        </p:nvSpPr>
        <p:spPr>
          <a:xfrm>
            <a:off x="4713264" y="1478211"/>
            <a:ext cx="475484" cy="461165"/>
          </a:xfrm>
          <a:prstGeom prst="ellipse">
            <a:avLst/>
          </a:prstGeom>
          <a:gradFill flip="none" rotWithShape="1">
            <a:gsLst>
              <a:gs pos="0">
                <a:schemeClr val="accent5">
                  <a:lumMod val="33000"/>
                  <a:lumOff val="67000"/>
                </a:schemeClr>
              </a:gs>
              <a:gs pos="86000">
                <a:schemeClr val="accent2">
                  <a:lumMod val="0"/>
                  <a:lumOff val="100000"/>
                </a:schemeClr>
              </a:gs>
              <a:gs pos="7000">
                <a:schemeClr val="bg2">
                  <a:lumMod val="20000"/>
                  <a:lumOff val="80000"/>
                </a:schemeClr>
              </a:gs>
              <a:gs pos="27000">
                <a:schemeClr val="accent1">
                  <a:lumMod val="60000"/>
                  <a:lumOff val="40000"/>
                </a:schemeClr>
              </a:gs>
              <a:gs pos="78000">
                <a:schemeClr val="accent1">
                  <a:lumMod val="75000"/>
                </a:schemeClr>
              </a:gs>
            </a:gsLst>
            <a:path path="circle">
              <a:fillToRect l="100000" t="100000"/>
            </a:path>
            <a:tileRect r="-100000" b="-100000"/>
          </a:gradFill>
          <a:ln w="12700">
            <a:solidFill>
              <a:schemeClr val="bg1">
                <a:lumMod val="75000"/>
                <a:lumOff val="2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0" name="Rounded Rectangle 29"/>
          <p:cNvSpPr/>
          <p:nvPr userDrawn="1"/>
        </p:nvSpPr>
        <p:spPr>
          <a:xfrm>
            <a:off x="4715241" y="967815"/>
            <a:ext cx="6991598" cy="487452"/>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30"/>
          <p:cNvSpPr/>
          <p:nvPr userDrawn="1"/>
        </p:nvSpPr>
        <p:spPr>
          <a:xfrm>
            <a:off x="4705381" y="978528"/>
            <a:ext cx="475484" cy="461165"/>
          </a:xfrm>
          <a:prstGeom prst="ellipse">
            <a:avLst/>
          </a:prstGeom>
          <a:gradFill flip="none" rotWithShape="1">
            <a:gsLst>
              <a:gs pos="0">
                <a:schemeClr val="accent5">
                  <a:lumMod val="33000"/>
                  <a:lumOff val="67000"/>
                </a:schemeClr>
              </a:gs>
              <a:gs pos="86000">
                <a:schemeClr val="accent2">
                  <a:lumMod val="0"/>
                  <a:lumOff val="100000"/>
                </a:schemeClr>
              </a:gs>
              <a:gs pos="7000">
                <a:schemeClr val="bg2">
                  <a:lumMod val="20000"/>
                  <a:lumOff val="80000"/>
                </a:schemeClr>
              </a:gs>
              <a:gs pos="27000">
                <a:schemeClr val="accent1">
                  <a:lumMod val="60000"/>
                  <a:lumOff val="40000"/>
                </a:schemeClr>
              </a:gs>
              <a:gs pos="78000">
                <a:schemeClr val="accent1">
                  <a:lumMod val="75000"/>
                </a:schemeClr>
              </a:gs>
            </a:gsLst>
            <a:path path="circle">
              <a:fillToRect l="100000" t="100000"/>
            </a:path>
            <a:tileRect r="-100000" b="-100000"/>
          </a:gradFill>
          <a:ln w="12700">
            <a:solidFill>
              <a:schemeClr val="bg1">
                <a:lumMod val="75000"/>
                <a:lumOff val="2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3" name="Rounded Rectangle 35"/>
          <p:cNvSpPr/>
          <p:nvPr userDrawn="1"/>
        </p:nvSpPr>
        <p:spPr>
          <a:xfrm>
            <a:off x="4718062" y="5379496"/>
            <a:ext cx="6991598" cy="479639"/>
          </a:xfrm>
          <a:prstGeom prst="roundRect">
            <a:avLst>
              <a:gd name="adj" fmla="val 50000"/>
            </a:avLst>
          </a:prstGeom>
          <a:gradFill flip="none" rotWithShape="1">
            <a:gsLst>
              <a:gs pos="96000">
                <a:schemeClr val="bg2">
                  <a:lumMod val="20000"/>
                  <a:lumOff val="80000"/>
                </a:schemeClr>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36"/>
          <p:cNvSpPr/>
          <p:nvPr userDrawn="1"/>
        </p:nvSpPr>
        <p:spPr>
          <a:xfrm>
            <a:off x="4716085" y="5390209"/>
            <a:ext cx="475484" cy="461165"/>
          </a:xfrm>
          <a:prstGeom prst="ellipse">
            <a:avLst/>
          </a:prstGeom>
          <a:gradFill flip="none" rotWithShape="1">
            <a:gsLst>
              <a:gs pos="0">
                <a:schemeClr val="accent5">
                  <a:lumMod val="33000"/>
                  <a:lumOff val="67000"/>
                </a:schemeClr>
              </a:gs>
              <a:gs pos="86000">
                <a:schemeClr val="accent2">
                  <a:lumMod val="0"/>
                  <a:lumOff val="100000"/>
                </a:schemeClr>
              </a:gs>
              <a:gs pos="7000">
                <a:schemeClr val="bg2">
                  <a:lumMod val="20000"/>
                  <a:lumOff val="80000"/>
                </a:schemeClr>
              </a:gs>
              <a:gs pos="27000">
                <a:schemeClr val="accent1">
                  <a:lumMod val="60000"/>
                  <a:lumOff val="40000"/>
                </a:schemeClr>
              </a:gs>
              <a:gs pos="78000">
                <a:schemeClr val="accent1">
                  <a:lumMod val="75000"/>
                </a:schemeClr>
              </a:gs>
            </a:gsLst>
            <a:path path="circle">
              <a:fillToRect l="100000" t="100000"/>
            </a:path>
            <a:tileRect r="-100000" b="-100000"/>
          </a:gradFill>
          <a:ln w="12700">
            <a:solidFill>
              <a:schemeClr val="bg1">
                <a:lumMod val="75000"/>
                <a:lumOff val="2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6" name="Content Placeholder 34"/>
          <p:cNvSpPr>
            <a:spLocks noGrp="1"/>
          </p:cNvSpPr>
          <p:nvPr>
            <p:ph sz="quarter" idx="22" hasCustomPrompt="1"/>
          </p:nvPr>
        </p:nvSpPr>
        <p:spPr>
          <a:xfrm>
            <a:off x="753205" y="2500143"/>
            <a:ext cx="3108502" cy="2619265"/>
          </a:xfrm>
        </p:spPr>
        <p:txBody>
          <a:bodyPr/>
          <a:lstStyle>
            <a:lvl1pPr>
              <a:defRPr b="0" cap="none" spc="0" baseline="0">
                <a:ln>
                  <a:noFill/>
                </a:ln>
                <a:solidFill>
                  <a:schemeClr val="bg1">
                    <a:lumMod val="75000"/>
                    <a:lumOff val="25000"/>
                  </a:schemeClr>
                </a:solidFill>
                <a:effectLst/>
              </a:defRPr>
            </a:lvl1pPr>
          </a:lstStyle>
          <a:p>
            <a:pPr lvl="0"/>
            <a:r>
              <a:rPr lang="en-US" dirty="0" err="1" smtClean="0"/>
              <a:t>Beskriv</a:t>
            </a:r>
            <a:r>
              <a:rPr lang="en-US" dirty="0" smtClean="0"/>
              <a:t> </a:t>
            </a:r>
            <a:r>
              <a:rPr lang="en-US" dirty="0" err="1" smtClean="0"/>
              <a:t>dit</a:t>
            </a:r>
            <a:r>
              <a:rPr lang="en-US" dirty="0" smtClean="0"/>
              <a:t> </a:t>
            </a:r>
            <a:r>
              <a:rPr lang="en-US" dirty="0" err="1" smtClean="0"/>
              <a:t>emne</a:t>
            </a:r>
            <a:r>
              <a:rPr lang="en-US" dirty="0" smtClean="0"/>
              <a:t> her. Eller </a:t>
            </a:r>
            <a:r>
              <a:rPr lang="en-US" dirty="0" err="1" smtClean="0"/>
              <a:t>slet</a:t>
            </a:r>
            <a:r>
              <a:rPr lang="en-US" dirty="0" smtClean="0"/>
              <a:t> </a:t>
            </a:r>
            <a:r>
              <a:rPr lang="en-US" dirty="0" err="1" smtClean="0"/>
              <a:t>tekst</a:t>
            </a:r>
            <a:r>
              <a:rPr lang="en-US" dirty="0" smtClean="0"/>
              <a:t> </a:t>
            </a:r>
            <a:r>
              <a:rPr lang="en-US" dirty="0" err="1" smtClean="0"/>
              <a:t>og</a:t>
            </a:r>
            <a:r>
              <a:rPr lang="en-US" dirty="0" smtClean="0"/>
              <a:t> </a:t>
            </a:r>
            <a:r>
              <a:rPr lang="en-US" dirty="0" err="1" smtClean="0"/>
              <a:t>indsæt</a:t>
            </a:r>
            <a:r>
              <a:rPr lang="en-US" dirty="0" smtClean="0"/>
              <a:t> </a:t>
            </a:r>
            <a:r>
              <a:rPr lang="en-US" dirty="0" err="1" smtClean="0"/>
              <a:t>en</a:t>
            </a:r>
            <a:r>
              <a:rPr lang="en-US" dirty="0" smtClean="0"/>
              <a:t> illustration</a:t>
            </a:r>
            <a:endParaRPr lang="en-US" dirty="0"/>
          </a:p>
        </p:txBody>
      </p:sp>
      <p:sp>
        <p:nvSpPr>
          <p:cNvPr id="47" name="Rectangle 4"/>
          <p:cNvSpPr/>
          <p:nvPr userDrawn="1"/>
        </p:nvSpPr>
        <p:spPr>
          <a:xfrm>
            <a:off x="746304" y="1128579"/>
            <a:ext cx="4269734" cy="707886"/>
          </a:xfrm>
          <a:prstGeom prst="rect">
            <a:avLst/>
          </a:prstGeom>
          <a:noFill/>
        </p:spPr>
        <p:txBody>
          <a:bodyPr wrap="square" lIns="91440" tIns="45720" rIns="91440" bIns="45720">
            <a:spAutoFit/>
          </a:bodyPr>
          <a:lstStyle/>
          <a:p>
            <a:pPr algn="l"/>
            <a:r>
              <a:rPr lang="da-DK" sz="4000" b="0" cap="none" spc="0" dirty="0" smtClean="0">
                <a:ln w="0"/>
                <a:solidFill>
                  <a:schemeClr val="bg2">
                    <a:lumMod val="10000"/>
                  </a:schemeClr>
                </a:solidFill>
                <a:effectLst/>
                <a:latin typeface="+mn-lt"/>
                <a:ea typeface="Apple Chancery" charset="0"/>
                <a:cs typeface="Apple Chancery" charset="0"/>
              </a:rPr>
              <a:t>Mine favoritter</a:t>
            </a:r>
            <a:endParaRPr lang="da-DK" sz="4000" b="0" cap="none" spc="0" dirty="0">
              <a:ln w="0"/>
              <a:solidFill>
                <a:schemeClr val="bg2">
                  <a:lumMod val="10000"/>
                </a:schemeClr>
              </a:solidFill>
              <a:effectLst/>
              <a:latin typeface="+mn-lt"/>
              <a:ea typeface="Apple Chancery" charset="0"/>
              <a:cs typeface="Apple Chancery" charset="0"/>
            </a:endParaRPr>
          </a:p>
        </p:txBody>
      </p:sp>
      <p:sp>
        <p:nvSpPr>
          <p:cNvPr id="48" name="Content Placeholder 34"/>
          <p:cNvSpPr>
            <a:spLocks noGrp="1"/>
          </p:cNvSpPr>
          <p:nvPr>
            <p:ph sz="quarter" idx="23" hasCustomPrompt="1"/>
          </p:nvPr>
        </p:nvSpPr>
        <p:spPr>
          <a:xfrm>
            <a:off x="758847" y="1757270"/>
            <a:ext cx="3374753" cy="742873"/>
          </a:xfrm>
        </p:spPr>
        <p:txBody>
          <a:bodyPr>
            <a:noAutofit/>
            <a:scene3d>
              <a:camera prst="orthographicFront"/>
              <a:lightRig rig="threePt" dir="t"/>
            </a:scene3d>
            <a:sp3d extrusionH="57150">
              <a:bevelT w="38100" h="38100" prst="relaxedInset"/>
            </a:sp3d>
          </a:bodyPr>
          <a:lstStyle>
            <a:lvl1pPr>
              <a:defRPr sz="4000" baseline="0">
                <a:solidFill>
                  <a:schemeClr val="bg2">
                    <a:lumMod val="10000"/>
                  </a:schemeClr>
                </a:solidFill>
                <a:effectLst/>
                <a:latin typeface="+mn-lt"/>
                <a:ea typeface="Baskerville Old Face" panose="02020602080505020303" pitchFamily="18" charset="0"/>
                <a:cs typeface="Baskerville Old Face" panose="02020602080505020303" pitchFamily="18" charset="0"/>
              </a:defRPr>
            </a:lvl1pPr>
          </a:lstStyle>
          <a:p>
            <a:pPr lvl="0"/>
            <a:r>
              <a:rPr lang="da-DK" dirty="0" smtClean="0"/>
              <a:t>Dit emne</a:t>
            </a:r>
            <a:endParaRPr lang="en-US" dirty="0"/>
          </a:p>
        </p:txBody>
      </p:sp>
      <p:sp>
        <p:nvSpPr>
          <p:cNvPr id="49" name="Rektangel 48"/>
          <p:cNvSpPr/>
          <p:nvPr userDrawn="1"/>
        </p:nvSpPr>
        <p:spPr>
          <a:xfrm>
            <a:off x="4677721" y="148928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2</a:t>
            </a:r>
            <a:endParaRPr lang="da-DK" sz="2000" b="0" dirty="0"/>
          </a:p>
        </p:txBody>
      </p:sp>
      <p:sp>
        <p:nvSpPr>
          <p:cNvPr id="50" name="Rektangel 49"/>
          <p:cNvSpPr/>
          <p:nvPr userDrawn="1"/>
        </p:nvSpPr>
        <p:spPr>
          <a:xfrm>
            <a:off x="4669408" y="99300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1</a:t>
            </a:r>
            <a:endParaRPr lang="da-DK" sz="2000" b="0" dirty="0"/>
          </a:p>
        </p:txBody>
      </p:sp>
      <p:sp>
        <p:nvSpPr>
          <p:cNvPr id="51" name="Rektangel 50"/>
          <p:cNvSpPr/>
          <p:nvPr userDrawn="1"/>
        </p:nvSpPr>
        <p:spPr>
          <a:xfrm>
            <a:off x="4680749" y="198856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3</a:t>
            </a:r>
            <a:endParaRPr lang="da-DK" sz="2000" b="0" dirty="0"/>
          </a:p>
        </p:txBody>
      </p:sp>
      <p:sp>
        <p:nvSpPr>
          <p:cNvPr id="52" name="Rektangel 51"/>
          <p:cNvSpPr/>
          <p:nvPr userDrawn="1"/>
        </p:nvSpPr>
        <p:spPr>
          <a:xfrm>
            <a:off x="4666121" y="247717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4</a:t>
            </a:r>
            <a:endParaRPr lang="da-DK" sz="2000" b="0" dirty="0"/>
          </a:p>
        </p:txBody>
      </p:sp>
      <p:sp>
        <p:nvSpPr>
          <p:cNvPr id="53" name="Rektangel 52"/>
          <p:cNvSpPr/>
          <p:nvPr userDrawn="1"/>
        </p:nvSpPr>
        <p:spPr>
          <a:xfrm>
            <a:off x="4680014" y="297450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5</a:t>
            </a:r>
            <a:endParaRPr lang="da-DK" sz="2000" b="0" dirty="0"/>
          </a:p>
        </p:txBody>
      </p:sp>
      <p:sp>
        <p:nvSpPr>
          <p:cNvPr id="54" name="Rektangel 53"/>
          <p:cNvSpPr/>
          <p:nvPr userDrawn="1"/>
        </p:nvSpPr>
        <p:spPr>
          <a:xfrm>
            <a:off x="4674434" y="346638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6</a:t>
            </a:r>
            <a:endParaRPr lang="da-DK" sz="2000" b="0" dirty="0"/>
          </a:p>
        </p:txBody>
      </p:sp>
      <p:sp>
        <p:nvSpPr>
          <p:cNvPr id="55" name="Rektangel 54"/>
          <p:cNvSpPr/>
          <p:nvPr userDrawn="1"/>
        </p:nvSpPr>
        <p:spPr>
          <a:xfrm>
            <a:off x="4683570" y="3957521"/>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7</a:t>
            </a:r>
            <a:endParaRPr lang="da-DK" sz="2000" b="0" dirty="0"/>
          </a:p>
        </p:txBody>
      </p:sp>
      <p:sp>
        <p:nvSpPr>
          <p:cNvPr id="56" name="Rektangel 55"/>
          <p:cNvSpPr/>
          <p:nvPr userDrawn="1"/>
        </p:nvSpPr>
        <p:spPr>
          <a:xfrm>
            <a:off x="4683570" y="4429315"/>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8</a:t>
            </a:r>
            <a:endParaRPr lang="da-DK" sz="2000" b="0" dirty="0"/>
          </a:p>
        </p:txBody>
      </p:sp>
      <p:sp>
        <p:nvSpPr>
          <p:cNvPr id="57" name="Rektangel 56"/>
          <p:cNvSpPr/>
          <p:nvPr userDrawn="1"/>
        </p:nvSpPr>
        <p:spPr>
          <a:xfrm>
            <a:off x="4675257" y="492022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9</a:t>
            </a:r>
            <a:endParaRPr lang="da-DK" sz="2000" b="0" dirty="0"/>
          </a:p>
        </p:txBody>
      </p:sp>
      <p:sp>
        <p:nvSpPr>
          <p:cNvPr id="58" name="Rektangel 57"/>
          <p:cNvSpPr/>
          <p:nvPr userDrawn="1"/>
        </p:nvSpPr>
        <p:spPr>
          <a:xfrm>
            <a:off x="4666944" y="541307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t>10</a:t>
            </a:r>
            <a:endParaRPr lang="da-DK" sz="2000" b="0" dirty="0"/>
          </a:p>
        </p:txBody>
      </p:sp>
      <p:sp>
        <p:nvSpPr>
          <p:cNvPr id="64" name="Slide Number Placeholder 6"/>
          <p:cNvSpPr txBox="1">
            <a:spLocks/>
          </p:cNvSpPr>
          <p:nvPr userDrawn="1"/>
        </p:nvSpPr>
        <p:spPr>
          <a:xfrm>
            <a:off x="-632" y="6549487"/>
            <a:ext cx="429260" cy="382159"/>
          </a:xfrm>
          <a:prstGeom prst="rect">
            <a:avLst/>
          </a:prstGeom>
        </p:spPr>
        <p:txBody>
          <a:bodyPr lIns="121917" tIns="60958" rIns="121917" bIns="60958"/>
          <a:lstStyle>
            <a:defPPr>
              <a:defRPr lang="da-DK"/>
            </a:defPPr>
            <a:lvl1pPr marL="0" algn="l" defTabSz="914400" rtl="0" eaLnBrk="1" latinLnBrk="0" hangingPunct="1">
              <a:defRPr sz="8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841EC-99BE-4340-888E-D714765BA307}" type="slidenum">
              <a:rPr lang="en-US" smtClean="0"/>
              <a:pPr/>
              <a:t>‹nr.›</a:t>
            </a:fld>
            <a:endParaRPr lang="en-US" dirty="0"/>
          </a:p>
        </p:txBody>
      </p:sp>
      <p:sp>
        <p:nvSpPr>
          <p:cNvPr id="59" name="Rektangel 58"/>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18" name="Text Placeholder 5"/>
          <p:cNvSpPr>
            <a:spLocks noGrp="1"/>
          </p:cNvSpPr>
          <p:nvPr>
            <p:ph type="body" sz="quarter" idx="12"/>
          </p:nvPr>
        </p:nvSpPr>
        <p:spPr>
          <a:xfrm>
            <a:off x="5349811" y="444410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1" name="Text Placeholder 5"/>
          <p:cNvSpPr>
            <a:spLocks noGrp="1"/>
          </p:cNvSpPr>
          <p:nvPr>
            <p:ph type="body" sz="quarter" idx="13"/>
          </p:nvPr>
        </p:nvSpPr>
        <p:spPr>
          <a:xfrm>
            <a:off x="5346990" y="3961513"/>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4" name="Text Placeholder 5"/>
          <p:cNvSpPr>
            <a:spLocks noGrp="1"/>
          </p:cNvSpPr>
          <p:nvPr>
            <p:ph type="body" sz="quarter" idx="14"/>
          </p:nvPr>
        </p:nvSpPr>
        <p:spPr>
          <a:xfrm>
            <a:off x="5344169" y="347891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7" name="Text Placeholder 5"/>
          <p:cNvSpPr>
            <a:spLocks noGrp="1"/>
          </p:cNvSpPr>
          <p:nvPr>
            <p:ph type="body" sz="quarter" idx="15"/>
          </p:nvPr>
        </p:nvSpPr>
        <p:spPr>
          <a:xfrm>
            <a:off x="5344169" y="2985033"/>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0" name="Text Placeholder 5"/>
          <p:cNvSpPr>
            <a:spLocks noGrp="1"/>
          </p:cNvSpPr>
          <p:nvPr>
            <p:ph type="body" sz="quarter" idx="16"/>
          </p:nvPr>
        </p:nvSpPr>
        <p:spPr>
          <a:xfrm>
            <a:off x="5344169" y="249071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3" name="Text Placeholder 5"/>
          <p:cNvSpPr>
            <a:spLocks noGrp="1"/>
          </p:cNvSpPr>
          <p:nvPr>
            <p:ph type="body" sz="quarter" idx="17"/>
          </p:nvPr>
        </p:nvSpPr>
        <p:spPr>
          <a:xfrm>
            <a:off x="5344169" y="2004997"/>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6" name="Text Placeholder 5"/>
          <p:cNvSpPr>
            <a:spLocks noGrp="1"/>
          </p:cNvSpPr>
          <p:nvPr>
            <p:ph type="body" sz="quarter" idx="18"/>
          </p:nvPr>
        </p:nvSpPr>
        <p:spPr>
          <a:xfrm>
            <a:off x="5344169" y="4932351"/>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9" name="Text Placeholder 5"/>
          <p:cNvSpPr>
            <a:spLocks noGrp="1"/>
          </p:cNvSpPr>
          <p:nvPr>
            <p:ph type="body" sz="quarter" idx="19"/>
          </p:nvPr>
        </p:nvSpPr>
        <p:spPr>
          <a:xfrm>
            <a:off x="5344169" y="1502948"/>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2" name="Text Placeholder 5"/>
          <p:cNvSpPr>
            <a:spLocks noGrp="1"/>
          </p:cNvSpPr>
          <p:nvPr>
            <p:ph type="body" sz="quarter" idx="20" hasCustomPrompt="1"/>
          </p:nvPr>
        </p:nvSpPr>
        <p:spPr>
          <a:xfrm>
            <a:off x="5344169" y="1003116"/>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smtClean="0"/>
              <a:t>Din absolut yndlingsfilm her</a:t>
            </a:r>
            <a:endParaRPr lang="en-US" dirty="0"/>
          </a:p>
        </p:txBody>
      </p:sp>
      <p:sp>
        <p:nvSpPr>
          <p:cNvPr id="45" name="Text Placeholder 5"/>
          <p:cNvSpPr>
            <a:spLocks noGrp="1"/>
          </p:cNvSpPr>
          <p:nvPr>
            <p:ph type="body" sz="quarter" idx="21"/>
          </p:nvPr>
        </p:nvSpPr>
        <p:spPr>
          <a:xfrm>
            <a:off x="5346990" y="5414946"/>
            <a:ext cx="5975822" cy="415026"/>
          </a:xfrm>
          <a:noFill/>
          <a:ln>
            <a:noFill/>
          </a:ln>
        </p:spPr>
        <p:txBody>
          <a:bodyPr/>
          <a:lstStyle>
            <a:lvl1pPr>
              <a:defRPr>
                <a:solidFill>
                  <a:schemeClr val="bg1">
                    <a:lumMod val="75000"/>
                    <a:lumOff val="25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avoritliste Noir små knapper">
    <p:bg>
      <p:bgPr>
        <a:gradFill>
          <a:gsLst>
            <a:gs pos="99000">
              <a:srgbClr val="3B5379">
                <a:alpha val="48000"/>
              </a:srgbClr>
            </a:gs>
            <a:gs pos="0">
              <a:schemeClr val="bg1">
                <a:lumMod val="95000"/>
                <a:lumOff val="5000"/>
              </a:schemeClr>
            </a:gs>
            <a:gs pos="48000">
              <a:srgbClr val="496DAD"/>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25739" cy="355304"/>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rgbClr val="3A496F"/>
                </a:solidFill>
                <a:latin typeface="Calibri" charset="0"/>
                <a:ea typeface="Calibri" charset="0"/>
                <a:cs typeface="Calibri" charset="0"/>
              </a:rPr>
              <a:t>OS – LIVSFORTÆLLINGER      </a:t>
            </a:r>
            <a:r>
              <a:rPr lang="en-US" i="1" dirty="0" smtClean="0">
                <a:solidFill>
                  <a:srgbClr val="3A496F"/>
                </a:solidFill>
              </a:rPr>
              <a:t>.</a:t>
            </a:r>
            <a:endParaRPr lang="en-US" i="1" dirty="0">
              <a:solidFill>
                <a:srgbClr val="3A496F"/>
              </a:solidFill>
            </a:endParaRPr>
          </a:p>
        </p:txBody>
      </p:sp>
      <p:sp>
        <p:nvSpPr>
          <p:cNvPr id="111" name="Title 1"/>
          <p:cNvSpPr>
            <a:spLocks noGrp="1"/>
          </p:cNvSpPr>
          <p:nvPr>
            <p:ph type="title"/>
          </p:nvPr>
        </p:nvSpPr>
        <p:spPr>
          <a:xfrm>
            <a:off x="179602" y="-292398"/>
            <a:ext cx="4541282"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Jørgen Rasmussen</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gradFill flip="none" rotWithShape="1">
            <a:gsLst>
              <a:gs pos="99000">
                <a:srgbClr val="3B5379">
                  <a:alpha val="48000"/>
                </a:srgbClr>
              </a:gs>
              <a:gs pos="0">
                <a:schemeClr val="bg1">
                  <a:lumMod val="95000"/>
                  <a:lumOff val="5000"/>
                </a:schemeClr>
              </a:gs>
              <a:gs pos="87000">
                <a:srgbClr val="496DAD">
                  <a:lumMod val="83000"/>
                </a:srgbClr>
              </a:gs>
            </a:gsLst>
            <a:path path="circle">
              <a:fillToRect l="100000" t="100000"/>
            </a:path>
            <a:tileRect r="-100000" b="-100000"/>
          </a:gradFill>
          <a:ln w="12700">
            <a:solidFill>
              <a:schemeClr val="bg1"/>
            </a:solidFill>
          </a:ln>
          <a:effectLst>
            <a:innerShdw blurRad="63500" dist="38100" dir="16200000">
              <a:prstClr val="black">
                <a:alpha val="47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E6AA8"/>
              </a:solidFill>
            </a:endParaRPr>
          </a:p>
        </p:txBody>
      </p:sp>
      <p:sp>
        <p:nvSpPr>
          <p:cNvPr id="121" name="Afrundet rektangel 35">
            <a:hlinkClick r:id="" action="ppaction://hlinkshowjump?jump=lastslideviewed" highlightClick="1"/>
          </p:cNvPr>
          <p:cNvSpPr/>
          <p:nvPr userDrawn="1"/>
        </p:nvSpPr>
        <p:spPr>
          <a:xfrm>
            <a:off x="10559977" y="6586267"/>
            <a:ext cx="749179" cy="226884"/>
          </a:xfrm>
          <a:prstGeom prst="roundRect">
            <a:avLst/>
          </a:prstGeom>
          <a:solidFill>
            <a:schemeClr val="bg1">
              <a:lumMod val="95000"/>
              <a:lumOff val="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86266"/>
            <a:ext cx="807472" cy="226885"/>
          </a:xfrm>
          <a:prstGeom prst="roundRect">
            <a:avLst/>
          </a:prstGeom>
          <a:solidFill>
            <a:schemeClr val="bg1">
              <a:lumMod val="95000"/>
              <a:lumOff val="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2"/>
            <a:ext cx="749688" cy="219200"/>
          </a:xfrm>
          <a:prstGeom prst="roundRect">
            <a:avLst/>
          </a:prstGeom>
          <a:solidFill>
            <a:schemeClr val="bg1">
              <a:lumMod val="95000"/>
              <a:lumOff val="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15793" y="6586266"/>
            <a:ext cx="796060" cy="226885"/>
          </a:xfrm>
          <a:prstGeom prst="roundRect">
            <a:avLst/>
          </a:prstGeom>
          <a:solidFill>
            <a:schemeClr val="bg1">
              <a:lumMod val="95000"/>
              <a:lumOff val="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15" name="Rounded Rectangle 6"/>
          <p:cNvSpPr/>
          <p:nvPr userDrawn="1"/>
        </p:nvSpPr>
        <p:spPr>
          <a:xfrm>
            <a:off x="345358" y="967816"/>
            <a:ext cx="4096013" cy="4907016"/>
          </a:xfrm>
          <a:prstGeom prst="roundRect">
            <a:avLst>
              <a:gd name="adj" fmla="val 5316"/>
            </a:avLst>
          </a:prstGeom>
          <a:gradFill>
            <a:gsLst>
              <a:gs pos="71000">
                <a:srgbClr val="353535"/>
              </a:gs>
              <a:gs pos="0">
                <a:schemeClr val="bg1"/>
              </a:gs>
              <a:gs pos="52000">
                <a:srgbClr val="494949">
                  <a:lumMod val="93000"/>
                  <a:lumOff val="7000"/>
                </a:srgbClr>
              </a:gs>
              <a:gs pos="36000">
                <a:schemeClr val="bg1">
                  <a:lumMod val="65000"/>
                  <a:lumOff val="35000"/>
                </a:schemeClr>
              </a:gs>
              <a:gs pos="100000">
                <a:schemeClr val="bg1"/>
              </a:gs>
            </a:gsLst>
            <a:lin ang="0" scaled="1"/>
          </a:gradFill>
          <a:ln w="9525">
            <a:noFill/>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ounded Rectangle 3"/>
          <p:cNvSpPr/>
          <p:nvPr userDrawn="1"/>
        </p:nvSpPr>
        <p:spPr>
          <a:xfrm>
            <a:off x="4720883" y="4408658"/>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7"/>
          <p:cNvSpPr/>
          <p:nvPr userDrawn="1"/>
        </p:nvSpPr>
        <p:spPr>
          <a:xfrm>
            <a:off x="4718906" y="4434739"/>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0">
                  <a:schemeClr val="bg1">
                    <a:lumMod val="95000"/>
                    <a:lumOff val="5000"/>
                  </a:schemeClr>
                </a:gs>
                <a:gs pos="86000">
                  <a:schemeClr val="tx1">
                    <a:lumMod val="65000"/>
                  </a:schemeClr>
                </a:gs>
                <a:gs pos="93000">
                  <a:schemeClr val="bg2">
                    <a:lumMod val="20000"/>
                    <a:lumOff val="8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19" name="Rounded Rectangle 8"/>
          <p:cNvSpPr/>
          <p:nvPr userDrawn="1"/>
        </p:nvSpPr>
        <p:spPr>
          <a:xfrm>
            <a:off x="4718062" y="3926063"/>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9"/>
          <p:cNvSpPr/>
          <p:nvPr userDrawn="1"/>
        </p:nvSpPr>
        <p:spPr>
          <a:xfrm>
            <a:off x="4716085" y="3952144"/>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0">
                  <a:schemeClr val="bg1">
                    <a:lumMod val="95000"/>
                    <a:lumOff val="5000"/>
                  </a:schemeClr>
                </a:gs>
                <a:gs pos="86000">
                  <a:schemeClr val="tx1">
                    <a:lumMod val="65000"/>
                  </a:schemeClr>
                </a:gs>
                <a:gs pos="93000">
                  <a:schemeClr val="bg2">
                    <a:lumMod val="20000"/>
                    <a:lumOff val="8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22" name="Rounded Rectangle 11"/>
          <p:cNvSpPr/>
          <p:nvPr userDrawn="1"/>
        </p:nvSpPr>
        <p:spPr>
          <a:xfrm>
            <a:off x="4715241" y="3443468"/>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12"/>
          <p:cNvSpPr/>
          <p:nvPr userDrawn="1"/>
        </p:nvSpPr>
        <p:spPr>
          <a:xfrm>
            <a:off x="4713264" y="3461865"/>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0">
                  <a:schemeClr val="bg1">
                    <a:lumMod val="95000"/>
                    <a:lumOff val="5000"/>
                  </a:schemeClr>
                </a:gs>
                <a:gs pos="86000">
                  <a:schemeClr val="tx1">
                    <a:lumMod val="65000"/>
                  </a:schemeClr>
                </a:gs>
                <a:gs pos="93000">
                  <a:schemeClr val="bg2">
                    <a:lumMod val="20000"/>
                    <a:lumOff val="8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25" name="Rounded Rectangle 14"/>
          <p:cNvSpPr/>
          <p:nvPr userDrawn="1"/>
        </p:nvSpPr>
        <p:spPr>
          <a:xfrm>
            <a:off x="4715241" y="2960734"/>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5"/>
          <p:cNvSpPr/>
          <p:nvPr userDrawn="1"/>
        </p:nvSpPr>
        <p:spPr>
          <a:xfrm>
            <a:off x="4713264" y="2979131"/>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0">
                  <a:schemeClr val="bg1">
                    <a:lumMod val="95000"/>
                    <a:lumOff val="5000"/>
                  </a:schemeClr>
                </a:gs>
                <a:gs pos="86000">
                  <a:schemeClr val="tx1">
                    <a:lumMod val="65000"/>
                  </a:schemeClr>
                </a:gs>
                <a:gs pos="93000">
                  <a:schemeClr val="bg2">
                    <a:lumMod val="20000"/>
                    <a:lumOff val="8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28" name="Rounded Rectangle 17"/>
          <p:cNvSpPr/>
          <p:nvPr userDrawn="1"/>
        </p:nvSpPr>
        <p:spPr>
          <a:xfrm>
            <a:off x="4715241" y="2477570"/>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18"/>
          <p:cNvSpPr/>
          <p:nvPr userDrawn="1"/>
        </p:nvSpPr>
        <p:spPr>
          <a:xfrm>
            <a:off x="4713264" y="2495967"/>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0">
                  <a:schemeClr val="bg1">
                    <a:lumMod val="95000"/>
                    <a:lumOff val="5000"/>
                  </a:schemeClr>
                </a:gs>
                <a:gs pos="86000">
                  <a:schemeClr val="tx1">
                    <a:lumMod val="65000"/>
                  </a:schemeClr>
                </a:gs>
                <a:gs pos="93000">
                  <a:schemeClr val="bg2">
                    <a:lumMod val="20000"/>
                    <a:lumOff val="8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31" name="Rounded Rectangle 20"/>
          <p:cNvSpPr/>
          <p:nvPr userDrawn="1"/>
        </p:nvSpPr>
        <p:spPr>
          <a:xfrm>
            <a:off x="4715241" y="1993016"/>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21"/>
          <p:cNvSpPr/>
          <p:nvPr userDrawn="1"/>
        </p:nvSpPr>
        <p:spPr>
          <a:xfrm>
            <a:off x="4713264" y="2011413"/>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0">
                  <a:schemeClr val="bg1">
                    <a:lumMod val="95000"/>
                    <a:lumOff val="5000"/>
                  </a:schemeClr>
                </a:gs>
                <a:gs pos="86000">
                  <a:schemeClr val="tx1">
                    <a:lumMod val="65000"/>
                  </a:schemeClr>
                </a:gs>
                <a:gs pos="93000">
                  <a:schemeClr val="bg2">
                    <a:lumMod val="20000"/>
                    <a:lumOff val="8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34" name="Rounded Rectangle 23"/>
          <p:cNvSpPr/>
          <p:nvPr userDrawn="1"/>
        </p:nvSpPr>
        <p:spPr>
          <a:xfrm>
            <a:off x="4715241" y="4896901"/>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24"/>
          <p:cNvSpPr/>
          <p:nvPr userDrawn="1"/>
        </p:nvSpPr>
        <p:spPr>
          <a:xfrm>
            <a:off x="4713264" y="4915298"/>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0">
                  <a:schemeClr val="bg1">
                    <a:lumMod val="95000"/>
                    <a:lumOff val="5000"/>
                  </a:schemeClr>
                </a:gs>
                <a:gs pos="86000">
                  <a:schemeClr val="tx1">
                    <a:lumMod val="65000"/>
                  </a:schemeClr>
                </a:gs>
                <a:gs pos="93000">
                  <a:schemeClr val="bg2">
                    <a:lumMod val="20000"/>
                    <a:lumOff val="8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37" name="Rounded Rectangle 26"/>
          <p:cNvSpPr/>
          <p:nvPr userDrawn="1"/>
        </p:nvSpPr>
        <p:spPr>
          <a:xfrm>
            <a:off x="4715241" y="1510282"/>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27"/>
          <p:cNvSpPr/>
          <p:nvPr userDrawn="1"/>
        </p:nvSpPr>
        <p:spPr>
          <a:xfrm>
            <a:off x="4713264" y="1528679"/>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0">
                  <a:schemeClr val="bg1">
                    <a:lumMod val="95000"/>
                    <a:lumOff val="5000"/>
                  </a:schemeClr>
                </a:gs>
                <a:gs pos="86000">
                  <a:schemeClr val="tx1">
                    <a:lumMod val="65000"/>
                  </a:schemeClr>
                </a:gs>
                <a:gs pos="93000">
                  <a:schemeClr val="bg2">
                    <a:lumMod val="20000"/>
                    <a:lumOff val="8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40" name="Rounded Rectangle 29"/>
          <p:cNvSpPr/>
          <p:nvPr userDrawn="1"/>
        </p:nvSpPr>
        <p:spPr>
          <a:xfrm>
            <a:off x="4715241" y="1021750"/>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30"/>
          <p:cNvSpPr/>
          <p:nvPr userDrawn="1"/>
        </p:nvSpPr>
        <p:spPr>
          <a:xfrm>
            <a:off x="4705381" y="1040147"/>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0">
                  <a:schemeClr val="bg1">
                    <a:lumMod val="95000"/>
                    <a:lumOff val="5000"/>
                  </a:schemeClr>
                </a:gs>
                <a:gs pos="86000">
                  <a:schemeClr val="tx1">
                    <a:lumMod val="65000"/>
                  </a:schemeClr>
                </a:gs>
                <a:gs pos="93000">
                  <a:schemeClr val="bg2">
                    <a:lumMod val="20000"/>
                    <a:lumOff val="8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43" name="Rounded Rectangle 35"/>
          <p:cNvSpPr/>
          <p:nvPr userDrawn="1"/>
        </p:nvSpPr>
        <p:spPr>
          <a:xfrm>
            <a:off x="4718062" y="5379496"/>
            <a:ext cx="6991598" cy="479639"/>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36"/>
          <p:cNvSpPr/>
          <p:nvPr userDrawn="1"/>
        </p:nvSpPr>
        <p:spPr>
          <a:xfrm>
            <a:off x="4716085" y="5397893"/>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0">
                  <a:schemeClr val="bg1">
                    <a:lumMod val="95000"/>
                    <a:lumOff val="5000"/>
                  </a:schemeClr>
                </a:gs>
                <a:gs pos="86000">
                  <a:schemeClr val="tx1">
                    <a:lumMod val="65000"/>
                  </a:schemeClr>
                </a:gs>
                <a:gs pos="93000">
                  <a:schemeClr val="bg2">
                    <a:lumMod val="20000"/>
                    <a:lumOff val="8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46" name="Content Placeholder 34"/>
          <p:cNvSpPr>
            <a:spLocks noGrp="1"/>
          </p:cNvSpPr>
          <p:nvPr>
            <p:ph sz="quarter" idx="22" hasCustomPrompt="1"/>
          </p:nvPr>
        </p:nvSpPr>
        <p:spPr>
          <a:xfrm>
            <a:off x="1066800" y="2532979"/>
            <a:ext cx="2855496" cy="3007208"/>
          </a:xfrm>
        </p:spPr>
        <p:txBody>
          <a:bodyPr/>
          <a:lstStyle>
            <a:lvl1pPr>
              <a:defRPr b="0" cap="none" spc="0" baseline="0">
                <a:ln>
                  <a:noFill/>
                </a:ln>
                <a:solidFill>
                  <a:schemeClr val="bg1"/>
                </a:solidFill>
                <a:effectLst/>
                <a:latin typeface="Calibri" panose="020F0502020204030204" pitchFamily="34" charset="0"/>
              </a:defRPr>
            </a:lvl1pPr>
          </a:lstStyle>
          <a:p>
            <a:pPr lvl="0"/>
            <a:r>
              <a:rPr lang="en-US" dirty="0" err="1" smtClean="0"/>
              <a:t>Indsæt</a:t>
            </a:r>
            <a:r>
              <a:rPr lang="en-US" dirty="0" smtClean="0"/>
              <a:t> </a:t>
            </a:r>
            <a:r>
              <a:rPr lang="en-US" dirty="0" err="1" smtClean="0"/>
              <a:t>ord</a:t>
            </a:r>
            <a:r>
              <a:rPr lang="en-US" dirty="0" smtClean="0"/>
              <a:t> </a:t>
            </a:r>
            <a:r>
              <a:rPr lang="en-US" dirty="0" err="1" smtClean="0"/>
              <a:t>eller</a:t>
            </a:r>
            <a:r>
              <a:rPr lang="en-US" dirty="0" smtClean="0"/>
              <a:t> </a:t>
            </a:r>
            <a:r>
              <a:rPr lang="en-US" dirty="0" err="1" smtClean="0"/>
              <a:t>illustrationer</a:t>
            </a:r>
            <a:r>
              <a:rPr lang="en-US" dirty="0" smtClean="0"/>
              <a:t> her</a:t>
            </a:r>
            <a:endParaRPr lang="en-US" dirty="0"/>
          </a:p>
        </p:txBody>
      </p:sp>
      <p:sp>
        <p:nvSpPr>
          <p:cNvPr id="47" name="Rectangle 4"/>
          <p:cNvSpPr/>
          <p:nvPr userDrawn="1"/>
        </p:nvSpPr>
        <p:spPr>
          <a:xfrm>
            <a:off x="746304" y="1128579"/>
            <a:ext cx="4269734" cy="707886"/>
          </a:xfrm>
          <a:prstGeom prst="rect">
            <a:avLst/>
          </a:prstGeom>
          <a:noFill/>
        </p:spPr>
        <p:txBody>
          <a:bodyPr wrap="square" lIns="91440" tIns="45720" rIns="91440" bIns="45720">
            <a:spAutoFit/>
          </a:bodyPr>
          <a:lstStyle/>
          <a:p>
            <a:pPr algn="l"/>
            <a:r>
              <a:rPr lang="da-DK" sz="4000" b="0" cap="none" spc="0" dirty="0" smtClean="0">
                <a:ln w="0"/>
                <a:solidFill>
                  <a:schemeClr val="bg1"/>
                </a:solidFill>
                <a:effectLst/>
                <a:latin typeface="Bernard MT Condensed" panose="02050806060905020404" pitchFamily="18" charset="0"/>
                <a:ea typeface="Apple Chancery" charset="0"/>
                <a:cs typeface="Apple Chancery" charset="0"/>
              </a:rPr>
              <a:t>Mine favoritter</a:t>
            </a:r>
            <a:endParaRPr lang="da-DK" sz="4000" b="0" cap="none" spc="0" dirty="0">
              <a:ln w="0"/>
              <a:solidFill>
                <a:schemeClr val="bg1"/>
              </a:solidFill>
              <a:effectLst/>
              <a:latin typeface="Bernard MT Condensed" panose="02050806060905020404" pitchFamily="18" charset="0"/>
              <a:ea typeface="Apple Chancery" charset="0"/>
              <a:cs typeface="Apple Chancery" charset="0"/>
            </a:endParaRPr>
          </a:p>
        </p:txBody>
      </p:sp>
      <p:sp>
        <p:nvSpPr>
          <p:cNvPr id="48" name="Content Placeholder 34"/>
          <p:cNvSpPr>
            <a:spLocks noGrp="1"/>
          </p:cNvSpPr>
          <p:nvPr>
            <p:ph sz="quarter" idx="23" hasCustomPrompt="1"/>
          </p:nvPr>
        </p:nvSpPr>
        <p:spPr>
          <a:xfrm>
            <a:off x="758847" y="1757270"/>
            <a:ext cx="3604349" cy="742873"/>
          </a:xfrm>
        </p:spPr>
        <p:txBody>
          <a:bodyPr>
            <a:noAutofit/>
            <a:scene3d>
              <a:camera prst="orthographicFront"/>
              <a:lightRig rig="threePt" dir="t"/>
            </a:scene3d>
            <a:sp3d extrusionH="57150">
              <a:bevelT w="38100" h="38100" prst="relaxedInset"/>
            </a:sp3d>
          </a:bodyPr>
          <a:lstStyle>
            <a:lvl1pPr>
              <a:defRPr sz="6000" baseline="0">
                <a:solidFill>
                  <a:schemeClr val="accent3">
                    <a:lumMod val="60000"/>
                    <a:lumOff val="40000"/>
                  </a:schemeClr>
                </a:solidFill>
                <a:effectLst/>
                <a:latin typeface="Brush Script MT" charset="0"/>
                <a:ea typeface="Brush Script MT" charset="0"/>
                <a:cs typeface="Brush Script MT" charset="0"/>
              </a:defRPr>
            </a:lvl1pPr>
          </a:lstStyle>
          <a:p>
            <a:pPr lvl="0"/>
            <a:r>
              <a:rPr lang="da-DK" dirty="0" smtClean="0"/>
              <a:t>Dit emne her</a:t>
            </a:r>
            <a:endParaRPr lang="en-US" dirty="0"/>
          </a:p>
        </p:txBody>
      </p:sp>
      <p:sp>
        <p:nvSpPr>
          <p:cNvPr id="49" name="Rektangel 48"/>
          <p:cNvSpPr/>
          <p:nvPr userDrawn="1"/>
        </p:nvSpPr>
        <p:spPr>
          <a:xfrm>
            <a:off x="4677721" y="1532071"/>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2</a:t>
            </a:r>
            <a:endParaRPr lang="da-DK" sz="2000" b="0" dirty="0">
              <a:solidFill>
                <a:schemeClr val="tx1"/>
              </a:solidFill>
            </a:endParaRPr>
          </a:p>
        </p:txBody>
      </p:sp>
      <p:sp>
        <p:nvSpPr>
          <p:cNvPr id="50" name="Rektangel 49"/>
          <p:cNvSpPr/>
          <p:nvPr userDrawn="1"/>
        </p:nvSpPr>
        <p:spPr>
          <a:xfrm>
            <a:off x="4669408" y="1046937"/>
            <a:ext cx="553144" cy="415026"/>
          </a:xfrm>
          <a:prstGeom prst="rect">
            <a:avLst/>
          </a:prstGeom>
          <a:noFill/>
          <a:ln>
            <a:noFill/>
          </a:ln>
          <a:effectLst>
            <a:glow rad="63500">
              <a:schemeClr val="tx1">
                <a:alpha val="40000"/>
              </a:schemeClr>
            </a:glow>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1</a:t>
            </a:r>
            <a:endParaRPr lang="da-DK" sz="2000" b="0" dirty="0">
              <a:solidFill>
                <a:schemeClr val="tx1"/>
              </a:solidFill>
            </a:endParaRPr>
          </a:p>
        </p:txBody>
      </p:sp>
      <p:sp>
        <p:nvSpPr>
          <p:cNvPr id="51" name="Rektangel 50"/>
          <p:cNvSpPr/>
          <p:nvPr userDrawn="1"/>
        </p:nvSpPr>
        <p:spPr>
          <a:xfrm>
            <a:off x="4680749" y="2020196"/>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3</a:t>
            </a:r>
            <a:endParaRPr lang="da-DK" sz="2000" b="0" dirty="0">
              <a:solidFill>
                <a:schemeClr val="tx1"/>
              </a:solidFill>
            </a:endParaRPr>
          </a:p>
        </p:txBody>
      </p:sp>
      <p:sp>
        <p:nvSpPr>
          <p:cNvPr id="52" name="Rektangel 51"/>
          <p:cNvSpPr/>
          <p:nvPr userDrawn="1"/>
        </p:nvSpPr>
        <p:spPr>
          <a:xfrm>
            <a:off x="4666121" y="2499478"/>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4</a:t>
            </a:r>
            <a:endParaRPr lang="da-DK" sz="2000" b="0" dirty="0">
              <a:solidFill>
                <a:schemeClr val="tx1"/>
              </a:solidFill>
            </a:endParaRPr>
          </a:p>
        </p:txBody>
      </p:sp>
      <p:sp>
        <p:nvSpPr>
          <p:cNvPr id="53" name="Rektangel 52"/>
          <p:cNvSpPr/>
          <p:nvPr userDrawn="1"/>
        </p:nvSpPr>
        <p:spPr>
          <a:xfrm>
            <a:off x="4680014" y="2985657"/>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5</a:t>
            </a:r>
            <a:endParaRPr lang="da-DK" sz="2000" b="0" dirty="0">
              <a:solidFill>
                <a:schemeClr val="tx1"/>
              </a:solidFill>
            </a:endParaRPr>
          </a:p>
        </p:txBody>
      </p:sp>
      <p:sp>
        <p:nvSpPr>
          <p:cNvPr id="54" name="Rektangel 53"/>
          <p:cNvSpPr/>
          <p:nvPr userDrawn="1"/>
        </p:nvSpPr>
        <p:spPr>
          <a:xfrm>
            <a:off x="4674434" y="3466389"/>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6</a:t>
            </a:r>
            <a:endParaRPr lang="da-DK" sz="2000" b="0" dirty="0">
              <a:solidFill>
                <a:schemeClr val="tx1"/>
              </a:solidFill>
            </a:endParaRPr>
          </a:p>
        </p:txBody>
      </p:sp>
      <p:sp>
        <p:nvSpPr>
          <p:cNvPr id="55" name="Rektangel 54"/>
          <p:cNvSpPr/>
          <p:nvPr userDrawn="1"/>
        </p:nvSpPr>
        <p:spPr>
          <a:xfrm>
            <a:off x="4683570" y="3957521"/>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7</a:t>
            </a:r>
            <a:endParaRPr lang="da-DK" sz="2000" b="0" dirty="0">
              <a:solidFill>
                <a:schemeClr val="tx1"/>
              </a:solidFill>
            </a:endParaRPr>
          </a:p>
        </p:txBody>
      </p:sp>
      <p:sp>
        <p:nvSpPr>
          <p:cNvPr id="56" name="Rektangel 55"/>
          <p:cNvSpPr/>
          <p:nvPr userDrawn="1"/>
        </p:nvSpPr>
        <p:spPr>
          <a:xfrm>
            <a:off x="4683570" y="4429315"/>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8</a:t>
            </a:r>
            <a:endParaRPr lang="da-DK" sz="2000" b="0" dirty="0">
              <a:solidFill>
                <a:schemeClr val="tx1"/>
              </a:solidFill>
            </a:endParaRPr>
          </a:p>
        </p:txBody>
      </p:sp>
      <p:sp>
        <p:nvSpPr>
          <p:cNvPr id="57" name="Rektangel 56"/>
          <p:cNvSpPr/>
          <p:nvPr userDrawn="1"/>
        </p:nvSpPr>
        <p:spPr>
          <a:xfrm>
            <a:off x="4675257" y="4920223"/>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9</a:t>
            </a:r>
            <a:endParaRPr lang="da-DK" sz="2000" b="0" dirty="0">
              <a:solidFill>
                <a:schemeClr val="tx1"/>
              </a:solidFill>
            </a:endParaRPr>
          </a:p>
        </p:txBody>
      </p:sp>
      <p:sp>
        <p:nvSpPr>
          <p:cNvPr id="58" name="Rektangel 57"/>
          <p:cNvSpPr/>
          <p:nvPr userDrawn="1"/>
        </p:nvSpPr>
        <p:spPr>
          <a:xfrm>
            <a:off x="4674628" y="5413077"/>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10</a:t>
            </a:r>
            <a:endParaRPr lang="da-DK" sz="2000" b="0" dirty="0">
              <a:solidFill>
                <a:schemeClr val="tx1"/>
              </a:solidFill>
            </a:endParaRPr>
          </a:p>
        </p:txBody>
      </p:sp>
      <p:sp>
        <p:nvSpPr>
          <p:cNvPr id="64" name="Slide Number Placeholder 6"/>
          <p:cNvSpPr txBox="1">
            <a:spLocks/>
          </p:cNvSpPr>
          <p:nvPr userDrawn="1"/>
        </p:nvSpPr>
        <p:spPr>
          <a:xfrm>
            <a:off x="-632" y="6557171"/>
            <a:ext cx="429260" cy="382159"/>
          </a:xfrm>
          <a:prstGeom prst="rect">
            <a:avLst/>
          </a:prstGeom>
        </p:spPr>
        <p:txBody>
          <a:bodyPr lIns="121917" tIns="60958" rIns="121917" bIns="60958"/>
          <a:lstStyle>
            <a:defPPr>
              <a:defRPr lang="da-DK"/>
            </a:defPPr>
            <a:lvl1pPr marL="0" algn="l" defTabSz="914400" rtl="0" eaLnBrk="1" latinLnBrk="0" hangingPunct="1">
              <a:defRPr sz="8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841EC-99BE-4340-888E-D714765BA307}" type="slidenum">
              <a:rPr lang="en-US" smtClean="0">
                <a:solidFill>
                  <a:srgbClr val="4E6AA8"/>
                </a:solidFill>
              </a:rPr>
              <a:pPr/>
              <a:t>‹nr.›</a:t>
            </a:fld>
            <a:endParaRPr lang="en-US" dirty="0">
              <a:solidFill>
                <a:srgbClr val="4E6AA8"/>
              </a:solidFill>
            </a:endParaRPr>
          </a:p>
        </p:txBody>
      </p:sp>
      <p:sp>
        <p:nvSpPr>
          <p:cNvPr id="60" name="Pladsholder til tekst 13"/>
          <p:cNvSpPr>
            <a:spLocks noGrp="1"/>
          </p:cNvSpPr>
          <p:nvPr>
            <p:ph type="body" sz="quarter" idx="24"/>
          </p:nvPr>
        </p:nvSpPr>
        <p:spPr>
          <a:xfrm>
            <a:off x="425708" y="6556701"/>
            <a:ext cx="5641703" cy="281381"/>
          </a:xfrm>
        </p:spPr>
        <p:txBody>
          <a:bodyPr>
            <a:noAutofit/>
          </a:bodyPr>
          <a:lstStyle>
            <a:lvl1pPr>
              <a:defRPr sz="1400">
                <a:solidFill>
                  <a:srgbClr val="798FBF"/>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61" name="Rektangel 60"/>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18" name="Text Placeholder 5"/>
          <p:cNvSpPr>
            <a:spLocks noGrp="1"/>
          </p:cNvSpPr>
          <p:nvPr>
            <p:ph type="body" sz="quarter" idx="12"/>
          </p:nvPr>
        </p:nvSpPr>
        <p:spPr>
          <a:xfrm>
            <a:off x="5349811" y="4444108"/>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1" name="Text Placeholder 5"/>
          <p:cNvSpPr>
            <a:spLocks noGrp="1"/>
          </p:cNvSpPr>
          <p:nvPr>
            <p:ph type="body" sz="quarter" idx="13"/>
          </p:nvPr>
        </p:nvSpPr>
        <p:spPr>
          <a:xfrm>
            <a:off x="5346990" y="3961513"/>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4" name="Text Placeholder 5"/>
          <p:cNvSpPr>
            <a:spLocks noGrp="1"/>
          </p:cNvSpPr>
          <p:nvPr>
            <p:ph type="body" sz="quarter" idx="14"/>
          </p:nvPr>
        </p:nvSpPr>
        <p:spPr>
          <a:xfrm>
            <a:off x="5344169" y="3478918"/>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7" name="Text Placeholder 5"/>
          <p:cNvSpPr>
            <a:spLocks noGrp="1"/>
          </p:cNvSpPr>
          <p:nvPr>
            <p:ph type="body" sz="quarter" idx="15"/>
          </p:nvPr>
        </p:nvSpPr>
        <p:spPr>
          <a:xfrm>
            <a:off x="5344169" y="2996184"/>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0" name="Text Placeholder 5"/>
          <p:cNvSpPr>
            <a:spLocks noGrp="1"/>
          </p:cNvSpPr>
          <p:nvPr>
            <p:ph type="body" sz="quarter" idx="16"/>
          </p:nvPr>
        </p:nvSpPr>
        <p:spPr>
          <a:xfrm>
            <a:off x="5344169" y="2513020"/>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3" name="Text Placeholder 5"/>
          <p:cNvSpPr>
            <a:spLocks noGrp="1"/>
          </p:cNvSpPr>
          <p:nvPr>
            <p:ph type="body" sz="quarter" idx="17"/>
          </p:nvPr>
        </p:nvSpPr>
        <p:spPr>
          <a:xfrm>
            <a:off x="5344169" y="2036630"/>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6" name="Text Placeholder 5"/>
          <p:cNvSpPr>
            <a:spLocks noGrp="1"/>
          </p:cNvSpPr>
          <p:nvPr>
            <p:ph type="body" sz="quarter" idx="18"/>
          </p:nvPr>
        </p:nvSpPr>
        <p:spPr>
          <a:xfrm>
            <a:off x="5344169" y="4932351"/>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9" name="Text Placeholder 5"/>
          <p:cNvSpPr>
            <a:spLocks noGrp="1"/>
          </p:cNvSpPr>
          <p:nvPr>
            <p:ph type="body" sz="quarter" idx="19"/>
          </p:nvPr>
        </p:nvSpPr>
        <p:spPr>
          <a:xfrm>
            <a:off x="5344169" y="1545732"/>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2" name="Text Placeholder 5"/>
          <p:cNvSpPr>
            <a:spLocks noGrp="1"/>
          </p:cNvSpPr>
          <p:nvPr>
            <p:ph type="body" sz="quarter" idx="20" hasCustomPrompt="1"/>
          </p:nvPr>
        </p:nvSpPr>
        <p:spPr>
          <a:xfrm>
            <a:off x="5344169" y="1057051"/>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smtClean="0"/>
              <a:t>Din absolut yndlings her</a:t>
            </a:r>
            <a:endParaRPr lang="en-US" dirty="0"/>
          </a:p>
        </p:txBody>
      </p:sp>
      <p:sp>
        <p:nvSpPr>
          <p:cNvPr id="45" name="Text Placeholder 5"/>
          <p:cNvSpPr>
            <a:spLocks noGrp="1"/>
          </p:cNvSpPr>
          <p:nvPr>
            <p:ph type="body" sz="quarter" idx="21"/>
          </p:nvPr>
        </p:nvSpPr>
        <p:spPr>
          <a:xfrm>
            <a:off x="5346990" y="5414946"/>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avoritliste Noir STORE knapper">
    <p:bg>
      <p:bgPr>
        <a:gradFill>
          <a:gsLst>
            <a:gs pos="99000">
              <a:srgbClr val="3B5379">
                <a:alpha val="48000"/>
              </a:srgbClr>
            </a:gs>
            <a:gs pos="0">
              <a:schemeClr val="bg1">
                <a:lumMod val="95000"/>
                <a:lumOff val="5000"/>
              </a:schemeClr>
            </a:gs>
            <a:gs pos="48000">
              <a:srgbClr val="496DAD"/>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1" y="-22682"/>
            <a:ext cx="12325739" cy="355304"/>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rgbClr val="3A496F"/>
                </a:solidFill>
                <a:latin typeface="Calibri" charset="0"/>
                <a:ea typeface="Calibri" charset="0"/>
                <a:cs typeface="Calibri" charset="0"/>
              </a:rPr>
              <a:t>OS – LIVSFORTÆLLINGER      </a:t>
            </a:r>
            <a:r>
              <a:rPr lang="en-US" i="1" dirty="0" smtClean="0">
                <a:solidFill>
                  <a:srgbClr val="3A496F"/>
                </a:solidFill>
              </a:rPr>
              <a:t>.</a:t>
            </a:r>
            <a:endParaRPr lang="en-US" i="1" dirty="0">
              <a:solidFill>
                <a:srgbClr val="3A496F"/>
              </a:solidFill>
            </a:endParaRPr>
          </a:p>
        </p:txBody>
      </p:sp>
      <p:sp>
        <p:nvSpPr>
          <p:cNvPr id="111" name="Title 1"/>
          <p:cNvSpPr>
            <a:spLocks noGrp="1"/>
          </p:cNvSpPr>
          <p:nvPr>
            <p:ph type="title"/>
          </p:nvPr>
        </p:nvSpPr>
        <p:spPr>
          <a:xfrm>
            <a:off x="179602" y="-292398"/>
            <a:ext cx="4541282"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Jørgen Rasmussen</a:t>
            </a:r>
            <a:endParaRPr lang="en-US" dirty="0"/>
          </a:p>
        </p:txBody>
      </p:sp>
      <p:sp>
        <p:nvSpPr>
          <p:cNvPr id="15" name="Rounded Rectangle 6"/>
          <p:cNvSpPr/>
          <p:nvPr userDrawn="1"/>
        </p:nvSpPr>
        <p:spPr>
          <a:xfrm>
            <a:off x="345358" y="967816"/>
            <a:ext cx="4096013" cy="4907016"/>
          </a:xfrm>
          <a:prstGeom prst="roundRect">
            <a:avLst>
              <a:gd name="adj" fmla="val 5316"/>
            </a:avLst>
          </a:prstGeom>
          <a:gradFill>
            <a:gsLst>
              <a:gs pos="71000">
                <a:srgbClr val="353535"/>
              </a:gs>
              <a:gs pos="0">
                <a:schemeClr val="bg1"/>
              </a:gs>
              <a:gs pos="52000">
                <a:srgbClr val="494949">
                  <a:lumMod val="93000"/>
                  <a:lumOff val="7000"/>
                </a:srgbClr>
              </a:gs>
              <a:gs pos="36000">
                <a:schemeClr val="bg1">
                  <a:lumMod val="65000"/>
                  <a:lumOff val="35000"/>
                </a:schemeClr>
              </a:gs>
              <a:gs pos="100000">
                <a:schemeClr val="bg1"/>
              </a:gs>
            </a:gsLst>
            <a:lin ang="0" scaled="1"/>
          </a:gradFill>
          <a:ln w="9525">
            <a:noFill/>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ounded Rectangle 3"/>
          <p:cNvSpPr/>
          <p:nvPr userDrawn="1"/>
        </p:nvSpPr>
        <p:spPr>
          <a:xfrm>
            <a:off x="4720883" y="4408658"/>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7"/>
          <p:cNvSpPr/>
          <p:nvPr userDrawn="1"/>
        </p:nvSpPr>
        <p:spPr>
          <a:xfrm>
            <a:off x="4718906" y="4434739"/>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19" name="Rounded Rectangle 8"/>
          <p:cNvSpPr/>
          <p:nvPr userDrawn="1"/>
        </p:nvSpPr>
        <p:spPr>
          <a:xfrm>
            <a:off x="4718062" y="3926063"/>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9"/>
          <p:cNvSpPr/>
          <p:nvPr userDrawn="1"/>
        </p:nvSpPr>
        <p:spPr>
          <a:xfrm>
            <a:off x="4716085" y="3952144"/>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22" name="Rounded Rectangle 11"/>
          <p:cNvSpPr/>
          <p:nvPr userDrawn="1"/>
        </p:nvSpPr>
        <p:spPr>
          <a:xfrm>
            <a:off x="4715241" y="3443468"/>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12"/>
          <p:cNvSpPr/>
          <p:nvPr userDrawn="1"/>
        </p:nvSpPr>
        <p:spPr>
          <a:xfrm>
            <a:off x="4713264" y="3461865"/>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25" name="Rounded Rectangle 14"/>
          <p:cNvSpPr/>
          <p:nvPr userDrawn="1"/>
        </p:nvSpPr>
        <p:spPr>
          <a:xfrm>
            <a:off x="4715241" y="2960734"/>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5"/>
          <p:cNvSpPr/>
          <p:nvPr userDrawn="1"/>
        </p:nvSpPr>
        <p:spPr>
          <a:xfrm>
            <a:off x="4713264" y="2979131"/>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28" name="Rounded Rectangle 17"/>
          <p:cNvSpPr/>
          <p:nvPr userDrawn="1"/>
        </p:nvSpPr>
        <p:spPr>
          <a:xfrm>
            <a:off x="4715241" y="2477570"/>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18"/>
          <p:cNvSpPr/>
          <p:nvPr userDrawn="1"/>
        </p:nvSpPr>
        <p:spPr>
          <a:xfrm>
            <a:off x="4713264" y="2495967"/>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31" name="Rounded Rectangle 20"/>
          <p:cNvSpPr/>
          <p:nvPr userDrawn="1"/>
        </p:nvSpPr>
        <p:spPr>
          <a:xfrm>
            <a:off x="4715241" y="1993016"/>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21"/>
          <p:cNvSpPr/>
          <p:nvPr userDrawn="1"/>
        </p:nvSpPr>
        <p:spPr>
          <a:xfrm>
            <a:off x="4713264" y="2011413"/>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34" name="Rounded Rectangle 23"/>
          <p:cNvSpPr/>
          <p:nvPr userDrawn="1"/>
        </p:nvSpPr>
        <p:spPr>
          <a:xfrm>
            <a:off x="4715241" y="4896901"/>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24"/>
          <p:cNvSpPr/>
          <p:nvPr userDrawn="1"/>
        </p:nvSpPr>
        <p:spPr>
          <a:xfrm>
            <a:off x="4713264" y="4915298"/>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37" name="Rounded Rectangle 26"/>
          <p:cNvSpPr/>
          <p:nvPr userDrawn="1"/>
        </p:nvSpPr>
        <p:spPr>
          <a:xfrm>
            <a:off x="4715241" y="1510282"/>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27"/>
          <p:cNvSpPr/>
          <p:nvPr userDrawn="1"/>
        </p:nvSpPr>
        <p:spPr>
          <a:xfrm>
            <a:off x="4713264" y="1528679"/>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40" name="Rounded Rectangle 29"/>
          <p:cNvSpPr/>
          <p:nvPr userDrawn="1"/>
        </p:nvSpPr>
        <p:spPr>
          <a:xfrm>
            <a:off x="4715241" y="1021750"/>
            <a:ext cx="6991598" cy="487452"/>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30"/>
          <p:cNvSpPr/>
          <p:nvPr userDrawn="1"/>
        </p:nvSpPr>
        <p:spPr>
          <a:xfrm>
            <a:off x="4705381" y="1040147"/>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43" name="Rounded Rectangle 35"/>
          <p:cNvSpPr/>
          <p:nvPr userDrawn="1"/>
        </p:nvSpPr>
        <p:spPr>
          <a:xfrm>
            <a:off x="4718062" y="5379496"/>
            <a:ext cx="6991598" cy="479639"/>
          </a:xfrm>
          <a:prstGeom prst="roundRect">
            <a:avLst>
              <a:gd name="adj" fmla="val 50000"/>
            </a:avLst>
          </a:prstGeom>
          <a:gradFill flip="none" rotWithShape="1">
            <a:gsLst>
              <a:gs pos="1000">
                <a:schemeClr val="bg1"/>
              </a:gs>
              <a:gs pos="30000">
                <a:schemeClr val="bg1">
                  <a:lumMod val="65000"/>
                  <a:lumOff val="35000"/>
                </a:schemeClr>
              </a:gs>
              <a:gs pos="100000">
                <a:schemeClr val="bg1"/>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36"/>
          <p:cNvSpPr/>
          <p:nvPr userDrawn="1"/>
        </p:nvSpPr>
        <p:spPr>
          <a:xfrm>
            <a:off x="4716085" y="5397893"/>
            <a:ext cx="475484" cy="461165"/>
          </a:xfrm>
          <a:prstGeom prst="ellipse">
            <a:avLst/>
          </a:prstGeom>
          <a:gradFill flip="none" rotWithShape="1">
            <a:gsLst>
              <a:gs pos="5000">
                <a:schemeClr val="bg1">
                  <a:lumMod val="75000"/>
                  <a:lumOff val="25000"/>
                </a:schemeClr>
              </a:gs>
              <a:gs pos="83000">
                <a:schemeClr val="accent2">
                  <a:lumMod val="0"/>
                  <a:lumOff val="100000"/>
                </a:schemeClr>
              </a:gs>
              <a:gs pos="13000">
                <a:schemeClr val="bg2">
                  <a:lumMod val="20000"/>
                  <a:lumOff val="80000"/>
                </a:schemeClr>
              </a:gs>
              <a:gs pos="31000">
                <a:schemeClr val="accent4">
                  <a:lumMod val="60000"/>
                  <a:lumOff val="40000"/>
                </a:schemeClr>
              </a:gs>
              <a:gs pos="63000">
                <a:schemeClr val="accent2">
                  <a:lumMod val="60000"/>
                  <a:lumOff val="40000"/>
                </a:schemeClr>
              </a:gs>
            </a:gsLst>
            <a:path path="circle">
              <a:fillToRect l="100000" t="100000"/>
            </a:path>
            <a:tileRect r="-100000" b="-100000"/>
          </a:gradFill>
          <a:ln w="12700">
            <a:gradFill>
              <a:gsLst>
                <a:gs pos="30000">
                  <a:schemeClr val="bg1">
                    <a:lumMod val="95000"/>
                    <a:lumOff val="5000"/>
                  </a:schemeClr>
                </a:gs>
                <a:gs pos="88000">
                  <a:schemeClr val="tx1">
                    <a:lumMod val="65000"/>
                  </a:schemeClr>
                </a:gs>
                <a:gs pos="100000">
                  <a:schemeClr val="accent1">
                    <a:lumMod val="30000"/>
                    <a:lumOff val="70000"/>
                  </a:schemeClr>
                </a:gs>
              </a:gsLst>
              <a:lin ang="5400000" scaled="1"/>
            </a:grad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tx1"/>
                </a:solidFill>
                <a:effectLst>
                  <a:innerShdw blurRad="69850" dist="43180" dir="5400000">
                    <a:srgbClr val="000000">
                      <a:alpha val="65000"/>
                    </a:srgbClr>
                  </a:innerShdw>
                </a:effectLst>
              </a:rPr>
              <a:t> </a:t>
            </a:r>
            <a:endParaRPr lang="en-US" sz="1200" b="1" cap="none" spc="0" dirty="0">
              <a:ln w="1905"/>
              <a:solidFill>
                <a:schemeClr val="tx1"/>
              </a:solidFill>
              <a:effectLst>
                <a:innerShdw blurRad="69850" dist="43180" dir="5400000">
                  <a:srgbClr val="000000">
                    <a:alpha val="65000"/>
                  </a:srgbClr>
                </a:innerShdw>
              </a:effectLst>
            </a:endParaRPr>
          </a:p>
        </p:txBody>
      </p:sp>
      <p:sp>
        <p:nvSpPr>
          <p:cNvPr id="46" name="Content Placeholder 34"/>
          <p:cNvSpPr>
            <a:spLocks noGrp="1"/>
          </p:cNvSpPr>
          <p:nvPr>
            <p:ph sz="quarter" idx="22" hasCustomPrompt="1"/>
          </p:nvPr>
        </p:nvSpPr>
        <p:spPr>
          <a:xfrm>
            <a:off x="1066800" y="2532979"/>
            <a:ext cx="2695074" cy="3007208"/>
          </a:xfrm>
        </p:spPr>
        <p:txBody>
          <a:bodyPr/>
          <a:lstStyle>
            <a:lvl1pPr>
              <a:defRPr b="0" cap="none" spc="0" baseline="0">
                <a:ln>
                  <a:noFill/>
                </a:ln>
                <a:solidFill>
                  <a:schemeClr val="bg1"/>
                </a:solidFill>
                <a:effectLst/>
                <a:latin typeface="Calibri" panose="020F0502020204030204" pitchFamily="34" charset="0"/>
              </a:defRPr>
            </a:lvl1pPr>
          </a:lstStyle>
          <a:p>
            <a:pPr lvl="0"/>
            <a:r>
              <a:rPr lang="en-US" dirty="0" err="1" smtClean="0"/>
              <a:t>Skriv</a:t>
            </a:r>
            <a:r>
              <a:rPr lang="en-US" dirty="0" smtClean="0"/>
              <a:t> om din </a:t>
            </a:r>
            <a:r>
              <a:rPr lang="en-US" dirty="0" err="1" smtClean="0"/>
              <a:t>interesse</a:t>
            </a:r>
            <a:endParaRPr lang="en-US" dirty="0"/>
          </a:p>
        </p:txBody>
      </p:sp>
      <p:sp>
        <p:nvSpPr>
          <p:cNvPr id="47" name="Rectangle 4"/>
          <p:cNvSpPr/>
          <p:nvPr userDrawn="1"/>
        </p:nvSpPr>
        <p:spPr>
          <a:xfrm>
            <a:off x="746304" y="1128579"/>
            <a:ext cx="4269734" cy="707886"/>
          </a:xfrm>
          <a:prstGeom prst="rect">
            <a:avLst/>
          </a:prstGeom>
          <a:noFill/>
        </p:spPr>
        <p:txBody>
          <a:bodyPr wrap="square" lIns="91440" tIns="45720" rIns="91440" bIns="45720">
            <a:spAutoFit/>
          </a:bodyPr>
          <a:lstStyle/>
          <a:p>
            <a:pPr algn="l"/>
            <a:r>
              <a:rPr lang="da-DK" sz="4000" b="0" cap="none" spc="0" dirty="0" smtClean="0">
                <a:ln w="0"/>
                <a:solidFill>
                  <a:schemeClr val="bg1"/>
                </a:solidFill>
                <a:effectLst/>
                <a:latin typeface="Bernard MT Condensed" panose="02050806060905020404" pitchFamily="18" charset="0"/>
                <a:ea typeface="Apple Chancery" charset="0"/>
                <a:cs typeface="Apple Chancery" charset="0"/>
              </a:rPr>
              <a:t>Mine favoritter</a:t>
            </a:r>
            <a:endParaRPr lang="da-DK" sz="4000" b="0" cap="none" spc="0" dirty="0">
              <a:ln w="0"/>
              <a:solidFill>
                <a:schemeClr val="bg1"/>
              </a:solidFill>
              <a:effectLst/>
              <a:latin typeface="Bernard MT Condensed" panose="02050806060905020404" pitchFamily="18" charset="0"/>
              <a:ea typeface="Apple Chancery" charset="0"/>
              <a:cs typeface="Apple Chancery" charset="0"/>
            </a:endParaRPr>
          </a:p>
        </p:txBody>
      </p:sp>
      <p:sp>
        <p:nvSpPr>
          <p:cNvPr id="48" name="Content Placeholder 34"/>
          <p:cNvSpPr>
            <a:spLocks noGrp="1"/>
          </p:cNvSpPr>
          <p:nvPr>
            <p:ph sz="quarter" idx="23" hasCustomPrompt="1"/>
          </p:nvPr>
        </p:nvSpPr>
        <p:spPr>
          <a:xfrm>
            <a:off x="758847" y="1757270"/>
            <a:ext cx="3604349" cy="742873"/>
          </a:xfrm>
        </p:spPr>
        <p:txBody>
          <a:bodyPr>
            <a:noAutofit/>
            <a:scene3d>
              <a:camera prst="orthographicFront"/>
              <a:lightRig rig="threePt" dir="t"/>
            </a:scene3d>
            <a:sp3d extrusionH="57150">
              <a:bevelT w="38100" h="38100" prst="relaxedInset"/>
            </a:sp3d>
          </a:bodyPr>
          <a:lstStyle>
            <a:lvl1pPr>
              <a:defRPr sz="5400" baseline="0">
                <a:solidFill>
                  <a:schemeClr val="accent3">
                    <a:lumMod val="60000"/>
                    <a:lumOff val="40000"/>
                  </a:schemeClr>
                </a:solidFill>
                <a:effectLst/>
                <a:latin typeface="Brush Script MT" charset="0"/>
                <a:ea typeface="Brush Script MT" charset="0"/>
                <a:cs typeface="Brush Script MT" charset="0"/>
              </a:defRPr>
            </a:lvl1pPr>
          </a:lstStyle>
          <a:p>
            <a:pPr lvl="0"/>
            <a:r>
              <a:rPr lang="da-DK" dirty="0" smtClean="0"/>
              <a:t>Dit emne</a:t>
            </a:r>
            <a:endParaRPr lang="en-US" dirty="0"/>
          </a:p>
        </p:txBody>
      </p:sp>
      <p:sp>
        <p:nvSpPr>
          <p:cNvPr id="49" name="Rektangel 48"/>
          <p:cNvSpPr/>
          <p:nvPr userDrawn="1"/>
        </p:nvSpPr>
        <p:spPr>
          <a:xfrm>
            <a:off x="4677721" y="1532071"/>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2</a:t>
            </a:r>
            <a:endParaRPr lang="da-DK" sz="2000" b="0" dirty="0">
              <a:solidFill>
                <a:schemeClr val="tx1"/>
              </a:solidFill>
            </a:endParaRPr>
          </a:p>
        </p:txBody>
      </p:sp>
      <p:sp>
        <p:nvSpPr>
          <p:cNvPr id="50" name="Rektangel 49"/>
          <p:cNvSpPr/>
          <p:nvPr userDrawn="1"/>
        </p:nvSpPr>
        <p:spPr>
          <a:xfrm>
            <a:off x="4669408" y="1046937"/>
            <a:ext cx="553144" cy="415026"/>
          </a:xfrm>
          <a:prstGeom prst="rect">
            <a:avLst/>
          </a:prstGeom>
          <a:noFill/>
          <a:ln>
            <a:noFill/>
          </a:ln>
          <a:effectLst>
            <a:glow rad="63500">
              <a:schemeClr val="tx1">
                <a:alpha val="40000"/>
              </a:schemeClr>
            </a:glow>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1</a:t>
            </a:r>
            <a:endParaRPr lang="da-DK" sz="2000" b="0" dirty="0">
              <a:solidFill>
                <a:schemeClr val="tx1"/>
              </a:solidFill>
            </a:endParaRPr>
          </a:p>
        </p:txBody>
      </p:sp>
      <p:sp>
        <p:nvSpPr>
          <p:cNvPr id="51" name="Rektangel 50"/>
          <p:cNvSpPr/>
          <p:nvPr userDrawn="1"/>
        </p:nvSpPr>
        <p:spPr>
          <a:xfrm>
            <a:off x="4680749" y="2020196"/>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3</a:t>
            </a:r>
            <a:endParaRPr lang="da-DK" sz="2000" b="0" dirty="0">
              <a:solidFill>
                <a:schemeClr val="tx1"/>
              </a:solidFill>
            </a:endParaRPr>
          </a:p>
        </p:txBody>
      </p:sp>
      <p:sp>
        <p:nvSpPr>
          <p:cNvPr id="52" name="Rektangel 51"/>
          <p:cNvSpPr/>
          <p:nvPr userDrawn="1"/>
        </p:nvSpPr>
        <p:spPr>
          <a:xfrm>
            <a:off x="4666121" y="2499478"/>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4</a:t>
            </a:r>
            <a:endParaRPr lang="da-DK" sz="2000" b="0" dirty="0">
              <a:solidFill>
                <a:schemeClr val="tx1"/>
              </a:solidFill>
            </a:endParaRPr>
          </a:p>
        </p:txBody>
      </p:sp>
      <p:sp>
        <p:nvSpPr>
          <p:cNvPr id="53" name="Rektangel 52"/>
          <p:cNvSpPr/>
          <p:nvPr userDrawn="1"/>
        </p:nvSpPr>
        <p:spPr>
          <a:xfrm>
            <a:off x="4680014" y="2985657"/>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5</a:t>
            </a:r>
            <a:endParaRPr lang="da-DK" sz="2000" b="0" dirty="0">
              <a:solidFill>
                <a:schemeClr val="tx1"/>
              </a:solidFill>
            </a:endParaRPr>
          </a:p>
        </p:txBody>
      </p:sp>
      <p:sp>
        <p:nvSpPr>
          <p:cNvPr id="54" name="Rektangel 53"/>
          <p:cNvSpPr/>
          <p:nvPr userDrawn="1"/>
        </p:nvSpPr>
        <p:spPr>
          <a:xfrm>
            <a:off x="4674434" y="3466389"/>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6</a:t>
            </a:r>
            <a:endParaRPr lang="da-DK" sz="2000" b="0" dirty="0">
              <a:solidFill>
                <a:schemeClr val="tx1"/>
              </a:solidFill>
            </a:endParaRPr>
          </a:p>
        </p:txBody>
      </p:sp>
      <p:sp>
        <p:nvSpPr>
          <p:cNvPr id="55" name="Rektangel 54"/>
          <p:cNvSpPr/>
          <p:nvPr userDrawn="1"/>
        </p:nvSpPr>
        <p:spPr>
          <a:xfrm>
            <a:off x="4683570" y="3957521"/>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7</a:t>
            </a:r>
            <a:endParaRPr lang="da-DK" sz="2000" b="0" dirty="0">
              <a:solidFill>
                <a:schemeClr val="tx1"/>
              </a:solidFill>
            </a:endParaRPr>
          </a:p>
        </p:txBody>
      </p:sp>
      <p:sp>
        <p:nvSpPr>
          <p:cNvPr id="56" name="Rektangel 55"/>
          <p:cNvSpPr/>
          <p:nvPr userDrawn="1"/>
        </p:nvSpPr>
        <p:spPr>
          <a:xfrm>
            <a:off x="4683570" y="4429315"/>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8</a:t>
            </a:r>
            <a:endParaRPr lang="da-DK" sz="2000" b="0" dirty="0">
              <a:solidFill>
                <a:schemeClr val="tx1"/>
              </a:solidFill>
            </a:endParaRPr>
          </a:p>
        </p:txBody>
      </p:sp>
      <p:sp>
        <p:nvSpPr>
          <p:cNvPr id="57" name="Rektangel 56"/>
          <p:cNvSpPr/>
          <p:nvPr userDrawn="1"/>
        </p:nvSpPr>
        <p:spPr>
          <a:xfrm>
            <a:off x="4675257" y="4920223"/>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9</a:t>
            </a:r>
            <a:endParaRPr lang="da-DK" sz="2000" b="0" dirty="0">
              <a:solidFill>
                <a:schemeClr val="tx1"/>
              </a:solidFill>
            </a:endParaRPr>
          </a:p>
        </p:txBody>
      </p:sp>
      <p:sp>
        <p:nvSpPr>
          <p:cNvPr id="58" name="Rektangel 57"/>
          <p:cNvSpPr/>
          <p:nvPr userDrawn="1"/>
        </p:nvSpPr>
        <p:spPr>
          <a:xfrm>
            <a:off x="4674628" y="5413077"/>
            <a:ext cx="553144" cy="415026"/>
          </a:xfrm>
          <a:prstGeom prst="rect">
            <a:avLst/>
          </a:prstGeom>
          <a:no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tx1"/>
                </a:solidFill>
              </a:rPr>
              <a:t>10</a:t>
            </a:r>
            <a:endParaRPr lang="da-DK" sz="2000" b="0" dirty="0">
              <a:solidFill>
                <a:schemeClr val="tx1"/>
              </a:solidFill>
            </a:endParaRPr>
          </a:p>
        </p:txBody>
      </p:sp>
      <p:sp>
        <p:nvSpPr>
          <p:cNvPr id="61" name="Rektangel 60"/>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18" name="Text Placeholder 5"/>
          <p:cNvSpPr>
            <a:spLocks noGrp="1"/>
          </p:cNvSpPr>
          <p:nvPr>
            <p:ph type="body" sz="quarter" idx="12"/>
          </p:nvPr>
        </p:nvSpPr>
        <p:spPr>
          <a:xfrm>
            <a:off x="5349811" y="4444108"/>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1" name="Text Placeholder 5"/>
          <p:cNvSpPr>
            <a:spLocks noGrp="1"/>
          </p:cNvSpPr>
          <p:nvPr>
            <p:ph type="body" sz="quarter" idx="13"/>
          </p:nvPr>
        </p:nvSpPr>
        <p:spPr>
          <a:xfrm>
            <a:off x="5346990" y="3961513"/>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4" name="Text Placeholder 5"/>
          <p:cNvSpPr>
            <a:spLocks noGrp="1"/>
          </p:cNvSpPr>
          <p:nvPr>
            <p:ph type="body" sz="quarter" idx="14"/>
          </p:nvPr>
        </p:nvSpPr>
        <p:spPr>
          <a:xfrm>
            <a:off x="5344169" y="3478918"/>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7" name="Text Placeholder 5"/>
          <p:cNvSpPr>
            <a:spLocks noGrp="1"/>
          </p:cNvSpPr>
          <p:nvPr>
            <p:ph type="body" sz="quarter" idx="15"/>
          </p:nvPr>
        </p:nvSpPr>
        <p:spPr>
          <a:xfrm>
            <a:off x="5344169" y="2996184"/>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0" name="Text Placeholder 5"/>
          <p:cNvSpPr>
            <a:spLocks noGrp="1"/>
          </p:cNvSpPr>
          <p:nvPr>
            <p:ph type="body" sz="quarter" idx="16"/>
          </p:nvPr>
        </p:nvSpPr>
        <p:spPr>
          <a:xfrm>
            <a:off x="5344169" y="2513020"/>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3" name="Text Placeholder 5"/>
          <p:cNvSpPr>
            <a:spLocks noGrp="1"/>
          </p:cNvSpPr>
          <p:nvPr>
            <p:ph type="body" sz="quarter" idx="17"/>
          </p:nvPr>
        </p:nvSpPr>
        <p:spPr>
          <a:xfrm>
            <a:off x="5344169" y="2036630"/>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6" name="Text Placeholder 5"/>
          <p:cNvSpPr>
            <a:spLocks noGrp="1"/>
          </p:cNvSpPr>
          <p:nvPr>
            <p:ph type="body" sz="quarter" idx="18"/>
          </p:nvPr>
        </p:nvSpPr>
        <p:spPr>
          <a:xfrm>
            <a:off x="5344169" y="4932351"/>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9" name="Text Placeholder 5"/>
          <p:cNvSpPr>
            <a:spLocks noGrp="1"/>
          </p:cNvSpPr>
          <p:nvPr>
            <p:ph type="body" sz="quarter" idx="19"/>
          </p:nvPr>
        </p:nvSpPr>
        <p:spPr>
          <a:xfrm>
            <a:off x="5344169" y="1545732"/>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2" name="Text Placeholder 5"/>
          <p:cNvSpPr>
            <a:spLocks noGrp="1"/>
          </p:cNvSpPr>
          <p:nvPr>
            <p:ph type="body" sz="quarter" idx="20" hasCustomPrompt="1"/>
          </p:nvPr>
        </p:nvSpPr>
        <p:spPr>
          <a:xfrm>
            <a:off x="5344169" y="1057051"/>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smtClean="0"/>
              <a:t>Din absolut yndlings her</a:t>
            </a:r>
            <a:endParaRPr lang="en-US" dirty="0"/>
          </a:p>
        </p:txBody>
      </p:sp>
      <p:sp>
        <p:nvSpPr>
          <p:cNvPr id="45" name="Text Placeholder 5"/>
          <p:cNvSpPr>
            <a:spLocks noGrp="1"/>
          </p:cNvSpPr>
          <p:nvPr>
            <p:ph type="body" sz="quarter" idx="21"/>
          </p:nvPr>
        </p:nvSpPr>
        <p:spPr>
          <a:xfrm>
            <a:off x="5346990" y="5414946"/>
            <a:ext cx="5975822" cy="415026"/>
          </a:xfrm>
          <a:noFill/>
          <a:ln>
            <a:noFill/>
          </a:ln>
        </p:spPr>
        <p:txBody>
          <a:bodyPr/>
          <a:lstStyle>
            <a:lvl1pPr>
              <a:defRPr>
                <a:solidFill>
                  <a:schemeClr val="accent3">
                    <a:lumMod val="20000"/>
                    <a:lumOff val="80000"/>
                  </a:schemeClr>
                </a:solidFill>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59" name="Snip Single Corner Rectangle 18"/>
          <p:cNvSpPr/>
          <p:nvPr userDrawn="1"/>
        </p:nvSpPr>
        <p:spPr>
          <a:xfrm flipH="1">
            <a:off x="-121597" y="6276514"/>
            <a:ext cx="12313597"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chemeClr val="bg2">
                  <a:lumMod val="74000"/>
                </a:schemeClr>
              </a:gs>
              <a:gs pos="50000">
                <a:schemeClr val="bg2">
                  <a:lumMod val="60000"/>
                  <a:lumOff val="40000"/>
                  <a:alpha val="97000"/>
                </a:schemeClr>
              </a:gs>
              <a:gs pos="99000">
                <a:schemeClr val="bg2">
                  <a:lumMod val="65000"/>
                  <a:lumOff val="35000"/>
                </a:schemeClr>
              </a:gs>
            </a:gsLst>
          </a:gradFill>
          <a:ln>
            <a:solidFill>
              <a:schemeClr val="bg2">
                <a:lumMod val="50000"/>
              </a:schemeClr>
            </a:solidFill>
          </a:ln>
          <a:effectLst>
            <a:innerShdw blurRad="79375" dist="50800" dir="14280000">
              <a:schemeClr val="bg2">
                <a:lumMod val="50000"/>
                <a:alpha val="98000"/>
              </a:scheme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2" name="Afrundet rektangel 35">
            <a:hlinkClick r:id="" action="ppaction://hlinkshowjump?jump=endshow" highlightClick="1"/>
          </p:cNvPr>
          <p:cNvSpPr/>
          <p:nvPr userDrawn="1"/>
        </p:nvSpPr>
        <p:spPr>
          <a:xfrm>
            <a:off x="6497112" y="6351603"/>
            <a:ext cx="1296658" cy="381061"/>
          </a:xfrm>
          <a:prstGeom prst="roundRect">
            <a:avLst/>
          </a:prstGeom>
          <a:solidFill>
            <a:schemeClr val="bg1"/>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rgbClr val="D6DCE5"/>
                </a:solidFill>
                <a:latin typeface="Calibri"/>
                <a:cs typeface="Calibri"/>
              </a:rPr>
              <a:t>Rediger</a:t>
            </a:r>
            <a:endParaRPr lang="da-DK" sz="2000" dirty="0">
              <a:solidFill>
                <a:srgbClr val="D6DCE5"/>
              </a:solidFill>
              <a:latin typeface="Calibri"/>
              <a:cs typeface="Calibri"/>
            </a:endParaRPr>
          </a:p>
        </p:txBody>
      </p:sp>
      <p:sp>
        <p:nvSpPr>
          <p:cNvPr id="63" name="Afrundet rektangel 35">
            <a:hlinkClick r:id="" action="ppaction://hlinkshowjump?jump=nextslide" highlightClick="1"/>
          </p:cNvPr>
          <p:cNvSpPr/>
          <p:nvPr userDrawn="1"/>
        </p:nvSpPr>
        <p:spPr>
          <a:xfrm>
            <a:off x="10784184" y="6351602"/>
            <a:ext cx="1281402" cy="392401"/>
          </a:xfrm>
          <a:prstGeom prst="roundRect">
            <a:avLst/>
          </a:prstGeom>
          <a:solidFill>
            <a:schemeClr val="bg1"/>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rgbClr val="D6DCE5"/>
                </a:solidFill>
                <a:latin typeface="Calibri"/>
                <a:cs typeface="Calibri"/>
              </a:rPr>
              <a:t>Næste</a:t>
            </a:r>
            <a:endParaRPr lang="da-DK" sz="2000" dirty="0">
              <a:solidFill>
                <a:srgbClr val="D6DCE5"/>
              </a:solidFill>
              <a:latin typeface="Calibri"/>
              <a:cs typeface="Calibri"/>
            </a:endParaRPr>
          </a:p>
        </p:txBody>
      </p:sp>
      <p:sp>
        <p:nvSpPr>
          <p:cNvPr id="65" name="Afrundet rektangel 35">
            <a:hlinkClick r:id="" action="ppaction://hlinkshowjump?jump=lastslideviewed" highlightClick="1"/>
          </p:cNvPr>
          <p:cNvSpPr/>
          <p:nvPr userDrawn="1"/>
        </p:nvSpPr>
        <p:spPr>
          <a:xfrm>
            <a:off x="9325908" y="6351602"/>
            <a:ext cx="1337681" cy="391944"/>
          </a:xfrm>
          <a:prstGeom prst="roundRect">
            <a:avLst/>
          </a:prstGeom>
          <a:solidFill>
            <a:schemeClr val="bg1"/>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rgbClr val="D6DCE5"/>
                </a:solidFill>
                <a:latin typeface="Calibri"/>
                <a:cs typeface="Calibri"/>
              </a:rPr>
              <a:t>Tilbage</a:t>
            </a:r>
            <a:endParaRPr lang="da-DK" sz="2000" dirty="0">
              <a:solidFill>
                <a:srgbClr val="D6DCE5"/>
              </a:solidFill>
              <a:latin typeface="Calibri"/>
              <a:cs typeface="Calibri"/>
            </a:endParaRPr>
          </a:p>
        </p:txBody>
      </p:sp>
      <p:sp>
        <p:nvSpPr>
          <p:cNvPr id="66" name="Afrundet rektangel 35">
            <a:hlinkClick r:id="rId2" action="ppaction://hlinksldjump" highlightClick="1"/>
          </p:cNvPr>
          <p:cNvSpPr/>
          <p:nvPr userDrawn="1"/>
        </p:nvSpPr>
        <p:spPr>
          <a:xfrm>
            <a:off x="7925795" y="6351603"/>
            <a:ext cx="1279990" cy="380606"/>
          </a:xfrm>
          <a:prstGeom prst="roundRect">
            <a:avLst/>
          </a:prstGeom>
          <a:solidFill>
            <a:schemeClr val="bg1"/>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000" dirty="0" smtClean="0">
                <a:solidFill>
                  <a:srgbClr val="D6DCE5"/>
                </a:solidFill>
                <a:latin typeface="Calibri"/>
                <a:cs typeface="Calibri"/>
              </a:rPr>
              <a:t>Oversigt</a:t>
            </a:r>
            <a:endParaRPr lang="da-DK" sz="2000" dirty="0">
              <a:solidFill>
                <a:srgbClr val="D6DCE5"/>
              </a:solidFill>
              <a:latin typeface="Calibri"/>
              <a:cs typeface="Calibri"/>
            </a:endParaRPr>
          </a:p>
        </p:txBody>
      </p:sp>
      <p:sp>
        <p:nvSpPr>
          <p:cNvPr id="67" name="Slide Number Placeholder 6"/>
          <p:cNvSpPr txBox="1">
            <a:spLocks/>
          </p:cNvSpPr>
          <p:nvPr userDrawn="1"/>
        </p:nvSpPr>
        <p:spPr>
          <a:xfrm>
            <a:off x="-632" y="6549487"/>
            <a:ext cx="429260" cy="382159"/>
          </a:xfrm>
          <a:prstGeom prst="rect">
            <a:avLst/>
          </a:prstGeom>
        </p:spPr>
        <p:txBody>
          <a:bodyPr lIns="121917" tIns="60958" rIns="121917" bIns="60958"/>
          <a:lstStyle>
            <a:defPPr>
              <a:defRPr lang="da-DK"/>
            </a:defPPr>
            <a:lvl1pPr marL="0" algn="l" defTabSz="914400" rtl="0" eaLnBrk="1" latinLnBrk="0" hangingPunct="1">
              <a:defRPr sz="8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0841EC-99BE-4340-888E-D714765BA307}" type="slidenum">
              <a:rPr lang="en-US" smtClean="0"/>
              <a:pPr/>
              <a:t>‹nr.›</a:t>
            </a:fld>
            <a:endParaRPr lang="en-US" dirty="0"/>
          </a:p>
        </p:txBody>
      </p:sp>
      <p:sp>
        <p:nvSpPr>
          <p:cNvPr id="69" name="Pladsholder til tekst 13"/>
          <p:cNvSpPr>
            <a:spLocks noGrp="1"/>
          </p:cNvSpPr>
          <p:nvPr>
            <p:ph type="body" sz="quarter" idx="24"/>
          </p:nvPr>
        </p:nvSpPr>
        <p:spPr>
          <a:xfrm>
            <a:off x="425708" y="6556701"/>
            <a:ext cx="5641703" cy="281381"/>
          </a:xfrm>
        </p:spPr>
        <p:txBody>
          <a:bodyPr>
            <a:noAutofit/>
          </a:bodyPr>
          <a:lstStyle>
            <a:lvl1pPr>
              <a:defRPr sz="1400">
                <a:solidFill>
                  <a:schemeClr val="tx1">
                    <a:lumMod val="65000"/>
                    <a:lumOff val="3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avoritliste - akvarel">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Slide Number Placeholder 6"/>
          <p:cNvSpPr>
            <a:spLocks noGrp="1"/>
          </p:cNvSpPr>
          <p:nvPr>
            <p:ph type="sldNum" sz="quarter" idx="19"/>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17" name="Rounded Rectangle 3"/>
          <p:cNvSpPr/>
          <p:nvPr userDrawn="1"/>
        </p:nvSpPr>
        <p:spPr>
          <a:xfrm>
            <a:off x="4720883" y="4432216"/>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7"/>
          <p:cNvSpPr/>
          <p:nvPr userDrawn="1"/>
        </p:nvSpPr>
        <p:spPr>
          <a:xfrm>
            <a:off x="4718906" y="4442929"/>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22" name="Rounded Rectangle 8"/>
          <p:cNvSpPr/>
          <p:nvPr userDrawn="1"/>
        </p:nvSpPr>
        <p:spPr>
          <a:xfrm>
            <a:off x="4718062" y="3939171"/>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9"/>
          <p:cNvSpPr/>
          <p:nvPr userDrawn="1"/>
        </p:nvSpPr>
        <p:spPr>
          <a:xfrm>
            <a:off x="4716085" y="3949884"/>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25" name="Rounded Rectangle 11"/>
          <p:cNvSpPr/>
          <p:nvPr userDrawn="1"/>
        </p:nvSpPr>
        <p:spPr>
          <a:xfrm>
            <a:off x="4715241" y="3446126"/>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2"/>
          <p:cNvSpPr/>
          <p:nvPr userDrawn="1"/>
        </p:nvSpPr>
        <p:spPr>
          <a:xfrm>
            <a:off x="4713264" y="3456839"/>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28" name="Rounded Rectangle 14"/>
          <p:cNvSpPr/>
          <p:nvPr userDrawn="1"/>
        </p:nvSpPr>
        <p:spPr>
          <a:xfrm>
            <a:off x="4715241" y="2952241"/>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15"/>
          <p:cNvSpPr/>
          <p:nvPr userDrawn="1"/>
        </p:nvSpPr>
        <p:spPr>
          <a:xfrm>
            <a:off x="4713264" y="2962954"/>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31" name="Rounded Rectangle 17"/>
          <p:cNvSpPr/>
          <p:nvPr userDrawn="1"/>
        </p:nvSpPr>
        <p:spPr>
          <a:xfrm>
            <a:off x="4715241" y="2457926"/>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18"/>
          <p:cNvSpPr/>
          <p:nvPr userDrawn="1"/>
        </p:nvSpPr>
        <p:spPr>
          <a:xfrm>
            <a:off x="4713264" y="2468639"/>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34" name="Rounded Rectangle 20"/>
          <p:cNvSpPr/>
          <p:nvPr userDrawn="1"/>
        </p:nvSpPr>
        <p:spPr>
          <a:xfrm>
            <a:off x="4715241" y="1956158"/>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21"/>
          <p:cNvSpPr/>
          <p:nvPr userDrawn="1"/>
        </p:nvSpPr>
        <p:spPr>
          <a:xfrm>
            <a:off x="4713264" y="1966871"/>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635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37" name="Rounded Rectangle 23"/>
          <p:cNvSpPr/>
          <p:nvPr userDrawn="1"/>
        </p:nvSpPr>
        <p:spPr>
          <a:xfrm>
            <a:off x="4715241" y="4925684"/>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24"/>
          <p:cNvSpPr/>
          <p:nvPr userDrawn="1"/>
        </p:nvSpPr>
        <p:spPr>
          <a:xfrm>
            <a:off x="4713264" y="4936397"/>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40" name="Rounded Rectangle 26"/>
          <p:cNvSpPr/>
          <p:nvPr userDrawn="1"/>
        </p:nvSpPr>
        <p:spPr>
          <a:xfrm>
            <a:off x="4715241" y="1462273"/>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27"/>
          <p:cNvSpPr/>
          <p:nvPr userDrawn="1"/>
        </p:nvSpPr>
        <p:spPr>
          <a:xfrm>
            <a:off x="4713264" y="1472986"/>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43" name="Rounded Rectangle 29"/>
          <p:cNvSpPr/>
          <p:nvPr userDrawn="1"/>
        </p:nvSpPr>
        <p:spPr>
          <a:xfrm>
            <a:off x="4715241" y="962590"/>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30"/>
          <p:cNvSpPr/>
          <p:nvPr userDrawn="1"/>
        </p:nvSpPr>
        <p:spPr>
          <a:xfrm>
            <a:off x="4712007" y="973303"/>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46" name="Rounded Rectangle 35"/>
          <p:cNvSpPr/>
          <p:nvPr userDrawn="1"/>
        </p:nvSpPr>
        <p:spPr>
          <a:xfrm>
            <a:off x="4718062" y="5413504"/>
            <a:ext cx="6991598" cy="487452"/>
          </a:xfrm>
          <a:prstGeom prst="roundRect">
            <a:avLst>
              <a:gd name="adj" fmla="val 50000"/>
            </a:avLst>
          </a:prstGeom>
          <a:gradFill flip="none" rotWithShape="1">
            <a:gsLst>
              <a:gs pos="100000">
                <a:schemeClr val="bg2"/>
              </a:gs>
              <a:gs pos="42000">
                <a:prstClr val="white"/>
              </a:gs>
            </a:gsLst>
            <a:lin ang="0" scaled="1"/>
            <a:tileRect/>
          </a:gra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36"/>
          <p:cNvSpPr/>
          <p:nvPr userDrawn="1"/>
        </p:nvSpPr>
        <p:spPr>
          <a:xfrm>
            <a:off x="4716085" y="5424217"/>
            <a:ext cx="475484" cy="461165"/>
          </a:xfrm>
          <a:prstGeom prst="ellipse">
            <a:avLst/>
          </a:prstGeom>
          <a:gradFill flip="none" rotWithShape="1">
            <a:gsLst>
              <a:gs pos="13000">
                <a:schemeClr val="accent6">
                  <a:lumMod val="40000"/>
                  <a:lumOff val="60000"/>
                </a:schemeClr>
              </a:gs>
              <a:gs pos="99000">
                <a:schemeClr val="accent2">
                  <a:lumMod val="75000"/>
                </a:schemeClr>
              </a:gs>
              <a:gs pos="27000">
                <a:srgbClr val="FFC000"/>
              </a:gs>
              <a:gs pos="47000">
                <a:srgbClr val="92D050"/>
              </a:gs>
              <a:gs pos="63000">
                <a:schemeClr val="accent4">
                  <a:lumMod val="60000"/>
                  <a:lumOff val="40000"/>
                </a:schemeClr>
              </a:gs>
              <a:gs pos="77000">
                <a:schemeClr val="accent6">
                  <a:lumMod val="95000"/>
                  <a:lumOff val="5000"/>
                </a:schemeClr>
              </a:gs>
              <a:gs pos="100000">
                <a:schemeClr val="accent6">
                  <a:lumMod val="60000"/>
                </a:schemeClr>
              </a:gs>
            </a:gsLst>
            <a:path path="shape">
              <a:fillToRect l="50000" t="50000" r="50000" b="50000"/>
            </a:path>
            <a:tileRect/>
          </a:gradFill>
          <a:ln w="12700">
            <a:solidFill>
              <a:schemeClr val="tx2">
                <a:lumMod val="50000"/>
              </a:schemeClr>
            </a:solidFill>
          </a:ln>
          <a:effectLst>
            <a:glow rad="50800">
              <a:schemeClr val="accent4">
                <a:satMod val="175000"/>
                <a:alpha val="4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cap="none" spc="0" dirty="0" smtClean="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 </a:t>
            </a:r>
            <a:endParaRPr lang="en-US" sz="1200" b="1" cap="none" spc="0" dirty="0">
              <a:ln w="1905"/>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49" name="Content Placeholder 34"/>
          <p:cNvSpPr>
            <a:spLocks noGrp="1"/>
          </p:cNvSpPr>
          <p:nvPr>
            <p:ph sz="quarter" idx="24"/>
          </p:nvPr>
        </p:nvSpPr>
        <p:spPr>
          <a:xfrm>
            <a:off x="1082843" y="2501259"/>
            <a:ext cx="3080084" cy="3140124"/>
          </a:xfrm>
        </p:spPr>
        <p:txBody>
          <a:bodyPr>
            <a:scene3d>
              <a:camera prst="orthographicFront"/>
              <a:lightRig rig="threePt" dir="t"/>
            </a:scene3d>
            <a:sp3d extrusionH="57150">
              <a:bevelT w="38100" h="38100" prst="relaxedInset"/>
            </a:sp3d>
          </a:bodyPr>
          <a:lstStyle>
            <a:lvl1pPr>
              <a:defRPr baseline="0"/>
            </a:lvl1pPr>
          </a:lstStyle>
          <a:p>
            <a:pPr lvl="0"/>
            <a:endParaRPr lang="en-US" dirty="0"/>
          </a:p>
        </p:txBody>
      </p:sp>
      <p:sp>
        <p:nvSpPr>
          <p:cNvPr id="50" name="Rectangle 4"/>
          <p:cNvSpPr/>
          <p:nvPr userDrawn="1"/>
        </p:nvSpPr>
        <p:spPr>
          <a:xfrm>
            <a:off x="925920" y="785683"/>
            <a:ext cx="4269734" cy="923330"/>
          </a:xfrm>
          <a:prstGeom prst="rect">
            <a:avLst/>
          </a:prstGeom>
          <a:noFill/>
        </p:spPr>
        <p:txBody>
          <a:bodyPr wrap="square" lIns="91440" tIns="45720" rIns="91440" bIns="45720">
            <a:spAutoFit/>
          </a:bodyPr>
          <a:lstStyle/>
          <a:p>
            <a:pPr algn="l"/>
            <a:r>
              <a:rPr lang="da-DK" sz="5400" b="0" cap="none" spc="0" dirty="0" smtClean="0">
                <a:ln w="0"/>
                <a:solidFill>
                  <a:schemeClr val="bg2">
                    <a:lumMod val="10000"/>
                  </a:schemeClr>
                </a:solidFill>
                <a:effectLst>
                  <a:outerShdw blurRad="38100" dist="38100" dir="2700000" algn="tl">
                    <a:srgbClr val="000000">
                      <a:alpha val="43137"/>
                    </a:srgbClr>
                  </a:outerShdw>
                </a:effectLst>
                <a:latin typeface="Brush Script MT" panose="03060802040406070304" pitchFamily="66" charset="0"/>
                <a:ea typeface="Brush Script Std" charset="0"/>
                <a:cs typeface="Brush Script Std" charset="0"/>
              </a:rPr>
              <a:t>Mine favoritter</a:t>
            </a:r>
            <a:endParaRPr lang="da-DK" sz="5400" b="0" cap="none" spc="0" dirty="0">
              <a:ln w="0"/>
              <a:solidFill>
                <a:schemeClr val="bg2">
                  <a:lumMod val="10000"/>
                </a:schemeClr>
              </a:solidFill>
              <a:effectLst>
                <a:outerShdw blurRad="38100" dist="38100" dir="2700000" algn="tl">
                  <a:srgbClr val="000000">
                    <a:alpha val="43137"/>
                  </a:srgbClr>
                </a:outerShdw>
              </a:effectLst>
              <a:latin typeface="Brush Script MT" panose="03060802040406070304" pitchFamily="66" charset="0"/>
              <a:ea typeface="Brush Script Std" charset="0"/>
              <a:cs typeface="Brush Script Std" charset="0"/>
            </a:endParaRPr>
          </a:p>
        </p:txBody>
      </p:sp>
      <p:sp>
        <p:nvSpPr>
          <p:cNvPr id="51" name="Content Placeholder 34"/>
          <p:cNvSpPr>
            <a:spLocks noGrp="1"/>
          </p:cNvSpPr>
          <p:nvPr>
            <p:ph sz="quarter" idx="25" hasCustomPrompt="1"/>
          </p:nvPr>
        </p:nvSpPr>
        <p:spPr>
          <a:xfrm>
            <a:off x="938463" y="1414374"/>
            <a:ext cx="2887771" cy="742873"/>
          </a:xfrm>
        </p:spPr>
        <p:txBody>
          <a:bodyPr>
            <a:noAutofit/>
            <a:scene3d>
              <a:camera prst="orthographicFront"/>
              <a:lightRig rig="threePt" dir="t"/>
            </a:scene3d>
            <a:sp3d extrusionH="57150">
              <a:bevelT w="38100" h="38100" prst="relaxedInset"/>
            </a:sp3d>
          </a:bodyPr>
          <a:lstStyle>
            <a:lvl1pPr>
              <a:defRPr sz="6600" b="1" baseline="0">
                <a:solidFill>
                  <a:schemeClr val="bg2">
                    <a:lumMod val="10000"/>
                  </a:schemeClr>
                </a:solidFill>
                <a:effectLst>
                  <a:outerShdw blurRad="38100" dist="38100" dir="2700000" algn="tl">
                    <a:srgbClr val="000000">
                      <a:alpha val="43137"/>
                    </a:srgbClr>
                  </a:outerShdw>
                </a:effectLst>
                <a:latin typeface="Brush Script MT" charset="0"/>
                <a:ea typeface="Brush Script MT" charset="0"/>
                <a:cs typeface="Brush Script MT" charset="0"/>
              </a:defRPr>
            </a:lvl1pPr>
          </a:lstStyle>
          <a:p>
            <a:pPr lvl="0"/>
            <a:r>
              <a:rPr lang="da-DK" smtClean="0"/>
              <a:t>Livretter</a:t>
            </a:r>
            <a:endParaRPr lang="en-US" dirty="0"/>
          </a:p>
        </p:txBody>
      </p:sp>
      <p:sp>
        <p:nvSpPr>
          <p:cNvPr id="52" name="Rektangel 51"/>
          <p:cNvSpPr/>
          <p:nvPr userDrawn="1"/>
        </p:nvSpPr>
        <p:spPr>
          <a:xfrm>
            <a:off x="4677721" y="1484062"/>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2</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53" name="Rektangel 52"/>
          <p:cNvSpPr/>
          <p:nvPr userDrawn="1"/>
        </p:nvSpPr>
        <p:spPr>
          <a:xfrm>
            <a:off x="4676034" y="98777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1</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54" name="Rektangel 53"/>
          <p:cNvSpPr/>
          <p:nvPr userDrawn="1"/>
        </p:nvSpPr>
        <p:spPr>
          <a:xfrm>
            <a:off x="4680749" y="1983338"/>
            <a:ext cx="553144" cy="415026"/>
          </a:xfrm>
          <a:prstGeom prst="rect">
            <a:avLst/>
          </a:prstGeom>
          <a:noFill/>
          <a:ln>
            <a:noFill/>
          </a:ln>
          <a:effectLst>
            <a:glow rad="508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3</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55" name="Rektangel 54"/>
          <p:cNvSpPr/>
          <p:nvPr userDrawn="1"/>
        </p:nvSpPr>
        <p:spPr>
          <a:xfrm>
            <a:off x="4666121" y="2479834"/>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4</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56" name="Rektangel 55"/>
          <p:cNvSpPr/>
          <p:nvPr userDrawn="1"/>
        </p:nvSpPr>
        <p:spPr>
          <a:xfrm>
            <a:off x="4680014" y="2977164"/>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5</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57" name="Rektangel 56"/>
          <p:cNvSpPr/>
          <p:nvPr userDrawn="1"/>
        </p:nvSpPr>
        <p:spPr>
          <a:xfrm>
            <a:off x="4674434" y="3469047"/>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6</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58" name="Rektangel 57"/>
          <p:cNvSpPr/>
          <p:nvPr userDrawn="1"/>
        </p:nvSpPr>
        <p:spPr>
          <a:xfrm>
            <a:off x="4683570" y="3970629"/>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7</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59" name="Rektangel 58"/>
          <p:cNvSpPr/>
          <p:nvPr userDrawn="1"/>
        </p:nvSpPr>
        <p:spPr>
          <a:xfrm>
            <a:off x="4683570" y="4452873"/>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8</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60" name="Rektangel 59"/>
          <p:cNvSpPr/>
          <p:nvPr userDrawn="1"/>
        </p:nvSpPr>
        <p:spPr>
          <a:xfrm>
            <a:off x="4675257" y="4949006"/>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9</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61" name="Rektangel 60"/>
          <p:cNvSpPr/>
          <p:nvPr userDrawn="1"/>
        </p:nvSpPr>
        <p:spPr>
          <a:xfrm>
            <a:off x="4672169" y="5436635"/>
            <a:ext cx="553144" cy="415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0" dirty="0" smtClean="0">
                <a:solidFill>
                  <a:schemeClr val="bg1"/>
                </a:solidFill>
                <a:effectLst>
                  <a:outerShdw blurRad="38100" dist="38100" dir="2700000" algn="tl">
                    <a:srgbClr val="000000">
                      <a:alpha val="43137"/>
                    </a:srgbClr>
                  </a:outerShdw>
                </a:effectLst>
                <a:latin typeface="Cooper Black" charset="0"/>
                <a:ea typeface="Cooper Black" charset="0"/>
                <a:cs typeface="Cooper Black" charset="0"/>
              </a:rPr>
              <a:t>10</a:t>
            </a:r>
            <a:endParaRPr lang="da-DK" sz="2000" b="0" dirty="0">
              <a:solidFill>
                <a:schemeClr val="bg1"/>
              </a:solidFill>
              <a:effectLst>
                <a:outerShdw blurRad="38100" dist="38100" dir="2700000" algn="tl">
                  <a:srgbClr val="000000">
                    <a:alpha val="43137"/>
                  </a:srgbClr>
                </a:outerShdw>
              </a:effectLst>
              <a:latin typeface="Cooper Black" charset="0"/>
              <a:ea typeface="Cooper Black" charset="0"/>
              <a:cs typeface="Cooper Black" charset="0"/>
            </a:endParaRPr>
          </a:p>
        </p:txBody>
      </p:sp>
      <p:sp>
        <p:nvSpPr>
          <p:cNvPr id="63" name="Rectangle 109"/>
          <p:cNvSpPr/>
          <p:nvPr userDrawn="1"/>
        </p:nvSpPr>
        <p:spPr>
          <a:xfrm>
            <a:off x="-635" y="-22682"/>
            <a:ext cx="12423863" cy="361349"/>
          </a:xfrm>
          <a:prstGeom prst="rect">
            <a:avLst/>
          </a:prstGeom>
          <a:solidFill>
            <a:schemeClr val="bg1">
              <a:alpha val="46000"/>
            </a:schemeClr>
          </a:solidFill>
          <a:ln w="9525">
            <a:noFill/>
          </a:ln>
          <a:effectLst>
            <a:outerShdw blurRad="76200" dist="63500" dir="4860000" algn="tl" rotWithShape="0">
              <a:schemeClr val="tx1">
                <a:alpha val="17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75000"/>
                    <a:lumOff val="25000"/>
                  </a:schemeClr>
                </a:solidFill>
                <a:latin typeface="Calibri" charset="0"/>
                <a:ea typeface="Calibri" charset="0"/>
                <a:cs typeface="Calibri" charset="0"/>
              </a:rPr>
              <a:t>OS – LIVSFORTÆLLINGER    .</a:t>
            </a:r>
            <a:endParaRPr lang="en-US" i="1" dirty="0">
              <a:solidFill>
                <a:schemeClr val="tx1">
                  <a:lumMod val="75000"/>
                  <a:lumOff val="25000"/>
                </a:schemeClr>
              </a:solidFill>
              <a:latin typeface="Calibri" charset="0"/>
              <a:ea typeface="Calibri" charset="0"/>
              <a:cs typeface="Calibri" charset="0"/>
            </a:endParaRPr>
          </a:p>
        </p:txBody>
      </p:sp>
      <p:sp>
        <p:nvSpPr>
          <p:cNvPr id="2" name="Title 1"/>
          <p:cNvSpPr>
            <a:spLocks noGrp="1"/>
          </p:cNvSpPr>
          <p:nvPr>
            <p:ph type="title" hasCustomPrompt="1"/>
          </p:nvPr>
        </p:nvSpPr>
        <p:spPr/>
        <p:txBody>
          <a:bodyPr/>
          <a:lstStyle/>
          <a:p>
            <a:r>
              <a:rPr lang="da-DK" dirty="0" smtClean="0"/>
              <a:t>Favoritlister</a:t>
            </a:r>
            <a:endParaRPr lang="en-US" dirty="0"/>
          </a:p>
        </p:txBody>
      </p:sp>
      <p:sp>
        <p:nvSpPr>
          <p:cNvPr id="11" name="Footer Placeholder 5"/>
          <p:cNvSpPr>
            <a:spLocks noGrp="1"/>
          </p:cNvSpPr>
          <p:nvPr>
            <p:ph type="ftr" sz="quarter" idx="18"/>
          </p:nvPr>
        </p:nvSpPr>
        <p:spPr>
          <a:xfrm>
            <a:off x="4381198" y="-19500"/>
            <a:ext cx="4048807" cy="365125"/>
          </a:xfrm>
          <a:prstGeom prst="rect">
            <a:avLst/>
          </a:prstGeom>
        </p:spPr>
        <p:txBody>
          <a:bodyPr/>
          <a:lstStyle>
            <a:lvl1pPr algn="ctr">
              <a:defRPr sz="2000" b="0" i="1">
                <a:solidFill>
                  <a:schemeClr val="bg2"/>
                </a:solidFill>
                <a:latin typeface="Calibri"/>
                <a:cs typeface="Calibri"/>
              </a:defRPr>
            </a:lvl1pPr>
          </a:lstStyle>
          <a:p>
            <a:r>
              <a:rPr lang="en-US" smtClean="0"/>
              <a:t>Dit navn her</a:t>
            </a:r>
            <a:endParaRPr lang="en-US" dirty="0"/>
          </a:p>
        </p:txBody>
      </p:sp>
      <p:sp>
        <p:nvSpPr>
          <p:cNvPr id="21" name="Text Placeholder 5"/>
          <p:cNvSpPr>
            <a:spLocks noGrp="1"/>
          </p:cNvSpPr>
          <p:nvPr>
            <p:ph type="body" sz="quarter" idx="11"/>
          </p:nvPr>
        </p:nvSpPr>
        <p:spPr>
          <a:xfrm>
            <a:off x="5349811" y="448343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4" name="Text Placeholder 5"/>
          <p:cNvSpPr>
            <a:spLocks noGrp="1"/>
          </p:cNvSpPr>
          <p:nvPr>
            <p:ph type="body" sz="quarter" idx="13"/>
          </p:nvPr>
        </p:nvSpPr>
        <p:spPr>
          <a:xfrm>
            <a:off x="5346990" y="399038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7" name="Text Placeholder 5"/>
          <p:cNvSpPr>
            <a:spLocks noGrp="1"/>
          </p:cNvSpPr>
          <p:nvPr>
            <p:ph type="body" sz="quarter" idx="14"/>
          </p:nvPr>
        </p:nvSpPr>
        <p:spPr>
          <a:xfrm>
            <a:off x="5344169" y="349734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0" name="Text Placeholder 5"/>
          <p:cNvSpPr>
            <a:spLocks noGrp="1"/>
          </p:cNvSpPr>
          <p:nvPr>
            <p:ph type="body" sz="quarter" idx="15"/>
          </p:nvPr>
        </p:nvSpPr>
        <p:spPr>
          <a:xfrm>
            <a:off x="5344169" y="300345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3" name="Text Placeholder 5"/>
          <p:cNvSpPr>
            <a:spLocks noGrp="1"/>
          </p:cNvSpPr>
          <p:nvPr>
            <p:ph type="body" sz="quarter" idx="16"/>
          </p:nvPr>
        </p:nvSpPr>
        <p:spPr>
          <a:xfrm>
            <a:off x="5344169" y="2501259"/>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6" name="Text Placeholder 5"/>
          <p:cNvSpPr>
            <a:spLocks noGrp="1"/>
          </p:cNvSpPr>
          <p:nvPr>
            <p:ph type="body" sz="quarter" idx="17"/>
          </p:nvPr>
        </p:nvSpPr>
        <p:spPr>
          <a:xfrm>
            <a:off x="5344169" y="2015257"/>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39" name="Text Placeholder 5"/>
          <p:cNvSpPr>
            <a:spLocks noGrp="1"/>
          </p:cNvSpPr>
          <p:nvPr>
            <p:ph type="body" sz="quarter" idx="20"/>
          </p:nvPr>
        </p:nvSpPr>
        <p:spPr>
          <a:xfrm>
            <a:off x="5344169" y="4976900"/>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2" name="Text Placeholder 5"/>
          <p:cNvSpPr>
            <a:spLocks noGrp="1"/>
          </p:cNvSpPr>
          <p:nvPr>
            <p:ph type="body" sz="quarter" idx="21"/>
          </p:nvPr>
        </p:nvSpPr>
        <p:spPr>
          <a:xfrm>
            <a:off x="5344169" y="1521372"/>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45" name="Text Placeholder 5"/>
          <p:cNvSpPr>
            <a:spLocks noGrp="1"/>
          </p:cNvSpPr>
          <p:nvPr>
            <p:ph type="body" sz="quarter" idx="22" hasCustomPrompt="1"/>
          </p:nvPr>
        </p:nvSpPr>
        <p:spPr>
          <a:xfrm>
            <a:off x="5344169" y="1021259"/>
            <a:ext cx="5975822" cy="415026"/>
          </a:xfrm>
          <a:noFill/>
          <a:ln>
            <a:noFill/>
          </a:ln>
        </p:spPr>
        <p:txBody>
          <a:bodyPr/>
          <a:lstStyle>
            <a:lvl1pPr>
              <a:defRPr>
                <a:latin typeface="Calibri"/>
                <a:cs typeface="Calibri"/>
              </a:defRPr>
            </a:lvl1pPr>
          </a:lstStyle>
          <a:p>
            <a:pPr lvl="0"/>
            <a:r>
              <a:rPr lang="da-DK" dirty="0" smtClean="0"/>
              <a:t>Andesteg</a:t>
            </a:r>
            <a:endParaRPr lang="en-US" dirty="0"/>
          </a:p>
        </p:txBody>
      </p:sp>
      <p:sp>
        <p:nvSpPr>
          <p:cNvPr id="48" name="Text Placeholder 5"/>
          <p:cNvSpPr>
            <a:spLocks noGrp="1"/>
          </p:cNvSpPr>
          <p:nvPr>
            <p:ph type="body" sz="quarter" idx="23"/>
          </p:nvPr>
        </p:nvSpPr>
        <p:spPr>
          <a:xfrm>
            <a:off x="5346990" y="5464720"/>
            <a:ext cx="5975822" cy="415026"/>
          </a:xfrm>
          <a:noFill/>
          <a:ln>
            <a:noFill/>
          </a:ln>
        </p:spPr>
        <p:txBody>
          <a:bodyPr/>
          <a:lstStyle>
            <a:lvl1pPr>
              <a:defRPr>
                <a:latin typeface="Calibri"/>
                <a:cs typeface="Calibri"/>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64" name="Pladsholder til tekst 13"/>
          <p:cNvSpPr>
            <a:spLocks noGrp="1"/>
          </p:cNvSpPr>
          <p:nvPr>
            <p:ph type="body" sz="quarter" idx="26"/>
          </p:nvPr>
        </p:nvSpPr>
        <p:spPr>
          <a:xfrm>
            <a:off x="425708" y="6556701"/>
            <a:ext cx="5641703" cy="281381"/>
          </a:xfrm>
        </p:spPr>
        <p:txBody>
          <a:bodyPr>
            <a:noAutofit/>
          </a:bodyPr>
          <a:lstStyle>
            <a:lvl1pPr>
              <a:defRPr sz="1400">
                <a:solidFill>
                  <a:schemeClr val="bg1">
                    <a:lumMod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indhold akvarel hvide felt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11" name="Footer Placeholder 5"/>
          <p:cNvSpPr>
            <a:spLocks noGrp="1"/>
          </p:cNvSpPr>
          <p:nvPr>
            <p:ph type="ftr" sz="quarter" idx="18"/>
          </p:nvPr>
        </p:nvSpPr>
        <p:spPr>
          <a:xfrm>
            <a:off x="4381198" y="-19500"/>
            <a:ext cx="4048807" cy="365125"/>
          </a:xfrm>
          <a:prstGeom prst="rect">
            <a:avLst/>
          </a:prstGeom>
        </p:spPr>
        <p:txBody>
          <a:bodyPr/>
          <a:lstStyle>
            <a:lvl1pPr algn="ctr">
              <a:defRPr sz="2000" b="0" i="1">
                <a:solidFill>
                  <a:schemeClr val="bg2"/>
                </a:solidFill>
                <a:latin typeface="Calibri"/>
                <a:cs typeface="Calibri"/>
              </a:defRPr>
            </a:lvl1pPr>
          </a:lstStyle>
          <a:p>
            <a:r>
              <a:rPr lang="en-US" smtClean="0"/>
              <a:t>Dit navn her</a:t>
            </a:r>
            <a:endParaRPr lang="en-US" dirty="0"/>
          </a:p>
        </p:txBody>
      </p:sp>
      <p:sp>
        <p:nvSpPr>
          <p:cNvPr id="13" name="Slide Number Placeholder 6"/>
          <p:cNvSpPr>
            <a:spLocks noGrp="1"/>
          </p:cNvSpPr>
          <p:nvPr>
            <p:ph type="sldNum" sz="quarter" idx="19"/>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63" name="Rectangle 109"/>
          <p:cNvSpPr/>
          <p:nvPr userDrawn="1"/>
        </p:nvSpPr>
        <p:spPr>
          <a:xfrm>
            <a:off x="-635" y="-22682"/>
            <a:ext cx="12390755" cy="361349"/>
          </a:xfrm>
          <a:prstGeom prst="rect">
            <a:avLst/>
          </a:prstGeom>
          <a:solidFill>
            <a:schemeClr val="bg1">
              <a:alpha val="46000"/>
            </a:schemeClr>
          </a:solidFill>
          <a:ln w="9525">
            <a:noFill/>
          </a:ln>
          <a:effectLst>
            <a:outerShdw blurRad="76200" dist="63500" dir="4860000" algn="tl" rotWithShape="0">
              <a:schemeClr val="tx1">
                <a:alpha val="17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75000"/>
                    <a:lumOff val="25000"/>
                  </a:schemeClr>
                </a:solidFill>
                <a:latin typeface="Calibri" charset="0"/>
                <a:ea typeface="Calibri" charset="0"/>
                <a:cs typeface="Calibri" charset="0"/>
              </a:rPr>
              <a:t>OS – LIVSFORTÆLLINGER    </a:t>
            </a:r>
            <a:r>
              <a:rPr lang="en-US" i="1" dirty="0" smtClean="0">
                <a:solidFill>
                  <a:schemeClr val="bg1">
                    <a:lumMod val="95000"/>
                  </a:schemeClr>
                </a:solidFill>
                <a:latin typeface="Calibri" charset="0"/>
                <a:ea typeface="Calibri" charset="0"/>
                <a:cs typeface="Calibri" charset="0"/>
              </a:rPr>
              <a:t>.</a:t>
            </a:r>
            <a:endParaRPr lang="en-US" i="1" dirty="0">
              <a:solidFill>
                <a:schemeClr val="bg1">
                  <a:lumMod val="95000"/>
                </a:schemeClr>
              </a:solidFill>
              <a:latin typeface="Calibri" charset="0"/>
              <a:ea typeface="Calibri" charset="0"/>
              <a:cs typeface="Calibri" charset="0"/>
            </a:endParaRPr>
          </a:p>
        </p:txBody>
      </p:sp>
      <p:sp>
        <p:nvSpPr>
          <p:cNvPr id="62" name="Content Placeholder 14"/>
          <p:cNvSpPr>
            <a:spLocks noGrp="1"/>
          </p:cNvSpPr>
          <p:nvPr>
            <p:ph sz="quarter" idx="15"/>
          </p:nvPr>
        </p:nvSpPr>
        <p:spPr>
          <a:xfrm>
            <a:off x="324129" y="1072229"/>
            <a:ext cx="3655203" cy="4771733"/>
          </a:xfrm>
          <a:solidFill>
            <a:schemeClr val="bg1">
              <a:lumMod val="95000"/>
            </a:schemeClr>
          </a:solidFill>
          <a:ln>
            <a:solidFill>
              <a:schemeClr val="bg1"/>
            </a:solidFill>
          </a:ln>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64" name="Content Placeholder 14"/>
          <p:cNvSpPr>
            <a:spLocks noGrp="1"/>
          </p:cNvSpPr>
          <p:nvPr>
            <p:ph sz="quarter" idx="18"/>
          </p:nvPr>
        </p:nvSpPr>
        <p:spPr>
          <a:xfrm>
            <a:off x="4215973" y="1083518"/>
            <a:ext cx="3742693" cy="4771733"/>
          </a:xfrm>
          <a:solidFill>
            <a:schemeClr val="bg1">
              <a:lumMod val="95000"/>
            </a:schemeClr>
          </a:solidFill>
          <a:ln>
            <a:solidFill>
              <a:schemeClr val="bg1"/>
            </a:solidFill>
          </a:ln>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65" name="Content Placeholder 14"/>
          <p:cNvSpPr>
            <a:spLocks noGrp="1"/>
          </p:cNvSpPr>
          <p:nvPr>
            <p:ph sz="quarter" idx="19"/>
          </p:nvPr>
        </p:nvSpPr>
        <p:spPr>
          <a:xfrm>
            <a:off x="8198555" y="1083518"/>
            <a:ext cx="3668889" cy="4771733"/>
          </a:xfrm>
          <a:solidFill>
            <a:schemeClr val="bg1">
              <a:lumMod val="95000"/>
            </a:schemeClr>
          </a:solidFill>
          <a:ln>
            <a:solidFill>
              <a:schemeClr val="bg1"/>
            </a:solidFill>
          </a:ln>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9" name="Subtitle 2"/>
          <p:cNvSpPr>
            <a:spLocks noGrp="1"/>
          </p:cNvSpPr>
          <p:nvPr>
            <p:ph type="subTitle" idx="1" hasCustomPrompt="1"/>
          </p:nvPr>
        </p:nvSpPr>
        <p:spPr>
          <a:xfrm>
            <a:off x="324129" y="522676"/>
            <a:ext cx="5884849" cy="357920"/>
          </a:xfrm>
          <a:effectLst>
            <a:outerShdw blurRad="50800" dist="50800" dir="5400000" algn="ctr" rotWithShape="0">
              <a:schemeClr val="bg2">
                <a:lumMod val="10000"/>
              </a:schemeClr>
            </a:outerShdw>
          </a:effectLst>
        </p:spPr>
        <p:txBody>
          <a:bodyPr>
            <a:noAutofit/>
          </a:bodyPr>
          <a:lstStyle>
            <a:lvl1pPr marL="0" indent="0" algn="l">
              <a:spcBef>
                <a:spcPts val="0"/>
              </a:spcBef>
              <a:buNone/>
              <a:defRPr sz="2000" b="1">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Din tekst her</a:t>
            </a:r>
            <a:endParaRPr dirty="0"/>
          </a:p>
        </p:txBody>
      </p:sp>
      <p:sp>
        <p:nvSpPr>
          <p:cNvPr id="10" name="Pladsholder til tekst 13"/>
          <p:cNvSpPr>
            <a:spLocks noGrp="1"/>
          </p:cNvSpPr>
          <p:nvPr>
            <p:ph type="body" sz="quarter" idx="26"/>
          </p:nvPr>
        </p:nvSpPr>
        <p:spPr>
          <a:xfrm>
            <a:off x="425708" y="6556701"/>
            <a:ext cx="5641703" cy="281381"/>
          </a:xfrm>
        </p:spPr>
        <p:txBody>
          <a:bodyPr>
            <a:noAutofit/>
          </a:bodyPr>
          <a:lstStyle>
            <a:lvl1pPr>
              <a:defRPr sz="1400">
                <a:solidFill>
                  <a:schemeClr val="bg1">
                    <a:lumMod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extLst>
      <p:ext uri="{BB962C8B-B14F-4D97-AF65-F5344CB8AC3E}">
        <p14:creationId xmlns:p14="http://schemas.microsoft.com/office/powerpoint/2010/main" val="161990528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 x indhold - sølvgråt asymetrisk">
    <p:bg>
      <p:bgPr>
        <a:gradFill>
          <a:gsLst>
            <a:gs pos="0">
              <a:schemeClr val="bg2">
                <a:lumMod val="20000"/>
                <a:lumOff val="80000"/>
              </a:schemeClr>
            </a:gs>
            <a:gs pos="23000">
              <a:schemeClr val="tx1"/>
            </a:gs>
            <a:gs pos="99000">
              <a:srgbClr val="C3CACF"/>
            </a:gs>
            <a:gs pos="62000">
              <a:schemeClr val="tx2"/>
            </a:gs>
          </a:gsLst>
          <a:lin ang="5400000" scaled="1"/>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2"/>
                </a:solidFill>
                <a:effectLst>
                  <a:outerShdw blurRad="50800" dist="38100" dir="2700000" algn="tl" rotWithShape="0">
                    <a:prstClr val="black">
                      <a:alpha val="40000"/>
                    </a:prstClr>
                  </a:outerShdw>
                </a:effectLst>
              </a:defRPr>
            </a:lvl1pPr>
          </a:lstStyle>
          <a:p>
            <a:r>
              <a:rPr lang="da-DK" dirty="0" smtClean="0"/>
              <a:t>Venner</a:t>
            </a:r>
            <a:endParaRPr dirty="0"/>
          </a:p>
        </p:txBody>
      </p:sp>
      <p:sp>
        <p:nvSpPr>
          <p:cNvPr id="3" name="Footer Placeholder 2"/>
          <p:cNvSpPr>
            <a:spLocks noGrp="1"/>
          </p:cNvSpPr>
          <p:nvPr>
            <p:ph type="ftr" sz="quarter" idx="11"/>
          </p:nvPr>
        </p:nvSpPr>
        <p:spPr>
          <a:xfrm>
            <a:off x="4207775" y="-52966"/>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86" name="Slide Number Placeholder 6"/>
          <p:cNvSpPr>
            <a:spLocks noGrp="1"/>
          </p:cNvSpPr>
          <p:nvPr>
            <p:ph type="sldNum" sz="quarter" idx="12"/>
          </p:nvPr>
        </p:nvSpPr>
        <p:spPr>
          <a:xfrm>
            <a:off x="-635" y="6590141"/>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4" name="Pladsholder til tekst 3"/>
          <p:cNvSpPr>
            <a:spLocks noGrp="1"/>
          </p:cNvSpPr>
          <p:nvPr>
            <p:ph type="body" sz="quarter" idx="13"/>
          </p:nvPr>
        </p:nvSpPr>
        <p:spPr>
          <a:xfrm>
            <a:off x="428625" y="709613"/>
            <a:ext cx="3536950" cy="5503862"/>
          </a:xfrm>
          <a:ln>
            <a:solidFill>
              <a:schemeClr val="tx1"/>
            </a:solidFill>
          </a:ln>
        </p:spPr>
        <p:style>
          <a:lnRef idx="2">
            <a:schemeClr val="accent3"/>
          </a:lnRef>
          <a:fillRef idx="1">
            <a:schemeClr val="lt1"/>
          </a:fillRef>
          <a:effectRef idx="0">
            <a:schemeClr val="accent3"/>
          </a:effectRef>
          <a:fontRef idx="none"/>
        </p:style>
        <p:txBody>
          <a:bodyPr/>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6" name="Pladsholder til indhold 5"/>
          <p:cNvSpPr>
            <a:spLocks noGrp="1"/>
          </p:cNvSpPr>
          <p:nvPr>
            <p:ph sz="quarter" idx="14"/>
          </p:nvPr>
        </p:nvSpPr>
        <p:spPr>
          <a:xfrm>
            <a:off x="4327588" y="720608"/>
            <a:ext cx="7522290" cy="5503862"/>
          </a:xfrm>
          <a:solidFill>
            <a:schemeClr val="lt1"/>
          </a:solidFill>
          <a:ln>
            <a:solidFill>
              <a:schemeClr val="tx1"/>
            </a:solidFill>
          </a:ln>
        </p:spPr>
        <p:style>
          <a:lnRef idx="2">
            <a:schemeClr val="accent3"/>
          </a:lnRef>
          <a:fillRef idx="1">
            <a:schemeClr val="lt1"/>
          </a:fillRef>
          <a:effectRef idx="0">
            <a:schemeClr val="accent3"/>
          </a:effectRef>
          <a:fontRef idx="none"/>
        </p:style>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3" name="Rektangel 12"/>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129814478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x indhold akvarel">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11" name="Footer Placeholder 5"/>
          <p:cNvSpPr>
            <a:spLocks noGrp="1"/>
          </p:cNvSpPr>
          <p:nvPr>
            <p:ph type="ftr" sz="quarter" idx="18"/>
          </p:nvPr>
        </p:nvSpPr>
        <p:spPr>
          <a:xfrm>
            <a:off x="4381198" y="-19500"/>
            <a:ext cx="4048807" cy="365125"/>
          </a:xfrm>
          <a:prstGeom prst="rect">
            <a:avLst/>
          </a:prstGeom>
        </p:spPr>
        <p:txBody>
          <a:bodyPr/>
          <a:lstStyle>
            <a:lvl1pPr algn="ctr">
              <a:defRPr sz="2000" b="0" i="1">
                <a:solidFill>
                  <a:schemeClr val="bg2"/>
                </a:solidFill>
                <a:latin typeface="Calibri"/>
                <a:cs typeface="Calibri"/>
              </a:defRPr>
            </a:lvl1pPr>
          </a:lstStyle>
          <a:p>
            <a:r>
              <a:rPr lang="en-US" smtClean="0"/>
              <a:t>Dit navn her</a:t>
            </a:r>
            <a:endParaRPr lang="en-US" dirty="0"/>
          </a:p>
        </p:txBody>
      </p:sp>
      <p:sp>
        <p:nvSpPr>
          <p:cNvPr id="13" name="Slide Number Placeholder 6"/>
          <p:cNvSpPr>
            <a:spLocks noGrp="1"/>
          </p:cNvSpPr>
          <p:nvPr>
            <p:ph type="sldNum" sz="quarter" idx="19"/>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63" name="Rectangle 109"/>
          <p:cNvSpPr/>
          <p:nvPr userDrawn="1"/>
        </p:nvSpPr>
        <p:spPr>
          <a:xfrm>
            <a:off x="-635" y="-22682"/>
            <a:ext cx="12363323" cy="361349"/>
          </a:xfrm>
          <a:prstGeom prst="rect">
            <a:avLst/>
          </a:prstGeom>
          <a:solidFill>
            <a:schemeClr val="bg1">
              <a:alpha val="46000"/>
            </a:schemeClr>
          </a:solidFill>
          <a:ln w="9525">
            <a:noFill/>
          </a:ln>
          <a:effectLst>
            <a:outerShdw blurRad="76200" dist="63500" dir="4860000" algn="tl" rotWithShape="0">
              <a:schemeClr val="tx1">
                <a:alpha val="17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75000"/>
                    <a:lumOff val="25000"/>
                  </a:schemeClr>
                </a:solidFill>
                <a:latin typeface="Calibri" charset="0"/>
                <a:ea typeface="Calibri" charset="0"/>
                <a:cs typeface="Calibri" charset="0"/>
              </a:rPr>
              <a:t>OS – LIVSFORTÆLLINGER    </a:t>
            </a:r>
            <a:r>
              <a:rPr lang="en-US" i="1" dirty="0" smtClean="0">
                <a:solidFill>
                  <a:schemeClr val="bg1">
                    <a:lumMod val="95000"/>
                  </a:schemeClr>
                </a:solidFill>
                <a:latin typeface="Calibri" charset="0"/>
                <a:ea typeface="Calibri" charset="0"/>
                <a:cs typeface="Calibri" charset="0"/>
              </a:rPr>
              <a:t>.</a:t>
            </a:r>
            <a:endParaRPr lang="en-US" i="1" dirty="0">
              <a:solidFill>
                <a:schemeClr val="bg1">
                  <a:lumMod val="95000"/>
                </a:schemeClr>
              </a:solidFill>
              <a:latin typeface="Calibri" charset="0"/>
              <a:ea typeface="Calibri" charset="0"/>
              <a:cs typeface="Calibri" charset="0"/>
            </a:endParaRPr>
          </a:p>
        </p:txBody>
      </p:sp>
      <p:sp>
        <p:nvSpPr>
          <p:cNvPr id="62" name="Content Placeholder 14"/>
          <p:cNvSpPr>
            <a:spLocks noGrp="1"/>
          </p:cNvSpPr>
          <p:nvPr>
            <p:ph sz="quarter" idx="15"/>
          </p:nvPr>
        </p:nvSpPr>
        <p:spPr>
          <a:xfrm>
            <a:off x="324129" y="1072229"/>
            <a:ext cx="3655203" cy="4771733"/>
          </a:xfrm>
          <a:solidFill>
            <a:schemeClr val="bg1">
              <a:lumMod val="95000"/>
            </a:schemeClr>
          </a:solidFill>
          <a:ln>
            <a:noFill/>
          </a:ln>
          <a:effectLst>
            <a:outerShdw blurRad="114300" dist="38100" dir="2700000" sx="101000" sy="101000" algn="tl" rotWithShape="0">
              <a:prstClr val="black">
                <a:alpha val="26000"/>
              </a:prstClr>
            </a:outerShdw>
          </a:effectLst>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4" name="Pladsholder til billede 3"/>
          <p:cNvSpPr>
            <a:spLocks noGrp="1"/>
          </p:cNvSpPr>
          <p:nvPr>
            <p:ph type="pic" sz="quarter" idx="20"/>
          </p:nvPr>
        </p:nvSpPr>
        <p:spPr>
          <a:xfrm>
            <a:off x="4315460" y="1071563"/>
            <a:ext cx="7351713" cy="4772025"/>
          </a:xfrm>
          <a:solidFill>
            <a:schemeClr val="bg1">
              <a:lumMod val="95000"/>
            </a:schemeClr>
          </a:solidFill>
          <a:ln>
            <a:noFill/>
          </a:ln>
          <a:effectLst>
            <a:outerShdw blurRad="114300" dist="38100" dir="2700000" sx="101000" sy="101000" algn="tl" rotWithShape="0">
              <a:prstClr val="black">
                <a:alpha val="26000"/>
              </a:prstClr>
            </a:outerShdw>
          </a:effectLst>
        </p:spPr>
        <p:txBody>
          <a:bodyPr/>
          <a:lstStyle/>
          <a:p>
            <a:endParaRPr lang="da-DK"/>
          </a:p>
        </p:txBody>
      </p:sp>
      <p:sp>
        <p:nvSpPr>
          <p:cNvPr id="8" name="Subtitle 2"/>
          <p:cNvSpPr>
            <a:spLocks noGrp="1"/>
          </p:cNvSpPr>
          <p:nvPr>
            <p:ph type="subTitle" idx="1" hasCustomPrompt="1"/>
          </p:nvPr>
        </p:nvSpPr>
        <p:spPr>
          <a:xfrm>
            <a:off x="324129" y="522676"/>
            <a:ext cx="5884849" cy="357920"/>
          </a:xfrm>
          <a:effectLst>
            <a:outerShdw blurRad="50800" dist="50800" dir="5400000" algn="ctr" rotWithShape="0">
              <a:schemeClr val="bg2">
                <a:lumMod val="10000"/>
              </a:schemeClr>
            </a:outerShdw>
          </a:effectLst>
        </p:spPr>
        <p:txBody>
          <a:bodyPr>
            <a:noAutofit/>
          </a:bodyPr>
          <a:lstStyle>
            <a:lvl1pPr marL="0" indent="0" algn="l">
              <a:spcBef>
                <a:spcPts val="0"/>
              </a:spcBef>
              <a:buNone/>
              <a:defRPr sz="2000" b="1">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Din tekst her</a:t>
            </a:r>
            <a:endParaRPr dirty="0"/>
          </a:p>
        </p:txBody>
      </p:sp>
      <p:sp>
        <p:nvSpPr>
          <p:cNvPr id="9" name="Pladsholder til tekst 13"/>
          <p:cNvSpPr>
            <a:spLocks noGrp="1"/>
          </p:cNvSpPr>
          <p:nvPr>
            <p:ph type="body" sz="quarter" idx="26"/>
          </p:nvPr>
        </p:nvSpPr>
        <p:spPr>
          <a:xfrm>
            <a:off x="425708" y="6556701"/>
            <a:ext cx="5641703" cy="281381"/>
          </a:xfrm>
        </p:spPr>
        <p:txBody>
          <a:bodyPr>
            <a:noAutofit/>
          </a:bodyPr>
          <a:lstStyle>
            <a:lvl1pPr>
              <a:defRPr sz="1400">
                <a:solidFill>
                  <a:schemeClr val="bg1">
                    <a:lumMod val="5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Tree>
    <p:extLst>
      <p:ext uri="{BB962C8B-B14F-4D97-AF65-F5344CB8AC3E}">
        <p14:creationId xmlns:p14="http://schemas.microsoft.com/office/powerpoint/2010/main" val="329561960"/>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ndhold albumstil Akvarel">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16" descr="pictureCaptionBacking.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4243649" y="778265"/>
            <a:ext cx="3682143" cy="5149534"/>
          </a:xfrm>
          <a:prstGeom prst="rect">
            <a:avLst/>
          </a:prstGeom>
        </p:spPr>
      </p:pic>
      <p:pic>
        <p:nvPicPr>
          <p:cNvPr id="12" name="Picture 17" descr="pictureCaptionBacking.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8243277" y="771907"/>
            <a:ext cx="3701432" cy="5176510"/>
          </a:xfrm>
          <a:prstGeom prst="rect">
            <a:avLst/>
          </a:prstGeom>
        </p:spPr>
      </p:pic>
      <p:pic>
        <p:nvPicPr>
          <p:cNvPr id="14" name="Picture 20" descr="pictureCaptionBacking.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213105" y="767552"/>
            <a:ext cx="3682143" cy="5149534"/>
          </a:xfrm>
          <a:prstGeom prst="rect">
            <a:avLst/>
          </a:prstGeom>
        </p:spPr>
      </p:pic>
      <p:sp>
        <p:nvSpPr>
          <p:cNvPr id="15" name="Content Placeholder 14"/>
          <p:cNvSpPr>
            <a:spLocks noGrp="1"/>
          </p:cNvSpPr>
          <p:nvPr>
            <p:ph sz="quarter" idx="15"/>
          </p:nvPr>
        </p:nvSpPr>
        <p:spPr>
          <a:xfrm>
            <a:off x="437018" y="1010592"/>
            <a:ext cx="3245982" cy="4704408"/>
          </a:xfrm>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6" name="Content Placeholder 14"/>
          <p:cNvSpPr>
            <a:spLocks noGrp="1"/>
          </p:cNvSpPr>
          <p:nvPr>
            <p:ph sz="quarter" idx="16"/>
          </p:nvPr>
        </p:nvSpPr>
        <p:spPr>
          <a:xfrm>
            <a:off x="4455862" y="1007770"/>
            <a:ext cx="3245982" cy="4704408"/>
          </a:xfrm>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7" name="Content Placeholder 14"/>
          <p:cNvSpPr>
            <a:spLocks noGrp="1"/>
          </p:cNvSpPr>
          <p:nvPr>
            <p:ph sz="quarter" idx="17"/>
          </p:nvPr>
        </p:nvSpPr>
        <p:spPr>
          <a:xfrm>
            <a:off x="8477529" y="1007770"/>
            <a:ext cx="3245982" cy="4704408"/>
          </a:xfrm>
        </p:spPr>
        <p:txBody>
          <a:bodyPr/>
          <a:lstStyle>
            <a:lvl1pPr marL="0" indent="0">
              <a:buNone/>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3" name="Slide Number Placeholder 6"/>
          <p:cNvSpPr>
            <a:spLocks noGrp="1"/>
          </p:cNvSpPr>
          <p:nvPr>
            <p:ph type="sldNum" sz="quarter" idx="19"/>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63" name="Rectangle 109"/>
          <p:cNvSpPr/>
          <p:nvPr userDrawn="1"/>
        </p:nvSpPr>
        <p:spPr>
          <a:xfrm>
            <a:off x="-635" y="-22682"/>
            <a:ext cx="12363323" cy="361349"/>
          </a:xfrm>
          <a:prstGeom prst="rect">
            <a:avLst/>
          </a:prstGeom>
          <a:solidFill>
            <a:schemeClr val="bg1">
              <a:alpha val="46000"/>
            </a:schemeClr>
          </a:solidFill>
          <a:ln w="9525">
            <a:noFill/>
          </a:ln>
          <a:effectLst>
            <a:outerShdw blurRad="76200" dist="63500" dir="4860000" algn="tl" rotWithShape="0">
              <a:schemeClr val="tx1">
                <a:alpha val="17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75000"/>
                    <a:lumOff val="25000"/>
                  </a:schemeClr>
                </a:solidFill>
                <a:latin typeface="Calibri" charset="0"/>
                <a:ea typeface="Calibri" charset="0"/>
                <a:cs typeface="Calibri" charset="0"/>
              </a:rPr>
              <a:t>OS – LIVSFORTÆLLINGER    </a:t>
            </a:r>
            <a:r>
              <a:rPr lang="en-US" i="1" dirty="0" smtClean="0">
                <a:solidFill>
                  <a:schemeClr val="bg1">
                    <a:lumMod val="95000"/>
                  </a:schemeClr>
                </a:solidFill>
                <a:latin typeface="Calibri" charset="0"/>
                <a:ea typeface="Calibri" charset="0"/>
                <a:cs typeface="Calibri" charset="0"/>
              </a:rPr>
              <a:t>.</a:t>
            </a:r>
            <a:endParaRPr lang="en-US" i="1" dirty="0">
              <a:solidFill>
                <a:schemeClr val="bg1">
                  <a:lumMod val="95000"/>
                </a:schemeClr>
              </a:solidFill>
              <a:latin typeface="Calibri" charset="0"/>
              <a:ea typeface="Calibri" charset="0"/>
              <a:cs typeface="Calibri" charset="0"/>
            </a:endParaRPr>
          </a:p>
        </p:txBody>
      </p:sp>
      <p:sp>
        <p:nvSpPr>
          <p:cNvPr id="8" name="Subtitle 2"/>
          <p:cNvSpPr>
            <a:spLocks noGrp="1"/>
          </p:cNvSpPr>
          <p:nvPr>
            <p:ph type="subTitle" idx="1" hasCustomPrompt="1"/>
          </p:nvPr>
        </p:nvSpPr>
        <p:spPr>
          <a:xfrm>
            <a:off x="213105" y="6065128"/>
            <a:ext cx="5884849" cy="357920"/>
          </a:xfrm>
          <a:effectLst/>
        </p:spPr>
        <p:txBody>
          <a:bodyPr>
            <a:normAutofit/>
          </a:bodyPr>
          <a:lstStyle>
            <a:lvl1pPr marL="0" indent="0" algn="l">
              <a:spcBef>
                <a:spcPts val="0"/>
              </a:spcBef>
              <a:buNone/>
              <a:defRPr sz="1800" b="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Din tekst her</a:t>
            </a:r>
            <a:endParaRPr dirty="0"/>
          </a:p>
        </p:txBody>
      </p:sp>
      <p:sp>
        <p:nvSpPr>
          <p:cNvPr id="2" name="Title 1"/>
          <p:cNvSpPr>
            <a:spLocks noGrp="1"/>
          </p:cNvSpPr>
          <p:nvPr>
            <p:ph type="title"/>
          </p:nvPr>
        </p:nvSpPr>
        <p:spPr/>
        <p:txBody>
          <a:bodyPr/>
          <a:lstStyle/>
          <a:p>
            <a:r>
              <a:rPr lang="da-DK" smtClean="0"/>
              <a:t>Click to edit Master title style</a:t>
            </a:r>
            <a:endParaRPr lang="en-US"/>
          </a:p>
        </p:txBody>
      </p:sp>
      <p:sp>
        <p:nvSpPr>
          <p:cNvPr id="11" name="Footer Placeholder 5"/>
          <p:cNvSpPr>
            <a:spLocks noGrp="1"/>
          </p:cNvSpPr>
          <p:nvPr>
            <p:ph type="ftr" sz="quarter" idx="18"/>
          </p:nvPr>
        </p:nvSpPr>
        <p:spPr>
          <a:xfrm>
            <a:off x="4381198" y="-19500"/>
            <a:ext cx="4048807" cy="365125"/>
          </a:xfrm>
          <a:prstGeom prst="rect">
            <a:avLst/>
          </a:prstGeom>
        </p:spPr>
        <p:txBody>
          <a:bodyPr/>
          <a:lstStyle>
            <a:lvl1pPr algn="ctr">
              <a:defRPr sz="2000" b="0" i="1">
                <a:solidFill>
                  <a:schemeClr val="bg2"/>
                </a:solidFill>
                <a:latin typeface="Calibri"/>
                <a:cs typeface="Calibri"/>
              </a:defRPr>
            </a:lvl1pPr>
          </a:lstStyle>
          <a:p>
            <a:r>
              <a:rPr lang="en-US" smtClean="0"/>
              <a:t>Dit navn her</a:t>
            </a:r>
            <a:endParaRPr lang="en-US" dirty="0"/>
          </a:p>
        </p:txBody>
      </p:sp>
    </p:spTree>
    <p:extLst>
      <p:ext uri="{BB962C8B-B14F-4D97-AF65-F5344CB8AC3E}">
        <p14:creationId xmlns:p14="http://schemas.microsoft.com/office/powerpoint/2010/main" val="1823262323"/>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indhold akvarel gennemsigtig">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11" name="Footer Placeholder 5"/>
          <p:cNvSpPr>
            <a:spLocks noGrp="1"/>
          </p:cNvSpPr>
          <p:nvPr>
            <p:ph type="ftr" sz="quarter" idx="18"/>
          </p:nvPr>
        </p:nvSpPr>
        <p:spPr>
          <a:xfrm>
            <a:off x="4381198" y="-19500"/>
            <a:ext cx="4048807" cy="365125"/>
          </a:xfrm>
          <a:prstGeom prst="rect">
            <a:avLst/>
          </a:prstGeom>
        </p:spPr>
        <p:txBody>
          <a:bodyPr/>
          <a:lstStyle>
            <a:lvl1pPr algn="ctr">
              <a:defRPr sz="2000" b="0" i="1">
                <a:solidFill>
                  <a:schemeClr val="bg2"/>
                </a:solidFill>
                <a:latin typeface="Calibri"/>
                <a:cs typeface="Calibri"/>
              </a:defRPr>
            </a:lvl1pPr>
          </a:lstStyle>
          <a:p>
            <a:r>
              <a:rPr lang="en-US" smtClean="0"/>
              <a:t>Dit navn her</a:t>
            </a:r>
            <a:endParaRPr lang="en-US" dirty="0"/>
          </a:p>
        </p:txBody>
      </p:sp>
      <p:sp>
        <p:nvSpPr>
          <p:cNvPr id="13" name="Slide Number Placeholder 6"/>
          <p:cNvSpPr>
            <a:spLocks noGrp="1"/>
          </p:cNvSpPr>
          <p:nvPr>
            <p:ph type="sldNum" sz="quarter" idx="19"/>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63" name="Rectangle 109"/>
          <p:cNvSpPr/>
          <p:nvPr userDrawn="1"/>
        </p:nvSpPr>
        <p:spPr>
          <a:xfrm>
            <a:off x="-635" y="-22682"/>
            <a:ext cx="12363323" cy="361349"/>
          </a:xfrm>
          <a:prstGeom prst="rect">
            <a:avLst/>
          </a:prstGeom>
          <a:solidFill>
            <a:schemeClr val="bg1">
              <a:alpha val="46000"/>
            </a:schemeClr>
          </a:solidFill>
          <a:ln w="9525">
            <a:noFill/>
          </a:ln>
          <a:effectLst>
            <a:outerShdw blurRad="76200" dist="63500" dir="4860000" algn="tl" rotWithShape="0">
              <a:schemeClr val="tx1">
                <a:alpha val="17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tx1">
                    <a:lumMod val="75000"/>
                    <a:lumOff val="25000"/>
                  </a:schemeClr>
                </a:solidFill>
                <a:latin typeface="Calibri" charset="0"/>
                <a:ea typeface="Calibri" charset="0"/>
                <a:cs typeface="Calibri" charset="0"/>
              </a:rPr>
              <a:t>OS – LIVSFORTÆLLINGER    </a:t>
            </a:r>
            <a:r>
              <a:rPr lang="en-US" i="1" dirty="0" smtClean="0">
                <a:solidFill>
                  <a:schemeClr val="bg1">
                    <a:lumMod val="95000"/>
                  </a:schemeClr>
                </a:solidFill>
                <a:latin typeface="Calibri" charset="0"/>
                <a:ea typeface="Calibri" charset="0"/>
                <a:cs typeface="Calibri" charset="0"/>
              </a:rPr>
              <a:t>.</a:t>
            </a:r>
            <a:endParaRPr lang="en-US" i="1" dirty="0">
              <a:solidFill>
                <a:schemeClr val="bg1">
                  <a:lumMod val="95000"/>
                </a:schemeClr>
              </a:solidFill>
              <a:latin typeface="Calibri" charset="0"/>
              <a:ea typeface="Calibri" charset="0"/>
              <a:cs typeface="Calibri" charset="0"/>
            </a:endParaRPr>
          </a:p>
        </p:txBody>
      </p:sp>
      <p:sp>
        <p:nvSpPr>
          <p:cNvPr id="62" name="Content Placeholder 14"/>
          <p:cNvSpPr>
            <a:spLocks noGrp="1"/>
          </p:cNvSpPr>
          <p:nvPr>
            <p:ph sz="quarter" idx="15"/>
          </p:nvPr>
        </p:nvSpPr>
        <p:spPr>
          <a:xfrm>
            <a:off x="324129" y="1072229"/>
            <a:ext cx="3655203" cy="4771733"/>
          </a:xfrm>
          <a:solidFill>
            <a:schemeClr val="bg1">
              <a:lumMod val="95000"/>
              <a:alpha val="25000"/>
            </a:schemeClr>
          </a:solidFill>
          <a:ln>
            <a:solidFill>
              <a:schemeClr val="tx2">
                <a:lumMod val="20000"/>
                <a:lumOff val="80000"/>
              </a:schemeClr>
            </a:solidFill>
          </a:ln>
          <a:effectLst>
            <a:outerShdw blurRad="50800" dist="50800" dir="5400000" algn="ctr" rotWithShape="0">
              <a:srgbClr val="000000">
                <a:alpha val="57000"/>
              </a:srgbClr>
            </a:outerShdw>
          </a:effectLst>
        </p:spPr>
        <p:txBody>
          <a:bodyPr/>
          <a:lstStyle>
            <a:lvl1pPr marL="0" indent="0">
              <a:buNone/>
              <a:defRPr sz="2000" b="0">
                <a:solidFill>
                  <a:schemeClr val="tx1"/>
                </a:solidFill>
                <a:effectLst/>
              </a:defRPr>
            </a:lvl1pPr>
            <a:lvl2pPr>
              <a:defRPr sz="1800" b="0">
                <a:solidFill>
                  <a:schemeClr val="tx1"/>
                </a:solidFill>
                <a:effectLst/>
              </a:defRPr>
            </a:lvl2pPr>
            <a:lvl3pPr>
              <a:defRPr sz="1600" b="0">
                <a:solidFill>
                  <a:schemeClr val="tx1"/>
                </a:solidFill>
                <a:effectLst/>
              </a:defRPr>
            </a:lvl3pPr>
            <a:lvl4pPr>
              <a:defRPr sz="1400" b="0">
                <a:solidFill>
                  <a:schemeClr val="tx1"/>
                </a:solidFill>
                <a:effectLst/>
              </a:defRPr>
            </a:lvl4pPr>
            <a:lvl5pPr>
              <a:defRPr sz="1200" b="0">
                <a:solidFill>
                  <a:schemeClr val="tx1"/>
                </a:solidFill>
                <a:effectLst/>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4" name="Pladsholder til billede 3"/>
          <p:cNvSpPr>
            <a:spLocks noGrp="1"/>
          </p:cNvSpPr>
          <p:nvPr>
            <p:ph type="pic" sz="quarter" idx="20"/>
          </p:nvPr>
        </p:nvSpPr>
        <p:spPr>
          <a:xfrm>
            <a:off x="4315460" y="1071563"/>
            <a:ext cx="7351713" cy="4772025"/>
          </a:xfrm>
          <a:solidFill>
            <a:schemeClr val="bg1">
              <a:lumMod val="95000"/>
              <a:alpha val="25000"/>
            </a:schemeClr>
          </a:solidFill>
          <a:ln>
            <a:solidFill>
              <a:schemeClr val="tx2">
                <a:lumMod val="20000"/>
                <a:lumOff val="80000"/>
              </a:schemeClr>
            </a:solidFill>
          </a:ln>
          <a:effectLst>
            <a:outerShdw blurRad="50800" dist="38100" dir="2700000" algn="tl" rotWithShape="0">
              <a:prstClr val="black">
                <a:alpha val="55000"/>
              </a:prstClr>
            </a:outerShdw>
          </a:effectLst>
        </p:spPr>
        <p:txBody>
          <a:bodyPr/>
          <a:lstStyle/>
          <a:p>
            <a:endParaRPr lang="da-DK"/>
          </a:p>
        </p:txBody>
      </p:sp>
      <p:sp>
        <p:nvSpPr>
          <p:cNvPr id="8" name="Subtitle 2"/>
          <p:cNvSpPr>
            <a:spLocks noGrp="1"/>
          </p:cNvSpPr>
          <p:nvPr>
            <p:ph type="subTitle" idx="1" hasCustomPrompt="1"/>
          </p:nvPr>
        </p:nvSpPr>
        <p:spPr>
          <a:xfrm>
            <a:off x="324129" y="522676"/>
            <a:ext cx="5884849" cy="357920"/>
          </a:xfrm>
          <a:effectLst>
            <a:outerShdw blurRad="50800" dist="50800" dir="5400000" algn="ctr" rotWithShape="0">
              <a:schemeClr val="bg2">
                <a:lumMod val="10000"/>
              </a:schemeClr>
            </a:outerShdw>
          </a:effectLst>
        </p:spPr>
        <p:txBody>
          <a:bodyPr>
            <a:noAutofit/>
          </a:bodyPr>
          <a:lstStyle>
            <a:lvl1pPr marL="0" indent="0" algn="l">
              <a:spcBef>
                <a:spcPts val="0"/>
              </a:spcBef>
              <a:buNone/>
              <a:defRPr sz="2000" b="1">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Din tekst her</a:t>
            </a:r>
            <a:endParaRPr dirty="0"/>
          </a:p>
        </p:txBody>
      </p:sp>
    </p:spTree>
    <p:extLst>
      <p:ext uri="{BB962C8B-B14F-4D97-AF65-F5344CB8AC3E}">
        <p14:creationId xmlns:p14="http://schemas.microsoft.com/office/powerpoint/2010/main" val="1871881660"/>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ort foto - hvi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FFFFFF"/>
                </a:solidFill>
              </a:defRPr>
            </a:lvl1pPr>
          </a:lstStyle>
          <a:p>
            <a:r>
              <a:rPr lang="da-DK" dirty="0" smtClean="0"/>
              <a:t>Dit emne</a:t>
            </a:r>
            <a:endParaRPr lang="da-DK" dirty="0"/>
          </a:p>
        </p:txBody>
      </p:sp>
      <p:sp>
        <p:nvSpPr>
          <p:cNvPr id="6" name="Pladsholder til billede 2"/>
          <p:cNvSpPr>
            <a:spLocks noGrp="1"/>
          </p:cNvSpPr>
          <p:nvPr>
            <p:ph type="pic" idx="14"/>
          </p:nvPr>
        </p:nvSpPr>
        <p:spPr>
          <a:xfrm>
            <a:off x="0" y="345211"/>
            <a:ext cx="12192000" cy="58316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7" name="Pladsholder til tekst 3"/>
          <p:cNvSpPr>
            <a:spLocks noGrp="1"/>
          </p:cNvSpPr>
          <p:nvPr>
            <p:ph type="body" sz="half" idx="2"/>
          </p:nvPr>
        </p:nvSpPr>
        <p:spPr>
          <a:xfrm>
            <a:off x="3587183" y="6197988"/>
            <a:ext cx="5007329" cy="412051"/>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
        <p:nvSpPr>
          <p:cNvPr id="8" name="Footer Placeholder 4"/>
          <p:cNvSpPr>
            <a:spLocks noGrp="1"/>
          </p:cNvSpPr>
          <p:nvPr>
            <p:ph type="ftr" sz="quarter" idx="3"/>
          </p:nvPr>
        </p:nvSpPr>
        <p:spPr>
          <a:xfrm>
            <a:off x="3418286" y="-24764"/>
            <a:ext cx="5174717" cy="365125"/>
          </a:xfrm>
          <a:prstGeom prst="rect">
            <a:avLst/>
          </a:prstGeom>
        </p:spPr>
        <p:txBody>
          <a:bodyPr vert="horz" lIns="91440" tIns="45720" rIns="91440" bIns="45720" rtlCol="0" anchor="ctr"/>
          <a:lstStyle>
            <a:lvl1pPr algn="ctr">
              <a:defRPr sz="2000" i="1">
                <a:solidFill>
                  <a:schemeClr val="bg2"/>
                </a:solidFill>
              </a:defRPr>
            </a:lvl1pPr>
          </a:lstStyle>
          <a:p>
            <a:r>
              <a:rPr lang="en-US" smtClean="0"/>
              <a:t>Dit navn her</a:t>
            </a:r>
            <a:endParaRPr lang="en-US" dirty="0"/>
          </a:p>
        </p:txBody>
      </p:sp>
      <p:sp>
        <p:nvSpPr>
          <p:cNvPr id="9"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Tree>
    <p:extLst>
      <p:ext uri="{BB962C8B-B14F-4D97-AF65-F5344CB8AC3E}">
        <p14:creationId xmlns:p14="http://schemas.microsoft.com/office/powerpoint/2010/main" val="244903843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a:xfrm>
            <a:off x="3969444" y="-24764"/>
            <a:ext cx="4114800" cy="365125"/>
          </a:xfrm>
          <a:prstGeom prst="rect">
            <a:avLst/>
          </a:prstGeom>
        </p:spPr>
        <p:txBody>
          <a:bodyPr/>
          <a:lstStyle/>
          <a:p>
            <a:r>
              <a:rPr lang="da-DK" smtClean="0"/>
              <a:t>Dit navn her</a:t>
            </a:r>
            <a:endParaRPr lang="da-DK"/>
          </a:p>
        </p:txBody>
      </p:sp>
      <p:sp>
        <p:nvSpPr>
          <p:cNvPr id="5" name="Titel 1"/>
          <p:cNvSpPr>
            <a:spLocks noGrp="1"/>
          </p:cNvSpPr>
          <p:nvPr>
            <p:ph type="title" hasCustomPrompt="1"/>
          </p:nvPr>
        </p:nvSpPr>
        <p:spPr>
          <a:xfrm>
            <a:off x="221961" y="15368"/>
            <a:ext cx="4082025" cy="355600"/>
          </a:xfrm>
        </p:spPr>
        <p:txBody>
          <a:bodyPr anchor="b">
            <a:noAutofit/>
          </a:bodyPr>
          <a:lstStyle>
            <a:lvl1pPr>
              <a:defRPr sz="2300">
                <a:solidFill>
                  <a:srgbClr val="FFFFFF"/>
                </a:solidFill>
              </a:defRPr>
            </a:lvl1pPr>
          </a:lstStyle>
          <a:p>
            <a:r>
              <a:rPr lang="da-DK" dirty="0" smtClean="0"/>
              <a:t>Dit emne</a:t>
            </a:r>
            <a:endParaRPr lang="da-DK" dirty="0"/>
          </a:p>
        </p:txBody>
      </p:sp>
      <p:sp>
        <p:nvSpPr>
          <p:cNvPr id="6"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Tree>
    <p:extLst>
      <p:ext uri="{BB962C8B-B14F-4D97-AF65-F5344CB8AC3E}">
        <p14:creationId xmlns:p14="http://schemas.microsoft.com/office/powerpoint/2010/main" val="3286371909"/>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Lys version 2 indholdselemen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smtClean="0"/>
              <a:t>Dit emne</a:t>
            </a:r>
            <a:endParaRPr dirty="0"/>
          </a:p>
        </p:txBody>
      </p:sp>
      <p:sp>
        <p:nvSpPr>
          <p:cNvPr id="3" name="Content Placeholder 2"/>
          <p:cNvSpPr>
            <a:spLocks noGrp="1"/>
          </p:cNvSpPr>
          <p:nvPr>
            <p:ph sz="half" idx="1"/>
          </p:nvPr>
        </p:nvSpPr>
        <p:spPr>
          <a:xfrm>
            <a:off x="224331" y="716641"/>
            <a:ext cx="4797116" cy="5621055"/>
          </a:xfrm>
        </p:spPr>
        <p:txBody>
          <a:bodyPr>
            <a:normAutofit/>
          </a:bodyPr>
          <a:lstStyle>
            <a:lvl1pPr>
              <a:defRPr sz="2000"/>
            </a:lvl1pPr>
            <a:lvl2pPr>
              <a:defRPr sz="1800"/>
            </a:lvl2pPr>
            <a:lvl3pPr>
              <a:defRPr sz="1600"/>
            </a:lvl3pPr>
            <a:lvl4pPr>
              <a:defRPr sz="1400"/>
            </a:lvl4pPr>
            <a:lvl5pPr>
              <a:defRPr sz="1200"/>
            </a:lvl5pPr>
            <a:lvl6pPr>
              <a:defRPr sz="1800"/>
            </a:lvl6pPr>
            <a:lvl7pPr marL="2290763" indent="-344488">
              <a:defRPr sz="1800"/>
            </a:lvl7pPr>
            <a:lvl8pPr marL="2290763" indent="-344488">
              <a:defRPr sz="1800"/>
            </a:lvl8pPr>
            <a:lvl9pPr marL="2290763" indent="-344488">
              <a:defRPr sz="1800"/>
            </a:lvl9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dirty="0"/>
          </a:p>
        </p:txBody>
      </p:sp>
      <p:sp>
        <p:nvSpPr>
          <p:cNvPr id="4" name="Content Placeholder 3"/>
          <p:cNvSpPr>
            <a:spLocks noGrp="1"/>
          </p:cNvSpPr>
          <p:nvPr>
            <p:ph sz="half" idx="2"/>
          </p:nvPr>
        </p:nvSpPr>
        <p:spPr>
          <a:xfrm>
            <a:off x="5386171" y="716641"/>
            <a:ext cx="6620611" cy="5621055"/>
          </a:xfrm>
        </p:spPr>
        <p:txBody>
          <a:bodyPr>
            <a:normAutofit/>
          </a:bodyPr>
          <a:lstStyle>
            <a:lvl1pPr>
              <a:defRPr sz="2000"/>
            </a:lvl1pPr>
            <a:lvl2pPr>
              <a:defRPr sz="1800"/>
            </a:lvl2pPr>
            <a:lvl3pPr>
              <a:defRPr sz="1600"/>
            </a:lvl3pPr>
            <a:lvl4pPr>
              <a:defRPr sz="1400"/>
            </a:lvl4pPr>
            <a:lvl5pPr>
              <a:defRPr sz="1200"/>
            </a:lvl5pPr>
            <a:lvl6pPr>
              <a:defRPr sz="1800"/>
            </a:lvl6pPr>
            <a:lvl7pPr marL="2290763" indent="-344488">
              <a:defRPr sz="1800"/>
            </a:lvl7pPr>
            <a:lvl8pPr marL="2290763" indent="-344488">
              <a:defRPr sz="1800"/>
            </a:lvl8pPr>
            <a:lvl9pPr marL="2290763" indent="-344488">
              <a:defRPr sz="1800"/>
            </a:lvl9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dirty="0"/>
          </a:p>
        </p:txBody>
      </p:sp>
      <p:sp>
        <p:nvSpPr>
          <p:cNvPr id="8" name="Footer Placeholder 5"/>
          <p:cNvSpPr>
            <a:spLocks noGrp="1"/>
          </p:cNvSpPr>
          <p:nvPr>
            <p:ph type="ftr" sz="quarter" idx="11"/>
          </p:nvPr>
        </p:nvSpPr>
        <p:spPr>
          <a:xfrm>
            <a:off x="4595065" y="0"/>
            <a:ext cx="4048807" cy="365125"/>
          </a:xfrm>
          <a:prstGeom prst="rect">
            <a:avLst/>
          </a:prstGeom>
        </p:spPr>
        <p:txBody>
          <a:bodyPr/>
          <a:lstStyle>
            <a:lvl1pPr algn="ctr">
              <a:defRPr sz="2000" b="0" i="1">
                <a:solidFill>
                  <a:schemeClr val="tx2">
                    <a:lumMod val="20000"/>
                    <a:lumOff val="80000"/>
                  </a:schemeClr>
                </a:solidFill>
                <a:latin typeface="Calibri"/>
                <a:cs typeface="Calibri"/>
              </a:defRPr>
            </a:lvl1pPr>
          </a:lstStyle>
          <a:p>
            <a:r>
              <a:rPr lang="en-US" smtClean="0"/>
              <a:t>Dit navn her</a:t>
            </a:r>
            <a:endParaRPr lang="en-US" dirty="0"/>
          </a:p>
        </p:txBody>
      </p:sp>
      <p:sp>
        <p:nvSpPr>
          <p:cNvPr id="6"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Tree>
    <p:extLst>
      <p:ext uri="{BB962C8B-B14F-4D97-AF65-F5344CB8AC3E}">
        <p14:creationId xmlns:p14="http://schemas.microsoft.com/office/powerpoint/2010/main" val="519548133"/>
      </p:ext>
    </p:extLst>
  </p:cSld>
  <p:clrMapOvr>
    <a:masterClrMapping/>
  </p:clrMapOvr>
  <p:transition spd="med">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0512" y="-13510"/>
            <a:ext cx="9812866" cy="338667"/>
          </a:xfrm>
        </p:spPr>
        <p:txBody>
          <a:bodyPr/>
          <a:lstStyle>
            <a:lvl1pPr>
              <a:defRPr>
                <a:solidFill>
                  <a:srgbClr val="FFFFFF"/>
                </a:solidFill>
              </a:defRPr>
            </a:lvl1pPr>
          </a:lstStyle>
          <a:p>
            <a:r>
              <a:rPr lang="da-DK" dirty="0" smtClean="0"/>
              <a:t>Dit emne</a:t>
            </a:r>
            <a:endParaRPr lang="da-DK" dirty="0"/>
          </a:p>
        </p:txBody>
      </p:sp>
      <p:sp>
        <p:nvSpPr>
          <p:cNvPr id="3" name="Pladsholder til indhold 2"/>
          <p:cNvSpPr>
            <a:spLocks noGrp="1"/>
          </p:cNvSpPr>
          <p:nvPr>
            <p:ph sz="half" idx="1"/>
          </p:nvPr>
        </p:nvSpPr>
        <p:spPr>
          <a:xfrm>
            <a:off x="591672" y="751361"/>
            <a:ext cx="5429640" cy="5492586"/>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236345" y="756227"/>
            <a:ext cx="5355659" cy="548040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Footer Placeholder 4"/>
          <p:cNvSpPr>
            <a:spLocks noGrp="1"/>
          </p:cNvSpPr>
          <p:nvPr>
            <p:ph type="ftr" sz="quarter" idx="3"/>
          </p:nvPr>
        </p:nvSpPr>
        <p:spPr>
          <a:xfrm>
            <a:off x="3418286" y="-40530"/>
            <a:ext cx="5174717" cy="365125"/>
          </a:xfrm>
          <a:prstGeom prst="rect">
            <a:avLst/>
          </a:prstGeom>
        </p:spPr>
        <p:txBody>
          <a:bodyPr vert="horz" lIns="91440" tIns="45720" rIns="91440" bIns="45720" rtlCol="0" anchor="ctr"/>
          <a:lstStyle>
            <a:lvl1pPr algn="ctr">
              <a:defRPr sz="2000" i="1">
                <a:solidFill>
                  <a:schemeClr val="bg2">
                    <a:lumMod val="90000"/>
                  </a:schemeClr>
                </a:solidFill>
              </a:defRPr>
            </a:lvl1pPr>
          </a:lstStyle>
          <a:p>
            <a:r>
              <a:rPr lang="en-US" dirty="0" err="1" smtClean="0"/>
              <a:t>Dit</a:t>
            </a:r>
            <a:r>
              <a:rPr lang="en-US" dirty="0" smtClean="0"/>
              <a:t> </a:t>
            </a:r>
            <a:r>
              <a:rPr lang="en-US" dirty="0" err="1" smtClean="0"/>
              <a:t>navn</a:t>
            </a:r>
            <a:r>
              <a:rPr lang="en-US" dirty="0" smtClean="0"/>
              <a:t> her</a:t>
            </a:r>
            <a:endParaRPr lang="en-US" dirty="0"/>
          </a:p>
        </p:txBody>
      </p:sp>
      <p:sp>
        <p:nvSpPr>
          <p:cNvPr id="8" name="Subtitle 2"/>
          <p:cNvSpPr>
            <a:spLocks noGrp="1"/>
          </p:cNvSpPr>
          <p:nvPr>
            <p:ph type="subTitle" idx="13"/>
          </p:nvPr>
        </p:nvSpPr>
        <p:spPr>
          <a:xfrm>
            <a:off x="351861" y="393441"/>
            <a:ext cx="10831756" cy="357920"/>
          </a:xfrm>
          <a:effectLst/>
        </p:spPr>
        <p:txBody>
          <a:bodyPr>
            <a:noAutofit/>
          </a:bodyPr>
          <a:lstStyle>
            <a:lvl1pPr marL="0" indent="0" algn="l">
              <a:spcBef>
                <a:spcPts val="0"/>
              </a:spcBef>
              <a:buNone/>
              <a:defRPr sz="2400">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a:t>
            </a:r>
            <a:r>
              <a:rPr lang="da-DK" dirty="0" err="1" smtClean="0"/>
              <a:t>style</a:t>
            </a:r>
            <a:endParaRPr dirty="0"/>
          </a:p>
        </p:txBody>
      </p:sp>
      <p:sp>
        <p:nvSpPr>
          <p:cNvPr id="9"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Tree>
    <p:extLst>
      <p:ext uri="{BB962C8B-B14F-4D97-AF65-F5344CB8AC3E}">
        <p14:creationId xmlns:p14="http://schemas.microsoft.com/office/powerpoint/2010/main" val="2162435730"/>
      </p:ext>
    </p:extLst>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2 indhold - symetrisk 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8944" y="13510"/>
            <a:ext cx="9641945" cy="295274"/>
          </a:xfrm>
        </p:spPr>
        <p:txBody>
          <a:bodyPr/>
          <a:lstStyle>
            <a:lvl1pPr>
              <a:defRPr>
                <a:solidFill>
                  <a:srgbClr val="FFFFFF"/>
                </a:solidFill>
              </a:defRPr>
            </a:lvl1pPr>
          </a:lstStyle>
          <a:p>
            <a:r>
              <a:rPr lang="da-DK" dirty="0" smtClean="0"/>
              <a:t>Dit emne</a:t>
            </a:r>
            <a:endParaRPr lang="da-DK" dirty="0"/>
          </a:p>
        </p:txBody>
      </p:sp>
      <p:sp>
        <p:nvSpPr>
          <p:cNvPr id="3" name="Pladsholder til tekst 2"/>
          <p:cNvSpPr>
            <a:spLocks noGrp="1"/>
          </p:cNvSpPr>
          <p:nvPr>
            <p:ph type="body" idx="1"/>
          </p:nvPr>
        </p:nvSpPr>
        <p:spPr>
          <a:xfrm>
            <a:off x="664145" y="571555"/>
            <a:ext cx="5157787" cy="5010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676476" y="1173544"/>
            <a:ext cx="5157787" cy="501560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6186892" y="571554"/>
            <a:ext cx="5183188" cy="50106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6186892" y="1185872"/>
            <a:ext cx="5183188" cy="5003279"/>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8" name="Footer Placeholder 4"/>
          <p:cNvSpPr>
            <a:spLocks noGrp="1"/>
          </p:cNvSpPr>
          <p:nvPr>
            <p:ph type="ftr" sz="quarter" idx="13"/>
          </p:nvPr>
        </p:nvSpPr>
        <p:spPr>
          <a:xfrm>
            <a:off x="3418286" y="-22508"/>
            <a:ext cx="5174717" cy="365125"/>
          </a:xfrm>
          <a:prstGeom prst="rect">
            <a:avLst/>
          </a:prstGeom>
        </p:spPr>
        <p:txBody>
          <a:bodyPr vert="horz" lIns="91440" tIns="45720" rIns="91440" bIns="45720" rtlCol="0" anchor="ctr"/>
          <a:lstStyle>
            <a:lvl1pPr algn="ctr">
              <a:defRPr sz="2000" i="1">
                <a:solidFill>
                  <a:schemeClr val="bg2"/>
                </a:solidFill>
              </a:defRPr>
            </a:lvl1pPr>
          </a:lstStyle>
          <a:p>
            <a:r>
              <a:rPr lang="en-US" smtClean="0"/>
              <a:t>Dit navn her</a:t>
            </a:r>
            <a:endParaRPr lang="en-US" dirty="0"/>
          </a:p>
        </p:txBody>
      </p:sp>
      <p:sp>
        <p:nvSpPr>
          <p:cNvPr id="10"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Tree>
    <p:extLst>
      <p:ext uri="{BB962C8B-B14F-4D97-AF65-F5344CB8AC3E}">
        <p14:creationId xmlns:p14="http://schemas.microsoft.com/office/powerpoint/2010/main" val="2393880426"/>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dhold med billed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1255" y="7883"/>
            <a:ext cx="4017949" cy="372533"/>
          </a:xfrm>
        </p:spPr>
        <p:txBody>
          <a:bodyPr anchor="b">
            <a:noAutofit/>
          </a:bodyPr>
          <a:lstStyle>
            <a:lvl1pPr>
              <a:defRPr sz="2300">
                <a:solidFill>
                  <a:srgbClr val="FFFFFF"/>
                </a:solidFill>
              </a:defRPr>
            </a:lvl1pPr>
          </a:lstStyle>
          <a:p>
            <a:r>
              <a:rPr lang="da-DK" dirty="0" smtClean="0"/>
              <a:t>Dit emne</a:t>
            </a:r>
            <a:endParaRPr lang="da-DK" dirty="0"/>
          </a:p>
        </p:txBody>
      </p:sp>
      <p:sp>
        <p:nvSpPr>
          <p:cNvPr id="3" name="Pladsholder til indhold 2"/>
          <p:cNvSpPr>
            <a:spLocks noGrp="1"/>
          </p:cNvSpPr>
          <p:nvPr>
            <p:ph idx="1"/>
          </p:nvPr>
        </p:nvSpPr>
        <p:spPr>
          <a:xfrm>
            <a:off x="238654" y="496359"/>
            <a:ext cx="4688946" cy="5616574"/>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tekst 3"/>
          <p:cNvSpPr>
            <a:spLocks noGrp="1"/>
          </p:cNvSpPr>
          <p:nvPr>
            <p:ph type="body" sz="half" idx="2"/>
          </p:nvPr>
        </p:nvSpPr>
        <p:spPr>
          <a:xfrm>
            <a:off x="5140854" y="5308600"/>
            <a:ext cx="6831012" cy="8043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
        <p:nvSpPr>
          <p:cNvPr id="8" name="Pladsholder til billede 2"/>
          <p:cNvSpPr>
            <a:spLocks noGrp="1"/>
          </p:cNvSpPr>
          <p:nvPr>
            <p:ph type="pic" idx="13" hasCustomPrompt="1"/>
          </p:nvPr>
        </p:nvSpPr>
        <p:spPr>
          <a:xfrm>
            <a:off x="5170856" y="592897"/>
            <a:ext cx="6777611" cy="456062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Foto</a:t>
            </a:r>
            <a:endParaRPr lang="da-DK"/>
          </a:p>
        </p:txBody>
      </p:sp>
      <p:sp>
        <p:nvSpPr>
          <p:cNvPr id="9" name="Content Placeholder 3"/>
          <p:cNvSpPr>
            <a:spLocks noGrp="1"/>
          </p:cNvSpPr>
          <p:nvPr>
            <p:ph sz="quarter" idx="17"/>
          </p:nvPr>
        </p:nvSpPr>
        <p:spPr>
          <a:xfrm>
            <a:off x="337292" y="6173788"/>
            <a:ext cx="8308975" cy="242887"/>
          </a:xfrm>
        </p:spPr>
        <p:txBody>
          <a:bodyPr>
            <a:noAutofit/>
          </a:bodyPr>
          <a:lstStyle>
            <a:lvl1pPr>
              <a:defRPr sz="1400"/>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10"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11" name="Pladsholder til sidefod 2"/>
          <p:cNvSpPr>
            <a:spLocks noGrp="1"/>
          </p:cNvSpPr>
          <p:nvPr>
            <p:ph type="ftr" sz="quarter" idx="11"/>
          </p:nvPr>
        </p:nvSpPr>
        <p:spPr>
          <a:xfrm>
            <a:off x="3975934" y="-16881"/>
            <a:ext cx="4114800" cy="365125"/>
          </a:xfrm>
          <a:prstGeom prst="rect">
            <a:avLst/>
          </a:prstGeom>
        </p:spPr>
        <p:txBody>
          <a:bodyPr/>
          <a:lstStyle/>
          <a:p>
            <a:r>
              <a:rPr lang="da-DK" smtClean="0"/>
              <a:t>Dit navn her</a:t>
            </a:r>
            <a:endParaRPr lang="da-DK"/>
          </a:p>
        </p:txBody>
      </p:sp>
    </p:spTree>
    <p:extLst>
      <p:ext uri="{BB962C8B-B14F-4D97-AF65-F5344CB8AC3E}">
        <p14:creationId xmlns:p14="http://schemas.microsoft.com/office/powerpoint/2010/main" val="4034050230"/>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lede med billed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94731" y="19203"/>
            <a:ext cx="4329208" cy="355600"/>
          </a:xfrm>
        </p:spPr>
        <p:txBody>
          <a:bodyPr anchor="b">
            <a:noAutofit/>
          </a:bodyPr>
          <a:lstStyle>
            <a:lvl1pPr>
              <a:defRPr sz="2300">
                <a:solidFill>
                  <a:srgbClr val="FFFFFF"/>
                </a:solidFill>
              </a:defRPr>
            </a:lvl1pPr>
          </a:lstStyle>
          <a:p>
            <a:r>
              <a:rPr lang="da-DK" dirty="0" smtClean="0"/>
              <a:t>Dit emne</a:t>
            </a:r>
            <a:endParaRPr lang="da-DK" dirty="0"/>
          </a:p>
        </p:txBody>
      </p:sp>
      <p:sp>
        <p:nvSpPr>
          <p:cNvPr id="3" name="Pladsholder til billede 2"/>
          <p:cNvSpPr>
            <a:spLocks noGrp="1"/>
          </p:cNvSpPr>
          <p:nvPr>
            <p:ph type="pic" idx="1"/>
          </p:nvPr>
        </p:nvSpPr>
        <p:spPr>
          <a:xfrm>
            <a:off x="5183188" y="718457"/>
            <a:ext cx="6172200" cy="5142593"/>
          </a:xfrm>
          <a:ln>
            <a:solidFill>
              <a:schemeClr val="bg2">
                <a:lumMod val="9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484188" y="718457"/>
            <a:ext cx="4443412" cy="5140475"/>
          </a:xfrm>
          <a:ln>
            <a:solidFill>
              <a:schemeClr val="bg2">
                <a:lumMod val="90000"/>
              </a:schemeClr>
            </a:solidFill>
          </a:ln>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
        <p:nvSpPr>
          <p:cNvPr id="6" name="Pladsholder til sidefod 5"/>
          <p:cNvSpPr>
            <a:spLocks noGrp="1"/>
          </p:cNvSpPr>
          <p:nvPr>
            <p:ph type="ftr" sz="quarter" idx="11"/>
          </p:nvPr>
        </p:nvSpPr>
        <p:spPr>
          <a:xfrm>
            <a:off x="3903490" y="-19137"/>
            <a:ext cx="4114800" cy="365125"/>
          </a:xfrm>
          <a:prstGeom prst="rect">
            <a:avLst/>
          </a:prstGeom>
        </p:spPr>
        <p:txBody>
          <a:bodyPr/>
          <a:lstStyle/>
          <a:p>
            <a:r>
              <a:rPr lang="da-DK" smtClean="0"/>
              <a:t>Dit navn her</a:t>
            </a:r>
            <a:endParaRPr lang="da-DK"/>
          </a:p>
        </p:txBody>
      </p:sp>
      <p:sp>
        <p:nvSpPr>
          <p:cNvPr id="8" name="Content Placeholder 3"/>
          <p:cNvSpPr>
            <a:spLocks noGrp="1"/>
          </p:cNvSpPr>
          <p:nvPr>
            <p:ph sz="quarter" idx="17"/>
          </p:nvPr>
        </p:nvSpPr>
        <p:spPr>
          <a:xfrm>
            <a:off x="445380" y="6011668"/>
            <a:ext cx="10903871" cy="297489"/>
          </a:xfrm>
        </p:spPr>
        <p:txBody>
          <a:bodyPr>
            <a:noAutofit/>
          </a:bodyPr>
          <a:lstStyle>
            <a:lvl1pPr>
              <a:defRPr sz="1400"/>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9"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Tree>
    <p:extLst>
      <p:ext uri="{BB962C8B-B14F-4D97-AF65-F5344CB8AC3E}">
        <p14:creationId xmlns:p14="http://schemas.microsoft.com/office/powerpoint/2010/main" val="384552798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 x indhold - Sølvgråt">
    <p:bg>
      <p:bgPr>
        <a:gradFill>
          <a:gsLst>
            <a:gs pos="0">
              <a:schemeClr val="bg2">
                <a:lumMod val="20000"/>
                <a:lumOff val="80000"/>
              </a:schemeClr>
            </a:gs>
            <a:gs pos="23000">
              <a:schemeClr val="tx1"/>
            </a:gs>
            <a:gs pos="99000">
              <a:srgbClr val="C3CACF"/>
            </a:gs>
            <a:gs pos="62000">
              <a:schemeClr val="tx2"/>
            </a:gs>
          </a:gsLst>
          <a:lin ang="5400000" scaled="1"/>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2"/>
                </a:solidFill>
                <a:effectLst>
                  <a:outerShdw blurRad="50800" dist="38100" dir="2700000" algn="tl" rotWithShape="0">
                    <a:prstClr val="black">
                      <a:alpha val="40000"/>
                    </a:prstClr>
                  </a:outerShdw>
                </a:effectLst>
              </a:defRPr>
            </a:lvl1pPr>
          </a:lstStyle>
          <a:p>
            <a:r>
              <a:rPr lang="da-DK" dirty="0" smtClean="0"/>
              <a:t>Venner</a:t>
            </a:r>
            <a:endParaRPr dirty="0"/>
          </a:p>
        </p:txBody>
      </p:sp>
      <p:sp>
        <p:nvSpPr>
          <p:cNvPr id="3" name="Footer Placeholder 2"/>
          <p:cNvSpPr>
            <a:spLocks noGrp="1"/>
          </p:cNvSpPr>
          <p:nvPr>
            <p:ph type="ftr" sz="quarter" idx="11"/>
          </p:nvPr>
        </p:nvSpPr>
        <p:spPr>
          <a:xfrm>
            <a:off x="4207775" y="-52966"/>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86" name="Slide Number Placeholder 6"/>
          <p:cNvSpPr>
            <a:spLocks noGrp="1"/>
          </p:cNvSpPr>
          <p:nvPr>
            <p:ph type="sldNum" sz="quarter" idx="12"/>
          </p:nvPr>
        </p:nvSpPr>
        <p:spPr>
          <a:xfrm>
            <a:off x="-635" y="6590141"/>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13" name="Pladsholder til indhold 3"/>
          <p:cNvSpPr>
            <a:spLocks noGrp="1"/>
          </p:cNvSpPr>
          <p:nvPr>
            <p:ph sz="quarter" idx="13"/>
          </p:nvPr>
        </p:nvSpPr>
        <p:spPr>
          <a:xfrm>
            <a:off x="428625" y="577850"/>
            <a:ext cx="5412338" cy="5618163"/>
          </a:xfrm>
          <a:solidFill>
            <a:schemeClr val="lt1"/>
          </a:solidFill>
          <a:effectLst>
            <a:outerShdw blurRad="50800" dist="38100" dir="5400000" algn="t" rotWithShape="0">
              <a:prstClr val="black">
                <a:alpha val="40000"/>
              </a:prstClr>
            </a:outerShdw>
          </a:effectLst>
        </p:spPr>
        <p:txBody>
          <a:bodyPr/>
          <a:lstStyle>
            <a:lvl1pPr>
              <a:defRPr>
                <a:solidFill>
                  <a:schemeClr val="bg1">
                    <a:lumMod val="95000"/>
                    <a:lumOff val="5000"/>
                  </a:schemeClr>
                </a:solidFill>
              </a:defRPr>
            </a:lvl1pPr>
            <a:lvl2pPr>
              <a:defRPr>
                <a:solidFill>
                  <a:schemeClr val="bg1">
                    <a:lumMod val="95000"/>
                    <a:lumOff val="5000"/>
                  </a:schemeClr>
                </a:solidFill>
              </a:defRPr>
            </a:lvl2pPr>
            <a:lvl3pPr>
              <a:defRPr>
                <a:solidFill>
                  <a:schemeClr val="bg1">
                    <a:lumMod val="95000"/>
                    <a:lumOff val="5000"/>
                  </a:schemeClr>
                </a:solidFill>
              </a:defRPr>
            </a:lvl3pPr>
            <a:lvl4pPr>
              <a:defRPr>
                <a:solidFill>
                  <a:schemeClr val="bg1">
                    <a:lumMod val="95000"/>
                    <a:lumOff val="5000"/>
                  </a:schemeClr>
                </a:solidFill>
              </a:defRPr>
            </a:lvl4pPr>
            <a:lvl5pPr>
              <a:defRPr>
                <a:solidFill>
                  <a:schemeClr val="bg1">
                    <a:lumMod val="95000"/>
                    <a:lumOff val="5000"/>
                  </a:schemeClr>
                </a:solidFill>
              </a:defRPr>
            </a:lvl5pPr>
          </a:lstStyle>
          <a:p>
            <a:pPr lvl="0"/>
            <a:r>
              <a:rPr lang="da-DK"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4" name="Pladsholder til indhold 3"/>
          <p:cNvSpPr>
            <a:spLocks noGrp="1"/>
          </p:cNvSpPr>
          <p:nvPr>
            <p:ph sz="quarter" idx="14"/>
          </p:nvPr>
        </p:nvSpPr>
        <p:spPr>
          <a:xfrm>
            <a:off x="6346018" y="577850"/>
            <a:ext cx="5412338" cy="5618163"/>
          </a:xfrm>
          <a:solidFill>
            <a:schemeClr val="lt1"/>
          </a:solidFill>
          <a:effectLst>
            <a:outerShdw blurRad="50800" dist="38100" dir="5400000" algn="t" rotWithShape="0">
              <a:prstClr val="black">
                <a:alpha val="40000"/>
              </a:prstClr>
            </a:outerShdw>
          </a:effectLst>
        </p:spPr>
        <p:txBody>
          <a:bodyPr/>
          <a:lstStyle>
            <a:lvl1pPr>
              <a:defRPr>
                <a:solidFill>
                  <a:schemeClr val="bg1">
                    <a:lumMod val="95000"/>
                    <a:lumOff val="5000"/>
                  </a:schemeClr>
                </a:solidFill>
              </a:defRPr>
            </a:lvl1pPr>
            <a:lvl2pPr>
              <a:defRPr>
                <a:solidFill>
                  <a:schemeClr val="bg1">
                    <a:lumMod val="95000"/>
                    <a:lumOff val="5000"/>
                  </a:schemeClr>
                </a:solidFill>
              </a:defRPr>
            </a:lvl2pPr>
            <a:lvl3pPr>
              <a:defRPr>
                <a:solidFill>
                  <a:schemeClr val="bg1">
                    <a:lumMod val="95000"/>
                    <a:lumOff val="5000"/>
                  </a:schemeClr>
                </a:solidFill>
              </a:defRPr>
            </a:lvl3pPr>
            <a:lvl4pPr>
              <a:defRPr>
                <a:solidFill>
                  <a:schemeClr val="bg1">
                    <a:lumMod val="95000"/>
                    <a:lumOff val="5000"/>
                  </a:schemeClr>
                </a:solidFill>
              </a:defRPr>
            </a:lvl4pPr>
            <a:lvl5pPr>
              <a:defRPr>
                <a:solidFill>
                  <a:schemeClr val="bg1">
                    <a:lumMod val="95000"/>
                    <a:lumOff val="5000"/>
                  </a:schemeClr>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5" name="Rektangel 14"/>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hasCustomPrompt="1"/>
          </p:nvPr>
        </p:nvSpPr>
        <p:spPr>
          <a:xfrm rot="16200000">
            <a:off x="2672673" y="-2414149"/>
            <a:ext cx="385912" cy="5184961"/>
          </a:xfrm>
        </p:spPr>
        <p:txBody>
          <a:bodyPr vert="eaVert">
            <a:noAutofit/>
          </a:bodyPr>
          <a:lstStyle>
            <a:lvl1pPr>
              <a:defRPr sz="2300">
                <a:solidFill>
                  <a:schemeClr val="bg1"/>
                </a:solidFill>
              </a:defRPr>
            </a:lvl1pPr>
          </a:lstStyle>
          <a:p>
            <a:r>
              <a:rPr lang="da-DK" dirty="0" smtClean="0"/>
              <a:t>Dit emne</a:t>
            </a:r>
            <a:endParaRPr lang="da-DK" dirty="0"/>
          </a:p>
        </p:txBody>
      </p:sp>
      <p:sp>
        <p:nvSpPr>
          <p:cNvPr id="5" name="Pladsholder til sidefod 4"/>
          <p:cNvSpPr>
            <a:spLocks noGrp="1"/>
          </p:cNvSpPr>
          <p:nvPr>
            <p:ph type="ftr" sz="quarter" idx="11"/>
          </p:nvPr>
        </p:nvSpPr>
        <p:spPr>
          <a:xfrm>
            <a:off x="4135570" y="-14625"/>
            <a:ext cx="4114800" cy="365125"/>
          </a:xfrm>
          <a:prstGeom prst="rect">
            <a:avLst/>
          </a:prstGeom>
        </p:spPr>
        <p:txBody>
          <a:bodyPr/>
          <a:lstStyle/>
          <a:p>
            <a:r>
              <a:rPr lang="da-DK" smtClean="0"/>
              <a:t>Dit navn her</a:t>
            </a:r>
            <a:endParaRPr lang="da-DK"/>
          </a:p>
        </p:txBody>
      </p:sp>
      <p:sp>
        <p:nvSpPr>
          <p:cNvPr id="7" name="Pladsholder til billede 2"/>
          <p:cNvSpPr>
            <a:spLocks noGrp="1"/>
          </p:cNvSpPr>
          <p:nvPr>
            <p:ph type="pic" idx="14"/>
          </p:nvPr>
        </p:nvSpPr>
        <p:spPr>
          <a:xfrm>
            <a:off x="353644" y="1020720"/>
            <a:ext cx="3727493" cy="5116531"/>
          </a:xfrm>
          <a:solidFill>
            <a:schemeClr val="bg1"/>
          </a:solidFill>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8" name="Pladsholder til billede 2"/>
          <p:cNvSpPr>
            <a:spLocks noGrp="1"/>
          </p:cNvSpPr>
          <p:nvPr>
            <p:ph type="pic" idx="15"/>
          </p:nvPr>
        </p:nvSpPr>
        <p:spPr>
          <a:xfrm>
            <a:off x="8126761" y="1033050"/>
            <a:ext cx="3834038" cy="5116530"/>
          </a:xfrm>
          <a:solidFill>
            <a:schemeClr val="bg1"/>
          </a:solidFill>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9" name="Pladsholder til billede 2"/>
          <p:cNvSpPr>
            <a:spLocks noGrp="1"/>
          </p:cNvSpPr>
          <p:nvPr>
            <p:ph type="pic" idx="16"/>
          </p:nvPr>
        </p:nvSpPr>
        <p:spPr>
          <a:xfrm>
            <a:off x="4186929" y="1020720"/>
            <a:ext cx="3821708" cy="5116531"/>
          </a:xfrm>
          <a:solidFill>
            <a:schemeClr val="bg1"/>
          </a:solidFill>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11"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12" name="Subtitle 2"/>
          <p:cNvSpPr>
            <a:spLocks noGrp="1"/>
          </p:cNvSpPr>
          <p:nvPr>
            <p:ph type="subTitle" idx="1" hasCustomPrompt="1"/>
          </p:nvPr>
        </p:nvSpPr>
        <p:spPr>
          <a:xfrm>
            <a:off x="273148" y="432133"/>
            <a:ext cx="11543315" cy="357920"/>
          </a:xfrm>
        </p:spPr>
        <p:txBody>
          <a:bodyPr>
            <a:noAutofit/>
          </a:bodyPr>
          <a:lstStyle>
            <a:lvl1pPr marL="0" indent="0" algn="l">
              <a:spcBef>
                <a:spcPts val="0"/>
              </a:spcBef>
              <a:buNone/>
              <a:defRPr sz="2400">
                <a:solidFill>
                  <a:schemeClr val="tx1">
                    <a:lumMod val="85000"/>
                    <a:lumOff val="15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Din overskrift her</a:t>
            </a:r>
            <a:endParaRPr dirty="0"/>
          </a:p>
        </p:txBody>
      </p:sp>
    </p:spTree>
    <p:extLst>
      <p:ext uri="{BB962C8B-B14F-4D97-AF65-F5344CB8AC3E}">
        <p14:creationId xmlns:p14="http://schemas.microsoft.com/office/powerpoint/2010/main" val="310006630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x indhold - hvid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FFFFFF"/>
                </a:solidFill>
              </a:defRPr>
            </a:lvl1pPr>
          </a:lstStyle>
          <a:p>
            <a:r>
              <a:rPr lang="da-DK" dirty="0" smtClean="0"/>
              <a:t>Dit emne</a:t>
            </a:r>
            <a:endParaRPr lang="da-DK" dirty="0"/>
          </a:p>
        </p:txBody>
      </p:sp>
      <p:sp>
        <p:nvSpPr>
          <p:cNvPr id="3" name="Pladsholder til indhold 2"/>
          <p:cNvSpPr>
            <a:spLocks noGrp="1"/>
          </p:cNvSpPr>
          <p:nvPr>
            <p:ph idx="1"/>
          </p:nvPr>
        </p:nvSpPr>
        <p:spPr>
          <a:xfrm>
            <a:off x="245533" y="658556"/>
            <a:ext cx="3613983" cy="5393890"/>
          </a:xfrm>
        </p:spPr>
        <p:txBody>
          <a:bodyPr/>
          <a:lstStyle>
            <a:lvl1pPr>
              <a:defRPr sz="2000"/>
            </a:lvl1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9" name="Footer Placeholder 4"/>
          <p:cNvSpPr>
            <a:spLocks noGrp="1"/>
          </p:cNvSpPr>
          <p:nvPr>
            <p:ph type="ftr" sz="quarter" idx="3"/>
          </p:nvPr>
        </p:nvSpPr>
        <p:spPr>
          <a:xfrm>
            <a:off x="3418286" y="-27020"/>
            <a:ext cx="5174717" cy="365125"/>
          </a:xfrm>
          <a:prstGeom prst="rect">
            <a:avLst/>
          </a:prstGeom>
        </p:spPr>
        <p:txBody>
          <a:bodyPr vert="horz" lIns="91440" tIns="45720" rIns="91440" bIns="45720" rtlCol="0" anchor="ctr"/>
          <a:lstStyle>
            <a:lvl1pPr algn="ctr">
              <a:defRPr sz="2000" i="1">
                <a:solidFill>
                  <a:schemeClr val="bg2"/>
                </a:solidFill>
              </a:defRPr>
            </a:lvl1pPr>
          </a:lstStyle>
          <a:p>
            <a:r>
              <a:rPr lang="en-US" dirty="0" err="1" smtClean="0"/>
              <a:t>Dit</a:t>
            </a:r>
            <a:r>
              <a:rPr lang="en-US" dirty="0" smtClean="0"/>
              <a:t> </a:t>
            </a:r>
            <a:r>
              <a:rPr lang="en-US" dirty="0" err="1" smtClean="0"/>
              <a:t>navn</a:t>
            </a:r>
            <a:r>
              <a:rPr lang="en-US" dirty="0" smtClean="0"/>
              <a:t> her</a:t>
            </a:r>
            <a:endParaRPr lang="en-US" dirty="0"/>
          </a:p>
        </p:txBody>
      </p:sp>
      <p:sp>
        <p:nvSpPr>
          <p:cNvPr id="10" name="Pladsholder til indhold 2"/>
          <p:cNvSpPr>
            <a:spLocks noGrp="1"/>
          </p:cNvSpPr>
          <p:nvPr>
            <p:ph idx="13"/>
          </p:nvPr>
        </p:nvSpPr>
        <p:spPr>
          <a:xfrm>
            <a:off x="4254847" y="654157"/>
            <a:ext cx="3613983" cy="5393890"/>
          </a:xfrm>
        </p:spPr>
        <p:txBody>
          <a:bodyPr/>
          <a:lstStyle>
            <a:lvl1pPr>
              <a:defRPr sz="2000"/>
            </a:lvl1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1" name="Pladsholder til indhold 2"/>
          <p:cNvSpPr>
            <a:spLocks noGrp="1"/>
          </p:cNvSpPr>
          <p:nvPr>
            <p:ph idx="14"/>
          </p:nvPr>
        </p:nvSpPr>
        <p:spPr>
          <a:xfrm>
            <a:off x="8268544" y="654157"/>
            <a:ext cx="3613983" cy="5393890"/>
          </a:xfrm>
        </p:spPr>
        <p:txBody>
          <a:bodyPr/>
          <a:lstStyle>
            <a:lvl1pPr>
              <a:defRPr sz="2000"/>
            </a:lvl1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5" name="Text Placeholder 4"/>
          <p:cNvSpPr>
            <a:spLocks noGrp="1"/>
          </p:cNvSpPr>
          <p:nvPr>
            <p:ph type="body" sz="quarter" idx="15"/>
          </p:nvPr>
        </p:nvSpPr>
        <p:spPr>
          <a:xfrm>
            <a:off x="203787" y="6147192"/>
            <a:ext cx="7180788" cy="297252"/>
          </a:xfrm>
        </p:spPr>
        <p:txBody>
          <a:bodyPr>
            <a:normAutofit/>
          </a:bodyPr>
          <a:lstStyle>
            <a:lvl1pPr>
              <a:defRPr sz="1600">
                <a:solidFill>
                  <a:schemeClr val="tx1">
                    <a:lumMod val="95000"/>
                    <a:lumOff val="5000"/>
                  </a:schemeClr>
                </a:solidFill>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12"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13" name="Subtitle 2"/>
          <p:cNvSpPr>
            <a:spLocks noGrp="1"/>
          </p:cNvSpPr>
          <p:nvPr>
            <p:ph type="subTitle" idx="16" hasCustomPrompt="1"/>
          </p:nvPr>
        </p:nvSpPr>
        <p:spPr>
          <a:xfrm>
            <a:off x="233986" y="353473"/>
            <a:ext cx="11543315" cy="357920"/>
          </a:xfrm>
        </p:spPr>
        <p:txBody>
          <a:bodyPr>
            <a:noAutofit/>
          </a:bodyPr>
          <a:lstStyle>
            <a:lvl1pPr marL="0" indent="0" algn="l">
              <a:spcBef>
                <a:spcPts val="0"/>
              </a:spcBef>
              <a:buNone/>
              <a:defRPr sz="1800">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Din overskrift her</a:t>
            </a:r>
            <a:endParaRPr dirty="0"/>
          </a:p>
        </p:txBody>
      </p:sp>
    </p:spTree>
    <p:extLst>
      <p:ext uri="{BB962C8B-B14F-4D97-AF65-F5344CB8AC3E}">
        <p14:creationId xmlns:p14="http://schemas.microsoft.com/office/powerpoint/2010/main" val="2774162859"/>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to Collag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509588" y="862013"/>
            <a:ext cx="3209925" cy="2619375"/>
          </a:xfrm>
          <a:effectLst>
            <a:outerShdw blurRad="50800" dist="38100" dir="2700000" algn="tl" rotWithShape="0">
              <a:prstClr val="black">
                <a:alpha val="40000"/>
              </a:prstClr>
            </a:outerShdw>
          </a:effectLst>
        </p:spPr>
        <p:txBody>
          <a:bodyPr/>
          <a:lstStyle/>
          <a:p>
            <a:endParaRPr lang="en-US"/>
          </a:p>
        </p:txBody>
      </p:sp>
      <p:sp>
        <p:nvSpPr>
          <p:cNvPr id="10" name="Picture Placeholder 9"/>
          <p:cNvSpPr>
            <a:spLocks noGrp="1"/>
          </p:cNvSpPr>
          <p:nvPr>
            <p:ph type="pic" sz="quarter" idx="12"/>
          </p:nvPr>
        </p:nvSpPr>
        <p:spPr>
          <a:xfrm>
            <a:off x="2925763" y="2381250"/>
            <a:ext cx="2992437" cy="2654300"/>
          </a:xfrm>
          <a:effectLst>
            <a:outerShdw blurRad="50800" dist="38100" dir="2700000" algn="tl" rotWithShape="0">
              <a:prstClr val="black">
                <a:alpha val="40000"/>
              </a:prstClr>
            </a:outerShdw>
          </a:effectLst>
        </p:spPr>
        <p:txBody>
          <a:bodyPr/>
          <a:lstStyle/>
          <a:p>
            <a:endParaRPr lang="en-US"/>
          </a:p>
        </p:txBody>
      </p:sp>
      <p:sp>
        <p:nvSpPr>
          <p:cNvPr id="12" name="Picture Placeholder 11"/>
          <p:cNvSpPr>
            <a:spLocks noGrp="1"/>
          </p:cNvSpPr>
          <p:nvPr>
            <p:ph type="pic" sz="quarter" idx="13"/>
          </p:nvPr>
        </p:nvSpPr>
        <p:spPr>
          <a:xfrm>
            <a:off x="5022850" y="873125"/>
            <a:ext cx="4308475" cy="2551113"/>
          </a:xfrm>
          <a:effectLst>
            <a:outerShdw blurRad="50800" dist="38100" dir="2700000" algn="tl" rotWithShape="0">
              <a:prstClr val="black">
                <a:alpha val="40000"/>
              </a:prstClr>
            </a:outerShdw>
          </a:effectLst>
        </p:spPr>
        <p:txBody>
          <a:bodyPr/>
          <a:lstStyle/>
          <a:p>
            <a:endParaRPr lang="en-US"/>
          </a:p>
        </p:txBody>
      </p:sp>
      <p:sp>
        <p:nvSpPr>
          <p:cNvPr id="14" name="Picture Placeholder 13"/>
          <p:cNvSpPr>
            <a:spLocks noGrp="1"/>
          </p:cNvSpPr>
          <p:nvPr>
            <p:ph type="pic" sz="quarter" idx="14"/>
          </p:nvPr>
        </p:nvSpPr>
        <p:spPr>
          <a:xfrm>
            <a:off x="1020763" y="3856038"/>
            <a:ext cx="2301875" cy="2505075"/>
          </a:xfrm>
          <a:effectLst>
            <a:outerShdw blurRad="50800" dist="38100" dir="2700000" algn="tl" rotWithShape="0">
              <a:prstClr val="black">
                <a:alpha val="40000"/>
              </a:prstClr>
            </a:outerShdw>
          </a:effectLst>
        </p:spPr>
        <p:txBody>
          <a:bodyPr/>
          <a:lstStyle/>
          <a:p>
            <a:endParaRPr lang="en-US"/>
          </a:p>
        </p:txBody>
      </p:sp>
      <p:sp>
        <p:nvSpPr>
          <p:cNvPr id="16" name="Picture Placeholder 15"/>
          <p:cNvSpPr>
            <a:spLocks noGrp="1"/>
          </p:cNvSpPr>
          <p:nvPr>
            <p:ph type="pic" sz="quarter" idx="15"/>
          </p:nvPr>
        </p:nvSpPr>
        <p:spPr>
          <a:xfrm>
            <a:off x="5794375" y="3787775"/>
            <a:ext cx="3186113" cy="2211388"/>
          </a:xfrm>
          <a:effectLst>
            <a:outerShdw blurRad="50800" dist="38100" dir="2700000" algn="tl" rotWithShape="0">
              <a:prstClr val="black">
                <a:alpha val="40000"/>
              </a:prstClr>
            </a:outerShdw>
          </a:effectLst>
        </p:spPr>
        <p:txBody>
          <a:bodyPr/>
          <a:lstStyle/>
          <a:p>
            <a:endParaRPr lang="en-US"/>
          </a:p>
        </p:txBody>
      </p:sp>
      <p:sp>
        <p:nvSpPr>
          <p:cNvPr id="18" name="Picture Placeholder 17"/>
          <p:cNvSpPr>
            <a:spLocks noGrp="1"/>
          </p:cNvSpPr>
          <p:nvPr>
            <p:ph type="pic" sz="quarter" idx="16"/>
          </p:nvPr>
        </p:nvSpPr>
        <p:spPr>
          <a:xfrm>
            <a:off x="8878888" y="1077913"/>
            <a:ext cx="2992437" cy="3140075"/>
          </a:xfrm>
          <a:effectLst>
            <a:outerShdw blurRad="50800" dist="38100" dir="2700000" algn="tl" rotWithShape="0">
              <a:prstClr val="black">
                <a:alpha val="40000"/>
              </a:prstClr>
            </a:outerShdw>
          </a:effectLst>
        </p:spPr>
        <p:txBody>
          <a:bodyPr/>
          <a:lstStyle/>
          <a:p>
            <a:endParaRPr lang="en-US"/>
          </a:p>
        </p:txBody>
      </p:sp>
      <p:sp>
        <p:nvSpPr>
          <p:cNvPr id="20" name="Picture Placeholder 19"/>
          <p:cNvSpPr>
            <a:spLocks noGrp="1"/>
          </p:cNvSpPr>
          <p:nvPr>
            <p:ph type="pic" sz="quarter" idx="17"/>
          </p:nvPr>
        </p:nvSpPr>
        <p:spPr>
          <a:xfrm>
            <a:off x="9263063" y="3889375"/>
            <a:ext cx="2473325" cy="2233613"/>
          </a:xfrm>
          <a:effectLst>
            <a:outerShdw blurRad="50800" dist="38100" dir="2700000" algn="tl" rotWithShape="0">
              <a:prstClr val="black">
                <a:alpha val="40000"/>
              </a:prstClr>
            </a:outerShdw>
          </a:effectLst>
        </p:spPr>
        <p:txBody>
          <a:bodyPr/>
          <a:lstStyle/>
          <a:p>
            <a:endParaRPr lang="en-US"/>
          </a:p>
        </p:txBody>
      </p:sp>
      <p:sp>
        <p:nvSpPr>
          <p:cNvPr id="2" name="Title 1"/>
          <p:cNvSpPr>
            <a:spLocks noGrp="1"/>
          </p:cNvSpPr>
          <p:nvPr>
            <p:ph type="title" hasCustomPrompt="1"/>
          </p:nvPr>
        </p:nvSpPr>
        <p:spPr/>
        <p:txBody>
          <a:bodyPr/>
          <a:lstStyle>
            <a:lvl1pPr>
              <a:defRPr/>
            </a:lvl1pPr>
          </a:lstStyle>
          <a:p>
            <a:r>
              <a:rPr lang="da-DK" dirty="0" smtClean="0"/>
              <a:t>Dit emne</a:t>
            </a:r>
            <a:endParaRPr lang="en-US" dirty="0"/>
          </a:p>
        </p:txBody>
      </p:sp>
      <p:sp>
        <p:nvSpPr>
          <p:cNvPr id="11" name="Footer Placeholder 5"/>
          <p:cNvSpPr>
            <a:spLocks noGrp="1"/>
          </p:cNvSpPr>
          <p:nvPr>
            <p:ph type="ftr" sz="quarter" idx="18"/>
          </p:nvPr>
        </p:nvSpPr>
        <p:spPr>
          <a:xfrm>
            <a:off x="4381198" y="-19500"/>
            <a:ext cx="4048807" cy="365125"/>
          </a:xfrm>
          <a:prstGeom prst="rect">
            <a:avLst/>
          </a:prstGeom>
        </p:spPr>
        <p:txBody>
          <a:bodyPr/>
          <a:lstStyle>
            <a:lvl1pPr algn="ctr">
              <a:defRPr sz="2000" b="0" i="1">
                <a:solidFill>
                  <a:schemeClr val="bg2"/>
                </a:solidFill>
                <a:latin typeface="Calibri"/>
                <a:cs typeface="Calibri"/>
              </a:defRPr>
            </a:lvl1pPr>
          </a:lstStyle>
          <a:p>
            <a:r>
              <a:rPr lang="en-US" smtClean="0"/>
              <a:t>Dit navn her</a:t>
            </a:r>
            <a:endParaRPr lang="en-US" dirty="0"/>
          </a:p>
        </p:txBody>
      </p:sp>
      <p:sp>
        <p:nvSpPr>
          <p:cNvPr id="13" name="Slide Number Placeholder 6"/>
          <p:cNvSpPr>
            <a:spLocks noGrp="1"/>
          </p:cNvSpPr>
          <p:nvPr>
            <p:ph type="sldNum" sz="quarter" idx="19"/>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Tree>
    <p:extLst>
      <p:ext uri="{BB962C8B-B14F-4D97-AF65-F5344CB8AC3E}">
        <p14:creationId xmlns:p14="http://schemas.microsoft.com/office/powerpoint/2010/main" val="3249192290"/>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fotos - symetrisk hvi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smtClean="0"/>
              <a:t>Dit emne</a:t>
            </a:r>
            <a:endParaRPr lang="en-US" dirty="0"/>
          </a:p>
        </p:txBody>
      </p:sp>
      <p:sp>
        <p:nvSpPr>
          <p:cNvPr id="4" name="Footer Placeholder 3"/>
          <p:cNvSpPr>
            <a:spLocks noGrp="1"/>
          </p:cNvSpPr>
          <p:nvPr>
            <p:ph type="ftr" sz="quarter" idx="11"/>
          </p:nvPr>
        </p:nvSpPr>
        <p:spPr/>
        <p:txBody>
          <a:bodyPr/>
          <a:lstStyle/>
          <a:p>
            <a:r>
              <a:rPr lang="en-US" smtClean="0"/>
              <a:t>Dit navn her</a:t>
            </a:r>
            <a:endParaRPr lang="en-US"/>
          </a:p>
        </p:txBody>
      </p:sp>
      <p:grpSp>
        <p:nvGrpSpPr>
          <p:cNvPr id="10" name="Group 9"/>
          <p:cNvGrpSpPr/>
          <p:nvPr/>
        </p:nvGrpSpPr>
        <p:grpSpPr>
          <a:xfrm>
            <a:off x="1563446" y="1392217"/>
            <a:ext cx="9038813" cy="1200329"/>
            <a:chOff x="1172584" y="1381459"/>
            <a:chExt cx="6779110" cy="1200328"/>
          </a:xfrm>
        </p:grpSpPr>
        <p:sp>
          <p:nvSpPr>
            <p:cNvPr id="14" name="TextBox 13"/>
            <p:cNvSpPr txBox="1"/>
            <p:nvPr/>
          </p:nvSpPr>
          <p:spPr>
            <a:xfrm>
              <a:off x="4147073" y="1381459"/>
              <a:ext cx="830997" cy="1200328"/>
            </a:xfrm>
            <a:prstGeom prst="rect">
              <a:avLst/>
            </a:prstGeom>
            <a:noFill/>
          </p:spPr>
          <p:txBody>
            <a:bodyPr wrap="none" rtlCol="0">
              <a:spAutoFit/>
            </a:bodyPr>
            <a:lstStyle/>
            <a:p>
              <a:r>
                <a:rPr lang="en-US" sz="7200" dirty="0" smtClean="0">
                  <a:solidFill>
                    <a:schemeClr val="tx2">
                      <a:lumMod val="60000"/>
                      <a:lumOff val="40000"/>
                    </a:schemeClr>
                  </a:solidFill>
                  <a:latin typeface="Wingdings" pitchFamily="2" charset="2"/>
                </a:rPr>
                <a:t></a:t>
              </a:r>
              <a:endParaRPr lang="en-US" sz="72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12" name="Picture Placeholder 11"/>
          <p:cNvSpPr>
            <a:spLocks noGrp="1"/>
          </p:cNvSpPr>
          <p:nvPr>
            <p:ph type="pic" sz="quarter" idx="14"/>
          </p:nvPr>
        </p:nvSpPr>
        <p:spPr>
          <a:xfrm>
            <a:off x="762000" y="1066800"/>
            <a:ext cx="4632325" cy="5008563"/>
          </a:xfrm>
          <a:effectLst>
            <a:outerShdw blurRad="50800" dist="38100" dir="2700000" algn="tl" rotWithShape="0">
              <a:prstClr val="black">
                <a:alpha val="40000"/>
              </a:prstClr>
            </a:outerShdw>
          </a:effectLst>
        </p:spPr>
        <p:txBody>
          <a:bodyPr/>
          <a:lstStyle/>
          <a:p>
            <a:endParaRPr lang="en-US"/>
          </a:p>
        </p:txBody>
      </p:sp>
      <p:sp>
        <p:nvSpPr>
          <p:cNvPr id="17" name="Picture Placeholder 11"/>
          <p:cNvSpPr>
            <a:spLocks noGrp="1"/>
          </p:cNvSpPr>
          <p:nvPr>
            <p:ph type="pic" sz="quarter" idx="15"/>
          </p:nvPr>
        </p:nvSpPr>
        <p:spPr>
          <a:xfrm>
            <a:off x="6654800" y="1066800"/>
            <a:ext cx="4632325" cy="5008563"/>
          </a:xfrm>
          <a:effectLst>
            <a:outerShdw blurRad="50800" dist="38100" dir="2700000" algn="tl" rotWithShape="0">
              <a:prstClr val="black">
                <a:alpha val="40000"/>
              </a:prstClr>
            </a:outerShdw>
          </a:effectLst>
        </p:spPr>
        <p:txBody>
          <a:bodyPr/>
          <a:lstStyle/>
          <a:p>
            <a:endParaRPr lang="en-US"/>
          </a:p>
        </p:txBody>
      </p:sp>
      <p:sp>
        <p:nvSpPr>
          <p:cNvPr id="13"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19" name="Subtitle 2"/>
          <p:cNvSpPr>
            <a:spLocks noGrp="1"/>
          </p:cNvSpPr>
          <p:nvPr>
            <p:ph type="subTitle" idx="1" hasCustomPrompt="1"/>
          </p:nvPr>
        </p:nvSpPr>
        <p:spPr>
          <a:xfrm>
            <a:off x="337066" y="412221"/>
            <a:ext cx="4729158" cy="357920"/>
          </a:xfrm>
        </p:spPr>
        <p:txBody>
          <a:bodyPr>
            <a:noAutofit/>
          </a:bodyPr>
          <a:lstStyle>
            <a:lvl1pPr marL="0" indent="0" algn="l">
              <a:spcBef>
                <a:spcPts val="0"/>
              </a:spcBef>
              <a:buNone/>
              <a:defRPr sz="2400">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Din overskrift her</a:t>
            </a:r>
            <a:endParaRPr dirty="0"/>
          </a:p>
        </p:txBody>
      </p:sp>
    </p:spTree>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2 indhold - hvid Symetrisk">
    <p:spTree>
      <p:nvGrpSpPr>
        <p:cNvPr id="1" name=""/>
        <p:cNvGrpSpPr/>
        <p:nvPr/>
      </p:nvGrpSpPr>
      <p:grpSpPr>
        <a:xfrm>
          <a:off x="0" y="0"/>
          <a:ext cx="0" cy="0"/>
          <a:chOff x="0" y="0"/>
          <a:chExt cx="0" cy="0"/>
        </a:xfrm>
      </p:grpSpPr>
      <p:pic>
        <p:nvPicPr>
          <p:cNvPr id="10" name="Picture 2" descr="pageAccent-Full.png"/>
          <p:cNvPicPr>
            <a:picLocks noChangeAspect="1" noChangeArrowheads="1"/>
          </p:cNvPicPr>
          <p:nvPr/>
        </p:nvPicPr>
        <p:blipFill>
          <a:blip r:embed="rId2"/>
          <a:srcRect/>
          <a:stretch>
            <a:fillRect/>
          </a:stretch>
        </p:blipFill>
        <p:spPr bwMode="auto">
          <a:xfrm>
            <a:off x="793753" y="733623"/>
            <a:ext cx="10604500" cy="304800"/>
          </a:xfrm>
          <a:prstGeom prst="rect">
            <a:avLst/>
          </a:prstGeom>
          <a:noFill/>
          <a:ln>
            <a:noFill/>
          </a:ln>
        </p:spPr>
      </p:pic>
      <p:sp>
        <p:nvSpPr>
          <p:cNvPr id="2" name="Title 1"/>
          <p:cNvSpPr>
            <a:spLocks noGrp="1"/>
          </p:cNvSpPr>
          <p:nvPr>
            <p:ph type="title" hasCustomPrompt="1"/>
          </p:nvPr>
        </p:nvSpPr>
        <p:spPr/>
        <p:txBody>
          <a:bodyPr/>
          <a:lstStyle>
            <a:lvl1pPr>
              <a:defRPr/>
            </a:lvl1pPr>
          </a:lstStyle>
          <a:p>
            <a:r>
              <a:rPr lang="da-DK" dirty="0" smtClean="0"/>
              <a:t>Dit emne</a:t>
            </a:r>
            <a:endParaRPr lang="en-US" dirty="0"/>
          </a:p>
        </p:txBody>
      </p:sp>
      <p:sp>
        <p:nvSpPr>
          <p:cNvPr id="3" name="Text Placeholder 2"/>
          <p:cNvSpPr>
            <a:spLocks noGrp="1"/>
          </p:cNvSpPr>
          <p:nvPr>
            <p:ph type="body" idx="1"/>
          </p:nvPr>
        </p:nvSpPr>
        <p:spPr>
          <a:xfrm>
            <a:off x="1574800" y="932234"/>
            <a:ext cx="3657600" cy="903287"/>
          </a:xfrm>
        </p:spPr>
        <p:txBody>
          <a:bodyPr anchor="ctr" anchorCtr="0">
            <a:noAutofit/>
          </a:bodyPr>
          <a:lstStyle>
            <a:lvl1pPr marL="0" indent="0" algn="ctr">
              <a:spcBef>
                <a:spcPts val="0"/>
              </a:spcBef>
              <a:buNone/>
              <a:defRPr sz="3200" b="0">
                <a:solidFill>
                  <a:schemeClr val="tx1">
                    <a:lumMod val="85000"/>
                    <a:lumOff val="15000"/>
                  </a:schemeClr>
                </a:solidFill>
              </a:defRPr>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da-DK" smtClean="0"/>
              <a:t>Click to edit Master text styles</a:t>
            </a:r>
          </a:p>
        </p:txBody>
      </p:sp>
      <p:sp>
        <p:nvSpPr>
          <p:cNvPr id="4" name="Content Placeholder 3"/>
          <p:cNvSpPr>
            <a:spLocks noGrp="1"/>
          </p:cNvSpPr>
          <p:nvPr>
            <p:ph sz="half" idx="2"/>
          </p:nvPr>
        </p:nvSpPr>
        <p:spPr>
          <a:xfrm>
            <a:off x="1117600" y="2151529"/>
            <a:ext cx="4572000" cy="4064000"/>
          </a:xfrm>
        </p:spPr>
        <p:txBody>
          <a:bodyPr>
            <a:normAutofit/>
          </a:bodyPr>
          <a:lstStyle>
            <a:lvl1pPr marL="376757" indent="-376757">
              <a:defRPr sz="2400">
                <a:solidFill>
                  <a:schemeClr val="tx1">
                    <a:lumMod val="85000"/>
                    <a:lumOff val="15000"/>
                  </a:schemeClr>
                </a:solidFill>
              </a:defRPr>
            </a:lvl1pPr>
            <a:lvl2pPr marL="764098" indent="-376757">
              <a:defRPr sz="2400">
                <a:solidFill>
                  <a:schemeClr val="tx1">
                    <a:lumMod val="85000"/>
                    <a:lumOff val="15000"/>
                  </a:schemeClr>
                </a:solidFill>
              </a:defRPr>
            </a:lvl2pPr>
            <a:lvl3pPr marL="1140855" indent="-376757">
              <a:defRPr sz="2400">
                <a:solidFill>
                  <a:schemeClr val="tx1">
                    <a:lumMod val="85000"/>
                    <a:lumOff val="15000"/>
                  </a:schemeClr>
                </a:solidFill>
              </a:defRPr>
            </a:lvl3pPr>
            <a:lvl4pPr marL="1528195" indent="-376757">
              <a:defRPr sz="2400">
                <a:solidFill>
                  <a:schemeClr val="tx1">
                    <a:lumMod val="85000"/>
                    <a:lumOff val="15000"/>
                  </a:schemeClr>
                </a:solidFill>
              </a:defRPr>
            </a:lvl4pPr>
            <a:lvl5pPr marL="1907070" indent="-378875">
              <a:defRPr sz="2400">
                <a:solidFill>
                  <a:schemeClr val="tx1">
                    <a:lumMod val="85000"/>
                    <a:lumOff val="15000"/>
                  </a:schemeClr>
                </a:solidFill>
              </a:defRPr>
            </a:lvl5pPr>
            <a:lvl6pPr marL="2283827" indent="-376757">
              <a:defRPr sz="2100"/>
            </a:lvl6pPr>
            <a:lvl7pPr marL="2671167" indent="-376757">
              <a:defRPr sz="2100"/>
            </a:lvl7pPr>
            <a:lvl8pPr marL="3047924" indent="-376757">
              <a:defRPr sz="2100"/>
            </a:lvl8pPr>
            <a:lvl9pPr marL="3424681" indent="-376757">
              <a:defRPr sz="21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dirty="0" smtClean="0"/>
          </a:p>
        </p:txBody>
      </p:sp>
      <p:sp>
        <p:nvSpPr>
          <p:cNvPr id="5" name="Text Placeholder 4"/>
          <p:cNvSpPr>
            <a:spLocks noGrp="1"/>
          </p:cNvSpPr>
          <p:nvPr>
            <p:ph type="body" sz="quarter" idx="3"/>
          </p:nvPr>
        </p:nvSpPr>
        <p:spPr>
          <a:xfrm>
            <a:off x="7025341" y="932234"/>
            <a:ext cx="3657600" cy="903287"/>
          </a:xfrm>
        </p:spPr>
        <p:txBody>
          <a:bodyPr anchor="ctr" anchorCtr="0">
            <a:noAutofit/>
          </a:bodyPr>
          <a:lstStyle>
            <a:lvl1pPr marL="0" indent="0" algn="ctr">
              <a:spcBef>
                <a:spcPts val="0"/>
              </a:spcBef>
              <a:buNone/>
              <a:defRPr sz="3200" b="0">
                <a:solidFill>
                  <a:schemeClr val="tx1">
                    <a:lumMod val="85000"/>
                    <a:lumOff val="15000"/>
                  </a:schemeClr>
                </a:solidFill>
              </a:defRPr>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da-DK" smtClean="0"/>
              <a:t>Click to edit Master text styles</a:t>
            </a:r>
          </a:p>
        </p:txBody>
      </p:sp>
      <p:sp>
        <p:nvSpPr>
          <p:cNvPr id="6" name="Content Placeholder 5"/>
          <p:cNvSpPr>
            <a:spLocks noGrp="1"/>
          </p:cNvSpPr>
          <p:nvPr>
            <p:ph sz="quarter" idx="4"/>
          </p:nvPr>
        </p:nvSpPr>
        <p:spPr>
          <a:xfrm>
            <a:off x="6568141" y="2151529"/>
            <a:ext cx="4572000" cy="4064000"/>
          </a:xfrm>
        </p:spPr>
        <p:txBody>
          <a:bodyPr>
            <a:normAutofit/>
          </a:bodyPr>
          <a:lstStyle>
            <a:lvl1pPr marL="376757" indent="-376757">
              <a:defRPr sz="2400">
                <a:solidFill>
                  <a:schemeClr val="tx1">
                    <a:lumMod val="85000"/>
                    <a:lumOff val="15000"/>
                  </a:schemeClr>
                </a:solidFill>
              </a:defRPr>
            </a:lvl1pPr>
            <a:lvl2pPr marL="764098" indent="-376757">
              <a:defRPr sz="2400">
                <a:solidFill>
                  <a:schemeClr val="tx1">
                    <a:lumMod val="85000"/>
                    <a:lumOff val="15000"/>
                  </a:schemeClr>
                </a:solidFill>
              </a:defRPr>
            </a:lvl2pPr>
            <a:lvl3pPr marL="1140855" indent="-376757">
              <a:defRPr sz="2400">
                <a:solidFill>
                  <a:schemeClr val="tx1">
                    <a:lumMod val="85000"/>
                    <a:lumOff val="15000"/>
                  </a:schemeClr>
                </a:solidFill>
              </a:defRPr>
            </a:lvl3pPr>
            <a:lvl4pPr marL="1528195" indent="-376757">
              <a:defRPr sz="2400">
                <a:solidFill>
                  <a:schemeClr val="tx1">
                    <a:lumMod val="85000"/>
                    <a:lumOff val="15000"/>
                  </a:schemeClr>
                </a:solidFill>
              </a:defRPr>
            </a:lvl4pPr>
            <a:lvl5pPr marL="1907070" indent="-376757">
              <a:defRPr sz="2400">
                <a:solidFill>
                  <a:schemeClr val="tx1">
                    <a:lumMod val="85000"/>
                    <a:lumOff val="15000"/>
                  </a:schemeClr>
                </a:solidFill>
              </a:defRPr>
            </a:lvl5pPr>
            <a:lvl6pPr marL="2283827" indent="-376757">
              <a:defRPr sz="2100"/>
            </a:lvl6pPr>
            <a:lvl7pPr marL="2671167" indent="-376757">
              <a:defRPr sz="2100"/>
            </a:lvl7pPr>
            <a:lvl8pPr marL="3047924" indent="-376757">
              <a:defRPr sz="2100"/>
            </a:lvl8pPr>
            <a:lvl9pPr marL="3424681" indent="-376757">
              <a:defRPr sz="21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dirty="0"/>
          </a:p>
        </p:txBody>
      </p:sp>
      <p:sp>
        <p:nvSpPr>
          <p:cNvPr id="8" name="Footer Placeholder 7"/>
          <p:cNvSpPr>
            <a:spLocks noGrp="1"/>
          </p:cNvSpPr>
          <p:nvPr>
            <p:ph type="ftr" sz="quarter" idx="11"/>
          </p:nvPr>
        </p:nvSpPr>
        <p:spPr/>
        <p:txBody>
          <a:bodyPr/>
          <a:lstStyle/>
          <a:p>
            <a:r>
              <a:rPr lang="en-US" smtClean="0"/>
              <a:t>Dit navn her</a:t>
            </a:r>
            <a:endParaRPr lang="en-US"/>
          </a:p>
        </p:txBody>
      </p:sp>
      <p:pic>
        <p:nvPicPr>
          <p:cNvPr id="2050" name="Picture 2" descr="comparisonRule.png"/>
          <p:cNvPicPr>
            <a:picLocks noChangeAspect="1" noChangeArrowheads="1"/>
          </p:cNvPicPr>
          <p:nvPr/>
        </p:nvPicPr>
        <p:blipFill>
          <a:blip r:embed="rId3"/>
          <a:srcRect/>
          <a:stretch>
            <a:fillRect/>
          </a:stretch>
        </p:blipFill>
        <p:spPr bwMode="auto">
          <a:xfrm>
            <a:off x="1663700" y="1909118"/>
            <a:ext cx="3479800" cy="133351"/>
          </a:xfrm>
          <a:prstGeom prst="rect">
            <a:avLst/>
          </a:prstGeom>
          <a:noFill/>
        </p:spPr>
      </p:pic>
      <p:pic>
        <p:nvPicPr>
          <p:cNvPr id="12" name="Picture 2" descr="comparisonRule.png"/>
          <p:cNvPicPr>
            <a:picLocks noChangeAspect="1" noChangeArrowheads="1"/>
          </p:cNvPicPr>
          <p:nvPr/>
        </p:nvPicPr>
        <p:blipFill>
          <a:blip r:embed="rId3"/>
          <a:srcRect/>
          <a:stretch>
            <a:fillRect/>
          </a:stretch>
        </p:blipFill>
        <p:spPr bwMode="auto">
          <a:xfrm>
            <a:off x="7114241" y="1909118"/>
            <a:ext cx="3479800" cy="133351"/>
          </a:xfrm>
          <a:prstGeom prst="rect">
            <a:avLst/>
          </a:prstGeom>
          <a:noFill/>
        </p:spPr>
      </p:pic>
      <p:sp>
        <p:nvSpPr>
          <p:cNvPr id="13"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Tree>
    <p:extLst>
      <p:ext uri="{BB962C8B-B14F-4D97-AF65-F5344CB8AC3E}">
        <p14:creationId xmlns:p14="http://schemas.microsoft.com/office/powerpoint/2010/main" val="3145614559"/>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Efterkommere Oldebørn - gråsort">
    <p:bg>
      <p:bgPr>
        <a:gradFill>
          <a:gsLst>
            <a:gs pos="0">
              <a:schemeClr val="bg2">
                <a:lumMod val="20000"/>
                <a:lumOff val="80000"/>
              </a:schemeClr>
            </a:gs>
            <a:gs pos="23000">
              <a:schemeClr val="tx1"/>
            </a:gs>
            <a:gs pos="99000">
              <a:srgbClr val="C3CACF"/>
            </a:gs>
            <a:gs pos="62000">
              <a:schemeClr val="tx2"/>
            </a:gs>
          </a:gsLst>
          <a:lin ang="5400000" scaled="1"/>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2"/>
                </a:solidFill>
                <a:effectLst>
                  <a:outerShdw blurRad="50800" dist="38100" dir="2700000" algn="tl" rotWithShape="0">
                    <a:prstClr val="black">
                      <a:alpha val="40000"/>
                    </a:prstClr>
                  </a:outerShdw>
                </a:effectLst>
              </a:defRPr>
            </a:lvl1pPr>
          </a:lstStyle>
          <a:p>
            <a:r>
              <a:rPr lang="da-DK" dirty="0" smtClean="0"/>
              <a:t>Børn og børnebørn og oldebørn</a:t>
            </a:r>
            <a:endParaRPr dirty="0"/>
          </a:p>
        </p:txBody>
      </p:sp>
      <p:sp>
        <p:nvSpPr>
          <p:cNvPr id="3" name="Footer Placeholder 2"/>
          <p:cNvSpPr>
            <a:spLocks noGrp="1"/>
          </p:cNvSpPr>
          <p:nvPr>
            <p:ph type="ftr" sz="quarter" idx="11"/>
          </p:nvPr>
        </p:nvSpPr>
        <p:spPr>
          <a:xfrm>
            <a:off x="4207775" y="-52966"/>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248" name="Afrundet rektangel 35">
            <a:hlinkClick r:id="rId3" action="ppaction://hlinksldjump" highlightClick="1"/>
          </p:cNvPr>
          <p:cNvSpPr/>
          <p:nvPr userDrawn="1"/>
        </p:nvSpPr>
        <p:spPr>
          <a:xfrm>
            <a:off x="5613341" y="6588256"/>
            <a:ext cx="971049"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Slægt</a:t>
            </a:r>
            <a:endParaRPr lang="da-DK" sz="1400" dirty="0">
              <a:solidFill>
                <a:schemeClr val="bg1"/>
              </a:solidFill>
              <a:latin typeface="Calibri"/>
              <a:cs typeface="Calibri"/>
            </a:endParaRPr>
          </a:p>
        </p:txBody>
      </p:sp>
      <p:sp>
        <p:nvSpPr>
          <p:cNvPr id="86" name="Slide Number Placeholder 6"/>
          <p:cNvSpPr>
            <a:spLocks noGrp="1"/>
          </p:cNvSpPr>
          <p:nvPr>
            <p:ph type="sldNum" sz="quarter" idx="12"/>
          </p:nvPr>
        </p:nvSpPr>
        <p:spPr>
          <a:xfrm>
            <a:off x="-635" y="6590141"/>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82" name="Picture Placeholder 16"/>
          <p:cNvSpPr>
            <a:spLocks noGrp="1"/>
          </p:cNvSpPr>
          <p:nvPr>
            <p:ph type="pic" sz="quarter" idx="13"/>
          </p:nvPr>
        </p:nvSpPr>
        <p:spPr>
          <a:xfrm>
            <a:off x="6739098" y="21839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1" name="Rectangle 215"/>
          <p:cNvSpPr/>
          <p:nvPr userDrawn="1"/>
        </p:nvSpPr>
        <p:spPr>
          <a:xfrm rot="16200000">
            <a:off x="3405340" y="1520742"/>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92" name="Picture Placeholder 16"/>
          <p:cNvSpPr>
            <a:spLocks noGrp="1"/>
          </p:cNvSpPr>
          <p:nvPr>
            <p:ph type="pic" sz="quarter" idx="81"/>
          </p:nvPr>
        </p:nvSpPr>
        <p:spPr>
          <a:xfrm>
            <a:off x="3221949" y="593477"/>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95" name="Picture Placeholder 16"/>
          <p:cNvSpPr>
            <a:spLocks noGrp="1"/>
          </p:cNvSpPr>
          <p:nvPr>
            <p:ph type="pic" sz="quarter" idx="82"/>
          </p:nvPr>
        </p:nvSpPr>
        <p:spPr>
          <a:xfrm>
            <a:off x="5682283" y="217601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6" name="Picture Placeholder 16"/>
          <p:cNvSpPr>
            <a:spLocks noGrp="1"/>
          </p:cNvSpPr>
          <p:nvPr>
            <p:ph type="pic" sz="quarter" idx="83"/>
          </p:nvPr>
        </p:nvSpPr>
        <p:spPr>
          <a:xfrm>
            <a:off x="4633657" y="21839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7" name="Picture Placeholder 16"/>
          <p:cNvSpPr>
            <a:spLocks noGrp="1"/>
          </p:cNvSpPr>
          <p:nvPr>
            <p:ph type="pic" sz="quarter" idx="84"/>
          </p:nvPr>
        </p:nvSpPr>
        <p:spPr>
          <a:xfrm>
            <a:off x="7795236" y="217701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8" name="Picture Placeholder 16"/>
          <p:cNvSpPr>
            <a:spLocks noGrp="1"/>
          </p:cNvSpPr>
          <p:nvPr>
            <p:ph type="pic" sz="quarter" idx="89"/>
          </p:nvPr>
        </p:nvSpPr>
        <p:spPr>
          <a:xfrm>
            <a:off x="3586480" y="218877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9" name="Rectangle 238"/>
          <p:cNvSpPr/>
          <p:nvPr userDrawn="1"/>
        </p:nvSpPr>
        <p:spPr>
          <a:xfrm rot="16200000">
            <a:off x="8350319" y="1537721"/>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00" name="Picture Placeholder 16"/>
          <p:cNvSpPr>
            <a:spLocks noGrp="1"/>
          </p:cNvSpPr>
          <p:nvPr>
            <p:ph type="pic" sz="quarter" idx="100"/>
          </p:nvPr>
        </p:nvSpPr>
        <p:spPr>
          <a:xfrm>
            <a:off x="8168912" y="583304"/>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1" name="Text Placeholder 6"/>
          <p:cNvSpPr>
            <a:spLocks noGrp="1"/>
          </p:cNvSpPr>
          <p:nvPr>
            <p:ph type="body" sz="quarter" idx="107" hasCustomPrompt="1"/>
          </p:nvPr>
        </p:nvSpPr>
        <p:spPr>
          <a:xfrm>
            <a:off x="3682346" y="1530173"/>
            <a:ext cx="2390976" cy="170400"/>
          </a:xfrm>
        </p:spPr>
        <p:txBody>
          <a:bodyPr>
            <a:noAutofit/>
          </a:bodyPr>
          <a:lstStyle>
            <a:lvl1pPr algn="l">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102" name="Text Placeholder 6"/>
          <p:cNvSpPr>
            <a:spLocks noGrp="1"/>
          </p:cNvSpPr>
          <p:nvPr>
            <p:ph type="body" sz="quarter" idx="108" hasCustomPrompt="1"/>
          </p:nvPr>
        </p:nvSpPr>
        <p:spPr>
          <a:xfrm>
            <a:off x="6099093" y="1516637"/>
            <a:ext cx="2390976" cy="17040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103" name="Text Placeholder 6"/>
          <p:cNvSpPr>
            <a:spLocks noGrp="1"/>
          </p:cNvSpPr>
          <p:nvPr>
            <p:ph type="body" sz="quarter" idx="109" hasCustomPrompt="1"/>
          </p:nvPr>
        </p:nvSpPr>
        <p:spPr>
          <a:xfrm>
            <a:off x="3507495" y="3191856"/>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4" name="Text Placeholder 6"/>
          <p:cNvSpPr>
            <a:spLocks noGrp="1"/>
          </p:cNvSpPr>
          <p:nvPr>
            <p:ph type="body" sz="quarter" idx="110" hasCustomPrompt="1"/>
          </p:nvPr>
        </p:nvSpPr>
        <p:spPr>
          <a:xfrm>
            <a:off x="4558007" y="320601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5" name="Text Placeholder 6"/>
          <p:cNvSpPr>
            <a:spLocks noGrp="1"/>
          </p:cNvSpPr>
          <p:nvPr>
            <p:ph type="body" sz="quarter" idx="111" hasCustomPrompt="1"/>
          </p:nvPr>
        </p:nvSpPr>
        <p:spPr>
          <a:xfrm>
            <a:off x="5600240" y="32028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6" name="Text Placeholder 6"/>
          <p:cNvSpPr>
            <a:spLocks noGrp="1"/>
          </p:cNvSpPr>
          <p:nvPr>
            <p:ph type="body" sz="quarter" idx="112" hasCustomPrompt="1"/>
          </p:nvPr>
        </p:nvSpPr>
        <p:spPr>
          <a:xfrm>
            <a:off x="6680133" y="32028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7" name="Text Placeholder 6"/>
          <p:cNvSpPr>
            <a:spLocks noGrp="1"/>
          </p:cNvSpPr>
          <p:nvPr>
            <p:ph type="body" sz="quarter" idx="113" hasCustomPrompt="1"/>
          </p:nvPr>
        </p:nvSpPr>
        <p:spPr>
          <a:xfrm>
            <a:off x="7725470" y="319425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8" name="TextBox 92"/>
          <p:cNvSpPr txBox="1"/>
          <p:nvPr userDrawn="1"/>
        </p:nvSpPr>
        <p:spPr>
          <a:xfrm>
            <a:off x="4162179" y="714753"/>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109" name="Picture Placeholder 16"/>
          <p:cNvSpPr>
            <a:spLocks noGrp="1"/>
          </p:cNvSpPr>
          <p:nvPr>
            <p:ph type="pic" sz="quarter" idx="124"/>
          </p:nvPr>
        </p:nvSpPr>
        <p:spPr>
          <a:xfrm>
            <a:off x="298187" y="593476"/>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14" name="Picture Placeholder 16"/>
          <p:cNvSpPr>
            <a:spLocks noGrp="1"/>
          </p:cNvSpPr>
          <p:nvPr>
            <p:ph type="pic" sz="quarter" idx="125"/>
          </p:nvPr>
        </p:nvSpPr>
        <p:spPr>
          <a:xfrm>
            <a:off x="11135775" y="589267"/>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15" name="Text Placeholder 6"/>
          <p:cNvSpPr>
            <a:spLocks noGrp="1"/>
          </p:cNvSpPr>
          <p:nvPr>
            <p:ph type="body" sz="quarter" idx="126" hasCustomPrompt="1"/>
          </p:nvPr>
        </p:nvSpPr>
        <p:spPr>
          <a:xfrm>
            <a:off x="10830926" y="1522713"/>
            <a:ext cx="1253912" cy="20719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16" name="Picture Placeholder 16"/>
          <p:cNvSpPr>
            <a:spLocks noGrp="1"/>
          </p:cNvSpPr>
          <p:nvPr>
            <p:ph type="pic" sz="quarter" idx="150"/>
          </p:nvPr>
        </p:nvSpPr>
        <p:spPr>
          <a:xfrm>
            <a:off x="11218763" y="390276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17" name="Text Placeholder 6"/>
          <p:cNvSpPr>
            <a:spLocks noGrp="1"/>
          </p:cNvSpPr>
          <p:nvPr>
            <p:ph type="body" sz="quarter" idx="151" hasCustomPrompt="1"/>
          </p:nvPr>
        </p:nvSpPr>
        <p:spPr>
          <a:xfrm>
            <a:off x="11240849" y="4957461"/>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18" name="Picture Placeholder 16"/>
          <p:cNvSpPr>
            <a:spLocks noGrp="1"/>
          </p:cNvSpPr>
          <p:nvPr>
            <p:ph type="pic" sz="quarter" idx="152"/>
          </p:nvPr>
        </p:nvSpPr>
        <p:spPr>
          <a:xfrm>
            <a:off x="10215188" y="39053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19" name="Text Placeholder 6"/>
          <p:cNvSpPr>
            <a:spLocks noGrp="1"/>
          </p:cNvSpPr>
          <p:nvPr>
            <p:ph type="body" sz="quarter" idx="153" hasCustomPrompt="1"/>
          </p:nvPr>
        </p:nvSpPr>
        <p:spPr>
          <a:xfrm>
            <a:off x="10231390" y="496008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25" name="Text Placeholder 6"/>
          <p:cNvSpPr>
            <a:spLocks noGrp="1"/>
          </p:cNvSpPr>
          <p:nvPr>
            <p:ph type="body" sz="quarter" idx="154" hasCustomPrompt="1"/>
          </p:nvPr>
        </p:nvSpPr>
        <p:spPr>
          <a:xfrm>
            <a:off x="71375" y="1521704"/>
            <a:ext cx="1238559" cy="220234"/>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36" name="Picture Placeholder 16"/>
          <p:cNvSpPr>
            <a:spLocks noGrp="1"/>
          </p:cNvSpPr>
          <p:nvPr>
            <p:ph type="pic" sz="quarter" idx="214"/>
          </p:nvPr>
        </p:nvSpPr>
        <p:spPr>
          <a:xfrm>
            <a:off x="11058934" y="5582732"/>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41" name="Text Placeholder 6"/>
          <p:cNvSpPr>
            <a:spLocks noGrp="1"/>
          </p:cNvSpPr>
          <p:nvPr>
            <p:ph type="body" sz="quarter" idx="215" hasCustomPrompt="1"/>
          </p:nvPr>
        </p:nvSpPr>
        <p:spPr>
          <a:xfrm>
            <a:off x="11067302" y="627800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2" name="Picture Placeholder 16"/>
          <p:cNvSpPr>
            <a:spLocks noGrp="1"/>
          </p:cNvSpPr>
          <p:nvPr>
            <p:ph type="pic" sz="quarter" idx="218"/>
          </p:nvPr>
        </p:nvSpPr>
        <p:spPr>
          <a:xfrm>
            <a:off x="11579902" y="5582098"/>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43" name="Picture Placeholder 16"/>
          <p:cNvSpPr>
            <a:spLocks noGrp="1"/>
          </p:cNvSpPr>
          <p:nvPr>
            <p:ph type="pic" sz="quarter" idx="221"/>
          </p:nvPr>
        </p:nvSpPr>
        <p:spPr>
          <a:xfrm>
            <a:off x="9207304" y="39075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44" name="Text Placeholder 6"/>
          <p:cNvSpPr>
            <a:spLocks noGrp="1"/>
          </p:cNvSpPr>
          <p:nvPr>
            <p:ph type="body" sz="quarter" idx="222" hasCustomPrompt="1"/>
          </p:nvPr>
        </p:nvSpPr>
        <p:spPr>
          <a:xfrm>
            <a:off x="9229390" y="4962236"/>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5" name="Picture Placeholder 16"/>
          <p:cNvSpPr>
            <a:spLocks noGrp="1"/>
          </p:cNvSpPr>
          <p:nvPr>
            <p:ph type="pic" sz="quarter" idx="223"/>
          </p:nvPr>
        </p:nvSpPr>
        <p:spPr>
          <a:xfrm>
            <a:off x="8203729" y="391011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46" name="Text Placeholder 6"/>
          <p:cNvSpPr>
            <a:spLocks noGrp="1"/>
          </p:cNvSpPr>
          <p:nvPr>
            <p:ph type="body" sz="quarter" idx="224" hasCustomPrompt="1"/>
          </p:nvPr>
        </p:nvSpPr>
        <p:spPr>
          <a:xfrm>
            <a:off x="8219931" y="496486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7" name="Picture Placeholder 16"/>
          <p:cNvSpPr>
            <a:spLocks noGrp="1"/>
          </p:cNvSpPr>
          <p:nvPr>
            <p:ph type="pic" sz="quarter" idx="225"/>
          </p:nvPr>
        </p:nvSpPr>
        <p:spPr>
          <a:xfrm>
            <a:off x="7187894" y="390393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48" name="Text Placeholder 6"/>
          <p:cNvSpPr>
            <a:spLocks noGrp="1"/>
          </p:cNvSpPr>
          <p:nvPr>
            <p:ph type="body" sz="quarter" idx="226" hasCustomPrompt="1"/>
          </p:nvPr>
        </p:nvSpPr>
        <p:spPr>
          <a:xfrm>
            <a:off x="7209980" y="4958632"/>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9" name="Picture Placeholder 16"/>
          <p:cNvSpPr>
            <a:spLocks noGrp="1"/>
          </p:cNvSpPr>
          <p:nvPr>
            <p:ph type="pic" sz="quarter" idx="227"/>
          </p:nvPr>
        </p:nvSpPr>
        <p:spPr>
          <a:xfrm>
            <a:off x="6184319" y="39065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0" name="Text Placeholder 6"/>
          <p:cNvSpPr>
            <a:spLocks noGrp="1"/>
          </p:cNvSpPr>
          <p:nvPr>
            <p:ph type="body" sz="quarter" idx="228" hasCustomPrompt="1"/>
          </p:nvPr>
        </p:nvSpPr>
        <p:spPr>
          <a:xfrm>
            <a:off x="6200521" y="4961256"/>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1" name="Picture Placeholder 16"/>
          <p:cNvSpPr>
            <a:spLocks noGrp="1"/>
          </p:cNvSpPr>
          <p:nvPr>
            <p:ph type="pic" sz="quarter" idx="229"/>
          </p:nvPr>
        </p:nvSpPr>
        <p:spPr>
          <a:xfrm>
            <a:off x="5176435" y="39087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2" name="Text Placeholder 6"/>
          <p:cNvSpPr>
            <a:spLocks noGrp="1"/>
          </p:cNvSpPr>
          <p:nvPr>
            <p:ph type="body" sz="quarter" idx="230" hasCustomPrompt="1"/>
          </p:nvPr>
        </p:nvSpPr>
        <p:spPr>
          <a:xfrm>
            <a:off x="5198521" y="4963407"/>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3" name="Picture Placeholder 16"/>
          <p:cNvSpPr>
            <a:spLocks noGrp="1"/>
          </p:cNvSpPr>
          <p:nvPr>
            <p:ph type="pic" sz="quarter" idx="231"/>
          </p:nvPr>
        </p:nvSpPr>
        <p:spPr>
          <a:xfrm>
            <a:off x="4172860" y="391128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4" name="Text Placeholder 6"/>
          <p:cNvSpPr>
            <a:spLocks noGrp="1"/>
          </p:cNvSpPr>
          <p:nvPr>
            <p:ph type="body" sz="quarter" idx="232" hasCustomPrompt="1"/>
          </p:nvPr>
        </p:nvSpPr>
        <p:spPr>
          <a:xfrm>
            <a:off x="4189062" y="4966031"/>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5" name="Picture Placeholder 16"/>
          <p:cNvSpPr>
            <a:spLocks noGrp="1"/>
          </p:cNvSpPr>
          <p:nvPr>
            <p:ph type="pic" sz="quarter" idx="233"/>
          </p:nvPr>
        </p:nvSpPr>
        <p:spPr>
          <a:xfrm>
            <a:off x="3158363" y="390615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6" name="Text Placeholder 6"/>
          <p:cNvSpPr>
            <a:spLocks noGrp="1"/>
          </p:cNvSpPr>
          <p:nvPr>
            <p:ph type="body" sz="quarter" idx="234" hasCustomPrompt="1"/>
          </p:nvPr>
        </p:nvSpPr>
        <p:spPr>
          <a:xfrm>
            <a:off x="3180449" y="496085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7" name="Picture Placeholder 16"/>
          <p:cNvSpPr>
            <a:spLocks noGrp="1"/>
          </p:cNvSpPr>
          <p:nvPr>
            <p:ph type="pic" sz="quarter" idx="235"/>
          </p:nvPr>
        </p:nvSpPr>
        <p:spPr>
          <a:xfrm>
            <a:off x="2154788" y="390872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8" name="Text Placeholder 6"/>
          <p:cNvSpPr>
            <a:spLocks noGrp="1"/>
          </p:cNvSpPr>
          <p:nvPr>
            <p:ph type="body" sz="quarter" idx="236" hasCustomPrompt="1"/>
          </p:nvPr>
        </p:nvSpPr>
        <p:spPr>
          <a:xfrm>
            <a:off x="2170990" y="4963474"/>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9" name="Picture Placeholder 16"/>
          <p:cNvSpPr>
            <a:spLocks noGrp="1"/>
          </p:cNvSpPr>
          <p:nvPr>
            <p:ph type="pic" sz="quarter" idx="237"/>
          </p:nvPr>
        </p:nvSpPr>
        <p:spPr>
          <a:xfrm>
            <a:off x="1146904" y="391092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60" name="Text Placeholder 6"/>
          <p:cNvSpPr>
            <a:spLocks noGrp="1"/>
          </p:cNvSpPr>
          <p:nvPr>
            <p:ph type="body" sz="quarter" idx="238" hasCustomPrompt="1"/>
          </p:nvPr>
        </p:nvSpPr>
        <p:spPr>
          <a:xfrm>
            <a:off x="1168990" y="496562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1" name="Picture Placeholder 16"/>
          <p:cNvSpPr>
            <a:spLocks noGrp="1"/>
          </p:cNvSpPr>
          <p:nvPr>
            <p:ph type="pic" sz="quarter" idx="239"/>
          </p:nvPr>
        </p:nvSpPr>
        <p:spPr>
          <a:xfrm>
            <a:off x="143329" y="391350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62" name="Text Placeholder 6"/>
          <p:cNvSpPr>
            <a:spLocks noGrp="1"/>
          </p:cNvSpPr>
          <p:nvPr>
            <p:ph type="body" sz="quarter" idx="240" hasCustomPrompt="1"/>
          </p:nvPr>
        </p:nvSpPr>
        <p:spPr>
          <a:xfrm>
            <a:off x="159531" y="4968249"/>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3" name="Rectangle 8"/>
          <p:cNvSpPr/>
          <p:nvPr userDrawn="1"/>
        </p:nvSpPr>
        <p:spPr>
          <a:xfrm>
            <a:off x="422733" y="3423372"/>
            <a:ext cx="1145673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64" name="Text Placeholder 6"/>
          <p:cNvSpPr>
            <a:spLocks noGrp="1"/>
          </p:cNvSpPr>
          <p:nvPr>
            <p:ph type="body" sz="quarter" idx="241" hasCustomPrompt="1"/>
          </p:nvPr>
        </p:nvSpPr>
        <p:spPr>
          <a:xfrm>
            <a:off x="11585754" y="627855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5" name="Picture Placeholder 16"/>
          <p:cNvSpPr>
            <a:spLocks noGrp="1"/>
          </p:cNvSpPr>
          <p:nvPr>
            <p:ph type="pic" sz="quarter" idx="242"/>
          </p:nvPr>
        </p:nvSpPr>
        <p:spPr>
          <a:xfrm>
            <a:off x="10016177" y="5582233"/>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66" name="Text Placeholder 6"/>
          <p:cNvSpPr>
            <a:spLocks noGrp="1"/>
          </p:cNvSpPr>
          <p:nvPr>
            <p:ph type="body" sz="quarter" idx="243" hasCustomPrompt="1"/>
          </p:nvPr>
        </p:nvSpPr>
        <p:spPr>
          <a:xfrm>
            <a:off x="10024545" y="627750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7" name="Picture Placeholder 16"/>
          <p:cNvSpPr>
            <a:spLocks noGrp="1"/>
          </p:cNvSpPr>
          <p:nvPr>
            <p:ph type="pic" sz="quarter" idx="244"/>
          </p:nvPr>
        </p:nvSpPr>
        <p:spPr>
          <a:xfrm>
            <a:off x="10537145" y="5581599"/>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68" name="Text Placeholder 6"/>
          <p:cNvSpPr>
            <a:spLocks noGrp="1"/>
          </p:cNvSpPr>
          <p:nvPr>
            <p:ph type="body" sz="quarter" idx="245" hasCustomPrompt="1"/>
          </p:nvPr>
        </p:nvSpPr>
        <p:spPr>
          <a:xfrm>
            <a:off x="10542997" y="627805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9" name="Picture Placeholder 16"/>
          <p:cNvSpPr>
            <a:spLocks noGrp="1"/>
          </p:cNvSpPr>
          <p:nvPr>
            <p:ph type="pic" sz="quarter" idx="246"/>
          </p:nvPr>
        </p:nvSpPr>
        <p:spPr>
          <a:xfrm>
            <a:off x="8975696" y="5583610"/>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70" name="Text Placeholder 6"/>
          <p:cNvSpPr>
            <a:spLocks noGrp="1"/>
          </p:cNvSpPr>
          <p:nvPr>
            <p:ph type="body" sz="quarter" idx="247" hasCustomPrompt="1"/>
          </p:nvPr>
        </p:nvSpPr>
        <p:spPr>
          <a:xfrm>
            <a:off x="8984064" y="627888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1" name="Picture Placeholder 16"/>
          <p:cNvSpPr>
            <a:spLocks noGrp="1"/>
          </p:cNvSpPr>
          <p:nvPr>
            <p:ph type="pic" sz="quarter" idx="248"/>
          </p:nvPr>
        </p:nvSpPr>
        <p:spPr>
          <a:xfrm>
            <a:off x="9496664" y="5582976"/>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72" name="Text Placeholder 6"/>
          <p:cNvSpPr>
            <a:spLocks noGrp="1"/>
          </p:cNvSpPr>
          <p:nvPr>
            <p:ph type="body" sz="quarter" idx="249" hasCustomPrompt="1"/>
          </p:nvPr>
        </p:nvSpPr>
        <p:spPr>
          <a:xfrm>
            <a:off x="9502516" y="6279429"/>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3" name="Picture Placeholder 16"/>
          <p:cNvSpPr>
            <a:spLocks noGrp="1"/>
          </p:cNvSpPr>
          <p:nvPr>
            <p:ph type="pic" sz="quarter" idx="250"/>
          </p:nvPr>
        </p:nvSpPr>
        <p:spPr>
          <a:xfrm>
            <a:off x="7932939" y="5583111"/>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74" name="Text Placeholder 6"/>
          <p:cNvSpPr>
            <a:spLocks noGrp="1"/>
          </p:cNvSpPr>
          <p:nvPr>
            <p:ph type="body" sz="quarter" idx="251" hasCustomPrompt="1"/>
          </p:nvPr>
        </p:nvSpPr>
        <p:spPr>
          <a:xfrm>
            <a:off x="7941307" y="627838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5" name="Picture Placeholder 16"/>
          <p:cNvSpPr>
            <a:spLocks noGrp="1"/>
          </p:cNvSpPr>
          <p:nvPr>
            <p:ph type="pic" sz="quarter" idx="252"/>
          </p:nvPr>
        </p:nvSpPr>
        <p:spPr>
          <a:xfrm>
            <a:off x="8453907" y="5582477"/>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76" name="Text Placeholder 6"/>
          <p:cNvSpPr>
            <a:spLocks noGrp="1"/>
          </p:cNvSpPr>
          <p:nvPr>
            <p:ph type="body" sz="quarter" idx="253" hasCustomPrompt="1"/>
          </p:nvPr>
        </p:nvSpPr>
        <p:spPr>
          <a:xfrm>
            <a:off x="8459759" y="627893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0" name="Picture Placeholder 16"/>
          <p:cNvSpPr>
            <a:spLocks noGrp="1"/>
          </p:cNvSpPr>
          <p:nvPr>
            <p:ph type="pic" sz="quarter" idx="254"/>
          </p:nvPr>
        </p:nvSpPr>
        <p:spPr>
          <a:xfrm>
            <a:off x="6895013" y="5584382"/>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81" name="Text Placeholder 6"/>
          <p:cNvSpPr>
            <a:spLocks noGrp="1"/>
          </p:cNvSpPr>
          <p:nvPr>
            <p:ph type="body" sz="quarter" idx="255" hasCustomPrompt="1"/>
          </p:nvPr>
        </p:nvSpPr>
        <p:spPr>
          <a:xfrm>
            <a:off x="6903381" y="627965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2" name="Picture Placeholder 16"/>
          <p:cNvSpPr>
            <a:spLocks noGrp="1"/>
          </p:cNvSpPr>
          <p:nvPr>
            <p:ph type="pic" sz="quarter" idx="256"/>
          </p:nvPr>
        </p:nvSpPr>
        <p:spPr>
          <a:xfrm>
            <a:off x="7415981" y="5583748"/>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85" name="Text Placeholder 6"/>
          <p:cNvSpPr>
            <a:spLocks noGrp="1"/>
          </p:cNvSpPr>
          <p:nvPr>
            <p:ph type="body" sz="quarter" idx="257" hasCustomPrompt="1"/>
          </p:nvPr>
        </p:nvSpPr>
        <p:spPr>
          <a:xfrm>
            <a:off x="7421833" y="628020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6" name="Picture Placeholder 16"/>
          <p:cNvSpPr>
            <a:spLocks noGrp="1"/>
          </p:cNvSpPr>
          <p:nvPr>
            <p:ph type="pic" sz="quarter" idx="258"/>
          </p:nvPr>
        </p:nvSpPr>
        <p:spPr>
          <a:xfrm>
            <a:off x="5852256" y="5583883"/>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87" name="Text Placeholder 6"/>
          <p:cNvSpPr>
            <a:spLocks noGrp="1"/>
          </p:cNvSpPr>
          <p:nvPr>
            <p:ph type="body" sz="quarter" idx="259" hasCustomPrompt="1"/>
          </p:nvPr>
        </p:nvSpPr>
        <p:spPr>
          <a:xfrm>
            <a:off x="5860624" y="627915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8" name="Picture Placeholder 16"/>
          <p:cNvSpPr>
            <a:spLocks noGrp="1"/>
          </p:cNvSpPr>
          <p:nvPr>
            <p:ph type="pic" sz="quarter" idx="260"/>
          </p:nvPr>
        </p:nvSpPr>
        <p:spPr>
          <a:xfrm>
            <a:off x="6373224" y="5583249"/>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89" name="Text Placeholder 6"/>
          <p:cNvSpPr>
            <a:spLocks noGrp="1"/>
          </p:cNvSpPr>
          <p:nvPr>
            <p:ph type="body" sz="quarter" idx="261" hasCustomPrompt="1"/>
          </p:nvPr>
        </p:nvSpPr>
        <p:spPr>
          <a:xfrm>
            <a:off x="6379076" y="627970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0" name="Picture Placeholder 16"/>
          <p:cNvSpPr>
            <a:spLocks noGrp="1"/>
          </p:cNvSpPr>
          <p:nvPr>
            <p:ph type="pic" sz="quarter" idx="262"/>
          </p:nvPr>
        </p:nvSpPr>
        <p:spPr>
          <a:xfrm>
            <a:off x="4811775" y="5575929"/>
            <a:ext cx="477486" cy="60057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91" name="Text Placeholder 6"/>
          <p:cNvSpPr>
            <a:spLocks noGrp="1"/>
          </p:cNvSpPr>
          <p:nvPr>
            <p:ph type="body" sz="quarter" idx="263" hasCustomPrompt="1"/>
          </p:nvPr>
        </p:nvSpPr>
        <p:spPr>
          <a:xfrm>
            <a:off x="4820143" y="628053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2" name="Picture Placeholder 16"/>
          <p:cNvSpPr>
            <a:spLocks noGrp="1"/>
          </p:cNvSpPr>
          <p:nvPr>
            <p:ph type="pic" sz="quarter" idx="264"/>
          </p:nvPr>
        </p:nvSpPr>
        <p:spPr>
          <a:xfrm>
            <a:off x="5332743" y="5575295"/>
            <a:ext cx="477486" cy="600712"/>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95" name="Text Placeholder 6"/>
          <p:cNvSpPr>
            <a:spLocks noGrp="1"/>
          </p:cNvSpPr>
          <p:nvPr>
            <p:ph type="body" sz="quarter" idx="265" hasCustomPrompt="1"/>
          </p:nvPr>
        </p:nvSpPr>
        <p:spPr>
          <a:xfrm>
            <a:off x="5338595" y="6281079"/>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6" name="Picture Placeholder 16"/>
          <p:cNvSpPr>
            <a:spLocks noGrp="1"/>
          </p:cNvSpPr>
          <p:nvPr>
            <p:ph type="pic" sz="quarter" idx="266"/>
          </p:nvPr>
        </p:nvSpPr>
        <p:spPr>
          <a:xfrm>
            <a:off x="3769018" y="5575430"/>
            <a:ext cx="477486" cy="601076"/>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97" name="Text Placeholder 6"/>
          <p:cNvSpPr>
            <a:spLocks noGrp="1"/>
          </p:cNvSpPr>
          <p:nvPr>
            <p:ph type="body" sz="quarter" idx="267" hasCustomPrompt="1"/>
          </p:nvPr>
        </p:nvSpPr>
        <p:spPr>
          <a:xfrm>
            <a:off x="3777386" y="628003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8" name="Picture Placeholder 16"/>
          <p:cNvSpPr>
            <a:spLocks noGrp="1"/>
          </p:cNvSpPr>
          <p:nvPr>
            <p:ph type="pic" sz="quarter" idx="268"/>
          </p:nvPr>
        </p:nvSpPr>
        <p:spPr>
          <a:xfrm>
            <a:off x="4289986" y="5584127"/>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99" name="Text Placeholder 6"/>
          <p:cNvSpPr>
            <a:spLocks noGrp="1"/>
          </p:cNvSpPr>
          <p:nvPr>
            <p:ph type="body" sz="quarter" idx="269" hasCustomPrompt="1"/>
          </p:nvPr>
        </p:nvSpPr>
        <p:spPr>
          <a:xfrm>
            <a:off x="4295838" y="628058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0" name="Picture Placeholder 16"/>
          <p:cNvSpPr>
            <a:spLocks noGrp="1"/>
          </p:cNvSpPr>
          <p:nvPr>
            <p:ph type="pic" sz="quarter" idx="270"/>
          </p:nvPr>
        </p:nvSpPr>
        <p:spPr>
          <a:xfrm>
            <a:off x="2728369" y="5582723"/>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201" name="Text Placeholder 6"/>
          <p:cNvSpPr>
            <a:spLocks noGrp="1"/>
          </p:cNvSpPr>
          <p:nvPr>
            <p:ph type="body" sz="quarter" idx="271" hasCustomPrompt="1"/>
          </p:nvPr>
        </p:nvSpPr>
        <p:spPr>
          <a:xfrm>
            <a:off x="2736737" y="627799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2" name="Picture Placeholder 16"/>
          <p:cNvSpPr>
            <a:spLocks noGrp="1"/>
          </p:cNvSpPr>
          <p:nvPr>
            <p:ph type="pic" sz="quarter" idx="272"/>
          </p:nvPr>
        </p:nvSpPr>
        <p:spPr>
          <a:xfrm>
            <a:off x="3249337" y="5582089"/>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203" name="Text Placeholder 6"/>
          <p:cNvSpPr>
            <a:spLocks noGrp="1"/>
          </p:cNvSpPr>
          <p:nvPr>
            <p:ph type="body" sz="quarter" idx="273" hasCustomPrompt="1"/>
          </p:nvPr>
        </p:nvSpPr>
        <p:spPr>
          <a:xfrm>
            <a:off x="3255189" y="627854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4" name="Picture Placeholder 16"/>
          <p:cNvSpPr>
            <a:spLocks noGrp="1"/>
          </p:cNvSpPr>
          <p:nvPr>
            <p:ph type="pic" sz="quarter" idx="274"/>
          </p:nvPr>
        </p:nvSpPr>
        <p:spPr>
          <a:xfrm>
            <a:off x="1685612" y="5582224"/>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205" name="Text Placeholder 6"/>
          <p:cNvSpPr>
            <a:spLocks noGrp="1"/>
          </p:cNvSpPr>
          <p:nvPr>
            <p:ph type="body" sz="quarter" idx="275" hasCustomPrompt="1"/>
          </p:nvPr>
        </p:nvSpPr>
        <p:spPr>
          <a:xfrm>
            <a:off x="1693980" y="6277495"/>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6" name="Picture Placeholder 16"/>
          <p:cNvSpPr>
            <a:spLocks noGrp="1"/>
          </p:cNvSpPr>
          <p:nvPr>
            <p:ph type="pic" sz="quarter" idx="276"/>
          </p:nvPr>
        </p:nvSpPr>
        <p:spPr>
          <a:xfrm>
            <a:off x="2206580" y="5581590"/>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207" name="Text Placeholder 6"/>
          <p:cNvSpPr>
            <a:spLocks noGrp="1"/>
          </p:cNvSpPr>
          <p:nvPr>
            <p:ph type="body" sz="quarter" idx="277" hasCustomPrompt="1"/>
          </p:nvPr>
        </p:nvSpPr>
        <p:spPr>
          <a:xfrm>
            <a:off x="2212432" y="627804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8" name="Picture Placeholder 16"/>
          <p:cNvSpPr>
            <a:spLocks noGrp="1"/>
          </p:cNvSpPr>
          <p:nvPr>
            <p:ph type="pic" sz="quarter" idx="278"/>
          </p:nvPr>
        </p:nvSpPr>
        <p:spPr>
          <a:xfrm>
            <a:off x="645131" y="5583601"/>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209" name="Text Placeholder 6"/>
          <p:cNvSpPr>
            <a:spLocks noGrp="1"/>
          </p:cNvSpPr>
          <p:nvPr>
            <p:ph type="body" sz="quarter" idx="279" hasCustomPrompt="1"/>
          </p:nvPr>
        </p:nvSpPr>
        <p:spPr>
          <a:xfrm>
            <a:off x="653499" y="627887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10" name="Picture Placeholder 16"/>
          <p:cNvSpPr>
            <a:spLocks noGrp="1"/>
          </p:cNvSpPr>
          <p:nvPr>
            <p:ph type="pic" sz="quarter" idx="280"/>
          </p:nvPr>
        </p:nvSpPr>
        <p:spPr>
          <a:xfrm>
            <a:off x="1166099" y="5582967"/>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211" name="Text Placeholder 6"/>
          <p:cNvSpPr>
            <a:spLocks noGrp="1"/>
          </p:cNvSpPr>
          <p:nvPr>
            <p:ph type="body" sz="quarter" idx="281" hasCustomPrompt="1"/>
          </p:nvPr>
        </p:nvSpPr>
        <p:spPr>
          <a:xfrm>
            <a:off x="1171951" y="627942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14" name="Picture Placeholder 16"/>
          <p:cNvSpPr>
            <a:spLocks noGrp="1"/>
          </p:cNvSpPr>
          <p:nvPr>
            <p:ph type="pic" sz="quarter" idx="284"/>
          </p:nvPr>
        </p:nvSpPr>
        <p:spPr>
          <a:xfrm>
            <a:off x="123342" y="5582468"/>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215" name="Text Placeholder 6"/>
          <p:cNvSpPr>
            <a:spLocks noGrp="1"/>
          </p:cNvSpPr>
          <p:nvPr>
            <p:ph type="body" sz="quarter" idx="285" hasCustomPrompt="1"/>
          </p:nvPr>
        </p:nvSpPr>
        <p:spPr>
          <a:xfrm>
            <a:off x="129194" y="627892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3" name="Picture Placeholder 16"/>
          <p:cNvSpPr>
            <a:spLocks noGrp="1"/>
          </p:cNvSpPr>
          <p:nvPr>
            <p:ph type="pic" sz="quarter" idx="287"/>
          </p:nvPr>
        </p:nvSpPr>
        <p:spPr>
          <a:xfrm>
            <a:off x="10984153" y="217648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4" name="Picture Placeholder 16"/>
          <p:cNvSpPr>
            <a:spLocks noGrp="1"/>
          </p:cNvSpPr>
          <p:nvPr>
            <p:ph type="pic" sz="quarter" idx="288"/>
          </p:nvPr>
        </p:nvSpPr>
        <p:spPr>
          <a:xfrm>
            <a:off x="9935527" y="21844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5" name="Picture Placeholder 16"/>
          <p:cNvSpPr>
            <a:spLocks noGrp="1"/>
          </p:cNvSpPr>
          <p:nvPr>
            <p:ph type="pic" sz="quarter" idx="290"/>
          </p:nvPr>
        </p:nvSpPr>
        <p:spPr>
          <a:xfrm>
            <a:off x="8888350" y="218925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6" name="Text Placeholder 6"/>
          <p:cNvSpPr>
            <a:spLocks noGrp="1"/>
          </p:cNvSpPr>
          <p:nvPr>
            <p:ph type="body" sz="quarter" idx="291" hasCustomPrompt="1"/>
          </p:nvPr>
        </p:nvSpPr>
        <p:spPr>
          <a:xfrm>
            <a:off x="8809365" y="3192333"/>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7" name="Text Placeholder 6"/>
          <p:cNvSpPr>
            <a:spLocks noGrp="1"/>
          </p:cNvSpPr>
          <p:nvPr>
            <p:ph type="body" sz="quarter" idx="292" hasCustomPrompt="1"/>
          </p:nvPr>
        </p:nvSpPr>
        <p:spPr>
          <a:xfrm>
            <a:off x="9859877" y="320649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8" name="Text Placeholder 6"/>
          <p:cNvSpPr>
            <a:spLocks noGrp="1"/>
          </p:cNvSpPr>
          <p:nvPr>
            <p:ph type="body" sz="quarter" idx="293" hasCustomPrompt="1"/>
          </p:nvPr>
        </p:nvSpPr>
        <p:spPr>
          <a:xfrm>
            <a:off x="10902110" y="320337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9" name="Picture Placeholder 16"/>
          <p:cNvSpPr>
            <a:spLocks noGrp="1"/>
          </p:cNvSpPr>
          <p:nvPr>
            <p:ph type="pic" sz="quarter" idx="294"/>
          </p:nvPr>
        </p:nvSpPr>
        <p:spPr>
          <a:xfrm>
            <a:off x="1477743" y="21909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0" name="Picture Placeholder 16"/>
          <p:cNvSpPr>
            <a:spLocks noGrp="1"/>
          </p:cNvSpPr>
          <p:nvPr>
            <p:ph type="pic" sz="quarter" idx="295"/>
          </p:nvPr>
        </p:nvSpPr>
        <p:spPr>
          <a:xfrm>
            <a:off x="420928" y="218296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1" name="Picture Placeholder 16"/>
          <p:cNvSpPr>
            <a:spLocks noGrp="1"/>
          </p:cNvSpPr>
          <p:nvPr>
            <p:ph type="pic" sz="quarter" idx="297"/>
          </p:nvPr>
        </p:nvSpPr>
        <p:spPr>
          <a:xfrm>
            <a:off x="2533881" y="21839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2" name="Text Placeholder 6"/>
          <p:cNvSpPr>
            <a:spLocks noGrp="1"/>
          </p:cNvSpPr>
          <p:nvPr>
            <p:ph type="body" sz="quarter" idx="301" hasCustomPrompt="1"/>
          </p:nvPr>
        </p:nvSpPr>
        <p:spPr>
          <a:xfrm>
            <a:off x="338885" y="32098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1" name="Text Placeholder 6"/>
          <p:cNvSpPr>
            <a:spLocks noGrp="1"/>
          </p:cNvSpPr>
          <p:nvPr>
            <p:ph type="body" sz="quarter" idx="302" hasCustomPrompt="1"/>
          </p:nvPr>
        </p:nvSpPr>
        <p:spPr>
          <a:xfrm>
            <a:off x="1418778" y="32098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4" name="Text Placeholder 6"/>
          <p:cNvSpPr>
            <a:spLocks noGrp="1"/>
          </p:cNvSpPr>
          <p:nvPr>
            <p:ph type="body" sz="quarter" idx="303" hasCustomPrompt="1"/>
          </p:nvPr>
        </p:nvSpPr>
        <p:spPr>
          <a:xfrm>
            <a:off x="2464115" y="320120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5" name="TextBox 92"/>
          <p:cNvSpPr txBox="1"/>
          <p:nvPr userDrawn="1"/>
        </p:nvSpPr>
        <p:spPr>
          <a:xfrm>
            <a:off x="4192910" y="1738016"/>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246" name="TextBox 92"/>
          <p:cNvSpPr txBox="1"/>
          <p:nvPr userDrawn="1"/>
        </p:nvSpPr>
        <p:spPr>
          <a:xfrm>
            <a:off x="4173860" y="3502862"/>
            <a:ext cx="3836930"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247" name="TextBox 92"/>
          <p:cNvSpPr txBox="1"/>
          <p:nvPr userDrawn="1"/>
        </p:nvSpPr>
        <p:spPr>
          <a:xfrm>
            <a:off x="4202274" y="5252792"/>
            <a:ext cx="3745362" cy="338554"/>
          </a:xfrm>
          <a:prstGeom prst="rect">
            <a:avLst/>
          </a:prstGeom>
          <a:noFill/>
        </p:spPr>
        <p:txBody>
          <a:bodyPr wrap="square" rtlCol="0">
            <a:spAutoFit/>
          </a:bodyPr>
          <a:lstStyle/>
          <a:p>
            <a:pPr algn="ctr"/>
            <a:r>
              <a:rPr lang="en-US" sz="1600" b="1" cap="none" spc="50" dirty="0" smtClean="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rPr>
              <a:t>Oldebørn</a:t>
            </a:r>
            <a:endParaRPr lang="en-US" sz="1600" b="1" cap="none" spc="50" dirty="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258" name="Rectangle 8"/>
          <p:cNvSpPr/>
          <p:nvPr userDrawn="1"/>
        </p:nvSpPr>
        <p:spPr>
          <a:xfrm>
            <a:off x="266876" y="5207661"/>
            <a:ext cx="11608237"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7" name="Rektangel 126"/>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128" name="Rectangle 8"/>
          <p:cNvSpPr/>
          <p:nvPr userDrawn="1"/>
        </p:nvSpPr>
        <p:spPr>
          <a:xfrm flipV="1">
            <a:off x="3078480" y="1739857"/>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29" name="Rectangle 8"/>
          <p:cNvSpPr/>
          <p:nvPr userDrawn="1"/>
        </p:nvSpPr>
        <p:spPr>
          <a:xfrm flipV="1">
            <a:off x="1632595" y="1739861"/>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0" name="Rectangle 8"/>
          <p:cNvSpPr/>
          <p:nvPr userDrawn="1"/>
        </p:nvSpPr>
        <p:spPr>
          <a:xfrm flipV="1">
            <a:off x="10049537" y="1739860"/>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1" name="Rectangle 8"/>
          <p:cNvSpPr/>
          <p:nvPr userDrawn="1"/>
        </p:nvSpPr>
        <p:spPr>
          <a:xfrm flipV="1">
            <a:off x="10533049" y="1739859"/>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2" name="Rectangle 8"/>
          <p:cNvSpPr/>
          <p:nvPr userDrawn="1"/>
        </p:nvSpPr>
        <p:spPr>
          <a:xfrm flipV="1">
            <a:off x="1391316" y="1737894"/>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3" name="Rectangle 8"/>
          <p:cNvSpPr/>
          <p:nvPr userDrawn="1"/>
        </p:nvSpPr>
        <p:spPr>
          <a:xfrm flipV="1">
            <a:off x="2118550" y="1739857"/>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4" name="Rectangle 8"/>
          <p:cNvSpPr/>
          <p:nvPr userDrawn="1"/>
        </p:nvSpPr>
        <p:spPr>
          <a:xfrm flipV="1">
            <a:off x="9083728" y="1739857"/>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Efterkommere børnebørn - gråsor">
    <p:bg>
      <p:bgPr>
        <a:gradFill>
          <a:gsLst>
            <a:gs pos="0">
              <a:schemeClr val="bg2">
                <a:lumMod val="20000"/>
                <a:lumOff val="80000"/>
              </a:schemeClr>
            </a:gs>
            <a:gs pos="23000">
              <a:schemeClr val="tx1"/>
            </a:gs>
            <a:gs pos="99000">
              <a:srgbClr val="C3CACF"/>
            </a:gs>
            <a:gs pos="62000">
              <a:schemeClr val="tx2"/>
            </a:gs>
          </a:gsLst>
          <a:lin ang="5400000" scaled="1"/>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2"/>
                </a:solidFill>
                <a:effectLst>
                  <a:outerShdw blurRad="50800" dist="38100" dir="2700000" algn="tl" rotWithShape="0">
                    <a:prstClr val="black">
                      <a:alpha val="40000"/>
                    </a:prstClr>
                  </a:outerShdw>
                </a:effectLst>
              </a:defRPr>
            </a:lvl1pPr>
          </a:lstStyle>
          <a:p>
            <a:r>
              <a:rPr lang="da-DK" dirty="0" smtClean="0"/>
              <a:t>Efterkommere – Børn og børnebørn</a:t>
            </a:r>
            <a:endParaRPr dirty="0"/>
          </a:p>
        </p:txBody>
      </p:sp>
      <p:sp>
        <p:nvSpPr>
          <p:cNvPr id="3" name="Footer Placeholder 2"/>
          <p:cNvSpPr>
            <a:spLocks noGrp="1"/>
          </p:cNvSpPr>
          <p:nvPr>
            <p:ph type="ftr" sz="quarter" idx="11"/>
          </p:nvPr>
        </p:nvSpPr>
        <p:spPr>
          <a:xfrm>
            <a:off x="4207775" y="-52966"/>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248" name="Afrundet rektangel 35">
            <a:hlinkClick r:id="rId3" action="ppaction://hlinksldjump" highlightClick="1"/>
          </p:cNvPr>
          <p:cNvSpPr/>
          <p:nvPr userDrawn="1"/>
        </p:nvSpPr>
        <p:spPr>
          <a:xfrm>
            <a:off x="5613341" y="6581381"/>
            <a:ext cx="971049" cy="241667"/>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Slægt</a:t>
            </a:r>
            <a:endParaRPr lang="da-DK" sz="1400" dirty="0">
              <a:solidFill>
                <a:schemeClr val="bg1"/>
              </a:solidFill>
              <a:latin typeface="Calibri"/>
              <a:cs typeface="Calibri"/>
            </a:endParaRPr>
          </a:p>
        </p:txBody>
      </p:sp>
      <p:sp>
        <p:nvSpPr>
          <p:cNvPr id="86" name="Slide Number Placeholder 6"/>
          <p:cNvSpPr>
            <a:spLocks noGrp="1"/>
          </p:cNvSpPr>
          <p:nvPr>
            <p:ph type="sldNum" sz="quarter" idx="12"/>
          </p:nvPr>
        </p:nvSpPr>
        <p:spPr>
          <a:xfrm>
            <a:off x="-635" y="6590141"/>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82" name="Picture Placeholder 16"/>
          <p:cNvSpPr>
            <a:spLocks noGrp="1"/>
          </p:cNvSpPr>
          <p:nvPr>
            <p:ph type="pic" sz="quarter" idx="13"/>
          </p:nvPr>
        </p:nvSpPr>
        <p:spPr>
          <a:xfrm>
            <a:off x="6739098" y="288881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1" name="Rectangle 215"/>
          <p:cNvSpPr/>
          <p:nvPr userDrawn="1"/>
        </p:nvSpPr>
        <p:spPr>
          <a:xfrm rot="16200000">
            <a:off x="3405340" y="1958892"/>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92" name="Picture Placeholder 16"/>
          <p:cNvSpPr>
            <a:spLocks noGrp="1"/>
          </p:cNvSpPr>
          <p:nvPr>
            <p:ph type="pic" sz="quarter" idx="81"/>
          </p:nvPr>
        </p:nvSpPr>
        <p:spPr>
          <a:xfrm>
            <a:off x="3134955" y="742369"/>
            <a:ext cx="909158" cy="1160233"/>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95" name="Picture Placeholder 16"/>
          <p:cNvSpPr>
            <a:spLocks noGrp="1"/>
          </p:cNvSpPr>
          <p:nvPr>
            <p:ph type="pic" sz="quarter" idx="82"/>
          </p:nvPr>
        </p:nvSpPr>
        <p:spPr>
          <a:xfrm>
            <a:off x="5682283" y="288086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6" name="Picture Placeholder 16"/>
          <p:cNvSpPr>
            <a:spLocks noGrp="1"/>
          </p:cNvSpPr>
          <p:nvPr>
            <p:ph type="pic" sz="quarter" idx="83"/>
          </p:nvPr>
        </p:nvSpPr>
        <p:spPr>
          <a:xfrm>
            <a:off x="4633657" y="288881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7" name="Picture Placeholder 16"/>
          <p:cNvSpPr>
            <a:spLocks noGrp="1"/>
          </p:cNvSpPr>
          <p:nvPr>
            <p:ph type="pic" sz="quarter" idx="84"/>
          </p:nvPr>
        </p:nvSpPr>
        <p:spPr>
          <a:xfrm>
            <a:off x="7795236" y="288186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8" name="Picture Placeholder 16"/>
          <p:cNvSpPr>
            <a:spLocks noGrp="1"/>
          </p:cNvSpPr>
          <p:nvPr>
            <p:ph type="pic" sz="quarter" idx="89"/>
          </p:nvPr>
        </p:nvSpPr>
        <p:spPr>
          <a:xfrm>
            <a:off x="3586480" y="289362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9" name="Rectangle 238"/>
          <p:cNvSpPr/>
          <p:nvPr userDrawn="1"/>
        </p:nvSpPr>
        <p:spPr>
          <a:xfrm rot="16200000">
            <a:off x="8350319" y="1947296"/>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00" name="Picture Placeholder 16"/>
          <p:cNvSpPr>
            <a:spLocks noGrp="1"/>
          </p:cNvSpPr>
          <p:nvPr>
            <p:ph type="pic" sz="quarter" idx="100"/>
          </p:nvPr>
        </p:nvSpPr>
        <p:spPr>
          <a:xfrm>
            <a:off x="8072393" y="732196"/>
            <a:ext cx="909158" cy="1160233"/>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1" name="Text Placeholder 6"/>
          <p:cNvSpPr>
            <a:spLocks noGrp="1"/>
          </p:cNvSpPr>
          <p:nvPr>
            <p:ph type="body" sz="quarter" idx="107" hasCustomPrompt="1"/>
          </p:nvPr>
        </p:nvSpPr>
        <p:spPr>
          <a:xfrm>
            <a:off x="3682346" y="1873073"/>
            <a:ext cx="2390976" cy="170400"/>
          </a:xfrm>
        </p:spPr>
        <p:txBody>
          <a:bodyPr>
            <a:noAutofit/>
          </a:bodyPr>
          <a:lstStyle>
            <a:lvl1pPr algn="l">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102" name="Text Placeholder 6"/>
          <p:cNvSpPr>
            <a:spLocks noGrp="1"/>
          </p:cNvSpPr>
          <p:nvPr>
            <p:ph type="body" sz="quarter" idx="108" hasCustomPrompt="1"/>
          </p:nvPr>
        </p:nvSpPr>
        <p:spPr>
          <a:xfrm>
            <a:off x="6099093" y="1859537"/>
            <a:ext cx="2390976" cy="17040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103" name="Text Placeholder 6"/>
          <p:cNvSpPr>
            <a:spLocks noGrp="1"/>
          </p:cNvSpPr>
          <p:nvPr>
            <p:ph type="body" sz="quarter" idx="109" hasCustomPrompt="1"/>
          </p:nvPr>
        </p:nvSpPr>
        <p:spPr>
          <a:xfrm>
            <a:off x="3507495" y="3896706"/>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4" name="Text Placeholder 6"/>
          <p:cNvSpPr>
            <a:spLocks noGrp="1"/>
          </p:cNvSpPr>
          <p:nvPr>
            <p:ph type="body" sz="quarter" idx="110" hasCustomPrompt="1"/>
          </p:nvPr>
        </p:nvSpPr>
        <p:spPr>
          <a:xfrm>
            <a:off x="4558007" y="391086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5" name="Text Placeholder 6"/>
          <p:cNvSpPr>
            <a:spLocks noGrp="1"/>
          </p:cNvSpPr>
          <p:nvPr>
            <p:ph type="body" sz="quarter" idx="111" hasCustomPrompt="1"/>
          </p:nvPr>
        </p:nvSpPr>
        <p:spPr>
          <a:xfrm>
            <a:off x="5600240" y="390774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6" name="Text Placeholder 6"/>
          <p:cNvSpPr>
            <a:spLocks noGrp="1"/>
          </p:cNvSpPr>
          <p:nvPr>
            <p:ph type="body" sz="quarter" idx="112" hasCustomPrompt="1"/>
          </p:nvPr>
        </p:nvSpPr>
        <p:spPr>
          <a:xfrm>
            <a:off x="6680133" y="390774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7" name="Text Placeholder 6"/>
          <p:cNvSpPr>
            <a:spLocks noGrp="1"/>
          </p:cNvSpPr>
          <p:nvPr>
            <p:ph type="body" sz="quarter" idx="113" hasCustomPrompt="1"/>
          </p:nvPr>
        </p:nvSpPr>
        <p:spPr>
          <a:xfrm>
            <a:off x="7725470" y="389910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8" name="TextBox 92"/>
          <p:cNvSpPr txBox="1"/>
          <p:nvPr userDrawn="1"/>
        </p:nvSpPr>
        <p:spPr>
          <a:xfrm>
            <a:off x="4162179" y="1057653"/>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109" name="Picture Placeholder 16"/>
          <p:cNvSpPr>
            <a:spLocks noGrp="1"/>
          </p:cNvSpPr>
          <p:nvPr>
            <p:ph type="pic" sz="quarter" idx="124"/>
          </p:nvPr>
        </p:nvSpPr>
        <p:spPr>
          <a:xfrm>
            <a:off x="220718" y="742368"/>
            <a:ext cx="909158" cy="1160233"/>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14" name="Picture Placeholder 16"/>
          <p:cNvSpPr>
            <a:spLocks noGrp="1"/>
          </p:cNvSpPr>
          <p:nvPr>
            <p:ph type="pic" sz="quarter" idx="125"/>
          </p:nvPr>
        </p:nvSpPr>
        <p:spPr>
          <a:xfrm>
            <a:off x="10972581" y="738159"/>
            <a:ext cx="909158" cy="1160233"/>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15" name="Text Placeholder 6"/>
          <p:cNvSpPr>
            <a:spLocks noGrp="1"/>
          </p:cNvSpPr>
          <p:nvPr>
            <p:ph type="body" sz="quarter" idx="126" hasCustomPrompt="1"/>
          </p:nvPr>
        </p:nvSpPr>
        <p:spPr>
          <a:xfrm>
            <a:off x="10830926" y="1865613"/>
            <a:ext cx="1253912" cy="20719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16" name="Picture Placeholder 16"/>
          <p:cNvSpPr>
            <a:spLocks noGrp="1"/>
          </p:cNvSpPr>
          <p:nvPr>
            <p:ph type="pic" sz="quarter" idx="150"/>
          </p:nvPr>
        </p:nvSpPr>
        <p:spPr>
          <a:xfrm>
            <a:off x="11218763" y="494098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17" name="Text Placeholder 6"/>
          <p:cNvSpPr>
            <a:spLocks noGrp="1"/>
          </p:cNvSpPr>
          <p:nvPr>
            <p:ph type="body" sz="quarter" idx="151" hasCustomPrompt="1"/>
          </p:nvPr>
        </p:nvSpPr>
        <p:spPr>
          <a:xfrm>
            <a:off x="11240849" y="5995686"/>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18" name="Picture Placeholder 16"/>
          <p:cNvSpPr>
            <a:spLocks noGrp="1"/>
          </p:cNvSpPr>
          <p:nvPr>
            <p:ph type="pic" sz="quarter" idx="152"/>
          </p:nvPr>
        </p:nvSpPr>
        <p:spPr>
          <a:xfrm>
            <a:off x="10215188" y="494356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19" name="Text Placeholder 6"/>
          <p:cNvSpPr>
            <a:spLocks noGrp="1"/>
          </p:cNvSpPr>
          <p:nvPr>
            <p:ph type="body" sz="quarter" idx="153" hasCustomPrompt="1"/>
          </p:nvPr>
        </p:nvSpPr>
        <p:spPr>
          <a:xfrm>
            <a:off x="10231390" y="599831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25" name="Text Placeholder 6"/>
          <p:cNvSpPr>
            <a:spLocks noGrp="1"/>
          </p:cNvSpPr>
          <p:nvPr>
            <p:ph type="body" sz="quarter" idx="154" hasCustomPrompt="1"/>
          </p:nvPr>
        </p:nvSpPr>
        <p:spPr>
          <a:xfrm>
            <a:off x="71375" y="1864604"/>
            <a:ext cx="1238559" cy="220234"/>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43" name="Picture Placeholder 16"/>
          <p:cNvSpPr>
            <a:spLocks noGrp="1"/>
          </p:cNvSpPr>
          <p:nvPr>
            <p:ph type="pic" sz="quarter" idx="221"/>
          </p:nvPr>
        </p:nvSpPr>
        <p:spPr>
          <a:xfrm>
            <a:off x="9207304" y="494576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44" name="Text Placeholder 6"/>
          <p:cNvSpPr>
            <a:spLocks noGrp="1"/>
          </p:cNvSpPr>
          <p:nvPr>
            <p:ph type="body" sz="quarter" idx="222" hasCustomPrompt="1"/>
          </p:nvPr>
        </p:nvSpPr>
        <p:spPr>
          <a:xfrm>
            <a:off x="9229390" y="6000461"/>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5" name="Picture Placeholder 16"/>
          <p:cNvSpPr>
            <a:spLocks noGrp="1"/>
          </p:cNvSpPr>
          <p:nvPr>
            <p:ph type="pic" sz="quarter" idx="223"/>
          </p:nvPr>
        </p:nvSpPr>
        <p:spPr>
          <a:xfrm>
            <a:off x="8203729" y="49483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46" name="Text Placeholder 6"/>
          <p:cNvSpPr>
            <a:spLocks noGrp="1"/>
          </p:cNvSpPr>
          <p:nvPr>
            <p:ph type="body" sz="quarter" idx="224" hasCustomPrompt="1"/>
          </p:nvPr>
        </p:nvSpPr>
        <p:spPr>
          <a:xfrm>
            <a:off x="8219931" y="600308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7" name="Picture Placeholder 16"/>
          <p:cNvSpPr>
            <a:spLocks noGrp="1"/>
          </p:cNvSpPr>
          <p:nvPr>
            <p:ph type="pic" sz="quarter" idx="225"/>
          </p:nvPr>
        </p:nvSpPr>
        <p:spPr>
          <a:xfrm>
            <a:off x="7187894" y="494215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48" name="Text Placeholder 6"/>
          <p:cNvSpPr>
            <a:spLocks noGrp="1"/>
          </p:cNvSpPr>
          <p:nvPr>
            <p:ph type="body" sz="quarter" idx="226" hasCustomPrompt="1"/>
          </p:nvPr>
        </p:nvSpPr>
        <p:spPr>
          <a:xfrm>
            <a:off x="7209980" y="5996857"/>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9" name="Picture Placeholder 16"/>
          <p:cNvSpPr>
            <a:spLocks noGrp="1"/>
          </p:cNvSpPr>
          <p:nvPr>
            <p:ph type="pic" sz="quarter" idx="227"/>
          </p:nvPr>
        </p:nvSpPr>
        <p:spPr>
          <a:xfrm>
            <a:off x="6184319" y="494473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0" name="Text Placeholder 6"/>
          <p:cNvSpPr>
            <a:spLocks noGrp="1"/>
          </p:cNvSpPr>
          <p:nvPr>
            <p:ph type="body" sz="quarter" idx="228" hasCustomPrompt="1"/>
          </p:nvPr>
        </p:nvSpPr>
        <p:spPr>
          <a:xfrm>
            <a:off x="6200521" y="5999481"/>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1" name="Picture Placeholder 16"/>
          <p:cNvSpPr>
            <a:spLocks noGrp="1"/>
          </p:cNvSpPr>
          <p:nvPr>
            <p:ph type="pic" sz="quarter" idx="229"/>
          </p:nvPr>
        </p:nvSpPr>
        <p:spPr>
          <a:xfrm>
            <a:off x="5176435" y="494693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2" name="Text Placeholder 6"/>
          <p:cNvSpPr>
            <a:spLocks noGrp="1"/>
          </p:cNvSpPr>
          <p:nvPr>
            <p:ph type="body" sz="quarter" idx="230" hasCustomPrompt="1"/>
          </p:nvPr>
        </p:nvSpPr>
        <p:spPr>
          <a:xfrm>
            <a:off x="5198521" y="6001632"/>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3" name="Picture Placeholder 16"/>
          <p:cNvSpPr>
            <a:spLocks noGrp="1"/>
          </p:cNvSpPr>
          <p:nvPr>
            <p:ph type="pic" sz="quarter" idx="231"/>
          </p:nvPr>
        </p:nvSpPr>
        <p:spPr>
          <a:xfrm>
            <a:off x="4172860" y="49495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4" name="Text Placeholder 6"/>
          <p:cNvSpPr>
            <a:spLocks noGrp="1"/>
          </p:cNvSpPr>
          <p:nvPr>
            <p:ph type="body" sz="quarter" idx="232" hasCustomPrompt="1"/>
          </p:nvPr>
        </p:nvSpPr>
        <p:spPr>
          <a:xfrm>
            <a:off x="4189062" y="6004256"/>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5" name="Picture Placeholder 16"/>
          <p:cNvSpPr>
            <a:spLocks noGrp="1"/>
          </p:cNvSpPr>
          <p:nvPr>
            <p:ph type="pic" sz="quarter" idx="233"/>
          </p:nvPr>
        </p:nvSpPr>
        <p:spPr>
          <a:xfrm>
            <a:off x="3158363" y="494437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6" name="Text Placeholder 6"/>
          <p:cNvSpPr>
            <a:spLocks noGrp="1"/>
          </p:cNvSpPr>
          <p:nvPr>
            <p:ph type="body" sz="quarter" idx="234" hasCustomPrompt="1"/>
          </p:nvPr>
        </p:nvSpPr>
        <p:spPr>
          <a:xfrm>
            <a:off x="3180449" y="599907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7" name="Picture Placeholder 16"/>
          <p:cNvSpPr>
            <a:spLocks noGrp="1"/>
          </p:cNvSpPr>
          <p:nvPr>
            <p:ph type="pic" sz="quarter" idx="235"/>
          </p:nvPr>
        </p:nvSpPr>
        <p:spPr>
          <a:xfrm>
            <a:off x="2154788" y="494695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8" name="Text Placeholder 6"/>
          <p:cNvSpPr>
            <a:spLocks noGrp="1"/>
          </p:cNvSpPr>
          <p:nvPr>
            <p:ph type="body" sz="quarter" idx="236" hasCustomPrompt="1"/>
          </p:nvPr>
        </p:nvSpPr>
        <p:spPr>
          <a:xfrm>
            <a:off x="2170990" y="6001699"/>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9" name="Picture Placeholder 16"/>
          <p:cNvSpPr>
            <a:spLocks noGrp="1"/>
          </p:cNvSpPr>
          <p:nvPr>
            <p:ph type="pic" sz="quarter" idx="237"/>
          </p:nvPr>
        </p:nvSpPr>
        <p:spPr>
          <a:xfrm>
            <a:off x="1146904" y="494915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60" name="Text Placeholder 6"/>
          <p:cNvSpPr>
            <a:spLocks noGrp="1"/>
          </p:cNvSpPr>
          <p:nvPr>
            <p:ph type="body" sz="quarter" idx="238" hasCustomPrompt="1"/>
          </p:nvPr>
        </p:nvSpPr>
        <p:spPr>
          <a:xfrm>
            <a:off x="1168990" y="600385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1" name="Picture Placeholder 16"/>
          <p:cNvSpPr>
            <a:spLocks noGrp="1"/>
          </p:cNvSpPr>
          <p:nvPr>
            <p:ph type="pic" sz="quarter" idx="239"/>
          </p:nvPr>
        </p:nvSpPr>
        <p:spPr>
          <a:xfrm>
            <a:off x="143329" y="495172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62" name="Text Placeholder 6"/>
          <p:cNvSpPr>
            <a:spLocks noGrp="1"/>
          </p:cNvSpPr>
          <p:nvPr>
            <p:ph type="body" sz="quarter" idx="240" hasCustomPrompt="1"/>
          </p:nvPr>
        </p:nvSpPr>
        <p:spPr>
          <a:xfrm>
            <a:off x="159531" y="6006474"/>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3" name="Rectangle 8"/>
          <p:cNvSpPr/>
          <p:nvPr userDrawn="1"/>
        </p:nvSpPr>
        <p:spPr>
          <a:xfrm>
            <a:off x="422733" y="4309197"/>
            <a:ext cx="1145673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23" name="Picture Placeholder 16"/>
          <p:cNvSpPr>
            <a:spLocks noGrp="1"/>
          </p:cNvSpPr>
          <p:nvPr>
            <p:ph type="pic" sz="quarter" idx="287"/>
          </p:nvPr>
        </p:nvSpPr>
        <p:spPr>
          <a:xfrm>
            <a:off x="10984153" y="288133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4" name="Picture Placeholder 16"/>
          <p:cNvSpPr>
            <a:spLocks noGrp="1"/>
          </p:cNvSpPr>
          <p:nvPr>
            <p:ph type="pic" sz="quarter" idx="288"/>
          </p:nvPr>
        </p:nvSpPr>
        <p:spPr>
          <a:xfrm>
            <a:off x="9935527" y="288928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5" name="Picture Placeholder 16"/>
          <p:cNvSpPr>
            <a:spLocks noGrp="1"/>
          </p:cNvSpPr>
          <p:nvPr>
            <p:ph type="pic" sz="quarter" idx="290"/>
          </p:nvPr>
        </p:nvSpPr>
        <p:spPr>
          <a:xfrm>
            <a:off x="8888350" y="289410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6" name="Text Placeholder 6"/>
          <p:cNvSpPr>
            <a:spLocks noGrp="1"/>
          </p:cNvSpPr>
          <p:nvPr>
            <p:ph type="body" sz="quarter" idx="291" hasCustomPrompt="1"/>
          </p:nvPr>
        </p:nvSpPr>
        <p:spPr>
          <a:xfrm>
            <a:off x="8809365" y="3897183"/>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7" name="Text Placeholder 6"/>
          <p:cNvSpPr>
            <a:spLocks noGrp="1"/>
          </p:cNvSpPr>
          <p:nvPr>
            <p:ph type="body" sz="quarter" idx="292" hasCustomPrompt="1"/>
          </p:nvPr>
        </p:nvSpPr>
        <p:spPr>
          <a:xfrm>
            <a:off x="9859877" y="391134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8" name="Text Placeholder 6"/>
          <p:cNvSpPr>
            <a:spLocks noGrp="1"/>
          </p:cNvSpPr>
          <p:nvPr>
            <p:ph type="body" sz="quarter" idx="293" hasCustomPrompt="1"/>
          </p:nvPr>
        </p:nvSpPr>
        <p:spPr>
          <a:xfrm>
            <a:off x="10902110" y="390822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9" name="Picture Placeholder 16"/>
          <p:cNvSpPr>
            <a:spLocks noGrp="1"/>
          </p:cNvSpPr>
          <p:nvPr>
            <p:ph type="pic" sz="quarter" idx="294"/>
          </p:nvPr>
        </p:nvSpPr>
        <p:spPr>
          <a:xfrm>
            <a:off x="1477743" y="289575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0" name="Picture Placeholder 16"/>
          <p:cNvSpPr>
            <a:spLocks noGrp="1"/>
          </p:cNvSpPr>
          <p:nvPr>
            <p:ph type="pic" sz="quarter" idx="295"/>
          </p:nvPr>
        </p:nvSpPr>
        <p:spPr>
          <a:xfrm>
            <a:off x="420928" y="288781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1" name="Picture Placeholder 16"/>
          <p:cNvSpPr>
            <a:spLocks noGrp="1"/>
          </p:cNvSpPr>
          <p:nvPr>
            <p:ph type="pic" sz="quarter" idx="297"/>
          </p:nvPr>
        </p:nvSpPr>
        <p:spPr>
          <a:xfrm>
            <a:off x="2533881" y="288881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2" name="Text Placeholder 6"/>
          <p:cNvSpPr>
            <a:spLocks noGrp="1"/>
          </p:cNvSpPr>
          <p:nvPr>
            <p:ph type="body" sz="quarter" idx="301" hasCustomPrompt="1"/>
          </p:nvPr>
        </p:nvSpPr>
        <p:spPr>
          <a:xfrm>
            <a:off x="338885" y="391469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1" name="Text Placeholder 6"/>
          <p:cNvSpPr>
            <a:spLocks noGrp="1"/>
          </p:cNvSpPr>
          <p:nvPr>
            <p:ph type="body" sz="quarter" idx="302" hasCustomPrompt="1"/>
          </p:nvPr>
        </p:nvSpPr>
        <p:spPr>
          <a:xfrm>
            <a:off x="1418778" y="391469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4" name="Text Placeholder 6"/>
          <p:cNvSpPr>
            <a:spLocks noGrp="1"/>
          </p:cNvSpPr>
          <p:nvPr>
            <p:ph type="body" sz="quarter" idx="303" hasCustomPrompt="1"/>
          </p:nvPr>
        </p:nvSpPr>
        <p:spPr>
          <a:xfrm>
            <a:off x="2464115" y="390605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5" name="TextBox 92"/>
          <p:cNvSpPr txBox="1"/>
          <p:nvPr userDrawn="1"/>
        </p:nvSpPr>
        <p:spPr>
          <a:xfrm>
            <a:off x="4192910" y="2290466"/>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246" name="TextBox 92"/>
          <p:cNvSpPr txBox="1"/>
          <p:nvPr userDrawn="1"/>
        </p:nvSpPr>
        <p:spPr>
          <a:xfrm>
            <a:off x="4173860" y="4426787"/>
            <a:ext cx="3836930"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127" name="Rektangel 126"/>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128" name="Afrundet rektangel 35">
            <a:hlinkClick r:id="rId4" action="ppaction://hlinksldjump" highlightClick="1"/>
          </p:cNvPr>
          <p:cNvSpPr/>
          <p:nvPr userDrawn="1"/>
        </p:nvSpPr>
        <p:spPr>
          <a:xfrm>
            <a:off x="6616354" y="6581161"/>
            <a:ext cx="971049"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Oldebørn</a:t>
            </a:r>
            <a:endParaRPr lang="da-DK" sz="1400" dirty="0">
              <a:solidFill>
                <a:schemeClr val="bg1"/>
              </a:solidFill>
              <a:latin typeface="Calibri"/>
              <a:cs typeface="Calibri"/>
            </a:endParaRPr>
          </a:p>
        </p:txBody>
      </p:sp>
      <p:sp>
        <p:nvSpPr>
          <p:cNvPr id="81" name="Rectangle 8"/>
          <p:cNvSpPr/>
          <p:nvPr userDrawn="1"/>
        </p:nvSpPr>
        <p:spPr>
          <a:xfrm flipV="1">
            <a:off x="3078480" y="2156950"/>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3" name="Rectangle 8"/>
          <p:cNvSpPr/>
          <p:nvPr userDrawn="1"/>
        </p:nvSpPr>
        <p:spPr>
          <a:xfrm flipV="1">
            <a:off x="1632595" y="2156954"/>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4" name="Rectangle 8"/>
          <p:cNvSpPr/>
          <p:nvPr userDrawn="1"/>
        </p:nvSpPr>
        <p:spPr>
          <a:xfrm flipV="1">
            <a:off x="10049537" y="2156953"/>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5" name="Rectangle 8"/>
          <p:cNvSpPr/>
          <p:nvPr userDrawn="1"/>
        </p:nvSpPr>
        <p:spPr>
          <a:xfrm flipV="1">
            <a:off x="10533049" y="2156952"/>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7" name="Rectangle 8"/>
          <p:cNvSpPr/>
          <p:nvPr userDrawn="1"/>
        </p:nvSpPr>
        <p:spPr>
          <a:xfrm flipV="1">
            <a:off x="1391316" y="2154987"/>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8" name="Rectangle 8"/>
          <p:cNvSpPr/>
          <p:nvPr userDrawn="1"/>
        </p:nvSpPr>
        <p:spPr>
          <a:xfrm flipV="1">
            <a:off x="2118550" y="2156950"/>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9" name="Rectangle 8"/>
          <p:cNvSpPr/>
          <p:nvPr userDrawn="1"/>
        </p:nvSpPr>
        <p:spPr>
          <a:xfrm flipV="1">
            <a:off x="9083728" y="2156950"/>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Tree>
    <p:extLst>
      <p:ext uri="{BB962C8B-B14F-4D97-AF65-F5344CB8AC3E}">
        <p14:creationId xmlns:p14="http://schemas.microsoft.com/office/powerpoint/2010/main" val="1571815779"/>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fterkommere Børn - gråsort">
    <p:bg>
      <p:bgPr>
        <a:gradFill>
          <a:gsLst>
            <a:gs pos="0">
              <a:schemeClr val="bg2">
                <a:lumMod val="20000"/>
                <a:lumOff val="80000"/>
              </a:schemeClr>
            </a:gs>
            <a:gs pos="23000">
              <a:schemeClr val="tx1"/>
            </a:gs>
            <a:gs pos="99000">
              <a:srgbClr val="C3CACF"/>
            </a:gs>
            <a:gs pos="62000">
              <a:schemeClr val="tx2"/>
            </a:gs>
          </a:gsLst>
          <a:lin ang="5400000" scaled="1"/>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2"/>
                </a:solidFill>
                <a:effectLst>
                  <a:outerShdw blurRad="50800" dist="38100" dir="2700000" algn="tl" rotWithShape="0">
                    <a:prstClr val="black">
                      <a:alpha val="40000"/>
                    </a:prstClr>
                  </a:outerShdw>
                </a:effectLst>
              </a:defRPr>
            </a:lvl1pPr>
          </a:lstStyle>
          <a:p>
            <a:r>
              <a:rPr lang="da-DK" dirty="0" smtClean="0"/>
              <a:t>Efterkommere – Børn og børnebørn</a:t>
            </a:r>
            <a:endParaRPr dirty="0"/>
          </a:p>
        </p:txBody>
      </p:sp>
      <p:sp>
        <p:nvSpPr>
          <p:cNvPr id="3" name="Footer Placeholder 2"/>
          <p:cNvSpPr>
            <a:spLocks noGrp="1"/>
          </p:cNvSpPr>
          <p:nvPr>
            <p:ph type="ftr" sz="quarter" idx="11"/>
          </p:nvPr>
        </p:nvSpPr>
        <p:spPr>
          <a:xfrm>
            <a:off x="4207775" y="-52966"/>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248" name="Afrundet rektangel 35">
            <a:hlinkClick r:id="rId3" action="ppaction://hlinksldjump" highlightClick="1"/>
          </p:cNvPr>
          <p:cNvSpPr/>
          <p:nvPr userDrawn="1"/>
        </p:nvSpPr>
        <p:spPr>
          <a:xfrm>
            <a:off x="5613341" y="6581381"/>
            <a:ext cx="971049"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Slægt</a:t>
            </a:r>
            <a:endParaRPr lang="da-DK" sz="1400" dirty="0">
              <a:solidFill>
                <a:schemeClr val="bg1"/>
              </a:solidFill>
              <a:latin typeface="Calibri"/>
              <a:cs typeface="Calibri"/>
            </a:endParaRPr>
          </a:p>
        </p:txBody>
      </p:sp>
      <p:sp>
        <p:nvSpPr>
          <p:cNvPr id="86" name="Slide Number Placeholder 6"/>
          <p:cNvSpPr>
            <a:spLocks noGrp="1"/>
          </p:cNvSpPr>
          <p:nvPr>
            <p:ph type="sldNum" sz="quarter" idx="12"/>
          </p:nvPr>
        </p:nvSpPr>
        <p:spPr>
          <a:xfrm>
            <a:off x="-635" y="6590141"/>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82" name="Picture Placeholder 16"/>
          <p:cNvSpPr>
            <a:spLocks noGrp="1"/>
          </p:cNvSpPr>
          <p:nvPr>
            <p:ph type="pic" sz="quarter" idx="13"/>
          </p:nvPr>
        </p:nvSpPr>
        <p:spPr>
          <a:xfrm>
            <a:off x="6739098" y="40127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1" name="Rectangle 215"/>
          <p:cNvSpPr/>
          <p:nvPr userDrawn="1"/>
        </p:nvSpPr>
        <p:spPr>
          <a:xfrm rot="16200000">
            <a:off x="3405340" y="2854242"/>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92" name="Picture Placeholder 16"/>
          <p:cNvSpPr>
            <a:spLocks noGrp="1"/>
          </p:cNvSpPr>
          <p:nvPr>
            <p:ph type="pic" sz="quarter" idx="81"/>
          </p:nvPr>
        </p:nvSpPr>
        <p:spPr>
          <a:xfrm>
            <a:off x="3134955" y="1571044"/>
            <a:ext cx="909158" cy="1160233"/>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95" name="Picture Placeholder 16"/>
          <p:cNvSpPr>
            <a:spLocks noGrp="1"/>
          </p:cNvSpPr>
          <p:nvPr>
            <p:ph type="pic" sz="quarter" idx="82"/>
          </p:nvPr>
        </p:nvSpPr>
        <p:spPr>
          <a:xfrm>
            <a:off x="5682283" y="400481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6" name="Picture Placeholder 16"/>
          <p:cNvSpPr>
            <a:spLocks noGrp="1"/>
          </p:cNvSpPr>
          <p:nvPr>
            <p:ph type="pic" sz="quarter" idx="83"/>
          </p:nvPr>
        </p:nvSpPr>
        <p:spPr>
          <a:xfrm>
            <a:off x="4633657" y="40127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7" name="Picture Placeholder 16"/>
          <p:cNvSpPr>
            <a:spLocks noGrp="1"/>
          </p:cNvSpPr>
          <p:nvPr>
            <p:ph type="pic" sz="quarter" idx="84"/>
          </p:nvPr>
        </p:nvSpPr>
        <p:spPr>
          <a:xfrm>
            <a:off x="7795236" y="400581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8" name="Picture Placeholder 16"/>
          <p:cNvSpPr>
            <a:spLocks noGrp="1"/>
          </p:cNvSpPr>
          <p:nvPr>
            <p:ph type="pic" sz="quarter" idx="89"/>
          </p:nvPr>
        </p:nvSpPr>
        <p:spPr>
          <a:xfrm>
            <a:off x="3586480" y="401757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9" name="Rectangle 238"/>
          <p:cNvSpPr/>
          <p:nvPr userDrawn="1"/>
        </p:nvSpPr>
        <p:spPr>
          <a:xfrm rot="16200000">
            <a:off x="8350319" y="2852171"/>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00" name="Picture Placeholder 16"/>
          <p:cNvSpPr>
            <a:spLocks noGrp="1"/>
          </p:cNvSpPr>
          <p:nvPr>
            <p:ph type="pic" sz="quarter" idx="100"/>
          </p:nvPr>
        </p:nvSpPr>
        <p:spPr>
          <a:xfrm>
            <a:off x="8072393" y="1560871"/>
            <a:ext cx="909158" cy="1160233"/>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1" name="Text Placeholder 6"/>
          <p:cNvSpPr>
            <a:spLocks noGrp="1"/>
          </p:cNvSpPr>
          <p:nvPr>
            <p:ph type="body" sz="quarter" idx="107" hasCustomPrompt="1"/>
          </p:nvPr>
        </p:nvSpPr>
        <p:spPr>
          <a:xfrm>
            <a:off x="3682346" y="2701748"/>
            <a:ext cx="2390976" cy="170400"/>
          </a:xfrm>
        </p:spPr>
        <p:txBody>
          <a:bodyPr>
            <a:noAutofit/>
          </a:bodyPr>
          <a:lstStyle>
            <a:lvl1pPr algn="l">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102" name="Text Placeholder 6"/>
          <p:cNvSpPr>
            <a:spLocks noGrp="1"/>
          </p:cNvSpPr>
          <p:nvPr>
            <p:ph type="body" sz="quarter" idx="108" hasCustomPrompt="1"/>
          </p:nvPr>
        </p:nvSpPr>
        <p:spPr>
          <a:xfrm>
            <a:off x="6099093" y="2688212"/>
            <a:ext cx="2390976" cy="17040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103" name="Text Placeholder 6"/>
          <p:cNvSpPr>
            <a:spLocks noGrp="1"/>
          </p:cNvSpPr>
          <p:nvPr>
            <p:ph type="body" sz="quarter" idx="109" hasCustomPrompt="1"/>
          </p:nvPr>
        </p:nvSpPr>
        <p:spPr>
          <a:xfrm>
            <a:off x="3507495" y="5020656"/>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4" name="Text Placeholder 6"/>
          <p:cNvSpPr>
            <a:spLocks noGrp="1"/>
          </p:cNvSpPr>
          <p:nvPr>
            <p:ph type="body" sz="quarter" idx="110" hasCustomPrompt="1"/>
          </p:nvPr>
        </p:nvSpPr>
        <p:spPr>
          <a:xfrm>
            <a:off x="4558007" y="503481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5" name="Text Placeholder 6"/>
          <p:cNvSpPr>
            <a:spLocks noGrp="1"/>
          </p:cNvSpPr>
          <p:nvPr>
            <p:ph type="body" sz="quarter" idx="111" hasCustomPrompt="1"/>
          </p:nvPr>
        </p:nvSpPr>
        <p:spPr>
          <a:xfrm>
            <a:off x="5600240" y="50316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6" name="Text Placeholder 6"/>
          <p:cNvSpPr>
            <a:spLocks noGrp="1"/>
          </p:cNvSpPr>
          <p:nvPr>
            <p:ph type="body" sz="quarter" idx="112" hasCustomPrompt="1"/>
          </p:nvPr>
        </p:nvSpPr>
        <p:spPr>
          <a:xfrm>
            <a:off x="6680133" y="50316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7" name="Text Placeholder 6"/>
          <p:cNvSpPr>
            <a:spLocks noGrp="1"/>
          </p:cNvSpPr>
          <p:nvPr>
            <p:ph type="body" sz="quarter" idx="113" hasCustomPrompt="1"/>
          </p:nvPr>
        </p:nvSpPr>
        <p:spPr>
          <a:xfrm>
            <a:off x="7725470" y="502305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8" name="TextBox 92"/>
          <p:cNvSpPr txBox="1"/>
          <p:nvPr userDrawn="1"/>
        </p:nvSpPr>
        <p:spPr>
          <a:xfrm>
            <a:off x="4162179" y="1886328"/>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109" name="Picture Placeholder 16"/>
          <p:cNvSpPr>
            <a:spLocks noGrp="1"/>
          </p:cNvSpPr>
          <p:nvPr>
            <p:ph type="pic" sz="quarter" idx="124"/>
          </p:nvPr>
        </p:nvSpPr>
        <p:spPr>
          <a:xfrm>
            <a:off x="220718" y="1571043"/>
            <a:ext cx="909158" cy="1160233"/>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14" name="Picture Placeholder 16"/>
          <p:cNvSpPr>
            <a:spLocks noGrp="1"/>
          </p:cNvSpPr>
          <p:nvPr>
            <p:ph type="pic" sz="quarter" idx="125"/>
          </p:nvPr>
        </p:nvSpPr>
        <p:spPr>
          <a:xfrm>
            <a:off x="10972581" y="1566834"/>
            <a:ext cx="909158" cy="1160233"/>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15" name="Text Placeholder 6"/>
          <p:cNvSpPr>
            <a:spLocks noGrp="1"/>
          </p:cNvSpPr>
          <p:nvPr>
            <p:ph type="body" sz="quarter" idx="126" hasCustomPrompt="1"/>
          </p:nvPr>
        </p:nvSpPr>
        <p:spPr>
          <a:xfrm>
            <a:off x="10830926" y="2694288"/>
            <a:ext cx="1253912" cy="20719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25" name="Text Placeholder 6"/>
          <p:cNvSpPr>
            <a:spLocks noGrp="1"/>
          </p:cNvSpPr>
          <p:nvPr>
            <p:ph type="body" sz="quarter" idx="154" hasCustomPrompt="1"/>
          </p:nvPr>
        </p:nvSpPr>
        <p:spPr>
          <a:xfrm>
            <a:off x="71375" y="2693279"/>
            <a:ext cx="1238559" cy="220234"/>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223" name="Picture Placeholder 16"/>
          <p:cNvSpPr>
            <a:spLocks noGrp="1"/>
          </p:cNvSpPr>
          <p:nvPr>
            <p:ph type="pic" sz="quarter" idx="287"/>
          </p:nvPr>
        </p:nvSpPr>
        <p:spPr>
          <a:xfrm>
            <a:off x="10984153" y="400528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4" name="Picture Placeholder 16"/>
          <p:cNvSpPr>
            <a:spLocks noGrp="1"/>
          </p:cNvSpPr>
          <p:nvPr>
            <p:ph type="pic" sz="quarter" idx="288"/>
          </p:nvPr>
        </p:nvSpPr>
        <p:spPr>
          <a:xfrm>
            <a:off x="9935527" y="40132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5" name="Picture Placeholder 16"/>
          <p:cNvSpPr>
            <a:spLocks noGrp="1"/>
          </p:cNvSpPr>
          <p:nvPr>
            <p:ph type="pic" sz="quarter" idx="290"/>
          </p:nvPr>
        </p:nvSpPr>
        <p:spPr>
          <a:xfrm>
            <a:off x="8888350" y="401805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6" name="Text Placeholder 6"/>
          <p:cNvSpPr>
            <a:spLocks noGrp="1"/>
          </p:cNvSpPr>
          <p:nvPr>
            <p:ph type="body" sz="quarter" idx="291" hasCustomPrompt="1"/>
          </p:nvPr>
        </p:nvSpPr>
        <p:spPr>
          <a:xfrm>
            <a:off x="8809365" y="5021133"/>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7" name="Text Placeholder 6"/>
          <p:cNvSpPr>
            <a:spLocks noGrp="1"/>
          </p:cNvSpPr>
          <p:nvPr>
            <p:ph type="body" sz="quarter" idx="292" hasCustomPrompt="1"/>
          </p:nvPr>
        </p:nvSpPr>
        <p:spPr>
          <a:xfrm>
            <a:off x="9859877" y="503529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8" name="Text Placeholder 6"/>
          <p:cNvSpPr>
            <a:spLocks noGrp="1"/>
          </p:cNvSpPr>
          <p:nvPr>
            <p:ph type="body" sz="quarter" idx="293" hasCustomPrompt="1"/>
          </p:nvPr>
        </p:nvSpPr>
        <p:spPr>
          <a:xfrm>
            <a:off x="10902110" y="503217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9" name="Picture Placeholder 16"/>
          <p:cNvSpPr>
            <a:spLocks noGrp="1"/>
          </p:cNvSpPr>
          <p:nvPr>
            <p:ph type="pic" sz="quarter" idx="294"/>
          </p:nvPr>
        </p:nvSpPr>
        <p:spPr>
          <a:xfrm>
            <a:off x="1477743" y="40197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0" name="Picture Placeholder 16"/>
          <p:cNvSpPr>
            <a:spLocks noGrp="1"/>
          </p:cNvSpPr>
          <p:nvPr>
            <p:ph type="pic" sz="quarter" idx="295"/>
          </p:nvPr>
        </p:nvSpPr>
        <p:spPr>
          <a:xfrm>
            <a:off x="420928" y="401176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1" name="Picture Placeholder 16"/>
          <p:cNvSpPr>
            <a:spLocks noGrp="1"/>
          </p:cNvSpPr>
          <p:nvPr>
            <p:ph type="pic" sz="quarter" idx="297"/>
          </p:nvPr>
        </p:nvSpPr>
        <p:spPr>
          <a:xfrm>
            <a:off x="2533881" y="40127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2" name="Text Placeholder 6"/>
          <p:cNvSpPr>
            <a:spLocks noGrp="1"/>
          </p:cNvSpPr>
          <p:nvPr>
            <p:ph type="body" sz="quarter" idx="301" hasCustomPrompt="1"/>
          </p:nvPr>
        </p:nvSpPr>
        <p:spPr>
          <a:xfrm>
            <a:off x="338885" y="50386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1" name="Text Placeholder 6"/>
          <p:cNvSpPr>
            <a:spLocks noGrp="1"/>
          </p:cNvSpPr>
          <p:nvPr>
            <p:ph type="body" sz="quarter" idx="302" hasCustomPrompt="1"/>
          </p:nvPr>
        </p:nvSpPr>
        <p:spPr>
          <a:xfrm>
            <a:off x="1418778" y="50386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4" name="Text Placeholder 6"/>
          <p:cNvSpPr>
            <a:spLocks noGrp="1"/>
          </p:cNvSpPr>
          <p:nvPr>
            <p:ph type="body" sz="quarter" idx="303" hasCustomPrompt="1"/>
          </p:nvPr>
        </p:nvSpPr>
        <p:spPr>
          <a:xfrm>
            <a:off x="2464115" y="503000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5" name="TextBox 92"/>
          <p:cNvSpPr txBox="1"/>
          <p:nvPr userDrawn="1"/>
        </p:nvSpPr>
        <p:spPr>
          <a:xfrm>
            <a:off x="4192910" y="3338216"/>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250" name="Rectangle 8"/>
          <p:cNvSpPr/>
          <p:nvPr userDrawn="1"/>
        </p:nvSpPr>
        <p:spPr>
          <a:xfrm flipV="1">
            <a:off x="3078480" y="3063323"/>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52" name="Rectangle 8"/>
          <p:cNvSpPr/>
          <p:nvPr userDrawn="1"/>
        </p:nvSpPr>
        <p:spPr>
          <a:xfrm flipV="1">
            <a:off x="1632595" y="3063327"/>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53" name="Rectangle 8"/>
          <p:cNvSpPr/>
          <p:nvPr userDrawn="1"/>
        </p:nvSpPr>
        <p:spPr>
          <a:xfrm flipV="1">
            <a:off x="10049537" y="3063326"/>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54" name="Rectangle 8"/>
          <p:cNvSpPr/>
          <p:nvPr userDrawn="1"/>
        </p:nvSpPr>
        <p:spPr>
          <a:xfrm flipV="1">
            <a:off x="10533049" y="3063325"/>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55" name="Rectangle 8"/>
          <p:cNvSpPr/>
          <p:nvPr userDrawn="1"/>
        </p:nvSpPr>
        <p:spPr>
          <a:xfrm flipV="1">
            <a:off x="1391316" y="3061360"/>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56" name="Rectangle 8"/>
          <p:cNvSpPr/>
          <p:nvPr userDrawn="1"/>
        </p:nvSpPr>
        <p:spPr>
          <a:xfrm flipV="1">
            <a:off x="2118550" y="3063323"/>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57" name="Rectangle 8"/>
          <p:cNvSpPr/>
          <p:nvPr userDrawn="1"/>
        </p:nvSpPr>
        <p:spPr>
          <a:xfrm flipV="1">
            <a:off x="9083728" y="3063323"/>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27" name="Rektangel 126"/>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80" name="Afrundet rektangel 35">
            <a:hlinkClick r:id="rId4" action="ppaction://hlinksldjump" highlightClick="1"/>
          </p:cNvPr>
          <p:cNvSpPr/>
          <p:nvPr userDrawn="1"/>
        </p:nvSpPr>
        <p:spPr>
          <a:xfrm>
            <a:off x="6616354" y="6581162"/>
            <a:ext cx="1034828" cy="241888"/>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Børnebørn</a:t>
            </a:r>
            <a:endParaRPr lang="da-DK" sz="1400" dirty="0">
              <a:solidFill>
                <a:schemeClr val="bg1"/>
              </a:solidFill>
              <a:latin typeface="Calibri"/>
              <a:cs typeface="Calibri"/>
            </a:endParaRPr>
          </a:p>
        </p:txBody>
      </p:sp>
    </p:spTree>
    <p:extLst>
      <p:ext uri="{BB962C8B-B14F-4D97-AF65-F5344CB8AC3E}">
        <p14:creationId xmlns:p14="http://schemas.microsoft.com/office/powerpoint/2010/main" val="1488982670"/>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lægt Individ - Sølvgrå små knapper">
    <p:bg>
      <p:bgPr>
        <a:gradFill>
          <a:gsLst>
            <a:gs pos="0">
              <a:schemeClr val="tx1">
                <a:lumMod val="85000"/>
              </a:schemeClr>
            </a:gs>
            <a:gs pos="23000">
              <a:schemeClr val="tx1"/>
            </a:gs>
            <a:gs pos="99000">
              <a:srgbClr val="C3CACF"/>
            </a:gs>
            <a:gs pos="62000">
              <a:schemeClr val="tx1">
                <a:lumMod val="95000"/>
              </a:schemeClr>
            </a:gs>
          </a:gsLst>
          <a:lin ang="5400000" scaled="1"/>
        </a:gradFill>
        <a:effectLst/>
      </p:bgPr>
    </p:bg>
    <p:spTree>
      <p:nvGrpSpPr>
        <p:cNvPr id="1" name=""/>
        <p:cNvGrpSpPr/>
        <p:nvPr/>
      </p:nvGrpSpPr>
      <p:grpSpPr>
        <a:xfrm>
          <a:off x="0" y="0"/>
          <a:ext cx="0" cy="0"/>
          <a:chOff x="0" y="0"/>
          <a:chExt cx="0" cy="0"/>
        </a:xfrm>
      </p:grpSpPr>
      <p:sp>
        <p:nvSpPr>
          <p:cNvPr id="21" name="Rectangle 8"/>
          <p:cNvSpPr/>
          <p:nvPr userDrawn="1"/>
        </p:nvSpPr>
        <p:spPr>
          <a:xfrm flipV="1">
            <a:off x="2626" y="5579644"/>
            <a:ext cx="449658"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4426771"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Slægten</a:t>
            </a:r>
            <a:endParaRPr dirty="0"/>
          </a:p>
        </p:txBody>
      </p:sp>
      <p:sp>
        <p:nvSpPr>
          <p:cNvPr id="3" name="Footer Placeholder 2"/>
          <p:cNvSpPr>
            <a:spLocks noGrp="1"/>
          </p:cNvSpPr>
          <p:nvPr>
            <p:ph type="ftr" sz="quarter" idx="11"/>
          </p:nvPr>
        </p:nvSpPr>
        <p:spPr>
          <a:xfrm>
            <a:off x="4207775" y="-62798"/>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lumOff val="50000"/>
                </a:schemeClr>
              </a:solidFill>
            </a:endParaRPr>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24778" y="6584619"/>
            <a:ext cx="783981" cy="238430"/>
          </a:xfrm>
          <a:prstGeom prst="roundRect">
            <a:avLst/>
          </a:prstGeom>
          <a:solidFill>
            <a:schemeClr val="tx1">
              <a:lumMod val="8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118" name="Picture Placeholder 16"/>
          <p:cNvSpPr>
            <a:spLocks noGrp="1"/>
          </p:cNvSpPr>
          <p:nvPr>
            <p:ph type="pic" sz="quarter" idx="90"/>
          </p:nvPr>
        </p:nvSpPr>
        <p:spPr>
          <a:xfrm>
            <a:off x="452284" y="588524"/>
            <a:ext cx="4244474" cy="5487812"/>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b="0" cap="none" spc="0">
                <a:ln w="0"/>
                <a:gradFill>
                  <a:gsLst>
                    <a:gs pos="21000">
                      <a:srgbClr val="53575C"/>
                    </a:gs>
                    <a:gs pos="88000">
                      <a:srgbClr val="C5C7CA"/>
                    </a:gs>
                  </a:gsLst>
                  <a:lin ang="5400000"/>
                </a:gradFill>
                <a:effectLst/>
              </a:defRPr>
            </a:lvl1pPr>
          </a:lstStyle>
          <a:p>
            <a:endParaRPr lang="en-US" dirty="0"/>
          </a:p>
        </p:txBody>
      </p:sp>
      <p:sp>
        <p:nvSpPr>
          <p:cNvPr id="81" name="Pladsholder til slidenummer 3"/>
          <p:cNvSpPr>
            <a:spLocks noGrp="1"/>
          </p:cNvSpPr>
          <p:nvPr>
            <p:ph type="sldNum" sz="quarter" idx="122"/>
          </p:nvPr>
        </p:nvSpPr>
        <p:spPr>
          <a:xfrm>
            <a:off x="0" y="6564164"/>
            <a:ext cx="452284" cy="503119"/>
          </a:xfrm>
        </p:spPr>
        <p:txBody>
          <a:bodyPr/>
          <a:lstStyle>
            <a:lvl1pPr>
              <a:defRPr>
                <a:solidFill>
                  <a:schemeClr val="bg1">
                    <a:lumMod val="50000"/>
                    <a:lumOff val="50000"/>
                  </a:schemeClr>
                </a:solidFill>
              </a:defRPr>
            </a:lvl1pPr>
          </a:lstStyle>
          <a:p>
            <a:fld id="{B0EB8CF6-47F3-4747-94A2-C5AAF9298AFB}" type="slidenum">
              <a:rPr lang="da-DK" smtClean="0"/>
              <a:pPr/>
              <a:t>‹nr.›</a:t>
            </a:fld>
            <a:endParaRPr lang="da-DK" dirty="0"/>
          </a:p>
        </p:txBody>
      </p:sp>
      <p:sp>
        <p:nvSpPr>
          <p:cNvPr id="83" name="Pladsholder til tekst 13"/>
          <p:cNvSpPr>
            <a:spLocks noGrp="1"/>
          </p:cNvSpPr>
          <p:nvPr>
            <p:ph type="body" sz="quarter" idx="15" hasCustomPrompt="1"/>
          </p:nvPr>
        </p:nvSpPr>
        <p:spPr>
          <a:xfrm>
            <a:off x="5529789" y="504549"/>
            <a:ext cx="6190262" cy="361424"/>
          </a:xfrm>
        </p:spPr>
        <p:txBody>
          <a:bodyPr>
            <a:noAutofit/>
          </a:bodyPr>
          <a:lstStyle>
            <a:lvl1pPr marL="0" algn="l" defTabSz="914400" rtl="0" eaLnBrk="1" latinLnBrk="0" hangingPunct="1">
              <a:defRPr lang="da-DK" sz="2800" b="1" kern="1200" cap="none" spc="50" dirty="0">
                <a:ln w="13500">
                  <a:solidFill>
                    <a:schemeClr val="accent1">
                      <a:shade val="2500"/>
                      <a:alpha val="6500"/>
                    </a:schemeClr>
                  </a:solidFill>
                  <a:prstDash val="solid"/>
                </a:ln>
                <a:solidFill>
                  <a:schemeClr val="tx1"/>
                </a:solidFill>
                <a:effectLst>
                  <a:innerShdw blurRad="50900" dist="38500" dir="13500000">
                    <a:srgbClr val="000000">
                      <a:alpha val="60000"/>
                    </a:srgbClr>
                  </a:innerShdw>
                </a:effectLst>
                <a:latin typeface="Calibri" charset="0"/>
                <a:ea typeface="Calibri" charset="0"/>
                <a:cs typeface="Calibri" charset="0"/>
              </a:defRPr>
            </a:lvl1pPr>
            <a:lvl2pPr>
              <a:defRPr sz="1400"/>
            </a:lvl2pPr>
            <a:lvl3pPr>
              <a:defRPr sz="1400"/>
            </a:lvl3pPr>
            <a:lvl4pPr>
              <a:defRPr sz="1400"/>
            </a:lvl4pPr>
            <a:lvl5pPr>
              <a:defRPr sz="1400"/>
            </a:lvl5pPr>
          </a:lstStyle>
          <a:p>
            <a:pPr lvl="0"/>
            <a:r>
              <a:rPr lang="da-DK" dirty="0" smtClean="0"/>
              <a:t>relation</a:t>
            </a:r>
            <a:endParaRPr lang="da-DK" dirty="0"/>
          </a:p>
        </p:txBody>
      </p:sp>
      <p:sp>
        <p:nvSpPr>
          <p:cNvPr id="72" name="Rektangel 71"/>
          <p:cNvSpPr/>
          <p:nvPr userDrawn="1"/>
        </p:nvSpPr>
        <p:spPr>
          <a:xfrm>
            <a:off x="0" y="7070756"/>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K</a:t>
            </a:r>
            <a:r>
              <a:rPr lang="da-DK" sz="1400" dirty="0" smtClean="0">
                <a:latin typeface="Calibri" charset="0"/>
                <a:ea typeface="Calibri" charset="0"/>
                <a:cs typeface="Calibri" charset="0"/>
              </a:rPr>
              <a:t>olonnen med alle siderne (dias) i din samling.</a:t>
            </a:r>
            <a:r>
              <a:rPr lang="da-DK" sz="1400" baseline="0" dirty="0" smtClean="0">
                <a:latin typeface="Calibri" charset="0"/>
                <a:ea typeface="Calibri" charset="0"/>
                <a:cs typeface="Calibri" charset="0"/>
              </a:rPr>
              <a:t>                                         ↑ </a:t>
            </a:r>
            <a:r>
              <a:rPr lang="da-DK" sz="1400" dirty="0" smtClean="0">
                <a:latin typeface="Calibri" charset="0"/>
                <a:ea typeface="Calibri" charset="0"/>
                <a:cs typeface="Calibri" charset="0"/>
              </a:rPr>
              <a:t>Din </a:t>
            </a:r>
            <a:r>
              <a:rPr lang="da-DK" sz="1400" baseline="0" dirty="0" smtClean="0">
                <a:latin typeface="Calibri" charset="0"/>
                <a:ea typeface="Calibri" charset="0"/>
                <a:cs typeface="Calibri" charset="0"/>
              </a:rPr>
              <a:t>aktive side.                                              F5-tasten er genvej til præsentation (</a:t>
            </a:r>
            <a:r>
              <a:rPr lang="da-DK" sz="11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
        <p:nvSpPr>
          <p:cNvPr id="73" name="Pladsholder til tekst 13"/>
          <p:cNvSpPr>
            <a:spLocks noGrp="1"/>
          </p:cNvSpPr>
          <p:nvPr>
            <p:ph type="body" sz="quarter" idx="123" hasCustomPrompt="1"/>
          </p:nvPr>
        </p:nvSpPr>
        <p:spPr>
          <a:xfrm>
            <a:off x="452284" y="6074249"/>
            <a:ext cx="4244474" cy="359290"/>
          </a:xfrm>
        </p:spPr>
        <p:txBody>
          <a:bodyPr>
            <a:noAutofit/>
          </a:bodyPr>
          <a:lstStyle>
            <a:lvl1pPr marL="0" algn="ctr" defTabSz="914400" rtl="0" eaLnBrk="1" latinLnBrk="0" hangingPunct="1">
              <a:defRPr lang="da-DK" sz="1600" b="0" kern="1200" cap="none" spc="0" dirty="0" smtClean="0">
                <a:ln>
                  <a:noFill/>
                </a:ln>
                <a:solidFill>
                  <a:schemeClr val="bg1"/>
                </a:solidFill>
                <a:effectLst/>
                <a:latin typeface="Calibri" charset="0"/>
                <a:ea typeface="Calibri" charset="0"/>
                <a:cs typeface="Calibri" charset="0"/>
              </a:defRPr>
            </a:lvl1pPr>
            <a:lvl2pPr>
              <a:defRPr sz="1400"/>
            </a:lvl2pPr>
            <a:lvl3pPr>
              <a:defRPr sz="1400"/>
            </a:lvl3pPr>
            <a:lvl4pPr>
              <a:defRPr sz="1400"/>
            </a:lvl4pPr>
            <a:lvl5pPr>
              <a:defRPr sz="1400"/>
            </a:lvl5pPr>
          </a:lstStyle>
          <a:p>
            <a:pPr lvl="0"/>
            <a:r>
              <a:rPr lang="da-DK" dirty="0" smtClean="0"/>
              <a:t>Navn</a:t>
            </a:r>
          </a:p>
        </p:txBody>
      </p:sp>
      <p:sp>
        <p:nvSpPr>
          <p:cNvPr id="75" name="TextBox 7"/>
          <p:cNvSpPr txBox="1"/>
          <p:nvPr userDrawn="1"/>
        </p:nvSpPr>
        <p:spPr>
          <a:xfrm>
            <a:off x="4834409" y="451078"/>
            <a:ext cx="907629" cy="523220"/>
          </a:xfrm>
          <a:prstGeom prst="rect">
            <a:avLst/>
          </a:prstGeom>
          <a:noFill/>
        </p:spPr>
        <p:txBody>
          <a:bodyPr wrap="square" rtlCol="0">
            <a:spAutoFit/>
          </a:bodyPr>
          <a:lstStyle/>
          <a:p>
            <a:pPr algn="l"/>
            <a:r>
              <a:rPr lang="en-US" sz="2800" b="1" cap="none" spc="50" dirty="0" smtClean="0">
                <a:ln w="13500">
                  <a:solidFill>
                    <a:schemeClr val="accent1">
                      <a:shade val="2500"/>
                      <a:alpha val="6500"/>
                    </a:schemeClr>
                  </a:solidFill>
                  <a:prstDash val="solid"/>
                </a:ln>
                <a:solidFill>
                  <a:schemeClr val="tx1"/>
                </a:solidFill>
                <a:effectLst>
                  <a:innerShdw blurRad="50900" dist="38500" dir="13500000">
                    <a:srgbClr val="000000">
                      <a:alpha val="60000"/>
                    </a:srgbClr>
                  </a:innerShdw>
                </a:effectLst>
                <a:latin typeface="Calibri" charset="0"/>
                <a:ea typeface="Calibri" charset="0"/>
                <a:cs typeface="Calibri" charset="0"/>
              </a:rPr>
              <a:t>Min</a:t>
            </a:r>
            <a:endParaRPr lang="en-US" sz="2800" b="1" cap="none" spc="50" dirty="0">
              <a:ln w="13500">
                <a:solidFill>
                  <a:schemeClr val="accent1">
                    <a:shade val="2500"/>
                    <a:alpha val="6500"/>
                  </a:schemeClr>
                </a:solidFill>
                <a:prstDash val="solid"/>
              </a:ln>
              <a:solidFill>
                <a:schemeClr val="tx1"/>
              </a:solidFill>
              <a:effectLst>
                <a:innerShdw blurRad="50900" dist="38500" dir="13500000">
                  <a:srgbClr val="000000">
                    <a:alpha val="60000"/>
                  </a:srgbClr>
                </a:innerShdw>
              </a:effectLst>
              <a:latin typeface="Calibri" charset="0"/>
              <a:ea typeface="Calibri" charset="0"/>
              <a:cs typeface="Calibri" charset="0"/>
            </a:endParaRPr>
          </a:p>
        </p:txBody>
      </p:sp>
      <p:sp>
        <p:nvSpPr>
          <p:cNvPr id="77" name="Pladsholder til indhold 3"/>
          <p:cNvSpPr>
            <a:spLocks noGrp="1"/>
          </p:cNvSpPr>
          <p:nvPr>
            <p:ph sz="quarter" idx="305"/>
          </p:nvPr>
        </p:nvSpPr>
        <p:spPr>
          <a:xfrm>
            <a:off x="4896464" y="981282"/>
            <a:ext cx="6823587" cy="50950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9" name="Afrundet rektangel 35">
            <a:hlinkClick r:id="rId3" action="ppaction://hlinksldjump" highlightClick="1"/>
          </p:cNvPr>
          <p:cNvSpPr/>
          <p:nvPr userDrawn="1"/>
        </p:nvSpPr>
        <p:spPr>
          <a:xfrm>
            <a:off x="5613341" y="6581381"/>
            <a:ext cx="971049"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Slægt</a:t>
            </a:r>
            <a:endParaRPr lang="da-DK" sz="1400" dirty="0">
              <a:solidFill>
                <a:schemeClr val="bg1"/>
              </a:solidFill>
              <a:latin typeface="Calibri"/>
              <a:cs typeface="Calibri"/>
            </a:endParaRPr>
          </a:p>
        </p:txBody>
      </p:sp>
      <p:sp>
        <p:nvSpPr>
          <p:cNvPr id="20" name="Afrundet rektangel 35">
            <a:hlinkClick r:id="rId4" action="ppaction://hlinksldjump" highlightClick="1"/>
          </p:cNvPr>
          <p:cNvSpPr/>
          <p:nvPr userDrawn="1"/>
        </p:nvSpPr>
        <p:spPr>
          <a:xfrm>
            <a:off x="6616354" y="6581162"/>
            <a:ext cx="1034828" cy="241888"/>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Børnebørn</a:t>
            </a:r>
            <a:endParaRPr lang="da-DK" sz="1400" dirty="0">
              <a:solidFill>
                <a:schemeClr val="bg1"/>
              </a:solidFill>
              <a:latin typeface="Calibri"/>
              <a:cs typeface="Calibri"/>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Oldebørn -  gråt papi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2"/>
                </a:solidFill>
                <a:effectLst>
                  <a:outerShdw blurRad="50800" dist="38100" dir="2700000" algn="tl" rotWithShape="0">
                    <a:prstClr val="black">
                      <a:alpha val="40000"/>
                    </a:prstClr>
                  </a:outerShdw>
                </a:effectLst>
              </a:defRPr>
            </a:lvl1pPr>
          </a:lstStyle>
          <a:p>
            <a:r>
              <a:rPr lang="da-DK" dirty="0" smtClean="0"/>
              <a:t>Børnegenerationen</a:t>
            </a:r>
            <a:endParaRPr dirty="0"/>
          </a:p>
        </p:txBody>
      </p:sp>
      <p:sp>
        <p:nvSpPr>
          <p:cNvPr id="3" name="Footer Placeholder 2"/>
          <p:cNvSpPr>
            <a:spLocks noGrp="1"/>
          </p:cNvSpPr>
          <p:nvPr>
            <p:ph type="ftr" sz="quarter" idx="11"/>
          </p:nvPr>
        </p:nvSpPr>
        <p:spPr>
          <a:xfrm>
            <a:off x="4207775" y="-52966"/>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3"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248" name="Afrundet rektangel 35">
            <a:hlinkClick r:id="rId4" action="ppaction://hlinksldjump" highlightClick="1"/>
          </p:cNvPr>
          <p:cNvSpPr/>
          <p:nvPr userDrawn="1"/>
        </p:nvSpPr>
        <p:spPr>
          <a:xfrm>
            <a:off x="5613341" y="6588256"/>
            <a:ext cx="971049"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Slægt</a:t>
            </a:r>
            <a:endParaRPr lang="da-DK" sz="1400" dirty="0">
              <a:solidFill>
                <a:schemeClr val="bg1"/>
              </a:solidFill>
              <a:latin typeface="Calibri"/>
              <a:cs typeface="Calibri"/>
            </a:endParaRPr>
          </a:p>
        </p:txBody>
      </p:sp>
      <p:sp>
        <p:nvSpPr>
          <p:cNvPr id="86" name="Slide Number Placeholder 6"/>
          <p:cNvSpPr>
            <a:spLocks noGrp="1"/>
          </p:cNvSpPr>
          <p:nvPr>
            <p:ph type="sldNum" sz="quarter" idx="12"/>
          </p:nvPr>
        </p:nvSpPr>
        <p:spPr>
          <a:xfrm>
            <a:off x="-635" y="6590141"/>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82" name="Picture Placeholder 16"/>
          <p:cNvSpPr>
            <a:spLocks noGrp="1"/>
          </p:cNvSpPr>
          <p:nvPr>
            <p:ph type="pic" sz="quarter" idx="13"/>
          </p:nvPr>
        </p:nvSpPr>
        <p:spPr>
          <a:xfrm>
            <a:off x="6739098" y="21839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1" name="Rectangle 215"/>
          <p:cNvSpPr/>
          <p:nvPr userDrawn="1"/>
        </p:nvSpPr>
        <p:spPr>
          <a:xfrm rot="16200000">
            <a:off x="3405340" y="1520742"/>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92" name="Picture Placeholder 16"/>
          <p:cNvSpPr>
            <a:spLocks noGrp="1"/>
          </p:cNvSpPr>
          <p:nvPr>
            <p:ph type="pic" sz="quarter" idx="81"/>
          </p:nvPr>
        </p:nvSpPr>
        <p:spPr>
          <a:xfrm>
            <a:off x="3221949" y="593477"/>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95" name="Picture Placeholder 16"/>
          <p:cNvSpPr>
            <a:spLocks noGrp="1"/>
          </p:cNvSpPr>
          <p:nvPr>
            <p:ph type="pic" sz="quarter" idx="82"/>
          </p:nvPr>
        </p:nvSpPr>
        <p:spPr>
          <a:xfrm>
            <a:off x="5682283" y="217601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6" name="Picture Placeholder 16"/>
          <p:cNvSpPr>
            <a:spLocks noGrp="1"/>
          </p:cNvSpPr>
          <p:nvPr>
            <p:ph type="pic" sz="quarter" idx="83"/>
          </p:nvPr>
        </p:nvSpPr>
        <p:spPr>
          <a:xfrm>
            <a:off x="4633657" y="21839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7" name="Picture Placeholder 16"/>
          <p:cNvSpPr>
            <a:spLocks noGrp="1"/>
          </p:cNvSpPr>
          <p:nvPr>
            <p:ph type="pic" sz="quarter" idx="84"/>
          </p:nvPr>
        </p:nvSpPr>
        <p:spPr>
          <a:xfrm>
            <a:off x="7795236" y="217701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8" name="Picture Placeholder 16"/>
          <p:cNvSpPr>
            <a:spLocks noGrp="1"/>
          </p:cNvSpPr>
          <p:nvPr>
            <p:ph type="pic" sz="quarter" idx="89"/>
          </p:nvPr>
        </p:nvSpPr>
        <p:spPr>
          <a:xfrm>
            <a:off x="3586480" y="218877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9" name="Rectangle 238"/>
          <p:cNvSpPr/>
          <p:nvPr userDrawn="1"/>
        </p:nvSpPr>
        <p:spPr>
          <a:xfrm rot="16200000">
            <a:off x="8350319" y="1537721"/>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00" name="Picture Placeholder 16"/>
          <p:cNvSpPr>
            <a:spLocks noGrp="1"/>
          </p:cNvSpPr>
          <p:nvPr>
            <p:ph type="pic" sz="quarter" idx="100"/>
          </p:nvPr>
        </p:nvSpPr>
        <p:spPr>
          <a:xfrm>
            <a:off x="8168912" y="583304"/>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1" name="Text Placeholder 6"/>
          <p:cNvSpPr>
            <a:spLocks noGrp="1"/>
          </p:cNvSpPr>
          <p:nvPr>
            <p:ph type="body" sz="quarter" idx="107" hasCustomPrompt="1"/>
          </p:nvPr>
        </p:nvSpPr>
        <p:spPr>
          <a:xfrm>
            <a:off x="3682346" y="1530173"/>
            <a:ext cx="2390976" cy="170400"/>
          </a:xfrm>
        </p:spPr>
        <p:txBody>
          <a:bodyPr>
            <a:noAutofit/>
          </a:bodyPr>
          <a:lstStyle>
            <a:lvl1pPr algn="l">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102" name="Text Placeholder 6"/>
          <p:cNvSpPr>
            <a:spLocks noGrp="1"/>
          </p:cNvSpPr>
          <p:nvPr>
            <p:ph type="body" sz="quarter" idx="108" hasCustomPrompt="1"/>
          </p:nvPr>
        </p:nvSpPr>
        <p:spPr>
          <a:xfrm>
            <a:off x="6099093" y="1516637"/>
            <a:ext cx="2390976" cy="17040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103" name="Text Placeholder 6"/>
          <p:cNvSpPr>
            <a:spLocks noGrp="1"/>
          </p:cNvSpPr>
          <p:nvPr>
            <p:ph type="body" sz="quarter" idx="109" hasCustomPrompt="1"/>
          </p:nvPr>
        </p:nvSpPr>
        <p:spPr>
          <a:xfrm>
            <a:off x="3507495" y="3191856"/>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4" name="Text Placeholder 6"/>
          <p:cNvSpPr>
            <a:spLocks noGrp="1"/>
          </p:cNvSpPr>
          <p:nvPr>
            <p:ph type="body" sz="quarter" idx="110" hasCustomPrompt="1"/>
          </p:nvPr>
        </p:nvSpPr>
        <p:spPr>
          <a:xfrm>
            <a:off x="4558007" y="320601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5" name="Text Placeholder 6"/>
          <p:cNvSpPr>
            <a:spLocks noGrp="1"/>
          </p:cNvSpPr>
          <p:nvPr>
            <p:ph type="body" sz="quarter" idx="111" hasCustomPrompt="1"/>
          </p:nvPr>
        </p:nvSpPr>
        <p:spPr>
          <a:xfrm>
            <a:off x="5600240" y="32028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6" name="Text Placeholder 6"/>
          <p:cNvSpPr>
            <a:spLocks noGrp="1"/>
          </p:cNvSpPr>
          <p:nvPr>
            <p:ph type="body" sz="quarter" idx="112" hasCustomPrompt="1"/>
          </p:nvPr>
        </p:nvSpPr>
        <p:spPr>
          <a:xfrm>
            <a:off x="6680133" y="32028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7" name="Text Placeholder 6"/>
          <p:cNvSpPr>
            <a:spLocks noGrp="1"/>
          </p:cNvSpPr>
          <p:nvPr>
            <p:ph type="body" sz="quarter" idx="113" hasCustomPrompt="1"/>
          </p:nvPr>
        </p:nvSpPr>
        <p:spPr>
          <a:xfrm>
            <a:off x="7725470" y="319425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8" name="TextBox 92"/>
          <p:cNvSpPr txBox="1"/>
          <p:nvPr userDrawn="1"/>
        </p:nvSpPr>
        <p:spPr>
          <a:xfrm>
            <a:off x="4162179" y="714753"/>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109" name="Picture Placeholder 16"/>
          <p:cNvSpPr>
            <a:spLocks noGrp="1"/>
          </p:cNvSpPr>
          <p:nvPr>
            <p:ph type="pic" sz="quarter" idx="124"/>
          </p:nvPr>
        </p:nvSpPr>
        <p:spPr>
          <a:xfrm>
            <a:off x="298187" y="593476"/>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14" name="Picture Placeholder 16"/>
          <p:cNvSpPr>
            <a:spLocks noGrp="1"/>
          </p:cNvSpPr>
          <p:nvPr>
            <p:ph type="pic" sz="quarter" idx="125"/>
          </p:nvPr>
        </p:nvSpPr>
        <p:spPr>
          <a:xfrm>
            <a:off x="11135775" y="589267"/>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15" name="Text Placeholder 6"/>
          <p:cNvSpPr>
            <a:spLocks noGrp="1"/>
          </p:cNvSpPr>
          <p:nvPr>
            <p:ph type="body" sz="quarter" idx="126" hasCustomPrompt="1"/>
          </p:nvPr>
        </p:nvSpPr>
        <p:spPr>
          <a:xfrm>
            <a:off x="10830926" y="1522713"/>
            <a:ext cx="1253912" cy="20719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16" name="Picture Placeholder 16"/>
          <p:cNvSpPr>
            <a:spLocks noGrp="1"/>
          </p:cNvSpPr>
          <p:nvPr>
            <p:ph type="pic" sz="quarter" idx="150"/>
          </p:nvPr>
        </p:nvSpPr>
        <p:spPr>
          <a:xfrm>
            <a:off x="11218763" y="390276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17" name="Text Placeholder 6"/>
          <p:cNvSpPr>
            <a:spLocks noGrp="1"/>
          </p:cNvSpPr>
          <p:nvPr>
            <p:ph type="body" sz="quarter" idx="151" hasCustomPrompt="1"/>
          </p:nvPr>
        </p:nvSpPr>
        <p:spPr>
          <a:xfrm>
            <a:off x="11240849" y="4957461"/>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18" name="Picture Placeholder 16"/>
          <p:cNvSpPr>
            <a:spLocks noGrp="1"/>
          </p:cNvSpPr>
          <p:nvPr>
            <p:ph type="pic" sz="quarter" idx="152"/>
          </p:nvPr>
        </p:nvSpPr>
        <p:spPr>
          <a:xfrm>
            <a:off x="10215188" y="39053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19" name="Text Placeholder 6"/>
          <p:cNvSpPr>
            <a:spLocks noGrp="1"/>
          </p:cNvSpPr>
          <p:nvPr>
            <p:ph type="body" sz="quarter" idx="153" hasCustomPrompt="1"/>
          </p:nvPr>
        </p:nvSpPr>
        <p:spPr>
          <a:xfrm>
            <a:off x="10231390" y="496008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25" name="Text Placeholder 6"/>
          <p:cNvSpPr>
            <a:spLocks noGrp="1"/>
          </p:cNvSpPr>
          <p:nvPr>
            <p:ph type="body" sz="quarter" idx="154" hasCustomPrompt="1"/>
          </p:nvPr>
        </p:nvSpPr>
        <p:spPr>
          <a:xfrm>
            <a:off x="71375" y="1521704"/>
            <a:ext cx="1238559" cy="220234"/>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36" name="Picture Placeholder 16"/>
          <p:cNvSpPr>
            <a:spLocks noGrp="1"/>
          </p:cNvSpPr>
          <p:nvPr>
            <p:ph type="pic" sz="quarter" idx="214"/>
          </p:nvPr>
        </p:nvSpPr>
        <p:spPr>
          <a:xfrm>
            <a:off x="11058934" y="5582732"/>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41" name="Text Placeholder 6"/>
          <p:cNvSpPr>
            <a:spLocks noGrp="1"/>
          </p:cNvSpPr>
          <p:nvPr>
            <p:ph type="body" sz="quarter" idx="215" hasCustomPrompt="1"/>
          </p:nvPr>
        </p:nvSpPr>
        <p:spPr>
          <a:xfrm>
            <a:off x="11067302" y="627800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2" name="Picture Placeholder 16"/>
          <p:cNvSpPr>
            <a:spLocks noGrp="1"/>
          </p:cNvSpPr>
          <p:nvPr>
            <p:ph type="pic" sz="quarter" idx="218"/>
          </p:nvPr>
        </p:nvSpPr>
        <p:spPr>
          <a:xfrm>
            <a:off x="11579902" y="5582098"/>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43" name="Picture Placeholder 16"/>
          <p:cNvSpPr>
            <a:spLocks noGrp="1"/>
          </p:cNvSpPr>
          <p:nvPr>
            <p:ph type="pic" sz="quarter" idx="221"/>
          </p:nvPr>
        </p:nvSpPr>
        <p:spPr>
          <a:xfrm>
            <a:off x="9207304" y="39075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44" name="Text Placeholder 6"/>
          <p:cNvSpPr>
            <a:spLocks noGrp="1"/>
          </p:cNvSpPr>
          <p:nvPr>
            <p:ph type="body" sz="quarter" idx="222" hasCustomPrompt="1"/>
          </p:nvPr>
        </p:nvSpPr>
        <p:spPr>
          <a:xfrm>
            <a:off x="9229390" y="4962236"/>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5" name="Picture Placeholder 16"/>
          <p:cNvSpPr>
            <a:spLocks noGrp="1"/>
          </p:cNvSpPr>
          <p:nvPr>
            <p:ph type="pic" sz="quarter" idx="223"/>
          </p:nvPr>
        </p:nvSpPr>
        <p:spPr>
          <a:xfrm>
            <a:off x="8203729" y="391011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46" name="Text Placeholder 6"/>
          <p:cNvSpPr>
            <a:spLocks noGrp="1"/>
          </p:cNvSpPr>
          <p:nvPr>
            <p:ph type="body" sz="quarter" idx="224" hasCustomPrompt="1"/>
          </p:nvPr>
        </p:nvSpPr>
        <p:spPr>
          <a:xfrm>
            <a:off x="8219931" y="496486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7" name="Picture Placeholder 16"/>
          <p:cNvSpPr>
            <a:spLocks noGrp="1"/>
          </p:cNvSpPr>
          <p:nvPr>
            <p:ph type="pic" sz="quarter" idx="225"/>
          </p:nvPr>
        </p:nvSpPr>
        <p:spPr>
          <a:xfrm>
            <a:off x="7187894" y="390393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48" name="Text Placeholder 6"/>
          <p:cNvSpPr>
            <a:spLocks noGrp="1"/>
          </p:cNvSpPr>
          <p:nvPr>
            <p:ph type="body" sz="quarter" idx="226" hasCustomPrompt="1"/>
          </p:nvPr>
        </p:nvSpPr>
        <p:spPr>
          <a:xfrm>
            <a:off x="7209980" y="4958632"/>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9" name="Picture Placeholder 16"/>
          <p:cNvSpPr>
            <a:spLocks noGrp="1"/>
          </p:cNvSpPr>
          <p:nvPr>
            <p:ph type="pic" sz="quarter" idx="227"/>
          </p:nvPr>
        </p:nvSpPr>
        <p:spPr>
          <a:xfrm>
            <a:off x="6184319" y="39065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0" name="Text Placeholder 6"/>
          <p:cNvSpPr>
            <a:spLocks noGrp="1"/>
          </p:cNvSpPr>
          <p:nvPr>
            <p:ph type="body" sz="quarter" idx="228" hasCustomPrompt="1"/>
          </p:nvPr>
        </p:nvSpPr>
        <p:spPr>
          <a:xfrm>
            <a:off x="6200521" y="4961256"/>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1" name="Picture Placeholder 16"/>
          <p:cNvSpPr>
            <a:spLocks noGrp="1"/>
          </p:cNvSpPr>
          <p:nvPr>
            <p:ph type="pic" sz="quarter" idx="229"/>
          </p:nvPr>
        </p:nvSpPr>
        <p:spPr>
          <a:xfrm>
            <a:off x="5176435" y="39087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2" name="Text Placeholder 6"/>
          <p:cNvSpPr>
            <a:spLocks noGrp="1"/>
          </p:cNvSpPr>
          <p:nvPr>
            <p:ph type="body" sz="quarter" idx="230" hasCustomPrompt="1"/>
          </p:nvPr>
        </p:nvSpPr>
        <p:spPr>
          <a:xfrm>
            <a:off x="5198521" y="4963407"/>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3" name="Picture Placeholder 16"/>
          <p:cNvSpPr>
            <a:spLocks noGrp="1"/>
          </p:cNvSpPr>
          <p:nvPr>
            <p:ph type="pic" sz="quarter" idx="231"/>
          </p:nvPr>
        </p:nvSpPr>
        <p:spPr>
          <a:xfrm>
            <a:off x="4172860" y="391128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4" name="Text Placeholder 6"/>
          <p:cNvSpPr>
            <a:spLocks noGrp="1"/>
          </p:cNvSpPr>
          <p:nvPr>
            <p:ph type="body" sz="quarter" idx="232" hasCustomPrompt="1"/>
          </p:nvPr>
        </p:nvSpPr>
        <p:spPr>
          <a:xfrm>
            <a:off x="4189062" y="4966031"/>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5" name="Picture Placeholder 16"/>
          <p:cNvSpPr>
            <a:spLocks noGrp="1"/>
          </p:cNvSpPr>
          <p:nvPr>
            <p:ph type="pic" sz="quarter" idx="233"/>
          </p:nvPr>
        </p:nvSpPr>
        <p:spPr>
          <a:xfrm>
            <a:off x="3158363" y="390615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6" name="Text Placeholder 6"/>
          <p:cNvSpPr>
            <a:spLocks noGrp="1"/>
          </p:cNvSpPr>
          <p:nvPr>
            <p:ph type="body" sz="quarter" idx="234" hasCustomPrompt="1"/>
          </p:nvPr>
        </p:nvSpPr>
        <p:spPr>
          <a:xfrm>
            <a:off x="3180449" y="496085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7" name="Picture Placeholder 16"/>
          <p:cNvSpPr>
            <a:spLocks noGrp="1"/>
          </p:cNvSpPr>
          <p:nvPr>
            <p:ph type="pic" sz="quarter" idx="235"/>
          </p:nvPr>
        </p:nvSpPr>
        <p:spPr>
          <a:xfrm>
            <a:off x="2154788" y="390872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8" name="Text Placeholder 6"/>
          <p:cNvSpPr>
            <a:spLocks noGrp="1"/>
          </p:cNvSpPr>
          <p:nvPr>
            <p:ph type="body" sz="quarter" idx="236" hasCustomPrompt="1"/>
          </p:nvPr>
        </p:nvSpPr>
        <p:spPr>
          <a:xfrm>
            <a:off x="2170990" y="4963474"/>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9" name="Picture Placeholder 16"/>
          <p:cNvSpPr>
            <a:spLocks noGrp="1"/>
          </p:cNvSpPr>
          <p:nvPr>
            <p:ph type="pic" sz="quarter" idx="237"/>
          </p:nvPr>
        </p:nvSpPr>
        <p:spPr>
          <a:xfrm>
            <a:off x="1146904" y="391092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60" name="Text Placeholder 6"/>
          <p:cNvSpPr>
            <a:spLocks noGrp="1"/>
          </p:cNvSpPr>
          <p:nvPr>
            <p:ph type="body" sz="quarter" idx="238" hasCustomPrompt="1"/>
          </p:nvPr>
        </p:nvSpPr>
        <p:spPr>
          <a:xfrm>
            <a:off x="1168990" y="496562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1" name="Picture Placeholder 16"/>
          <p:cNvSpPr>
            <a:spLocks noGrp="1"/>
          </p:cNvSpPr>
          <p:nvPr>
            <p:ph type="pic" sz="quarter" idx="239"/>
          </p:nvPr>
        </p:nvSpPr>
        <p:spPr>
          <a:xfrm>
            <a:off x="143329" y="391350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62" name="Text Placeholder 6"/>
          <p:cNvSpPr>
            <a:spLocks noGrp="1"/>
          </p:cNvSpPr>
          <p:nvPr>
            <p:ph type="body" sz="quarter" idx="240" hasCustomPrompt="1"/>
          </p:nvPr>
        </p:nvSpPr>
        <p:spPr>
          <a:xfrm>
            <a:off x="159531" y="4968249"/>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3" name="Rectangle 8"/>
          <p:cNvSpPr/>
          <p:nvPr userDrawn="1"/>
        </p:nvSpPr>
        <p:spPr>
          <a:xfrm>
            <a:off x="422733" y="3423372"/>
            <a:ext cx="1145673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64" name="Text Placeholder 6"/>
          <p:cNvSpPr>
            <a:spLocks noGrp="1"/>
          </p:cNvSpPr>
          <p:nvPr>
            <p:ph type="body" sz="quarter" idx="241" hasCustomPrompt="1"/>
          </p:nvPr>
        </p:nvSpPr>
        <p:spPr>
          <a:xfrm>
            <a:off x="11585754" y="627855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5" name="Picture Placeholder 16"/>
          <p:cNvSpPr>
            <a:spLocks noGrp="1"/>
          </p:cNvSpPr>
          <p:nvPr>
            <p:ph type="pic" sz="quarter" idx="242"/>
          </p:nvPr>
        </p:nvSpPr>
        <p:spPr>
          <a:xfrm>
            <a:off x="10016177" y="5582233"/>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66" name="Text Placeholder 6"/>
          <p:cNvSpPr>
            <a:spLocks noGrp="1"/>
          </p:cNvSpPr>
          <p:nvPr>
            <p:ph type="body" sz="quarter" idx="243" hasCustomPrompt="1"/>
          </p:nvPr>
        </p:nvSpPr>
        <p:spPr>
          <a:xfrm>
            <a:off x="10024545" y="627750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7" name="Picture Placeholder 16"/>
          <p:cNvSpPr>
            <a:spLocks noGrp="1"/>
          </p:cNvSpPr>
          <p:nvPr>
            <p:ph type="pic" sz="quarter" idx="244"/>
          </p:nvPr>
        </p:nvSpPr>
        <p:spPr>
          <a:xfrm>
            <a:off x="10537145" y="5581599"/>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68" name="Text Placeholder 6"/>
          <p:cNvSpPr>
            <a:spLocks noGrp="1"/>
          </p:cNvSpPr>
          <p:nvPr>
            <p:ph type="body" sz="quarter" idx="245" hasCustomPrompt="1"/>
          </p:nvPr>
        </p:nvSpPr>
        <p:spPr>
          <a:xfrm>
            <a:off x="10542997" y="627805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9" name="Picture Placeholder 16"/>
          <p:cNvSpPr>
            <a:spLocks noGrp="1"/>
          </p:cNvSpPr>
          <p:nvPr>
            <p:ph type="pic" sz="quarter" idx="246"/>
          </p:nvPr>
        </p:nvSpPr>
        <p:spPr>
          <a:xfrm>
            <a:off x="8975696" y="5583610"/>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70" name="Text Placeholder 6"/>
          <p:cNvSpPr>
            <a:spLocks noGrp="1"/>
          </p:cNvSpPr>
          <p:nvPr>
            <p:ph type="body" sz="quarter" idx="247" hasCustomPrompt="1"/>
          </p:nvPr>
        </p:nvSpPr>
        <p:spPr>
          <a:xfrm>
            <a:off x="8984064" y="627888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1" name="Picture Placeholder 16"/>
          <p:cNvSpPr>
            <a:spLocks noGrp="1"/>
          </p:cNvSpPr>
          <p:nvPr>
            <p:ph type="pic" sz="quarter" idx="248"/>
          </p:nvPr>
        </p:nvSpPr>
        <p:spPr>
          <a:xfrm>
            <a:off x="9496664" y="5582976"/>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72" name="Text Placeholder 6"/>
          <p:cNvSpPr>
            <a:spLocks noGrp="1"/>
          </p:cNvSpPr>
          <p:nvPr>
            <p:ph type="body" sz="quarter" idx="249" hasCustomPrompt="1"/>
          </p:nvPr>
        </p:nvSpPr>
        <p:spPr>
          <a:xfrm>
            <a:off x="9502516" y="6279429"/>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3" name="Picture Placeholder 16"/>
          <p:cNvSpPr>
            <a:spLocks noGrp="1"/>
          </p:cNvSpPr>
          <p:nvPr>
            <p:ph type="pic" sz="quarter" idx="250"/>
          </p:nvPr>
        </p:nvSpPr>
        <p:spPr>
          <a:xfrm>
            <a:off x="7932939" y="5583111"/>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74" name="Text Placeholder 6"/>
          <p:cNvSpPr>
            <a:spLocks noGrp="1"/>
          </p:cNvSpPr>
          <p:nvPr>
            <p:ph type="body" sz="quarter" idx="251" hasCustomPrompt="1"/>
          </p:nvPr>
        </p:nvSpPr>
        <p:spPr>
          <a:xfrm>
            <a:off x="7941307" y="627838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5" name="Picture Placeholder 16"/>
          <p:cNvSpPr>
            <a:spLocks noGrp="1"/>
          </p:cNvSpPr>
          <p:nvPr>
            <p:ph type="pic" sz="quarter" idx="252"/>
          </p:nvPr>
        </p:nvSpPr>
        <p:spPr>
          <a:xfrm>
            <a:off x="8453907" y="5582477"/>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76" name="Text Placeholder 6"/>
          <p:cNvSpPr>
            <a:spLocks noGrp="1"/>
          </p:cNvSpPr>
          <p:nvPr>
            <p:ph type="body" sz="quarter" idx="253" hasCustomPrompt="1"/>
          </p:nvPr>
        </p:nvSpPr>
        <p:spPr>
          <a:xfrm>
            <a:off x="8459759" y="627893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0" name="Picture Placeholder 16"/>
          <p:cNvSpPr>
            <a:spLocks noGrp="1"/>
          </p:cNvSpPr>
          <p:nvPr>
            <p:ph type="pic" sz="quarter" idx="254"/>
          </p:nvPr>
        </p:nvSpPr>
        <p:spPr>
          <a:xfrm>
            <a:off x="6895013" y="5584382"/>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81" name="Text Placeholder 6"/>
          <p:cNvSpPr>
            <a:spLocks noGrp="1"/>
          </p:cNvSpPr>
          <p:nvPr>
            <p:ph type="body" sz="quarter" idx="255" hasCustomPrompt="1"/>
          </p:nvPr>
        </p:nvSpPr>
        <p:spPr>
          <a:xfrm>
            <a:off x="6903381" y="627965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2" name="Picture Placeholder 16"/>
          <p:cNvSpPr>
            <a:spLocks noGrp="1"/>
          </p:cNvSpPr>
          <p:nvPr>
            <p:ph type="pic" sz="quarter" idx="256"/>
          </p:nvPr>
        </p:nvSpPr>
        <p:spPr>
          <a:xfrm>
            <a:off x="7415981" y="5583748"/>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85" name="Text Placeholder 6"/>
          <p:cNvSpPr>
            <a:spLocks noGrp="1"/>
          </p:cNvSpPr>
          <p:nvPr>
            <p:ph type="body" sz="quarter" idx="257" hasCustomPrompt="1"/>
          </p:nvPr>
        </p:nvSpPr>
        <p:spPr>
          <a:xfrm>
            <a:off x="7421833" y="628020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6" name="Picture Placeholder 16"/>
          <p:cNvSpPr>
            <a:spLocks noGrp="1"/>
          </p:cNvSpPr>
          <p:nvPr>
            <p:ph type="pic" sz="quarter" idx="258"/>
          </p:nvPr>
        </p:nvSpPr>
        <p:spPr>
          <a:xfrm>
            <a:off x="5852256" y="5583883"/>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87" name="Text Placeholder 6"/>
          <p:cNvSpPr>
            <a:spLocks noGrp="1"/>
          </p:cNvSpPr>
          <p:nvPr>
            <p:ph type="body" sz="quarter" idx="259" hasCustomPrompt="1"/>
          </p:nvPr>
        </p:nvSpPr>
        <p:spPr>
          <a:xfrm>
            <a:off x="5860624" y="627915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8" name="Picture Placeholder 16"/>
          <p:cNvSpPr>
            <a:spLocks noGrp="1"/>
          </p:cNvSpPr>
          <p:nvPr>
            <p:ph type="pic" sz="quarter" idx="260"/>
          </p:nvPr>
        </p:nvSpPr>
        <p:spPr>
          <a:xfrm>
            <a:off x="6373224" y="5583249"/>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89" name="Text Placeholder 6"/>
          <p:cNvSpPr>
            <a:spLocks noGrp="1"/>
          </p:cNvSpPr>
          <p:nvPr>
            <p:ph type="body" sz="quarter" idx="261" hasCustomPrompt="1"/>
          </p:nvPr>
        </p:nvSpPr>
        <p:spPr>
          <a:xfrm>
            <a:off x="6379076" y="627970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0" name="Picture Placeholder 16"/>
          <p:cNvSpPr>
            <a:spLocks noGrp="1"/>
          </p:cNvSpPr>
          <p:nvPr>
            <p:ph type="pic" sz="quarter" idx="262"/>
          </p:nvPr>
        </p:nvSpPr>
        <p:spPr>
          <a:xfrm>
            <a:off x="4811775" y="5575929"/>
            <a:ext cx="477486" cy="60057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91" name="Text Placeholder 6"/>
          <p:cNvSpPr>
            <a:spLocks noGrp="1"/>
          </p:cNvSpPr>
          <p:nvPr>
            <p:ph type="body" sz="quarter" idx="263" hasCustomPrompt="1"/>
          </p:nvPr>
        </p:nvSpPr>
        <p:spPr>
          <a:xfrm>
            <a:off x="4820143" y="628053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2" name="Picture Placeholder 16"/>
          <p:cNvSpPr>
            <a:spLocks noGrp="1"/>
          </p:cNvSpPr>
          <p:nvPr>
            <p:ph type="pic" sz="quarter" idx="264"/>
          </p:nvPr>
        </p:nvSpPr>
        <p:spPr>
          <a:xfrm>
            <a:off x="5332743" y="5575295"/>
            <a:ext cx="477486" cy="600712"/>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95" name="Text Placeholder 6"/>
          <p:cNvSpPr>
            <a:spLocks noGrp="1"/>
          </p:cNvSpPr>
          <p:nvPr>
            <p:ph type="body" sz="quarter" idx="265" hasCustomPrompt="1"/>
          </p:nvPr>
        </p:nvSpPr>
        <p:spPr>
          <a:xfrm>
            <a:off x="5338595" y="6281079"/>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6" name="Picture Placeholder 16"/>
          <p:cNvSpPr>
            <a:spLocks noGrp="1"/>
          </p:cNvSpPr>
          <p:nvPr>
            <p:ph type="pic" sz="quarter" idx="266"/>
          </p:nvPr>
        </p:nvSpPr>
        <p:spPr>
          <a:xfrm>
            <a:off x="3769018" y="5575430"/>
            <a:ext cx="477486" cy="601076"/>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97" name="Text Placeholder 6"/>
          <p:cNvSpPr>
            <a:spLocks noGrp="1"/>
          </p:cNvSpPr>
          <p:nvPr>
            <p:ph type="body" sz="quarter" idx="267" hasCustomPrompt="1"/>
          </p:nvPr>
        </p:nvSpPr>
        <p:spPr>
          <a:xfrm>
            <a:off x="3777386" y="628003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8" name="Picture Placeholder 16"/>
          <p:cNvSpPr>
            <a:spLocks noGrp="1"/>
          </p:cNvSpPr>
          <p:nvPr>
            <p:ph type="pic" sz="quarter" idx="268"/>
          </p:nvPr>
        </p:nvSpPr>
        <p:spPr>
          <a:xfrm>
            <a:off x="4289986" y="5584127"/>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199" name="Text Placeholder 6"/>
          <p:cNvSpPr>
            <a:spLocks noGrp="1"/>
          </p:cNvSpPr>
          <p:nvPr>
            <p:ph type="body" sz="quarter" idx="269" hasCustomPrompt="1"/>
          </p:nvPr>
        </p:nvSpPr>
        <p:spPr>
          <a:xfrm>
            <a:off x="4295838" y="628058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0" name="Picture Placeholder 16"/>
          <p:cNvSpPr>
            <a:spLocks noGrp="1"/>
          </p:cNvSpPr>
          <p:nvPr>
            <p:ph type="pic" sz="quarter" idx="270"/>
          </p:nvPr>
        </p:nvSpPr>
        <p:spPr>
          <a:xfrm>
            <a:off x="2728369" y="5582723"/>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201" name="Text Placeholder 6"/>
          <p:cNvSpPr>
            <a:spLocks noGrp="1"/>
          </p:cNvSpPr>
          <p:nvPr>
            <p:ph type="body" sz="quarter" idx="271" hasCustomPrompt="1"/>
          </p:nvPr>
        </p:nvSpPr>
        <p:spPr>
          <a:xfrm>
            <a:off x="2736737" y="627799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2" name="Picture Placeholder 16"/>
          <p:cNvSpPr>
            <a:spLocks noGrp="1"/>
          </p:cNvSpPr>
          <p:nvPr>
            <p:ph type="pic" sz="quarter" idx="272"/>
          </p:nvPr>
        </p:nvSpPr>
        <p:spPr>
          <a:xfrm>
            <a:off x="3249337" y="5582089"/>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203" name="Text Placeholder 6"/>
          <p:cNvSpPr>
            <a:spLocks noGrp="1"/>
          </p:cNvSpPr>
          <p:nvPr>
            <p:ph type="body" sz="quarter" idx="273" hasCustomPrompt="1"/>
          </p:nvPr>
        </p:nvSpPr>
        <p:spPr>
          <a:xfrm>
            <a:off x="3255189" y="627854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4" name="Picture Placeholder 16"/>
          <p:cNvSpPr>
            <a:spLocks noGrp="1"/>
          </p:cNvSpPr>
          <p:nvPr>
            <p:ph type="pic" sz="quarter" idx="274"/>
          </p:nvPr>
        </p:nvSpPr>
        <p:spPr>
          <a:xfrm>
            <a:off x="1685612" y="5582224"/>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205" name="Text Placeholder 6"/>
          <p:cNvSpPr>
            <a:spLocks noGrp="1"/>
          </p:cNvSpPr>
          <p:nvPr>
            <p:ph type="body" sz="quarter" idx="275" hasCustomPrompt="1"/>
          </p:nvPr>
        </p:nvSpPr>
        <p:spPr>
          <a:xfrm>
            <a:off x="1693980" y="6277495"/>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6" name="Picture Placeholder 16"/>
          <p:cNvSpPr>
            <a:spLocks noGrp="1"/>
          </p:cNvSpPr>
          <p:nvPr>
            <p:ph type="pic" sz="quarter" idx="276"/>
          </p:nvPr>
        </p:nvSpPr>
        <p:spPr>
          <a:xfrm>
            <a:off x="2206580" y="5581590"/>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207" name="Text Placeholder 6"/>
          <p:cNvSpPr>
            <a:spLocks noGrp="1"/>
          </p:cNvSpPr>
          <p:nvPr>
            <p:ph type="body" sz="quarter" idx="277" hasCustomPrompt="1"/>
          </p:nvPr>
        </p:nvSpPr>
        <p:spPr>
          <a:xfrm>
            <a:off x="2212432" y="627804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8" name="Picture Placeholder 16"/>
          <p:cNvSpPr>
            <a:spLocks noGrp="1"/>
          </p:cNvSpPr>
          <p:nvPr>
            <p:ph type="pic" sz="quarter" idx="278"/>
          </p:nvPr>
        </p:nvSpPr>
        <p:spPr>
          <a:xfrm>
            <a:off x="645131" y="5583601"/>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209" name="Text Placeholder 6"/>
          <p:cNvSpPr>
            <a:spLocks noGrp="1"/>
          </p:cNvSpPr>
          <p:nvPr>
            <p:ph type="body" sz="quarter" idx="279" hasCustomPrompt="1"/>
          </p:nvPr>
        </p:nvSpPr>
        <p:spPr>
          <a:xfrm>
            <a:off x="653499" y="627887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10" name="Picture Placeholder 16"/>
          <p:cNvSpPr>
            <a:spLocks noGrp="1"/>
          </p:cNvSpPr>
          <p:nvPr>
            <p:ph type="pic" sz="quarter" idx="280"/>
          </p:nvPr>
        </p:nvSpPr>
        <p:spPr>
          <a:xfrm>
            <a:off x="1166099" y="5582967"/>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211" name="Text Placeholder 6"/>
          <p:cNvSpPr>
            <a:spLocks noGrp="1"/>
          </p:cNvSpPr>
          <p:nvPr>
            <p:ph type="body" sz="quarter" idx="281" hasCustomPrompt="1"/>
          </p:nvPr>
        </p:nvSpPr>
        <p:spPr>
          <a:xfrm>
            <a:off x="1171951" y="627942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14" name="Picture Placeholder 16"/>
          <p:cNvSpPr>
            <a:spLocks noGrp="1"/>
          </p:cNvSpPr>
          <p:nvPr>
            <p:ph type="pic" sz="quarter" idx="284"/>
          </p:nvPr>
        </p:nvSpPr>
        <p:spPr>
          <a:xfrm>
            <a:off x="123342" y="5582468"/>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latin typeface="Calibri" panose="020F0502020204030204" pitchFamily="34" charset="0"/>
              </a:defRPr>
            </a:lvl1pPr>
          </a:lstStyle>
          <a:p>
            <a:endParaRPr lang="en-US" dirty="0"/>
          </a:p>
        </p:txBody>
      </p:sp>
      <p:sp>
        <p:nvSpPr>
          <p:cNvPr id="215" name="Text Placeholder 6"/>
          <p:cNvSpPr>
            <a:spLocks noGrp="1"/>
          </p:cNvSpPr>
          <p:nvPr>
            <p:ph type="body" sz="quarter" idx="285" hasCustomPrompt="1"/>
          </p:nvPr>
        </p:nvSpPr>
        <p:spPr>
          <a:xfrm>
            <a:off x="129194" y="627892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3" name="Picture Placeholder 16"/>
          <p:cNvSpPr>
            <a:spLocks noGrp="1"/>
          </p:cNvSpPr>
          <p:nvPr>
            <p:ph type="pic" sz="quarter" idx="287"/>
          </p:nvPr>
        </p:nvSpPr>
        <p:spPr>
          <a:xfrm>
            <a:off x="10984153" y="217648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4" name="Picture Placeholder 16"/>
          <p:cNvSpPr>
            <a:spLocks noGrp="1"/>
          </p:cNvSpPr>
          <p:nvPr>
            <p:ph type="pic" sz="quarter" idx="288"/>
          </p:nvPr>
        </p:nvSpPr>
        <p:spPr>
          <a:xfrm>
            <a:off x="9935527" y="21844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5" name="Picture Placeholder 16"/>
          <p:cNvSpPr>
            <a:spLocks noGrp="1"/>
          </p:cNvSpPr>
          <p:nvPr>
            <p:ph type="pic" sz="quarter" idx="290"/>
          </p:nvPr>
        </p:nvSpPr>
        <p:spPr>
          <a:xfrm>
            <a:off x="8888350" y="218925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6" name="Text Placeholder 6"/>
          <p:cNvSpPr>
            <a:spLocks noGrp="1"/>
          </p:cNvSpPr>
          <p:nvPr>
            <p:ph type="body" sz="quarter" idx="291" hasCustomPrompt="1"/>
          </p:nvPr>
        </p:nvSpPr>
        <p:spPr>
          <a:xfrm>
            <a:off x="8809365" y="3192333"/>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7" name="Text Placeholder 6"/>
          <p:cNvSpPr>
            <a:spLocks noGrp="1"/>
          </p:cNvSpPr>
          <p:nvPr>
            <p:ph type="body" sz="quarter" idx="292" hasCustomPrompt="1"/>
          </p:nvPr>
        </p:nvSpPr>
        <p:spPr>
          <a:xfrm>
            <a:off x="9859877" y="320649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8" name="Text Placeholder 6"/>
          <p:cNvSpPr>
            <a:spLocks noGrp="1"/>
          </p:cNvSpPr>
          <p:nvPr>
            <p:ph type="body" sz="quarter" idx="293" hasCustomPrompt="1"/>
          </p:nvPr>
        </p:nvSpPr>
        <p:spPr>
          <a:xfrm>
            <a:off x="10902110" y="320337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9" name="Picture Placeholder 16"/>
          <p:cNvSpPr>
            <a:spLocks noGrp="1"/>
          </p:cNvSpPr>
          <p:nvPr>
            <p:ph type="pic" sz="quarter" idx="294"/>
          </p:nvPr>
        </p:nvSpPr>
        <p:spPr>
          <a:xfrm>
            <a:off x="1477743" y="21909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0" name="Picture Placeholder 16"/>
          <p:cNvSpPr>
            <a:spLocks noGrp="1"/>
          </p:cNvSpPr>
          <p:nvPr>
            <p:ph type="pic" sz="quarter" idx="295"/>
          </p:nvPr>
        </p:nvSpPr>
        <p:spPr>
          <a:xfrm>
            <a:off x="420928" y="218296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1" name="Picture Placeholder 16"/>
          <p:cNvSpPr>
            <a:spLocks noGrp="1"/>
          </p:cNvSpPr>
          <p:nvPr>
            <p:ph type="pic" sz="quarter" idx="297"/>
          </p:nvPr>
        </p:nvSpPr>
        <p:spPr>
          <a:xfrm>
            <a:off x="2533881" y="21839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2" name="Text Placeholder 6"/>
          <p:cNvSpPr>
            <a:spLocks noGrp="1"/>
          </p:cNvSpPr>
          <p:nvPr>
            <p:ph type="body" sz="quarter" idx="301" hasCustomPrompt="1"/>
          </p:nvPr>
        </p:nvSpPr>
        <p:spPr>
          <a:xfrm>
            <a:off x="338885" y="32098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1" name="Text Placeholder 6"/>
          <p:cNvSpPr>
            <a:spLocks noGrp="1"/>
          </p:cNvSpPr>
          <p:nvPr>
            <p:ph type="body" sz="quarter" idx="302" hasCustomPrompt="1"/>
          </p:nvPr>
        </p:nvSpPr>
        <p:spPr>
          <a:xfrm>
            <a:off x="1418778" y="32098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4" name="Text Placeholder 6"/>
          <p:cNvSpPr>
            <a:spLocks noGrp="1"/>
          </p:cNvSpPr>
          <p:nvPr>
            <p:ph type="body" sz="quarter" idx="303" hasCustomPrompt="1"/>
          </p:nvPr>
        </p:nvSpPr>
        <p:spPr>
          <a:xfrm>
            <a:off x="2464115" y="320120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5" name="TextBox 92"/>
          <p:cNvSpPr txBox="1"/>
          <p:nvPr userDrawn="1"/>
        </p:nvSpPr>
        <p:spPr>
          <a:xfrm>
            <a:off x="4192910" y="1738016"/>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246" name="TextBox 92"/>
          <p:cNvSpPr txBox="1"/>
          <p:nvPr userDrawn="1"/>
        </p:nvSpPr>
        <p:spPr>
          <a:xfrm>
            <a:off x="4173860" y="3502862"/>
            <a:ext cx="3836930"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247" name="TextBox 92"/>
          <p:cNvSpPr txBox="1"/>
          <p:nvPr userDrawn="1"/>
        </p:nvSpPr>
        <p:spPr>
          <a:xfrm>
            <a:off x="4202274" y="5252792"/>
            <a:ext cx="3745362" cy="338554"/>
          </a:xfrm>
          <a:prstGeom prst="rect">
            <a:avLst/>
          </a:prstGeom>
          <a:noFill/>
        </p:spPr>
        <p:txBody>
          <a:bodyPr wrap="square" rtlCol="0">
            <a:spAutoFit/>
          </a:bodyPr>
          <a:lstStyle/>
          <a:p>
            <a:pPr algn="ctr"/>
            <a:r>
              <a:rPr lang="en-US" sz="1600" b="1" cap="none" spc="50" dirty="0" smtClean="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rPr>
              <a:t>Oldebørn</a:t>
            </a:r>
            <a:endParaRPr lang="en-US" sz="1600" b="1" cap="none" spc="50" dirty="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258" name="Rectangle 8"/>
          <p:cNvSpPr/>
          <p:nvPr userDrawn="1"/>
        </p:nvSpPr>
        <p:spPr>
          <a:xfrm>
            <a:off x="266876" y="5207661"/>
            <a:ext cx="11608237"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7" name="Rektangel 126"/>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128" name="Rectangle 8"/>
          <p:cNvSpPr/>
          <p:nvPr userDrawn="1"/>
        </p:nvSpPr>
        <p:spPr>
          <a:xfrm flipV="1">
            <a:off x="3078480" y="1739855"/>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29" name="Rectangle 8"/>
          <p:cNvSpPr/>
          <p:nvPr userDrawn="1"/>
        </p:nvSpPr>
        <p:spPr>
          <a:xfrm flipV="1">
            <a:off x="1632595" y="1739859"/>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0" name="Rectangle 8"/>
          <p:cNvSpPr/>
          <p:nvPr userDrawn="1"/>
        </p:nvSpPr>
        <p:spPr>
          <a:xfrm flipV="1">
            <a:off x="10049537" y="1739858"/>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1" name="Rectangle 8"/>
          <p:cNvSpPr/>
          <p:nvPr userDrawn="1"/>
        </p:nvSpPr>
        <p:spPr>
          <a:xfrm flipV="1">
            <a:off x="10533049" y="1739857"/>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2" name="Rectangle 8"/>
          <p:cNvSpPr/>
          <p:nvPr userDrawn="1"/>
        </p:nvSpPr>
        <p:spPr>
          <a:xfrm flipV="1">
            <a:off x="1391316" y="1737892"/>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3" name="Rectangle 8"/>
          <p:cNvSpPr/>
          <p:nvPr userDrawn="1"/>
        </p:nvSpPr>
        <p:spPr>
          <a:xfrm flipV="1">
            <a:off x="2118550" y="1739855"/>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4" name="Rectangle 8"/>
          <p:cNvSpPr/>
          <p:nvPr userDrawn="1"/>
        </p:nvSpPr>
        <p:spPr>
          <a:xfrm flipV="1">
            <a:off x="9083728" y="1739855"/>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Tree>
    <p:extLst>
      <p:ext uri="{BB962C8B-B14F-4D97-AF65-F5344CB8AC3E}">
        <p14:creationId xmlns:p14="http://schemas.microsoft.com/office/powerpoint/2010/main" val="3068959032"/>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 indhold - sølvgråt">
    <p:bg>
      <p:bgPr>
        <a:gradFill>
          <a:gsLst>
            <a:gs pos="0">
              <a:schemeClr val="bg2">
                <a:lumMod val="20000"/>
                <a:lumOff val="80000"/>
              </a:schemeClr>
            </a:gs>
            <a:gs pos="23000">
              <a:schemeClr val="tx1"/>
            </a:gs>
            <a:gs pos="99000">
              <a:srgbClr val="C3CACF"/>
            </a:gs>
            <a:gs pos="62000">
              <a:schemeClr val="tx2"/>
            </a:gs>
          </a:gsLst>
          <a:lin ang="5400000" scaled="1"/>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2"/>
                </a:solidFill>
                <a:effectLst>
                  <a:outerShdw blurRad="50800" dist="38100" dir="2700000" algn="tl" rotWithShape="0">
                    <a:prstClr val="black">
                      <a:alpha val="40000"/>
                    </a:prstClr>
                  </a:outerShdw>
                </a:effectLst>
              </a:defRPr>
            </a:lvl1pPr>
          </a:lstStyle>
          <a:p>
            <a:r>
              <a:rPr lang="da-DK" dirty="0" smtClean="0"/>
              <a:t>Venner</a:t>
            </a:r>
            <a:endParaRPr dirty="0"/>
          </a:p>
        </p:txBody>
      </p:sp>
      <p:sp>
        <p:nvSpPr>
          <p:cNvPr id="3" name="Footer Placeholder 2"/>
          <p:cNvSpPr>
            <a:spLocks noGrp="1"/>
          </p:cNvSpPr>
          <p:nvPr>
            <p:ph type="ftr" sz="quarter" idx="11"/>
          </p:nvPr>
        </p:nvSpPr>
        <p:spPr>
          <a:xfrm>
            <a:off x="4207775" y="-52966"/>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86" name="Slide Number Placeholder 6"/>
          <p:cNvSpPr>
            <a:spLocks noGrp="1"/>
          </p:cNvSpPr>
          <p:nvPr>
            <p:ph type="sldNum" sz="quarter" idx="12"/>
          </p:nvPr>
        </p:nvSpPr>
        <p:spPr>
          <a:xfrm>
            <a:off x="-635" y="6590141"/>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15" name="Pladsholder til indhold 3"/>
          <p:cNvSpPr>
            <a:spLocks noGrp="1"/>
          </p:cNvSpPr>
          <p:nvPr>
            <p:ph sz="quarter" idx="13"/>
          </p:nvPr>
        </p:nvSpPr>
        <p:spPr>
          <a:xfrm>
            <a:off x="428625" y="654690"/>
            <a:ext cx="3583538" cy="5618163"/>
          </a:xfrm>
          <a:solidFill>
            <a:schemeClr val="lt1"/>
          </a:solidFill>
          <a:effectLst>
            <a:outerShdw blurRad="50800" dist="38100" dir="5400000" algn="t" rotWithShape="0">
              <a:prstClr val="black">
                <a:alpha val="40000"/>
              </a:prstClr>
            </a:outerShdw>
          </a:effectLst>
        </p:spPr>
        <p:txBody>
          <a:bodyPr/>
          <a:lstStyle>
            <a:lvl1pPr>
              <a:defRPr>
                <a:solidFill>
                  <a:schemeClr val="bg1">
                    <a:lumMod val="95000"/>
                    <a:lumOff val="5000"/>
                  </a:schemeClr>
                </a:solidFill>
              </a:defRPr>
            </a:lvl1pPr>
            <a:lvl2pPr>
              <a:defRPr>
                <a:solidFill>
                  <a:schemeClr val="bg1">
                    <a:lumMod val="95000"/>
                    <a:lumOff val="5000"/>
                  </a:schemeClr>
                </a:solidFill>
              </a:defRPr>
            </a:lvl2pPr>
            <a:lvl3pPr>
              <a:defRPr>
                <a:solidFill>
                  <a:schemeClr val="bg1">
                    <a:lumMod val="95000"/>
                    <a:lumOff val="5000"/>
                  </a:schemeClr>
                </a:solidFill>
              </a:defRPr>
            </a:lvl3pPr>
            <a:lvl4pPr>
              <a:defRPr>
                <a:solidFill>
                  <a:schemeClr val="bg1">
                    <a:lumMod val="95000"/>
                    <a:lumOff val="5000"/>
                  </a:schemeClr>
                </a:solidFill>
              </a:defRPr>
            </a:lvl4pPr>
            <a:lvl5pPr>
              <a:defRPr>
                <a:solidFill>
                  <a:schemeClr val="bg1">
                    <a:lumMod val="95000"/>
                    <a:lumOff val="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6" name="Pladsholder til indhold 3"/>
          <p:cNvSpPr>
            <a:spLocks noGrp="1"/>
          </p:cNvSpPr>
          <p:nvPr>
            <p:ph sz="quarter" idx="14"/>
          </p:nvPr>
        </p:nvSpPr>
        <p:spPr>
          <a:xfrm>
            <a:off x="4207774" y="654690"/>
            <a:ext cx="3629939" cy="5618163"/>
          </a:xfrm>
          <a:solidFill>
            <a:schemeClr val="lt1"/>
          </a:solidFill>
          <a:effectLst>
            <a:outerShdw blurRad="50800" dist="38100" dir="5400000" algn="t" rotWithShape="0">
              <a:prstClr val="black">
                <a:alpha val="40000"/>
              </a:prstClr>
            </a:outerShdw>
          </a:effectLst>
        </p:spPr>
        <p:txBody>
          <a:bodyPr/>
          <a:lstStyle>
            <a:lvl1pPr>
              <a:defRPr>
                <a:solidFill>
                  <a:schemeClr val="bg1">
                    <a:lumMod val="95000"/>
                    <a:lumOff val="5000"/>
                  </a:schemeClr>
                </a:solidFill>
              </a:defRPr>
            </a:lvl1pPr>
            <a:lvl2pPr>
              <a:defRPr>
                <a:solidFill>
                  <a:schemeClr val="bg1">
                    <a:lumMod val="95000"/>
                    <a:lumOff val="5000"/>
                  </a:schemeClr>
                </a:solidFill>
              </a:defRPr>
            </a:lvl2pPr>
            <a:lvl3pPr>
              <a:defRPr>
                <a:solidFill>
                  <a:schemeClr val="bg1">
                    <a:lumMod val="95000"/>
                    <a:lumOff val="5000"/>
                  </a:schemeClr>
                </a:solidFill>
              </a:defRPr>
            </a:lvl3pPr>
            <a:lvl4pPr>
              <a:defRPr>
                <a:solidFill>
                  <a:schemeClr val="bg1">
                    <a:lumMod val="95000"/>
                    <a:lumOff val="5000"/>
                  </a:schemeClr>
                </a:solidFill>
              </a:defRPr>
            </a:lvl4pPr>
            <a:lvl5pPr>
              <a:defRPr>
                <a:solidFill>
                  <a:schemeClr val="bg1">
                    <a:lumMod val="95000"/>
                    <a:lumOff val="5000"/>
                  </a:schemeClr>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7" name="Pladsholder til indhold 3"/>
          <p:cNvSpPr>
            <a:spLocks noGrp="1"/>
          </p:cNvSpPr>
          <p:nvPr>
            <p:ph sz="quarter" idx="15"/>
          </p:nvPr>
        </p:nvSpPr>
        <p:spPr>
          <a:xfrm>
            <a:off x="8042655" y="654690"/>
            <a:ext cx="3629939" cy="5618163"/>
          </a:xfrm>
          <a:solidFill>
            <a:schemeClr val="lt1"/>
          </a:solidFill>
          <a:effectLst>
            <a:outerShdw blurRad="50800" dist="38100" dir="5400000" algn="t" rotWithShape="0">
              <a:prstClr val="black">
                <a:alpha val="40000"/>
              </a:prstClr>
            </a:outerShdw>
          </a:effectLst>
        </p:spPr>
        <p:txBody>
          <a:bodyPr/>
          <a:lstStyle>
            <a:lvl1pPr>
              <a:defRPr>
                <a:solidFill>
                  <a:schemeClr val="bg1">
                    <a:lumMod val="95000"/>
                    <a:lumOff val="5000"/>
                  </a:schemeClr>
                </a:solidFill>
              </a:defRPr>
            </a:lvl1pPr>
            <a:lvl2pPr>
              <a:defRPr>
                <a:solidFill>
                  <a:schemeClr val="bg1">
                    <a:lumMod val="95000"/>
                    <a:lumOff val="5000"/>
                  </a:schemeClr>
                </a:solidFill>
              </a:defRPr>
            </a:lvl2pPr>
            <a:lvl3pPr>
              <a:defRPr>
                <a:solidFill>
                  <a:schemeClr val="bg1">
                    <a:lumMod val="95000"/>
                    <a:lumOff val="5000"/>
                  </a:schemeClr>
                </a:solidFill>
              </a:defRPr>
            </a:lvl3pPr>
            <a:lvl4pPr>
              <a:defRPr>
                <a:solidFill>
                  <a:schemeClr val="bg1">
                    <a:lumMod val="95000"/>
                    <a:lumOff val="5000"/>
                  </a:schemeClr>
                </a:solidFill>
              </a:defRPr>
            </a:lvl4pPr>
            <a:lvl5pPr>
              <a:defRPr>
                <a:solidFill>
                  <a:schemeClr val="bg1">
                    <a:lumMod val="95000"/>
                    <a:lumOff val="5000"/>
                  </a:schemeClr>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14" name="Rektangel 13"/>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ørnebørn -  gråt papi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2"/>
                </a:solidFill>
                <a:effectLst>
                  <a:outerShdw blurRad="50800" dist="38100" dir="2700000" algn="tl" rotWithShape="0">
                    <a:prstClr val="black">
                      <a:alpha val="40000"/>
                    </a:prstClr>
                  </a:outerShdw>
                </a:effectLst>
              </a:defRPr>
            </a:lvl1pPr>
          </a:lstStyle>
          <a:p>
            <a:r>
              <a:rPr lang="da-DK" dirty="0" smtClean="0"/>
              <a:t>Børnegenerationen</a:t>
            </a:r>
            <a:endParaRPr dirty="0"/>
          </a:p>
        </p:txBody>
      </p:sp>
      <p:sp>
        <p:nvSpPr>
          <p:cNvPr id="3" name="Footer Placeholder 2"/>
          <p:cNvSpPr>
            <a:spLocks noGrp="1"/>
          </p:cNvSpPr>
          <p:nvPr>
            <p:ph type="ftr" sz="quarter" idx="11"/>
          </p:nvPr>
        </p:nvSpPr>
        <p:spPr>
          <a:xfrm>
            <a:off x="4207775" y="-52966"/>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3"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248" name="Afrundet rektangel 35">
            <a:hlinkClick r:id="rId4" action="ppaction://hlinksldjump" highlightClick="1"/>
          </p:cNvPr>
          <p:cNvSpPr/>
          <p:nvPr userDrawn="1"/>
        </p:nvSpPr>
        <p:spPr>
          <a:xfrm>
            <a:off x="5613341" y="6588256"/>
            <a:ext cx="971049"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Slægt</a:t>
            </a:r>
            <a:endParaRPr lang="da-DK" sz="1400" dirty="0">
              <a:solidFill>
                <a:schemeClr val="bg1"/>
              </a:solidFill>
              <a:latin typeface="Calibri"/>
              <a:cs typeface="Calibri"/>
            </a:endParaRPr>
          </a:p>
        </p:txBody>
      </p:sp>
      <p:sp>
        <p:nvSpPr>
          <p:cNvPr id="86" name="Slide Number Placeholder 6"/>
          <p:cNvSpPr>
            <a:spLocks noGrp="1"/>
          </p:cNvSpPr>
          <p:nvPr>
            <p:ph type="sldNum" sz="quarter" idx="12"/>
          </p:nvPr>
        </p:nvSpPr>
        <p:spPr>
          <a:xfrm>
            <a:off x="-635" y="6590141"/>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82" name="Picture Placeholder 16"/>
          <p:cNvSpPr>
            <a:spLocks noGrp="1"/>
          </p:cNvSpPr>
          <p:nvPr>
            <p:ph type="pic" sz="quarter" idx="13"/>
          </p:nvPr>
        </p:nvSpPr>
        <p:spPr>
          <a:xfrm>
            <a:off x="6739098" y="304121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1" name="Rectangle 215"/>
          <p:cNvSpPr/>
          <p:nvPr userDrawn="1"/>
        </p:nvSpPr>
        <p:spPr>
          <a:xfrm rot="16200000">
            <a:off x="3405340" y="1977942"/>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92" name="Picture Placeholder 16"/>
          <p:cNvSpPr>
            <a:spLocks noGrp="1"/>
          </p:cNvSpPr>
          <p:nvPr>
            <p:ph type="pic" sz="quarter" idx="81"/>
          </p:nvPr>
        </p:nvSpPr>
        <p:spPr>
          <a:xfrm>
            <a:off x="3155273" y="745616"/>
            <a:ext cx="870803" cy="1147462"/>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95" name="Picture Placeholder 16"/>
          <p:cNvSpPr>
            <a:spLocks noGrp="1"/>
          </p:cNvSpPr>
          <p:nvPr>
            <p:ph type="pic" sz="quarter" idx="82"/>
          </p:nvPr>
        </p:nvSpPr>
        <p:spPr>
          <a:xfrm>
            <a:off x="5682283" y="303326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6" name="Picture Placeholder 16"/>
          <p:cNvSpPr>
            <a:spLocks noGrp="1"/>
          </p:cNvSpPr>
          <p:nvPr>
            <p:ph type="pic" sz="quarter" idx="83"/>
          </p:nvPr>
        </p:nvSpPr>
        <p:spPr>
          <a:xfrm>
            <a:off x="4633657" y="304121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7" name="Picture Placeholder 16"/>
          <p:cNvSpPr>
            <a:spLocks noGrp="1"/>
          </p:cNvSpPr>
          <p:nvPr>
            <p:ph type="pic" sz="quarter" idx="84"/>
          </p:nvPr>
        </p:nvSpPr>
        <p:spPr>
          <a:xfrm>
            <a:off x="7795236" y="303426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8" name="Picture Placeholder 16"/>
          <p:cNvSpPr>
            <a:spLocks noGrp="1"/>
          </p:cNvSpPr>
          <p:nvPr>
            <p:ph type="pic" sz="quarter" idx="89"/>
          </p:nvPr>
        </p:nvSpPr>
        <p:spPr>
          <a:xfrm>
            <a:off x="3586480" y="304602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9" name="Rectangle 238"/>
          <p:cNvSpPr/>
          <p:nvPr userDrawn="1"/>
        </p:nvSpPr>
        <p:spPr>
          <a:xfrm rot="16200000">
            <a:off x="8350319" y="1975871"/>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00" name="Picture Placeholder 16"/>
          <p:cNvSpPr>
            <a:spLocks noGrp="1"/>
          </p:cNvSpPr>
          <p:nvPr>
            <p:ph type="pic" sz="quarter" idx="100"/>
          </p:nvPr>
        </p:nvSpPr>
        <p:spPr>
          <a:xfrm>
            <a:off x="8092711" y="735443"/>
            <a:ext cx="870803" cy="1147462"/>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1" name="Text Placeholder 6"/>
          <p:cNvSpPr>
            <a:spLocks noGrp="1"/>
          </p:cNvSpPr>
          <p:nvPr>
            <p:ph type="body" sz="quarter" idx="107" hasCustomPrompt="1"/>
          </p:nvPr>
        </p:nvSpPr>
        <p:spPr>
          <a:xfrm>
            <a:off x="3682346" y="1977848"/>
            <a:ext cx="2390976" cy="170400"/>
          </a:xfrm>
        </p:spPr>
        <p:txBody>
          <a:bodyPr>
            <a:noAutofit/>
          </a:bodyPr>
          <a:lstStyle>
            <a:lvl1pPr algn="l">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102" name="Text Placeholder 6"/>
          <p:cNvSpPr>
            <a:spLocks noGrp="1"/>
          </p:cNvSpPr>
          <p:nvPr>
            <p:ph type="body" sz="quarter" idx="108" hasCustomPrompt="1"/>
          </p:nvPr>
        </p:nvSpPr>
        <p:spPr>
          <a:xfrm>
            <a:off x="6099093" y="1964312"/>
            <a:ext cx="2390976" cy="17040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103" name="Text Placeholder 6"/>
          <p:cNvSpPr>
            <a:spLocks noGrp="1"/>
          </p:cNvSpPr>
          <p:nvPr>
            <p:ph type="body" sz="quarter" idx="109" hasCustomPrompt="1"/>
          </p:nvPr>
        </p:nvSpPr>
        <p:spPr>
          <a:xfrm>
            <a:off x="3507495" y="4049106"/>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4" name="Text Placeholder 6"/>
          <p:cNvSpPr>
            <a:spLocks noGrp="1"/>
          </p:cNvSpPr>
          <p:nvPr>
            <p:ph type="body" sz="quarter" idx="110" hasCustomPrompt="1"/>
          </p:nvPr>
        </p:nvSpPr>
        <p:spPr>
          <a:xfrm>
            <a:off x="4558007" y="406326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5" name="Text Placeholder 6"/>
          <p:cNvSpPr>
            <a:spLocks noGrp="1"/>
          </p:cNvSpPr>
          <p:nvPr>
            <p:ph type="body" sz="quarter" idx="111" hasCustomPrompt="1"/>
          </p:nvPr>
        </p:nvSpPr>
        <p:spPr>
          <a:xfrm>
            <a:off x="5600240" y="406014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6" name="Text Placeholder 6"/>
          <p:cNvSpPr>
            <a:spLocks noGrp="1"/>
          </p:cNvSpPr>
          <p:nvPr>
            <p:ph type="body" sz="quarter" idx="112" hasCustomPrompt="1"/>
          </p:nvPr>
        </p:nvSpPr>
        <p:spPr>
          <a:xfrm>
            <a:off x="6680133" y="406014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7" name="Text Placeholder 6"/>
          <p:cNvSpPr>
            <a:spLocks noGrp="1"/>
          </p:cNvSpPr>
          <p:nvPr>
            <p:ph type="body" sz="quarter" idx="113" hasCustomPrompt="1"/>
          </p:nvPr>
        </p:nvSpPr>
        <p:spPr>
          <a:xfrm>
            <a:off x="7725470" y="405150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8" name="TextBox 92"/>
          <p:cNvSpPr txBox="1"/>
          <p:nvPr userDrawn="1"/>
        </p:nvSpPr>
        <p:spPr>
          <a:xfrm>
            <a:off x="4162179" y="971928"/>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109" name="Picture Placeholder 16"/>
          <p:cNvSpPr>
            <a:spLocks noGrp="1"/>
          </p:cNvSpPr>
          <p:nvPr>
            <p:ph type="pic" sz="quarter" idx="124"/>
          </p:nvPr>
        </p:nvSpPr>
        <p:spPr>
          <a:xfrm>
            <a:off x="298186" y="745615"/>
            <a:ext cx="870803" cy="1147462"/>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14" name="Picture Placeholder 16"/>
          <p:cNvSpPr>
            <a:spLocks noGrp="1"/>
          </p:cNvSpPr>
          <p:nvPr>
            <p:ph type="pic" sz="quarter" idx="125"/>
          </p:nvPr>
        </p:nvSpPr>
        <p:spPr>
          <a:xfrm>
            <a:off x="11030999" y="741406"/>
            <a:ext cx="870803" cy="1147462"/>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15" name="Text Placeholder 6"/>
          <p:cNvSpPr>
            <a:spLocks noGrp="1"/>
          </p:cNvSpPr>
          <p:nvPr>
            <p:ph type="body" sz="quarter" idx="126" hasCustomPrompt="1"/>
          </p:nvPr>
        </p:nvSpPr>
        <p:spPr>
          <a:xfrm>
            <a:off x="10830926" y="1970388"/>
            <a:ext cx="1253912" cy="20719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16" name="Picture Placeholder 16"/>
          <p:cNvSpPr>
            <a:spLocks noGrp="1"/>
          </p:cNvSpPr>
          <p:nvPr>
            <p:ph type="pic" sz="quarter" idx="150"/>
          </p:nvPr>
        </p:nvSpPr>
        <p:spPr>
          <a:xfrm>
            <a:off x="11218763" y="502671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17" name="Text Placeholder 6"/>
          <p:cNvSpPr>
            <a:spLocks noGrp="1"/>
          </p:cNvSpPr>
          <p:nvPr>
            <p:ph type="body" sz="quarter" idx="151" hasCustomPrompt="1"/>
          </p:nvPr>
        </p:nvSpPr>
        <p:spPr>
          <a:xfrm>
            <a:off x="11240849" y="6081411"/>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18" name="Picture Placeholder 16"/>
          <p:cNvSpPr>
            <a:spLocks noGrp="1"/>
          </p:cNvSpPr>
          <p:nvPr>
            <p:ph type="pic" sz="quarter" idx="152"/>
          </p:nvPr>
        </p:nvSpPr>
        <p:spPr>
          <a:xfrm>
            <a:off x="10215188" y="502928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19" name="Text Placeholder 6"/>
          <p:cNvSpPr>
            <a:spLocks noGrp="1"/>
          </p:cNvSpPr>
          <p:nvPr>
            <p:ph type="body" sz="quarter" idx="153" hasCustomPrompt="1"/>
          </p:nvPr>
        </p:nvSpPr>
        <p:spPr>
          <a:xfrm>
            <a:off x="10231390" y="608403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25" name="Text Placeholder 6"/>
          <p:cNvSpPr>
            <a:spLocks noGrp="1"/>
          </p:cNvSpPr>
          <p:nvPr>
            <p:ph type="body" sz="quarter" idx="154" hasCustomPrompt="1"/>
          </p:nvPr>
        </p:nvSpPr>
        <p:spPr>
          <a:xfrm>
            <a:off x="71375" y="1969379"/>
            <a:ext cx="1238559" cy="220234"/>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43" name="Picture Placeholder 16"/>
          <p:cNvSpPr>
            <a:spLocks noGrp="1"/>
          </p:cNvSpPr>
          <p:nvPr>
            <p:ph type="pic" sz="quarter" idx="221"/>
          </p:nvPr>
        </p:nvSpPr>
        <p:spPr>
          <a:xfrm>
            <a:off x="9207304" y="503148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44" name="Text Placeholder 6"/>
          <p:cNvSpPr>
            <a:spLocks noGrp="1"/>
          </p:cNvSpPr>
          <p:nvPr>
            <p:ph type="body" sz="quarter" idx="222" hasCustomPrompt="1"/>
          </p:nvPr>
        </p:nvSpPr>
        <p:spPr>
          <a:xfrm>
            <a:off x="9229390" y="6086186"/>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5" name="Picture Placeholder 16"/>
          <p:cNvSpPr>
            <a:spLocks noGrp="1"/>
          </p:cNvSpPr>
          <p:nvPr>
            <p:ph type="pic" sz="quarter" idx="223"/>
          </p:nvPr>
        </p:nvSpPr>
        <p:spPr>
          <a:xfrm>
            <a:off x="8203729" y="503406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46" name="Text Placeholder 6"/>
          <p:cNvSpPr>
            <a:spLocks noGrp="1"/>
          </p:cNvSpPr>
          <p:nvPr>
            <p:ph type="body" sz="quarter" idx="224" hasCustomPrompt="1"/>
          </p:nvPr>
        </p:nvSpPr>
        <p:spPr>
          <a:xfrm>
            <a:off x="8219931" y="608881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7" name="Picture Placeholder 16"/>
          <p:cNvSpPr>
            <a:spLocks noGrp="1"/>
          </p:cNvSpPr>
          <p:nvPr>
            <p:ph type="pic" sz="quarter" idx="225"/>
          </p:nvPr>
        </p:nvSpPr>
        <p:spPr>
          <a:xfrm>
            <a:off x="7187894" y="502788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48" name="Text Placeholder 6"/>
          <p:cNvSpPr>
            <a:spLocks noGrp="1"/>
          </p:cNvSpPr>
          <p:nvPr>
            <p:ph type="body" sz="quarter" idx="226" hasCustomPrompt="1"/>
          </p:nvPr>
        </p:nvSpPr>
        <p:spPr>
          <a:xfrm>
            <a:off x="7209980" y="6082582"/>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9" name="Picture Placeholder 16"/>
          <p:cNvSpPr>
            <a:spLocks noGrp="1"/>
          </p:cNvSpPr>
          <p:nvPr>
            <p:ph type="pic" sz="quarter" idx="227"/>
          </p:nvPr>
        </p:nvSpPr>
        <p:spPr>
          <a:xfrm>
            <a:off x="6184319" y="503045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0" name="Text Placeholder 6"/>
          <p:cNvSpPr>
            <a:spLocks noGrp="1"/>
          </p:cNvSpPr>
          <p:nvPr>
            <p:ph type="body" sz="quarter" idx="228" hasCustomPrompt="1"/>
          </p:nvPr>
        </p:nvSpPr>
        <p:spPr>
          <a:xfrm>
            <a:off x="6200521" y="6085206"/>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1" name="Picture Placeholder 16"/>
          <p:cNvSpPr>
            <a:spLocks noGrp="1"/>
          </p:cNvSpPr>
          <p:nvPr>
            <p:ph type="pic" sz="quarter" idx="229"/>
          </p:nvPr>
        </p:nvSpPr>
        <p:spPr>
          <a:xfrm>
            <a:off x="5176435" y="503265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2" name="Text Placeholder 6"/>
          <p:cNvSpPr>
            <a:spLocks noGrp="1"/>
          </p:cNvSpPr>
          <p:nvPr>
            <p:ph type="body" sz="quarter" idx="230" hasCustomPrompt="1"/>
          </p:nvPr>
        </p:nvSpPr>
        <p:spPr>
          <a:xfrm>
            <a:off x="5198521" y="6087357"/>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3" name="Picture Placeholder 16"/>
          <p:cNvSpPr>
            <a:spLocks noGrp="1"/>
          </p:cNvSpPr>
          <p:nvPr>
            <p:ph type="pic" sz="quarter" idx="231"/>
          </p:nvPr>
        </p:nvSpPr>
        <p:spPr>
          <a:xfrm>
            <a:off x="4172860" y="503523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4" name="Text Placeholder 6"/>
          <p:cNvSpPr>
            <a:spLocks noGrp="1"/>
          </p:cNvSpPr>
          <p:nvPr>
            <p:ph type="body" sz="quarter" idx="232" hasCustomPrompt="1"/>
          </p:nvPr>
        </p:nvSpPr>
        <p:spPr>
          <a:xfrm>
            <a:off x="4189062" y="6089981"/>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5" name="Picture Placeholder 16"/>
          <p:cNvSpPr>
            <a:spLocks noGrp="1"/>
          </p:cNvSpPr>
          <p:nvPr>
            <p:ph type="pic" sz="quarter" idx="233"/>
          </p:nvPr>
        </p:nvSpPr>
        <p:spPr>
          <a:xfrm>
            <a:off x="3158363" y="503010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6" name="Text Placeholder 6"/>
          <p:cNvSpPr>
            <a:spLocks noGrp="1"/>
          </p:cNvSpPr>
          <p:nvPr>
            <p:ph type="body" sz="quarter" idx="234" hasCustomPrompt="1"/>
          </p:nvPr>
        </p:nvSpPr>
        <p:spPr>
          <a:xfrm>
            <a:off x="3180449" y="608480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7" name="Picture Placeholder 16"/>
          <p:cNvSpPr>
            <a:spLocks noGrp="1"/>
          </p:cNvSpPr>
          <p:nvPr>
            <p:ph type="pic" sz="quarter" idx="235"/>
          </p:nvPr>
        </p:nvSpPr>
        <p:spPr>
          <a:xfrm>
            <a:off x="2154788" y="503267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58" name="Text Placeholder 6"/>
          <p:cNvSpPr>
            <a:spLocks noGrp="1"/>
          </p:cNvSpPr>
          <p:nvPr>
            <p:ph type="body" sz="quarter" idx="236" hasCustomPrompt="1"/>
          </p:nvPr>
        </p:nvSpPr>
        <p:spPr>
          <a:xfrm>
            <a:off x="2170990" y="6087424"/>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9" name="Picture Placeholder 16"/>
          <p:cNvSpPr>
            <a:spLocks noGrp="1"/>
          </p:cNvSpPr>
          <p:nvPr>
            <p:ph type="pic" sz="quarter" idx="237"/>
          </p:nvPr>
        </p:nvSpPr>
        <p:spPr>
          <a:xfrm>
            <a:off x="1146904" y="503487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60" name="Text Placeholder 6"/>
          <p:cNvSpPr>
            <a:spLocks noGrp="1"/>
          </p:cNvSpPr>
          <p:nvPr>
            <p:ph type="body" sz="quarter" idx="238" hasCustomPrompt="1"/>
          </p:nvPr>
        </p:nvSpPr>
        <p:spPr>
          <a:xfrm>
            <a:off x="1168990" y="608957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1" name="Picture Placeholder 16"/>
          <p:cNvSpPr>
            <a:spLocks noGrp="1"/>
          </p:cNvSpPr>
          <p:nvPr>
            <p:ph type="pic" sz="quarter" idx="239"/>
          </p:nvPr>
        </p:nvSpPr>
        <p:spPr>
          <a:xfrm>
            <a:off x="143329" y="503745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latin typeface="Calibri" panose="020F0502020204030204" pitchFamily="34" charset="0"/>
              </a:defRPr>
            </a:lvl1pPr>
          </a:lstStyle>
          <a:p>
            <a:endParaRPr lang="en-US" dirty="0"/>
          </a:p>
        </p:txBody>
      </p:sp>
      <p:sp>
        <p:nvSpPr>
          <p:cNvPr id="162" name="Text Placeholder 6"/>
          <p:cNvSpPr>
            <a:spLocks noGrp="1"/>
          </p:cNvSpPr>
          <p:nvPr>
            <p:ph type="body" sz="quarter" idx="240" hasCustomPrompt="1"/>
          </p:nvPr>
        </p:nvSpPr>
        <p:spPr>
          <a:xfrm>
            <a:off x="159531" y="6092199"/>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3" name="Rectangle 8"/>
          <p:cNvSpPr/>
          <p:nvPr userDrawn="1"/>
        </p:nvSpPr>
        <p:spPr>
          <a:xfrm>
            <a:off x="422733" y="4404447"/>
            <a:ext cx="1145673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23" name="Picture Placeholder 16"/>
          <p:cNvSpPr>
            <a:spLocks noGrp="1"/>
          </p:cNvSpPr>
          <p:nvPr>
            <p:ph type="pic" sz="quarter" idx="287"/>
          </p:nvPr>
        </p:nvSpPr>
        <p:spPr>
          <a:xfrm>
            <a:off x="10984153" y="303373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4" name="Picture Placeholder 16"/>
          <p:cNvSpPr>
            <a:spLocks noGrp="1"/>
          </p:cNvSpPr>
          <p:nvPr>
            <p:ph type="pic" sz="quarter" idx="288"/>
          </p:nvPr>
        </p:nvSpPr>
        <p:spPr>
          <a:xfrm>
            <a:off x="9935527" y="304168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5" name="Picture Placeholder 16"/>
          <p:cNvSpPr>
            <a:spLocks noGrp="1"/>
          </p:cNvSpPr>
          <p:nvPr>
            <p:ph type="pic" sz="quarter" idx="290"/>
          </p:nvPr>
        </p:nvSpPr>
        <p:spPr>
          <a:xfrm>
            <a:off x="8888350" y="304650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6" name="Text Placeholder 6"/>
          <p:cNvSpPr>
            <a:spLocks noGrp="1"/>
          </p:cNvSpPr>
          <p:nvPr>
            <p:ph type="body" sz="quarter" idx="291" hasCustomPrompt="1"/>
          </p:nvPr>
        </p:nvSpPr>
        <p:spPr>
          <a:xfrm>
            <a:off x="8809365" y="4049583"/>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7" name="Text Placeholder 6"/>
          <p:cNvSpPr>
            <a:spLocks noGrp="1"/>
          </p:cNvSpPr>
          <p:nvPr>
            <p:ph type="body" sz="quarter" idx="292" hasCustomPrompt="1"/>
          </p:nvPr>
        </p:nvSpPr>
        <p:spPr>
          <a:xfrm>
            <a:off x="9859877" y="406374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8" name="Text Placeholder 6"/>
          <p:cNvSpPr>
            <a:spLocks noGrp="1"/>
          </p:cNvSpPr>
          <p:nvPr>
            <p:ph type="body" sz="quarter" idx="293" hasCustomPrompt="1"/>
          </p:nvPr>
        </p:nvSpPr>
        <p:spPr>
          <a:xfrm>
            <a:off x="10902110" y="406062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9" name="Picture Placeholder 16"/>
          <p:cNvSpPr>
            <a:spLocks noGrp="1"/>
          </p:cNvSpPr>
          <p:nvPr>
            <p:ph type="pic" sz="quarter" idx="294"/>
          </p:nvPr>
        </p:nvSpPr>
        <p:spPr>
          <a:xfrm>
            <a:off x="1477743" y="304815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0" name="Picture Placeholder 16"/>
          <p:cNvSpPr>
            <a:spLocks noGrp="1"/>
          </p:cNvSpPr>
          <p:nvPr>
            <p:ph type="pic" sz="quarter" idx="295"/>
          </p:nvPr>
        </p:nvSpPr>
        <p:spPr>
          <a:xfrm>
            <a:off x="420928" y="304021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1" name="Picture Placeholder 16"/>
          <p:cNvSpPr>
            <a:spLocks noGrp="1"/>
          </p:cNvSpPr>
          <p:nvPr>
            <p:ph type="pic" sz="quarter" idx="297"/>
          </p:nvPr>
        </p:nvSpPr>
        <p:spPr>
          <a:xfrm>
            <a:off x="2533881" y="304121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2" name="Text Placeholder 6"/>
          <p:cNvSpPr>
            <a:spLocks noGrp="1"/>
          </p:cNvSpPr>
          <p:nvPr>
            <p:ph type="body" sz="quarter" idx="301" hasCustomPrompt="1"/>
          </p:nvPr>
        </p:nvSpPr>
        <p:spPr>
          <a:xfrm>
            <a:off x="338885" y="406709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1" name="Text Placeholder 6"/>
          <p:cNvSpPr>
            <a:spLocks noGrp="1"/>
          </p:cNvSpPr>
          <p:nvPr>
            <p:ph type="body" sz="quarter" idx="302" hasCustomPrompt="1"/>
          </p:nvPr>
        </p:nvSpPr>
        <p:spPr>
          <a:xfrm>
            <a:off x="1418778" y="406709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4" name="Text Placeholder 6"/>
          <p:cNvSpPr>
            <a:spLocks noGrp="1"/>
          </p:cNvSpPr>
          <p:nvPr>
            <p:ph type="body" sz="quarter" idx="303" hasCustomPrompt="1"/>
          </p:nvPr>
        </p:nvSpPr>
        <p:spPr>
          <a:xfrm>
            <a:off x="2464115" y="405845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5" name="TextBox 92"/>
          <p:cNvSpPr txBox="1"/>
          <p:nvPr userDrawn="1"/>
        </p:nvSpPr>
        <p:spPr>
          <a:xfrm>
            <a:off x="4192910" y="2385716"/>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246" name="TextBox 92"/>
          <p:cNvSpPr txBox="1"/>
          <p:nvPr userDrawn="1"/>
        </p:nvSpPr>
        <p:spPr>
          <a:xfrm>
            <a:off x="4173860" y="4626812"/>
            <a:ext cx="3836930"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127" name="Rektangel 126"/>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128" name="Afrundet rektangel 35">
            <a:hlinkClick r:id="rId5" action="ppaction://hlinksldjump" highlightClick="1"/>
          </p:cNvPr>
          <p:cNvSpPr/>
          <p:nvPr userDrawn="1"/>
        </p:nvSpPr>
        <p:spPr>
          <a:xfrm>
            <a:off x="6652492" y="6580600"/>
            <a:ext cx="998690"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Oldebørn</a:t>
            </a:r>
            <a:endParaRPr lang="da-DK" sz="1400" dirty="0">
              <a:solidFill>
                <a:schemeClr val="bg1"/>
              </a:solidFill>
              <a:latin typeface="Calibri"/>
              <a:cs typeface="Calibri"/>
            </a:endParaRPr>
          </a:p>
        </p:txBody>
      </p:sp>
      <p:sp>
        <p:nvSpPr>
          <p:cNvPr id="81" name="Rectangle 8"/>
          <p:cNvSpPr/>
          <p:nvPr userDrawn="1"/>
        </p:nvSpPr>
        <p:spPr>
          <a:xfrm flipV="1">
            <a:off x="3078480" y="2197055"/>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3" name="Rectangle 8"/>
          <p:cNvSpPr/>
          <p:nvPr userDrawn="1"/>
        </p:nvSpPr>
        <p:spPr>
          <a:xfrm flipV="1">
            <a:off x="1632595" y="2197059"/>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4" name="Rectangle 8"/>
          <p:cNvSpPr/>
          <p:nvPr userDrawn="1"/>
        </p:nvSpPr>
        <p:spPr>
          <a:xfrm flipV="1">
            <a:off x="10049537" y="2197058"/>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5" name="Rectangle 8"/>
          <p:cNvSpPr/>
          <p:nvPr userDrawn="1"/>
        </p:nvSpPr>
        <p:spPr>
          <a:xfrm flipV="1">
            <a:off x="10533049" y="2197057"/>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7" name="Rectangle 8"/>
          <p:cNvSpPr/>
          <p:nvPr userDrawn="1"/>
        </p:nvSpPr>
        <p:spPr>
          <a:xfrm flipV="1">
            <a:off x="1391316" y="2195092"/>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8" name="Rectangle 8"/>
          <p:cNvSpPr/>
          <p:nvPr userDrawn="1"/>
        </p:nvSpPr>
        <p:spPr>
          <a:xfrm flipV="1">
            <a:off x="2118550" y="2197055"/>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9" name="Rectangle 8"/>
          <p:cNvSpPr/>
          <p:nvPr userDrawn="1"/>
        </p:nvSpPr>
        <p:spPr>
          <a:xfrm flipV="1">
            <a:off x="9083728" y="2197055"/>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Tree>
    <p:extLst>
      <p:ext uri="{BB962C8B-B14F-4D97-AF65-F5344CB8AC3E}">
        <p14:creationId xmlns:p14="http://schemas.microsoft.com/office/powerpoint/2010/main" val="2265698682"/>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ørn &amp; svigerbørn -  gråt papi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2"/>
                </a:solidFill>
                <a:effectLst>
                  <a:outerShdw blurRad="50800" dist="38100" dir="2700000" algn="tl" rotWithShape="0">
                    <a:prstClr val="black">
                      <a:alpha val="40000"/>
                    </a:prstClr>
                  </a:outerShdw>
                </a:effectLst>
              </a:defRPr>
            </a:lvl1pPr>
          </a:lstStyle>
          <a:p>
            <a:r>
              <a:rPr lang="da-DK" dirty="0" smtClean="0"/>
              <a:t>Børnegenerationen</a:t>
            </a:r>
            <a:endParaRPr dirty="0"/>
          </a:p>
        </p:txBody>
      </p:sp>
      <p:sp>
        <p:nvSpPr>
          <p:cNvPr id="3" name="Footer Placeholder 2"/>
          <p:cNvSpPr>
            <a:spLocks noGrp="1"/>
          </p:cNvSpPr>
          <p:nvPr>
            <p:ph type="ftr" sz="quarter" idx="11"/>
          </p:nvPr>
        </p:nvSpPr>
        <p:spPr>
          <a:xfrm>
            <a:off x="4207775" y="-52966"/>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3"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248" name="Afrundet rektangel 35">
            <a:hlinkClick r:id="rId4" action="ppaction://hlinksldjump" highlightClick="1"/>
          </p:cNvPr>
          <p:cNvSpPr/>
          <p:nvPr userDrawn="1"/>
        </p:nvSpPr>
        <p:spPr>
          <a:xfrm>
            <a:off x="5613341" y="6588256"/>
            <a:ext cx="971049"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Slægt</a:t>
            </a:r>
            <a:endParaRPr lang="da-DK" sz="1400" dirty="0">
              <a:solidFill>
                <a:schemeClr val="bg1"/>
              </a:solidFill>
              <a:latin typeface="Calibri"/>
              <a:cs typeface="Calibri"/>
            </a:endParaRPr>
          </a:p>
        </p:txBody>
      </p:sp>
      <p:sp>
        <p:nvSpPr>
          <p:cNvPr id="86" name="Slide Number Placeholder 6"/>
          <p:cNvSpPr>
            <a:spLocks noGrp="1"/>
          </p:cNvSpPr>
          <p:nvPr>
            <p:ph type="sldNum" sz="quarter" idx="12"/>
          </p:nvPr>
        </p:nvSpPr>
        <p:spPr>
          <a:xfrm>
            <a:off x="-635" y="6590141"/>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82" name="Picture Placeholder 16"/>
          <p:cNvSpPr>
            <a:spLocks noGrp="1"/>
          </p:cNvSpPr>
          <p:nvPr>
            <p:ph type="pic" sz="quarter" idx="13"/>
          </p:nvPr>
        </p:nvSpPr>
        <p:spPr>
          <a:xfrm>
            <a:off x="6739098" y="4574736"/>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1" name="Rectangle 215"/>
          <p:cNvSpPr/>
          <p:nvPr userDrawn="1"/>
        </p:nvSpPr>
        <p:spPr>
          <a:xfrm rot="16200000">
            <a:off x="3405340" y="3016167"/>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92" name="Picture Placeholder 16"/>
          <p:cNvSpPr>
            <a:spLocks noGrp="1"/>
          </p:cNvSpPr>
          <p:nvPr>
            <p:ph type="pic" sz="quarter" idx="81"/>
          </p:nvPr>
        </p:nvSpPr>
        <p:spPr>
          <a:xfrm>
            <a:off x="3009438" y="1363764"/>
            <a:ext cx="1159513" cy="1510389"/>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95" name="Picture Placeholder 16"/>
          <p:cNvSpPr>
            <a:spLocks noGrp="1"/>
          </p:cNvSpPr>
          <p:nvPr>
            <p:ph type="pic" sz="quarter" idx="82"/>
          </p:nvPr>
        </p:nvSpPr>
        <p:spPr>
          <a:xfrm>
            <a:off x="5682283" y="456678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6" name="Picture Placeholder 16"/>
          <p:cNvSpPr>
            <a:spLocks noGrp="1"/>
          </p:cNvSpPr>
          <p:nvPr>
            <p:ph type="pic" sz="quarter" idx="83"/>
          </p:nvPr>
        </p:nvSpPr>
        <p:spPr>
          <a:xfrm>
            <a:off x="4633657" y="4574736"/>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7" name="Picture Placeholder 16"/>
          <p:cNvSpPr>
            <a:spLocks noGrp="1"/>
          </p:cNvSpPr>
          <p:nvPr>
            <p:ph type="pic" sz="quarter" idx="84"/>
          </p:nvPr>
        </p:nvSpPr>
        <p:spPr>
          <a:xfrm>
            <a:off x="7795236" y="456778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8" name="Picture Placeholder 16"/>
          <p:cNvSpPr>
            <a:spLocks noGrp="1"/>
          </p:cNvSpPr>
          <p:nvPr>
            <p:ph type="pic" sz="quarter" idx="89"/>
          </p:nvPr>
        </p:nvSpPr>
        <p:spPr>
          <a:xfrm>
            <a:off x="3586480" y="457954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99" name="Rectangle 238"/>
          <p:cNvSpPr/>
          <p:nvPr userDrawn="1"/>
        </p:nvSpPr>
        <p:spPr>
          <a:xfrm rot="16200000">
            <a:off x="8350319" y="3014096"/>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00" name="Picture Placeholder 16"/>
          <p:cNvSpPr>
            <a:spLocks noGrp="1"/>
          </p:cNvSpPr>
          <p:nvPr>
            <p:ph type="pic" sz="quarter" idx="100"/>
          </p:nvPr>
        </p:nvSpPr>
        <p:spPr>
          <a:xfrm>
            <a:off x="7946876" y="1353591"/>
            <a:ext cx="1159513" cy="1510389"/>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1" name="Text Placeholder 6"/>
          <p:cNvSpPr>
            <a:spLocks noGrp="1"/>
          </p:cNvSpPr>
          <p:nvPr>
            <p:ph type="body" sz="quarter" idx="107" hasCustomPrompt="1"/>
          </p:nvPr>
        </p:nvSpPr>
        <p:spPr>
          <a:xfrm>
            <a:off x="3682346" y="2958923"/>
            <a:ext cx="2390976" cy="170400"/>
          </a:xfrm>
        </p:spPr>
        <p:txBody>
          <a:bodyPr>
            <a:noAutofit/>
          </a:bodyPr>
          <a:lstStyle>
            <a:lvl1pPr algn="l">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102" name="Text Placeholder 6"/>
          <p:cNvSpPr>
            <a:spLocks noGrp="1"/>
          </p:cNvSpPr>
          <p:nvPr>
            <p:ph type="body" sz="quarter" idx="108" hasCustomPrompt="1"/>
          </p:nvPr>
        </p:nvSpPr>
        <p:spPr>
          <a:xfrm>
            <a:off x="6099093" y="2945387"/>
            <a:ext cx="2390976" cy="17040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103" name="Text Placeholder 6"/>
          <p:cNvSpPr>
            <a:spLocks noGrp="1"/>
          </p:cNvSpPr>
          <p:nvPr>
            <p:ph type="body" sz="quarter" idx="109" hasCustomPrompt="1"/>
          </p:nvPr>
        </p:nvSpPr>
        <p:spPr>
          <a:xfrm>
            <a:off x="3507495" y="5582631"/>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4" name="Text Placeholder 6"/>
          <p:cNvSpPr>
            <a:spLocks noGrp="1"/>
          </p:cNvSpPr>
          <p:nvPr>
            <p:ph type="body" sz="quarter" idx="110" hasCustomPrompt="1"/>
          </p:nvPr>
        </p:nvSpPr>
        <p:spPr>
          <a:xfrm>
            <a:off x="4558007" y="5596791"/>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5" name="Text Placeholder 6"/>
          <p:cNvSpPr>
            <a:spLocks noGrp="1"/>
          </p:cNvSpPr>
          <p:nvPr>
            <p:ph type="body" sz="quarter" idx="111" hasCustomPrompt="1"/>
          </p:nvPr>
        </p:nvSpPr>
        <p:spPr>
          <a:xfrm>
            <a:off x="5600240" y="5593671"/>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6" name="Text Placeholder 6"/>
          <p:cNvSpPr>
            <a:spLocks noGrp="1"/>
          </p:cNvSpPr>
          <p:nvPr>
            <p:ph type="body" sz="quarter" idx="112" hasCustomPrompt="1"/>
          </p:nvPr>
        </p:nvSpPr>
        <p:spPr>
          <a:xfrm>
            <a:off x="6680133" y="5593671"/>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7" name="Text Placeholder 6"/>
          <p:cNvSpPr>
            <a:spLocks noGrp="1"/>
          </p:cNvSpPr>
          <p:nvPr>
            <p:ph type="body" sz="quarter" idx="113" hasCustomPrompt="1"/>
          </p:nvPr>
        </p:nvSpPr>
        <p:spPr>
          <a:xfrm>
            <a:off x="7725470" y="5585031"/>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8" name="TextBox 92"/>
          <p:cNvSpPr txBox="1"/>
          <p:nvPr userDrawn="1"/>
        </p:nvSpPr>
        <p:spPr>
          <a:xfrm>
            <a:off x="4162179" y="1667253"/>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109" name="Picture Placeholder 16"/>
          <p:cNvSpPr>
            <a:spLocks noGrp="1"/>
          </p:cNvSpPr>
          <p:nvPr>
            <p:ph type="pic" sz="quarter" idx="124"/>
          </p:nvPr>
        </p:nvSpPr>
        <p:spPr>
          <a:xfrm>
            <a:off x="304751" y="1363763"/>
            <a:ext cx="1159513" cy="1510389"/>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14" name="Picture Placeholder 16"/>
          <p:cNvSpPr>
            <a:spLocks noGrp="1"/>
          </p:cNvSpPr>
          <p:nvPr>
            <p:ph type="pic" sz="quarter" idx="125"/>
          </p:nvPr>
        </p:nvSpPr>
        <p:spPr>
          <a:xfrm>
            <a:off x="10732764" y="1359554"/>
            <a:ext cx="1159513" cy="1510389"/>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15" name="Text Placeholder 6"/>
          <p:cNvSpPr>
            <a:spLocks noGrp="1"/>
          </p:cNvSpPr>
          <p:nvPr>
            <p:ph type="body" sz="quarter" idx="126" hasCustomPrompt="1"/>
          </p:nvPr>
        </p:nvSpPr>
        <p:spPr>
          <a:xfrm>
            <a:off x="10697576" y="2951463"/>
            <a:ext cx="1253912" cy="20719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25" name="Text Placeholder 6"/>
          <p:cNvSpPr>
            <a:spLocks noGrp="1"/>
          </p:cNvSpPr>
          <p:nvPr>
            <p:ph type="body" sz="quarter" idx="154" hasCustomPrompt="1"/>
          </p:nvPr>
        </p:nvSpPr>
        <p:spPr>
          <a:xfrm>
            <a:off x="242825" y="2950454"/>
            <a:ext cx="1238559" cy="220234"/>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223" name="Picture Placeholder 16"/>
          <p:cNvSpPr>
            <a:spLocks noGrp="1"/>
          </p:cNvSpPr>
          <p:nvPr>
            <p:ph type="pic" sz="quarter" idx="287"/>
          </p:nvPr>
        </p:nvSpPr>
        <p:spPr>
          <a:xfrm>
            <a:off x="10984153" y="456726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4" name="Picture Placeholder 16"/>
          <p:cNvSpPr>
            <a:spLocks noGrp="1"/>
          </p:cNvSpPr>
          <p:nvPr>
            <p:ph type="pic" sz="quarter" idx="288"/>
          </p:nvPr>
        </p:nvSpPr>
        <p:spPr>
          <a:xfrm>
            <a:off x="9935527" y="457521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5" name="Picture Placeholder 16"/>
          <p:cNvSpPr>
            <a:spLocks noGrp="1"/>
          </p:cNvSpPr>
          <p:nvPr>
            <p:ph type="pic" sz="quarter" idx="290"/>
          </p:nvPr>
        </p:nvSpPr>
        <p:spPr>
          <a:xfrm>
            <a:off x="8888350" y="4580025"/>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26" name="Text Placeholder 6"/>
          <p:cNvSpPr>
            <a:spLocks noGrp="1"/>
          </p:cNvSpPr>
          <p:nvPr>
            <p:ph type="body" sz="quarter" idx="291" hasCustomPrompt="1"/>
          </p:nvPr>
        </p:nvSpPr>
        <p:spPr>
          <a:xfrm>
            <a:off x="8809365" y="5583108"/>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7" name="Text Placeholder 6"/>
          <p:cNvSpPr>
            <a:spLocks noGrp="1"/>
          </p:cNvSpPr>
          <p:nvPr>
            <p:ph type="body" sz="quarter" idx="292" hasCustomPrompt="1"/>
          </p:nvPr>
        </p:nvSpPr>
        <p:spPr>
          <a:xfrm>
            <a:off x="9859877" y="5597268"/>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8" name="Text Placeholder 6"/>
          <p:cNvSpPr>
            <a:spLocks noGrp="1"/>
          </p:cNvSpPr>
          <p:nvPr>
            <p:ph type="body" sz="quarter" idx="293" hasCustomPrompt="1"/>
          </p:nvPr>
        </p:nvSpPr>
        <p:spPr>
          <a:xfrm>
            <a:off x="10902110" y="5594148"/>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29" name="Picture Placeholder 16"/>
          <p:cNvSpPr>
            <a:spLocks noGrp="1"/>
          </p:cNvSpPr>
          <p:nvPr>
            <p:ph type="pic" sz="quarter" idx="294"/>
          </p:nvPr>
        </p:nvSpPr>
        <p:spPr>
          <a:xfrm>
            <a:off x="1477743" y="458168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0" name="Picture Placeholder 16"/>
          <p:cNvSpPr>
            <a:spLocks noGrp="1"/>
          </p:cNvSpPr>
          <p:nvPr>
            <p:ph type="pic" sz="quarter" idx="295"/>
          </p:nvPr>
        </p:nvSpPr>
        <p:spPr>
          <a:xfrm>
            <a:off x="420928" y="4573735"/>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1" name="Picture Placeholder 16"/>
          <p:cNvSpPr>
            <a:spLocks noGrp="1"/>
          </p:cNvSpPr>
          <p:nvPr>
            <p:ph type="pic" sz="quarter" idx="297"/>
          </p:nvPr>
        </p:nvSpPr>
        <p:spPr>
          <a:xfrm>
            <a:off x="2533881" y="4574736"/>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solidFill>
                  <a:schemeClr val="bg2">
                    <a:lumMod val="60000"/>
                    <a:lumOff val="40000"/>
                  </a:schemeClr>
                </a:solidFill>
              </a:defRPr>
            </a:lvl1pPr>
          </a:lstStyle>
          <a:p>
            <a:endParaRPr lang="en-US" dirty="0"/>
          </a:p>
        </p:txBody>
      </p:sp>
      <p:sp>
        <p:nvSpPr>
          <p:cNvPr id="232" name="Text Placeholder 6"/>
          <p:cNvSpPr>
            <a:spLocks noGrp="1"/>
          </p:cNvSpPr>
          <p:nvPr>
            <p:ph type="body" sz="quarter" idx="301" hasCustomPrompt="1"/>
          </p:nvPr>
        </p:nvSpPr>
        <p:spPr>
          <a:xfrm>
            <a:off x="338885" y="5600619"/>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1" name="Text Placeholder 6"/>
          <p:cNvSpPr>
            <a:spLocks noGrp="1"/>
          </p:cNvSpPr>
          <p:nvPr>
            <p:ph type="body" sz="quarter" idx="302" hasCustomPrompt="1"/>
          </p:nvPr>
        </p:nvSpPr>
        <p:spPr>
          <a:xfrm>
            <a:off x="1418778" y="5600619"/>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4" name="Text Placeholder 6"/>
          <p:cNvSpPr>
            <a:spLocks noGrp="1"/>
          </p:cNvSpPr>
          <p:nvPr>
            <p:ph type="body" sz="quarter" idx="303" hasCustomPrompt="1"/>
          </p:nvPr>
        </p:nvSpPr>
        <p:spPr>
          <a:xfrm>
            <a:off x="2464115" y="5591979"/>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45" name="TextBox 92"/>
          <p:cNvSpPr txBox="1"/>
          <p:nvPr userDrawn="1"/>
        </p:nvSpPr>
        <p:spPr>
          <a:xfrm>
            <a:off x="4192910" y="3804941"/>
            <a:ext cx="3811271"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8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127" name="Rektangel 126"/>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80" name="Afrundet rektangel 35">
            <a:hlinkClick r:id="rId5" action="ppaction://hlinksldjump" highlightClick="1"/>
          </p:cNvPr>
          <p:cNvSpPr/>
          <p:nvPr userDrawn="1"/>
        </p:nvSpPr>
        <p:spPr>
          <a:xfrm>
            <a:off x="6652492" y="6580600"/>
            <a:ext cx="998690"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Børnebørn</a:t>
            </a:r>
            <a:endParaRPr lang="da-DK" sz="1400" dirty="0">
              <a:solidFill>
                <a:schemeClr val="bg1"/>
              </a:solidFill>
              <a:latin typeface="Calibri"/>
              <a:cs typeface="Calibri"/>
            </a:endParaRPr>
          </a:p>
        </p:txBody>
      </p:sp>
      <p:sp>
        <p:nvSpPr>
          <p:cNvPr id="55" name="Rectangle 8"/>
          <p:cNvSpPr/>
          <p:nvPr userDrawn="1"/>
        </p:nvSpPr>
        <p:spPr>
          <a:xfrm flipV="1">
            <a:off x="3078480" y="3223743"/>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56" name="Rectangle 8"/>
          <p:cNvSpPr/>
          <p:nvPr userDrawn="1"/>
        </p:nvSpPr>
        <p:spPr>
          <a:xfrm flipV="1">
            <a:off x="1632595" y="3223747"/>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57" name="Rectangle 8"/>
          <p:cNvSpPr/>
          <p:nvPr userDrawn="1"/>
        </p:nvSpPr>
        <p:spPr>
          <a:xfrm flipV="1">
            <a:off x="10049537" y="3223746"/>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58" name="Rectangle 8"/>
          <p:cNvSpPr/>
          <p:nvPr userDrawn="1"/>
        </p:nvSpPr>
        <p:spPr>
          <a:xfrm flipV="1">
            <a:off x="10533049" y="3223745"/>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59" name="Rectangle 8"/>
          <p:cNvSpPr/>
          <p:nvPr userDrawn="1"/>
        </p:nvSpPr>
        <p:spPr>
          <a:xfrm flipV="1">
            <a:off x="1391316" y="3221780"/>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60" name="Rectangle 8"/>
          <p:cNvSpPr/>
          <p:nvPr userDrawn="1"/>
        </p:nvSpPr>
        <p:spPr>
          <a:xfrm flipV="1">
            <a:off x="2118550" y="3223743"/>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61" name="Rectangle 8"/>
          <p:cNvSpPr/>
          <p:nvPr userDrawn="1"/>
        </p:nvSpPr>
        <p:spPr>
          <a:xfrm flipV="1">
            <a:off x="9083728" y="3223743"/>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Tree>
    <p:extLst>
      <p:ext uri="{BB962C8B-B14F-4D97-AF65-F5344CB8AC3E}">
        <p14:creationId xmlns:p14="http://schemas.microsoft.com/office/powerpoint/2010/main" val="1151409670"/>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lægt Individ -  gråt papi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2"/>
                </a:solidFill>
                <a:effectLst>
                  <a:outerShdw blurRad="50800" dist="38100" dir="2700000" algn="tl" rotWithShape="0">
                    <a:prstClr val="black">
                      <a:alpha val="40000"/>
                    </a:prstClr>
                  </a:outerShdw>
                </a:effectLst>
              </a:defRPr>
            </a:lvl1pPr>
          </a:lstStyle>
          <a:p>
            <a:r>
              <a:rPr lang="da-DK" dirty="0" smtClean="0"/>
              <a:t>Slægt &amp; familie</a:t>
            </a:r>
            <a:endParaRPr dirty="0"/>
          </a:p>
        </p:txBody>
      </p:sp>
      <p:sp>
        <p:nvSpPr>
          <p:cNvPr id="3" name="Footer Placeholder 2"/>
          <p:cNvSpPr>
            <a:spLocks noGrp="1"/>
          </p:cNvSpPr>
          <p:nvPr>
            <p:ph type="ftr" sz="quarter" idx="11"/>
          </p:nvPr>
        </p:nvSpPr>
        <p:spPr>
          <a:xfrm>
            <a:off x="4207775" y="-52966"/>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3"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248" name="Afrundet rektangel 35">
            <a:hlinkClick r:id="rId4" action="ppaction://hlinksldjump" highlightClick="1"/>
          </p:cNvPr>
          <p:cNvSpPr/>
          <p:nvPr userDrawn="1"/>
        </p:nvSpPr>
        <p:spPr>
          <a:xfrm>
            <a:off x="5613341" y="6580018"/>
            <a:ext cx="971049"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Slægt</a:t>
            </a:r>
            <a:endParaRPr lang="da-DK" sz="1400" dirty="0">
              <a:solidFill>
                <a:schemeClr val="bg1"/>
              </a:solidFill>
              <a:latin typeface="Calibri"/>
              <a:cs typeface="Calibri"/>
            </a:endParaRPr>
          </a:p>
        </p:txBody>
      </p:sp>
      <p:sp>
        <p:nvSpPr>
          <p:cNvPr id="86" name="Slide Number Placeholder 6"/>
          <p:cNvSpPr>
            <a:spLocks noGrp="1"/>
          </p:cNvSpPr>
          <p:nvPr>
            <p:ph type="sldNum" sz="quarter" idx="12"/>
          </p:nvPr>
        </p:nvSpPr>
        <p:spPr>
          <a:xfrm>
            <a:off x="-635" y="6590141"/>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127" name="Rektangel 126"/>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80" name="Afrundet rektangel 35">
            <a:hlinkClick r:id="rId5" action="ppaction://hlinksldjump" highlightClick="1"/>
          </p:cNvPr>
          <p:cNvSpPr/>
          <p:nvPr userDrawn="1"/>
        </p:nvSpPr>
        <p:spPr>
          <a:xfrm>
            <a:off x="6652492" y="6580600"/>
            <a:ext cx="998690"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Børnebørn</a:t>
            </a:r>
            <a:endParaRPr lang="da-DK" sz="1400" dirty="0">
              <a:solidFill>
                <a:schemeClr val="bg1"/>
              </a:solidFill>
              <a:latin typeface="Calibri"/>
              <a:cs typeface="Calibri"/>
            </a:endParaRPr>
          </a:p>
        </p:txBody>
      </p:sp>
      <p:sp>
        <p:nvSpPr>
          <p:cNvPr id="62" name="Rectangle 8"/>
          <p:cNvSpPr/>
          <p:nvPr userDrawn="1"/>
        </p:nvSpPr>
        <p:spPr>
          <a:xfrm flipV="1">
            <a:off x="2626" y="5579644"/>
            <a:ext cx="449658"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63" name="Picture Placeholder 16"/>
          <p:cNvSpPr>
            <a:spLocks noGrp="1"/>
          </p:cNvSpPr>
          <p:nvPr>
            <p:ph type="pic" sz="quarter" idx="90"/>
          </p:nvPr>
        </p:nvSpPr>
        <p:spPr>
          <a:xfrm>
            <a:off x="452284" y="588524"/>
            <a:ext cx="4244474" cy="5487812"/>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b="0" cap="none" spc="0">
                <a:ln w="0"/>
                <a:gradFill>
                  <a:gsLst>
                    <a:gs pos="21000">
                      <a:srgbClr val="53575C"/>
                    </a:gs>
                    <a:gs pos="88000">
                      <a:srgbClr val="C5C7CA"/>
                    </a:gs>
                  </a:gsLst>
                  <a:lin ang="5400000"/>
                </a:gradFill>
                <a:effectLst/>
              </a:defRPr>
            </a:lvl1pPr>
          </a:lstStyle>
          <a:p>
            <a:endParaRPr lang="en-US" dirty="0"/>
          </a:p>
        </p:txBody>
      </p:sp>
      <p:sp>
        <p:nvSpPr>
          <p:cNvPr id="64" name="Pladsholder til tekst 13"/>
          <p:cNvSpPr>
            <a:spLocks noGrp="1"/>
          </p:cNvSpPr>
          <p:nvPr>
            <p:ph type="body" sz="quarter" idx="15" hasCustomPrompt="1"/>
          </p:nvPr>
        </p:nvSpPr>
        <p:spPr>
          <a:xfrm>
            <a:off x="5529789" y="504549"/>
            <a:ext cx="6190262" cy="361424"/>
          </a:xfrm>
        </p:spPr>
        <p:txBody>
          <a:bodyPr>
            <a:noAutofit/>
          </a:bodyPr>
          <a:lstStyle>
            <a:lvl1pPr marL="0" algn="l" defTabSz="914400" rtl="0" eaLnBrk="1" latinLnBrk="0" hangingPunct="1">
              <a:defRPr lang="da-DK" sz="2800" b="1" kern="1200" cap="none" spc="50" dirty="0">
                <a:ln w="0"/>
                <a:solidFill>
                  <a:schemeClr val="tx1">
                    <a:lumMod val="65000"/>
                  </a:schemeClr>
                </a:solidFill>
                <a:effectLst>
                  <a:innerShdw blurRad="63500" dist="50800" dir="13500000">
                    <a:srgbClr val="000000">
                      <a:alpha val="50000"/>
                    </a:srgbClr>
                  </a:innerShdw>
                </a:effectLst>
                <a:latin typeface="Calibri" charset="0"/>
                <a:ea typeface="Calibri" charset="0"/>
                <a:cs typeface="Calibri" charset="0"/>
              </a:defRPr>
            </a:lvl1pPr>
            <a:lvl2pPr>
              <a:defRPr sz="1400"/>
            </a:lvl2pPr>
            <a:lvl3pPr>
              <a:defRPr sz="1400"/>
            </a:lvl3pPr>
            <a:lvl4pPr>
              <a:defRPr sz="1400"/>
            </a:lvl4pPr>
            <a:lvl5pPr>
              <a:defRPr sz="1400"/>
            </a:lvl5pPr>
          </a:lstStyle>
          <a:p>
            <a:pPr lvl="0"/>
            <a:r>
              <a:rPr lang="da-DK" dirty="0" smtClean="0"/>
              <a:t>relation</a:t>
            </a:r>
            <a:endParaRPr lang="da-DK" dirty="0"/>
          </a:p>
        </p:txBody>
      </p:sp>
      <p:sp>
        <p:nvSpPr>
          <p:cNvPr id="65" name="Pladsholder til tekst 13"/>
          <p:cNvSpPr>
            <a:spLocks noGrp="1"/>
          </p:cNvSpPr>
          <p:nvPr>
            <p:ph type="body" sz="quarter" idx="123" hasCustomPrompt="1"/>
          </p:nvPr>
        </p:nvSpPr>
        <p:spPr>
          <a:xfrm>
            <a:off x="452284" y="6074249"/>
            <a:ext cx="4244474" cy="359290"/>
          </a:xfrm>
        </p:spPr>
        <p:txBody>
          <a:bodyPr>
            <a:noAutofit/>
          </a:bodyPr>
          <a:lstStyle>
            <a:lvl1pPr marL="0" algn="ctr" defTabSz="914400" rtl="0" eaLnBrk="1" latinLnBrk="0" hangingPunct="1">
              <a:defRPr lang="da-DK" sz="1600" b="0" kern="1200" cap="none" spc="0" dirty="0" smtClean="0">
                <a:ln>
                  <a:noFill/>
                </a:ln>
                <a:solidFill>
                  <a:schemeClr val="bg1"/>
                </a:solidFill>
                <a:effectLst/>
                <a:latin typeface="Calibri" charset="0"/>
                <a:ea typeface="Calibri" charset="0"/>
                <a:cs typeface="Calibri" charset="0"/>
              </a:defRPr>
            </a:lvl1pPr>
            <a:lvl2pPr>
              <a:defRPr sz="1400"/>
            </a:lvl2pPr>
            <a:lvl3pPr>
              <a:defRPr sz="1400"/>
            </a:lvl3pPr>
            <a:lvl4pPr>
              <a:defRPr sz="1400"/>
            </a:lvl4pPr>
            <a:lvl5pPr>
              <a:defRPr sz="1400"/>
            </a:lvl5pPr>
          </a:lstStyle>
          <a:p>
            <a:pPr lvl="0"/>
            <a:r>
              <a:rPr lang="da-DK" dirty="0" smtClean="0"/>
              <a:t>Navn</a:t>
            </a:r>
          </a:p>
        </p:txBody>
      </p:sp>
      <p:sp>
        <p:nvSpPr>
          <p:cNvPr id="66" name="TextBox 7"/>
          <p:cNvSpPr txBox="1"/>
          <p:nvPr userDrawn="1"/>
        </p:nvSpPr>
        <p:spPr>
          <a:xfrm>
            <a:off x="4834409" y="451078"/>
            <a:ext cx="907629" cy="523220"/>
          </a:xfrm>
          <a:prstGeom prst="rect">
            <a:avLst/>
          </a:prstGeom>
          <a:noFill/>
        </p:spPr>
        <p:txBody>
          <a:bodyPr wrap="square" rtlCol="0">
            <a:spAutoFit/>
          </a:bodyPr>
          <a:lstStyle/>
          <a:p>
            <a:pPr algn="l"/>
            <a:r>
              <a:rPr lang="en-US" sz="2800" b="1" cap="none" spc="50" dirty="0" smtClean="0">
                <a:ln w="0"/>
                <a:solidFill>
                  <a:schemeClr val="tx1">
                    <a:lumMod val="65000"/>
                  </a:schemeClr>
                </a:solidFill>
                <a:effectLst>
                  <a:innerShdw blurRad="63500" dist="50800" dir="13500000">
                    <a:srgbClr val="000000">
                      <a:alpha val="50000"/>
                    </a:srgbClr>
                  </a:innerShdw>
                </a:effectLst>
                <a:latin typeface="Calibri" charset="0"/>
                <a:ea typeface="Calibri" charset="0"/>
                <a:cs typeface="Calibri" charset="0"/>
              </a:rPr>
              <a:t>Min</a:t>
            </a:r>
            <a:endParaRPr lang="en-US" sz="2800" b="1" cap="none" spc="50" dirty="0">
              <a:ln w="0"/>
              <a:solidFill>
                <a:schemeClr val="tx1">
                  <a:lumMod val="65000"/>
                </a:schemeClr>
              </a:solidFill>
              <a:effectLst>
                <a:innerShdw blurRad="63500" dist="50800" dir="13500000">
                  <a:srgbClr val="000000">
                    <a:alpha val="50000"/>
                  </a:srgbClr>
                </a:innerShdw>
              </a:effectLst>
              <a:latin typeface="Calibri" charset="0"/>
              <a:ea typeface="Calibri" charset="0"/>
              <a:cs typeface="Calibri" charset="0"/>
            </a:endParaRPr>
          </a:p>
        </p:txBody>
      </p:sp>
      <p:sp>
        <p:nvSpPr>
          <p:cNvPr id="67" name="Pladsholder til indhold 3"/>
          <p:cNvSpPr>
            <a:spLocks noGrp="1"/>
          </p:cNvSpPr>
          <p:nvPr>
            <p:ph sz="quarter" idx="305"/>
          </p:nvPr>
        </p:nvSpPr>
        <p:spPr>
          <a:xfrm>
            <a:off x="4896464" y="981282"/>
            <a:ext cx="6823587" cy="50950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ørnegeneration gråt papi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4"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icture Placeholder 16"/>
          <p:cNvSpPr>
            <a:spLocks noGrp="1"/>
          </p:cNvSpPr>
          <p:nvPr>
            <p:ph type="pic" sz="quarter" idx="13"/>
          </p:nvPr>
        </p:nvSpPr>
        <p:spPr>
          <a:xfrm>
            <a:off x="6739098" y="21839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16" name="Rectangle 215"/>
          <p:cNvSpPr/>
          <p:nvPr userDrawn="1"/>
        </p:nvSpPr>
        <p:spPr>
          <a:xfrm rot="16200000">
            <a:off x="3405340" y="1520742"/>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17" name="Picture Placeholder 16"/>
          <p:cNvSpPr>
            <a:spLocks noGrp="1"/>
          </p:cNvSpPr>
          <p:nvPr>
            <p:ph type="pic" sz="quarter" idx="81"/>
          </p:nvPr>
        </p:nvSpPr>
        <p:spPr>
          <a:xfrm>
            <a:off x="3221949" y="593477"/>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218" name="Picture Placeholder 16"/>
          <p:cNvSpPr>
            <a:spLocks noGrp="1"/>
          </p:cNvSpPr>
          <p:nvPr>
            <p:ph type="pic" sz="quarter" idx="82"/>
          </p:nvPr>
        </p:nvSpPr>
        <p:spPr>
          <a:xfrm>
            <a:off x="5682283" y="217601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19" name="Picture Placeholder 16"/>
          <p:cNvSpPr>
            <a:spLocks noGrp="1"/>
          </p:cNvSpPr>
          <p:nvPr>
            <p:ph type="pic" sz="quarter" idx="83"/>
          </p:nvPr>
        </p:nvSpPr>
        <p:spPr>
          <a:xfrm>
            <a:off x="4633657" y="21839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21" name="Picture Placeholder 16"/>
          <p:cNvSpPr>
            <a:spLocks noGrp="1"/>
          </p:cNvSpPr>
          <p:nvPr>
            <p:ph type="pic" sz="quarter" idx="84"/>
          </p:nvPr>
        </p:nvSpPr>
        <p:spPr>
          <a:xfrm>
            <a:off x="7795236" y="217701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110" name="Rectangle 109"/>
          <p:cNvSpPr/>
          <p:nvPr userDrawn="1"/>
        </p:nvSpPr>
        <p:spPr>
          <a:xfrm>
            <a:off x="0" y="-22682"/>
            <a:ext cx="12192000" cy="292063"/>
          </a:xfrm>
          <a:prstGeom prst="rect">
            <a:avLst/>
          </a:prstGeom>
          <a:gradFill flip="none" rotWithShape="1">
            <a:gsLst>
              <a:gs pos="99000">
                <a:srgbClr val="3B5379">
                  <a:alpha val="48000"/>
                </a:srgbClr>
              </a:gs>
              <a:gs pos="0">
                <a:schemeClr val="bg2">
                  <a:lumMod val="75000"/>
                </a:schemeClr>
              </a:gs>
              <a:gs pos="48000">
                <a:srgbClr val="3B5379">
                  <a:alpha val="63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20000"/>
                    <a:lumOff val="80000"/>
                  </a:schemeClr>
                </a:solidFill>
                <a:latin typeface="Calibri" charset="0"/>
                <a:ea typeface="Calibri" charset="0"/>
                <a:cs typeface="Calibri" charset="0"/>
              </a:rPr>
              <a:t>OS – LIVSFORTÆLLINGER  </a:t>
            </a:r>
            <a:r>
              <a:rPr lang="en-US" i="1" dirty="0" smtClean="0">
                <a:solidFill>
                  <a:srgbClr val="99ACC7"/>
                </a:solidFill>
              </a:rPr>
              <a:t>.</a:t>
            </a:r>
            <a:endParaRPr lang="en-US" i="1" dirty="0">
              <a:solidFill>
                <a:srgbClr val="99ACC7"/>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defRPr>
            </a:lvl1pPr>
          </a:lstStyle>
          <a:p>
            <a:r>
              <a:rPr lang="da-DK" dirty="0" smtClean="0"/>
              <a:t>Børnegenerationen</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12" name="Picture Placeholder 16"/>
          <p:cNvSpPr>
            <a:spLocks noGrp="1"/>
          </p:cNvSpPr>
          <p:nvPr>
            <p:ph type="pic" sz="quarter" idx="89"/>
          </p:nvPr>
        </p:nvSpPr>
        <p:spPr>
          <a:xfrm>
            <a:off x="3586480" y="218877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39" name="Rectangle 238"/>
          <p:cNvSpPr/>
          <p:nvPr userDrawn="1"/>
        </p:nvSpPr>
        <p:spPr>
          <a:xfrm rot="16200000">
            <a:off x="8350319" y="1537721"/>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40" name="Picture Placeholder 16"/>
          <p:cNvSpPr>
            <a:spLocks noGrp="1"/>
          </p:cNvSpPr>
          <p:nvPr>
            <p:ph type="pic" sz="quarter" idx="100"/>
          </p:nvPr>
        </p:nvSpPr>
        <p:spPr>
          <a:xfrm>
            <a:off x="8168912" y="583304"/>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83" name="Text Placeholder 6"/>
          <p:cNvSpPr>
            <a:spLocks noGrp="1"/>
          </p:cNvSpPr>
          <p:nvPr>
            <p:ph type="body" sz="quarter" idx="107" hasCustomPrompt="1"/>
          </p:nvPr>
        </p:nvSpPr>
        <p:spPr>
          <a:xfrm>
            <a:off x="3682346" y="1530173"/>
            <a:ext cx="2390976" cy="170400"/>
          </a:xfrm>
        </p:spPr>
        <p:txBody>
          <a:bodyPr>
            <a:noAutofit/>
          </a:bodyPr>
          <a:lstStyle>
            <a:lvl1pPr algn="l">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84" name="Text Placeholder 6"/>
          <p:cNvSpPr>
            <a:spLocks noGrp="1"/>
          </p:cNvSpPr>
          <p:nvPr>
            <p:ph type="body" sz="quarter" idx="108" hasCustomPrompt="1"/>
          </p:nvPr>
        </p:nvSpPr>
        <p:spPr>
          <a:xfrm>
            <a:off x="6099093" y="1516637"/>
            <a:ext cx="2390976" cy="17040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85" name="Text Placeholder 6"/>
          <p:cNvSpPr>
            <a:spLocks noGrp="1"/>
          </p:cNvSpPr>
          <p:nvPr>
            <p:ph type="body" sz="quarter" idx="109" hasCustomPrompt="1"/>
          </p:nvPr>
        </p:nvSpPr>
        <p:spPr>
          <a:xfrm>
            <a:off x="3507495" y="3191856"/>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7" name="Text Placeholder 6"/>
          <p:cNvSpPr>
            <a:spLocks noGrp="1"/>
          </p:cNvSpPr>
          <p:nvPr>
            <p:ph type="body" sz="quarter" idx="110" hasCustomPrompt="1"/>
          </p:nvPr>
        </p:nvSpPr>
        <p:spPr>
          <a:xfrm>
            <a:off x="4558007" y="320601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8" name="Text Placeholder 6"/>
          <p:cNvSpPr>
            <a:spLocks noGrp="1"/>
          </p:cNvSpPr>
          <p:nvPr>
            <p:ph type="body" sz="quarter" idx="111" hasCustomPrompt="1"/>
          </p:nvPr>
        </p:nvSpPr>
        <p:spPr>
          <a:xfrm>
            <a:off x="5600240" y="32028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9" name="Text Placeholder 6"/>
          <p:cNvSpPr>
            <a:spLocks noGrp="1"/>
          </p:cNvSpPr>
          <p:nvPr>
            <p:ph type="body" sz="quarter" idx="112" hasCustomPrompt="1"/>
          </p:nvPr>
        </p:nvSpPr>
        <p:spPr>
          <a:xfrm>
            <a:off x="6680133" y="32028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0" name="Text Placeholder 6"/>
          <p:cNvSpPr>
            <a:spLocks noGrp="1"/>
          </p:cNvSpPr>
          <p:nvPr>
            <p:ph type="body" sz="quarter" idx="113" hasCustomPrompt="1"/>
          </p:nvPr>
        </p:nvSpPr>
        <p:spPr>
          <a:xfrm>
            <a:off x="7725470" y="319425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3" name="TextBox 92"/>
          <p:cNvSpPr txBox="1"/>
          <p:nvPr userDrawn="1"/>
        </p:nvSpPr>
        <p:spPr>
          <a:xfrm>
            <a:off x="4162179" y="714753"/>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108" name="Picture Placeholder 16"/>
          <p:cNvSpPr>
            <a:spLocks noGrp="1"/>
          </p:cNvSpPr>
          <p:nvPr>
            <p:ph type="pic" sz="quarter" idx="124"/>
          </p:nvPr>
        </p:nvSpPr>
        <p:spPr>
          <a:xfrm>
            <a:off x="298187" y="593476"/>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109" name="Picture Placeholder 16"/>
          <p:cNvSpPr>
            <a:spLocks noGrp="1"/>
          </p:cNvSpPr>
          <p:nvPr>
            <p:ph type="pic" sz="quarter" idx="125"/>
          </p:nvPr>
        </p:nvSpPr>
        <p:spPr>
          <a:xfrm>
            <a:off x="11135775" y="589267"/>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114" name="Text Placeholder 6"/>
          <p:cNvSpPr>
            <a:spLocks noGrp="1"/>
          </p:cNvSpPr>
          <p:nvPr>
            <p:ph type="body" sz="quarter" idx="126" hasCustomPrompt="1"/>
          </p:nvPr>
        </p:nvSpPr>
        <p:spPr>
          <a:xfrm>
            <a:off x="10830926" y="1522713"/>
            <a:ext cx="1253912" cy="20719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73" name="Picture Placeholder 16"/>
          <p:cNvSpPr>
            <a:spLocks noGrp="1"/>
          </p:cNvSpPr>
          <p:nvPr>
            <p:ph type="pic" sz="quarter" idx="150"/>
          </p:nvPr>
        </p:nvSpPr>
        <p:spPr>
          <a:xfrm>
            <a:off x="11218763" y="390276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174" name="Text Placeholder 6"/>
          <p:cNvSpPr>
            <a:spLocks noGrp="1"/>
          </p:cNvSpPr>
          <p:nvPr>
            <p:ph type="body" sz="quarter" idx="151" hasCustomPrompt="1"/>
          </p:nvPr>
        </p:nvSpPr>
        <p:spPr>
          <a:xfrm>
            <a:off x="11240849" y="4957461"/>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6" name="Picture Placeholder 16"/>
          <p:cNvSpPr>
            <a:spLocks noGrp="1"/>
          </p:cNvSpPr>
          <p:nvPr>
            <p:ph type="pic" sz="quarter" idx="152"/>
          </p:nvPr>
        </p:nvSpPr>
        <p:spPr>
          <a:xfrm>
            <a:off x="10215188" y="39053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180" name="Text Placeholder 6"/>
          <p:cNvSpPr>
            <a:spLocks noGrp="1"/>
          </p:cNvSpPr>
          <p:nvPr>
            <p:ph type="body" sz="quarter" idx="153" hasCustomPrompt="1"/>
          </p:nvPr>
        </p:nvSpPr>
        <p:spPr>
          <a:xfrm>
            <a:off x="10231390" y="496008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1" name="Text Placeholder 6"/>
          <p:cNvSpPr>
            <a:spLocks noGrp="1"/>
          </p:cNvSpPr>
          <p:nvPr>
            <p:ph type="body" sz="quarter" idx="154" hasCustomPrompt="1"/>
          </p:nvPr>
        </p:nvSpPr>
        <p:spPr>
          <a:xfrm>
            <a:off x="71375" y="1521704"/>
            <a:ext cx="1238559" cy="220234"/>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232" name="Picture Placeholder 16"/>
          <p:cNvSpPr>
            <a:spLocks noGrp="1"/>
          </p:cNvSpPr>
          <p:nvPr>
            <p:ph type="pic" sz="quarter" idx="214"/>
          </p:nvPr>
        </p:nvSpPr>
        <p:spPr>
          <a:xfrm>
            <a:off x="11058934" y="5582732"/>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33" name="Text Placeholder 6"/>
          <p:cNvSpPr>
            <a:spLocks noGrp="1"/>
          </p:cNvSpPr>
          <p:nvPr>
            <p:ph type="body" sz="quarter" idx="215" hasCustomPrompt="1"/>
          </p:nvPr>
        </p:nvSpPr>
        <p:spPr>
          <a:xfrm>
            <a:off x="11067302" y="627800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36" name="Picture Placeholder 16"/>
          <p:cNvSpPr>
            <a:spLocks noGrp="1"/>
          </p:cNvSpPr>
          <p:nvPr>
            <p:ph type="pic" sz="quarter" idx="218"/>
          </p:nvPr>
        </p:nvSpPr>
        <p:spPr>
          <a:xfrm>
            <a:off x="11579902" y="5582098"/>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54" name="Picture Placeholder 16"/>
          <p:cNvSpPr>
            <a:spLocks noGrp="1"/>
          </p:cNvSpPr>
          <p:nvPr>
            <p:ph type="pic" sz="quarter" idx="221"/>
          </p:nvPr>
        </p:nvSpPr>
        <p:spPr>
          <a:xfrm>
            <a:off x="9207304" y="39075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55" name="Text Placeholder 6"/>
          <p:cNvSpPr>
            <a:spLocks noGrp="1"/>
          </p:cNvSpPr>
          <p:nvPr>
            <p:ph type="body" sz="quarter" idx="222" hasCustomPrompt="1"/>
          </p:nvPr>
        </p:nvSpPr>
        <p:spPr>
          <a:xfrm>
            <a:off x="9229390" y="4962236"/>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7" name="Picture Placeholder 16"/>
          <p:cNvSpPr>
            <a:spLocks noGrp="1"/>
          </p:cNvSpPr>
          <p:nvPr>
            <p:ph type="pic" sz="quarter" idx="223"/>
          </p:nvPr>
        </p:nvSpPr>
        <p:spPr>
          <a:xfrm>
            <a:off x="8203729" y="391011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58" name="Text Placeholder 6"/>
          <p:cNvSpPr>
            <a:spLocks noGrp="1"/>
          </p:cNvSpPr>
          <p:nvPr>
            <p:ph type="body" sz="quarter" idx="224" hasCustomPrompt="1"/>
          </p:nvPr>
        </p:nvSpPr>
        <p:spPr>
          <a:xfrm>
            <a:off x="8219931" y="496486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0" name="Picture Placeholder 16"/>
          <p:cNvSpPr>
            <a:spLocks noGrp="1"/>
          </p:cNvSpPr>
          <p:nvPr>
            <p:ph type="pic" sz="quarter" idx="225"/>
          </p:nvPr>
        </p:nvSpPr>
        <p:spPr>
          <a:xfrm>
            <a:off x="7187894" y="390393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1" name="Text Placeholder 6"/>
          <p:cNvSpPr>
            <a:spLocks noGrp="1"/>
          </p:cNvSpPr>
          <p:nvPr>
            <p:ph type="body" sz="quarter" idx="226" hasCustomPrompt="1"/>
          </p:nvPr>
        </p:nvSpPr>
        <p:spPr>
          <a:xfrm>
            <a:off x="7209980" y="4958632"/>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3" name="Picture Placeholder 16"/>
          <p:cNvSpPr>
            <a:spLocks noGrp="1"/>
          </p:cNvSpPr>
          <p:nvPr>
            <p:ph type="pic" sz="quarter" idx="227"/>
          </p:nvPr>
        </p:nvSpPr>
        <p:spPr>
          <a:xfrm>
            <a:off x="6184319" y="39065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4" name="Text Placeholder 6"/>
          <p:cNvSpPr>
            <a:spLocks noGrp="1"/>
          </p:cNvSpPr>
          <p:nvPr>
            <p:ph type="body" sz="quarter" idx="228" hasCustomPrompt="1"/>
          </p:nvPr>
        </p:nvSpPr>
        <p:spPr>
          <a:xfrm>
            <a:off x="6200521" y="4961256"/>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6" name="Picture Placeholder 16"/>
          <p:cNvSpPr>
            <a:spLocks noGrp="1"/>
          </p:cNvSpPr>
          <p:nvPr>
            <p:ph type="pic" sz="quarter" idx="229"/>
          </p:nvPr>
        </p:nvSpPr>
        <p:spPr>
          <a:xfrm>
            <a:off x="5176435" y="39087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7" name="Text Placeholder 6"/>
          <p:cNvSpPr>
            <a:spLocks noGrp="1"/>
          </p:cNvSpPr>
          <p:nvPr>
            <p:ph type="body" sz="quarter" idx="230" hasCustomPrompt="1"/>
          </p:nvPr>
        </p:nvSpPr>
        <p:spPr>
          <a:xfrm>
            <a:off x="5198521" y="4963407"/>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9" name="Picture Placeholder 16"/>
          <p:cNvSpPr>
            <a:spLocks noGrp="1"/>
          </p:cNvSpPr>
          <p:nvPr>
            <p:ph type="pic" sz="quarter" idx="231"/>
          </p:nvPr>
        </p:nvSpPr>
        <p:spPr>
          <a:xfrm>
            <a:off x="4172860" y="391128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0" name="Text Placeholder 6"/>
          <p:cNvSpPr>
            <a:spLocks noGrp="1"/>
          </p:cNvSpPr>
          <p:nvPr>
            <p:ph type="body" sz="quarter" idx="232" hasCustomPrompt="1"/>
          </p:nvPr>
        </p:nvSpPr>
        <p:spPr>
          <a:xfrm>
            <a:off x="4189062" y="4966031"/>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2" name="Picture Placeholder 16"/>
          <p:cNvSpPr>
            <a:spLocks noGrp="1"/>
          </p:cNvSpPr>
          <p:nvPr>
            <p:ph type="pic" sz="quarter" idx="233"/>
          </p:nvPr>
        </p:nvSpPr>
        <p:spPr>
          <a:xfrm>
            <a:off x="3158363" y="390615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3" name="Text Placeholder 6"/>
          <p:cNvSpPr>
            <a:spLocks noGrp="1"/>
          </p:cNvSpPr>
          <p:nvPr>
            <p:ph type="body" sz="quarter" idx="234" hasCustomPrompt="1"/>
          </p:nvPr>
        </p:nvSpPr>
        <p:spPr>
          <a:xfrm>
            <a:off x="3180449" y="496085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5" name="Picture Placeholder 16"/>
          <p:cNvSpPr>
            <a:spLocks noGrp="1"/>
          </p:cNvSpPr>
          <p:nvPr>
            <p:ph type="pic" sz="quarter" idx="235"/>
          </p:nvPr>
        </p:nvSpPr>
        <p:spPr>
          <a:xfrm>
            <a:off x="2154788" y="390872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6" name="Text Placeholder 6"/>
          <p:cNvSpPr>
            <a:spLocks noGrp="1"/>
          </p:cNvSpPr>
          <p:nvPr>
            <p:ph type="body" sz="quarter" idx="236" hasCustomPrompt="1"/>
          </p:nvPr>
        </p:nvSpPr>
        <p:spPr>
          <a:xfrm>
            <a:off x="2170990" y="4963474"/>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8" name="Picture Placeholder 16"/>
          <p:cNvSpPr>
            <a:spLocks noGrp="1"/>
          </p:cNvSpPr>
          <p:nvPr>
            <p:ph type="pic" sz="quarter" idx="237"/>
          </p:nvPr>
        </p:nvSpPr>
        <p:spPr>
          <a:xfrm>
            <a:off x="1146904" y="391092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9" name="Text Placeholder 6"/>
          <p:cNvSpPr>
            <a:spLocks noGrp="1"/>
          </p:cNvSpPr>
          <p:nvPr>
            <p:ph type="body" sz="quarter" idx="238" hasCustomPrompt="1"/>
          </p:nvPr>
        </p:nvSpPr>
        <p:spPr>
          <a:xfrm>
            <a:off x="1168990" y="496562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1" name="Picture Placeholder 16"/>
          <p:cNvSpPr>
            <a:spLocks noGrp="1"/>
          </p:cNvSpPr>
          <p:nvPr>
            <p:ph type="pic" sz="quarter" idx="239"/>
          </p:nvPr>
        </p:nvSpPr>
        <p:spPr>
          <a:xfrm>
            <a:off x="143329" y="391350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82" name="Text Placeholder 6"/>
          <p:cNvSpPr>
            <a:spLocks noGrp="1"/>
          </p:cNvSpPr>
          <p:nvPr>
            <p:ph type="body" sz="quarter" idx="240" hasCustomPrompt="1"/>
          </p:nvPr>
        </p:nvSpPr>
        <p:spPr>
          <a:xfrm>
            <a:off x="159531" y="4968249"/>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6" name="Rectangle 8"/>
          <p:cNvSpPr/>
          <p:nvPr userDrawn="1"/>
        </p:nvSpPr>
        <p:spPr>
          <a:xfrm>
            <a:off x="422733" y="3423372"/>
            <a:ext cx="1145673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83" name="Text Placeholder 6"/>
          <p:cNvSpPr>
            <a:spLocks noGrp="1"/>
          </p:cNvSpPr>
          <p:nvPr>
            <p:ph type="body" sz="quarter" idx="241" hasCustomPrompt="1"/>
          </p:nvPr>
        </p:nvSpPr>
        <p:spPr>
          <a:xfrm>
            <a:off x="11585754" y="627855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4" name="Picture Placeholder 16"/>
          <p:cNvSpPr>
            <a:spLocks noGrp="1"/>
          </p:cNvSpPr>
          <p:nvPr>
            <p:ph type="pic" sz="quarter" idx="242"/>
          </p:nvPr>
        </p:nvSpPr>
        <p:spPr>
          <a:xfrm>
            <a:off x="10016177" y="5582233"/>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85" name="Text Placeholder 6"/>
          <p:cNvSpPr>
            <a:spLocks noGrp="1"/>
          </p:cNvSpPr>
          <p:nvPr>
            <p:ph type="body" sz="quarter" idx="243" hasCustomPrompt="1"/>
          </p:nvPr>
        </p:nvSpPr>
        <p:spPr>
          <a:xfrm>
            <a:off x="10024545" y="627750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6" name="Picture Placeholder 16"/>
          <p:cNvSpPr>
            <a:spLocks noGrp="1"/>
          </p:cNvSpPr>
          <p:nvPr>
            <p:ph type="pic" sz="quarter" idx="244"/>
          </p:nvPr>
        </p:nvSpPr>
        <p:spPr>
          <a:xfrm>
            <a:off x="10537145" y="5581599"/>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87" name="Text Placeholder 6"/>
          <p:cNvSpPr>
            <a:spLocks noGrp="1"/>
          </p:cNvSpPr>
          <p:nvPr>
            <p:ph type="body" sz="quarter" idx="245" hasCustomPrompt="1"/>
          </p:nvPr>
        </p:nvSpPr>
        <p:spPr>
          <a:xfrm>
            <a:off x="10542997" y="627805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8" name="Picture Placeholder 16"/>
          <p:cNvSpPr>
            <a:spLocks noGrp="1"/>
          </p:cNvSpPr>
          <p:nvPr>
            <p:ph type="pic" sz="quarter" idx="246"/>
          </p:nvPr>
        </p:nvSpPr>
        <p:spPr>
          <a:xfrm>
            <a:off x="8975696" y="5583610"/>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89" name="Text Placeholder 6"/>
          <p:cNvSpPr>
            <a:spLocks noGrp="1"/>
          </p:cNvSpPr>
          <p:nvPr>
            <p:ph type="body" sz="quarter" idx="247" hasCustomPrompt="1"/>
          </p:nvPr>
        </p:nvSpPr>
        <p:spPr>
          <a:xfrm>
            <a:off x="8984064" y="627888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0" name="Picture Placeholder 16"/>
          <p:cNvSpPr>
            <a:spLocks noGrp="1"/>
          </p:cNvSpPr>
          <p:nvPr>
            <p:ph type="pic" sz="quarter" idx="248"/>
          </p:nvPr>
        </p:nvSpPr>
        <p:spPr>
          <a:xfrm>
            <a:off x="9496664" y="5582976"/>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1" name="Text Placeholder 6"/>
          <p:cNvSpPr>
            <a:spLocks noGrp="1"/>
          </p:cNvSpPr>
          <p:nvPr>
            <p:ph type="body" sz="quarter" idx="249" hasCustomPrompt="1"/>
          </p:nvPr>
        </p:nvSpPr>
        <p:spPr>
          <a:xfrm>
            <a:off x="9502516" y="6279429"/>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2" name="Picture Placeholder 16"/>
          <p:cNvSpPr>
            <a:spLocks noGrp="1"/>
          </p:cNvSpPr>
          <p:nvPr>
            <p:ph type="pic" sz="quarter" idx="250"/>
          </p:nvPr>
        </p:nvSpPr>
        <p:spPr>
          <a:xfrm>
            <a:off x="7932939" y="5583111"/>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3" name="Text Placeholder 6"/>
          <p:cNvSpPr>
            <a:spLocks noGrp="1"/>
          </p:cNvSpPr>
          <p:nvPr>
            <p:ph type="body" sz="quarter" idx="251" hasCustomPrompt="1"/>
          </p:nvPr>
        </p:nvSpPr>
        <p:spPr>
          <a:xfrm>
            <a:off x="7941307" y="627838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4" name="Picture Placeholder 16"/>
          <p:cNvSpPr>
            <a:spLocks noGrp="1"/>
          </p:cNvSpPr>
          <p:nvPr>
            <p:ph type="pic" sz="quarter" idx="252"/>
          </p:nvPr>
        </p:nvSpPr>
        <p:spPr>
          <a:xfrm>
            <a:off x="8453907" y="5582477"/>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5" name="Text Placeholder 6"/>
          <p:cNvSpPr>
            <a:spLocks noGrp="1"/>
          </p:cNvSpPr>
          <p:nvPr>
            <p:ph type="body" sz="quarter" idx="253" hasCustomPrompt="1"/>
          </p:nvPr>
        </p:nvSpPr>
        <p:spPr>
          <a:xfrm>
            <a:off x="8459759" y="627893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6" name="Picture Placeholder 16"/>
          <p:cNvSpPr>
            <a:spLocks noGrp="1"/>
          </p:cNvSpPr>
          <p:nvPr>
            <p:ph type="pic" sz="quarter" idx="254"/>
          </p:nvPr>
        </p:nvSpPr>
        <p:spPr>
          <a:xfrm>
            <a:off x="6895013" y="5584382"/>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7" name="Text Placeholder 6"/>
          <p:cNvSpPr>
            <a:spLocks noGrp="1"/>
          </p:cNvSpPr>
          <p:nvPr>
            <p:ph type="body" sz="quarter" idx="255" hasCustomPrompt="1"/>
          </p:nvPr>
        </p:nvSpPr>
        <p:spPr>
          <a:xfrm>
            <a:off x="6903381" y="627965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8" name="Picture Placeholder 16"/>
          <p:cNvSpPr>
            <a:spLocks noGrp="1"/>
          </p:cNvSpPr>
          <p:nvPr>
            <p:ph type="pic" sz="quarter" idx="256"/>
          </p:nvPr>
        </p:nvSpPr>
        <p:spPr>
          <a:xfrm>
            <a:off x="7415981" y="5583748"/>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9" name="Text Placeholder 6"/>
          <p:cNvSpPr>
            <a:spLocks noGrp="1"/>
          </p:cNvSpPr>
          <p:nvPr>
            <p:ph type="body" sz="quarter" idx="257" hasCustomPrompt="1"/>
          </p:nvPr>
        </p:nvSpPr>
        <p:spPr>
          <a:xfrm>
            <a:off x="7421833" y="628020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0" name="Picture Placeholder 16"/>
          <p:cNvSpPr>
            <a:spLocks noGrp="1"/>
          </p:cNvSpPr>
          <p:nvPr>
            <p:ph type="pic" sz="quarter" idx="258"/>
          </p:nvPr>
        </p:nvSpPr>
        <p:spPr>
          <a:xfrm>
            <a:off x="5852256" y="5583883"/>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1" name="Text Placeholder 6"/>
          <p:cNvSpPr>
            <a:spLocks noGrp="1"/>
          </p:cNvSpPr>
          <p:nvPr>
            <p:ph type="body" sz="quarter" idx="259" hasCustomPrompt="1"/>
          </p:nvPr>
        </p:nvSpPr>
        <p:spPr>
          <a:xfrm>
            <a:off x="5860624" y="627915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2" name="Picture Placeholder 16"/>
          <p:cNvSpPr>
            <a:spLocks noGrp="1"/>
          </p:cNvSpPr>
          <p:nvPr>
            <p:ph type="pic" sz="quarter" idx="260"/>
          </p:nvPr>
        </p:nvSpPr>
        <p:spPr>
          <a:xfrm>
            <a:off x="6373224" y="5583249"/>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3" name="Text Placeholder 6"/>
          <p:cNvSpPr>
            <a:spLocks noGrp="1"/>
          </p:cNvSpPr>
          <p:nvPr>
            <p:ph type="body" sz="quarter" idx="261" hasCustomPrompt="1"/>
          </p:nvPr>
        </p:nvSpPr>
        <p:spPr>
          <a:xfrm>
            <a:off x="6379076" y="627970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4" name="Picture Placeholder 16"/>
          <p:cNvSpPr>
            <a:spLocks noGrp="1"/>
          </p:cNvSpPr>
          <p:nvPr>
            <p:ph type="pic" sz="quarter" idx="262"/>
          </p:nvPr>
        </p:nvSpPr>
        <p:spPr>
          <a:xfrm>
            <a:off x="4811775" y="5575929"/>
            <a:ext cx="477486" cy="60057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5" name="Text Placeholder 6"/>
          <p:cNvSpPr>
            <a:spLocks noGrp="1"/>
          </p:cNvSpPr>
          <p:nvPr>
            <p:ph type="body" sz="quarter" idx="263" hasCustomPrompt="1"/>
          </p:nvPr>
        </p:nvSpPr>
        <p:spPr>
          <a:xfrm>
            <a:off x="4820143" y="628053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6" name="Picture Placeholder 16"/>
          <p:cNvSpPr>
            <a:spLocks noGrp="1"/>
          </p:cNvSpPr>
          <p:nvPr>
            <p:ph type="pic" sz="quarter" idx="264"/>
          </p:nvPr>
        </p:nvSpPr>
        <p:spPr>
          <a:xfrm>
            <a:off x="5332743" y="5575295"/>
            <a:ext cx="477486" cy="600712"/>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7" name="Text Placeholder 6"/>
          <p:cNvSpPr>
            <a:spLocks noGrp="1"/>
          </p:cNvSpPr>
          <p:nvPr>
            <p:ph type="body" sz="quarter" idx="265" hasCustomPrompt="1"/>
          </p:nvPr>
        </p:nvSpPr>
        <p:spPr>
          <a:xfrm>
            <a:off x="5338595" y="6281079"/>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8" name="Picture Placeholder 16"/>
          <p:cNvSpPr>
            <a:spLocks noGrp="1"/>
          </p:cNvSpPr>
          <p:nvPr>
            <p:ph type="pic" sz="quarter" idx="266"/>
          </p:nvPr>
        </p:nvSpPr>
        <p:spPr>
          <a:xfrm>
            <a:off x="3769018" y="5575430"/>
            <a:ext cx="477486" cy="601076"/>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9" name="Text Placeholder 6"/>
          <p:cNvSpPr>
            <a:spLocks noGrp="1"/>
          </p:cNvSpPr>
          <p:nvPr>
            <p:ph type="body" sz="quarter" idx="267" hasCustomPrompt="1"/>
          </p:nvPr>
        </p:nvSpPr>
        <p:spPr>
          <a:xfrm>
            <a:off x="3777386" y="628003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0" name="Picture Placeholder 16"/>
          <p:cNvSpPr>
            <a:spLocks noGrp="1"/>
          </p:cNvSpPr>
          <p:nvPr>
            <p:ph type="pic" sz="quarter" idx="268"/>
          </p:nvPr>
        </p:nvSpPr>
        <p:spPr>
          <a:xfrm>
            <a:off x="4289986" y="5584127"/>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1" name="Text Placeholder 6"/>
          <p:cNvSpPr>
            <a:spLocks noGrp="1"/>
          </p:cNvSpPr>
          <p:nvPr>
            <p:ph type="body" sz="quarter" idx="269" hasCustomPrompt="1"/>
          </p:nvPr>
        </p:nvSpPr>
        <p:spPr>
          <a:xfrm>
            <a:off x="4295838" y="628058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2" name="Picture Placeholder 16"/>
          <p:cNvSpPr>
            <a:spLocks noGrp="1"/>
          </p:cNvSpPr>
          <p:nvPr>
            <p:ph type="pic" sz="quarter" idx="270"/>
          </p:nvPr>
        </p:nvSpPr>
        <p:spPr>
          <a:xfrm>
            <a:off x="2728369" y="5582723"/>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3" name="Text Placeholder 6"/>
          <p:cNvSpPr>
            <a:spLocks noGrp="1"/>
          </p:cNvSpPr>
          <p:nvPr>
            <p:ph type="body" sz="quarter" idx="271" hasCustomPrompt="1"/>
          </p:nvPr>
        </p:nvSpPr>
        <p:spPr>
          <a:xfrm>
            <a:off x="2736737" y="627799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4" name="Picture Placeholder 16"/>
          <p:cNvSpPr>
            <a:spLocks noGrp="1"/>
          </p:cNvSpPr>
          <p:nvPr>
            <p:ph type="pic" sz="quarter" idx="272"/>
          </p:nvPr>
        </p:nvSpPr>
        <p:spPr>
          <a:xfrm>
            <a:off x="3249337" y="5582089"/>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5" name="Text Placeholder 6"/>
          <p:cNvSpPr>
            <a:spLocks noGrp="1"/>
          </p:cNvSpPr>
          <p:nvPr>
            <p:ph type="body" sz="quarter" idx="273" hasCustomPrompt="1"/>
          </p:nvPr>
        </p:nvSpPr>
        <p:spPr>
          <a:xfrm>
            <a:off x="3255189" y="627854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6" name="Picture Placeholder 16"/>
          <p:cNvSpPr>
            <a:spLocks noGrp="1"/>
          </p:cNvSpPr>
          <p:nvPr>
            <p:ph type="pic" sz="quarter" idx="274"/>
          </p:nvPr>
        </p:nvSpPr>
        <p:spPr>
          <a:xfrm>
            <a:off x="1685612" y="5582224"/>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7" name="Text Placeholder 6"/>
          <p:cNvSpPr>
            <a:spLocks noGrp="1"/>
          </p:cNvSpPr>
          <p:nvPr>
            <p:ph type="body" sz="quarter" idx="275" hasCustomPrompt="1"/>
          </p:nvPr>
        </p:nvSpPr>
        <p:spPr>
          <a:xfrm>
            <a:off x="1693980" y="6277495"/>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8" name="Picture Placeholder 16"/>
          <p:cNvSpPr>
            <a:spLocks noGrp="1"/>
          </p:cNvSpPr>
          <p:nvPr>
            <p:ph type="pic" sz="quarter" idx="276"/>
          </p:nvPr>
        </p:nvSpPr>
        <p:spPr>
          <a:xfrm>
            <a:off x="2206580" y="5581590"/>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9" name="Text Placeholder 6"/>
          <p:cNvSpPr>
            <a:spLocks noGrp="1"/>
          </p:cNvSpPr>
          <p:nvPr>
            <p:ph type="body" sz="quarter" idx="277" hasCustomPrompt="1"/>
          </p:nvPr>
        </p:nvSpPr>
        <p:spPr>
          <a:xfrm>
            <a:off x="2212432" y="627804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0" name="Picture Placeholder 16"/>
          <p:cNvSpPr>
            <a:spLocks noGrp="1"/>
          </p:cNvSpPr>
          <p:nvPr>
            <p:ph type="pic" sz="quarter" idx="278"/>
          </p:nvPr>
        </p:nvSpPr>
        <p:spPr>
          <a:xfrm>
            <a:off x="645131" y="5583601"/>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21" name="Text Placeholder 6"/>
          <p:cNvSpPr>
            <a:spLocks noGrp="1"/>
          </p:cNvSpPr>
          <p:nvPr>
            <p:ph type="body" sz="quarter" idx="279" hasCustomPrompt="1"/>
          </p:nvPr>
        </p:nvSpPr>
        <p:spPr>
          <a:xfrm>
            <a:off x="653499" y="627887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2" name="Picture Placeholder 16"/>
          <p:cNvSpPr>
            <a:spLocks noGrp="1"/>
          </p:cNvSpPr>
          <p:nvPr>
            <p:ph type="pic" sz="quarter" idx="280"/>
          </p:nvPr>
        </p:nvSpPr>
        <p:spPr>
          <a:xfrm>
            <a:off x="1166099" y="5582967"/>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23" name="Text Placeholder 6"/>
          <p:cNvSpPr>
            <a:spLocks noGrp="1"/>
          </p:cNvSpPr>
          <p:nvPr>
            <p:ph type="body" sz="quarter" idx="281" hasCustomPrompt="1"/>
          </p:nvPr>
        </p:nvSpPr>
        <p:spPr>
          <a:xfrm>
            <a:off x="1171951" y="627942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6" name="Picture Placeholder 16"/>
          <p:cNvSpPr>
            <a:spLocks noGrp="1"/>
          </p:cNvSpPr>
          <p:nvPr>
            <p:ph type="pic" sz="quarter" idx="284"/>
          </p:nvPr>
        </p:nvSpPr>
        <p:spPr>
          <a:xfrm>
            <a:off x="123342" y="5582468"/>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27" name="Text Placeholder 6"/>
          <p:cNvSpPr>
            <a:spLocks noGrp="1"/>
          </p:cNvSpPr>
          <p:nvPr>
            <p:ph type="body" sz="quarter" idx="285" hasCustomPrompt="1"/>
          </p:nvPr>
        </p:nvSpPr>
        <p:spPr>
          <a:xfrm>
            <a:off x="129194" y="627892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9" name="Picture Placeholder 16"/>
          <p:cNvSpPr>
            <a:spLocks noGrp="1"/>
          </p:cNvSpPr>
          <p:nvPr>
            <p:ph type="pic" sz="quarter" idx="287"/>
          </p:nvPr>
        </p:nvSpPr>
        <p:spPr>
          <a:xfrm>
            <a:off x="10984153" y="217648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0" name="Picture Placeholder 16"/>
          <p:cNvSpPr>
            <a:spLocks noGrp="1"/>
          </p:cNvSpPr>
          <p:nvPr>
            <p:ph type="pic" sz="quarter" idx="288"/>
          </p:nvPr>
        </p:nvSpPr>
        <p:spPr>
          <a:xfrm>
            <a:off x="9935527" y="21844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2" name="Picture Placeholder 16"/>
          <p:cNvSpPr>
            <a:spLocks noGrp="1"/>
          </p:cNvSpPr>
          <p:nvPr>
            <p:ph type="pic" sz="quarter" idx="290"/>
          </p:nvPr>
        </p:nvSpPr>
        <p:spPr>
          <a:xfrm>
            <a:off x="8888350" y="218925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3" name="Text Placeholder 6"/>
          <p:cNvSpPr>
            <a:spLocks noGrp="1"/>
          </p:cNvSpPr>
          <p:nvPr>
            <p:ph type="body" sz="quarter" idx="291" hasCustomPrompt="1"/>
          </p:nvPr>
        </p:nvSpPr>
        <p:spPr>
          <a:xfrm>
            <a:off x="8809365" y="3192333"/>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4" name="Text Placeholder 6"/>
          <p:cNvSpPr>
            <a:spLocks noGrp="1"/>
          </p:cNvSpPr>
          <p:nvPr>
            <p:ph type="body" sz="quarter" idx="292" hasCustomPrompt="1"/>
          </p:nvPr>
        </p:nvSpPr>
        <p:spPr>
          <a:xfrm>
            <a:off x="9859877" y="320649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5" name="Text Placeholder 6"/>
          <p:cNvSpPr>
            <a:spLocks noGrp="1"/>
          </p:cNvSpPr>
          <p:nvPr>
            <p:ph type="body" sz="quarter" idx="293" hasCustomPrompt="1"/>
          </p:nvPr>
        </p:nvSpPr>
        <p:spPr>
          <a:xfrm>
            <a:off x="10902110" y="320337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8" name="Picture Placeholder 16"/>
          <p:cNvSpPr>
            <a:spLocks noGrp="1"/>
          </p:cNvSpPr>
          <p:nvPr>
            <p:ph type="pic" sz="quarter" idx="294"/>
          </p:nvPr>
        </p:nvSpPr>
        <p:spPr>
          <a:xfrm>
            <a:off x="1477743" y="21909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9" name="Picture Placeholder 16"/>
          <p:cNvSpPr>
            <a:spLocks noGrp="1"/>
          </p:cNvSpPr>
          <p:nvPr>
            <p:ph type="pic" sz="quarter" idx="295"/>
          </p:nvPr>
        </p:nvSpPr>
        <p:spPr>
          <a:xfrm>
            <a:off x="420928" y="218296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41" name="Picture Placeholder 16"/>
          <p:cNvSpPr>
            <a:spLocks noGrp="1"/>
          </p:cNvSpPr>
          <p:nvPr>
            <p:ph type="pic" sz="quarter" idx="297"/>
          </p:nvPr>
        </p:nvSpPr>
        <p:spPr>
          <a:xfrm>
            <a:off x="2533881" y="21839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45" name="Text Placeholder 6"/>
          <p:cNvSpPr>
            <a:spLocks noGrp="1"/>
          </p:cNvSpPr>
          <p:nvPr>
            <p:ph type="body" sz="quarter" idx="301" hasCustomPrompt="1"/>
          </p:nvPr>
        </p:nvSpPr>
        <p:spPr>
          <a:xfrm>
            <a:off x="338885" y="32098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6" name="Text Placeholder 6"/>
          <p:cNvSpPr>
            <a:spLocks noGrp="1"/>
          </p:cNvSpPr>
          <p:nvPr>
            <p:ph type="body" sz="quarter" idx="302" hasCustomPrompt="1"/>
          </p:nvPr>
        </p:nvSpPr>
        <p:spPr>
          <a:xfrm>
            <a:off x="1418778" y="32098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7" name="Text Placeholder 6"/>
          <p:cNvSpPr>
            <a:spLocks noGrp="1"/>
          </p:cNvSpPr>
          <p:nvPr>
            <p:ph type="body" sz="quarter" idx="303" hasCustomPrompt="1"/>
          </p:nvPr>
        </p:nvSpPr>
        <p:spPr>
          <a:xfrm>
            <a:off x="2464115" y="320120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8" name="TextBox 92"/>
          <p:cNvSpPr txBox="1"/>
          <p:nvPr userDrawn="1"/>
        </p:nvSpPr>
        <p:spPr>
          <a:xfrm>
            <a:off x="4192910" y="1738016"/>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349" name="TextBox 92"/>
          <p:cNvSpPr txBox="1"/>
          <p:nvPr userDrawn="1"/>
        </p:nvSpPr>
        <p:spPr>
          <a:xfrm>
            <a:off x="4173860" y="3502862"/>
            <a:ext cx="3836930"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350" name="TextBox 92"/>
          <p:cNvSpPr txBox="1"/>
          <p:nvPr userDrawn="1"/>
        </p:nvSpPr>
        <p:spPr>
          <a:xfrm>
            <a:off x="4202274" y="5252792"/>
            <a:ext cx="3745362" cy="338554"/>
          </a:xfrm>
          <a:prstGeom prst="rect">
            <a:avLst/>
          </a:prstGeom>
          <a:noFill/>
        </p:spPr>
        <p:txBody>
          <a:bodyPr wrap="square" rtlCol="0">
            <a:spAutoFit/>
          </a:bodyPr>
          <a:lstStyle/>
          <a:p>
            <a:pPr algn="ctr"/>
            <a:r>
              <a:rPr lang="en-US" sz="1600" b="1" cap="none" spc="50" dirty="0" smtClean="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rPr>
              <a:t>Oldebørn</a:t>
            </a:r>
            <a:endParaRPr lang="en-US" sz="1600" b="1" cap="none" spc="50" dirty="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128" name="Rectangle 8"/>
          <p:cNvSpPr/>
          <p:nvPr userDrawn="1"/>
        </p:nvSpPr>
        <p:spPr>
          <a:xfrm>
            <a:off x="266876" y="5207661"/>
            <a:ext cx="11608237"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7"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9" name="Afrundet rektangel 35">
            <a:hlinkClick r:id="rId3"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30"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31"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132" name="Afrundet rektangel 35">
            <a:hlinkClick r:id="rId4" action="ppaction://hlinksldjump" highlightClick="1"/>
          </p:cNvPr>
          <p:cNvSpPr/>
          <p:nvPr userDrawn="1"/>
        </p:nvSpPr>
        <p:spPr>
          <a:xfrm>
            <a:off x="5613341" y="6588256"/>
            <a:ext cx="971049"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Slægt</a:t>
            </a:r>
            <a:endParaRPr lang="da-DK" sz="1400" dirty="0">
              <a:solidFill>
                <a:schemeClr val="bg1"/>
              </a:solidFill>
              <a:latin typeface="Calibri"/>
              <a:cs typeface="Calibri"/>
            </a:endParaRPr>
          </a:p>
        </p:txBody>
      </p:sp>
      <p:sp>
        <p:nvSpPr>
          <p:cNvPr id="133" name="Slide Number Placeholder 6"/>
          <p:cNvSpPr>
            <a:spLocks noGrp="1"/>
          </p:cNvSpPr>
          <p:nvPr>
            <p:ph type="sldNum" sz="quarter" idx="12"/>
          </p:nvPr>
        </p:nvSpPr>
        <p:spPr>
          <a:xfrm>
            <a:off x="-635" y="6590141"/>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135" name="Rektangel 134"/>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136" name="Afrundet rektangel 35">
            <a:hlinkClick r:id="rId4" action="ppaction://hlinksldjump" highlightClick="1"/>
          </p:cNvPr>
          <p:cNvSpPr/>
          <p:nvPr userDrawn="1"/>
        </p:nvSpPr>
        <p:spPr>
          <a:xfrm>
            <a:off x="6658399" y="6580600"/>
            <a:ext cx="1017941" cy="250105"/>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Børnebørn</a:t>
            </a:r>
            <a:endParaRPr lang="da-DK" sz="1400" dirty="0">
              <a:solidFill>
                <a:schemeClr val="bg1"/>
              </a:solidFill>
              <a:latin typeface="Calibri"/>
              <a:cs typeface="Calibri"/>
            </a:endParaRPr>
          </a:p>
        </p:txBody>
      </p:sp>
      <p:sp>
        <p:nvSpPr>
          <p:cNvPr id="137" name="Rectangle 8"/>
          <p:cNvSpPr/>
          <p:nvPr userDrawn="1"/>
        </p:nvSpPr>
        <p:spPr>
          <a:xfrm flipV="1">
            <a:off x="3078480" y="1715792"/>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8" name="Rectangle 8"/>
          <p:cNvSpPr/>
          <p:nvPr userDrawn="1"/>
        </p:nvSpPr>
        <p:spPr>
          <a:xfrm flipV="1">
            <a:off x="1632595" y="1715796"/>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9" name="Rectangle 8"/>
          <p:cNvSpPr/>
          <p:nvPr userDrawn="1"/>
        </p:nvSpPr>
        <p:spPr>
          <a:xfrm flipV="1">
            <a:off x="10049537" y="1715795"/>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40" name="Rectangle 8"/>
          <p:cNvSpPr/>
          <p:nvPr userDrawn="1"/>
        </p:nvSpPr>
        <p:spPr>
          <a:xfrm flipV="1">
            <a:off x="10533049" y="1715794"/>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41" name="Rectangle 8"/>
          <p:cNvSpPr/>
          <p:nvPr userDrawn="1"/>
        </p:nvSpPr>
        <p:spPr>
          <a:xfrm flipV="1">
            <a:off x="1391316" y="1713829"/>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42" name="Rectangle 8"/>
          <p:cNvSpPr/>
          <p:nvPr userDrawn="1"/>
        </p:nvSpPr>
        <p:spPr>
          <a:xfrm flipV="1">
            <a:off x="2118550" y="1715792"/>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43" name="Rectangle 8"/>
          <p:cNvSpPr/>
          <p:nvPr userDrawn="1"/>
        </p:nvSpPr>
        <p:spPr>
          <a:xfrm flipV="1">
            <a:off x="9083728" y="1715792"/>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Tree>
    <p:extLst>
      <p:ext uri="{BB962C8B-B14F-4D97-AF65-F5344CB8AC3E}">
        <p14:creationId xmlns:p14="http://schemas.microsoft.com/office/powerpoint/2010/main" val="3732014646"/>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Efterkommere Oldebørn Hvid">
    <p:bg>
      <p:bgPr>
        <a:solidFill>
          <a:schemeClr val="tx1">
            <a:lumMod val="95000"/>
          </a:schemeClr>
        </a:solidFill>
        <a:effectLst/>
      </p:bgPr>
    </p:bg>
    <p:spTree>
      <p:nvGrpSpPr>
        <p:cNvPr id="1" name=""/>
        <p:cNvGrpSpPr/>
        <p:nvPr/>
      </p:nvGrpSpPr>
      <p:grpSpPr>
        <a:xfrm>
          <a:off x="0" y="0"/>
          <a:ext cx="0" cy="0"/>
          <a:chOff x="0" y="0"/>
          <a:chExt cx="0" cy="0"/>
        </a:xfrm>
      </p:grpSpPr>
      <p:sp>
        <p:nvSpPr>
          <p:cNvPr id="134"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icture Placeholder 16"/>
          <p:cNvSpPr>
            <a:spLocks noGrp="1"/>
          </p:cNvSpPr>
          <p:nvPr>
            <p:ph type="pic" sz="quarter" idx="13"/>
          </p:nvPr>
        </p:nvSpPr>
        <p:spPr>
          <a:xfrm>
            <a:off x="6739098" y="21839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16" name="Rectangle 215"/>
          <p:cNvSpPr/>
          <p:nvPr userDrawn="1"/>
        </p:nvSpPr>
        <p:spPr>
          <a:xfrm rot="16200000">
            <a:off x="3405340" y="1520742"/>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17" name="Picture Placeholder 16"/>
          <p:cNvSpPr>
            <a:spLocks noGrp="1"/>
          </p:cNvSpPr>
          <p:nvPr>
            <p:ph type="pic" sz="quarter" idx="81"/>
          </p:nvPr>
        </p:nvSpPr>
        <p:spPr>
          <a:xfrm>
            <a:off x="3221949" y="593477"/>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218" name="Picture Placeholder 16"/>
          <p:cNvSpPr>
            <a:spLocks noGrp="1"/>
          </p:cNvSpPr>
          <p:nvPr>
            <p:ph type="pic" sz="quarter" idx="82"/>
          </p:nvPr>
        </p:nvSpPr>
        <p:spPr>
          <a:xfrm>
            <a:off x="5682283" y="217601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19" name="Picture Placeholder 16"/>
          <p:cNvSpPr>
            <a:spLocks noGrp="1"/>
          </p:cNvSpPr>
          <p:nvPr>
            <p:ph type="pic" sz="quarter" idx="83"/>
          </p:nvPr>
        </p:nvSpPr>
        <p:spPr>
          <a:xfrm>
            <a:off x="4633657" y="21839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21" name="Picture Placeholder 16"/>
          <p:cNvSpPr>
            <a:spLocks noGrp="1"/>
          </p:cNvSpPr>
          <p:nvPr>
            <p:ph type="pic" sz="quarter" idx="84"/>
          </p:nvPr>
        </p:nvSpPr>
        <p:spPr>
          <a:xfrm>
            <a:off x="7795236" y="217701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110" name="Rectangle 109"/>
          <p:cNvSpPr/>
          <p:nvPr userDrawn="1"/>
        </p:nvSpPr>
        <p:spPr>
          <a:xfrm>
            <a:off x="0" y="-22682"/>
            <a:ext cx="12192000" cy="292063"/>
          </a:xfrm>
          <a:prstGeom prst="rect">
            <a:avLst/>
          </a:prstGeom>
          <a:gradFill flip="none" rotWithShape="1">
            <a:gsLst>
              <a:gs pos="99000">
                <a:srgbClr val="787B86"/>
              </a:gs>
              <a:gs pos="1000">
                <a:srgbClr val="505262"/>
              </a:gs>
              <a:gs pos="48000">
                <a:srgbClr val="787B8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65000"/>
                    <a:lumOff val="35000"/>
                  </a:schemeClr>
                </a:solidFill>
              </a:rPr>
              <a:t>.</a:t>
            </a:r>
            <a:endParaRPr lang="en-US" i="1" dirty="0">
              <a:solidFill>
                <a:schemeClr val="bg1">
                  <a:lumMod val="65000"/>
                  <a:lumOff val="3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defRPr>
            </a:lvl1pPr>
          </a:lstStyle>
          <a:p>
            <a:r>
              <a:rPr lang="da-DK" dirty="0" smtClean="0"/>
              <a:t>Efterkommere</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tx1">
                    <a:lumMod val="75000"/>
                  </a:schemeClr>
                </a:solidFill>
              </a:defRPr>
            </a:lvl1pPr>
          </a:lstStyle>
          <a:p>
            <a:r>
              <a:rPr lang="en-US" smtClean="0"/>
              <a:t>Dit navn her</a:t>
            </a:r>
            <a:endParaRPr lang="en-US" dirty="0"/>
          </a:p>
        </p:txBody>
      </p:sp>
      <p:sp>
        <p:nvSpPr>
          <p:cNvPr id="112" name="Picture Placeholder 16"/>
          <p:cNvSpPr>
            <a:spLocks noGrp="1"/>
          </p:cNvSpPr>
          <p:nvPr>
            <p:ph type="pic" sz="quarter" idx="89"/>
          </p:nvPr>
        </p:nvSpPr>
        <p:spPr>
          <a:xfrm>
            <a:off x="3586480" y="218877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39" name="Rectangle 238"/>
          <p:cNvSpPr/>
          <p:nvPr userDrawn="1"/>
        </p:nvSpPr>
        <p:spPr>
          <a:xfrm rot="16200000">
            <a:off x="8350319" y="1537721"/>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40" name="Picture Placeholder 16"/>
          <p:cNvSpPr>
            <a:spLocks noGrp="1"/>
          </p:cNvSpPr>
          <p:nvPr>
            <p:ph type="pic" sz="quarter" idx="100"/>
          </p:nvPr>
        </p:nvSpPr>
        <p:spPr>
          <a:xfrm>
            <a:off x="8168912" y="583304"/>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83" name="Text Placeholder 6"/>
          <p:cNvSpPr>
            <a:spLocks noGrp="1"/>
          </p:cNvSpPr>
          <p:nvPr>
            <p:ph type="body" sz="quarter" idx="107" hasCustomPrompt="1"/>
          </p:nvPr>
        </p:nvSpPr>
        <p:spPr>
          <a:xfrm>
            <a:off x="3682346" y="1530173"/>
            <a:ext cx="2390976" cy="170400"/>
          </a:xfrm>
        </p:spPr>
        <p:txBody>
          <a:bodyPr>
            <a:noAutofit/>
          </a:bodyPr>
          <a:lstStyle>
            <a:lvl1pPr algn="l">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84" name="Text Placeholder 6"/>
          <p:cNvSpPr>
            <a:spLocks noGrp="1"/>
          </p:cNvSpPr>
          <p:nvPr>
            <p:ph type="body" sz="quarter" idx="108" hasCustomPrompt="1"/>
          </p:nvPr>
        </p:nvSpPr>
        <p:spPr>
          <a:xfrm>
            <a:off x="6099093" y="1532679"/>
            <a:ext cx="2390976" cy="17040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85" name="Text Placeholder 6"/>
          <p:cNvSpPr>
            <a:spLocks noGrp="1"/>
          </p:cNvSpPr>
          <p:nvPr>
            <p:ph type="body" sz="quarter" idx="109" hasCustomPrompt="1"/>
          </p:nvPr>
        </p:nvSpPr>
        <p:spPr>
          <a:xfrm>
            <a:off x="3507495" y="3191856"/>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7" name="Text Placeholder 6"/>
          <p:cNvSpPr>
            <a:spLocks noGrp="1"/>
          </p:cNvSpPr>
          <p:nvPr>
            <p:ph type="body" sz="quarter" idx="110" hasCustomPrompt="1"/>
          </p:nvPr>
        </p:nvSpPr>
        <p:spPr>
          <a:xfrm>
            <a:off x="4558007" y="320601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8" name="Text Placeholder 6"/>
          <p:cNvSpPr>
            <a:spLocks noGrp="1"/>
          </p:cNvSpPr>
          <p:nvPr>
            <p:ph type="body" sz="quarter" idx="111" hasCustomPrompt="1"/>
          </p:nvPr>
        </p:nvSpPr>
        <p:spPr>
          <a:xfrm>
            <a:off x="5600240" y="32028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9" name="Text Placeholder 6"/>
          <p:cNvSpPr>
            <a:spLocks noGrp="1"/>
          </p:cNvSpPr>
          <p:nvPr>
            <p:ph type="body" sz="quarter" idx="112" hasCustomPrompt="1"/>
          </p:nvPr>
        </p:nvSpPr>
        <p:spPr>
          <a:xfrm>
            <a:off x="6680133" y="32028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0" name="Text Placeholder 6"/>
          <p:cNvSpPr>
            <a:spLocks noGrp="1"/>
          </p:cNvSpPr>
          <p:nvPr>
            <p:ph type="body" sz="quarter" idx="113" hasCustomPrompt="1"/>
          </p:nvPr>
        </p:nvSpPr>
        <p:spPr>
          <a:xfrm>
            <a:off x="7725470" y="319425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3" name="TextBox 92"/>
          <p:cNvSpPr txBox="1"/>
          <p:nvPr userDrawn="1"/>
        </p:nvSpPr>
        <p:spPr>
          <a:xfrm>
            <a:off x="4162179" y="714753"/>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108" name="Picture Placeholder 16"/>
          <p:cNvSpPr>
            <a:spLocks noGrp="1"/>
          </p:cNvSpPr>
          <p:nvPr>
            <p:ph type="pic" sz="quarter" idx="124"/>
          </p:nvPr>
        </p:nvSpPr>
        <p:spPr>
          <a:xfrm>
            <a:off x="298187" y="593476"/>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109" name="Picture Placeholder 16"/>
          <p:cNvSpPr>
            <a:spLocks noGrp="1"/>
          </p:cNvSpPr>
          <p:nvPr>
            <p:ph type="pic" sz="quarter" idx="125"/>
          </p:nvPr>
        </p:nvSpPr>
        <p:spPr>
          <a:xfrm>
            <a:off x="11135775" y="589267"/>
            <a:ext cx="745964" cy="966225"/>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114" name="Text Placeholder 6"/>
          <p:cNvSpPr>
            <a:spLocks noGrp="1"/>
          </p:cNvSpPr>
          <p:nvPr>
            <p:ph type="body" sz="quarter" idx="126" hasCustomPrompt="1"/>
          </p:nvPr>
        </p:nvSpPr>
        <p:spPr>
          <a:xfrm>
            <a:off x="10830926" y="1530734"/>
            <a:ext cx="1253912" cy="20719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73" name="Picture Placeholder 16"/>
          <p:cNvSpPr>
            <a:spLocks noGrp="1"/>
          </p:cNvSpPr>
          <p:nvPr>
            <p:ph type="pic" sz="quarter" idx="150"/>
          </p:nvPr>
        </p:nvSpPr>
        <p:spPr>
          <a:xfrm>
            <a:off x="11218763" y="390276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174" name="Text Placeholder 6"/>
          <p:cNvSpPr>
            <a:spLocks noGrp="1"/>
          </p:cNvSpPr>
          <p:nvPr>
            <p:ph type="body" sz="quarter" idx="151" hasCustomPrompt="1"/>
          </p:nvPr>
        </p:nvSpPr>
        <p:spPr>
          <a:xfrm>
            <a:off x="11240849" y="4957461"/>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6" name="Picture Placeholder 16"/>
          <p:cNvSpPr>
            <a:spLocks noGrp="1"/>
          </p:cNvSpPr>
          <p:nvPr>
            <p:ph type="pic" sz="quarter" idx="152"/>
          </p:nvPr>
        </p:nvSpPr>
        <p:spPr>
          <a:xfrm>
            <a:off x="10215188" y="39053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180" name="Text Placeholder 6"/>
          <p:cNvSpPr>
            <a:spLocks noGrp="1"/>
          </p:cNvSpPr>
          <p:nvPr>
            <p:ph type="body" sz="quarter" idx="153" hasCustomPrompt="1"/>
          </p:nvPr>
        </p:nvSpPr>
        <p:spPr>
          <a:xfrm>
            <a:off x="10231390" y="496008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1" name="Text Placeholder 6"/>
          <p:cNvSpPr>
            <a:spLocks noGrp="1"/>
          </p:cNvSpPr>
          <p:nvPr>
            <p:ph type="body" sz="quarter" idx="154" hasCustomPrompt="1"/>
          </p:nvPr>
        </p:nvSpPr>
        <p:spPr>
          <a:xfrm>
            <a:off x="71375" y="1529725"/>
            <a:ext cx="1238559" cy="220234"/>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232" name="Picture Placeholder 16"/>
          <p:cNvSpPr>
            <a:spLocks noGrp="1"/>
          </p:cNvSpPr>
          <p:nvPr>
            <p:ph type="pic" sz="quarter" idx="214"/>
          </p:nvPr>
        </p:nvSpPr>
        <p:spPr>
          <a:xfrm>
            <a:off x="11058934" y="5582732"/>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33" name="Text Placeholder 6"/>
          <p:cNvSpPr>
            <a:spLocks noGrp="1"/>
          </p:cNvSpPr>
          <p:nvPr>
            <p:ph type="body" sz="quarter" idx="215" hasCustomPrompt="1"/>
          </p:nvPr>
        </p:nvSpPr>
        <p:spPr>
          <a:xfrm>
            <a:off x="11067302" y="627800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36" name="Picture Placeholder 16"/>
          <p:cNvSpPr>
            <a:spLocks noGrp="1"/>
          </p:cNvSpPr>
          <p:nvPr>
            <p:ph type="pic" sz="quarter" idx="218"/>
          </p:nvPr>
        </p:nvSpPr>
        <p:spPr>
          <a:xfrm>
            <a:off x="11579902" y="5582098"/>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54" name="Picture Placeholder 16"/>
          <p:cNvSpPr>
            <a:spLocks noGrp="1"/>
          </p:cNvSpPr>
          <p:nvPr>
            <p:ph type="pic" sz="quarter" idx="221"/>
          </p:nvPr>
        </p:nvSpPr>
        <p:spPr>
          <a:xfrm>
            <a:off x="9207304" y="39075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55" name="Text Placeholder 6"/>
          <p:cNvSpPr>
            <a:spLocks noGrp="1"/>
          </p:cNvSpPr>
          <p:nvPr>
            <p:ph type="body" sz="quarter" idx="222" hasCustomPrompt="1"/>
          </p:nvPr>
        </p:nvSpPr>
        <p:spPr>
          <a:xfrm>
            <a:off x="9229390" y="4962236"/>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7" name="Picture Placeholder 16"/>
          <p:cNvSpPr>
            <a:spLocks noGrp="1"/>
          </p:cNvSpPr>
          <p:nvPr>
            <p:ph type="pic" sz="quarter" idx="223"/>
          </p:nvPr>
        </p:nvSpPr>
        <p:spPr>
          <a:xfrm>
            <a:off x="8203729" y="391011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58" name="Text Placeholder 6"/>
          <p:cNvSpPr>
            <a:spLocks noGrp="1"/>
          </p:cNvSpPr>
          <p:nvPr>
            <p:ph type="body" sz="quarter" idx="224" hasCustomPrompt="1"/>
          </p:nvPr>
        </p:nvSpPr>
        <p:spPr>
          <a:xfrm>
            <a:off x="8219931" y="496486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0" name="Picture Placeholder 16"/>
          <p:cNvSpPr>
            <a:spLocks noGrp="1"/>
          </p:cNvSpPr>
          <p:nvPr>
            <p:ph type="pic" sz="quarter" idx="225"/>
          </p:nvPr>
        </p:nvSpPr>
        <p:spPr>
          <a:xfrm>
            <a:off x="7187894" y="390393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1" name="Text Placeholder 6"/>
          <p:cNvSpPr>
            <a:spLocks noGrp="1"/>
          </p:cNvSpPr>
          <p:nvPr>
            <p:ph type="body" sz="quarter" idx="226" hasCustomPrompt="1"/>
          </p:nvPr>
        </p:nvSpPr>
        <p:spPr>
          <a:xfrm>
            <a:off x="7209980" y="4958632"/>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3" name="Picture Placeholder 16"/>
          <p:cNvSpPr>
            <a:spLocks noGrp="1"/>
          </p:cNvSpPr>
          <p:nvPr>
            <p:ph type="pic" sz="quarter" idx="227"/>
          </p:nvPr>
        </p:nvSpPr>
        <p:spPr>
          <a:xfrm>
            <a:off x="6184319" y="39065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4" name="Text Placeholder 6"/>
          <p:cNvSpPr>
            <a:spLocks noGrp="1"/>
          </p:cNvSpPr>
          <p:nvPr>
            <p:ph type="body" sz="quarter" idx="228" hasCustomPrompt="1"/>
          </p:nvPr>
        </p:nvSpPr>
        <p:spPr>
          <a:xfrm>
            <a:off x="6200521" y="4961256"/>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6" name="Picture Placeholder 16"/>
          <p:cNvSpPr>
            <a:spLocks noGrp="1"/>
          </p:cNvSpPr>
          <p:nvPr>
            <p:ph type="pic" sz="quarter" idx="229"/>
          </p:nvPr>
        </p:nvSpPr>
        <p:spPr>
          <a:xfrm>
            <a:off x="5176435" y="39087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7" name="Text Placeholder 6"/>
          <p:cNvSpPr>
            <a:spLocks noGrp="1"/>
          </p:cNvSpPr>
          <p:nvPr>
            <p:ph type="body" sz="quarter" idx="230" hasCustomPrompt="1"/>
          </p:nvPr>
        </p:nvSpPr>
        <p:spPr>
          <a:xfrm>
            <a:off x="5198521" y="4963407"/>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9" name="Picture Placeholder 16"/>
          <p:cNvSpPr>
            <a:spLocks noGrp="1"/>
          </p:cNvSpPr>
          <p:nvPr>
            <p:ph type="pic" sz="quarter" idx="231"/>
          </p:nvPr>
        </p:nvSpPr>
        <p:spPr>
          <a:xfrm>
            <a:off x="4172860" y="391128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0" name="Text Placeholder 6"/>
          <p:cNvSpPr>
            <a:spLocks noGrp="1"/>
          </p:cNvSpPr>
          <p:nvPr>
            <p:ph type="body" sz="quarter" idx="232" hasCustomPrompt="1"/>
          </p:nvPr>
        </p:nvSpPr>
        <p:spPr>
          <a:xfrm>
            <a:off x="4189062" y="4966031"/>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2" name="Picture Placeholder 16"/>
          <p:cNvSpPr>
            <a:spLocks noGrp="1"/>
          </p:cNvSpPr>
          <p:nvPr>
            <p:ph type="pic" sz="quarter" idx="233"/>
          </p:nvPr>
        </p:nvSpPr>
        <p:spPr>
          <a:xfrm>
            <a:off x="3158363" y="390615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3" name="Text Placeholder 6"/>
          <p:cNvSpPr>
            <a:spLocks noGrp="1"/>
          </p:cNvSpPr>
          <p:nvPr>
            <p:ph type="body" sz="quarter" idx="234" hasCustomPrompt="1"/>
          </p:nvPr>
        </p:nvSpPr>
        <p:spPr>
          <a:xfrm>
            <a:off x="3180449" y="496085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5" name="Picture Placeholder 16"/>
          <p:cNvSpPr>
            <a:spLocks noGrp="1"/>
          </p:cNvSpPr>
          <p:nvPr>
            <p:ph type="pic" sz="quarter" idx="235"/>
          </p:nvPr>
        </p:nvSpPr>
        <p:spPr>
          <a:xfrm>
            <a:off x="2154788" y="390872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6" name="Text Placeholder 6"/>
          <p:cNvSpPr>
            <a:spLocks noGrp="1"/>
          </p:cNvSpPr>
          <p:nvPr>
            <p:ph type="body" sz="quarter" idx="236" hasCustomPrompt="1"/>
          </p:nvPr>
        </p:nvSpPr>
        <p:spPr>
          <a:xfrm>
            <a:off x="2170990" y="4963474"/>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8" name="Picture Placeholder 16"/>
          <p:cNvSpPr>
            <a:spLocks noGrp="1"/>
          </p:cNvSpPr>
          <p:nvPr>
            <p:ph type="pic" sz="quarter" idx="237"/>
          </p:nvPr>
        </p:nvSpPr>
        <p:spPr>
          <a:xfrm>
            <a:off x="1146904" y="391092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9" name="Text Placeholder 6"/>
          <p:cNvSpPr>
            <a:spLocks noGrp="1"/>
          </p:cNvSpPr>
          <p:nvPr>
            <p:ph type="body" sz="quarter" idx="238" hasCustomPrompt="1"/>
          </p:nvPr>
        </p:nvSpPr>
        <p:spPr>
          <a:xfrm>
            <a:off x="1168990" y="496562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1" name="Picture Placeholder 16"/>
          <p:cNvSpPr>
            <a:spLocks noGrp="1"/>
          </p:cNvSpPr>
          <p:nvPr>
            <p:ph type="pic" sz="quarter" idx="239"/>
          </p:nvPr>
        </p:nvSpPr>
        <p:spPr>
          <a:xfrm>
            <a:off x="143329" y="391350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82" name="Text Placeholder 6"/>
          <p:cNvSpPr>
            <a:spLocks noGrp="1"/>
          </p:cNvSpPr>
          <p:nvPr>
            <p:ph type="body" sz="quarter" idx="240" hasCustomPrompt="1"/>
          </p:nvPr>
        </p:nvSpPr>
        <p:spPr>
          <a:xfrm>
            <a:off x="159531" y="4968249"/>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6" name="Rectangle 8"/>
          <p:cNvSpPr/>
          <p:nvPr userDrawn="1"/>
        </p:nvSpPr>
        <p:spPr>
          <a:xfrm>
            <a:off x="422733" y="3423372"/>
            <a:ext cx="1145673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83" name="Text Placeholder 6"/>
          <p:cNvSpPr>
            <a:spLocks noGrp="1"/>
          </p:cNvSpPr>
          <p:nvPr>
            <p:ph type="body" sz="quarter" idx="241" hasCustomPrompt="1"/>
          </p:nvPr>
        </p:nvSpPr>
        <p:spPr>
          <a:xfrm>
            <a:off x="11585754" y="627855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4" name="Picture Placeholder 16"/>
          <p:cNvSpPr>
            <a:spLocks noGrp="1"/>
          </p:cNvSpPr>
          <p:nvPr>
            <p:ph type="pic" sz="quarter" idx="242"/>
          </p:nvPr>
        </p:nvSpPr>
        <p:spPr>
          <a:xfrm>
            <a:off x="10016177" y="5582233"/>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85" name="Text Placeholder 6"/>
          <p:cNvSpPr>
            <a:spLocks noGrp="1"/>
          </p:cNvSpPr>
          <p:nvPr>
            <p:ph type="body" sz="quarter" idx="243" hasCustomPrompt="1"/>
          </p:nvPr>
        </p:nvSpPr>
        <p:spPr>
          <a:xfrm>
            <a:off x="10024545" y="627750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6" name="Picture Placeholder 16"/>
          <p:cNvSpPr>
            <a:spLocks noGrp="1"/>
          </p:cNvSpPr>
          <p:nvPr>
            <p:ph type="pic" sz="quarter" idx="244"/>
          </p:nvPr>
        </p:nvSpPr>
        <p:spPr>
          <a:xfrm>
            <a:off x="10537145" y="5581599"/>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87" name="Text Placeholder 6"/>
          <p:cNvSpPr>
            <a:spLocks noGrp="1"/>
          </p:cNvSpPr>
          <p:nvPr>
            <p:ph type="body" sz="quarter" idx="245" hasCustomPrompt="1"/>
          </p:nvPr>
        </p:nvSpPr>
        <p:spPr>
          <a:xfrm>
            <a:off x="10542997" y="627805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8" name="Picture Placeholder 16"/>
          <p:cNvSpPr>
            <a:spLocks noGrp="1"/>
          </p:cNvSpPr>
          <p:nvPr>
            <p:ph type="pic" sz="quarter" idx="246"/>
          </p:nvPr>
        </p:nvSpPr>
        <p:spPr>
          <a:xfrm>
            <a:off x="8975696" y="5583610"/>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89" name="Text Placeholder 6"/>
          <p:cNvSpPr>
            <a:spLocks noGrp="1"/>
          </p:cNvSpPr>
          <p:nvPr>
            <p:ph type="body" sz="quarter" idx="247" hasCustomPrompt="1"/>
          </p:nvPr>
        </p:nvSpPr>
        <p:spPr>
          <a:xfrm>
            <a:off x="8984064" y="627888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0" name="Picture Placeholder 16"/>
          <p:cNvSpPr>
            <a:spLocks noGrp="1"/>
          </p:cNvSpPr>
          <p:nvPr>
            <p:ph type="pic" sz="quarter" idx="248"/>
          </p:nvPr>
        </p:nvSpPr>
        <p:spPr>
          <a:xfrm>
            <a:off x="9496664" y="5582976"/>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1" name="Text Placeholder 6"/>
          <p:cNvSpPr>
            <a:spLocks noGrp="1"/>
          </p:cNvSpPr>
          <p:nvPr>
            <p:ph type="body" sz="quarter" idx="249" hasCustomPrompt="1"/>
          </p:nvPr>
        </p:nvSpPr>
        <p:spPr>
          <a:xfrm>
            <a:off x="9502516" y="6279429"/>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2" name="Picture Placeholder 16"/>
          <p:cNvSpPr>
            <a:spLocks noGrp="1"/>
          </p:cNvSpPr>
          <p:nvPr>
            <p:ph type="pic" sz="quarter" idx="250"/>
          </p:nvPr>
        </p:nvSpPr>
        <p:spPr>
          <a:xfrm>
            <a:off x="7932939" y="5583111"/>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3" name="Text Placeholder 6"/>
          <p:cNvSpPr>
            <a:spLocks noGrp="1"/>
          </p:cNvSpPr>
          <p:nvPr>
            <p:ph type="body" sz="quarter" idx="251" hasCustomPrompt="1"/>
          </p:nvPr>
        </p:nvSpPr>
        <p:spPr>
          <a:xfrm>
            <a:off x="7941307" y="627838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4" name="Picture Placeholder 16"/>
          <p:cNvSpPr>
            <a:spLocks noGrp="1"/>
          </p:cNvSpPr>
          <p:nvPr>
            <p:ph type="pic" sz="quarter" idx="252"/>
          </p:nvPr>
        </p:nvSpPr>
        <p:spPr>
          <a:xfrm>
            <a:off x="8453907" y="5582477"/>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5" name="Text Placeholder 6"/>
          <p:cNvSpPr>
            <a:spLocks noGrp="1"/>
          </p:cNvSpPr>
          <p:nvPr>
            <p:ph type="body" sz="quarter" idx="253" hasCustomPrompt="1"/>
          </p:nvPr>
        </p:nvSpPr>
        <p:spPr>
          <a:xfrm>
            <a:off x="8459759" y="627893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6" name="Picture Placeholder 16"/>
          <p:cNvSpPr>
            <a:spLocks noGrp="1"/>
          </p:cNvSpPr>
          <p:nvPr>
            <p:ph type="pic" sz="quarter" idx="254"/>
          </p:nvPr>
        </p:nvSpPr>
        <p:spPr>
          <a:xfrm>
            <a:off x="6895013" y="5584382"/>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7" name="Text Placeholder 6"/>
          <p:cNvSpPr>
            <a:spLocks noGrp="1"/>
          </p:cNvSpPr>
          <p:nvPr>
            <p:ph type="body" sz="quarter" idx="255" hasCustomPrompt="1"/>
          </p:nvPr>
        </p:nvSpPr>
        <p:spPr>
          <a:xfrm>
            <a:off x="6903381" y="627965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8" name="Picture Placeholder 16"/>
          <p:cNvSpPr>
            <a:spLocks noGrp="1"/>
          </p:cNvSpPr>
          <p:nvPr>
            <p:ph type="pic" sz="quarter" idx="256"/>
          </p:nvPr>
        </p:nvSpPr>
        <p:spPr>
          <a:xfrm>
            <a:off x="7415981" y="5583748"/>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9" name="Text Placeholder 6"/>
          <p:cNvSpPr>
            <a:spLocks noGrp="1"/>
          </p:cNvSpPr>
          <p:nvPr>
            <p:ph type="body" sz="quarter" idx="257" hasCustomPrompt="1"/>
          </p:nvPr>
        </p:nvSpPr>
        <p:spPr>
          <a:xfrm>
            <a:off x="7421833" y="628020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0" name="Picture Placeholder 16"/>
          <p:cNvSpPr>
            <a:spLocks noGrp="1"/>
          </p:cNvSpPr>
          <p:nvPr>
            <p:ph type="pic" sz="quarter" idx="258"/>
          </p:nvPr>
        </p:nvSpPr>
        <p:spPr>
          <a:xfrm>
            <a:off x="5852256" y="5583883"/>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1" name="Text Placeholder 6"/>
          <p:cNvSpPr>
            <a:spLocks noGrp="1"/>
          </p:cNvSpPr>
          <p:nvPr>
            <p:ph type="body" sz="quarter" idx="259" hasCustomPrompt="1"/>
          </p:nvPr>
        </p:nvSpPr>
        <p:spPr>
          <a:xfrm>
            <a:off x="5860624" y="627915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2" name="Picture Placeholder 16"/>
          <p:cNvSpPr>
            <a:spLocks noGrp="1"/>
          </p:cNvSpPr>
          <p:nvPr>
            <p:ph type="pic" sz="quarter" idx="260"/>
          </p:nvPr>
        </p:nvSpPr>
        <p:spPr>
          <a:xfrm>
            <a:off x="6373224" y="5583249"/>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3" name="Text Placeholder 6"/>
          <p:cNvSpPr>
            <a:spLocks noGrp="1"/>
          </p:cNvSpPr>
          <p:nvPr>
            <p:ph type="body" sz="quarter" idx="261" hasCustomPrompt="1"/>
          </p:nvPr>
        </p:nvSpPr>
        <p:spPr>
          <a:xfrm>
            <a:off x="6379076" y="627970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4" name="Picture Placeholder 16"/>
          <p:cNvSpPr>
            <a:spLocks noGrp="1"/>
          </p:cNvSpPr>
          <p:nvPr>
            <p:ph type="pic" sz="quarter" idx="262"/>
          </p:nvPr>
        </p:nvSpPr>
        <p:spPr>
          <a:xfrm>
            <a:off x="4811775" y="5575929"/>
            <a:ext cx="477486" cy="60057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5" name="Text Placeholder 6"/>
          <p:cNvSpPr>
            <a:spLocks noGrp="1"/>
          </p:cNvSpPr>
          <p:nvPr>
            <p:ph type="body" sz="quarter" idx="263" hasCustomPrompt="1"/>
          </p:nvPr>
        </p:nvSpPr>
        <p:spPr>
          <a:xfrm>
            <a:off x="4820143" y="628053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6" name="Picture Placeholder 16"/>
          <p:cNvSpPr>
            <a:spLocks noGrp="1"/>
          </p:cNvSpPr>
          <p:nvPr>
            <p:ph type="pic" sz="quarter" idx="264"/>
          </p:nvPr>
        </p:nvSpPr>
        <p:spPr>
          <a:xfrm>
            <a:off x="5332743" y="5575295"/>
            <a:ext cx="477486" cy="600712"/>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7" name="Text Placeholder 6"/>
          <p:cNvSpPr>
            <a:spLocks noGrp="1"/>
          </p:cNvSpPr>
          <p:nvPr>
            <p:ph type="body" sz="quarter" idx="265" hasCustomPrompt="1"/>
          </p:nvPr>
        </p:nvSpPr>
        <p:spPr>
          <a:xfrm>
            <a:off x="5338595" y="6281079"/>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8" name="Picture Placeholder 16"/>
          <p:cNvSpPr>
            <a:spLocks noGrp="1"/>
          </p:cNvSpPr>
          <p:nvPr>
            <p:ph type="pic" sz="quarter" idx="266"/>
          </p:nvPr>
        </p:nvSpPr>
        <p:spPr>
          <a:xfrm>
            <a:off x="3769018" y="5575430"/>
            <a:ext cx="477486" cy="601076"/>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9" name="Text Placeholder 6"/>
          <p:cNvSpPr>
            <a:spLocks noGrp="1"/>
          </p:cNvSpPr>
          <p:nvPr>
            <p:ph type="body" sz="quarter" idx="267" hasCustomPrompt="1"/>
          </p:nvPr>
        </p:nvSpPr>
        <p:spPr>
          <a:xfrm>
            <a:off x="3777386" y="628003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0" name="Picture Placeholder 16"/>
          <p:cNvSpPr>
            <a:spLocks noGrp="1"/>
          </p:cNvSpPr>
          <p:nvPr>
            <p:ph type="pic" sz="quarter" idx="268"/>
          </p:nvPr>
        </p:nvSpPr>
        <p:spPr>
          <a:xfrm>
            <a:off x="4289986" y="5584127"/>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1" name="Text Placeholder 6"/>
          <p:cNvSpPr>
            <a:spLocks noGrp="1"/>
          </p:cNvSpPr>
          <p:nvPr>
            <p:ph type="body" sz="quarter" idx="269" hasCustomPrompt="1"/>
          </p:nvPr>
        </p:nvSpPr>
        <p:spPr>
          <a:xfrm>
            <a:off x="4295838" y="628058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2" name="Picture Placeholder 16"/>
          <p:cNvSpPr>
            <a:spLocks noGrp="1"/>
          </p:cNvSpPr>
          <p:nvPr>
            <p:ph type="pic" sz="quarter" idx="270"/>
          </p:nvPr>
        </p:nvSpPr>
        <p:spPr>
          <a:xfrm>
            <a:off x="2728369" y="5582723"/>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3" name="Text Placeholder 6"/>
          <p:cNvSpPr>
            <a:spLocks noGrp="1"/>
          </p:cNvSpPr>
          <p:nvPr>
            <p:ph type="body" sz="quarter" idx="271" hasCustomPrompt="1"/>
          </p:nvPr>
        </p:nvSpPr>
        <p:spPr>
          <a:xfrm>
            <a:off x="2736737" y="6277994"/>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4" name="Picture Placeholder 16"/>
          <p:cNvSpPr>
            <a:spLocks noGrp="1"/>
          </p:cNvSpPr>
          <p:nvPr>
            <p:ph type="pic" sz="quarter" idx="272"/>
          </p:nvPr>
        </p:nvSpPr>
        <p:spPr>
          <a:xfrm>
            <a:off x="3249337" y="5582089"/>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5" name="Text Placeholder 6"/>
          <p:cNvSpPr>
            <a:spLocks noGrp="1"/>
          </p:cNvSpPr>
          <p:nvPr>
            <p:ph type="body" sz="quarter" idx="273" hasCustomPrompt="1"/>
          </p:nvPr>
        </p:nvSpPr>
        <p:spPr>
          <a:xfrm>
            <a:off x="3255189" y="627854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6" name="Picture Placeholder 16"/>
          <p:cNvSpPr>
            <a:spLocks noGrp="1"/>
          </p:cNvSpPr>
          <p:nvPr>
            <p:ph type="pic" sz="quarter" idx="274"/>
          </p:nvPr>
        </p:nvSpPr>
        <p:spPr>
          <a:xfrm>
            <a:off x="1685612" y="5582224"/>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7" name="Text Placeholder 6"/>
          <p:cNvSpPr>
            <a:spLocks noGrp="1"/>
          </p:cNvSpPr>
          <p:nvPr>
            <p:ph type="body" sz="quarter" idx="275" hasCustomPrompt="1"/>
          </p:nvPr>
        </p:nvSpPr>
        <p:spPr>
          <a:xfrm>
            <a:off x="1693980" y="6277495"/>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8" name="Picture Placeholder 16"/>
          <p:cNvSpPr>
            <a:spLocks noGrp="1"/>
          </p:cNvSpPr>
          <p:nvPr>
            <p:ph type="pic" sz="quarter" idx="276"/>
          </p:nvPr>
        </p:nvSpPr>
        <p:spPr>
          <a:xfrm>
            <a:off x="2206580" y="5581590"/>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9" name="Text Placeholder 6"/>
          <p:cNvSpPr>
            <a:spLocks noGrp="1"/>
          </p:cNvSpPr>
          <p:nvPr>
            <p:ph type="body" sz="quarter" idx="277" hasCustomPrompt="1"/>
          </p:nvPr>
        </p:nvSpPr>
        <p:spPr>
          <a:xfrm>
            <a:off x="2212432" y="6278043"/>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0" name="Picture Placeholder 16"/>
          <p:cNvSpPr>
            <a:spLocks noGrp="1"/>
          </p:cNvSpPr>
          <p:nvPr>
            <p:ph type="pic" sz="quarter" idx="278"/>
          </p:nvPr>
        </p:nvSpPr>
        <p:spPr>
          <a:xfrm>
            <a:off x="645131" y="5583601"/>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21" name="Text Placeholder 6"/>
          <p:cNvSpPr>
            <a:spLocks noGrp="1"/>
          </p:cNvSpPr>
          <p:nvPr>
            <p:ph type="body" sz="quarter" idx="279" hasCustomPrompt="1"/>
          </p:nvPr>
        </p:nvSpPr>
        <p:spPr>
          <a:xfrm>
            <a:off x="653499" y="6278872"/>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2" name="Picture Placeholder 16"/>
          <p:cNvSpPr>
            <a:spLocks noGrp="1"/>
          </p:cNvSpPr>
          <p:nvPr>
            <p:ph type="pic" sz="quarter" idx="280"/>
          </p:nvPr>
        </p:nvSpPr>
        <p:spPr>
          <a:xfrm>
            <a:off x="1166099" y="5582967"/>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23" name="Text Placeholder 6"/>
          <p:cNvSpPr>
            <a:spLocks noGrp="1"/>
          </p:cNvSpPr>
          <p:nvPr>
            <p:ph type="body" sz="quarter" idx="281" hasCustomPrompt="1"/>
          </p:nvPr>
        </p:nvSpPr>
        <p:spPr>
          <a:xfrm>
            <a:off x="1171951" y="6279420"/>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6" name="Picture Placeholder 16"/>
          <p:cNvSpPr>
            <a:spLocks noGrp="1"/>
          </p:cNvSpPr>
          <p:nvPr>
            <p:ph type="pic" sz="quarter" idx="284"/>
          </p:nvPr>
        </p:nvSpPr>
        <p:spPr>
          <a:xfrm>
            <a:off x="123342" y="5582468"/>
            <a:ext cx="477486" cy="594417"/>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27" name="Text Placeholder 6"/>
          <p:cNvSpPr>
            <a:spLocks noGrp="1"/>
          </p:cNvSpPr>
          <p:nvPr>
            <p:ph type="body" sz="quarter" idx="285" hasCustomPrompt="1"/>
          </p:nvPr>
        </p:nvSpPr>
        <p:spPr>
          <a:xfrm>
            <a:off x="129194" y="6278921"/>
            <a:ext cx="465781" cy="81854"/>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9" name="Picture Placeholder 16"/>
          <p:cNvSpPr>
            <a:spLocks noGrp="1"/>
          </p:cNvSpPr>
          <p:nvPr>
            <p:ph type="pic" sz="quarter" idx="287"/>
          </p:nvPr>
        </p:nvSpPr>
        <p:spPr>
          <a:xfrm>
            <a:off x="10984153" y="217648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0" name="Picture Placeholder 16"/>
          <p:cNvSpPr>
            <a:spLocks noGrp="1"/>
          </p:cNvSpPr>
          <p:nvPr>
            <p:ph type="pic" sz="quarter" idx="288"/>
          </p:nvPr>
        </p:nvSpPr>
        <p:spPr>
          <a:xfrm>
            <a:off x="9935527" y="218443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2" name="Picture Placeholder 16"/>
          <p:cNvSpPr>
            <a:spLocks noGrp="1"/>
          </p:cNvSpPr>
          <p:nvPr>
            <p:ph type="pic" sz="quarter" idx="290"/>
          </p:nvPr>
        </p:nvSpPr>
        <p:spPr>
          <a:xfrm>
            <a:off x="8888350" y="218925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3" name="Text Placeholder 6"/>
          <p:cNvSpPr>
            <a:spLocks noGrp="1"/>
          </p:cNvSpPr>
          <p:nvPr>
            <p:ph type="body" sz="quarter" idx="291" hasCustomPrompt="1"/>
          </p:nvPr>
        </p:nvSpPr>
        <p:spPr>
          <a:xfrm>
            <a:off x="8809365" y="3192333"/>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4" name="Text Placeholder 6"/>
          <p:cNvSpPr>
            <a:spLocks noGrp="1"/>
          </p:cNvSpPr>
          <p:nvPr>
            <p:ph type="body" sz="quarter" idx="292" hasCustomPrompt="1"/>
          </p:nvPr>
        </p:nvSpPr>
        <p:spPr>
          <a:xfrm>
            <a:off x="9859877" y="320649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5" name="Text Placeholder 6"/>
          <p:cNvSpPr>
            <a:spLocks noGrp="1"/>
          </p:cNvSpPr>
          <p:nvPr>
            <p:ph type="body" sz="quarter" idx="293" hasCustomPrompt="1"/>
          </p:nvPr>
        </p:nvSpPr>
        <p:spPr>
          <a:xfrm>
            <a:off x="10902110" y="320337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8" name="Picture Placeholder 16"/>
          <p:cNvSpPr>
            <a:spLocks noGrp="1"/>
          </p:cNvSpPr>
          <p:nvPr>
            <p:ph type="pic" sz="quarter" idx="294"/>
          </p:nvPr>
        </p:nvSpPr>
        <p:spPr>
          <a:xfrm>
            <a:off x="1477743" y="219090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9" name="Picture Placeholder 16"/>
          <p:cNvSpPr>
            <a:spLocks noGrp="1"/>
          </p:cNvSpPr>
          <p:nvPr>
            <p:ph type="pic" sz="quarter" idx="295"/>
          </p:nvPr>
        </p:nvSpPr>
        <p:spPr>
          <a:xfrm>
            <a:off x="420928" y="218296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41" name="Picture Placeholder 16"/>
          <p:cNvSpPr>
            <a:spLocks noGrp="1"/>
          </p:cNvSpPr>
          <p:nvPr>
            <p:ph type="pic" sz="quarter" idx="297"/>
          </p:nvPr>
        </p:nvSpPr>
        <p:spPr>
          <a:xfrm>
            <a:off x="2533881" y="218396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45" name="Text Placeholder 6"/>
          <p:cNvSpPr>
            <a:spLocks noGrp="1"/>
          </p:cNvSpPr>
          <p:nvPr>
            <p:ph type="body" sz="quarter" idx="301" hasCustomPrompt="1"/>
          </p:nvPr>
        </p:nvSpPr>
        <p:spPr>
          <a:xfrm>
            <a:off x="338885" y="32098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6" name="Text Placeholder 6"/>
          <p:cNvSpPr>
            <a:spLocks noGrp="1"/>
          </p:cNvSpPr>
          <p:nvPr>
            <p:ph type="body" sz="quarter" idx="302" hasCustomPrompt="1"/>
          </p:nvPr>
        </p:nvSpPr>
        <p:spPr>
          <a:xfrm>
            <a:off x="1418778" y="32098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7" name="Text Placeholder 6"/>
          <p:cNvSpPr>
            <a:spLocks noGrp="1"/>
          </p:cNvSpPr>
          <p:nvPr>
            <p:ph type="body" sz="quarter" idx="303" hasCustomPrompt="1"/>
          </p:nvPr>
        </p:nvSpPr>
        <p:spPr>
          <a:xfrm>
            <a:off x="2464115" y="320120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8" name="TextBox 92"/>
          <p:cNvSpPr txBox="1"/>
          <p:nvPr userDrawn="1"/>
        </p:nvSpPr>
        <p:spPr>
          <a:xfrm>
            <a:off x="4192910" y="1738016"/>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349" name="TextBox 92"/>
          <p:cNvSpPr txBox="1"/>
          <p:nvPr userDrawn="1"/>
        </p:nvSpPr>
        <p:spPr>
          <a:xfrm>
            <a:off x="4173860" y="3502862"/>
            <a:ext cx="3836930"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350" name="TextBox 92"/>
          <p:cNvSpPr txBox="1"/>
          <p:nvPr userDrawn="1"/>
        </p:nvSpPr>
        <p:spPr>
          <a:xfrm>
            <a:off x="4202274" y="5252792"/>
            <a:ext cx="3745362" cy="338554"/>
          </a:xfrm>
          <a:prstGeom prst="rect">
            <a:avLst/>
          </a:prstGeom>
          <a:noFill/>
        </p:spPr>
        <p:txBody>
          <a:bodyPr wrap="square" rtlCol="0">
            <a:spAutoFit/>
          </a:bodyPr>
          <a:lstStyle/>
          <a:p>
            <a:pPr algn="ctr"/>
            <a:r>
              <a:rPr lang="en-US" sz="1600" b="1" cap="none" spc="50" dirty="0" smtClean="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rPr>
              <a:t>Oldebørn</a:t>
            </a:r>
            <a:endParaRPr lang="en-US" sz="1600" b="1" cap="none" spc="50" dirty="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128" name="Rectangle 8"/>
          <p:cNvSpPr/>
          <p:nvPr userDrawn="1"/>
        </p:nvSpPr>
        <p:spPr>
          <a:xfrm>
            <a:off x="266876" y="5207661"/>
            <a:ext cx="11608237"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7"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9" name="Afrundet rektangel 35">
            <a:hlinkClick r:id="rId2"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30"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31"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132" name="Afrundet rektangel 35">
            <a:hlinkClick r:id="rId3" action="ppaction://hlinksldjump" highlightClick="1"/>
          </p:cNvPr>
          <p:cNvSpPr/>
          <p:nvPr userDrawn="1"/>
        </p:nvSpPr>
        <p:spPr>
          <a:xfrm>
            <a:off x="5613341" y="6588256"/>
            <a:ext cx="971049"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Slægt</a:t>
            </a:r>
            <a:endParaRPr lang="da-DK" sz="1400" dirty="0">
              <a:solidFill>
                <a:schemeClr val="bg1"/>
              </a:solidFill>
              <a:latin typeface="Calibri"/>
              <a:cs typeface="Calibri"/>
            </a:endParaRPr>
          </a:p>
        </p:txBody>
      </p:sp>
      <p:sp>
        <p:nvSpPr>
          <p:cNvPr id="133" name="Slide Number Placeholder 6"/>
          <p:cNvSpPr>
            <a:spLocks noGrp="1"/>
          </p:cNvSpPr>
          <p:nvPr>
            <p:ph type="sldNum" sz="quarter" idx="12"/>
          </p:nvPr>
        </p:nvSpPr>
        <p:spPr>
          <a:xfrm>
            <a:off x="-635" y="6590141"/>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135" name="Rektangel 134"/>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136" name="Afrundet rektangel 35">
            <a:hlinkClick r:id="rId3" action="ppaction://hlinksldjump" highlightClick="1"/>
          </p:cNvPr>
          <p:cNvSpPr/>
          <p:nvPr userDrawn="1"/>
        </p:nvSpPr>
        <p:spPr>
          <a:xfrm>
            <a:off x="6658399" y="6580600"/>
            <a:ext cx="1017941" cy="250105"/>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Børnebørn</a:t>
            </a:r>
            <a:endParaRPr lang="da-DK" sz="1400" dirty="0">
              <a:solidFill>
                <a:schemeClr val="bg1"/>
              </a:solidFill>
              <a:latin typeface="Calibri"/>
              <a:cs typeface="Calibri"/>
            </a:endParaRPr>
          </a:p>
        </p:txBody>
      </p:sp>
      <p:sp>
        <p:nvSpPr>
          <p:cNvPr id="137" name="Rectangle 8"/>
          <p:cNvSpPr/>
          <p:nvPr userDrawn="1"/>
        </p:nvSpPr>
        <p:spPr>
          <a:xfrm flipV="1">
            <a:off x="3078480" y="1731835"/>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8" name="Rectangle 8"/>
          <p:cNvSpPr/>
          <p:nvPr userDrawn="1"/>
        </p:nvSpPr>
        <p:spPr>
          <a:xfrm flipV="1">
            <a:off x="1632595" y="1731839"/>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9" name="Rectangle 8"/>
          <p:cNvSpPr/>
          <p:nvPr userDrawn="1"/>
        </p:nvSpPr>
        <p:spPr>
          <a:xfrm flipV="1">
            <a:off x="10049537" y="1731838"/>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40" name="Rectangle 8"/>
          <p:cNvSpPr/>
          <p:nvPr userDrawn="1"/>
        </p:nvSpPr>
        <p:spPr>
          <a:xfrm flipV="1">
            <a:off x="10533049" y="1731837"/>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41" name="Rectangle 8"/>
          <p:cNvSpPr/>
          <p:nvPr userDrawn="1"/>
        </p:nvSpPr>
        <p:spPr>
          <a:xfrm flipV="1">
            <a:off x="1391316" y="1729872"/>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42" name="Rectangle 8"/>
          <p:cNvSpPr/>
          <p:nvPr userDrawn="1"/>
        </p:nvSpPr>
        <p:spPr>
          <a:xfrm flipV="1">
            <a:off x="2118550" y="1731835"/>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43" name="Rectangle 8"/>
          <p:cNvSpPr/>
          <p:nvPr userDrawn="1"/>
        </p:nvSpPr>
        <p:spPr>
          <a:xfrm flipV="1">
            <a:off x="9083728" y="1731835"/>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Efterkommere børnebørn - Hviddes">
    <p:bg>
      <p:bgPr>
        <a:solidFill>
          <a:schemeClr val="tx1">
            <a:lumMod val="95000"/>
          </a:schemeClr>
        </a:solidFill>
        <a:effectLst/>
      </p:bgPr>
    </p:bg>
    <p:spTree>
      <p:nvGrpSpPr>
        <p:cNvPr id="1" name=""/>
        <p:cNvGrpSpPr/>
        <p:nvPr/>
      </p:nvGrpSpPr>
      <p:grpSpPr>
        <a:xfrm>
          <a:off x="0" y="0"/>
          <a:ext cx="0" cy="0"/>
          <a:chOff x="0" y="0"/>
          <a:chExt cx="0" cy="0"/>
        </a:xfrm>
      </p:grpSpPr>
      <p:sp>
        <p:nvSpPr>
          <p:cNvPr id="134"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icture Placeholder 16"/>
          <p:cNvSpPr>
            <a:spLocks noGrp="1"/>
          </p:cNvSpPr>
          <p:nvPr>
            <p:ph type="pic" sz="quarter" idx="13"/>
          </p:nvPr>
        </p:nvSpPr>
        <p:spPr>
          <a:xfrm>
            <a:off x="6739098" y="2938906"/>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16" name="Rectangle 215"/>
          <p:cNvSpPr/>
          <p:nvPr userDrawn="1"/>
        </p:nvSpPr>
        <p:spPr>
          <a:xfrm rot="16200000">
            <a:off x="3405340" y="2031136"/>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17" name="Picture Placeholder 16"/>
          <p:cNvSpPr>
            <a:spLocks noGrp="1"/>
          </p:cNvSpPr>
          <p:nvPr>
            <p:ph type="pic" sz="quarter" idx="81"/>
          </p:nvPr>
        </p:nvSpPr>
        <p:spPr>
          <a:xfrm>
            <a:off x="3141195" y="802959"/>
            <a:ext cx="901149" cy="1182074"/>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218" name="Picture Placeholder 16"/>
          <p:cNvSpPr>
            <a:spLocks noGrp="1"/>
          </p:cNvSpPr>
          <p:nvPr>
            <p:ph type="pic" sz="quarter" idx="82"/>
          </p:nvPr>
        </p:nvSpPr>
        <p:spPr>
          <a:xfrm>
            <a:off x="5682283" y="293095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19" name="Picture Placeholder 16"/>
          <p:cNvSpPr>
            <a:spLocks noGrp="1"/>
          </p:cNvSpPr>
          <p:nvPr>
            <p:ph type="pic" sz="quarter" idx="83"/>
          </p:nvPr>
        </p:nvSpPr>
        <p:spPr>
          <a:xfrm>
            <a:off x="4633657" y="2938906"/>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21" name="Picture Placeholder 16"/>
          <p:cNvSpPr>
            <a:spLocks noGrp="1"/>
          </p:cNvSpPr>
          <p:nvPr>
            <p:ph type="pic" sz="quarter" idx="84"/>
          </p:nvPr>
        </p:nvSpPr>
        <p:spPr>
          <a:xfrm>
            <a:off x="7795236" y="293195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110" name="Rectangle 109"/>
          <p:cNvSpPr/>
          <p:nvPr userDrawn="1"/>
        </p:nvSpPr>
        <p:spPr>
          <a:xfrm>
            <a:off x="0" y="-22682"/>
            <a:ext cx="12192000" cy="292063"/>
          </a:xfrm>
          <a:prstGeom prst="rect">
            <a:avLst/>
          </a:prstGeom>
          <a:gradFill flip="none" rotWithShape="1">
            <a:gsLst>
              <a:gs pos="99000">
                <a:srgbClr val="787B86"/>
              </a:gs>
              <a:gs pos="1000">
                <a:srgbClr val="505262"/>
              </a:gs>
              <a:gs pos="48000">
                <a:srgbClr val="787B8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65000"/>
                    <a:lumOff val="35000"/>
                  </a:schemeClr>
                </a:solidFill>
              </a:rPr>
              <a:t>.</a:t>
            </a:r>
            <a:endParaRPr lang="en-US" i="1" dirty="0">
              <a:solidFill>
                <a:schemeClr val="bg1">
                  <a:lumMod val="65000"/>
                  <a:lumOff val="3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defRPr>
            </a:lvl1pPr>
          </a:lstStyle>
          <a:p>
            <a:r>
              <a:rPr lang="da-DK" dirty="0" smtClean="0"/>
              <a:t>Efterkommere</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tx1">
                    <a:lumMod val="75000"/>
                  </a:schemeClr>
                </a:solidFill>
              </a:defRPr>
            </a:lvl1pPr>
          </a:lstStyle>
          <a:p>
            <a:r>
              <a:rPr lang="en-US" smtClean="0"/>
              <a:t>Dit navn her</a:t>
            </a:r>
            <a:endParaRPr lang="en-US" dirty="0"/>
          </a:p>
        </p:txBody>
      </p:sp>
      <p:sp>
        <p:nvSpPr>
          <p:cNvPr id="112" name="Picture Placeholder 16"/>
          <p:cNvSpPr>
            <a:spLocks noGrp="1"/>
          </p:cNvSpPr>
          <p:nvPr>
            <p:ph type="pic" sz="quarter" idx="89"/>
          </p:nvPr>
        </p:nvSpPr>
        <p:spPr>
          <a:xfrm>
            <a:off x="3586480" y="2943718"/>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39" name="Rectangle 238"/>
          <p:cNvSpPr/>
          <p:nvPr userDrawn="1"/>
        </p:nvSpPr>
        <p:spPr>
          <a:xfrm rot="16200000">
            <a:off x="8350319" y="2048115"/>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40" name="Picture Placeholder 16"/>
          <p:cNvSpPr>
            <a:spLocks noGrp="1"/>
          </p:cNvSpPr>
          <p:nvPr>
            <p:ph type="pic" sz="quarter" idx="100"/>
          </p:nvPr>
        </p:nvSpPr>
        <p:spPr>
          <a:xfrm>
            <a:off x="8077525" y="792786"/>
            <a:ext cx="901149" cy="1182074"/>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83" name="Text Placeholder 6"/>
          <p:cNvSpPr>
            <a:spLocks noGrp="1"/>
          </p:cNvSpPr>
          <p:nvPr>
            <p:ph type="body" sz="quarter" idx="107" hasCustomPrompt="1"/>
          </p:nvPr>
        </p:nvSpPr>
        <p:spPr>
          <a:xfrm>
            <a:off x="3682346" y="1998035"/>
            <a:ext cx="2390976" cy="170400"/>
          </a:xfrm>
        </p:spPr>
        <p:txBody>
          <a:bodyPr>
            <a:noAutofit/>
          </a:bodyPr>
          <a:lstStyle>
            <a:lvl1pPr algn="l">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84" name="Text Placeholder 6"/>
          <p:cNvSpPr>
            <a:spLocks noGrp="1"/>
          </p:cNvSpPr>
          <p:nvPr>
            <p:ph type="body" sz="quarter" idx="108" hasCustomPrompt="1"/>
          </p:nvPr>
        </p:nvSpPr>
        <p:spPr>
          <a:xfrm>
            <a:off x="6099093" y="1984499"/>
            <a:ext cx="2390976" cy="17040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85" name="Text Placeholder 6"/>
          <p:cNvSpPr>
            <a:spLocks noGrp="1"/>
          </p:cNvSpPr>
          <p:nvPr>
            <p:ph type="body" sz="quarter" idx="109" hasCustomPrompt="1"/>
          </p:nvPr>
        </p:nvSpPr>
        <p:spPr>
          <a:xfrm>
            <a:off x="3507495" y="3946801"/>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7" name="Text Placeholder 6"/>
          <p:cNvSpPr>
            <a:spLocks noGrp="1"/>
          </p:cNvSpPr>
          <p:nvPr>
            <p:ph type="body" sz="quarter" idx="110" hasCustomPrompt="1"/>
          </p:nvPr>
        </p:nvSpPr>
        <p:spPr>
          <a:xfrm>
            <a:off x="4558007" y="3960961"/>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8" name="Text Placeholder 6"/>
          <p:cNvSpPr>
            <a:spLocks noGrp="1"/>
          </p:cNvSpPr>
          <p:nvPr>
            <p:ph type="body" sz="quarter" idx="111" hasCustomPrompt="1"/>
          </p:nvPr>
        </p:nvSpPr>
        <p:spPr>
          <a:xfrm>
            <a:off x="5600240" y="3957841"/>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9" name="Text Placeholder 6"/>
          <p:cNvSpPr>
            <a:spLocks noGrp="1"/>
          </p:cNvSpPr>
          <p:nvPr>
            <p:ph type="body" sz="quarter" idx="112" hasCustomPrompt="1"/>
          </p:nvPr>
        </p:nvSpPr>
        <p:spPr>
          <a:xfrm>
            <a:off x="6680133" y="3957841"/>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0" name="Text Placeholder 6"/>
          <p:cNvSpPr>
            <a:spLocks noGrp="1"/>
          </p:cNvSpPr>
          <p:nvPr>
            <p:ph type="body" sz="quarter" idx="113" hasCustomPrompt="1"/>
          </p:nvPr>
        </p:nvSpPr>
        <p:spPr>
          <a:xfrm>
            <a:off x="7725470" y="3949201"/>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3" name="TextBox 92"/>
          <p:cNvSpPr txBox="1"/>
          <p:nvPr userDrawn="1"/>
        </p:nvSpPr>
        <p:spPr>
          <a:xfrm>
            <a:off x="4162179" y="1193248"/>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108" name="Picture Placeholder 16"/>
          <p:cNvSpPr>
            <a:spLocks noGrp="1"/>
          </p:cNvSpPr>
          <p:nvPr>
            <p:ph type="pic" sz="quarter" idx="124"/>
          </p:nvPr>
        </p:nvSpPr>
        <p:spPr>
          <a:xfrm>
            <a:off x="281231" y="802958"/>
            <a:ext cx="901149" cy="1182074"/>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109" name="Picture Placeholder 16"/>
          <p:cNvSpPr>
            <a:spLocks noGrp="1"/>
          </p:cNvSpPr>
          <p:nvPr>
            <p:ph type="pic" sz="quarter" idx="125"/>
          </p:nvPr>
        </p:nvSpPr>
        <p:spPr>
          <a:xfrm>
            <a:off x="11001856" y="798749"/>
            <a:ext cx="901149" cy="1182074"/>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114" name="Text Placeholder 6"/>
          <p:cNvSpPr>
            <a:spLocks noGrp="1"/>
          </p:cNvSpPr>
          <p:nvPr>
            <p:ph type="body" sz="quarter" idx="126" hasCustomPrompt="1"/>
          </p:nvPr>
        </p:nvSpPr>
        <p:spPr>
          <a:xfrm>
            <a:off x="10830926" y="1990575"/>
            <a:ext cx="1253912" cy="20719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73" name="Picture Placeholder 16"/>
          <p:cNvSpPr>
            <a:spLocks noGrp="1"/>
          </p:cNvSpPr>
          <p:nvPr>
            <p:ph type="pic" sz="quarter" idx="150"/>
          </p:nvPr>
        </p:nvSpPr>
        <p:spPr>
          <a:xfrm>
            <a:off x="11218763" y="4764036"/>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174" name="Text Placeholder 6"/>
          <p:cNvSpPr>
            <a:spLocks noGrp="1"/>
          </p:cNvSpPr>
          <p:nvPr>
            <p:ph type="body" sz="quarter" idx="151" hasCustomPrompt="1"/>
          </p:nvPr>
        </p:nvSpPr>
        <p:spPr>
          <a:xfrm>
            <a:off x="11240849" y="5818734"/>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6" name="Picture Placeholder 16"/>
          <p:cNvSpPr>
            <a:spLocks noGrp="1"/>
          </p:cNvSpPr>
          <p:nvPr>
            <p:ph type="pic" sz="quarter" idx="152"/>
          </p:nvPr>
        </p:nvSpPr>
        <p:spPr>
          <a:xfrm>
            <a:off x="10215188" y="476661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180" name="Text Placeholder 6"/>
          <p:cNvSpPr>
            <a:spLocks noGrp="1"/>
          </p:cNvSpPr>
          <p:nvPr>
            <p:ph type="body" sz="quarter" idx="153" hasCustomPrompt="1"/>
          </p:nvPr>
        </p:nvSpPr>
        <p:spPr>
          <a:xfrm>
            <a:off x="10231390" y="5821358"/>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1" name="Text Placeholder 6"/>
          <p:cNvSpPr>
            <a:spLocks noGrp="1"/>
          </p:cNvSpPr>
          <p:nvPr>
            <p:ph type="body" sz="quarter" idx="154" hasCustomPrompt="1"/>
          </p:nvPr>
        </p:nvSpPr>
        <p:spPr>
          <a:xfrm>
            <a:off x="71375" y="1989566"/>
            <a:ext cx="1238559" cy="220234"/>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254" name="Picture Placeholder 16"/>
          <p:cNvSpPr>
            <a:spLocks noGrp="1"/>
          </p:cNvSpPr>
          <p:nvPr>
            <p:ph type="pic" sz="quarter" idx="221"/>
          </p:nvPr>
        </p:nvSpPr>
        <p:spPr>
          <a:xfrm>
            <a:off x="9207304" y="476881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55" name="Text Placeholder 6"/>
          <p:cNvSpPr>
            <a:spLocks noGrp="1"/>
          </p:cNvSpPr>
          <p:nvPr>
            <p:ph type="body" sz="quarter" idx="222" hasCustomPrompt="1"/>
          </p:nvPr>
        </p:nvSpPr>
        <p:spPr>
          <a:xfrm>
            <a:off x="9229390" y="5823509"/>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7" name="Picture Placeholder 16"/>
          <p:cNvSpPr>
            <a:spLocks noGrp="1"/>
          </p:cNvSpPr>
          <p:nvPr>
            <p:ph type="pic" sz="quarter" idx="223"/>
          </p:nvPr>
        </p:nvSpPr>
        <p:spPr>
          <a:xfrm>
            <a:off x="8203729" y="4771386"/>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58" name="Text Placeholder 6"/>
          <p:cNvSpPr>
            <a:spLocks noGrp="1"/>
          </p:cNvSpPr>
          <p:nvPr>
            <p:ph type="body" sz="quarter" idx="224" hasCustomPrompt="1"/>
          </p:nvPr>
        </p:nvSpPr>
        <p:spPr>
          <a:xfrm>
            <a:off x="8219931" y="5826133"/>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0" name="Picture Placeholder 16"/>
          <p:cNvSpPr>
            <a:spLocks noGrp="1"/>
          </p:cNvSpPr>
          <p:nvPr>
            <p:ph type="pic" sz="quarter" idx="225"/>
          </p:nvPr>
        </p:nvSpPr>
        <p:spPr>
          <a:xfrm>
            <a:off x="7187894" y="476520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1" name="Text Placeholder 6"/>
          <p:cNvSpPr>
            <a:spLocks noGrp="1"/>
          </p:cNvSpPr>
          <p:nvPr>
            <p:ph type="body" sz="quarter" idx="226" hasCustomPrompt="1"/>
          </p:nvPr>
        </p:nvSpPr>
        <p:spPr>
          <a:xfrm>
            <a:off x="7209980" y="5819905"/>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3" name="Picture Placeholder 16"/>
          <p:cNvSpPr>
            <a:spLocks noGrp="1"/>
          </p:cNvSpPr>
          <p:nvPr>
            <p:ph type="pic" sz="quarter" idx="227"/>
          </p:nvPr>
        </p:nvSpPr>
        <p:spPr>
          <a:xfrm>
            <a:off x="6184319" y="476778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4" name="Text Placeholder 6"/>
          <p:cNvSpPr>
            <a:spLocks noGrp="1"/>
          </p:cNvSpPr>
          <p:nvPr>
            <p:ph type="body" sz="quarter" idx="228" hasCustomPrompt="1"/>
          </p:nvPr>
        </p:nvSpPr>
        <p:spPr>
          <a:xfrm>
            <a:off x="6200521" y="5822529"/>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6" name="Picture Placeholder 16"/>
          <p:cNvSpPr>
            <a:spLocks noGrp="1"/>
          </p:cNvSpPr>
          <p:nvPr>
            <p:ph type="pic" sz="quarter" idx="229"/>
          </p:nvPr>
        </p:nvSpPr>
        <p:spPr>
          <a:xfrm>
            <a:off x="5176435" y="476998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7" name="Text Placeholder 6"/>
          <p:cNvSpPr>
            <a:spLocks noGrp="1"/>
          </p:cNvSpPr>
          <p:nvPr>
            <p:ph type="body" sz="quarter" idx="230" hasCustomPrompt="1"/>
          </p:nvPr>
        </p:nvSpPr>
        <p:spPr>
          <a:xfrm>
            <a:off x="5198521" y="5824680"/>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9" name="Picture Placeholder 16"/>
          <p:cNvSpPr>
            <a:spLocks noGrp="1"/>
          </p:cNvSpPr>
          <p:nvPr>
            <p:ph type="pic" sz="quarter" idx="231"/>
          </p:nvPr>
        </p:nvSpPr>
        <p:spPr>
          <a:xfrm>
            <a:off x="4172860" y="4772557"/>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0" name="Text Placeholder 6"/>
          <p:cNvSpPr>
            <a:spLocks noGrp="1"/>
          </p:cNvSpPr>
          <p:nvPr>
            <p:ph type="body" sz="quarter" idx="232" hasCustomPrompt="1"/>
          </p:nvPr>
        </p:nvSpPr>
        <p:spPr>
          <a:xfrm>
            <a:off x="4189062" y="5827304"/>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2" name="Picture Placeholder 16"/>
          <p:cNvSpPr>
            <a:spLocks noGrp="1"/>
          </p:cNvSpPr>
          <p:nvPr>
            <p:ph type="pic" sz="quarter" idx="233"/>
          </p:nvPr>
        </p:nvSpPr>
        <p:spPr>
          <a:xfrm>
            <a:off x="3158363" y="4767425"/>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3" name="Text Placeholder 6"/>
          <p:cNvSpPr>
            <a:spLocks noGrp="1"/>
          </p:cNvSpPr>
          <p:nvPr>
            <p:ph type="body" sz="quarter" idx="234" hasCustomPrompt="1"/>
          </p:nvPr>
        </p:nvSpPr>
        <p:spPr>
          <a:xfrm>
            <a:off x="3180449" y="5822123"/>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5" name="Picture Placeholder 16"/>
          <p:cNvSpPr>
            <a:spLocks noGrp="1"/>
          </p:cNvSpPr>
          <p:nvPr>
            <p:ph type="pic" sz="quarter" idx="235"/>
          </p:nvPr>
        </p:nvSpPr>
        <p:spPr>
          <a:xfrm>
            <a:off x="2154788" y="477000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6" name="Text Placeholder 6"/>
          <p:cNvSpPr>
            <a:spLocks noGrp="1"/>
          </p:cNvSpPr>
          <p:nvPr>
            <p:ph type="body" sz="quarter" idx="236" hasCustomPrompt="1"/>
          </p:nvPr>
        </p:nvSpPr>
        <p:spPr>
          <a:xfrm>
            <a:off x="2170990" y="5824747"/>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8" name="Picture Placeholder 16"/>
          <p:cNvSpPr>
            <a:spLocks noGrp="1"/>
          </p:cNvSpPr>
          <p:nvPr>
            <p:ph type="pic" sz="quarter" idx="237"/>
          </p:nvPr>
        </p:nvSpPr>
        <p:spPr>
          <a:xfrm>
            <a:off x="1146904" y="477220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9" name="Text Placeholder 6"/>
          <p:cNvSpPr>
            <a:spLocks noGrp="1"/>
          </p:cNvSpPr>
          <p:nvPr>
            <p:ph type="body" sz="quarter" idx="238" hasCustomPrompt="1"/>
          </p:nvPr>
        </p:nvSpPr>
        <p:spPr>
          <a:xfrm>
            <a:off x="1168990" y="5826898"/>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1" name="Picture Placeholder 16"/>
          <p:cNvSpPr>
            <a:spLocks noGrp="1"/>
          </p:cNvSpPr>
          <p:nvPr>
            <p:ph type="pic" sz="quarter" idx="239"/>
          </p:nvPr>
        </p:nvSpPr>
        <p:spPr>
          <a:xfrm>
            <a:off x="143329" y="4774775"/>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82" name="Text Placeholder 6"/>
          <p:cNvSpPr>
            <a:spLocks noGrp="1"/>
          </p:cNvSpPr>
          <p:nvPr>
            <p:ph type="body" sz="quarter" idx="240" hasCustomPrompt="1"/>
          </p:nvPr>
        </p:nvSpPr>
        <p:spPr>
          <a:xfrm>
            <a:off x="159531" y="5829522"/>
            <a:ext cx="764894" cy="152516"/>
          </a:xfrm>
        </p:spPr>
        <p:txBody>
          <a:bodyPr anchor="ct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6" name="Rectangle 8"/>
          <p:cNvSpPr/>
          <p:nvPr userDrawn="1"/>
        </p:nvSpPr>
        <p:spPr>
          <a:xfrm>
            <a:off x="422733" y="4178317"/>
            <a:ext cx="1145673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29" name="Picture Placeholder 16"/>
          <p:cNvSpPr>
            <a:spLocks noGrp="1"/>
          </p:cNvSpPr>
          <p:nvPr>
            <p:ph type="pic" sz="quarter" idx="287"/>
          </p:nvPr>
        </p:nvSpPr>
        <p:spPr>
          <a:xfrm>
            <a:off x="10984153" y="293143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0" name="Picture Placeholder 16"/>
          <p:cNvSpPr>
            <a:spLocks noGrp="1"/>
          </p:cNvSpPr>
          <p:nvPr>
            <p:ph type="pic" sz="quarter" idx="288"/>
          </p:nvPr>
        </p:nvSpPr>
        <p:spPr>
          <a:xfrm>
            <a:off x="9935527" y="293938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2" name="Picture Placeholder 16"/>
          <p:cNvSpPr>
            <a:spLocks noGrp="1"/>
          </p:cNvSpPr>
          <p:nvPr>
            <p:ph type="pic" sz="quarter" idx="290"/>
          </p:nvPr>
        </p:nvSpPr>
        <p:spPr>
          <a:xfrm>
            <a:off x="8888350" y="2944195"/>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3" name="Text Placeholder 6"/>
          <p:cNvSpPr>
            <a:spLocks noGrp="1"/>
          </p:cNvSpPr>
          <p:nvPr>
            <p:ph type="body" sz="quarter" idx="291" hasCustomPrompt="1"/>
          </p:nvPr>
        </p:nvSpPr>
        <p:spPr>
          <a:xfrm>
            <a:off x="8809365" y="3947278"/>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4" name="Text Placeholder 6"/>
          <p:cNvSpPr>
            <a:spLocks noGrp="1"/>
          </p:cNvSpPr>
          <p:nvPr>
            <p:ph type="body" sz="quarter" idx="292" hasCustomPrompt="1"/>
          </p:nvPr>
        </p:nvSpPr>
        <p:spPr>
          <a:xfrm>
            <a:off x="9859877" y="3961438"/>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5" name="Text Placeholder 6"/>
          <p:cNvSpPr>
            <a:spLocks noGrp="1"/>
          </p:cNvSpPr>
          <p:nvPr>
            <p:ph type="body" sz="quarter" idx="293" hasCustomPrompt="1"/>
          </p:nvPr>
        </p:nvSpPr>
        <p:spPr>
          <a:xfrm>
            <a:off x="10902110" y="3958318"/>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8" name="Picture Placeholder 16"/>
          <p:cNvSpPr>
            <a:spLocks noGrp="1"/>
          </p:cNvSpPr>
          <p:nvPr>
            <p:ph type="pic" sz="quarter" idx="294"/>
          </p:nvPr>
        </p:nvSpPr>
        <p:spPr>
          <a:xfrm>
            <a:off x="1477743" y="294585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9" name="Picture Placeholder 16"/>
          <p:cNvSpPr>
            <a:spLocks noGrp="1"/>
          </p:cNvSpPr>
          <p:nvPr>
            <p:ph type="pic" sz="quarter" idx="295"/>
          </p:nvPr>
        </p:nvSpPr>
        <p:spPr>
          <a:xfrm>
            <a:off x="420928" y="2937905"/>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41" name="Picture Placeholder 16"/>
          <p:cNvSpPr>
            <a:spLocks noGrp="1"/>
          </p:cNvSpPr>
          <p:nvPr>
            <p:ph type="pic" sz="quarter" idx="297"/>
          </p:nvPr>
        </p:nvSpPr>
        <p:spPr>
          <a:xfrm>
            <a:off x="2533881" y="2938906"/>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45" name="Text Placeholder 6"/>
          <p:cNvSpPr>
            <a:spLocks noGrp="1"/>
          </p:cNvSpPr>
          <p:nvPr>
            <p:ph type="body" sz="quarter" idx="301" hasCustomPrompt="1"/>
          </p:nvPr>
        </p:nvSpPr>
        <p:spPr>
          <a:xfrm>
            <a:off x="338885" y="3964789"/>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6" name="Text Placeholder 6"/>
          <p:cNvSpPr>
            <a:spLocks noGrp="1"/>
          </p:cNvSpPr>
          <p:nvPr>
            <p:ph type="body" sz="quarter" idx="302" hasCustomPrompt="1"/>
          </p:nvPr>
        </p:nvSpPr>
        <p:spPr>
          <a:xfrm>
            <a:off x="1418778" y="3964789"/>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7" name="Text Placeholder 6"/>
          <p:cNvSpPr>
            <a:spLocks noGrp="1"/>
          </p:cNvSpPr>
          <p:nvPr>
            <p:ph type="body" sz="quarter" idx="303" hasCustomPrompt="1"/>
          </p:nvPr>
        </p:nvSpPr>
        <p:spPr>
          <a:xfrm>
            <a:off x="2464115" y="3956149"/>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8" name="TextBox 92"/>
          <p:cNvSpPr txBox="1"/>
          <p:nvPr userDrawn="1"/>
        </p:nvSpPr>
        <p:spPr>
          <a:xfrm>
            <a:off x="4192910" y="2439796"/>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349" name="TextBox 92"/>
          <p:cNvSpPr txBox="1"/>
          <p:nvPr userDrawn="1"/>
        </p:nvSpPr>
        <p:spPr>
          <a:xfrm>
            <a:off x="4173860" y="4364135"/>
            <a:ext cx="3836930"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rgbClr val="CECECC">
                  <a:alpha val="95000"/>
                </a:srgbClr>
              </a:solidFill>
              <a:effectLst>
                <a:innerShdw blurRad="50900" dist="38500" dir="13500000">
                  <a:srgbClr val="000000">
                    <a:alpha val="60000"/>
                  </a:srgbClr>
                </a:innerShdw>
              </a:effectLst>
              <a:latin typeface="Calibri" charset="0"/>
              <a:ea typeface="Calibri" charset="0"/>
              <a:cs typeface="Calibri" charset="0"/>
            </a:endParaRPr>
          </a:p>
        </p:txBody>
      </p:sp>
      <p:sp>
        <p:nvSpPr>
          <p:cNvPr id="127"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9" name="Afrundet rektangel 35">
            <a:hlinkClick r:id="rId2"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30"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31"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132" name="Afrundet rektangel 35">
            <a:hlinkClick r:id="rId3" action="ppaction://hlinksldjump" highlightClick="1"/>
          </p:cNvPr>
          <p:cNvSpPr/>
          <p:nvPr userDrawn="1"/>
        </p:nvSpPr>
        <p:spPr>
          <a:xfrm>
            <a:off x="5613341" y="6588256"/>
            <a:ext cx="971049"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Slægt</a:t>
            </a:r>
            <a:endParaRPr lang="da-DK" sz="1400" dirty="0">
              <a:solidFill>
                <a:schemeClr val="bg1"/>
              </a:solidFill>
              <a:latin typeface="Calibri"/>
              <a:cs typeface="Calibri"/>
            </a:endParaRPr>
          </a:p>
        </p:txBody>
      </p:sp>
      <p:sp>
        <p:nvSpPr>
          <p:cNvPr id="133" name="Slide Number Placeholder 6"/>
          <p:cNvSpPr>
            <a:spLocks noGrp="1"/>
          </p:cNvSpPr>
          <p:nvPr>
            <p:ph type="sldNum" sz="quarter" idx="12"/>
          </p:nvPr>
        </p:nvSpPr>
        <p:spPr>
          <a:xfrm>
            <a:off x="-635" y="6590141"/>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135" name="Rektangel 134"/>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136" name="Afrundet rektangel 35">
            <a:hlinkClick r:id="rId3" action="ppaction://hlinksldjump" highlightClick="1"/>
          </p:cNvPr>
          <p:cNvSpPr/>
          <p:nvPr userDrawn="1"/>
        </p:nvSpPr>
        <p:spPr>
          <a:xfrm>
            <a:off x="6658399" y="6580600"/>
            <a:ext cx="1017941" cy="250105"/>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Oldebørn</a:t>
            </a:r>
            <a:endParaRPr lang="da-DK" sz="1400" dirty="0">
              <a:solidFill>
                <a:schemeClr val="bg1"/>
              </a:solidFill>
              <a:latin typeface="Calibri"/>
              <a:cs typeface="Calibri"/>
            </a:endParaRPr>
          </a:p>
        </p:txBody>
      </p:sp>
      <p:sp>
        <p:nvSpPr>
          <p:cNvPr id="81" name="Rectangle 8"/>
          <p:cNvSpPr/>
          <p:nvPr userDrawn="1"/>
        </p:nvSpPr>
        <p:spPr>
          <a:xfrm flipV="1">
            <a:off x="3078480" y="2253202"/>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2" name="Rectangle 8"/>
          <p:cNvSpPr/>
          <p:nvPr userDrawn="1"/>
        </p:nvSpPr>
        <p:spPr>
          <a:xfrm flipV="1">
            <a:off x="1632595" y="2253206"/>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6" name="Rectangle 8"/>
          <p:cNvSpPr/>
          <p:nvPr userDrawn="1"/>
        </p:nvSpPr>
        <p:spPr>
          <a:xfrm flipV="1">
            <a:off x="10049537" y="2253205"/>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91" name="Rectangle 8"/>
          <p:cNvSpPr/>
          <p:nvPr userDrawn="1"/>
        </p:nvSpPr>
        <p:spPr>
          <a:xfrm flipV="1">
            <a:off x="10533049" y="2253204"/>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92" name="Rectangle 8"/>
          <p:cNvSpPr/>
          <p:nvPr userDrawn="1"/>
        </p:nvSpPr>
        <p:spPr>
          <a:xfrm flipV="1">
            <a:off x="1391316" y="2251239"/>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94" name="Rectangle 8"/>
          <p:cNvSpPr/>
          <p:nvPr userDrawn="1"/>
        </p:nvSpPr>
        <p:spPr>
          <a:xfrm flipV="1">
            <a:off x="2118550" y="2253202"/>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95" name="Rectangle 8"/>
          <p:cNvSpPr/>
          <p:nvPr userDrawn="1"/>
        </p:nvSpPr>
        <p:spPr>
          <a:xfrm flipV="1">
            <a:off x="9083728" y="2253202"/>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Tree>
    <p:extLst>
      <p:ext uri="{BB962C8B-B14F-4D97-AF65-F5344CB8AC3E}">
        <p14:creationId xmlns:p14="http://schemas.microsoft.com/office/powerpoint/2010/main" val="2839378910"/>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Efterkommere Børn Hvidt design">
    <p:bg>
      <p:bgPr>
        <a:solidFill>
          <a:schemeClr val="tx1">
            <a:lumMod val="95000"/>
          </a:schemeClr>
        </a:solidFill>
        <a:effectLst/>
      </p:bgPr>
    </p:bg>
    <p:spTree>
      <p:nvGrpSpPr>
        <p:cNvPr id="1" name=""/>
        <p:cNvGrpSpPr/>
        <p:nvPr/>
      </p:nvGrpSpPr>
      <p:grpSpPr>
        <a:xfrm>
          <a:off x="0" y="0"/>
          <a:ext cx="0" cy="0"/>
          <a:chOff x="0" y="0"/>
          <a:chExt cx="0" cy="0"/>
        </a:xfrm>
      </p:grpSpPr>
      <p:sp>
        <p:nvSpPr>
          <p:cNvPr id="134"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Picture Placeholder 16"/>
          <p:cNvSpPr>
            <a:spLocks noGrp="1"/>
          </p:cNvSpPr>
          <p:nvPr>
            <p:ph type="pic" sz="quarter" idx="13"/>
          </p:nvPr>
        </p:nvSpPr>
        <p:spPr>
          <a:xfrm>
            <a:off x="6739098" y="378951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16" name="Rectangle 215"/>
          <p:cNvSpPr/>
          <p:nvPr userDrawn="1"/>
        </p:nvSpPr>
        <p:spPr>
          <a:xfrm rot="16200000">
            <a:off x="3405340" y="2658452"/>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17" name="Picture Placeholder 16"/>
          <p:cNvSpPr>
            <a:spLocks noGrp="1"/>
          </p:cNvSpPr>
          <p:nvPr>
            <p:ph type="pic" sz="quarter" idx="81"/>
          </p:nvPr>
        </p:nvSpPr>
        <p:spPr>
          <a:xfrm>
            <a:off x="3050201" y="1271082"/>
            <a:ext cx="1046380" cy="128810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218" name="Picture Placeholder 16"/>
          <p:cNvSpPr>
            <a:spLocks noGrp="1"/>
          </p:cNvSpPr>
          <p:nvPr>
            <p:ph type="pic" sz="quarter" idx="82"/>
          </p:nvPr>
        </p:nvSpPr>
        <p:spPr>
          <a:xfrm>
            <a:off x="5682283" y="3781563"/>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19" name="Picture Placeholder 16"/>
          <p:cNvSpPr>
            <a:spLocks noGrp="1"/>
          </p:cNvSpPr>
          <p:nvPr>
            <p:ph type="pic" sz="quarter" idx="83"/>
          </p:nvPr>
        </p:nvSpPr>
        <p:spPr>
          <a:xfrm>
            <a:off x="4633657" y="378951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21" name="Picture Placeholder 16"/>
          <p:cNvSpPr>
            <a:spLocks noGrp="1"/>
          </p:cNvSpPr>
          <p:nvPr>
            <p:ph type="pic" sz="quarter" idx="84"/>
          </p:nvPr>
        </p:nvSpPr>
        <p:spPr>
          <a:xfrm>
            <a:off x="7795236" y="378256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110" name="Rectangle 109"/>
          <p:cNvSpPr/>
          <p:nvPr userDrawn="1"/>
        </p:nvSpPr>
        <p:spPr>
          <a:xfrm>
            <a:off x="0" y="-22682"/>
            <a:ext cx="12192000" cy="292063"/>
          </a:xfrm>
          <a:prstGeom prst="rect">
            <a:avLst/>
          </a:prstGeom>
          <a:gradFill flip="none" rotWithShape="1">
            <a:gsLst>
              <a:gs pos="99000">
                <a:srgbClr val="787B86"/>
              </a:gs>
              <a:gs pos="1000">
                <a:srgbClr val="505262"/>
              </a:gs>
              <a:gs pos="48000">
                <a:srgbClr val="787B8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65000"/>
                    <a:lumOff val="35000"/>
                  </a:schemeClr>
                </a:solidFill>
              </a:rPr>
              <a:t>.</a:t>
            </a:r>
            <a:endParaRPr lang="en-US" i="1" dirty="0">
              <a:solidFill>
                <a:schemeClr val="bg1">
                  <a:lumMod val="65000"/>
                  <a:lumOff val="3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defRPr>
            </a:lvl1pPr>
          </a:lstStyle>
          <a:p>
            <a:r>
              <a:rPr lang="da-DK" dirty="0" smtClean="0"/>
              <a:t>Efterkommere</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tx1">
                    <a:lumMod val="75000"/>
                  </a:schemeClr>
                </a:solidFill>
              </a:defRPr>
            </a:lvl1pPr>
          </a:lstStyle>
          <a:p>
            <a:r>
              <a:rPr lang="en-US" smtClean="0"/>
              <a:t>Dit navn her</a:t>
            </a:r>
            <a:endParaRPr lang="en-US" dirty="0"/>
          </a:p>
        </p:txBody>
      </p:sp>
      <p:sp>
        <p:nvSpPr>
          <p:cNvPr id="112" name="Picture Placeholder 16"/>
          <p:cNvSpPr>
            <a:spLocks noGrp="1"/>
          </p:cNvSpPr>
          <p:nvPr>
            <p:ph type="pic" sz="quarter" idx="89"/>
          </p:nvPr>
        </p:nvSpPr>
        <p:spPr>
          <a:xfrm>
            <a:off x="3586480" y="3794324"/>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39" name="Rectangle 238"/>
          <p:cNvSpPr/>
          <p:nvPr userDrawn="1"/>
        </p:nvSpPr>
        <p:spPr>
          <a:xfrm rot="16200000">
            <a:off x="8350319" y="2675431"/>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40" name="Picture Placeholder 16"/>
          <p:cNvSpPr>
            <a:spLocks noGrp="1"/>
          </p:cNvSpPr>
          <p:nvPr>
            <p:ph type="pic" sz="quarter" idx="100"/>
          </p:nvPr>
        </p:nvSpPr>
        <p:spPr>
          <a:xfrm>
            <a:off x="7997164" y="1260909"/>
            <a:ext cx="1046380" cy="128810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83" name="Text Placeholder 6"/>
          <p:cNvSpPr>
            <a:spLocks noGrp="1"/>
          </p:cNvSpPr>
          <p:nvPr>
            <p:ph type="body" sz="quarter" idx="107" hasCustomPrompt="1"/>
          </p:nvPr>
        </p:nvSpPr>
        <p:spPr>
          <a:xfrm>
            <a:off x="3682346" y="2614718"/>
            <a:ext cx="2390976" cy="170400"/>
          </a:xfrm>
        </p:spPr>
        <p:txBody>
          <a:bodyPr>
            <a:noAutofit/>
          </a:bodyPr>
          <a:lstStyle>
            <a:lvl1pPr algn="l">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84" name="Text Placeholder 6"/>
          <p:cNvSpPr>
            <a:spLocks noGrp="1"/>
          </p:cNvSpPr>
          <p:nvPr>
            <p:ph type="body" sz="quarter" idx="108" hasCustomPrompt="1"/>
          </p:nvPr>
        </p:nvSpPr>
        <p:spPr>
          <a:xfrm>
            <a:off x="6099093" y="2601182"/>
            <a:ext cx="2390976" cy="17040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85" name="Text Placeholder 6"/>
          <p:cNvSpPr>
            <a:spLocks noGrp="1"/>
          </p:cNvSpPr>
          <p:nvPr>
            <p:ph type="body" sz="quarter" idx="109" hasCustomPrompt="1"/>
          </p:nvPr>
        </p:nvSpPr>
        <p:spPr>
          <a:xfrm>
            <a:off x="3507495" y="4797407"/>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7" name="Text Placeholder 6"/>
          <p:cNvSpPr>
            <a:spLocks noGrp="1"/>
          </p:cNvSpPr>
          <p:nvPr>
            <p:ph type="body" sz="quarter" idx="110" hasCustomPrompt="1"/>
          </p:nvPr>
        </p:nvSpPr>
        <p:spPr>
          <a:xfrm>
            <a:off x="4558007" y="4811567"/>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8" name="Text Placeholder 6"/>
          <p:cNvSpPr>
            <a:spLocks noGrp="1"/>
          </p:cNvSpPr>
          <p:nvPr>
            <p:ph type="body" sz="quarter" idx="111" hasCustomPrompt="1"/>
          </p:nvPr>
        </p:nvSpPr>
        <p:spPr>
          <a:xfrm>
            <a:off x="5600240" y="4808447"/>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9" name="Text Placeholder 6"/>
          <p:cNvSpPr>
            <a:spLocks noGrp="1"/>
          </p:cNvSpPr>
          <p:nvPr>
            <p:ph type="body" sz="quarter" idx="112" hasCustomPrompt="1"/>
          </p:nvPr>
        </p:nvSpPr>
        <p:spPr>
          <a:xfrm>
            <a:off x="6680133" y="4808447"/>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0" name="Text Placeholder 6"/>
          <p:cNvSpPr>
            <a:spLocks noGrp="1"/>
          </p:cNvSpPr>
          <p:nvPr>
            <p:ph type="body" sz="quarter" idx="113" hasCustomPrompt="1"/>
          </p:nvPr>
        </p:nvSpPr>
        <p:spPr>
          <a:xfrm>
            <a:off x="7725470" y="4799807"/>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3" name="TextBox 92"/>
          <p:cNvSpPr txBox="1"/>
          <p:nvPr userDrawn="1"/>
        </p:nvSpPr>
        <p:spPr>
          <a:xfrm>
            <a:off x="4162179" y="1576013"/>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108" name="Picture Placeholder 16"/>
          <p:cNvSpPr>
            <a:spLocks noGrp="1"/>
          </p:cNvSpPr>
          <p:nvPr>
            <p:ph type="pic" sz="quarter" idx="124"/>
          </p:nvPr>
        </p:nvSpPr>
        <p:spPr>
          <a:xfrm>
            <a:off x="179602" y="1271081"/>
            <a:ext cx="1046380" cy="128810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109" name="Picture Placeholder 16"/>
          <p:cNvSpPr>
            <a:spLocks noGrp="1"/>
          </p:cNvSpPr>
          <p:nvPr>
            <p:ph type="pic" sz="quarter" idx="125"/>
          </p:nvPr>
        </p:nvSpPr>
        <p:spPr>
          <a:xfrm>
            <a:off x="10878963" y="1266872"/>
            <a:ext cx="1046380" cy="128810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114" name="Text Placeholder 6"/>
          <p:cNvSpPr>
            <a:spLocks noGrp="1"/>
          </p:cNvSpPr>
          <p:nvPr>
            <p:ph type="body" sz="quarter" idx="126" hasCustomPrompt="1"/>
          </p:nvPr>
        </p:nvSpPr>
        <p:spPr>
          <a:xfrm>
            <a:off x="10809660" y="2607258"/>
            <a:ext cx="1253912" cy="20719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81" name="Text Placeholder 6"/>
          <p:cNvSpPr>
            <a:spLocks noGrp="1"/>
          </p:cNvSpPr>
          <p:nvPr>
            <p:ph type="body" sz="quarter" idx="154" hasCustomPrompt="1"/>
          </p:nvPr>
        </p:nvSpPr>
        <p:spPr>
          <a:xfrm>
            <a:off x="71375" y="2606249"/>
            <a:ext cx="1238559" cy="220234"/>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96" name="Rectangle 8"/>
          <p:cNvSpPr/>
          <p:nvPr userDrawn="1"/>
        </p:nvSpPr>
        <p:spPr>
          <a:xfrm>
            <a:off x="422733" y="5252211"/>
            <a:ext cx="1145673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29" name="Picture Placeholder 16"/>
          <p:cNvSpPr>
            <a:spLocks noGrp="1"/>
          </p:cNvSpPr>
          <p:nvPr>
            <p:ph type="pic" sz="quarter" idx="287"/>
          </p:nvPr>
        </p:nvSpPr>
        <p:spPr>
          <a:xfrm>
            <a:off x="10984153" y="378204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0" name="Picture Placeholder 16"/>
          <p:cNvSpPr>
            <a:spLocks noGrp="1"/>
          </p:cNvSpPr>
          <p:nvPr>
            <p:ph type="pic" sz="quarter" idx="288"/>
          </p:nvPr>
        </p:nvSpPr>
        <p:spPr>
          <a:xfrm>
            <a:off x="9935527" y="3789989"/>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2" name="Picture Placeholder 16"/>
          <p:cNvSpPr>
            <a:spLocks noGrp="1"/>
          </p:cNvSpPr>
          <p:nvPr>
            <p:ph type="pic" sz="quarter" idx="290"/>
          </p:nvPr>
        </p:nvSpPr>
        <p:spPr>
          <a:xfrm>
            <a:off x="8888350" y="379480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3" name="Text Placeholder 6"/>
          <p:cNvSpPr>
            <a:spLocks noGrp="1"/>
          </p:cNvSpPr>
          <p:nvPr>
            <p:ph type="body" sz="quarter" idx="291" hasCustomPrompt="1"/>
          </p:nvPr>
        </p:nvSpPr>
        <p:spPr>
          <a:xfrm>
            <a:off x="8809365" y="4797884"/>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4" name="Text Placeholder 6"/>
          <p:cNvSpPr>
            <a:spLocks noGrp="1"/>
          </p:cNvSpPr>
          <p:nvPr>
            <p:ph type="body" sz="quarter" idx="292" hasCustomPrompt="1"/>
          </p:nvPr>
        </p:nvSpPr>
        <p:spPr>
          <a:xfrm>
            <a:off x="9859877" y="48120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5" name="Text Placeholder 6"/>
          <p:cNvSpPr>
            <a:spLocks noGrp="1"/>
          </p:cNvSpPr>
          <p:nvPr>
            <p:ph type="body" sz="quarter" idx="293" hasCustomPrompt="1"/>
          </p:nvPr>
        </p:nvSpPr>
        <p:spPr>
          <a:xfrm>
            <a:off x="10902110" y="480892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8" name="Picture Placeholder 16"/>
          <p:cNvSpPr>
            <a:spLocks noGrp="1"/>
          </p:cNvSpPr>
          <p:nvPr>
            <p:ph type="pic" sz="quarter" idx="294"/>
          </p:nvPr>
        </p:nvSpPr>
        <p:spPr>
          <a:xfrm>
            <a:off x="1477743" y="3796460"/>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9" name="Picture Placeholder 16"/>
          <p:cNvSpPr>
            <a:spLocks noGrp="1"/>
          </p:cNvSpPr>
          <p:nvPr>
            <p:ph type="pic" sz="quarter" idx="295"/>
          </p:nvPr>
        </p:nvSpPr>
        <p:spPr>
          <a:xfrm>
            <a:off x="420928" y="3788511"/>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41" name="Picture Placeholder 16"/>
          <p:cNvSpPr>
            <a:spLocks noGrp="1"/>
          </p:cNvSpPr>
          <p:nvPr>
            <p:ph type="pic" sz="quarter" idx="297"/>
          </p:nvPr>
        </p:nvSpPr>
        <p:spPr>
          <a:xfrm>
            <a:off x="2533881" y="3789512"/>
            <a:ext cx="806762" cy="1015881"/>
          </a:xfrm>
          <a:solidFill>
            <a:schemeClr val="tx1"/>
          </a:solidFill>
          <a:ln>
            <a:solidFill>
              <a:schemeClr val="tx1">
                <a:lumMod val="7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45" name="Text Placeholder 6"/>
          <p:cNvSpPr>
            <a:spLocks noGrp="1"/>
          </p:cNvSpPr>
          <p:nvPr>
            <p:ph type="body" sz="quarter" idx="301" hasCustomPrompt="1"/>
          </p:nvPr>
        </p:nvSpPr>
        <p:spPr>
          <a:xfrm>
            <a:off x="338885" y="4815395"/>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6" name="Text Placeholder 6"/>
          <p:cNvSpPr>
            <a:spLocks noGrp="1"/>
          </p:cNvSpPr>
          <p:nvPr>
            <p:ph type="body" sz="quarter" idx="302" hasCustomPrompt="1"/>
          </p:nvPr>
        </p:nvSpPr>
        <p:spPr>
          <a:xfrm>
            <a:off x="1418778" y="4815395"/>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7" name="Text Placeholder 6"/>
          <p:cNvSpPr>
            <a:spLocks noGrp="1"/>
          </p:cNvSpPr>
          <p:nvPr>
            <p:ph type="body" sz="quarter" idx="303" hasCustomPrompt="1"/>
          </p:nvPr>
        </p:nvSpPr>
        <p:spPr>
          <a:xfrm>
            <a:off x="2464115" y="4806755"/>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8" name="TextBox 92"/>
          <p:cNvSpPr txBox="1"/>
          <p:nvPr userDrawn="1"/>
        </p:nvSpPr>
        <p:spPr>
          <a:xfrm>
            <a:off x="4192910" y="3290402"/>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CECECC"/>
              </a:solidFill>
              <a:effectLst>
                <a:innerShdw blurRad="50900" dist="38500" dir="13500000">
                  <a:srgbClr val="000000">
                    <a:alpha val="60000"/>
                  </a:srgbClr>
                </a:innerShdw>
              </a:effectLst>
              <a:latin typeface="Calibri" charset="0"/>
              <a:ea typeface="Calibri" charset="0"/>
              <a:cs typeface="Calibri" charset="0"/>
            </a:endParaRPr>
          </a:p>
        </p:txBody>
      </p:sp>
      <p:sp>
        <p:nvSpPr>
          <p:cNvPr id="127"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9" name="Afrundet rektangel 35">
            <a:hlinkClick r:id="rId2"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30"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31"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132" name="Afrundet rektangel 35">
            <a:hlinkClick r:id="rId3" action="ppaction://hlinksldjump" highlightClick="1"/>
          </p:cNvPr>
          <p:cNvSpPr/>
          <p:nvPr userDrawn="1"/>
        </p:nvSpPr>
        <p:spPr>
          <a:xfrm>
            <a:off x="5613341" y="6588256"/>
            <a:ext cx="971049"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Slægt</a:t>
            </a:r>
            <a:endParaRPr lang="da-DK" sz="1400" dirty="0">
              <a:solidFill>
                <a:schemeClr val="bg1"/>
              </a:solidFill>
              <a:latin typeface="Calibri"/>
              <a:cs typeface="Calibri"/>
            </a:endParaRPr>
          </a:p>
        </p:txBody>
      </p:sp>
      <p:sp>
        <p:nvSpPr>
          <p:cNvPr id="133" name="Slide Number Placeholder 6"/>
          <p:cNvSpPr>
            <a:spLocks noGrp="1"/>
          </p:cNvSpPr>
          <p:nvPr>
            <p:ph type="sldNum" sz="quarter" idx="12"/>
          </p:nvPr>
        </p:nvSpPr>
        <p:spPr>
          <a:xfrm>
            <a:off x="-635" y="6590141"/>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135" name="Rektangel 134"/>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136" name="Afrundet rektangel 35">
            <a:hlinkClick r:id="rId3" action="ppaction://hlinksldjump" highlightClick="1"/>
          </p:cNvPr>
          <p:cNvSpPr/>
          <p:nvPr userDrawn="1"/>
        </p:nvSpPr>
        <p:spPr>
          <a:xfrm>
            <a:off x="6658399" y="6580600"/>
            <a:ext cx="1017941" cy="250105"/>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Børnebørn</a:t>
            </a:r>
            <a:endParaRPr lang="da-DK" sz="1400" dirty="0">
              <a:solidFill>
                <a:schemeClr val="bg1"/>
              </a:solidFill>
              <a:latin typeface="Calibri"/>
              <a:cs typeface="Calibri"/>
            </a:endParaRPr>
          </a:p>
        </p:txBody>
      </p:sp>
      <p:sp>
        <p:nvSpPr>
          <p:cNvPr id="56" name="Rectangle 8"/>
          <p:cNvSpPr/>
          <p:nvPr userDrawn="1"/>
        </p:nvSpPr>
        <p:spPr>
          <a:xfrm flipV="1">
            <a:off x="3078480" y="2870819"/>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57" name="Rectangle 8"/>
          <p:cNvSpPr/>
          <p:nvPr userDrawn="1"/>
        </p:nvSpPr>
        <p:spPr>
          <a:xfrm flipV="1">
            <a:off x="1632595" y="2870823"/>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58" name="Rectangle 8"/>
          <p:cNvSpPr/>
          <p:nvPr userDrawn="1"/>
        </p:nvSpPr>
        <p:spPr>
          <a:xfrm flipV="1">
            <a:off x="10049537" y="2870822"/>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59" name="Rectangle 8"/>
          <p:cNvSpPr/>
          <p:nvPr userDrawn="1"/>
        </p:nvSpPr>
        <p:spPr>
          <a:xfrm flipV="1">
            <a:off x="10533049" y="2870821"/>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60" name="Rectangle 8"/>
          <p:cNvSpPr/>
          <p:nvPr userDrawn="1"/>
        </p:nvSpPr>
        <p:spPr>
          <a:xfrm flipV="1">
            <a:off x="1391316" y="2868856"/>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61" name="Rectangle 8"/>
          <p:cNvSpPr/>
          <p:nvPr userDrawn="1"/>
        </p:nvSpPr>
        <p:spPr>
          <a:xfrm flipV="1">
            <a:off x="2118550" y="2870819"/>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62" name="Rectangle 8"/>
          <p:cNvSpPr/>
          <p:nvPr userDrawn="1"/>
        </p:nvSpPr>
        <p:spPr>
          <a:xfrm flipV="1">
            <a:off x="9083728" y="2870819"/>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Tree>
    <p:extLst>
      <p:ext uri="{BB962C8B-B14F-4D97-AF65-F5344CB8AC3E}">
        <p14:creationId xmlns:p14="http://schemas.microsoft.com/office/powerpoint/2010/main" val="3101199955"/>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lægt Individ - Hvidt design">
    <p:bg>
      <p:bgPr>
        <a:solidFill>
          <a:schemeClr val="tx1">
            <a:lumMod val="95000"/>
          </a:schemeClr>
        </a:solidFill>
        <a:effectLst/>
      </p:bgPr>
    </p:bg>
    <p:spTree>
      <p:nvGrpSpPr>
        <p:cNvPr id="1" name=""/>
        <p:cNvGrpSpPr/>
        <p:nvPr/>
      </p:nvGrpSpPr>
      <p:grpSpPr>
        <a:xfrm>
          <a:off x="0" y="0"/>
          <a:ext cx="0" cy="0"/>
          <a:chOff x="0" y="0"/>
          <a:chExt cx="0" cy="0"/>
        </a:xfrm>
      </p:grpSpPr>
      <p:sp>
        <p:nvSpPr>
          <p:cNvPr id="134"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userDrawn="1"/>
        </p:nvSpPr>
        <p:spPr>
          <a:xfrm>
            <a:off x="0" y="-22682"/>
            <a:ext cx="12192000" cy="292063"/>
          </a:xfrm>
          <a:prstGeom prst="rect">
            <a:avLst/>
          </a:prstGeom>
          <a:gradFill flip="none" rotWithShape="1">
            <a:gsLst>
              <a:gs pos="99000">
                <a:srgbClr val="787B86"/>
              </a:gs>
              <a:gs pos="1000">
                <a:srgbClr val="505262"/>
              </a:gs>
              <a:gs pos="48000">
                <a:srgbClr val="787B8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65000"/>
                    <a:lumOff val="35000"/>
                  </a:schemeClr>
                </a:solidFill>
              </a:rPr>
              <a:t>.</a:t>
            </a:r>
            <a:endParaRPr lang="en-US" i="1" dirty="0">
              <a:solidFill>
                <a:schemeClr val="bg1">
                  <a:lumMod val="65000"/>
                  <a:lumOff val="3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defRPr>
            </a:lvl1pPr>
          </a:lstStyle>
          <a:p>
            <a:r>
              <a:rPr lang="da-DK" dirty="0" smtClean="0"/>
              <a:t>Slægt &amp; familie</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tx1">
                    <a:lumMod val="75000"/>
                  </a:schemeClr>
                </a:solidFill>
              </a:defRPr>
            </a:lvl1pPr>
          </a:lstStyle>
          <a:p>
            <a:r>
              <a:rPr lang="en-US" smtClean="0"/>
              <a:t>Dit navn her</a:t>
            </a:r>
            <a:endParaRPr lang="en-US" dirty="0"/>
          </a:p>
        </p:txBody>
      </p:sp>
      <p:sp>
        <p:nvSpPr>
          <p:cNvPr id="127"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9" name="Afrundet rektangel 35">
            <a:hlinkClick r:id="rId2"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30"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31"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132" name="Afrundet rektangel 35">
            <a:hlinkClick r:id="rId3" action="ppaction://hlinksldjump" highlightClick="1"/>
          </p:cNvPr>
          <p:cNvSpPr/>
          <p:nvPr userDrawn="1"/>
        </p:nvSpPr>
        <p:spPr>
          <a:xfrm>
            <a:off x="5613341" y="6588256"/>
            <a:ext cx="971049"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Slægt</a:t>
            </a:r>
            <a:endParaRPr lang="da-DK" sz="1400" dirty="0">
              <a:solidFill>
                <a:schemeClr val="bg1"/>
              </a:solidFill>
              <a:latin typeface="Calibri"/>
              <a:cs typeface="Calibri"/>
            </a:endParaRPr>
          </a:p>
        </p:txBody>
      </p:sp>
      <p:sp>
        <p:nvSpPr>
          <p:cNvPr id="133" name="Slide Number Placeholder 6"/>
          <p:cNvSpPr>
            <a:spLocks noGrp="1"/>
          </p:cNvSpPr>
          <p:nvPr>
            <p:ph type="sldNum" sz="quarter" idx="12"/>
          </p:nvPr>
        </p:nvSpPr>
        <p:spPr>
          <a:xfrm>
            <a:off x="-635" y="6590141"/>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135" name="Rektangel 134"/>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136" name="Afrundet rektangel 35">
            <a:hlinkClick r:id="rId3" action="ppaction://hlinksldjump" highlightClick="1"/>
          </p:cNvPr>
          <p:cNvSpPr/>
          <p:nvPr userDrawn="1"/>
        </p:nvSpPr>
        <p:spPr>
          <a:xfrm>
            <a:off x="6658399" y="6580600"/>
            <a:ext cx="1017941" cy="250105"/>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Børnebørn</a:t>
            </a:r>
            <a:endParaRPr lang="da-DK" sz="1400" dirty="0">
              <a:solidFill>
                <a:schemeClr val="bg1"/>
              </a:solidFill>
              <a:latin typeface="Calibri"/>
              <a:cs typeface="Calibri"/>
            </a:endParaRPr>
          </a:p>
        </p:txBody>
      </p:sp>
      <p:sp>
        <p:nvSpPr>
          <p:cNvPr id="68" name="Rectangle 8"/>
          <p:cNvSpPr/>
          <p:nvPr userDrawn="1"/>
        </p:nvSpPr>
        <p:spPr>
          <a:xfrm flipV="1">
            <a:off x="2626" y="5579644"/>
            <a:ext cx="449658"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69" name="Picture Placeholder 16"/>
          <p:cNvSpPr>
            <a:spLocks noGrp="1"/>
          </p:cNvSpPr>
          <p:nvPr>
            <p:ph type="pic" sz="quarter" idx="90"/>
          </p:nvPr>
        </p:nvSpPr>
        <p:spPr>
          <a:xfrm>
            <a:off x="452284" y="588524"/>
            <a:ext cx="4244474" cy="5487812"/>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b="0" cap="none" spc="0">
                <a:ln w="0"/>
                <a:gradFill>
                  <a:gsLst>
                    <a:gs pos="21000">
                      <a:srgbClr val="53575C"/>
                    </a:gs>
                    <a:gs pos="88000">
                      <a:srgbClr val="C5C7CA"/>
                    </a:gs>
                  </a:gsLst>
                  <a:lin ang="5400000"/>
                </a:gradFill>
                <a:effectLst/>
              </a:defRPr>
            </a:lvl1pPr>
          </a:lstStyle>
          <a:p>
            <a:endParaRPr lang="en-US" dirty="0"/>
          </a:p>
        </p:txBody>
      </p:sp>
      <p:sp>
        <p:nvSpPr>
          <p:cNvPr id="70" name="Pladsholder til tekst 13"/>
          <p:cNvSpPr>
            <a:spLocks noGrp="1"/>
          </p:cNvSpPr>
          <p:nvPr>
            <p:ph type="body" sz="quarter" idx="15" hasCustomPrompt="1"/>
          </p:nvPr>
        </p:nvSpPr>
        <p:spPr>
          <a:xfrm>
            <a:off x="5529789" y="504549"/>
            <a:ext cx="6190262" cy="361424"/>
          </a:xfrm>
        </p:spPr>
        <p:txBody>
          <a:bodyPr>
            <a:noAutofit/>
          </a:bodyPr>
          <a:lstStyle>
            <a:lvl1pPr marL="0" algn="l" defTabSz="914400" rtl="0" eaLnBrk="1" latinLnBrk="0" hangingPunct="1">
              <a:defRPr lang="da-DK" sz="2800" b="1" kern="1200" cap="none" spc="50" dirty="0">
                <a:ln w="0"/>
                <a:solidFill>
                  <a:schemeClr val="tx1">
                    <a:lumMod val="65000"/>
                  </a:schemeClr>
                </a:solidFill>
                <a:effectLst>
                  <a:innerShdw blurRad="63500" dist="50800" dir="13500000">
                    <a:srgbClr val="000000">
                      <a:alpha val="50000"/>
                    </a:srgbClr>
                  </a:innerShdw>
                </a:effectLst>
                <a:latin typeface="Calibri" charset="0"/>
                <a:ea typeface="Calibri" charset="0"/>
                <a:cs typeface="Calibri" charset="0"/>
              </a:defRPr>
            </a:lvl1pPr>
            <a:lvl2pPr>
              <a:defRPr sz="1400"/>
            </a:lvl2pPr>
            <a:lvl3pPr>
              <a:defRPr sz="1400"/>
            </a:lvl3pPr>
            <a:lvl4pPr>
              <a:defRPr sz="1400"/>
            </a:lvl4pPr>
            <a:lvl5pPr>
              <a:defRPr sz="1400"/>
            </a:lvl5pPr>
          </a:lstStyle>
          <a:p>
            <a:pPr lvl="0"/>
            <a:r>
              <a:rPr lang="da-DK" dirty="0" smtClean="0"/>
              <a:t>relation</a:t>
            </a:r>
            <a:endParaRPr lang="da-DK" dirty="0"/>
          </a:p>
        </p:txBody>
      </p:sp>
      <p:sp>
        <p:nvSpPr>
          <p:cNvPr id="71" name="Pladsholder til tekst 13"/>
          <p:cNvSpPr>
            <a:spLocks noGrp="1"/>
          </p:cNvSpPr>
          <p:nvPr>
            <p:ph type="body" sz="quarter" idx="123" hasCustomPrompt="1"/>
          </p:nvPr>
        </p:nvSpPr>
        <p:spPr>
          <a:xfrm>
            <a:off x="452284" y="6074249"/>
            <a:ext cx="4244474" cy="359290"/>
          </a:xfrm>
        </p:spPr>
        <p:txBody>
          <a:bodyPr>
            <a:noAutofit/>
          </a:bodyPr>
          <a:lstStyle>
            <a:lvl1pPr marL="0" algn="ctr" defTabSz="914400" rtl="0" eaLnBrk="1" latinLnBrk="0" hangingPunct="1">
              <a:defRPr lang="da-DK" sz="1600" b="0" kern="1200" cap="none" spc="0" dirty="0" smtClean="0">
                <a:ln>
                  <a:noFill/>
                </a:ln>
                <a:solidFill>
                  <a:schemeClr val="bg1"/>
                </a:solidFill>
                <a:effectLst/>
                <a:latin typeface="Calibri" charset="0"/>
                <a:ea typeface="Calibri" charset="0"/>
                <a:cs typeface="Calibri" charset="0"/>
              </a:defRPr>
            </a:lvl1pPr>
            <a:lvl2pPr>
              <a:defRPr sz="1400"/>
            </a:lvl2pPr>
            <a:lvl3pPr>
              <a:defRPr sz="1400"/>
            </a:lvl3pPr>
            <a:lvl4pPr>
              <a:defRPr sz="1400"/>
            </a:lvl4pPr>
            <a:lvl5pPr>
              <a:defRPr sz="1400"/>
            </a:lvl5pPr>
          </a:lstStyle>
          <a:p>
            <a:pPr lvl="0"/>
            <a:r>
              <a:rPr lang="da-DK" dirty="0" smtClean="0"/>
              <a:t>Navn</a:t>
            </a:r>
          </a:p>
        </p:txBody>
      </p:sp>
      <p:sp>
        <p:nvSpPr>
          <p:cNvPr id="72" name="TextBox 7"/>
          <p:cNvSpPr txBox="1"/>
          <p:nvPr userDrawn="1"/>
        </p:nvSpPr>
        <p:spPr>
          <a:xfrm>
            <a:off x="4834409" y="451078"/>
            <a:ext cx="907629" cy="523220"/>
          </a:xfrm>
          <a:prstGeom prst="rect">
            <a:avLst/>
          </a:prstGeom>
          <a:noFill/>
        </p:spPr>
        <p:txBody>
          <a:bodyPr wrap="square" rtlCol="0">
            <a:spAutoFit/>
          </a:bodyPr>
          <a:lstStyle/>
          <a:p>
            <a:pPr algn="l"/>
            <a:r>
              <a:rPr lang="en-US" sz="2800" b="1" cap="none" spc="50" dirty="0" smtClean="0">
                <a:ln w="0"/>
                <a:solidFill>
                  <a:schemeClr val="tx1">
                    <a:lumMod val="65000"/>
                  </a:schemeClr>
                </a:solidFill>
                <a:effectLst>
                  <a:innerShdw blurRad="63500" dist="50800" dir="13500000">
                    <a:srgbClr val="000000">
                      <a:alpha val="50000"/>
                    </a:srgbClr>
                  </a:innerShdw>
                </a:effectLst>
                <a:latin typeface="Calibri" charset="0"/>
                <a:ea typeface="Calibri" charset="0"/>
                <a:cs typeface="Calibri" charset="0"/>
              </a:rPr>
              <a:t>Min</a:t>
            </a:r>
            <a:endParaRPr lang="en-US" sz="2800" b="1" cap="none" spc="50" dirty="0">
              <a:ln w="0"/>
              <a:solidFill>
                <a:schemeClr val="tx1">
                  <a:lumMod val="65000"/>
                </a:schemeClr>
              </a:solidFill>
              <a:effectLst>
                <a:innerShdw blurRad="63500" dist="50800" dir="13500000">
                  <a:srgbClr val="000000">
                    <a:alpha val="50000"/>
                  </a:srgbClr>
                </a:innerShdw>
              </a:effectLst>
              <a:latin typeface="Calibri" charset="0"/>
              <a:ea typeface="Calibri" charset="0"/>
              <a:cs typeface="Calibri" charset="0"/>
            </a:endParaRPr>
          </a:p>
        </p:txBody>
      </p:sp>
      <p:sp>
        <p:nvSpPr>
          <p:cNvPr id="73" name="Pladsholder til indhold 3"/>
          <p:cNvSpPr>
            <a:spLocks noGrp="1"/>
          </p:cNvSpPr>
          <p:nvPr>
            <p:ph sz="quarter" idx="305"/>
          </p:nvPr>
        </p:nvSpPr>
        <p:spPr>
          <a:xfrm>
            <a:off x="4896464" y="981282"/>
            <a:ext cx="6823587" cy="50950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ørnegeneration gråblåt design">
    <p:bg>
      <p:bgPr>
        <a:gradFill>
          <a:gsLst>
            <a:gs pos="99000">
              <a:srgbClr val="3B5379">
                <a:alpha val="48000"/>
              </a:srgbClr>
            </a:gs>
            <a:gs pos="1000">
              <a:srgbClr val="4B5561"/>
            </a:gs>
            <a:gs pos="48000">
              <a:srgbClr val="3B5379">
                <a:alpha val="48627"/>
              </a:srgbClr>
            </a:gs>
          </a:gsLst>
          <a:lin ang="16200000" scaled="0"/>
        </a:gradFill>
        <a:effectLst/>
      </p:bgPr>
    </p:bg>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6739098" y="218396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16" name="Rectangle 215"/>
          <p:cNvSpPr/>
          <p:nvPr userDrawn="1"/>
        </p:nvSpPr>
        <p:spPr>
          <a:xfrm rot="16200000">
            <a:off x="3405340" y="1520742"/>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17" name="Picture Placeholder 16"/>
          <p:cNvSpPr>
            <a:spLocks noGrp="1"/>
          </p:cNvSpPr>
          <p:nvPr>
            <p:ph type="pic" sz="quarter" idx="81"/>
          </p:nvPr>
        </p:nvSpPr>
        <p:spPr>
          <a:xfrm>
            <a:off x="3221949" y="593477"/>
            <a:ext cx="745964" cy="966225"/>
          </a:xfrm>
          <a:solidFill>
            <a:schemeClr val="tx1"/>
          </a:solidFill>
          <a:ln>
            <a:solidFill>
              <a:schemeClr val="bg1">
                <a:lumMod val="75000"/>
                <a:lumOff val="2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218" name="Picture Placeholder 16"/>
          <p:cNvSpPr>
            <a:spLocks noGrp="1"/>
          </p:cNvSpPr>
          <p:nvPr>
            <p:ph type="pic" sz="quarter" idx="82"/>
          </p:nvPr>
        </p:nvSpPr>
        <p:spPr>
          <a:xfrm>
            <a:off x="5682283" y="217601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19" name="Picture Placeholder 16"/>
          <p:cNvSpPr>
            <a:spLocks noGrp="1"/>
          </p:cNvSpPr>
          <p:nvPr>
            <p:ph type="pic" sz="quarter" idx="83"/>
          </p:nvPr>
        </p:nvSpPr>
        <p:spPr>
          <a:xfrm>
            <a:off x="4633657" y="218396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221" name="Picture Placeholder 16"/>
          <p:cNvSpPr>
            <a:spLocks noGrp="1"/>
          </p:cNvSpPr>
          <p:nvPr>
            <p:ph type="pic" sz="quarter" idx="84"/>
          </p:nvPr>
        </p:nvSpPr>
        <p:spPr>
          <a:xfrm>
            <a:off x="7795236" y="217701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110" name="Rectangle 109"/>
          <p:cNvSpPr/>
          <p:nvPr userDrawn="1"/>
        </p:nvSpPr>
        <p:spPr>
          <a:xfrm>
            <a:off x="0" y="-22682"/>
            <a:ext cx="12192000"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99ACC7"/>
                </a:solidFill>
              </a:rPr>
              <a:t>.</a:t>
            </a:r>
            <a:endParaRPr lang="en-US" i="1" dirty="0">
              <a:solidFill>
                <a:srgbClr val="99ACC7"/>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Børnegenerationen</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12" name="Picture Placeholder 16"/>
          <p:cNvSpPr>
            <a:spLocks noGrp="1"/>
          </p:cNvSpPr>
          <p:nvPr>
            <p:ph type="pic" sz="quarter" idx="89"/>
          </p:nvPr>
        </p:nvSpPr>
        <p:spPr>
          <a:xfrm>
            <a:off x="3586480" y="218877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rgbClr val="4B5561"/>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rgbClr val="4B5561"/>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93952"/>
            <a:ext cx="807472" cy="225753"/>
          </a:xfrm>
          <a:prstGeom prst="roundRect">
            <a:avLst/>
          </a:prstGeom>
          <a:solidFill>
            <a:srgbClr val="4B5561"/>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rgbClr val="4B5561"/>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rgbClr val="4B5561"/>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239" name="Rectangle 238"/>
          <p:cNvSpPr/>
          <p:nvPr userDrawn="1"/>
        </p:nvSpPr>
        <p:spPr>
          <a:xfrm rot="16200000">
            <a:off x="8350319" y="1537721"/>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40" name="Picture Placeholder 16"/>
          <p:cNvSpPr>
            <a:spLocks noGrp="1"/>
          </p:cNvSpPr>
          <p:nvPr>
            <p:ph type="pic" sz="quarter" idx="100"/>
          </p:nvPr>
        </p:nvSpPr>
        <p:spPr>
          <a:xfrm>
            <a:off x="8168912" y="583304"/>
            <a:ext cx="745964" cy="96622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248" name="Afrundet rektangel 35">
            <a:hlinkClick r:id="rId3" action="ppaction://hlinksldjump" highlightClick="1"/>
          </p:cNvPr>
          <p:cNvSpPr/>
          <p:nvPr userDrawn="1"/>
        </p:nvSpPr>
        <p:spPr>
          <a:xfrm>
            <a:off x="5649970" y="6589932"/>
            <a:ext cx="921319" cy="225300"/>
          </a:xfrm>
          <a:prstGeom prst="roundRect">
            <a:avLst/>
          </a:prstGeom>
          <a:solidFill>
            <a:srgbClr val="4B5561"/>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Slægten</a:t>
            </a:r>
            <a:endParaRPr lang="da-DK" sz="1400" dirty="0">
              <a:solidFill>
                <a:schemeClr val="tx1">
                  <a:lumMod val="85000"/>
                </a:schemeClr>
              </a:solidFill>
              <a:latin typeface="Calibri"/>
              <a:cs typeface="Calibri"/>
            </a:endParaRPr>
          </a:p>
        </p:txBody>
      </p:sp>
      <p:sp>
        <p:nvSpPr>
          <p:cNvPr id="83" name="Text Placeholder 6"/>
          <p:cNvSpPr>
            <a:spLocks noGrp="1"/>
          </p:cNvSpPr>
          <p:nvPr>
            <p:ph type="body" sz="quarter" idx="107" hasCustomPrompt="1"/>
          </p:nvPr>
        </p:nvSpPr>
        <p:spPr>
          <a:xfrm>
            <a:off x="3682346" y="1530173"/>
            <a:ext cx="2390976" cy="170400"/>
          </a:xfrm>
        </p:spPr>
        <p:txBody>
          <a:bodyPr>
            <a:noAutofit/>
          </a:bodyPr>
          <a:lstStyle>
            <a:lvl1pPr algn="l">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84" name="Text Placeholder 6"/>
          <p:cNvSpPr>
            <a:spLocks noGrp="1"/>
          </p:cNvSpPr>
          <p:nvPr>
            <p:ph type="body" sz="quarter" idx="108" hasCustomPrompt="1"/>
          </p:nvPr>
        </p:nvSpPr>
        <p:spPr>
          <a:xfrm>
            <a:off x="6099093" y="1524658"/>
            <a:ext cx="2390976" cy="17040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85" name="Text Placeholder 6"/>
          <p:cNvSpPr>
            <a:spLocks noGrp="1"/>
          </p:cNvSpPr>
          <p:nvPr>
            <p:ph type="body" sz="quarter" idx="109" hasCustomPrompt="1"/>
          </p:nvPr>
        </p:nvSpPr>
        <p:spPr>
          <a:xfrm>
            <a:off x="3507495" y="3191856"/>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7" name="Text Placeholder 6"/>
          <p:cNvSpPr>
            <a:spLocks noGrp="1"/>
          </p:cNvSpPr>
          <p:nvPr>
            <p:ph type="body" sz="quarter" idx="110" hasCustomPrompt="1"/>
          </p:nvPr>
        </p:nvSpPr>
        <p:spPr>
          <a:xfrm>
            <a:off x="4558007" y="320601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8" name="Text Placeholder 6"/>
          <p:cNvSpPr>
            <a:spLocks noGrp="1"/>
          </p:cNvSpPr>
          <p:nvPr>
            <p:ph type="body" sz="quarter" idx="111" hasCustomPrompt="1"/>
          </p:nvPr>
        </p:nvSpPr>
        <p:spPr>
          <a:xfrm>
            <a:off x="5600240" y="32028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9" name="Text Placeholder 6"/>
          <p:cNvSpPr>
            <a:spLocks noGrp="1"/>
          </p:cNvSpPr>
          <p:nvPr>
            <p:ph type="body" sz="quarter" idx="112" hasCustomPrompt="1"/>
          </p:nvPr>
        </p:nvSpPr>
        <p:spPr>
          <a:xfrm>
            <a:off x="6680133" y="320289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0" name="Text Placeholder 6"/>
          <p:cNvSpPr>
            <a:spLocks noGrp="1"/>
          </p:cNvSpPr>
          <p:nvPr>
            <p:ph type="body" sz="quarter" idx="113" hasCustomPrompt="1"/>
          </p:nvPr>
        </p:nvSpPr>
        <p:spPr>
          <a:xfrm>
            <a:off x="7725470" y="3194256"/>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3" name="TextBox 92"/>
          <p:cNvSpPr txBox="1"/>
          <p:nvPr userDrawn="1"/>
        </p:nvSpPr>
        <p:spPr>
          <a:xfrm>
            <a:off x="4162179" y="714753"/>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108" name="Picture Placeholder 16"/>
          <p:cNvSpPr>
            <a:spLocks noGrp="1"/>
          </p:cNvSpPr>
          <p:nvPr>
            <p:ph type="pic" sz="quarter" idx="124"/>
          </p:nvPr>
        </p:nvSpPr>
        <p:spPr>
          <a:xfrm>
            <a:off x="298187" y="593476"/>
            <a:ext cx="745964" cy="96622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109" name="Picture Placeholder 16"/>
          <p:cNvSpPr>
            <a:spLocks noGrp="1"/>
          </p:cNvSpPr>
          <p:nvPr>
            <p:ph type="pic" sz="quarter" idx="125"/>
          </p:nvPr>
        </p:nvSpPr>
        <p:spPr>
          <a:xfrm>
            <a:off x="11135775" y="589267"/>
            <a:ext cx="745964" cy="96622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vl1pPr>
          </a:lstStyle>
          <a:p>
            <a:endParaRPr lang="en-US" dirty="0"/>
          </a:p>
        </p:txBody>
      </p:sp>
      <p:sp>
        <p:nvSpPr>
          <p:cNvPr id="114" name="Text Placeholder 6"/>
          <p:cNvSpPr>
            <a:spLocks noGrp="1"/>
          </p:cNvSpPr>
          <p:nvPr>
            <p:ph type="body" sz="quarter" idx="126" hasCustomPrompt="1"/>
          </p:nvPr>
        </p:nvSpPr>
        <p:spPr>
          <a:xfrm>
            <a:off x="10830926" y="1522713"/>
            <a:ext cx="1253912" cy="207190"/>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73" name="Picture Placeholder 16"/>
          <p:cNvSpPr>
            <a:spLocks noGrp="1"/>
          </p:cNvSpPr>
          <p:nvPr>
            <p:ph type="pic" sz="quarter" idx="150"/>
          </p:nvPr>
        </p:nvSpPr>
        <p:spPr>
          <a:xfrm>
            <a:off x="11218763" y="390276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174" name="Text Placeholder 6"/>
          <p:cNvSpPr>
            <a:spLocks noGrp="1"/>
          </p:cNvSpPr>
          <p:nvPr>
            <p:ph type="body" sz="quarter" idx="151" hasCustomPrompt="1"/>
          </p:nvPr>
        </p:nvSpPr>
        <p:spPr>
          <a:xfrm>
            <a:off x="11240849" y="4957461"/>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6" name="Picture Placeholder 16"/>
          <p:cNvSpPr>
            <a:spLocks noGrp="1"/>
          </p:cNvSpPr>
          <p:nvPr>
            <p:ph type="pic" sz="quarter" idx="152"/>
          </p:nvPr>
        </p:nvSpPr>
        <p:spPr>
          <a:xfrm>
            <a:off x="10215188" y="390533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180" name="Text Placeholder 6"/>
          <p:cNvSpPr>
            <a:spLocks noGrp="1"/>
          </p:cNvSpPr>
          <p:nvPr>
            <p:ph type="body" sz="quarter" idx="153" hasCustomPrompt="1"/>
          </p:nvPr>
        </p:nvSpPr>
        <p:spPr>
          <a:xfrm>
            <a:off x="10231390" y="4960085"/>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1" name="Text Placeholder 6"/>
          <p:cNvSpPr>
            <a:spLocks noGrp="1"/>
          </p:cNvSpPr>
          <p:nvPr>
            <p:ph type="body" sz="quarter" idx="154" hasCustomPrompt="1"/>
          </p:nvPr>
        </p:nvSpPr>
        <p:spPr>
          <a:xfrm>
            <a:off x="71375" y="1521704"/>
            <a:ext cx="1238559" cy="220234"/>
          </a:xfrm>
        </p:spPr>
        <p:txBody>
          <a:bodyPr>
            <a:noAutofit/>
          </a:bodyPr>
          <a:lstStyle>
            <a:lvl1pPr algn="r">
              <a:defRPr sz="900" baseline="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232" name="Picture Placeholder 16"/>
          <p:cNvSpPr>
            <a:spLocks noGrp="1"/>
          </p:cNvSpPr>
          <p:nvPr>
            <p:ph type="pic" sz="quarter" idx="214"/>
          </p:nvPr>
        </p:nvSpPr>
        <p:spPr>
          <a:xfrm>
            <a:off x="11058934" y="5582732"/>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33" name="Text Placeholder 6"/>
          <p:cNvSpPr>
            <a:spLocks noGrp="1"/>
          </p:cNvSpPr>
          <p:nvPr>
            <p:ph type="body" sz="quarter" idx="215" hasCustomPrompt="1"/>
          </p:nvPr>
        </p:nvSpPr>
        <p:spPr>
          <a:xfrm>
            <a:off x="11067302" y="627800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36" name="Picture Placeholder 16"/>
          <p:cNvSpPr>
            <a:spLocks noGrp="1"/>
          </p:cNvSpPr>
          <p:nvPr>
            <p:ph type="pic" sz="quarter" idx="218"/>
          </p:nvPr>
        </p:nvSpPr>
        <p:spPr>
          <a:xfrm>
            <a:off x="11579902" y="5582098"/>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54" name="Picture Placeholder 16"/>
          <p:cNvSpPr>
            <a:spLocks noGrp="1"/>
          </p:cNvSpPr>
          <p:nvPr>
            <p:ph type="pic" sz="quarter" idx="221"/>
          </p:nvPr>
        </p:nvSpPr>
        <p:spPr>
          <a:xfrm>
            <a:off x="9207304" y="390753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55" name="Text Placeholder 6"/>
          <p:cNvSpPr>
            <a:spLocks noGrp="1"/>
          </p:cNvSpPr>
          <p:nvPr>
            <p:ph type="body" sz="quarter" idx="222" hasCustomPrompt="1"/>
          </p:nvPr>
        </p:nvSpPr>
        <p:spPr>
          <a:xfrm>
            <a:off x="9229390" y="4962236"/>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7" name="Picture Placeholder 16"/>
          <p:cNvSpPr>
            <a:spLocks noGrp="1"/>
          </p:cNvSpPr>
          <p:nvPr>
            <p:ph type="pic" sz="quarter" idx="223"/>
          </p:nvPr>
        </p:nvSpPr>
        <p:spPr>
          <a:xfrm>
            <a:off x="8203729" y="391011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58" name="Text Placeholder 6"/>
          <p:cNvSpPr>
            <a:spLocks noGrp="1"/>
          </p:cNvSpPr>
          <p:nvPr>
            <p:ph type="body" sz="quarter" idx="224" hasCustomPrompt="1"/>
          </p:nvPr>
        </p:nvSpPr>
        <p:spPr>
          <a:xfrm>
            <a:off x="8219931" y="4964860"/>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0" name="Picture Placeholder 16"/>
          <p:cNvSpPr>
            <a:spLocks noGrp="1"/>
          </p:cNvSpPr>
          <p:nvPr>
            <p:ph type="pic" sz="quarter" idx="225"/>
          </p:nvPr>
        </p:nvSpPr>
        <p:spPr>
          <a:xfrm>
            <a:off x="7187894" y="3903934"/>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1" name="Text Placeholder 6"/>
          <p:cNvSpPr>
            <a:spLocks noGrp="1"/>
          </p:cNvSpPr>
          <p:nvPr>
            <p:ph type="body" sz="quarter" idx="226" hasCustomPrompt="1"/>
          </p:nvPr>
        </p:nvSpPr>
        <p:spPr>
          <a:xfrm>
            <a:off x="7209980" y="4958632"/>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3" name="Picture Placeholder 16"/>
          <p:cNvSpPr>
            <a:spLocks noGrp="1"/>
          </p:cNvSpPr>
          <p:nvPr>
            <p:ph type="pic" sz="quarter" idx="227"/>
          </p:nvPr>
        </p:nvSpPr>
        <p:spPr>
          <a:xfrm>
            <a:off x="6184319" y="390650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4" name="Text Placeholder 6"/>
          <p:cNvSpPr>
            <a:spLocks noGrp="1"/>
          </p:cNvSpPr>
          <p:nvPr>
            <p:ph type="body" sz="quarter" idx="228" hasCustomPrompt="1"/>
          </p:nvPr>
        </p:nvSpPr>
        <p:spPr>
          <a:xfrm>
            <a:off x="6200521" y="4961256"/>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6" name="Picture Placeholder 16"/>
          <p:cNvSpPr>
            <a:spLocks noGrp="1"/>
          </p:cNvSpPr>
          <p:nvPr>
            <p:ph type="pic" sz="quarter" idx="229"/>
          </p:nvPr>
        </p:nvSpPr>
        <p:spPr>
          <a:xfrm>
            <a:off x="5176435" y="390870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67" name="Text Placeholder 6"/>
          <p:cNvSpPr>
            <a:spLocks noGrp="1"/>
          </p:cNvSpPr>
          <p:nvPr>
            <p:ph type="body" sz="quarter" idx="230" hasCustomPrompt="1"/>
          </p:nvPr>
        </p:nvSpPr>
        <p:spPr>
          <a:xfrm>
            <a:off x="5198521" y="4963407"/>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9" name="Picture Placeholder 16"/>
          <p:cNvSpPr>
            <a:spLocks noGrp="1"/>
          </p:cNvSpPr>
          <p:nvPr>
            <p:ph type="pic" sz="quarter" idx="231"/>
          </p:nvPr>
        </p:nvSpPr>
        <p:spPr>
          <a:xfrm>
            <a:off x="4172860" y="3911284"/>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0" name="Text Placeholder 6"/>
          <p:cNvSpPr>
            <a:spLocks noGrp="1"/>
          </p:cNvSpPr>
          <p:nvPr>
            <p:ph type="body" sz="quarter" idx="232" hasCustomPrompt="1"/>
          </p:nvPr>
        </p:nvSpPr>
        <p:spPr>
          <a:xfrm>
            <a:off x="4189062" y="4966031"/>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2" name="Picture Placeholder 16"/>
          <p:cNvSpPr>
            <a:spLocks noGrp="1"/>
          </p:cNvSpPr>
          <p:nvPr>
            <p:ph type="pic" sz="quarter" idx="233"/>
          </p:nvPr>
        </p:nvSpPr>
        <p:spPr>
          <a:xfrm>
            <a:off x="3158363" y="390615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3" name="Text Placeholder 6"/>
          <p:cNvSpPr>
            <a:spLocks noGrp="1"/>
          </p:cNvSpPr>
          <p:nvPr>
            <p:ph type="body" sz="quarter" idx="234" hasCustomPrompt="1"/>
          </p:nvPr>
        </p:nvSpPr>
        <p:spPr>
          <a:xfrm>
            <a:off x="3180449" y="4960850"/>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5" name="Picture Placeholder 16"/>
          <p:cNvSpPr>
            <a:spLocks noGrp="1"/>
          </p:cNvSpPr>
          <p:nvPr>
            <p:ph type="pic" sz="quarter" idx="235"/>
          </p:nvPr>
        </p:nvSpPr>
        <p:spPr>
          <a:xfrm>
            <a:off x="2154788" y="390872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6" name="Text Placeholder 6"/>
          <p:cNvSpPr>
            <a:spLocks noGrp="1"/>
          </p:cNvSpPr>
          <p:nvPr>
            <p:ph type="body" sz="quarter" idx="236" hasCustomPrompt="1"/>
          </p:nvPr>
        </p:nvSpPr>
        <p:spPr>
          <a:xfrm>
            <a:off x="2170990" y="4963474"/>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8" name="Picture Placeholder 16"/>
          <p:cNvSpPr>
            <a:spLocks noGrp="1"/>
          </p:cNvSpPr>
          <p:nvPr>
            <p:ph type="pic" sz="quarter" idx="237"/>
          </p:nvPr>
        </p:nvSpPr>
        <p:spPr>
          <a:xfrm>
            <a:off x="1146904" y="391092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79" name="Text Placeholder 6"/>
          <p:cNvSpPr>
            <a:spLocks noGrp="1"/>
          </p:cNvSpPr>
          <p:nvPr>
            <p:ph type="body" sz="quarter" idx="238" hasCustomPrompt="1"/>
          </p:nvPr>
        </p:nvSpPr>
        <p:spPr>
          <a:xfrm>
            <a:off x="1168990" y="4965625"/>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1" name="Picture Placeholder 16"/>
          <p:cNvSpPr>
            <a:spLocks noGrp="1"/>
          </p:cNvSpPr>
          <p:nvPr>
            <p:ph type="pic" sz="quarter" idx="239"/>
          </p:nvPr>
        </p:nvSpPr>
        <p:spPr>
          <a:xfrm>
            <a:off x="143329" y="391350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atin typeface="Calibri" panose="020F0502020204030204" pitchFamily="34" charset="0"/>
              </a:defRPr>
            </a:lvl1pPr>
          </a:lstStyle>
          <a:p>
            <a:endParaRPr lang="en-US" dirty="0"/>
          </a:p>
        </p:txBody>
      </p:sp>
      <p:sp>
        <p:nvSpPr>
          <p:cNvPr id="282" name="Text Placeholder 6"/>
          <p:cNvSpPr>
            <a:spLocks noGrp="1"/>
          </p:cNvSpPr>
          <p:nvPr>
            <p:ph type="body" sz="quarter" idx="240" hasCustomPrompt="1"/>
          </p:nvPr>
        </p:nvSpPr>
        <p:spPr>
          <a:xfrm>
            <a:off x="159531" y="4968249"/>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6" name="Rectangle 8"/>
          <p:cNvSpPr/>
          <p:nvPr userDrawn="1"/>
        </p:nvSpPr>
        <p:spPr>
          <a:xfrm>
            <a:off x="422733" y="3423372"/>
            <a:ext cx="1145673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83" name="Text Placeholder 6"/>
          <p:cNvSpPr>
            <a:spLocks noGrp="1"/>
          </p:cNvSpPr>
          <p:nvPr>
            <p:ph type="body" sz="quarter" idx="241" hasCustomPrompt="1"/>
          </p:nvPr>
        </p:nvSpPr>
        <p:spPr>
          <a:xfrm>
            <a:off x="11585754" y="627855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4" name="Picture Placeholder 16"/>
          <p:cNvSpPr>
            <a:spLocks noGrp="1"/>
          </p:cNvSpPr>
          <p:nvPr>
            <p:ph type="pic" sz="quarter" idx="242"/>
          </p:nvPr>
        </p:nvSpPr>
        <p:spPr>
          <a:xfrm>
            <a:off x="10016177" y="5582233"/>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85" name="Text Placeholder 6"/>
          <p:cNvSpPr>
            <a:spLocks noGrp="1"/>
          </p:cNvSpPr>
          <p:nvPr>
            <p:ph type="body" sz="quarter" idx="243" hasCustomPrompt="1"/>
          </p:nvPr>
        </p:nvSpPr>
        <p:spPr>
          <a:xfrm>
            <a:off x="10024545" y="627750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6" name="Picture Placeholder 16"/>
          <p:cNvSpPr>
            <a:spLocks noGrp="1"/>
          </p:cNvSpPr>
          <p:nvPr>
            <p:ph type="pic" sz="quarter" idx="244"/>
          </p:nvPr>
        </p:nvSpPr>
        <p:spPr>
          <a:xfrm>
            <a:off x="10537145" y="5581599"/>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87" name="Text Placeholder 6"/>
          <p:cNvSpPr>
            <a:spLocks noGrp="1"/>
          </p:cNvSpPr>
          <p:nvPr>
            <p:ph type="body" sz="quarter" idx="245" hasCustomPrompt="1"/>
          </p:nvPr>
        </p:nvSpPr>
        <p:spPr>
          <a:xfrm>
            <a:off x="10542997" y="627805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8" name="Picture Placeholder 16"/>
          <p:cNvSpPr>
            <a:spLocks noGrp="1"/>
          </p:cNvSpPr>
          <p:nvPr>
            <p:ph type="pic" sz="quarter" idx="246"/>
          </p:nvPr>
        </p:nvSpPr>
        <p:spPr>
          <a:xfrm>
            <a:off x="8975696" y="5583610"/>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89" name="Text Placeholder 6"/>
          <p:cNvSpPr>
            <a:spLocks noGrp="1"/>
          </p:cNvSpPr>
          <p:nvPr>
            <p:ph type="body" sz="quarter" idx="247" hasCustomPrompt="1"/>
          </p:nvPr>
        </p:nvSpPr>
        <p:spPr>
          <a:xfrm>
            <a:off x="8984064" y="627888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0" name="Picture Placeholder 16"/>
          <p:cNvSpPr>
            <a:spLocks noGrp="1"/>
          </p:cNvSpPr>
          <p:nvPr>
            <p:ph type="pic" sz="quarter" idx="248"/>
          </p:nvPr>
        </p:nvSpPr>
        <p:spPr>
          <a:xfrm>
            <a:off x="9496664" y="5582976"/>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1" name="Text Placeholder 6"/>
          <p:cNvSpPr>
            <a:spLocks noGrp="1"/>
          </p:cNvSpPr>
          <p:nvPr>
            <p:ph type="body" sz="quarter" idx="249" hasCustomPrompt="1"/>
          </p:nvPr>
        </p:nvSpPr>
        <p:spPr>
          <a:xfrm>
            <a:off x="9502516" y="6279429"/>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2" name="Picture Placeholder 16"/>
          <p:cNvSpPr>
            <a:spLocks noGrp="1"/>
          </p:cNvSpPr>
          <p:nvPr>
            <p:ph type="pic" sz="quarter" idx="250"/>
          </p:nvPr>
        </p:nvSpPr>
        <p:spPr>
          <a:xfrm>
            <a:off x="7932939" y="5583111"/>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3" name="Text Placeholder 6"/>
          <p:cNvSpPr>
            <a:spLocks noGrp="1"/>
          </p:cNvSpPr>
          <p:nvPr>
            <p:ph type="body" sz="quarter" idx="251" hasCustomPrompt="1"/>
          </p:nvPr>
        </p:nvSpPr>
        <p:spPr>
          <a:xfrm>
            <a:off x="7941307" y="627838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4" name="Picture Placeholder 16"/>
          <p:cNvSpPr>
            <a:spLocks noGrp="1"/>
          </p:cNvSpPr>
          <p:nvPr>
            <p:ph type="pic" sz="quarter" idx="252"/>
          </p:nvPr>
        </p:nvSpPr>
        <p:spPr>
          <a:xfrm>
            <a:off x="8453907" y="5582477"/>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5" name="Text Placeholder 6"/>
          <p:cNvSpPr>
            <a:spLocks noGrp="1"/>
          </p:cNvSpPr>
          <p:nvPr>
            <p:ph type="body" sz="quarter" idx="253" hasCustomPrompt="1"/>
          </p:nvPr>
        </p:nvSpPr>
        <p:spPr>
          <a:xfrm>
            <a:off x="8459759" y="627893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6" name="Picture Placeholder 16"/>
          <p:cNvSpPr>
            <a:spLocks noGrp="1"/>
          </p:cNvSpPr>
          <p:nvPr>
            <p:ph type="pic" sz="quarter" idx="254"/>
          </p:nvPr>
        </p:nvSpPr>
        <p:spPr>
          <a:xfrm>
            <a:off x="6895013" y="5584382"/>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7" name="Text Placeholder 6"/>
          <p:cNvSpPr>
            <a:spLocks noGrp="1"/>
          </p:cNvSpPr>
          <p:nvPr>
            <p:ph type="body" sz="quarter" idx="255" hasCustomPrompt="1"/>
          </p:nvPr>
        </p:nvSpPr>
        <p:spPr>
          <a:xfrm>
            <a:off x="6903381" y="627965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8" name="Picture Placeholder 16"/>
          <p:cNvSpPr>
            <a:spLocks noGrp="1"/>
          </p:cNvSpPr>
          <p:nvPr>
            <p:ph type="pic" sz="quarter" idx="256"/>
          </p:nvPr>
        </p:nvSpPr>
        <p:spPr>
          <a:xfrm>
            <a:off x="7415981" y="5583748"/>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299" name="Text Placeholder 6"/>
          <p:cNvSpPr>
            <a:spLocks noGrp="1"/>
          </p:cNvSpPr>
          <p:nvPr>
            <p:ph type="body" sz="quarter" idx="257" hasCustomPrompt="1"/>
          </p:nvPr>
        </p:nvSpPr>
        <p:spPr>
          <a:xfrm>
            <a:off x="7421833" y="628020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0" name="Picture Placeholder 16"/>
          <p:cNvSpPr>
            <a:spLocks noGrp="1"/>
          </p:cNvSpPr>
          <p:nvPr>
            <p:ph type="pic" sz="quarter" idx="258"/>
          </p:nvPr>
        </p:nvSpPr>
        <p:spPr>
          <a:xfrm>
            <a:off x="5852256" y="5583883"/>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1" name="Text Placeholder 6"/>
          <p:cNvSpPr>
            <a:spLocks noGrp="1"/>
          </p:cNvSpPr>
          <p:nvPr>
            <p:ph type="body" sz="quarter" idx="259" hasCustomPrompt="1"/>
          </p:nvPr>
        </p:nvSpPr>
        <p:spPr>
          <a:xfrm>
            <a:off x="5860624" y="627915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2" name="Picture Placeholder 16"/>
          <p:cNvSpPr>
            <a:spLocks noGrp="1"/>
          </p:cNvSpPr>
          <p:nvPr>
            <p:ph type="pic" sz="quarter" idx="260"/>
          </p:nvPr>
        </p:nvSpPr>
        <p:spPr>
          <a:xfrm>
            <a:off x="6373224" y="5583249"/>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3" name="Text Placeholder 6"/>
          <p:cNvSpPr>
            <a:spLocks noGrp="1"/>
          </p:cNvSpPr>
          <p:nvPr>
            <p:ph type="body" sz="quarter" idx="261" hasCustomPrompt="1"/>
          </p:nvPr>
        </p:nvSpPr>
        <p:spPr>
          <a:xfrm>
            <a:off x="6379076" y="627970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4" name="Picture Placeholder 16"/>
          <p:cNvSpPr>
            <a:spLocks noGrp="1"/>
          </p:cNvSpPr>
          <p:nvPr>
            <p:ph type="pic" sz="quarter" idx="262"/>
          </p:nvPr>
        </p:nvSpPr>
        <p:spPr>
          <a:xfrm>
            <a:off x="4811775" y="5585260"/>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5" name="Text Placeholder 6"/>
          <p:cNvSpPr>
            <a:spLocks noGrp="1"/>
          </p:cNvSpPr>
          <p:nvPr>
            <p:ph type="body" sz="quarter" idx="263" hasCustomPrompt="1"/>
          </p:nvPr>
        </p:nvSpPr>
        <p:spPr>
          <a:xfrm>
            <a:off x="4820143" y="628053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6" name="Picture Placeholder 16"/>
          <p:cNvSpPr>
            <a:spLocks noGrp="1"/>
          </p:cNvSpPr>
          <p:nvPr>
            <p:ph type="pic" sz="quarter" idx="264"/>
          </p:nvPr>
        </p:nvSpPr>
        <p:spPr>
          <a:xfrm>
            <a:off x="5332743" y="5584626"/>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7" name="Text Placeholder 6"/>
          <p:cNvSpPr>
            <a:spLocks noGrp="1"/>
          </p:cNvSpPr>
          <p:nvPr>
            <p:ph type="body" sz="quarter" idx="265" hasCustomPrompt="1"/>
          </p:nvPr>
        </p:nvSpPr>
        <p:spPr>
          <a:xfrm>
            <a:off x="5338595" y="6281079"/>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8" name="Picture Placeholder 16"/>
          <p:cNvSpPr>
            <a:spLocks noGrp="1"/>
          </p:cNvSpPr>
          <p:nvPr>
            <p:ph type="pic" sz="quarter" idx="266"/>
          </p:nvPr>
        </p:nvSpPr>
        <p:spPr>
          <a:xfrm>
            <a:off x="3769018" y="5584761"/>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09" name="Text Placeholder 6"/>
          <p:cNvSpPr>
            <a:spLocks noGrp="1"/>
          </p:cNvSpPr>
          <p:nvPr>
            <p:ph type="body" sz="quarter" idx="267" hasCustomPrompt="1"/>
          </p:nvPr>
        </p:nvSpPr>
        <p:spPr>
          <a:xfrm>
            <a:off x="3777386" y="628003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0" name="Picture Placeholder 16"/>
          <p:cNvSpPr>
            <a:spLocks noGrp="1"/>
          </p:cNvSpPr>
          <p:nvPr>
            <p:ph type="pic" sz="quarter" idx="268"/>
          </p:nvPr>
        </p:nvSpPr>
        <p:spPr>
          <a:xfrm>
            <a:off x="4289986" y="5584127"/>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1" name="Text Placeholder 6"/>
          <p:cNvSpPr>
            <a:spLocks noGrp="1"/>
          </p:cNvSpPr>
          <p:nvPr>
            <p:ph type="body" sz="quarter" idx="269" hasCustomPrompt="1"/>
          </p:nvPr>
        </p:nvSpPr>
        <p:spPr>
          <a:xfrm>
            <a:off x="4295838" y="628058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2" name="Picture Placeholder 16"/>
          <p:cNvSpPr>
            <a:spLocks noGrp="1"/>
          </p:cNvSpPr>
          <p:nvPr>
            <p:ph type="pic" sz="quarter" idx="270"/>
          </p:nvPr>
        </p:nvSpPr>
        <p:spPr>
          <a:xfrm>
            <a:off x="2728369" y="5582723"/>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3" name="Text Placeholder 6"/>
          <p:cNvSpPr>
            <a:spLocks noGrp="1"/>
          </p:cNvSpPr>
          <p:nvPr>
            <p:ph type="body" sz="quarter" idx="271" hasCustomPrompt="1"/>
          </p:nvPr>
        </p:nvSpPr>
        <p:spPr>
          <a:xfrm>
            <a:off x="2736737" y="627799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4" name="Picture Placeholder 16"/>
          <p:cNvSpPr>
            <a:spLocks noGrp="1"/>
          </p:cNvSpPr>
          <p:nvPr>
            <p:ph type="pic" sz="quarter" idx="272"/>
          </p:nvPr>
        </p:nvSpPr>
        <p:spPr>
          <a:xfrm>
            <a:off x="3249337" y="5582089"/>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5" name="Text Placeholder 6"/>
          <p:cNvSpPr>
            <a:spLocks noGrp="1"/>
          </p:cNvSpPr>
          <p:nvPr>
            <p:ph type="body" sz="quarter" idx="273" hasCustomPrompt="1"/>
          </p:nvPr>
        </p:nvSpPr>
        <p:spPr>
          <a:xfrm>
            <a:off x="3255189" y="627854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6" name="Picture Placeholder 16"/>
          <p:cNvSpPr>
            <a:spLocks noGrp="1"/>
          </p:cNvSpPr>
          <p:nvPr>
            <p:ph type="pic" sz="quarter" idx="274"/>
          </p:nvPr>
        </p:nvSpPr>
        <p:spPr>
          <a:xfrm>
            <a:off x="1685612" y="5582224"/>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7" name="Text Placeholder 6"/>
          <p:cNvSpPr>
            <a:spLocks noGrp="1"/>
          </p:cNvSpPr>
          <p:nvPr>
            <p:ph type="body" sz="quarter" idx="275" hasCustomPrompt="1"/>
          </p:nvPr>
        </p:nvSpPr>
        <p:spPr>
          <a:xfrm>
            <a:off x="1693980" y="6277495"/>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8" name="Picture Placeholder 16"/>
          <p:cNvSpPr>
            <a:spLocks noGrp="1"/>
          </p:cNvSpPr>
          <p:nvPr>
            <p:ph type="pic" sz="quarter" idx="276"/>
          </p:nvPr>
        </p:nvSpPr>
        <p:spPr>
          <a:xfrm>
            <a:off x="2206580" y="5581590"/>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19" name="Text Placeholder 6"/>
          <p:cNvSpPr>
            <a:spLocks noGrp="1"/>
          </p:cNvSpPr>
          <p:nvPr>
            <p:ph type="body" sz="quarter" idx="277" hasCustomPrompt="1"/>
          </p:nvPr>
        </p:nvSpPr>
        <p:spPr>
          <a:xfrm>
            <a:off x="2212432" y="627804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0" name="Picture Placeholder 16"/>
          <p:cNvSpPr>
            <a:spLocks noGrp="1"/>
          </p:cNvSpPr>
          <p:nvPr>
            <p:ph type="pic" sz="quarter" idx="278"/>
          </p:nvPr>
        </p:nvSpPr>
        <p:spPr>
          <a:xfrm>
            <a:off x="645131" y="5583601"/>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21" name="Text Placeholder 6"/>
          <p:cNvSpPr>
            <a:spLocks noGrp="1"/>
          </p:cNvSpPr>
          <p:nvPr>
            <p:ph type="body" sz="quarter" idx="279" hasCustomPrompt="1"/>
          </p:nvPr>
        </p:nvSpPr>
        <p:spPr>
          <a:xfrm>
            <a:off x="653499" y="627887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2" name="Picture Placeholder 16"/>
          <p:cNvSpPr>
            <a:spLocks noGrp="1"/>
          </p:cNvSpPr>
          <p:nvPr>
            <p:ph type="pic" sz="quarter" idx="280"/>
          </p:nvPr>
        </p:nvSpPr>
        <p:spPr>
          <a:xfrm>
            <a:off x="1166099" y="5582967"/>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23" name="Text Placeholder 6"/>
          <p:cNvSpPr>
            <a:spLocks noGrp="1"/>
          </p:cNvSpPr>
          <p:nvPr>
            <p:ph type="body" sz="quarter" idx="281" hasCustomPrompt="1"/>
          </p:nvPr>
        </p:nvSpPr>
        <p:spPr>
          <a:xfrm>
            <a:off x="1171951" y="627942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6" name="Picture Placeholder 16"/>
          <p:cNvSpPr>
            <a:spLocks noGrp="1"/>
          </p:cNvSpPr>
          <p:nvPr>
            <p:ph type="pic" sz="quarter" idx="284"/>
          </p:nvPr>
        </p:nvSpPr>
        <p:spPr>
          <a:xfrm>
            <a:off x="123342" y="5582468"/>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latin typeface="Calibri" panose="020F0502020204030204" pitchFamily="34" charset="0"/>
              </a:defRPr>
            </a:lvl1pPr>
          </a:lstStyle>
          <a:p>
            <a:endParaRPr lang="en-US" dirty="0"/>
          </a:p>
        </p:txBody>
      </p:sp>
      <p:sp>
        <p:nvSpPr>
          <p:cNvPr id="327" name="Text Placeholder 6"/>
          <p:cNvSpPr>
            <a:spLocks noGrp="1"/>
          </p:cNvSpPr>
          <p:nvPr>
            <p:ph type="body" sz="quarter" idx="285" hasCustomPrompt="1"/>
          </p:nvPr>
        </p:nvSpPr>
        <p:spPr>
          <a:xfrm>
            <a:off x="129194" y="627892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9" name="Picture Placeholder 16"/>
          <p:cNvSpPr>
            <a:spLocks noGrp="1"/>
          </p:cNvSpPr>
          <p:nvPr>
            <p:ph type="pic" sz="quarter" idx="287"/>
          </p:nvPr>
        </p:nvSpPr>
        <p:spPr>
          <a:xfrm>
            <a:off x="10984153" y="217648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0" name="Picture Placeholder 16"/>
          <p:cNvSpPr>
            <a:spLocks noGrp="1"/>
          </p:cNvSpPr>
          <p:nvPr>
            <p:ph type="pic" sz="quarter" idx="288"/>
          </p:nvPr>
        </p:nvSpPr>
        <p:spPr>
          <a:xfrm>
            <a:off x="9935527" y="218443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2" name="Picture Placeholder 16"/>
          <p:cNvSpPr>
            <a:spLocks noGrp="1"/>
          </p:cNvSpPr>
          <p:nvPr>
            <p:ph type="pic" sz="quarter" idx="290"/>
          </p:nvPr>
        </p:nvSpPr>
        <p:spPr>
          <a:xfrm>
            <a:off x="8888350" y="218925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3" name="Text Placeholder 6"/>
          <p:cNvSpPr>
            <a:spLocks noGrp="1"/>
          </p:cNvSpPr>
          <p:nvPr>
            <p:ph type="body" sz="quarter" idx="291" hasCustomPrompt="1"/>
          </p:nvPr>
        </p:nvSpPr>
        <p:spPr>
          <a:xfrm>
            <a:off x="8809365" y="3192333"/>
            <a:ext cx="976223" cy="15807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4" name="Text Placeholder 6"/>
          <p:cNvSpPr>
            <a:spLocks noGrp="1"/>
          </p:cNvSpPr>
          <p:nvPr>
            <p:ph type="body" sz="quarter" idx="292" hasCustomPrompt="1"/>
          </p:nvPr>
        </p:nvSpPr>
        <p:spPr>
          <a:xfrm>
            <a:off x="9859877" y="320649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5" name="Text Placeholder 6"/>
          <p:cNvSpPr>
            <a:spLocks noGrp="1"/>
          </p:cNvSpPr>
          <p:nvPr>
            <p:ph type="body" sz="quarter" idx="293" hasCustomPrompt="1"/>
          </p:nvPr>
        </p:nvSpPr>
        <p:spPr>
          <a:xfrm>
            <a:off x="10902110" y="3203373"/>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8" name="Picture Placeholder 16"/>
          <p:cNvSpPr>
            <a:spLocks noGrp="1"/>
          </p:cNvSpPr>
          <p:nvPr>
            <p:ph type="pic" sz="quarter" idx="294"/>
          </p:nvPr>
        </p:nvSpPr>
        <p:spPr>
          <a:xfrm>
            <a:off x="1477743" y="219090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39" name="Picture Placeholder 16"/>
          <p:cNvSpPr>
            <a:spLocks noGrp="1"/>
          </p:cNvSpPr>
          <p:nvPr>
            <p:ph type="pic" sz="quarter" idx="295"/>
          </p:nvPr>
        </p:nvSpPr>
        <p:spPr>
          <a:xfrm>
            <a:off x="420928" y="218296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41" name="Picture Placeholder 16"/>
          <p:cNvSpPr>
            <a:spLocks noGrp="1"/>
          </p:cNvSpPr>
          <p:nvPr>
            <p:ph type="pic" sz="quarter" idx="297"/>
          </p:nvPr>
        </p:nvSpPr>
        <p:spPr>
          <a:xfrm>
            <a:off x="2533881" y="218396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lvl1pPr>
          </a:lstStyle>
          <a:p>
            <a:endParaRPr lang="en-US" dirty="0"/>
          </a:p>
        </p:txBody>
      </p:sp>
      <p:sp>
        <p:nvSpPr>
          <p:cNvPr id="345" name="Text Placeholder 6"/>
          <p:cNvSpPr>
            <a:spLocks noGrp="1"/>
          </p:cNvSpPr>
          <p:nvPr>
            <p:ph type="body" sz="quarter" idx="301" hasCustomPrompt="1"/>
          </p:nvPr>
        </p:nvSpPr>
        <p:spPr>
          <a:xfrm>
            <a:off x="338885" y="32098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6" name="Text Placeholder 6"/>
          <p:cNvSpPr>
            <a:spLocks noGrp="1"/>
          </p:cNvSpPr>
          <p:nvPr>
            <p:ph type="body" sz="quarter" idx="302" hasCustomPrompt="1"/>
          </p:nvPr>
        </p:nvSpPr>
        <p:spPr>
          <a:xfrm>
            <a:off x="1418778" y="320984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7" name="Text Placeholder 6"/>
          <p:cNvSpPr>
            <a:spLocks noGrp="1"/>
          </p:cNvSpPr>
          <p:nvPr>
            <p:ph type="body" sz="quarter" idx="303" hasCustomPrompt="1"/>
          </p:nvPr>
        </p:nvSpPr>
        <p:spPr>
          <a:xfrm>
            <a:off x="2464115" y="3201204"/>
            <a:ext cx="971049" cy="152552"/>
          </a:xfrm>
        </p:spPr>
        <p:txBody>
          <a:bodyPr>
            <a:noAutofit/>
          </a:bodyPr>
          <a:lstStyle>
            <a:lvl1pPr algn="ctr">
              <a:defRPr sz="900">
                <a:solidFill>
                  <a:schemeClr val="bg1">
                    <a:lumMod val="85000"/>
                    <a:lumOff val="1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8" name="TextBox 92"/>
          <p:cNvSpPr txBox="1"/>
          <p:nvPr userDrawn="1"/>
        </p:nvSpPr>
        <p:spPr>
          <a:xfrm>
            <a:off x="4192910" y="1738016"/>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349" name="TextBox 92"/>
          <p:cNvSpPr txBox="1"/>
          <p:nvPr userDrawn="1"/>
        </p:nvSpPr>
        <p:spPr>
          <a:xfrm>
            <a:off x="4173860" y="3502862"/>
            <a:ext cx="3836930"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350" name="TextBox 92"/>
          <p:cNvSpPr txBox="1"/>
          <p:nvPr userDrawn="1"/>
        </p:nvSpPr>
        <p:spPr>
          <a:xfrm>
            <a:off x="4202274" y="5252792"/>
            <a:ext cx="3745362" cy="338554"/>
          </a:xfrm>
          <a:prstGeom prst="rect">
            <a:avLst/>
          </a:prstGeom>
          <a:noFill/>
        </p:spPr>
        <p:txBody>
          <a:bodyPr wrap="square" rtlCol="0">
            <a:spAutoFit/>
          </a:bodyPr>
          <a:lstStyle/>
          <a:p>
            <a:pPr algn="ctr"/>
            <a:r>
              <a:rPr lang="en-US" sz="16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Oldebørn</a:t>
            </a:r>
            <a:endParaRPr lang="en-US" sz="16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128" name="Rectangle 8"/>
          <p:cNvSpPr/>
          <p:nvPr userDrawn="1"/>
        </p:nvSpPr>
        <p:spPr>
          <a:xfrm>
            <a:off x="266876" y="5207661"/>
            <a:ext cx="11608237"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4"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127" name="Rektangel 126"/>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129" name="Rectangle 8"/>
          <p:cNvSpPr/>
          <p:nvPr userDrawn="1"/>
        </p:nvSpPr>
        <p:spPr>
          <a:xfrm flipV="1">
            <a:off x="3078480" y="1747879"/>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0" name="Rectangle 8"/>
          <p:cNvSpPr/>
          <p:nvPr userDrawn="1"/>
        </p:nvSpPr>
        <p:spPr>
          <a:xfrm flipV="1">
            <a:off x="1632595" y="1747883"/>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1" name="Rectangle 8"/>
          <p:cNvSpPr/>
          <p:nvPr userDrawn="1"/>
        </p:nvSpPr>
        <p:spPr>
          <a:xfrm flipV="1">
            <a:off x="10049537" y="1747882"/>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2" name="Rectangle 8"/>
          <p:cNvSpPr/>
          <p:nvPr userDrawn="1"/>
        </p:nvSpPr>
        <p:spPr>
          <a:xfrm flipV="1">
            <a:off x="10533049" y="1747881"/>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3" name="Rectangle 8"/>
          <p:cNvSpPr/>
          <p:nvPr userDrawn="1"/>
        </p:nvSpPr>
        <p:spPr>
          <a:xfrm flipV="1">
            <a:off x="1391316" y="1745916"/>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5" name="Rectangle 8"/>
          <p:cNvSpPr/>
          <p:nvPr userDrawn="1"/>
        </p:nvSpPr>
        <p:spPr>
          <a:xfrm flipV="1">
            <a:off x="2118550" y="1747879"/>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6" name="Rectangle 8"/>
          <p:cNvSpPr/>
          <p:nvPr userDrawn="1"/>
        </p:nvSpPr>
        <p:spPr>
          <a:xfrm flipV="1">
            <a:off x="9083728" y="1747879"/>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Tree>
    <p:extLst>
      <p:ext uri="{BB962C8B-B14F-4D97-AF65-F5344CB8AC3E}">
        <p14:creationId xmlns:p14="http://schemas.microsoft.com/office/powerpoint/2010/main" val="3226116627"/>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Efterkommere Oldebørn - Grafitgrå">
    <p:bg>
      <p:bgPr>
        <a:gradFill flip="none" rotWithShape="1">
          <a:gsLst>
            <a:gs pos="3000">
              <a:schemeClr val="bg2">
                <a:lumMod val="20000"/>
                <a:lumOff val="80000"/>
              </a:schemeClr>
            </a:gs>
            <a:gs pos="35000">
              <a:schemeClr val="bg2">
                <a:lumMod val="60000"/>
                <a:lumOff val="40000"/>
              </a:schemeClr>
            </a:gs>
            <a:gs pos="92000">
              <a:schemeClr val="bg2">
                <a:lumMod val="75000"/>
              </a:schemeClr>
            </a:gs>
            <a:gs pos="27000">
              <a:schemeClr val="bg2">
                <a:lumMod val="40000"/>
                <a:lumOff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20" name="Snip Single Corner Rectangle 119"/>
          <p:cNvSpPr/>
          <p:nvPr userDrawn="1"/>
        </p:nvSpPr>
        <p:spPr>
          <a:xfrm flipH="1">
            <a:off x="-12700" y="6588554"/>
            <a:ext cx="12192000" cy="270894"/>
          </a:xfrm>
          <a:prstGeom prst="snip1Rect">
            <a:avLst>
              <a:gd name="adj" fmla="val 0"/>
            </a:avLst>
          </a:prstGeom>
          <a:gradFill flip="none" rotWithShape="1">
            <a:gsLst>
              <a:gs pos="91000">
                <a:srgbClr val="485268"/>
              </a:gs>
              <a:gs pos="16000">
                <a:schemeClr val="bg2">
                  <a:lumMod val="60000"/>
                  <a:lumOff val="40000"/>
                </a:schemeClr>
              </a:gs>
              <a:gs pos="100000">
                <a:schemeClr val="bg2">
                  <a:lumMod val="50000"/>
                </a:schemeClr>
              </a:gs>
            </a:gsLst>
            <a:lin ang="16200000" scaled="0"/>
            <a:tileRect/>
          </a:gradFill>
          <a:ln>
            <a:solidFill>
              <a:schemeClr val="bg2">
                <a:lumMod val="75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userDrawn="1"/>
        </p:nvSpPr>
        <p:spPr>
          <a:xfrm>
            <a:off x="-102049" y="-22682"/>
            <a:ext cx="12451115" cy="292063"/>
          </a:xfrm>
          <a:prstGeom prst="rect">
            <a:avLst/>
          </a:prstGeom>
          <a:gradFill flip="none" rotWithShape="1">
            <a:gsLst>
              <a:gs pos="99000">
                <a:srgbClr val="1F2731"/>
              </a:gs>
              <a:gs pos="0">
                <a:schemeClr val="bg2">
                  <a:lumMod val="50000"/>
                  <a:alpha val="89000"/>
                </a:schemeClr>
              </a:gs>
              <a:gs pos="50000">
                <a:schemeClr val="bg2">
                  <a:alpha val="95000"/>
                  <a:lumMod val="75000"/>
                </a:schemeClr>
              </a:gs>
            </a:gsLst>
            <a:lin ang="0" scaled="1"/>
            <a:tileRect/>
          </a:gradFill>
          <a:ln w="9525">
            <a:noFill/>
          </a:ln>
          <a:effectLst>
            <a:outerShdw blurRad="114300" dist="63500" dir="4860000" algn="tl" rotWithShape="0">
              <a:schemeClr val="bg1">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75000"/>
                  </a:schemeClr>
                </a:solidFill>
                <a:latin typeface="Calibri" charset="0"/>
                <a:ea typeface="Calibri" charset="0"/>
                <a:cs typeface="Calibri" charset="0"/>
              </a:rPr>
              <a:t>OS – LIVSFORTÆLLINGER    .</a:t>
            </a:r>
            <a:endParaRPr lang="en-US" i="1" dirty="0">
              <a:solidFill>
                <a:schemeClr val="bg2">
                  <a:lumMod val="75000"/>
                </a:schemeClr>
              </a:solidFill>
              <a:latin typeface="Calibri" charset="0"/>
              <a:ea typeface="Calibri" charset="0"/>
              <a:cs typeface="Calibri" charset="0"/>
            </a:endParaRPr>
          </a:p>
        </p:txBody>
      </p:sp>
      <p:sp>
        <p:nvSpPr>
          <p:cNvPr id="111" name="Title 1"/>
          <p:cNvSpPr>
            <a:spLocks noGrp="1"/>
          </p:cNvSpPr>
          <p:nvPr>
            <p:ph type="title" hasCustomPrompt="1"/>
          </p:nvPr>
        </p:nvSpPr>
        <p:spPr>
          <a:xfrm>
            <a:off x="179601" y="-311619"/>
            <a:ext cx="7496739" cy="635946"/>
          </a:xfrm>
        </p:spPr>
        <p:txBody>
          <a:bodyPr anchor="b" anchorCtr="0">
            <a:normAutofit/>
          </a:bodyPr>
          <a:lstStyle>
            <a:lvl1pPr algn="l">
              <a:defRPr sz="2300" b="0" cap="none" baseline="0">
                <a:solidFill>
                  <a:schemeClr val="tx2"/>
                </a:solidFill>
                <a:effectLst>
                  <a:outerShdw blurRad="38100" dist="38100" dir="2700000" algn="tl">
                    <a:srgbClr val="000000">
                      <a:alpha val="43137"/>
                    </a:srgbClr>
                  </a:outerShdw>
                </a:effectLst>
              </a:defRPr>
            </a:lvl1pPr>
          </a:lstStyle>
          <a:p>
            <a:r>
              <a:rPr lang="da-DK" dirty="0" smtClean="0"/>
              <a:t>Slægtstræ</a:t>
            </a:r>
            <a:endParaRPr dirty="0"/>
          </a:p>
        </p:txBody>
      </p:sp>
      <p:sp>
        <p:nvSpPr>
          <p:cNvPr id="3" name="Footer Placeholder 2"/>
          <p:cNvSpPr>
            <a:spLocks noGrp="1"/>
          </p:cNvSpPr>
          <p:nvPr>
            <p:ph type="ftr" sz="quarter" idx="11"/>
          </p:nvPr>
        </p:nvSpPr>
        <p:spPr>
          <a:xfrm>
            <a:off x="4207775" y="-55660"/>
            <a:ext cx="3833586" cy="365125"/>
          </a:xfrm>
        </p:spPr>
        <p:txBody>
          <a:bodyPr/>
          <a:lstStyle>
            <a:lvl1pPr>
              <a:defRPr>
                <a:solidFill>
                  <a:schemeClr val="tx2">
                    <a:lumMod val="10000"/>
                  </a:schemeClr>
                </a:solidFill>
                <a:latin typeface="Calibri" charset="0"/>
                <a:ea typeface="Calibri" charset="0"/>
                <a:cs typeface="Calibri" charset="0"/>
              </a:defRPr>
            </a:lvl1pPr>
          </a:lstStyle>
          <a:p>
            <a:r>
              <a:rPr lang="en-US" smtClean="0"/>
              <a:t>Dit navn her</a:t>
            </a:r>
            <a:endParaRPr lang="en-US" dirty="0"/>
          </a:p>
        </p:txBody>
      </p:sp>
      <p:sp>
        <p:nvSpPr>
          <p:cNvPr id="121" name="Afrundet rektangel 35">
            <a:hlinkClick r:id="" action="ppaction://hlinkshowjump?jump=lastslideviewed" highlightClick="1"/>
          </p:cNvPr>
          <p:cNvSpPr/>
          <p:nvPr userDrawn="1"/>
        </p:nvSpPr>
        <p:spPr>
          <a:xfrm>
            <a:off x="10647734" y="6603783"/>
            <a:ext cx="749179" cy="242016"/>
          </a:xfrm>
          <a:prstGeom prst="roundRect">
            <a:avLst/>
          </a:prstGeom>
          <a:gradFill flip="none" rotWithShape="1">
            <a:gsLst>
              <a:gs pos="3000">
                <a:schemeClr val="bg2"/>
              </a:gs>
              <a:gs pos="89000">
                <a:srgbClr val="8492A5"/>
              </a:gs>
              <a:gs pos="17000">
                <a:srgbClr val="667589"/>
              </a:gs>
              <a:gs pos="5000">
                <a:srgbClr val="9FADBD"/>
              </a:gs>
              <a:gs pos="7000">
                <a:schemeClr val="bg2">
                  <a:lumMod val="60000"/>
                  <a:lumOff val="40000"/>
                </a:schemeClr>
              </a:gs>
              <a:gs pos="100000">
                <a:schemeClr val="bg2">
                  <a:lumMod val="40000"/>
                  <a:lumOff val="60000"/>
                </a:schemeClr>
              </a:gs>
            </a:gsLst>
            <a:lin ang="5400000" scaled="1"/>
            <a:tileRect/>
          </a:gradFill>
          <a:ln>
            <a:solidFill>
              <a:schemeClr val="bg2">
                <a:lumMod val="50000"/>
              </a:schemeClr>
            </a:solidFill>
          </a:ln>
          <a:effectLst>
            <a:outerShdw blurRad="38100" dist="25400" dir="5400000" sx="101000" sy="101000" algn="t" rotWithShape="0">
              <a:prstClr val="black">
                <a:alpha val="3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mn-lt"/>
                <a:ea typeface="Calibri" charset="0"/>
                <a:cs typeface="Calibri" charset="0"/>
              </a:rPr>
              <a:t>Tilbage</a:t>
            </a:r>
            <a:endParaRPr lang="da-DK" sz="1400" dirty="0">
              <a:solidFill>
                <a:schemeClr val="bg1"/>
              </a:solidFill>
              <a:latin typeface="+mn-lt"/>
              <a:ea typeface="Calibri" charset="0"/>
              <a:cs typeface="Calibri" charset="0"/>
            </a:endParaRPr>
          </a:p>
        </p:txBody>
      </p:sp>
      <p:sp>
        <p:nvSpPr>
          <p:cNvPr id="122" name="Afrundet rektangel 35">
            <a:hlinkClick r:id="rId2" action="ppaction://hlinksldjump" highlightClick="1"/>
          </p:cNvPr>
          <p:cNvSpPr/>
          <p:nvPr userDrawn="1"/>
        </p:nvSpPr>
        <p:spPr>
          <a:xfrm>
            <a:off x="9821061" y="6603783"/>
            <a:ext cx="807472" cy="241517"/>
          </a:xfrm>
          <a:prstGeom prst="roundRect">
            <a:avLst/>
          </a:prstGeom>
          <a:gradFill flip="none" rotWithShape="1">
            <a:gsLst>
              <a:gs pos="3000">
                <a:schemeClr val="bg2"/>
              </a:gs>
              <a:gs pos="89000">
                <a:srgbClr val="8492A5"/>
              </a:gs>
              <a:gs pos="17000">
                <a:srgbClr val="667589"/>
              </a:gs>
              <a:gs pos="5000">
                <a:srgbClr val="9FADBD"/>
              </a:gs>
              <a:gs pos="7000">
                <a:schemeClr val="bg2">
                  <a:lumMod val="60000"/>
                  <a:lumOff val="40000"/>
                </a:schemeClr>
              </a:gs>
              <a:gs pos="100000">
                <a:schemeClr val="bg2">
                  <a:lumMod val="40000"/>
                  <a:lumOff val="60000"/>
                </a:schemeClr>
              </a:gs>
            </a:gsLst>
            <a:lin ang="5400000" scaled="1"/>
            <a:tileRect/>
          </a:gradFill>
          <a:ln>
            <a:solidFill>
              <a:schemeClr val="bg2">
                <a:lumMod val="50000"/>
              </a:schemeClr>
            </a:solidFill>
          </a:ln>
          <a:effectLst>
            <a:outerShdw blurRad="38100" dist="25400" dir="5400000" sx="101000" sy="101000" algn="t" rotWithShape="0">
              <a:prstClr val="black">
                <a:alpha val="3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mn-lt"/>
                <a:ea typeface="Calibri" charset="0"/>
                <a:cs typeface="Calibri" charset="0"/>
              </a:rPr>
              <a:t>Oversigt</a:t>
            </a:r>
            <a:endParaRPr lang="da-DK" sz="1400" dirty="0">
              <a:solidFill>
                <a:schemeClr val="bg1"/>
              </a:solidFill>
              <a:latin typeface="+mn-lt"/>
              <a:ea typeface="Calibri" charset="0"/>
              <a:cs typeface="Calibri" charset="0"/>
            </a:endParaRPr>
          </a:p>
        </p:txBody>
      </p:sp>
      <p:sp>
        <p:nvSpPr>
          <p:cNvPr id="123" name="Afrundet rektangel 35">
            <a:hlinkClick r:id="" action="ppaction://hlinkshowjump?jump=nextslide" highlightClick="1"/>
          </p:cNvPr>
          <p:cNvSpPr/>
          <p:nvPr userDrawn="1"/>
        </p:nvSpPr>
        <p:spPr>
          <a:xfrm>
            <a:off x="11420122" y="6603782"/>
            <a:ext cx="749688" cy="241518"/>
          </a:xfrm>
          <a:prstGeom prst="roundRect">
            <a:avLst/>
          </a:prstGeom>
          <a:gradFill flip="none" rotWithShape="1">
            <a:gsLst>
              <a:gs pos="3000">
                <a:schemeClr val="bg2"/>
              </a:gs>
              <a:gs pos="89000">
                <a:srgbClr val="8492A5"/>
              </a:gs>
              <a:gs pos="17000">
                <a:srgbClr val="667589"/>
              </a:gs>
              <a:gs pos="5000">
                <a:srgbClr val="9FADBD"/>
              </a:gs>
              <a:gs pos="7000">
                <a:schemeClr val="bg2">
                  <a:lumMod val="60000"/>
                  <a:lumOff val="40000"/>
                </a:schemeClr>
              </a:gs>
              <a:gs pos="100000">
                <a:schemeClr val="bg2">
                  <a:lumMod val="40000"/>
                  <a:lumOff val="60000"/>
                </a:schemeClr>
              </a:gs>
            </a:gsLst>
            <a:lin ang="5400000" scaled="1"/>
            <a:tileRect/>
          </a:gradFill>
          <a:ln>
            <a:solidFill>
              <a:schemeClr val="bg2">
                <a:lumMod val="50000"/>
              </a:schemeClr>
            </a:solidFill>
          </a:ln>
          <a:effectLst>
            <a:outerShdw blurRad="38100" dist="25400" dir="5400000" sx="101000" sy="101000" algn="t" rotWithShape="0">
              <a:prstClr val="black">
                <a:alpha val="3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mn-lt"/>
                <a:ea typeface="Calibri" charset="0"/>
                <a:cs typeface="Calibri" charset="0"/>
              </a:rPr>
              <a:t>Næste</a:t>
            </a:r>
            <a:endParaRPr lang="da-DK" sz="1400" dirty="0">
              <a:solidFill>
                <a:schemeClr val="bg1"/>
              </a:solidFill>
              <a:latin typeface="+mn-lt"/>
              <a:ea typeface="Calibri" charset="0"/>
              <a:cs typeface="Calibri" charset="0"/>
            </a:endParaRPr>
          </a:p>
        </p:txBody>
      </p:sp>
      <p:sp>
        <p:nvSpPr>
          <p:cNvPr id="124" name="Afrundet rektangel 35">
            <a:hlinkClick r:id="" action="ppaction://hlinkshowjump?jump=endshow" highlightClick="1"/>
          </p:cNvPr>
          <p:cNvSpPr/>
          <p:nvPr userDrawn="1"/>
        </p:nvSpPr>
        <p:spPr>
          <a:xfrm>
            <a:off x="9013393" y="6603781"/>
            <a:ext cx="783981" cy="241517"/>
          </a:xfrm>
          <a:prstGeom prst="roundRect">
            <a:avLst/>
          </a:prstGeom>
          <a:gradFill flip="none" rotWithShape="1">
            <a:gsLst>
              <a:gs pos="3000">
                <a:schemeClr val="bg2"/>
              </a:gs>
              <a:gs pos="89000">
                <a:srgbClr val="8492A5"/>
              </a:gs>
              <a:gs pos="17000">
                <a:srgbClr val="667589"/>
              </a:gs>
              <a:gs pos="5000">
                <a:srgbClr val="9FADBD"/>
              </a:gs>
              <a:gs pos="7000">
                <a:schemeClr val="bg2">
                  <a:lumMod val="60000"/>
                  <a:lumOff val="40000"/>
                </a:schemeClr>
              </a:gs>
              <a:gs pos="100000">
                <a:schemeClr val="bg2">
                  <a:lumMod val="40000"/>
                  <a:lumOff val="60000"/>
                </a:schemeClr>
              </a:gs>
            </a:gsLst>
            <a:lin ang="5400000" scaled="1"/>
            <a:tileRect/>
          </a:gradFill>
          <a:ln>
            <a:solidFill>
              <a:schemeClr val="bg2">
                <a:lumMod val="50000"/>
              </a:schemeClr>
            </a:solidFill>
          </a:ln>
          <a:effectLst>
            <a:outerShdw blurRad="38100" dist="25400" dir="5400000" sx="101000" sy="101000" algn="t" rotWithShape="0">
              <a:prstClr val="black">
                <a:alpha val="3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mn-lt"/>
                <a:ea typeface="Calibri" charset="0"/>
                <a:cs typeface="Calibri" charset="0"/>
              </a:rPr>
              <a:t>Rediger</a:t>
            </a:r>
            <a:endParaRPr lang="da-DK" sz="1400" dirty="0">
              <a:solidFill>
                <a:schemeClr val="bg1"/>
              </a:solidFill>
              <a:latin typeface="+mn-lt"/>
              <a:ea typeface="Calibri" charset="0"/>
              <a:cs typeface="Calibri" charset="0"/>
            </a:endParaRPr>
          </a:p>
        </p:txBody>
      </p:sp>
      <p:sp>
        <p:nvSpPr>
          <p:cNvPr id="248" name="Afrundet rektangel 35">
            <a:hlinkClick r:id="rId3" action="ppaction://hlinksldjump" highlightClick="1"/>
          </p:cNvPr>
          <p:cNvSpPr/>
          <p:nvPr userDrawn="1"/>
        </p:nvSpPr>
        <p:spPr>
          <a:xfrm>
            <a:off x="5716953" y="6600767"/>
            <a:ext cx="827878" cy="244531"/>
          </a:xfrm>
          <a:prstGeom prst="roundRect">
            <a:avLst/>
          </a:prstGeom>
          <a:gradFill flip="none" rotWithShape="1">
            <a:gsLst>
              <a:gs pos="3000">
                <a:schemeClr val="bg2"/>
              </a:gs>
              <a:gs pos="89000">
                <a:srgbClr val="8492A5"/>
              </a:gs>
              <a:gs pos="17000">
                <a:srgbClr val="667589"/>
              </a:gs>
              <a:gs pos="5000">
                <a:srgbClr val="9FADBD"/>
              </a:gs>
              <a:gs pos="10000">
                <a:schemeClr val="bg2">
                  <a:lumMod val="60000"/>
                  <a:lumOff val="40000"/>
                </a:schemeClr>
              </a:gs>
              <a:gs pos="100000">
                <a:schemeClr val="bg2">
                  <a:lumMod val="40000"/>
                  <a:lumOff val="60000"/>
                </a:schemeClr>
              </a:gs>
            </a:gsLst>
            <a:lin ang="5400000" scaled="1"/>
            <a:tileRect/>
          </a:gradFill>
          <a:ln>
            <a:solidFill>
              <a:schemeClr val="bg2">
                <a:lumMod val="50000"/>
              </a:schemeClr>
            </a:solidFill>
          </a:ln>
          <a:effectLst>
            <a:outerShdw blurRad="38100" dist="25400" dir="5400000" sx="101000" sy="101000" algn="t" rotWithShape="0">
              <a:prstClr val="black">
                <a:alpha val="3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smtClean="0">
                <a:solidFill>
                  <a:schemeClr val="bg1"/>
                </a:solidFill>
                <a:latin typeface="+mn-lt"/>
                <a:ea typeface="Calibri" charset="0"/>
                <a:cs typeface="Calibri" charset="0"/>
              </a:rPr>
              <a:t>Slægten</a:t>
            </a:r>
            <a:endParaRPr lang="da-DK" sz="1400" dirty="0">
              <a:solidFill>
                <a:schemeClr val="bg1"/>
              </a:solidFill>
              <a:latin typeface="+mn-lt"/>
              <a:ea typeface="Calibri" charset="0"/>
              <a:cs typeface="Calibri" charset="0"/>
            </a:endParaRPr>
          </a:p>
        </p:txBody>
      </p:sp>
      <p:sp>
        <p:nvSpPr>
          <p:cNvPr id="91" name="Slide Number Placeholder 6"/>
          <p:cNvSpPr>
            <a:spLocks noGrp="1"/>
          </p:cNvSpPr>
          <p:nvPr>
            <p:ph type="sldNum" sz="quarter" idx="12"/>
          </p:nvPr>
        </p:nvSpPr>
        <p:spPr>
          <a:xfrm>
            <a:off x="6283" y="6617536"/>
            <a:ext cx="429260" cy="382159"/>
          </a:xfrm>
          <a:prstGeom prst="rect">
            <a:avLst/>
          </a:prstGeom>
        </p:spPr>
        <p:txBody>
          <a:bodyPr lIns="121917" tIns="60958" rIns="121917" bIns="60958"/>
          <a:lstStyle>
            <a:lvl1pPr>
              <a:defRPr sz="800">
                <a:solidFill>
                  <a:schemeClr val="bg2">
                    <a:lumMod val="50000"/>
                  </a:schemeClr>
                </a:solidFill>
              </a:defRPr>
            </a:lvl1pPr>
          </a:lstStyle>
          <a:p>
            <a:fld id="{430841EC-99BE-4340-888E-D714765BA307}" type="slidenum">
              <a:rPr lang="en-US" smtClean="0"/>
              <a:pPr/>
              <a:t>‹nr.›</a:t>
            </a:fld>
            <a:endParaRPr lang="en-US" dirty="0"/>
          </a:p>
        </p:txBody>
      </p:sp>
      <p:sp>
        <p:nvSpPr>
          <p:cNvPr id="74" name="Picture Placeholder 16"/>
          <p:cNvSpPr>
            <a:spLocks noGrp="1"/>
          </p:cNvSpPr>
          <p:nvPr>
            <p:ph type="pic" sz="quarter" idx="13"/>
          </p:nvPr>
        </p:nvSpPr>
        <p:spPr>
          <a:xfrm>
            <a:off x="6739098" y="218396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75" name="Rectangle 215"/>
          <p:cNvSpPr/>
          <p:nvPr userDrawn="1"/>
        </p:nvSpPr>
        <p:spPr>
          <a:xfrm rot="16200000">
            <a:off x="3405340" y="1520742"/>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lumMod val="95000"/>
                </a:schemeClr>
              </a:solidFill>
            </a:endParaRPr>
          </a:p>
        </p:txBody>
      </p:sp>
      <p:sp>
        <p:nvSpPr>
          <p:cNvPr id="76" name="Picture Placeholder 16"/>
          <p:cNvSpPr>
            <a:spLocks noGrp="1"/>
          </p:cNvSpPr>
          <p:nvPr>
            <p:ph type="pic" sz="quarter" idx="81"/>
          </p:nvPr>
        </p:nvSpPr>
        <p:spPr>
          <a:xfrm>
            <a:off x="3221949" y="593477"/>
            <a:ext cx="745964" cy="966225"/>
          </a:xfrm>
          <a:solidFill>
            <a:schemeClr val="tx1"/>
          </a:solidFill>
          <a:ln>
            <a:solidFill>
              <a:schemeClr val="bg1">
                <a:lumMod val="75000"/>
                <a:lumOff val="2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77" name="Picture Placeholder 16"/>
          <p:cNvSpPr>
            <a:spLocks noGrp="1"/>
          </p:cNvSpPr>
          <p:nvPr>
            <p:ph type="pic" sz="quarter" idx="82"/>
          </p:nvPr>
        </p:nvSpPr>
        <p:spPr>
          <a:xfrm>
            <a:off x="5682283" y="217601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78" name="Picture Placeholder 16"/>
          <p:cNvSpPr>
            <a:spLocks noGrp="1"/>
          </p:cNvSpPr>
          <p:nvPr>
            <p:ph type="pic" sz="quarter" idx="83"/>
          </p:nvPr>
        </p:nvSpPr>
        <p:spPr>
          <a:xfrm>
            <a:off x="4633657" y="218396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79" name="Picture Placeholder 16"/>
          <p:cNvSpPr>
            <a:spLocks noGrp="1"/>
          </p:cNvSpPr>
          <p:nvPr>
            <p:ph type="pic" sz="quarter" idx="84"/>
          </p:nvPr>
        </p:nvSpPr>
        <p:spPr>
          <a:xfrm>
            <a:off x="7795236" y="217701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80" name="Picture Placeholder 16"/>
          <p:cNvSpPr>
            <a:spLocks noGrp="1"/>
          </p:cNvSpPr>
          <p:nvPr>
            <p:ph type="pic" sz="quarter" idx="89"/>
          </p:nvPr>
        </p:nvSpPr>
        <p:spPr>
          <a:xfrm>
            <a:off x="3586480" y="218877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81" name="Rectangle 238"/>
          <p:cNvSpPr/>
          <p:nvPr userDrawn="1"/>
        </p:nvSpPr>
        <p:spPr>
          <a:xfrm rot="16200000">
            <a:off x="8350319" y="1537721"/>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lumMod val="95000"/>
                </a:schemeClr>
              </a:solidFill>
            </a:endParaRPr>
          </a:p>
        </p:txBody>
      </p:sp>
      <p:sp>
        <p:nvSpPr>
          <p:cNvPr id="82" name="Picture Placeholder 16"/>
          <p:cNvSpPr>
            <a:spLocks noGrp="1"/>
          </p:cNvSpPr>
          <p:nvPr>
            <p:ph type="pic" sz="quarter" idx="100"/>
          </p:nvPr>
        </p:nvSpPr>
        <p:spPr>
          <a:xfrm>
            <a:off x="8168912" y="583304"/>
            <a:ext cx="745964" cy="96622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83" name="Text Placeholder 6"/>
          <p:cNvSpPr>
            <a:spLocks noGrp="1"/>
          </p:cNvSpPr>
          <p:nvPr>
            <p:ph type="body" sz="quarter" idx="107" hasCustomPrompt="1"/>
          </p:nvPr>
        </p:nvSpPr>
        <p:spPr>
          <a:xfrm>
            <a:off x="3682346" y="1530173"/>
            <a:ext cx="2390976" cy="170400"/>
          </a:xfrm>
        </p:spPr>
        <p:txBody>
          <a:bodyPr>
            <a:noAutofit/>
          </a:bodyPr>
          <a:lstStyle>
            <a:lvl1pPr algn="l">
              <a:defRPr sz="900" baseline="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84" name="Text Placeholder 6"/>
          <p:cNvSpPr>
            <a:spLocks noGrp="1"/>
          </p:cNvSpPr>
          <p:nvPr>
            <p:ph type="body" sz="quarter" idx="108" hasCustomPrompt="1"/>
          </p:nvPr>
        </p:nvSpPr>
        <p:spPr>
          <a:xfrm>
            <a:off x="6099093" y="1516637"/>
            <a:ext cx="2390976" cy="170400"/>
          </a:xfrm>
        </p:spPr>
        <p:txBody>
          <a:bodyPr>
            <a:noAutofit/>
          </a:bodyPr>
          <a:lstStyle>
            <a:lvl1pPr algn="r">
              <a:defRPr sz="900" baseline="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85" name="Text Placeholder 6"/>
          <p:cNvSpPr>
            <a:spLocks noGrp="1"/>
          </p:cNvSpPr>
          <p:nvPr>
            <p:ph type="body" sz="quarter" idx="109" hasCustomPrompt="1"/>
          </p:nvPr>
        </p:nvSpPr>
        <p:spPr>
          <a:xfrm>
            <a:off x="3507495" y="3191856"/>
            <a:ext cx="976223" cy="15807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9" name="Text Placeholder 6"/>
          <p:cNvSpPr>
            <a:spLocks noGrp="1"/>
          </p:cNvSpPr>
          <p:nvPr>
            <p:ph type="body" sz="quarter" idx="110" hasCustomPrompt="1"/>
          </p:nvPr>
        </p:nvSpPr>
        <p:spPr>
          <a:xfrm>
            <a:off x="4558007" y="3206016"/>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0" name="Text Placeholder 6"/>
          <p:cNvSpPr>
            <a:spLocks noGrp="1"/>
          </p:cNvSpPr>
          <p:nvPr>
            <p:ph type="body" sz="quarter" idx="111" hasCustomPrompt="1"/>
          </p:nvPr>
        </p:nvSpPr>
        <p:spPr>
          <a:xfrm>
            <a:off x="5600240" y="3202896"/>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1" name="Text Placeholder 6"/>
          <p:cNvSpPr>
            <a:spLocks noGrp="1"/>
          </p:cNvSpPr>
          <p:nvPr>
            <p:ph type="body" sz="quarter" idx="112" hasCustomPrompt="1"/>
          </p:nvPr>
        </p:nvSpPr>
        <p:spPr>
          <a:xfrm>
            <a:off x="6680133" y="3202896"/>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2" name="Text Placeholder 6"/>
          <p:cNvSpPr>
            <a:spLocks noGrp="1"/>
          </p:cNvSpPr>
          <p:nvPr>
            <p:ph type="body" sz="quarter" idx="113" hasCustomPrompt="1"/>
          </p:nvPr>
        </p:nvSpPr>
        <p:spPr>
          <a:xfrm>
            <a:off x="7725470" y="3194256"/>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6" name="TextBox 92"/>
          <p:cNvSpPr txBox="1"/>
          <p:nvPr userDrawn="1"/>
        </p:nvSpPr>
        <p:spPr>
          <a:xfrm>
            <a:off x="4162179" y="714753"/>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107" name="Picture Placeholder 16"/>
          <p:cNvSpPr>
            <a:spLocks noGrp="1"/>
          </p:cNvSpPr>
          <p:nvPr>
            <p:ph type="pic" sz="quarter" idx="124"/>
          </p:nvPr>
        </p:nvSpPr>
        <p:spPr>
          <a:xfrm>
            <a:off x="298187" y="593476"/>
            <a:ext cx="745964" cy="96622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108" name="Picture Placeholder 16"/>
          <p:cNvSpPr>
            <a:spLocks noGrp="1"/>
          </p:cNvSpPr>
          <p:nvPr>
            <p:ph type="pic" sz="quarter" idx="125"/>
          </p:nvPr>
        </p:nvSpPr>
        <p:spPr>
          <a:xfrm>
            <a:off x="11135775" y="589267"/>
            <a:ext cx="745964" cy="96622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109" name="Text Placeholder 6"/>
          <p:cNvSpPr>
            <a:spLocks noGrp="1"/>
          </p:cNvSpPr>
          <p:nvPr>
            <p:ph type="body" sz="quarter" idx="126" hasCustomPrompt="1"/>
          </p:nvPr>
        </p:nvSpPr>
        <p:spPr>
          <a:xfrm>
            <a:off x="10830926" y="1522713"/>
            <a:ext cx="1253912" cy="207190"/>
          </a:xfrm>
        </p:spPr>
        <p:txBody>
          <a:bodyPr>
            <a:noAutofit/>
          </a:bodyPr>
          <a:lstStyle>
            <a:lvl1pPr algn="r">
              <a:defRPr sz="900" baseline="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12" name="Picture Placeholder 16"/>
          <p:cNvSpPr>
            <a:spLocks noGrp="1"/>
          </p:cNvSpPr>
          <p:nvPr>
            <p:ph type="pic" sz="quarter" idx="150"/>
          </p:nvPr>
        </p:nvSpPr>
        <p:spPr>
          <a:xfrm>
            <a:off x="11218763" y="390276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latin typeface="Calibri" panose="020F0502020204030204" pitchFamily="34" charset="0"/>
              </a:defRPr>
            </a:lvl1pPr>
          </a:lstStyle>
          <a:p>
            <a:endParaRPr lang="en-US" dirty="0"/>
          </a:p>
        </p:txBody>
      </p:sp>
      <p:sp>
        <p:nvSpPr>
          <p:cNvPr id="113" name="Text Placeholder 6"/>
          <p:cNvSpPr>
            <a:spLocks noGrp="1"/>
          </p:cNvSpPr>
          <p:nvPr>
            <p:ph type="body" sz="quarter" idx="151" hasCustomPrompt="1"/>
          </p:nvPr>
        </p:nvSpPr>
        <p:spPr>
          <a:xfrm>
            <a:off x="11240849" y="4957461"/>
            <a:ext cx="764894" cy="152516"/>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14" name="Picture Placeholder 16"/>
          <p:cNvSpPr>
            <a:spLocks noGrp="1"/>
          </p:cNvSpPr>
          <p:nvPr>
            <p:ph type="pic" sz="quarter" idx="152"/>
          </p:nvPr>
        </p:nvSpPr>
        <p:spPr>
          <a:xfrm>
            <a:off x="10215188" y="390533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latin typeface="Calibri" panose="020F0502020204030204" pitchFamily="34" charset="0"/>
              </a:defRPr>
            </a:lvl1pPr>
          </a:lstStyle>
          <a:p>
            <a:endParaRPr lang="en-US" dirty="0"/>
          </a:p>
        </p:txBody>
      </p:sp>
      <p:sp>
        <p:nvSpPr>
          <p:cNvPr id="115" name="Text Placeholder 6"/>
          <p:cNvSpPr>
            <a:spLocks noGrp="1"/>
          </p:cNvSpPr>
          <p:nvPr>
            <p:ph type="body" sz="quarter" idx="153" hasCustomPrompt="1"/>
          </p:nvPr>
        </p:nvSpPr>
        <p:spPr>
          <a:xfrm>
            <a:off x="10231390" y="4960085"/>
            <a:ext cx="764894" cy="152516"/>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16" name="Text Placeholder 6"/>
          <p:cNvSpPr>
            <a:spLocks noGrp="1"/>
          </p:cNvSpPr>
          <p:nvPr>
            <p:ph type="body" sz="quarter" idx="154" hasCustomPrompt="1"/>
          </p:nvPr>
        </p:nvSpPr>
        <p:spPr>
          <a:xfrm>
            <a:off x="71375" y="1521704"/>
            <a:ext cx="1238559" cy="220234"/>
          </a:xfrm>
        </p:spPr>
        <p:txBody>
          <a:bodyPr>
            <a:noAutofit/>
          </a:bodyPr>
          <a:lstStyle>
            <a:lvl1pPr algn="r">
              <a:defRPr sz="900" baseline="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17" name="Picture Placeholder 16"/>
          <p:cNvSpPr>
            <a:spLocks noGrp="1"/>
          </p:cNvSpPr>
          <p:nvPr>
            <p:ph type="pic" sz="quarter" idx="214"/>
          </p:nvPr>
        </p:nvSpPr>
        <p:spPr>
          <a:xfrm>
            <a:off x="11058934" y="5582732"/>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18" name="Text Placeholder 6"/>
          <p:cNvSpPr>
            <a:spLocks noGrp="1"/>
          </p:cNvSpPr>
          <p:nvPr>
            <p:ph type="body" sz="quarter" idx="215" hasCustomPrompt="1"/>
          </p:nvPr>
        </p:nvSpPr>
        <p:spPr>
          <a:xfrm>
            <a:off x="11067302" y="6278003"/>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19" name="Picture Placeholder 16"/>
          <p:cNvSpPr>
            <a:spLocks noGrp="1"/>
          </p:cNvSpPr>
          <p:nvPr>
            <p:ph type="pic" sz="quarter" idx="218"/>
          </p:nvPr>
        </p:nvSpPr>
        <p:spPr>
          <a:xfrm>
            <a:off x="11579902" y="5582098"/>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25" name="Picture Placeholder 16"/>
          <p:cNvSpPr>
            <a:spLocks noGrp="1"/>
          </p:cNvSpPr>
          <p:nvPr>
            <p:ph type="pic" sz="quarter" idx="221"/>
          </p:nvPr>
        </p:nvSpPr>
        <p:spPr>
          <a:xfrm>
            <a:off x="9207304" y="390753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latin typeface="Calibri" panose="020F0502020204030204" pitchFamily="34" charset="0"/>
              </a:defRPr>
            </a:lvl1pPr>
          </a:lstStyle>
          <a:p>
            <a:endParaRPr lang="en-US" dirty="0"/>
          </a:p>
        </p:txBody>
      </p:sp>
      <p:sp>
        <p:nvSpPr>
          <p:cNvPr id="126" name="Text Placeholder 6"/>
          <p:cNvSpPr>
            <a:spLocks noGrp="1"/>
          </p:cNvSpPr>
          <p:nvPr>
            <p:ph type="body" sz="quarter" idx="222" hasCustomPrompt="1"/>
          </p:nvPr>
        </p:nvSpPr>
        <p:spPr>
          <a:xfrm>
            <a:off x="9229390" y="4962236"/>
            <a:ext cx="764894" cy="152516"/>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27" name="Picture Placeholder 16"/>
          <p:cNvSpPr>
            <a:spLocks noGrp="1"/>
          </p:cNvSpPr>
          <p:nvPr>
            <p:ph type="pic" sz="quarter" idx="223"/>
          </p:nvPr>
        </p:nvSpPr>
        <p:spPr>
          <a:xfrm>
            <a:off x="8203729" y="391011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latin typeface="Calibri" panose="020F0502020204030204" pitchFamily="34" charset="0"/>
              </a:defRPr>
            </a:lvl1pPr>
          </a:lstStyle>
          <a:p>
            <a:endParaRPr lang="en-US" dirty="0"/>
          </a:p>
        </p:txBody>
      </p:sp>
      <p:sp>
        <p:nvSpPr>
          <p:cNvPr id="128" name="Text Placeholder 6"/>
          <p:cNvSpPr>
            <a:spLocks noGrp="1"/>
          </p:cNvSpPr>
          <p:nvPr>
            <p:ph type="body" sz="quarter" idx="224" hasCustomPrompt="1"/>
          </p:nvPr>
        </p:nvSpPr>
        <p:spPr>
          <a:xfrm>
            <a:off x="8219931" y="4964860"/>
            <a:ext cx="764894" cy="152516"/>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29" name="Picture Placeholder 16"/>
          <p:cNvSpPr>
            <a:spLocks noGrp="1"/>
          </p:cNvSpPr>
          <p:nvPr>
            <p:ph type="pic" sz="quarter" idx="225"/>
          </p:nvPr>
        </p:nvSpPr>
        <p:spPr>
          <a:xfrm>
            <a:off x="7187894" y="3903934"/>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latin typeface="Calibri" panose="020F0502020204030204" pitchFamily="34" charset="0"/>
              </a:defRPr>
            </a:lvl1pPr>
          </a:lstStyle>
          <a:p>
            <a:endParaRPr lang="en-US" dirty="0"/>
          </a:p>
        </p:txBody>
      </p:sp>
      <p:sp>
        <p:nvSpPr>
          <p:cNvPr id="130" name="Text Placeholder 6"/>
          <p:cNvSpPr>
            <a:spLocks noGrp="1"/>
          </p:cNvSpPr>
          <p:nvPr>
            <p:ph type="body" sz="quarter" idx="226" hasCustomPrompt="1"/>
          </p:nvPr>
        </p:nvSpPr>
        <p:spPr>
          <a:xfrm>
            <a:off x="7209980" y="4958632"/>
            <a:ext cx="764894" cy="152516"/>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31" name="Picture Placeholder 16"/>
          <p:cNvSpPr>
            <a:spLocks noGrp="1"/>
          </p:cNvSpPr>
          <p:nvPr>
            <p:ph type="pic" sz="quarter" idx="227"/>
          </p:nvPr>
        </p:nvSpPr>
        <p:spPr>
          <a:xfrm>
            <a:off x="6184319" y="390650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latin typeface="Calibri" panose="020F0502020204030204" pitchFamily="34" charset="0"/>
              </a:defRPr>
            </a:lvl1pPr>
          </a:lstStyle>
          <a:p>
            <a:endParaRPr lang="en-US" dirty="0"/>
          </a:p>
        </p:txBody>
      </p:sp>
      <p:sp>
        <p:nvSpPr>
          <p:cNvPr id="132" name="Text Placeholder 6"/>
          <p:cNvSpPr>
            <a:spLocks noGrp="1"/>
          </p:cNvSpPr>
          <p:nvPr>
            <p:ph type="body" sz="quarter" idx="228" hasCustomPrompt="1"/>
          </p:nvPr>
        </p:nvSpPr>
        <p:spPr>
          <a:xfrm>
            <a:off x="6200521" y="4961256"/>
            <a:ext cx="764894" cy="152516"/>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33" name="Picture Placeholder 16"/>
          <p:cNvSpPr>
            <a:spLocks noGrp="1"/>
          </p:cNvSpPr>
          <p:nvPr>
            <p:ph type="pic" sz="quarter" idx="229"/>
          </p:nvPr>
        </p:nvSpPr>
        <p:spPr>
          <a:xfrm>
            <a:off x="5176435" y="390870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latin typeface="Calibri" panose="020F0502020204030204" pitchFamily="34" charset="0"/>
              </a:defRPr>
            </a:lvl1pPr>
          </a:lstStyle>
          <a:p>
            <a:endParaRPr lang="en-US" dirty="0"/>
          </a:p>
        </p:txBody>
      </p:sp>
      <p:sp>
        <p:nvSpPr>
          <p:cNvPr id="134" name="Text Placeholder 6"/>
          <p:cNvSpPr>
            <a:spLocks noGrp="1"/>
          </p:cNvSpPr>
          <p:nvPr>
            <p:ph type="body" sz="quarter" idx="230" hasCustomPrompt="1"/>
          </p:nvPr>
        </p:nvSpPr>
        <p:spPr>
          <a:xfrm>
            <a:off x="5198521" y="4963407"/>
            <a:ext cx="764894" cy="152516"/>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35" name="Picture Placeholder 16"/>
          <p:cNvSpPr>
            <a:spLocks noGrp="1"/>
          </p:cNvSpPr>
          <p:nvPr>
            <p:ph type="pic" sz="quarter" idx="231"/>
          </p:nvPr>
        </p:nvSpPr>
        <p:spPr>
          <a:xfrm>
            <a:off x="4172860" y="3911284"/>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latin typeface="Calibri" panose="020F0502020204030204" pitchFamily="34" charset="0"/>
              </a:defRPr>
            </a:lvl1pPr>
          </a:lstStyle>
          <a:p>
            <a:endParaRPr lang="en-US" dirty="0"/>
          </a:p>
        </p:txBody>
      </p:sp>
      <p:sp>
        <p:nvSpPr>
          <p:cNvPr id="136" name="Text Placeholder 6"/>
          <p:cNvSpPr>
            <a:spLocks noGrp="1"/>
          </p:cNvSpPr>
          <p:nvPr>
            <p:ph type="body" sz="quarter" idx="232" hasCustomPrompt="1"/>
          </p:nvPr>
        </p:nvSpPr>
        <p:spPr>
          <a:xfrm>
            <a:off x="4189062" y="4966031"/>
            <a:ext cx="764894" cy="152516"/>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37" name="Picture Placeholder 16"/>
          <p:cNvSpPr>
            <a:spLocks noGrp="1"/>
          </p:cNvSpPr>
          <p:nvPr>
            <p:ph type="pic" sz="quarter" idx="233"/>
          </p:nvPr>
        </p:nvSpPr>
        <p:spPr>
          <a:xfrm>
            <a:off x="3158363" y="390615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latin typeface="Calibri" panose="020F0502020204030204" pitchFamily="34" charset="0"/>
              </a:defRPr>
            </a:lvl1pPr>
          </a:lstStyle>
          <a:p>
            <a:endParaRPr lang="en-US" dirty="0"/>
          </a:p>
        </p:txBody>
      </p:sp>
      <p:sp>
        <p:nvSpPr>
          <p:cNvPr id="138" name="Text Placeholder 6"/>
          <p:cNvSpPr>
            <a:spLocks noGrp="1"/>
          </p:cNvSpPr>
          <p:nvPr>
            <p:ph type="body" sz="quarter" idx="234" hasCustomPrompt="1"/>
          </p:nvPr>
        </p:nvSpPr>
        <p:spPr>
          <a:xfrm>
            <a:off x="3180449" y="4960850"/>
            <a:ext cx="764894" cy="152516"/>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39" name="Picture Placeholder 16"/>
          <p:cNvSpPr>
            <a:spLocks noGrp="1"/>
          </p:cNvSpPr>
          <p:nvPr>
            <p:ph type="pic" sz="quarter" idx="235"/>
          </p:nvPr>
        </p:nvSpPr>
        <p:spPr>
          <a:xfrm>
            <a:off x="2154788" y="390872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latin typeface="Calibri" panose="020F0502020204030204" pitchFamily="34" charset="0"/>
              </a:defRPr>
            </a:lvl1pPr>
          </a:lstStyle>
          <a:p>
            <a:endParaRPr lang="en-US" dirty="0"/>
          </a:p>
        </p:txBody>
      </p:sp>
      <p:sp>
        <p:nvSpPr>
          <p:cNvPr id="140" name="Text Placeholder 6"/>
          <p:cNvSpPr>
            <a:spLocks noGrp="1"/>
          </p:cNvSpPr>
          <p:nvPr>
            <p:ph type="body" sz="quarter" idx="236" hasCustomPrompt="1"/>
          </p:nvPr>
        </p:nvSpPr>
        <p:spPr>
          <a:xfrm>
            <a:off x="2170990" y="4963474"/>
            <a:ext cx="764894" cy="152516"/>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1" name="Picture Placeholder 16"/>
          <p:cNvSpPr>
            <a:spLocks noGrp="1"/>
          </p:cNvSpPr>
          <p:nvPr>
            <p:ph type="pic" sz="quarter" idx="237"/>
          </p:nvPr>
        </p:nvSpPr>
        <p:spPr>
          <a:xfrm>
            <a:off x="1146904" y="391092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latin typeface="Calibri" panose="020F0502020204030204" pitchFamily="34" charset="0"/>
              </a:defRPr>
            </a:lvl1pPr>
          </a:lstStyle>
          <a:p>
            <a:endParaRPr lang="en-US" dirty="0"/>
          </a:p>
        </p:txBody>
      </p:sp>
      <p:sp>
        <p:nvSpPr>
          <p:cNvPr id="142" name="Text Placeholder 6"/>
          <p:cNvSpPr>
            <a:spLocks noGrp="1"/>
          </p:cNvSpPr>
          <p:nvPr>
            <p:ph type="body" sz="quarter" idx="238" hasCustomPrompt="1"/>
          </p:nvPr>
        </p:nvSpPr>
        <p:spPr>
          <a:xfrm>
            <a:off x="1168990" y="4965625"/>
            <a:ext cx="764894" cy="152516"/>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3" name="Picture Placeholder 16"/>
          <p:cNvSpPr>
            <a:spLocks noGrp="1"/>
          </p:cNvSpPr>
          <p:nvPr>
            <p:ph type="pic" sz="quarter" idx="239"/>
          </p:nvPr>
        </p:nvSpPr>
        <p:spPr>
          <a:xfrm>
            <a:off x="143329" y="391350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latin typeface="Calibri" panose="020F0502020204030204" pitchFamily="34" charset="0"/>
              </a:defRPr>
            </a:lvl1pPr>
          </a:lstStyle>
          <a:p>
            <a:endParaRPr lang="en-US" dirty="0"/>
          </a:p>
        </p:txBody>
      </p:sp>
      <p:sp>
        <p:nvSpPr>
          <p:cNvPr id="144" name="Text Placeholder 6"/>
          <p:cNvSpPr>
            <a:spLocks noGrp="1"/>
          </p:cNvSpPr>
          <p:nvPr>
            <p:ph type="body" sz="quarter" idx="240" hasCustomPrompt="1"/>
          </p:nvPr>
        </p:nvSpPr>
        <p:spPr>
          <a:xfrm>
            <a:off x="159531" y="4968249"/>
            <a:ext cx="764894" cy="152516"/>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5" name="Rectangle 8"/>
          <p:cNvSpPr/>
          <p:nvPr userDrawn="1"/>
        </p:nvSpPr>
        <p:spPr>
          <a:xfrm>
            <a:off x="422733" y="3423372"/>
            <a:ext cx="1145673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6" name="Text Placeholder 6"/>
          <p:cNvSpPr>
            <a:spLocks noGrp="1"/>
          </p:cNvSpPr>
          <p:nvPr>
            <p:ph type="body" sz="quarter" idx="241" hasCustomPrompt="1"/>
          </p:nvPr>
        </p:nvSpPr>
        <p:spPr>
          <a:xfrm>
            <a:off x="11585754" y="6278551"/>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7" name="Picture Placeholder 16"/>
          <p:cNvSpPr>
            <a:spLocks noGrp="1"/>
          </p:cNvSpPr>
          <p:nvPr>
            <p:ph type="pic" sz="quarter" idx="242"/>
          </p:nvPr>
        </p:nvSpPr>
        <p:spPr>
          <a:xfrm>
            <a:off x="10016177" y="5582233"/>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48" name="Text Placeholder 6"/>
          <p:cNvSpPr>
            <a:spLocks noGrp="1"/>
          </p:cNvSpPr>
          <p:nvPr>
            <p:ph type="body" sz="quarter" idx="243" hasCustomPrompt="1"/>
          </p:nvPr>
        </p:nvSpPr>
        <p:spPr>
          <a:xfrm>
            <a:off x="10024545" y="6277504"/>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49" name="Picture Placeholder 16"/>
          <p:cNvSpPr>
            <a:spLocks noGrp="1"/>
          </p:cNvSpPr>
          <p:nvPr>
            <p:ph type="pic" sz="quarter" idx="244"/>
          </p:nvPr>
        </p:nvSpPr>
        <p:spPr>
          <a:xfrm>
            <a:off x="10537145" y="5581599"/>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50" name="Text Placeholder 6"/>
          <p:cNvSpPr>
            <a:spLocks noGrp="1"/>
          </p:cNvSpPr>
          <p:nvPr>
            <p:ph type="body" sz="quarter" idx="245" hasCustomPrompt="1"/>
          </p:nvPr>
        </p:nvSpPr>
        <p:spPr>
          <a:xfrm>
            <a:off x="10542997" y="6278052"/>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1" name="Picture Placeholder 16"/>
          <p:cNvSpPr>
            <a:spLocks noGrp="1"/>
          </p:cNvSpPr>
          <p:nvPr>
            <p:ph type="pic" sz="quarter" idx="246"/>
          </p:nvPr>
        </p:nvSpPr>
        <p:spPr>
          <a:xfrm>
            <a:off x="8975696" y="5583610"/>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52" name="Text Placeholder 6"/>
          <p:cNvSpPr>
            <a:spLocks noGrp="1"/>
          </p:cNvSpPr>
          <p:nvPr>
            <p:ph type="body" sz="quarter" idx="247" hasCustomPrompt="1"/>
          </p:nvPr>
        </p:nvSpPr>
        <p:spPr>
          <a:xfrm>
            <a:off x="8984064" y="6278881"/>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3" name="Picture Placeholder 16"/>
          <p:cNvSpPr>
            <a:spLocks noGrp="1"/>
          </p:cNvSpPr>
          <p:nvPr>
            <p:ph type="pic" sz="quarter" idx="248"/>
          </p:nvPr>
        </p:nvSpPr>
        <p:spPr>
          <a:xfrm>
            <a:off x="9496664" y="5582976"/>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54" name="Text Placeholder 6"/>
          <p:cNvSpPr>
            <a:spLocks noGrp="1"/>
          </p:cNvSpPr>
          <p:nvPr>
            <p:ph type="body" sz="quarter" idx="249" hasCustomPrompt="1"/>
          </p:nvPr>
        </p:nvSpPr>
        <p:spPr>
          <a:xfrm>
            <a:off x="9502516" y="6279429"/>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5" name="Picture Placeholder 16"/>
          <p:cNvSpPr>
            <a:spLocks noGrp="1"/>
          </p:cNvSpPr>
          <p:nvPr>
            <p:ph type="pic" sz="quarter" idx="250"/>
          </p:nvPr>
        </p:nvSpPr>
        <p:spPr>
          <a:xfrm>
            <a:off x="7932939" y="5583111"/>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56" name="Text Placeholder 6"/>
          <p:cNvSpPr>
            <a:spLocks noGrp="1"/>
          </p:cNvSpPr>
          <p:nvPr>
            <p:ph type="body" sz="quarter" idx="251" hasCustomPrompt="1"/>
          </p:nvPr>
        </p:nvSpPr>
        <p:spPr>
          <a:xfrm>
            <a:off x="7941307" y="6278382"/>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7" name="Picture Placeholder 16"/>
          <p:cNvSpPr>
            <a:spLocks noGrp="1"/>
          </p:cNvSpPr>
          <p:nvPr>
            <p:ph type="pic" sz="quarter" idx="252"/>
          </p:nvPr>
        </p:nvSpPr>
        <p:spPr>
          <a:xfrm>
            <a:off x="8453907" y="5582477"/>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58" name="Text Placeholder 6"/>
          <p:cNvSpPr>
            <a:spLocks noGrp="1"/>
          </p:cNvSpPr>
          <p:nvPr>
            <p:ph type="body" sz="quarter" idx="253" hasCustomPrompt="1"/>
          </p:nvPr>
        </p:nvSpPr>
        <p:spPr>
          <a:xfrm>
            <a:off x="8459759" y="6278930"/>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9" name="Picture Placeholder 16"/>
          <p:cNvSpPr>
            <a:spLocks noGrp="1"/>
          </p:cNvSpPr>
          <p:nvPr>
            <p:ph type="pic" sz="quarter" idx="254"/>
          </p:nvPr>
        </p:nvSpPr>
        <p:spPr>
          <a:xfrm>
            <a:off x="6895013" y="5584382"/>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60" name="Text Placeholder 6"/>
          <p:cNvSpPr>
            <a:spLocks noGrp="1"/>
          </p:cNvSpPr>
          <p:nvPr>
            <p:ph type="body" sz="quarter" idx="255" hasCustomPrompt="1"/>
          </p:nvPr>
        </p:nvSpPr>
        <p:spPr>
          <a:xfrm>
            <a:off x="6903381" y="6279653"/>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1" name="Picture Placeholder 16"/>
          <p:cNvSpPr>
            <a:spLocks noGrp="1"/>
          </p:cNvSpPr>
          <p:nvPr>
            <p:ph type="pic" sz="quarter" idx="256"/>
          </p:nvPr>
        </p:nvSpPr>
        <p:spPr>
          <a:xfrm>
            <a:off x="7415981" y="5583748"/>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62" name="Text Placeholder 6"/>
          <p:cNvSpPr>
            <a:spLocks noGrp="1"/>
          </p:cNvSpPr>
          <p:nvPr>
            <p:ph type="body" sz="quarter" idx="257" hasCustomPrompt="1"/>
          </p:nvPr>
        </p:nvSpPr>
        <p:spPr>
          <a:xfrm>
            <a:off x="7421833" y="6280201"/>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3" name="Picture Placeholder 16"/>
          <p:cNvSpPr>
            <a:spLocks noGrp="1"/>
          </p:cNvSpPr>
          <p:nvPr>
            <p:ph type="pic" sz="quarter" idx="258"/>
          </p:nvPr>
        </p:nvSpPr>
        <p:spPr>
          <a:xfrm>
            <a:off x="5852256" y="5583883"/>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64" name="Text Placeholder 6"/>
          <p:cNvSpPr>
            <a:spLocks noGrp="1"/>
          </p:cNvSpPr>
          <p:nvPr>
            <p:ph type="body" sz="quarter" idx="259" hasCustomPrompt="1"/>
          </p:nvPr>
        </p:nvSpPr>
        <p:spPr>
          <a:xfrm>
            <a:off x="5860624" y="6279154"/>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5" name="Picture Placeholder 16"/>
          <p:cNvSpPr>
            <a:spLocks noGrp="1"/>
          </p:cNvSpPr>
          <p:nvPr>
            <p:ph type="pic" sz="quarter" idx="260"/>
          </p:nvPr>
        </p:nvSpPr>
        <p:spPr>
          <a:xfrm>
            <a:off x="6373224" y="5583249"/>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66" name="Text Placeholder 6"/>
          <p:cNvSpPr>
            <a:spLocks noGrp="1"/>
          </p:cNvSpPr>
          <p:nvPr>
            <p:ph type="body" sz="quarter" idx="261" hasCustomPrompt="1"/>
          </p:nvPr>
        </p:nvSpPr>
        <p:spPr>
          <a:xfrm>
            <a:off x="6379076" y="6279702"/>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7" name="Picture Placeholder 16"/>
          <p:cNvSpPr>
            <a:spLocks noGrp="1"/>
          </p:cNvSpPr>
          <p:nvPr>
            <p:ph type="pic" sz="quarter" idx="262"/>
          </p:nvPr>
        </p:nvSpPr>
        <p:spPr>
          <a:xfrm>
            <a:off x="4811775" y="5585260"/>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68" name="Text Placeholder 6"/>
          <p:cNvSpPr>
            <a:spLocks noGrp="1"/>
          </p:cNvSpPr>
          <p:nvPr>
            <p:ph type="body" sz="quarter" idx="263" hasCustomPrompt="1"/>
          </p:nvPr>
        </p:nvSpPr>
        <p:spPr>
          <a:xfrm>
            <a:off x="4820143" y="6280531"/>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69" name="Picture Placeholder 16"/>
          <p:cNvSpPr>
            <a:spLocks noGrp="1"/>
          </p:cNvSpPr>
          <p:nvPr>
            <p:ph type="pic" sz="quarter" idx="264"/>
          </p:nvPr>
        </p:nvSpPr>
        <p:spPr>
          <a:xfrm>
            <a:off x="5332743" y="5584626"/>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70" name="Text Placeholder 6"/>
          <p:cNvSpPr>
            <a:spLocks noGrp="1"/>
          </p:cNvSpPr>
          <p:nvPr>
            <p:ph type="body" sz="quarter" idx="265" hasCustomPrompt="1"/>
          </p:nvPr>
        </p:nvSpPr>
        <p:spPr>
          <a:xfrm>
            <a:off x="5338595" y="6281079"/>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1" name="Picture Placeholder 16"/>
          <p:cNvSpPr>
            <a:spLocks noGrp="1"/>
          </p:cNvSpPr>
          <p:nvPr>
            <p:ph type="pic" sz="quarter" idx="266"/>
          </p:nvPr>
        </p:nvSpPr>
        <p:spPr>
          <a:xfrm>
            <a:off x="3769018" y="5584761"/>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72" name="Text Placeholder 6"/>
          <p:cNvSpPr>
            <a:spLocks noGrp="1"/>
          </p:cNvSpPr>
          <p:nvPr>
            <p:ph type="body" sz="quarter" idx="267" hasCustomPrompt="1"/>
          </p:nvPr>
        </p:nvSpPr>
        <p:spPr>
          <a:xfrm>
            <a:off x="3777386" y="6280032"/>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3" name="Picture Placeholder 16"/>
          <p:cNvSpPr>
            <a:spLocks noGrp="1"/>
          </p:cNvSpPr>
          <p:nvPr>
            <p:ph type="pic" sz="quarter" idx="268"/>
          </p:nvPr>
        </p:nvSpPr>
        <p:spPr>
          <a:xfrm>
            <a:off x="4289986" y="5584127"/>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74" name="Text Placeholder 6"/>
          <p:cNvSpPr>
            <a:spLocks noGrp="1"/>
          </p:cNvSpPr>
          <p:nvPr>
            <p:ph type="body" sz="quarter" idx="269" hasCustomPrompt="1"/>
          </p:nvPr>
        </p:nvSpPr>
        <p:spPr>
          <a:xfrm>
            <a:off x="4295838" y="6280580"/>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5" name="Picture Placeholder 16"/>
          <p:cNvSpPr>
            <a:spLocks noGrp="1"/>
          </p:cNvSpPr>
          <p:nvPr>
            <p:ph type="pic" sz="quarter" idx="270"/>
          </p:nvPr>
        </p:nvSpPr>
        <p:spPr>
          <a:xfrm>
            <a:off x="2728369" y="5582723"/>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76" name="Text Placeholder 6"/>
          <p:cNvSpPr>
            <a:spLocks noGrp="1"/>
          </p:cNvSpPr>
          <p:nvPr>
            <p:ph type="body" sz="quarter" idx="271" hasCustomPrompt="1"/>
          </p:nvPr>
        </p:nvSpPr>
        <p:spPr>
          <a:xfrm>
            <a:off x="2736737" y="6277994"/>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7" name="Picture Placeholder 16"/>
          <p:cNvSpPr>
            <a:spLocks noGrp="1"/>
          </p:cNvSpPr>
          <p:nvPr>
            <p:ph type="pic" sz="quarter" idx="272"/>
          </p:nvPr>
        </p:nvSpPr>
        <p:spPr>
          <a:xfrm>
            <a:off x="3249337" y="5582089"/>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78" name="Text Placeholder 6"/>
          <p:cNvSpPr>
            <a:spLocks noGrp="1"/>
          </p:cNvSpPr>
          <p:nvPr>
            <p:ph type="body" sz="quarter" idx="273" hasCustomPrompt="1"/>
          </p:nvPr>
        </p:nvSpPr>
        <p:spPr>
          <a:xfrm>
            <a:off x="3255189" y="6278542"/>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9" name="Picture Placeholder 16"/>
          <p:cNvSpPr>
            <a:spLocks noGrp="1"/>
          </p:cNvSpPr>
          <p:nvPr>
            <p:ph type="pic" sz="quarter" idx="274"/>
          </p:nvPr>
        </p:nvSpPr>
        <p:spPr>
          <a:xfrm>
            <a:off x="1685612" y="5582224"/>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80" name="Text Placeholder 6"/>
          <p:cNvSpPr>
            <a:spLocks noGrp="1"/>
          </p:cNvSpPr>
          <p:nvPr>
            <p:ph type="body" sz="quarter" idx="275" hasCustomPrompt="1"/>
          </p:nvPr>
        </p:nvSpPr>
        <p:spPr>
          <a:xfrm>
            <a:off x="1693980" y="6277495"/>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1" name="Picture Placeholder 16"/>
          <p:cNvSpPr>
            <a:spLocks noGrp="1"/>
          </p:cNvSpPr>
          <p:nvPr>
            <p:ph type="pic" sz="quarter" idx="276"/>
          </p:nvPr>
        </p:nvSpPr>
        <p:spPr>
          <a:xfrm>
            <a:off x="2206580" y="5581590"/>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82" name="Text Placeholder 6"/>
          <p:cNvSpPr>
            <a:spLocks noGrp="1"/>
          </p:cNvSpPr>
          <p:nvPr>
            <p:ph type="body" sz="quarter" idx="277" hasCustomPrompt="1"/>
          </p:nvPr>
        </p:nvSpPr>
        <p:spPr>
          <a:xfrm>
            <a:off x="2212432" y="6278043"/>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3" name="Picture Placeholder 16"/>
          <p:cNvSpPr>
            <a:spLocks noGrp="1"/>
          </p:cNvSpPr>
          <p:nvPr>
            <p:ph type="pic" sz="quarter" idx="278"/>
          </p:nvPr>
        </p:nvSpPr>
        <p:spPr>
          <a:xfrm>
            <a:off x="645131" y="5583601"/>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84" name="Text Placeholder 6"/>
          <p:cNvSpPr>
            <a:spLocks noGrp="1"/>
          </p:cNvSpPr>
          <p:nvPr>
            <p:ph type="body" sz="quarter" idx="279" hasCustomPrompt="1"/>
          </p:nvPr>
        </p:nvSpPr>
        <p:spPr>
          <a:xfrm>
            <a:off x="653499" y="6278872"/>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5" name="Picture Placeholder 16"/>
          <p:cNvSpPr>
            <a:spLocks noGrp="1"/>
          </p:cNvSpPr>
          <p:nvPr>
            <p:ph type="pic" sz="quarter" idx="280"/>
          </p:nvPr>
        </p:nvSpPr>
        <p:spPr>
          <a:xfrm>
            <a:off x="1166099" y="5582967"/>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86" name="Text Placeholder 6"/>
          <p:cNvSpPr>
            <a:spLocks noGrp="1"/>
          </p:cNvSpPr>
          <p:nvPr>
            <p:ph type="body" sz="quarter" idx="281" hasCustomPrompt="1"/>
          </p:nvPr>
        </p:nvSpPr>
        <p:spPr>
          <a:xfrm>
            <a:off x="1171951" y="6279420"/>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7" name="Picture Placeholder 16"/>
          <p:cNvSpPr>
            <a:spLocks noGrp="1"/>
          </p:cNvSpPr>
          <p:nvPr>
            <p:ph type="pic" sz="quarter" idx="284"/>
          </p:nvPr>
        </p:nvSpPr>
        <p:spPr>
          <a:xfrm>
            <a:off x="123342" y="5582468"/>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500">
                <a:solidFill>
                  <a:schemeClr val="bg2">
                    <a:lumMod val="75000"/>
                  </a:schemeClr>
                </a:solidFill>
                <a:latin typeface="Calibri" panose="020F0502020204030204" pitchFamily="34" charset="0"/>
              </a:defRPr>
            </a:lvl1pPr>
          </a:lstStyle>
          <a:p>
            <a:endParaRPr lang="en-US" dirty="0"/>
          </a:p>
        </p:txBody>
      </p:sp>
      <p:sp>
        <p:nvSpPr>
          <p:cNvPr id="188" name="Text Placeholder 6"/>
          <p:cNvSpPr>
            <a:spLocks noGrp="1"/>
          </p:cNvSpPr>
          <p:nvPr>
            <p:ph type="body" sz="quarter" idx="285" hasCustomPrompt="1"/>
          </p:nvPr>
        </p:nvSpPr>
        <p:spPr>
          <a:xfrm>
            <a:off x="129194" y="6278921"/>
            <a:ext cx="465781" cy="81854"/>
          </a:xfrm>
        </p:spPr>
        <p:txBody>
          <a:bodyPr anchor="ct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9" name="Picture Placeholder 16"/>
          <p:cNvSpPr>
            <a:spLocks noGrp="1"/>
          </p:cNvSpPr>
          <p:nvPr>
            <p:ph type="pic" sz="quarter" idx="287"/>
          </p:nvPr>
        </p:nvSpPr>
        <p:spPr>
          <a:xfrm>
            <a:off x="10984153" y="217648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190" name="Picture Placeholder 16"/>
          <p:cNvSpPr>
            <a:spLocks noGrp="1"/>
          </p:cNvSpPr>
          <p:nvPr>
            <p:ph type="pic" sz="quarter" idx="288"/>
          </p:nvPr>
        </p:nvSpPr>
        <p:spPr>
          <a:xfrm>
            <a:off x="9935527" y="218443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191" name="Picture Placeholder 16"/>
          <p:cNvSpPr>
            <a:spLocks noGrp="1"/>
          </p:cNvSpPr>
          <p:nvPr>
            <p:ph type="pic" sz="quarter" idx="290"/>
          </p:nvPr>
        </p:nvSpPr>
        <p:spPr>
          <a:xfrm>
            <a:off x="8888350" y="218925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192" name="Text Placeholder 6"/>
          <p:cNvSpPr>
            <a:spLocks noGrp="1"/>
          </p:cNvSpPr>
          <p:nvPr>
            <p:ph type="body" sz="quarter" idx="291" hasCustomPrompt="1"/>
          </p:nvPr>
        </p:nvSpPr>
        <p:spPr>
          <a:xfrm>
            <a:off x="8809365" y="3192333"/>
            <a:ext cx="976223" cy="15807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3" name="Text Placeholder 6"/>
          <p:cNvSpPr>
            <a:spLocks noGrp="1"/>
          </p:cNvSpPr>
          <p:nvPr>
            <p:ph type="body" sz="quarter" idx="292" hasCustomPrompt="1"/>
          </p:nvPr>
        </p:nvSpPr>
        <p:spPr>
          <a:xfrm>
            <a:off x="9859877" y="3206493"/>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4" name="Text Placeholder 6"/>
          <p:cNvSpPr>
            <a:spLocks noGrp="1"/>
          </p:cNvSpPr>
          <p:nvPr>
            <p:ph type="body" sz="quarter" idx="293" hasCustomPrompt="1"/>
          </p:nvPr>
        </p:nvSpPr>
        <p:spPr>
          <a:xfrm>
            <a:off x="10902110" y="3203373"/>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5" name="Picture Placeholder 16"/>
          <p:cNvSpPr>
            <a:spLocks noGrp="1"/>
          </p:cNvSpPr>
          <p:nvPr>
            <p:ph type="pic" sz="quarter" idx="294"/>
          </p:nvPr>
        </p:nvSpPr>
        <p:spPr>
          <a:xfrm>
            <a:off x="1477743" y="219090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196" name="Picture Placeholder 16"/>
          <p:cNvSpPr>
            <a:spLocks noGrp="1"/>
          </p:cNvSpPr>
          <p:nvPr>
            <p:ph type="pic" sz="quarter" idx="295"/>
          </p:nvPr>
        </p:nvSpPr>
        <p:spPr>
          <a:xfrm>
            <a:off x="420928" y="218296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197" name="Picture Placeholder 16"/>
          <p:cNvSpPr>
            <a:spLocks noGrp="1"/>
          </p:cNvSpPr>
          <p:nvPr>
            <p:ph type="pic" sz="quarter" idx="297"/>
          </p:nvPr>
        </p:nvSpPr>
        <p:spPr>
          <a:xfrm>
            <a:off x="2533881" y="218396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198" name="Text Placeholder 6"/>
          <p:cNvSpPr>
            <a:spLocks noGrp="1"/>
          </p:cNvSpPr>
          <p:nvPr>
            <p:ph type="body" sz="quarter" idx="301" hasCustomPrompt="1"/>
          </p:nvPr>
        </p:nvSpPr>
        <p:spPr>
          <a:xfrm>
            <a:off x="338885" y="3209844"/>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9" name="Text Placeholder 6"/>
          <p:cNvSpPr>
            <a:spLocks noGrp="1"/>
          </p:cNvSpPr>
          <p:nvPr>
            <p:ph type="body" sz="quarter" idx="302" hasCustomPrompt="1"/>
          </p:nvPr>
        </p:nvSpPr>
        <p:spPr>
          <a:xfrm>
            <a:off x="1418778" y="3209844"/>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2" name="Text Placeholder 6"/>
          <p:cNvSpPr>
            <a:spLocks noGrp="1"/>
          </p:cNvSpPr>
          <p:nvPr>
            <p:ph type="body" sz="quarter" idx="303" hasCustomPrompt="1"/>
          </p:nvPr>
        </p:nvSpPr>
        <p:spPr>
          <a:xfrm>
            <a:off x="2464115" y="3201204"/>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3" name="TextBox 92"/>
          <p:cNvSpPr txBox="1"/>
          <p:nvPr userDrawn="1"/>
        </p:nvSpPr>
        <p:spPr>
          <a:xfrm>
            <a:off x="4192910" y="1738016"/>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207" name="TextBox 92"/>
          <p:cNvSpPr txBox="1"/>
          <p:nvPr userDrawn="1"/>
        </p:nvSpPr>
        <p:spPr>
          <a:xfrm>
            <a:off x="4173860" y="3502862"/>
            <a:ext cx="3836930"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209" name="TextBox 92"/>
          <p:cNvSpPr txBox="1"/>
          <p:nvPr userDrawn="1"/>
        </p:nvSpPr>
        <p:spPr>
          <a:xfrm>
            <a:off x="4202274" y="5252792"/>
            <a:ext cx="3745362" cy="338554"/>
          </a:xfrm>
          <a:prstGeom prst="rect">
            <a:avLst/>
          </a:prstGeom>
          <a:noFill/>
        </p:spPr>
        <p:txBody>
          <a:bodyPr wrap="square" rtlCol="0">
            <a:spAutoFit/>
          </a:bodyPr>
          <a:lstStyle/>
          <a:p>
            <a:pPr algn="ctr"/>
            <a:r>
              <a:rPr lang="en-US" sz="16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Oldebørn</a:t>
            </a:r>
            <a:endParaRPr lang="en-US" sz="16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219" name="Rectangle 8"/>
          <p:cNvSpPr/>
          <p:nvPr userDrawn="1"/>
        </p:nvSpPr>
        <p:spPr>
          <a:xfrm>
            <a:off x="266876" y="5207661"/>
            <a:ext cx="11608237"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00" name="Rektangel 199"/>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201" name="Rectangle 8"/>
          <p:cNvSpPr/>
          <p:nvPr userDrawn="1"/>
        </p:nvSpPr>
        <p:spPr>
          <a:xfrm flipV="1">
            <a:off x="3078480" y="1723816"/>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04" name="Rectangle 8"/>
          <p:cNvSpPr/>
          <p:nvPr userDrawn="1"/>
        </p:nvSpPr>
        <p:spPr>
          <a:xfrm flipV="1">
            <a:off x="1632595" y="1723820"/>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05" name="Rectangle 8"/>
          <p:cNvSpPr/>
          <p:nvPr userDrawn="1"/>
        </p:nvSpPr>
        <p:spPr>
          <a:xfrm flipV="1">
            <a:off x="10049537" y="1723819"/>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06" name="Rectangle 8"/>
          <p:cNvSpPr/>
          <p:nvPr userDrawn="1"/>
        </p:nvSpPr>
        <p:spPr>
          <a:xfrm flipV="1">
            <a:off x="10533049" y="1723818"/>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08" name="Rectangle 8"/>
          <p:cNvSpPr/>
          <p:nvPr userDrawn="1"/>
        </p:nvSpPr>
        <p:spPr>
          <a:xfrm flipV="1">
            <a:off x="1391316" y="1721853"/>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10" name="Rectangle 8"/>
          <p:cNvSpPr/>
          <p:nvPr userDrawn="1"/>
        </p:nvSpPr>
        <p:spPr>
          <a:xfrm flipV="1">
            <a:off x="2118550" y="1723816"/>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14" name="Rectangle 8"/>
          <p:cNvSpPr/>
          <p:nvPr userDrawn="1"/>
        </p:nvSpPr>
        <p:spPr>
          <a:xfrm flipV="1">
            <a:off x="9083728" y="1723816"/>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20" name="Afrundet rektangel 35">
            <a:hlinkClick r:id="rId4" action="ppaction://hlinksldjump" highlightClick="1"/>
          </p:cNvPr>
          <p:cNvSpPr/>
          <p:nvPr userDrawn="1"/>
        </p:nvSpPr>
        <p:spPr>
          <a:xfrm>
            <a:off x="6567313" y="6605879"/>
            <a:ext cx="769107" cy="244531"/>
          </a:xfrm>
          <a:prstGeom prst="roundRect">
            <a:avLst/>
          </a:prstGeom>
          <a:gradFill flip="none" rotWithShape="1">
            <a:gsLst>
              <a:gs pos="3000">
                <a:schemeClr val="bg2"/>
              </a:gs>
              <a:gs pos="89000">
                <a:srgbClr val="8492A5"/>
              </a:gs>
              <a:gs pos="17000">
                <a:srgbClr val="667589"/>
              </a:gs>
              <a:gs pos="5000">
                <a:srgbClr val="9FADBD"/>
              </a:gs>
              <a:gs pos="7000">
                <a:schemeClr val="bg2">
                  <a:lumMod val="60000"/>
                  <a:lumOff val="40000"/>
                </a:schemeClr>
              </a:gs>
              <a:gs pos="100000">
                <a:schemeClr val="bg2">
                  <a:lumMod val="40000"/>
                  <a:lumOff val="60000"/>
                </a:schemeClr>
              </a:gs>
            </a:gsLst>
            <a:lin ang="5400000" scaled="1"/>
            <a:tileRect/>
          </a:gradFill>
          <a:ln>
            <a:solidFill>
              <a:schemeClr val="bg2">
                <a:lumMod val="50000"/>
              </a:schemeClr>
            </a:solidFill>
          </a:ln>
          <a:effectLst>
            <a:outerShdw blurRad="38100" dist="25400" dir="5400000" sx="101000" sy="101000" algn="t" rotWithShape="0">
              <a:prstClr val="black">
                <a:alpha val="3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mn-lt"/>
                <a:ea typeface="Calibri" charset="0"/>
                <a:cs typeface="Calibri" charset="0"/>
              </a:rPr>
              <a:t>Børn</a:t>
            </a:r>
            <a:endParaRPr lang="da-DK" sz="1400" dirty="0">
              <a:solidFill>
                <a:schemeClr val="bg1"/>
              </a:solidFill>
              <a:latin typeface="+mn-lt"/>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orfædre - Papi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2"/>
                </a:solidFill>
                <a:effectLst>
                  <a:outerShdw blurRad="50800" dist="38100" dir="2700000" algn="tl" rotWithShape="0">
                    <a:prstClr val="black">
                      <a:alpha val="40000"/>
                    </a:prstClr>
                  </a:outerShdw>
                </a:effectLst>
              </a:defRPr>
            </a:lvl1pPr>
          </a:lstStyle>
          <a:p>
            <a:r>
              <a:rPr lang="da-DK" dirty="0" smtClean="0"/>
              <a:t>Slægtstræ</a:t>
            </a:r>
            <a:endParaRPr dirty="0"/>
          </a:p>
        </p:txBody>
      </p:sp>
      <p:sp>
        <p:nvSpPr>
          <p:cNvPr id="3" name="Footer Placeholder 2"/>
          <p:cNvSpPr>
            <a:spLocks noGrp="1"/>
          </p:cNvSpPr>
          <p:nvPr>
            <p:ph type="ftr" sz="quarter" idx="11"/>
          </p:nvPr>
        </p:nvSpPr>
        <p:spPr>
          <a:xfrm>
            <a:off x="4207775" y="-52966"/>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3"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248" name="Afrundet rektangel 35">
            <a:hlinkClick r:id="rId4" action="ppaction://hlinksldjump" highlightClick="1"/>
          </p:cNvPr>
          <p:cNvSpPr/>
          <p:nvPr userDrawn="1"/>
        </p:nvSpPr>
        <p:spPr>
          <a:xfrm>
            <a:off x="5286974" y="6580601"/>
            <a:ext cx="1589167"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Børne</a:t>
            </a:r>
            <a:r>
              <a:rPr lang="da-DK" sz="800" dirty="0" smtClean="0">
                <a:solidFill>
                  <a:schemeClr val="bg1"/>
                </a:solidFill>
                <a:latin typeface="Calibri"/>
                <a:cs typeface="Calibri"/>
              </a:rPr>
              <a:t> </a:t>
            </a:r>
            <a:r>
              <a:rPr lang="da-DK" sz="1400" dirty="0" smtClean="0">
                <a:solidFill>
                  <a:schemeClr val="bg1"/>
                </a:solidFill>
                <a:latin typeface="Calibri"/>
                <a:cs typeface="Calibri"/>
              </a:rPr>
              <a:t>generation</a:t>
            </a:r>
            <a:endParaRPr lang="da-DK" sz="1400" dirty="0">
              <a:solidFill>
                <a:schemeClr val="bg1"/>
              </a:solidFill>
              <a:latin typeface="Calibri"/>
              <a:cs typeface="Calibri"/>
            </a:endParaRPr>
          </a:p>
        </p:txBody>
      </p:sp>
      <p:sp>
        <p:nvSpPr>
          <p:cNvPr id="86" name="Slide Number Placeholder 6"/>
          <p:cNvSpPr>
            <a:spLocks noGrp="1"/>
          </p:cNvSpPr>
          <p:nvPr>
            <p:ph type="sldNum" sz="quarter" idx="12"/>
          </p:nvPr>
        </p:nvSpPr>
        <p:spPr>
          <a:xfrm>
            <a:off x="-635" y="6590141"/>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82" name="TextBox 7"/>
          <p:cNvSpPr txBox="1"/>
          <p:nvPr userDrawn="1"/>
        </p:nvSpPr>
        <p:spPr>
          <a:xfrm>
            <a:off x="1962230" y="2479676"/>
            <a:ext cx="2125232"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91" name="TextBox 92"/>
          <p:cNvSpPr txBox="1"/>
          <p:nvPr userDrawn="1"/>
        </p:nvSpPr>
        <p:spPr>
          <a:xfrm>
            <a:off x="4722507" y="3618736"/>
            <a:ext cx="2724439" cy="584776"/>
          </a:xfrm>
          <a:prstGeom prst="rect">
            <a:avLst/>
          </a:prstGeom>
          <a:noFill/>
        </p:spPr>
        <p:txBody>
          <a:bodyPr wrap="square" rtlCol="0">
            <a:spAutoFit/>
          </a:bodyPr>
          <a:lstStyle/>
          <a:p>
            <a:pPr algn="ctr"/>
            <a:r>
              <a:rPr lang="en-US" sz="3200" b="1" cap="none" spc="50" dirty="0" smtClean="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rPr>
              <a:t>Forældre</a:t>
            </a:r>
            <a:endParaRPr lang="en-US" sz="3200" b="1" cap="none" spc="50" dirty="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92" name="TextBox 93"/>
          <p:cNvSpPr txBox="1"/>
          <p:nvPr userDrawn="1"/>
        </p:nvSpPr>
        <p:spPr>
          <a:xfrm>
            <a:off x="8127797" y="2460976"/>
            <a:ext cx="2125232"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95" name="Rectangle 241"/>
          <p:cNvSpPr/>
          <p:nvPr userDrawn="1"/>
        </p:nvSpPr>
        <p:spPr>
          <a:xfrm rot="16200000">
            <a:off x="10565564" y="1933884"/>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6" name="Rectangle 242"/>
          <p:cNvSpPr/>
          <p:nvPr userDrawn="1"/>
        </p:nvSpPr>
        <p:spPr>
          <a:xfrm rot="16200000">
            <a:off x="7459218" y="1942178"/>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7" name="Rectangle 178"/>
          <p:cNvSpPr/>
          <p:nvPr userDrawn="1"/>
        </p:nvSpPr>
        <p:spPr>
          <a:xfrm rot="16200000">
            <a:off x="4406306" y="1921004"/>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8" name="Rectangle 63"/>
          <p:cNvSpPr/>
          <p:nvPr userDrawn="1"/>
        </p:nvSpPr>
        <p:spPr>
          <a:xfrm rot="16200000">
            <a:off x="1184133" y="1969165"/>
            <a:ext cx="458407"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9" name="Rectangle 51"/>
          <p:cNvSpPr/>
          <p:nvPr userDrawn="1"/>
        </p:nvSpPr>
        <p:spPr>
          <a:xfrm rot="16200000">
            <a:off x="2872822" y="3325528"/>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Rectangle 21"/>
          <p:cNvSpPr/>
          <p:nvPr userDrawn="1"/>
        </p:nvSpPr>
        <p:spPr>
          <a:xfrm rot="16200000" flipV="1">
            <a:off x="5941500" y="4782078"/>
            <a:ext cx="320383"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Rectangle 46"/>
          <p:cNvSpPr/>
          <p:nvPr userDrawn="1"/>
        </p:nvSpPr>
        <p:spPr>
          <a:xfrm>
            <a:off x="1594052" y="3146256"/>
            <a:ext cx="2901227" cy="50444"/>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Picture Placeholder 16"/>
          <p:cNvSpPr>
            <a:spLocks noGrp="1"/>
          </p:cNvSpPr>
          <p:nvPr>
            <p:ph type="pic" sz="quarter" idx="25"/>
          </p:nvPr>
        </p:nvSpPr>
        <p:spPr>
          <a:xfrm>
            <a:off x="901319" y="2122630"/>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3" name="Picture Placeholder 16"/>
          <p:cNvSpPr>
            <a:spLocks noGrp="1"/>
          </p:cNvSpPr>
          <p:nvPr>
            <p:ph type="pic" sz="quarter" idx="69"/>
          </p:nvPr>
        </p:nvSpPr>
        <p:spPr>
          <a:xfrm>
            <a:off x="4095092" y="2123013"/>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4" name="Rectangle 212"/>
          <p:cNvSpPr/>
          <p:nvPr userDrawn="1"/>
        </p:nvSpPr>
        <p:spPr>
          <a:xfrm>
            <a:off x="3218722" y="4635781"/>
            <a:ext cx="5731294" cy="4846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chemeClr val="bg1">
                  <a:lumMod val="95000"/>
                  <a:lumOff val="5000"/>
                </a:schemeClr>
              </a:solidFill>
            </a:endParaRPr>
          </a:p>
        </p:txBody>
      </p:sp>
      <p:sp>
        <p:nvSpPr>
          <p:cNvPr id="105" name="Picture Placeholder 16"/>
          <p:cNvSpPr>
            <a:spLocks noGrp="1"/>
          </p:cNvSpPr>
          <p:nvPr>
            <p:ph type="pic" sz="quarter" idx="81"/>
          </p:nvPr>
        </p:nvSpPr>
        <p:spPr>
          <a:xfrm>
            <a:off x="2540084" y="3436962"/>
            <a:ext cx="1017657" cy="1353166"/>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6" name="Rectangle 125"/>
          <p:cNvSpPr/>
          <p:nvPr userDrawn="1"/>
        </p:nvSpPr>
        <p:spPr>
          <a:xfrm>
            <a:off x="590131" y="1732786"/>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07" name="Picture Placeholder 16"/>
          <p:cNvSpPr>
            <a:spLocks noGrp="1"/>
          </p:cNvSpPr>
          <p:nvPr>
            <p:ph type="pic" sz="quarter" idx="90"/>
          </p:nvPr>
        </p:nvSpPr>
        <p:spPr>
          <a:xfrm>
            <a:off x="147941" y="671789"/>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8" name="Picture Placeholder 16"/>
          <p:cNvSpPr>
            <a:spLocks noGrp="1"/>
          </p:cNvSpPr>
          <p:nvPr>
            <p:ph type="pic" sz="quarter" idx="91"/>
          </p:nvPr>
        </p:nvSpPr>
        <p:spPr>
          <a:xfrm>
            <a:off x="1715674" y="672172"/>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09" name="Rectangle 130"/>
          <p:cNvSpPr/>
          <p:nvPr userDrawn="1"/>
        </p:nvSpPr>
        <p:spPr>
          <a:xfrm>
            <a:off x="3773537" y="1728672"/>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14" name="Picture Placeholder 16"/>
          <p:cNvSpPr>
            <a:spLocks noGrp="1"/>
          </p:cNvSpPr>
          <p:nvPr>
            <p:ph type="pic" sz="quarter" idx="92"/>
          </p:nvPr>
        </p:nvSpPr>
        <p:spPr>
          <a:xfrm>
            <a:off x="3307177" y="667675"/>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15" name="Picture Placeholder 16"/>
          <p:cNvSpPr>
            <a:spLocks noGrp="1"/>
          </p:cNvSpPr>
          <p:nvPr>
            <p:ph type="pic" sz="quarter" idx="93"/>
          </p:nvPr>
        </p:nvSpPr>
        <p:spPr>
          <a:xfrm>
            <a:off x="4906083" y="668058"/>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16" name="Rectangle 136"/>
          <p:cNvSpPr/>
          <p:nvPr userDrawn="1"/>
        </p:nvSpPr>
        <p:spPr>
          <a:xfrm>
            <a:off x="6813811" y="1732786"/>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17" name="Picture Placeholder 16"/>
          <p:cNvSpPr>
            <a:spLocks noGrp="1"/>
          </p:cNvSpPr>
          <p:nvPr>
            <p:ph type="pic" sz="quarter" idx="94"/>
          </p:nvPr>
        </p:nvSpPr>
        <p:spPr>
          <a:xfrm>
            <a:off x="6373742" y="671789"/>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18" name="Picture Placeholder 16"/>
          <p:cNvSpPr>
            <a:spLocks noGrp="1"/>
          </p:cNvSpPr>
          <p:nvPr>
            <p:ph type="pic" sz="quarter" idx="95"/>
          </p:nvPr>
        </p:nvSpPr>
        <p:spPr>
          <a:xfrm>
            <a:off x="7941475" y="672172"/>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19" name="Rectangle 183"/>
          <p:cNvSpPr/>
          <p:nvPr userDrawn="1"/>
        </p:nvSpPr>
        <p:spPr>
          <a:xfrm>
            <a:off x="9931904" y="1728672"/>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25" name="Picture Placeholder 16"/>
          <p:cNvSpPr>
            <a:spLocks noGrp="1"/>
          </p:cNvSpPr>
          <p:nvPr>
            <p:ph type="pic" sz="quarter" idx="96"/>
          </p:nvPr>
        </p:nvSpPr>
        <p:spPr>
          <a:xfrm>
            <a:off x="9481023" y="667675"/>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36" name="Picture Placeholder 16"/>
          <p:cNvSpPr>
            <a:spLocks noGrp="1"/>
          </p:cNvSpPr>
          <p:nvPr>
            <p:ph type="pic" sz="quarter" idx="97"/>
          </p:nvPr>
        </p:nvSpPr>
        <p:spPr>
          <a:xfrm>
            <a:off x="11038365" y="668058"/>
            <a:ext cx="942851" cy="1222448"/>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41" name="Rectangle 232"/>
          <p:cNvSpPr/>
          <p:nvPr userDrawn="1"/>
        </p:nvSpPr>
        <p:spPr>
          <a:xfrm rot="16200000">
            <a:off x="9008430" y="3329319"/>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42" name="Rectangle 233"/>
          <p:cNvSpPr/>
          <p:nvPr userDrawn="1"/>
        </p:nvSpPr>
        <p:spPr>
          <a:xfrm>
            <a:off x="7731152" y="3150047"/>
            <a:ext cx="2886940" cy="46653"/>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43" name="Picture Placeholder 16"/>
          <p:cNvSpPr>
            <a:spLocks noGrp="1"/>
          </p:cNvSpPr>
          <p:nvPr>
            <p:ph type="pic" sz="quarter" idx="98"/>
          </p:nvPr>
        </p:nvSpPr>
        <p:spPr>
          <a:xfrm>
            <a:off x="7140378" y="2126421"/>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44" name="Picture Placeholder 16"/>
          <p:cNvSpPr>
            <a:spLocks noGrp="1"/>
          </p:cNvSpPr>
          <p:nvPr>
            <p:ph type="pic" sz="quarter" idx="99"/>
          </p:nvPr>
        </p:nvSpPr>
        <p:spPr>
          <a:xfrm>
            <a:off x="10237627" y="2126804"/>
            <a:ext cx="999789" cy="1272533"/>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45" name="Picture Placeholder 16"/>
          <p:cNvSpPr>
            <a:spLocks noGrp="1"/>
          </p:cNvSpPr>
          <p:nvPr>
            <p:ph type="pic" sz="quarter" idx="100"/>
          </p:nvPr>
        </p:nvSpPr>
        <p:spPr>
          <a:xfrm>
            <a:off x="8684529" y="3436960"/>
            <a:ext cx="1017657" cy="1353167"/>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46" name="Text Placeholder 6"/>
          <p:cNvSpPr>
            <a:spLocks noGrp="1"/>
          </p:cNvSpPr>
          <p:nvPr>
            <p:ph type="body" sz="quarter" idx="105" hasCustomPrompt="1"/>
          </p:nvPr>
        </p:nvSpPr>
        <p:spPr>
          <a:xfrm>
            <a:off x="829862" y="3421466"/>
            <a:ext cx="1212668" cy="122373"/>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47" name="Text Placeholder 6"/>
          <p:cNvSpPr>
            <a:spLocks noGrp="1"/>
          </p:cNvSpPr>
          <p:nvPr>
            <p:ph type="body" sz="quarter" idx="106" hasCustomPrompt="1"/>
          </p:nvPr>
        </p:nvSpPr>
        <p:spPr>
          <a:xfrm>
            <a:off x="4027595" y="3426280"/>
            <a:ext cx="1079212" cy="143665"/>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48" name="Text Placeholder 6"/>
          <p:cNvSpPr>
            <a:spLocks noGrp="1"/>
          </p:cNvSpPr>
          <p:nvPr>
            <p:ph type="body" sz="quarter" idx="107" hasCustomPrompt="1"/>
          </p:nvPr>
        </p:nvSpPr>
        <p:spPr>
          <a:xfrm>
            <a:off x="3560584" y="4417209"/>
            <a:ext cx="2520362" cy="184979"/>
          </a:xfrm>
        </p:spPr>
        <p:txBody>
          <a:bodyPr>
            <a:noAutofit/>
          </a:bodyPr>
          <a:lstStyle>
            <a:lvl1pPr algn="l">
              <a:defRPr sz="1000" baseline="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Mors navn her. Klik ramme for indsætte foto</a:t>
            </a:r>
            <a:endParaRPr lang="en-US" dirty="0"/>
          </a:p>
        </p:txBody>
      </p:sp>
      <p:sp>
        <p:nvSpPr>
          <p:cNvPr id="149" name="Text Placeholder 6"/>
          <p:cNvSpPr>
            <a:spLocks noGrp="1"/>
          </p:cNvSpPr>
          <p:nvPr>
            <p:ph type="body" sz="quarter" idx="108" hasCustomPrompt="1"/>
          </p:nvPr>
        </p:nvSpPr>
        <p:spPr>
          <a:xfrm>
            <a:off x="6157644" y="4418706"/>
            <a:ext cx="2483280" cy="183482"/>
          </a:xfrm>
        </p:spPr>
        <p:txBody>
          <a:bodyPr>
            <a:noAutofit/>
          </a:bodyPr>
          <a:lstStyle>
            <a:lvl1pPr algn="r">
              <a:defRPr sz="1000" baseline="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Fars navn her</a:t>
            </a:r>
            <a:endParaRPr lang="en-US" dirty="0"/>
          </a:p>
        </p:txBody>
      </p:sp>
      <p:sp>
        <p:nvSpPr>
          <p:cNvPr id="150" name="Text Placeholder 6"/>
          <p:cNvSpPr>
            <a:spLocks noGrp="1"/>
          </p:cNvSpPr>
          <p:nvPr>
            <p:ph type="body" sz="quarter" idx="109" hasCustomPrompt="1"/>
          </p:nvPr>
        </p:nvSpPr>
        <p:spPr>
          <a:xfrm>
            <a:off x="1836482" y="6342296"/>
            <a:ext cx="1287861" cy="143789"/>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1" name="Text Placeholder 6"/>
          <p:cNvSpPr>
            <a:spLocks noGrp="1"/>
          </p:cNvSpPr>
          <p:nvPr>
            <p:ph type="body" sz="quarter" idx="110" hasCustomPrompt="1"/>
          </p:nvPr>
        </p:nvSpPr>
        <p:spPr>
          <a:xfrm>
            <a:off x="3286455" y="6333534"/>
            <a:ext cx="1319917" cy="155672"/>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2" name="Text Placeholder 6"/>
          <p:cNvSpPr>
            <a:spLocks noGrp="1"/>
          </p:cNvSpPr>
          <p:nvPr>
            <p:ph type="body" sz="quarter" idx="111" hasCustomPrompt="1"/>
          </p:nvPr>
        </p:nvSpPr>
        <p:spPr>
          <a:xfrm>
            <a:off x="4712829" y="6324894"/>
            <a:ext cx="1282726" cy="152552"/>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3" name="Text Placeholder 6"/>
          <p:cNvSpPr>
            <a:spLocks noGrp="1"/>
          </p:cNvSpPr>
          <p:nvPr>
            <p:ph type="body" sz="quarter" idx="112" hasCustomPrompt="1"/>
          </p:nvPr>
        </p:nvSpPr>
        <p:spPr>
          <a:xfrm>
            <a:off x="6179271" y="6327761"/>
            <a:ext cx="1297940" cy="169138"/>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4" name="Text Placeholder 6"/>
          <p:cNvSpPr>
            <a:spLocks noGrp="1"/>
          </p:cNvSpPr>
          <p:nvPr>
            <p:ph type="body" sz="quarter" idx="113" hasCustomPrompt="1"/>
          </p:nvPr>
        </p:nvSpPr>
        <p:spPr>
          <a:xfrm>
            <a:off x="7661299" y="6323991"/>
            <a:ext cx="1322043" cy="162095"/>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5" name="Text Placeholder 6"/>
          <p:cNvSpPr>
            <a:spLocks noGrp="1"/>
          </p:cNvSpPr>
          <p:nvPr>
            <p:ph type="body" sz="quarter" idx="115" hasCustomPrompt="1"/>
          </p:nvPr>
        </p:nvSpPr>
        <p:spPr>
          <a:xfrm>
            <a:off x="9050482" y="6324893"/>
            <a:ext cx="1264873" cy="171687"/>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56" name="Picture Placeholder 16"/>
          <p:cNvSpPr>
            <a:spLocks noGrp="1"/>
          </p:cNvSpPr>
          <p:nvPr>
            <p:ph type="pic" sz="quarter" idx="13"/>
          </p:nvPr>
        </p:nvSpPr>
        <p:spPr>
          <a:xfrm>
            <a:off x="6320312" y="5062673"/>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57" name="Picture Placeholder 16"/>
          <p:cNvSpPr>
            <a:spLocks noGrp="1"/>
          </p:cNvSpPr>
          <p:nvPr>
            <p:ph type="pic" sz="quarter" idx="82"/>
          </p:nvPr>
        </p:nvSpPr>
        <p:spPr>
          <a:xfrm>
            <a:off x="4858248" y="5068474"/>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58" name="Picture Placeholder 16"/>
          <p:cNvSpPr>
            <a:spLocks noGrp="1"/>
          </p:cNvSpPr>
          <p:nvPr>
            <p:ph type="pic" sz="quarter" idx="83"/>
          </p:nvPr>
        </p:nvSpPr>
        <p:spPr>
          <a:xfrm>
            <a:off x="3435546" y="5069218"/>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59" name="Picture Placeholder 16"/>
          <p:cNvSpPr>
            <a:spLocks noGrp="1"/>
          </p:cNvSpPr>
          <p:nvPr>
            <p:ph type="pic" sz="quarter" idx="84"/>
          </p:nvPr>
        </p:nvSpPr>
        <p:spPr>
          <a:xfrm>
            <a:off x="7740135" y="5055725"/>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60" name="Picture Placeholder 16"/>
          <p:cNvSpPr>
            <a:spLocks noGrp="1"/>
          </p:cNvSpPr>
          <p:nvPr>
            <p:ph type="pic" sz="quarter" idx="89"/>
          </p:nvPr>
        </p:nvSpPr>
        <p:spPr>
          <a:xfrm>
            <a:off x="2024686" y="5074030"/>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61" name="Picture Placeholder 16"/>
          <p:cNvSpPr>
            <a:spLocks noGrp="1"/>
          </p:cNvSpPr>
          <p:nvPr>
            <p:ph type="pic" sz="quarter" idx="114"/>
          </p:nvPr>
        </p:nvSpPr>
        <p:spPr>
          <a:xfrm>
            <a:off x="9150501" y="5060582"/>
            <a:ext cx="986737" cy="1228071"/>
          </a:xfrm>
          <a:solidFill>
            <a:schemeClr val="tx1">
              <a:lumMod val="95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62" name="Text Placeholder 6"/>
          <p:cNvSpPr>
            <a:spLocks noGrp="1"/>
          </p:cNvSpPr>
          <p:nvPr>
            <p:ph type="body" sz="quarter" idx="101" hasCustomPrompt="1"/>
          </p:nvPr>
        </p:nvSpPr>
        <p:spPr>
          <a:xfrm>
            <a:off x="80682" y="1894236"/>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63" name="Text Placeholder 6"/>
          <p:cNvSpPr>
            <a:spLocks noGrp="1"/>
          </p:cNvSpPr>
          <p:nvPr>
            <p:ph type="body" sz="quarter" idx="102" hasCustomPrompt="1"/>
          </p:nvPr>
        </p:nvSpPr>
        <p:spPr>
          <a:xfrm>
            <a:off x="1605111" y="1896217"/>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64" name="Text Placeholder 6"/>
          <p:cNvSpPr>
            <a:spLocks noGrp="1"/>
          </p:cNvSpPr>
          <p:nvPr>
            <p:ph type="body" sz="quarter" idx="103" hasCustomPrompt="1"/>
          </p:nvPr>
        </p:nvSpPr>
        <p:spPr>
          <a:xfrm>
            <a:off x="3194696" y="1889272"/>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65" name="Text Placeholder 6"/>
          <p:cNvSpPr>
            <a:spLocks noGrp="1"/>
          </p:cNvSpPr>
          <p:nvPr>
            <p:ph type="body" sz="quarter" idx="104" hasCustomPrompt="1"/>
          </p:nvPr>
        </p:nvSpPr>
        <p:spPr>
          <a:xfrm>
            <a:off x="4839468" y="1893114"/>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66" name="Text Placeholder 6"/>
          <p:cNvSpPr>
            <a:spLocks noGrp="1"/>
          </p:cNvSpPr>
          <p:nvPr>
            <p:ph type="body" sz="quarter" idx="116" hasCustomPrompt="1"/>
          </p:nvPr>
        </p:nvSpPr>
        <p:spPr>
          <a:xfrm>
            <a:off x="6290072" y="1895358"/>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67" name="Text Placeholder 6"/>
          <p:cNvSpPr>
            <a:spLocks noGrp="1"/>
          </p:cNvSpPr>
          <p:nvPr>
            <p:ph type="body" sz="quarter" idx="117" hasCustomPrompt="1"/>
          </p:nvPr>
        </p:nvSpPr>
        <p:spPr>
          <a:xfrm>
            <a:off x="7850361" y="1897339"/>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68" name="Text Placeholder 6"/>
          <p:cNvSpPr>
            <a:spLocks noGrp="1"/>
          </p:cNvSpPr>
          <p:nvPr>
            <p:ph type="body" sz="quarter" idx="118" hasCustomPrompt="1"/>
          </p:nvPr>
        </p:nvSpPr>
        <p:spPr>
          <a:xfrm>
            <a:off x="9395121" y="1890394"/>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69" name="Text Placeholder 6"/>
          <p:cNvSpPr>
            <a:spLocks noGrp="1"/>
          </p:cNvSpPr>
          <p:nvPr>
            <p:ph type="body" sz="quarter" idx="119" hasCustomPrompt="1"/>
          </p:nvPr>
        </p:nvSpPr>
        <p:spPr>
          <a:xfrm>
            <a:off x="11012998" y="1894236"/>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70" name="Text Placeholder 6"/>
          <p:cNvSpPr>
            <a:spLocks noGrp="1"/>
          </p:cNvSpPr>
          <p:nvPr>
            <p:ph type="body" sz="quarter" idx="120" hasCustomPrompt="1"/>
          </p:nvPr>
        </p:nvSpPr>
        <p:spPr>
          <a:xfrm>
            <a:off x="7069272" y="3421174"/>
            <a:ext cx="1212668" cy="122373"/>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71" name="Text Placeholder 6"/>
          <p:cNvSpPr>
            <a:spLocks noGrp="1"/>
          </p:cNvSpPr>
          <p:nvPr>
            <p:ph type="body" sz="quarter" idx="121" hasCustomPrompt="1"/>
          </p:nvPr>
        </p:nvSpPr>
        <p:spPr>
          <a:xfrm>
            <a:off x="10183470" y="3425988"/>
            <a:ext cx="1079212" cy="143665"/>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72" name="TextBox 7"/>
          <p:cNvSpPr txBox="1"/>
          <p:nvPr userDrawn="1"/>
        </p:nvSpPr>
        <p:spPr>
          <a:xfrm>
            <a:off x="5094324" y="353949"/>
            <a:ext cx="2125232" cy="307777"/>
          </a:xfrm>
          <a:prstGeom prst="rect">
            <a:avLst/>
          </a:prstGeom>
          <a:noFill/>
        </p:spPr>
        <p:txBody>
          <a:bodyPr wrap="square" rtlCol="0">
            <a:spAutoFit/>
          </a:bodyPr>
          <a:lstStyle/>
          <a:p>
            <a:pPr algn="ctr"/>
            <a:r>
              <a:rPr lang="en-US" sz="1400" b="1" cap="none" spc="50" dirty="0" err="1" smtClean="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rPr>
              <a:t>Oldeforældre</a:t>
            </a:r>
            <a:endParaRPr lang="en-US" sz="1400" b="1" cap="none" spc="50" dirty="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70" name="Rektangel 69"/>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Efterkommere børn - Grafitgrå">
    <p:bg>
      <p:bgPr>
        <a:gradFill flip="none" rotWithShape="1">
          <a:gsLst>
            <a:gs pos="3000">
              <a:schemeClr val="bg2">
                <a:lumMod val="20000"/>
                <a:lumOff val="80000"/>
              </a:schemeClr>
            </a:gs>
            <a:gs pos="35000">
              <a:schemeClr val="bg2">
                <a:lumMod val="60000"/>
                <a:lumOff val="40000"/>
              </a:schemeClr>
            </a:gs>
            <a:gs pos="92000">
              <a:schemeClr val="bg2">
                <a:lumMod val="75000"/>
              </a:schemeClr>
            </a:gs>
            <a:gs pos="27000">
              <a:schemeClr val="bg2">
                <a:lumMod val="40000"/>
                <a:lumOff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20" name="Snip Single Corner Rectangle 119"/>
          <p:cNvSpPr/>
          <p:nvPr userDrawn="1"/>
        </p:nvSpPr>
        <p:spPr>
          <a:xfrm flipH="1">
            <a:off x="-12700" y="6588554"/>
            <a:ext cx="12192000" cy="270894"/>
          </a:xfrm>
          <a:prstGeom prst="snip1Rect">
            <a:avLst>
              <a:gd name="adj" fmla="val 0"/>
            </a:avLst>
          </a:prstGeom>
          <a:gradFill flip="none" rotWithShape="1">
            <a:gsLst>
              <a:gs pos="91000">
                <a:srgbClr val="485268"/>
              </a:gs>
              <a:gs pos="16000">
                <a:schemeClr val="bg2">
                  <a:lumMod val="60000"/>
                  <a:lumOff val="40000"/>
                </a:schemeClr>
              </a:gs>
              <a:gs pos="100000">
                <a:schemeClr val="bg2">
                  <a:lumMod val="50000"/>
                </a:schemeClr>
              </a:gs>
            </a:gsLst>
            <a:lin ang="16200000" scaled="0"/>
            <a:tileRect/>
          </a:gradFill>
          <a:ln>
            <a:solidFill>
              <a:schemeClr val="bg2">
                <a:lumMod val="75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userDrawn="1"/>
        </p:nvSpPr>
        <p:spPr>
          <a:xfrm>
            <a:off x="-102049" y="-22682"/>
            <a:ext cx="12451115" cy="292063"/>
          </a:xfrm>
          <a:prstGeom prst="rect">
            <a:avLst/>
          </a:prstGeom>
          <a:gradFill flip="none" rotWithShape="1">
            <a:gsLst>
              <a:gs pos="99000">
                <a:srgbClr val="1F2731"/>
              </a:gs>
              <a:gs pos="0">
                <a:schemeClr val="bg2">
                  <a:lumMod val="50000"/>
                  <a:alpha val="89000"/>
                </a:schemeClr>
              </a:gs>
              <a:gs pos="50000">
                <a:schemeClr val="bg2">
                  <a:alpha val="95000"/>
                  <a:lumMod val="75000"/>
                </a:schemeClr>
              </a:gs>
            </a:gsLst>
            <a:lin ang="0" scaled="1"/>
            <a:tileRect/>
          </a:gradFill>
          <a:ln w="9525">
            <a:noFill/>
          </a:ln>
          <a:effectLst>
            <a:outerShdw blurRad="114300" dist="63500" dir="4860000" algn="tl" rotWithShape="0">
              <a:schemeClr val="bg1">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75000"/>
                  </a:schemeClr>
                </a:solidFill>
                <a:latin typeface="Calibri" charset="0"/>
                <a:ea typeface="Calibri" charset="0"/>
                <a:cs typeface="Calibri" charset="0"/>
              </a:rPr>
              <a:t>OS – LIVSFORTÆLLINGER    .</a:t>
            </a:r>
            <a:endParaRPr lang="en-US" i="1" dirty="0">
              <a:solidFill>
                <a:schemeClr val="bg2">
                  <a:lumMod val="75000"/>
                </a:schemeClr>
              </a:solidFill>
              <a:latin typeface="Calibri" charset="0"/>
              <a:ea typeface="Calibri" charset="0"/>
              <a:cs typeface="Calibri" charset="0"/>
            </a:endParaRPr>
          </a:p>
        </p:txBody>
      </p:sp>
      <p:sp>
        <p:nvSpPr>
          <p:cNvPr id="111" name="Title 1"/>
          <p:cNvSpPr>
            <a:spLocks noGrp="1"/>
          </p:cNvSpPr>
          <p:nvPr>
            <p:ph type="title" hasCustomPrompt="1"/>
          </p:nvPr>
        </p:nvSpPr>
        <p:spPr>
          <a:xfrm>
            <a:off x="179601" y="-311619"/>
            <a:ext cx="7496739" cy="635946"/>
          </a:xfrm>
        </p:spPr>
        <p:txBody>
          <a:bodyPr anchor="b" anchorCtr="0">
            <a:normAutofit/>
          </a:bodyPr>
          <a:lstStyle>
            <a:lvl1pPr algn="l">
              <a:defRPr sz="2300" b="0" cap="none" baseline="0">
                <a:solidFill>
                  <a:schemeClr val="tx2"/>
                </a:solidFill>
                <a:effectLst>
                  <a:outerShdw blurRad="38100" dist="38100" dir="2700000" algn="tl">
                    <a:srgbClr val="000000">
                      <a:alpha val="43137"/>
                    </a:srgbClr>
                  </a:outerShdw>
                </a:effectLst>
              </a:defRPr>
            </a:lvl1pPr>
          </a:lstStyle>
          <a:p>
            <a:r>
              <a:rPr lang="da-DK" dirty="0" smtClean="0"/>
              <a:t>Slægtstræ</a:t>
            </a:r>
            <a:endParaRPr dirty="0"/>
          </a:p>
        </p:txBody>
      </p:sp>
      <p:sp>
        <p:nvSpPr>
          <p:cNvPr id="3" name="Footer Placeholder 2"/>
          <p:cNvSpPr>
            <a:spLocks noGrp="1"/>
          </p:cNvSpPr>
          <p:nvPr>
            <p:ph type="ftr" sz="quarter" idx="11"/>
          </p:nvPr>
        </p:nvSpPr>
        <p:spPr>
          <a:xfrm>
            <a:off x="4207775" y="-55660"/>
            <a:ext cx="3833586" cy="365125"/>
          </a:xfrm>
        </p:spPr>
        <p:txBody>
          <a:bodyPr/>
          <a:lstStyle>
            <a:lvl1pPr>
              <a:defRPr>
                <a:solidFill>
                  <a:schemeClr val="tx2">
                    <a:lumMod val="10000"/>
                  </a:schemeClr>
                </a:solidFill>
                <a:latin typeface="Calibri" charset="0"/>
                <a:ea typeface="Calibri" charset="0"/>
                <a:cs typeface="Calibri" charset="0"/>
              </a:defRPr>
            </a:lvl1pPr>
          </a:lstStyle>
          <a:p>
            <a:r>
              <a:rPr lang="en-US" smtClean="0"/>
              <a:t>Dit navn her</a:t>
            </a:r>
            <a:endParaRPr lang="en-US" dirty="0"/>
          </a:p>
        </p:txBody>
      </p:sp>
      <p:sp>
        <p:nvSpPr>
          <p:cNvPr id="121" name="Afrundet rektangel 35">
            <a:hlinkClick r:id="" action="ppaction://hlinkshowjump?jump=lastslideviewed" highlightClick="1"/>
          </p:cNvPr>
          <p:cNvSpPr/>
          <p:nvPr userDrawn="1"/>
        </p:nvSpPr>
        <p:spPr>
          <a:xfrm>
            <a:off x="10647734" y="6603783"/>
            <a:ext cx="749179" cy="242016"/>
          </a:xfrm>
          <a:prstGeom prst="roundRect">
            <a:avLst/>
          </a:prstGeom>
          <a:gradFill flip="none" rotWithShape="1">
            <a:gsLst>
              <a:gs pos="3000">
                <a:schemeClr val="bg2"/>
              </a:gs>
              <a:gs pos="89000">
                <a:srgbClr val="8492A5"/>
              </a:gs>
              <a:gs pos="17000">
                <a:srgbClr val="667589"/>
              </a:gs>
              <a:gs pos="5000">
                <a:srgbClr val="9FADBD"/>
              </a:gs>
              <a:gs pos="10000">
                <a:schemeClr val="bg2">
                  <a:lumMod val="60000"/>
                  <a:lumOff val="40000"/>
                </a:schemeClr>
              </a:gs>
              <a:gs pos="100000">
                <a:schemeClr val="bg2">
                  <a:lumMod val="40000"/>
                  <a:lumOff val="60000"/>
                </a:schemeClr>
              </a:gs>
            </a:gsLst>
            <a:lin ang="5400000" scaled="1"/>
            <a:tileRect/>
          </a:gradFill>
          <a:ln>
            <a:solidFill>
              <a:schemeClr val="bg2">
                <a:lumMod val="50000"/>
              </a:schemeClr>
            </a:solidFill>
          </a:ln>
          <a:effectLst>
            <a:outerShdw blurRad="38100" dist="25400" dir="5400000" sx="101000" sy="101000" algn="t" rotWithShape="0">
              <a:prstClr val="black">
                <a:alpha val="3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mn-lt"/>
                <a:ea typeface="Calibri" charset="0"/>
                <a:cs typeface="Calibri" charset="0"/>
              </a:rPr>
              <a:t>Tilbage</a:t>
            </a:r>
            <a:endParaRPr lang="da-DK" sz="1400" dirty="0">
              <a:solidFill>
                <a:schemeClr val="bg1"/>
              </a:solidFill>
              <a:latin typeface="+mn-lt"/>
              <a:ea typeface="Calibri" charset="0"/>
              <a:cs typeface="Calibri" charset="0"/>
            </a:endParaRPr>
          </a:p>
        </p:txBody>
      </p:sp>
      <p:sp>
        <p:nvSpPr>
          <p:cNvPr id="122" name="Afrundet rektangel 35">
            <a:hlinkClick r:id="rId2" action="ppaction://hlinksldjump" highlightClick="1"/>
          </p:cNvPr>
          <p:cNvSpPr/>
          <p:nvPr userDrawn="1"/>
        </p:nvSpPr>
        <p:spPr>
          <a:xfrm>
            <a:off x="9821061" y="6603783"/>
            <a:ext cx="807472" cy="241517"/>
          </a:xfrm>
          <a:prstGeom prst="roundRect">
            <a:avLst/>
          </a:prstGeom>
          <a:gradFill flip="none" rotWithShape="1">
            <a:gsLst>
              <a:gs pos="3000">
                <a:schemeClr val="bg2"/>
              </a:gs>
              <a:gs pos="89000">
                <a:srgbClr val="8492A5"/>
              </a:gs>
              <a:gs pos="17000">
                <a:srgbClr val="667589"/>
              </a:gs>
              <a:gs pos="5000">
                <a:srgbClr val="9FADBD"/>
              </a:gs>
              <a:gs pos="10000">
                <a:schemeClr val="bg2">
                  <a:lumMod val="60000"/>
                  <a:lumOff val="40000"/>
                </a:schemeClr>
              </a:gs>
              <a:gs pos="100000">
                <a:schemeClr val="bg2">
                  <a:lumMod val="40000"/>
                  <a:lumOff val="60000"/>
                </a:schemeClr>
              </a:gs>
            </a:gsLst>
            <a:lin ang="5400000" scaled="1"/>
            <a:tileRect/>
          </a:gradFill>
          <a:ln>
            <a:solidFill>
              <a:schemeClr val="bg2">
                <a:lumMod val="50000"/>
              </a:schemeClr>
            </a:solidFill>
          </a:ln>
          <a:effectLst>
            <a:outerShdw blurRad="38100" dist="25400" dir="5400000" sx="101000" sy="101000" algn="t" rotWithShape="0">
              <a:prstClr val="black">
                <a:alpha val="3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mn-lt"/>
                <a:ea typeface="Calibri" charset="0"/>
                <a:cs typeface="Calibri" charset="0"/>
              </a:rPr>
              <a:t>Oversigt</a:t>
            </a:r>
            <a:endParaRPr lang="da-DK" sz="1400" dirty="0">
              <a:solidFill>
                <a:schemeClr val="bg1"/>
              </a:solidFill>
              <a:latin typeface="+mn-lt"/>
              <a:ea typeface="Calibri" charset="0"/>
              <a:cs typeface="Calibri" charset="0"/>
            </a:endParaRPr>
          </a:p>
        </p:txBody>
      </p:sp>
      <p:sp>
        <p:nvSpPr>
          <p:cNvPr id="123" name="Afrundet rektangel 35">
            <a:hlinkClick r:id="" action="ppaction://hlinkshowjump?jump=nextslide" highlightClick="1"/>
          </p:cNvPr>
          <p:cNvSpPr/>
          <p:nvPr userDrawn="1"/>
        </p:nvSpPr>
        <p:spPr>
          <a:xfrm>
            <a:off x="11420122" y="6603782"/>
            <a:ext cx="749688" cy="241518"/>
          </a:xfrm>
          <a:prstGeom prst="roundRect">
            <a:avLst/>
          </a:prstGeom>
          <a:gradFill flip="none" rotWithShape="1">
            <a:gsLst>
              <a:gs pos="3000">
                <a:schemeClr val="bg2"/>
              </a:gs>
              <a:gs pos="89000">
                <a:srgbClr val="8492A5"/>
              </a:gs>
              <a:gs pos="17000">
                <a:srgbClr val="667589"/>
              </a:gs>
              <a:gs pos="5000">
                <a:srgbClr val="9FADBD"/>
              </a:gs>
              <a:gs pos="10000">
                <a:schemeClr val="bg2">
                  <a:lumMod val="60000"/>
                  <a:lumOff val="40000"/>
                </a:schemeClr>
              </a:gs>
              <a:gs pos="100000">
                <a:schemeClr val="bg2">
                  <a:lumMod val="40000"/>
                  <a:lumOff val="60000"/>
                </a:schemeClr>
              </a:gs>
            </a:gsLst>
            <a:lin ang="5400000" scaled="1"/>
            <a:tileRect/>
          </a:gradFill>
          <a:ln>
            <a:solidFill>
              <a:schemeClr val="bg2">
                <a:lumMod val="50000"/>
              </a:schemeClr>
            </a:solidFill>
          </a:ln>
          <a:effectLst>
            <a:outerShdw blurRad="38100" dist="25400" dir="5400000" sx="101000" sy="101000" algn="t" rotWithShape="0">
              <a:prstClr val="black">
                <a:alpha val="3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mn-lt"/>
                <a:ea typeface="Calibri" charset="0"/>
                <a:cs typeface="Calibri" charset="0"/>
              </a:rPr>
              <a:t>Næste</a:t>
            </a:r>
            <a:endParaRPr lang="da-DK" sz="1400" dirty="0">
              <a:solidFill>
                <a:schemeClr val="bg1"/>
              </a:solidFill>
              <a:latin typeface="+mn-lt"/>
              <a:ea typeface="Calibri" charset="0"/>
              <a:cs typeface="Calibri" charset="0"/>
            </a:endParaRPr>
          </a:p>
        </p:txBody>
      </p:sp>
      <p:sp>
        <p:nvSpPr>
          <p:cNvPr id="124" name="Afrundet rektangel 35">
            <a:hlinkClick r:id="" action="ppaction://hlinkshowjump?jump=endshow" highlightClick="1"/>
          </p:cNvPr>
          <p:cNvSpPr/>
          <p:nvPr userDrawn="1"/>
        </p:nvSpPr>
        <p:spPr>
          <a:xfrm>
            <a:off x="9013393" y="6603781"/>
            <a:ext cx="783981" cy="241517"/>
          </a:xfrm>
          <a:prstGeom prst="roundRect">
            <a:avLst/>
          </a:prstGeom>
          <a:gradFill flip="none" rotWithShape="1">
            <a:gsLst>
              <a:gs pos="3000">
                <a:schemeClr val="bg2"/>
              </a:gs>
              <a:gs pos="89000">
                <a:srgbClr val="8492A5"/>
              </a:gs>
              <a:gs pos="17000">
                <a:srgbClr val="667589"/>
              </a:gs>
              <a:gs pos="5000">
                <a:srgbClr val="9FADBD"/>
              </a:gs>
              <a:gs pos="10000">
                <a:schemeClr val="bg2">
                  <a:lumMod val="60000"/>
                  <a:lumOff val="40000"/>
                </a:schemeClr>
              </a:gs>
              <a:gs pos="100000">
                <a:schemeClr val="bg2">
                  <a:lumMod val="40000"/>
                  <a:lumOff val="60000"/>
                </a:schemeClr>
              </a:gs>
            </a:gsLst>
            <a:lin ang="5400000" scaled="1"/>
            <a:tileRect/>
          </a:gradFill>
          <a:ln>
            <a:solidFill>
              <a:schemeClr val="bg2">
                <a:lumMod val="50000"/>
              </a:schemeClr>
            </a:solidFill>
          </a:ln>
          <a:effectLst>
            <a:outerShdw blurRad="38100" dist="25400" dir="5400000" sx="101000" sy="101000" algn="t" rotWithShape="0">
              <a:prstClr val="black">
                <a:alpha val="3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mn-lt"/>
                <a:ea typeface="Calibri" charset="0"/>
                <a:cs typeface="Calibri" charset="0"/>
              </a:rPr>
              <a:t>Rediger</a:t>
            </a:r>
            <a:endParaRPr lang="da-DK" sz="1400" dirty="0">
              <a:solidFill>
                <a:schemeClr val="bg1"/>
              </a:solidFill>
              <a:latin typeface="+mn-lt"/>
              <a:ea typeface="Calibri" charset="0"/>
              <a:cs typeface="Calibri" charset="0"/>
            </a:endParaRPr>
          </a:p>
        </p:txBody>
      </p:sp>
      <p:sp>
        <p:nvSpPr>
          <p:cNvPr id="248" name="Afrundet rektangel 35">
            <a:hlinkClick r:id="rId3" action="ppaction://hlinksldjump" highlightClick="1"/>
          </p:cNvPr>
          <p:cNvSpPr/>
          <p:nvPr userDrawn="1"/>
        </p:nvSpPr>
        <p:spPr>
          <a:xfrm>
            <a:off x="5300761" y="6600468"/>
            <a:ext cx="1560370" cy="244531"/>
          </a:xfrm>
          <a:prstGeom prst="roundRect">
            <a:avLst/>
          </a:prstGeom>
          <a:gradFill flip="none" rotWithShape="1">
            <a:gsLst>
              <a:gs pos="3000">
                <a:schemeClr val="bg2"/>
              </a:gs>
              <a:gs pos="89000">
                <a:srgbClr val="8492A5"/>
              </a:gs>
              <a:gs pos="17000">
                <a:srgbClr val="667589"/>
              </a:gs>
              <a:gs pos="5000">
                <a:srgbClr val="9FADBD"/>
              </a:gs>
              <a:gs pos="10000">
                <a:schemeClr val="bg2">
                  <a:lumMod val="60000"/>
                  <a:lumOff val="40000"/>
                </a:schemeClr>
              </a:gs>
              <a:gs pos="100000">
                <a:schemeClr val="bg2">
                  <a:lumMod val="40000"/>
                  <a:lumOff val="60000"/>
                </a:schemeClr>
              </a:gs>
            </a:gsLst>
            <a:lin ang="5400000" scaled="1"/>
            <a:tileRect/>
          </a:gradFill>
          <a:ln>
            <a:solidFill>
              <a:schemeClr val="bg2">
                <a:lumMod val="50000"/>
              </a:schemeClr>
            </a:solidFill>
          </a:ln>
          <a:effectLst>
            <a:outerShdw blurRad="38100" dist="25400" dir="5400000" sx="101000" sy="101000" algn="t" rotWithShape="0">
              <a:prstClr val="black">
                <a:alpha val="3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mn-lt"/>
                <a:ea typeface="Calibri" charset="0"/>
                <a:cs typeface="Calibri" charset="0"/>
              </a:rPr>
              <a:t>Slægten</a:t>
            </a:r>
            <a:endParaRPr lang="da-DK" sz="1400" dirty="0">
              <a:solidFill>
                <a:schemeClr val="bg1"/>
              </a:solidFill>
              <a:latin typeface="+mn-lt"/>
              <a:ea typeface="Calibri" charset="0"/>
              <a:cs typeface="Calibri" charset="0"/>
            </a:endParaRPr>
          </a:p>
        </p:txBody>
      </p:sp>
      <p:sp>
        <p:nvSpPr>
          <p:cNvPr id="91" name="Slide Number Placeholder 6"/>
          <p:cNvSpPr>
            <a:spLocks noGrp="1"/>
          </p:cNvSpPr>
          <p:nvPr>
            <p:ph type="sldNum" sz="quarter" idx="12"/>
          </p:nvPr>
        </p:nvSpPr>
        <p:spPr>
          <a:xfrm>
            <a:off x="6283" y="6617536"/>
            <a:ext cx="429260" cy="382159"/>
          </a:xfrm>
          <a:prstGeom prst="rect">
            <a:avLst/>
          </a:prstGeom>
        </p:spPr>
        <p:txBody>
          <a:bodyPr lIns="121917" tIns="60958" rIns="121917" bIns="60958"/>
          <a:lstStyle>
            <a:lvl1pPr>
              <a:defRPr sz="800">
                <a:solidFill>
                  <a:schemeClr val="bg2">
                    <a:lumMod val="50000"/>
                  </a:schemeClr>
                </a:solidFill>
              </a:defRPr>
            </a:lvl1pPr>
          </a:lstStyle>
          <a:p>
            <a:fld id="{430841EC-99BE-4340-888E-D714765BA307}" type="slidenum">
              <a:rPr lang="en-US" smtClean="0"/>
              <a:pPr/>
              <a:t>‹nr.›</a:t>
            </a:fld>
            <a:endParaRPr lang="en-US" dirty="0"/>
          </a:p>
        </p:txBody>
      </p:sp>
      <p:sp>
        <p:nvSpPr>
          <p:cNvPr id="74" name="Picture Placeholder 16"/>
          <p:cNvSpPr>
            <a:spLocks noGrp="1"/>
          </p:cNvSpPr>
          <p:nvPr>
            <p:ph type="pic" sz="quarter" idx="13"/>
          </p:nvPr>
        </p:nvSpPr>
        <p:spPr>
          <a:xfrm>
            <a:off x="6739098" y="403181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75" name="Rectangle 215"/>
          <p:cNvSpPr/>
          <p:nvPr userDrawn="1"/>
        </p:nvSpPr>
        <p:spPr>
          <a:xfrm rot="16200000">
            <a:off x="3405340" y="2711367"/>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lumMod val="95000"/>
                </a:schemeClr>
              </a:solidFill>
            </a:endParaRPr>
          </a:p>
        </p:txBody>
      </p:sp>
      <p:sp>
        <p:nvSpPr>
          <p:cNvPr id="76" name="Picture Placeholder 16"/>
          <p:cNvSpPr>
            <a:spLocks noGrp="1"/>
          </p:cNvSpPr>
          <p:nvPr>
            <p:ph type="pic" sz="quarter" idx="81"/>
          </p:nvPr>
        </p:nvSpPr>
        <p:spPr>
          <a:xfrm>
            <a:off x="3070024" y="1257301"/>
            <a:ext cx="1039847" cy="1350152"/>
          </a:xfrm>
          <a:solidFill>
            <a:schemeClr val="tx1"/>
          </a:solidFill>
          <a:ln>
            <a:solidFill>
              <a:schemeClr val="bg1">
                <a:lumMod val="75000"/>
                <a:lumOff val="2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77" name="Picture Placeholder 16"/>
          <p:cNvSpPr>
            <a:spLocks noGrp="1"/>
          </p:cNvSpPr>
          <p:nvPr>
            <p:ph type="pic" sz="quarter" idx="82"/>
          </p:nvPr>
        </p:nvSpPr>
        <p:spPr>
          <a:xfrm>
            <a:off x="5682283" y="402386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78" name="Picture Placeholder 16"/>
          <p:cNvSpPr>
            <a:spLocks noGrp="1"/>
          </p:cNvSpPr>
          <p:nvPr>
            <p:ph type="pic" sz="quarter" idx="83"/>
          </p:nvPr>
        </p:nvSpPr>
        <p:spPr>
          <a:xfrm>
            <a:off x="4633657" y="403181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79" name="Picture Placeholder 16"/>
          <p:cNvSpPr>
            <a:spLocks noGrp="1"/>
          </p:cNvSpPr>
          <p:nvPr>
            <p:ph type="pic" sz="quarter" idx="84"/>
          </p:nvPr>
        </p:nvSpPr>
        <p:spPr>
          <a:xfrm>
            <a:off x="7795236" y="402486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80" name="Picture Placeholder 16"/>
          <p:cNvSpPr>
            <a:spLocks noGrp="1"/>
          </p:cNvSpPr>
          <p:nvPr>
            <p:ph type="pic" sz="quarter" idx="89"/>
          </p:nvPr>
        </p:nvSpPr>
        <p:spPr>
          <a:xfrm>
            <a:off x="3586480" y="403662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81" name="Rectangle 238"/>
          <p:cNvSpPr/>
          <p:nvPr userDrawn="1"/>
        </p:nvSpPr>
        <p:spPr>
          <a:xfrm rot="16200000">
            <a:off x="8350319" y="2728346"/>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lumMod val="95000"/>
                </a:schemeClr>
              </a:solidFill>
            </a:endParaRPr>
          </a:p>
        </p:txBody>
      </p:sp>
      <p:sp>
        <p:nvSpPr>
          <p:cNvPr id="82" name="Picture Placeholder 16"/>
          <p:cNvSpPr>
            <a:spLocks noGrp="1"/>
          </p:cNvSpPr>
          <p:nvPr>
            <p:ph type="pic" sz="quarter" idx="100"/>
          </p:nvPr>
        </p:nvSpPr>
        <p:spPr>
          <a:xfrm>
            <a:off x="8007462" y="1247128"/>
            <a:ext cx="1039847" cy="135015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83" name="Text Placeholder 6"/>
          <p:cNvSpPr>
            <a:spLocks noGrp="1"/>
          </p:cNvSpPr>
          <p:nvPr>
            <p:ph type="body" sz="quarter" idx="107" hasCustomPrompt="1"/>
          </p:nvPr>
        </p:nvSpPr>
        <p:spPr>
          <a:xfrm>
            <a:off x="3682346" y="2692223"/>
            <a:ext cx="2390976" cy="170400"/>
          </a:xfrm>
        </p:spPr>
        <p:txBody>
          <a:bodyPr>
            <a:noAutofit/>
          </a:bodyPr>
          <a:lstStyle>
            <a:lvl1pPr algn="l">
              <a:defRPr sz="900" baseline="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84" name="Text Placeholder 6"/>
          <p:cNvSpPr>
            <a:spLocks noGrp="1"/>
          </p:cNvSpPr>
          <p:nvPr>
            <p:ph type="body" sz="quarter" idx="108" hasCustomPrompt="1"/>
          </p:nvPr>
        </p:nvSpPr>
        <p:spPr>
          <a:xfrm>
            <a:off x="6099093" y="2678687"/>
            <a:ext cx="2390976" cy="170400"/>
          </a:xfrm>
        </p:spPr>
        <p:txBody>
          <a:bodyPr>
            <a:noAutofit/>
          </a:bodyPr>
          <a:lstStyle>
            <a:lvl1pPr algn="r">
              <a:defRPr sz="900" baseline="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85" name="Text Placeholder 6"/>
          <p:cNvSpPr>
            <a:spLocks noGrp="1"/>
          </p:cNvSpPr>
          <p:nvPr>
            <p:ph type="body" sz="quarter" idx="109" hasCustomPrompt="1"/>
          </p:nvPr>
        </p:nvSpPr>
        <p:spPr>
          <a:xfrm>
            <a:off x="3507495" y="5039706"/>
            <a:ext cx="976223" cy="15807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9" name="Text Placeholder 6"/>
          <p:cNvSpPr>
            <a:spLocks noGrp="1"/>
          </p:cNvSpPr>
          <p:nvPr>
            <p:ph type="body" sz="quarter" idx="110" hasCustomPrompt="1"/>
          </p:nvPr>
        </p:nvSpPr>
        <p:spPr>
          <a:xfrm>
            <a:off x="4558007" y="5053866"/>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0" name="Text Placeholder 6"/>
          <p:cNvSpPr>
            <a:spLocks noGrp="1"/>
          </p:cNvSpPr>
          <p:nvPr>
            <p:ph type="body" sz="quarter" idx="111" hasCustomPrompt="1"/>
          </p:nvPr>
        </p:nvSpPr>
        <p:spPr>
          <a:xfrm>
            <a:off x="5600240" y="5050746"/>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1" name="Text Placeholder 6"/>
          <p:cNvSpPr>
            <a:spLocks noGrp="1"/>
          </p:cNvSpPr>
          <p:nvPr>
            <p:ph type="body" sz="quarter" idx="112" hasCustomPrompt="1"/>
          </p:nvPr>
        </p:nvSpPr>
        <p:spPr>
          <a:xfrm>
            <a:off x="6680133" y="5050746"/>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2" name="Text Placeholder 6"/>
          <p:cNvSpPr>
            <a:spLocks noGrp="1"/>
          </p:cNvSpPr>
          <p:nvPr>
            <p:ph type="body" sz="quarter" idx="113" hasCustomPrompt="1"/>
          </p:nvPr>
        </p:nvSpPr>
        <p:spPr>
          <a:xfrm>
            <a:off x="7725470" y="5042106"/>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06" name="TextBox 92"/>
          <p:cNvSpPr txBox="1"/>
          <p:nvPr userDrawn="1"/>
        </p:nvSpPr>
        <p:spPr>
          <a:xfrm>
            <a:off x="4162179" y="1629153"/>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107" name="Picture Placeholder 16"/>
          <p:cNvSpPr>
            <a:spLocks noGrp="1"/>
          </p:cNvSpPr>
          <p:nvPr>
            <p:ph type="pic" sz="quarter" idx="124"/>
          </p:nvPr>
        </p:nvSpPr>
        <p:spPr>
          <a:xfrm>
            <a:off x="222462" y="1257300"/>
            <a:ext cx="1039847" cy="135015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108" name="Picture Placeholder 16"/>
          <p:cNvSpPr>
            <a:spLocks noGrp="1"/>
          </p:cNvSpPr>
          <p:nvPr>
            <p:ph type="pic" sz="quarter" idx="125"/>
          </p:nvPr>
        </p:nvSpPr>
        <p:spPr>
          <a:xfrm>
            <a:off x="10936225" y="1253091"/>
            <a:ext cx="1039847" cy="1350152"/>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109" name="Text Placeholder 6"/>
          <p:cNvSpPr>
            <a:spLocks noGrp="1"/>
          </p:cNvSpPr>
          <p:nvPr>
            <p:ph type="body" sz="quarter" idx="126" hasCustomPrompt="1"/>
          </p:nvPr>
        </p:nvSpPr>
        <p:spPr>
          <a:xfrm>
            <a:off x="10811876" y="2675238"/>
            <a:ext cx="1253912" cy="207190"/>
          </a:xfrm>
        </p:spPr>
        <p:txBody>
          <a:bodyPr>
            <a:noAutofit/>
          </a:bodyPr>
          <a:lstStyle>
            <a:lvl1pPr algn="r">
              <a:defRPr sz="900" baseline="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16" name="Text Placeholder 6"/>
          <p:cNvSpPr>
            <a:spLocks noGrp="1"/>
          </p:cNvSpPr>
          <p:nvPr>
            <p:ph type="body" sz="quarter" idx="154" hasCustomPrompt="1"/>
          </p:nvPr>
        </p:nvSpPr>
        <p:spPr>
          <a:xfrm>
            <a:off x="71375" y="2674229"/>
            <a:ext cx="1238559" cy="220234"/>
          </a:xfrm>
        </p:spPr>
        <p:txBody>
          <a:bodyPr>
            <a:noAutofit/>
          </a:bodyPr>
          <a:lstStyle>
            <a:lvl1pPr algn="r">
              <a:defRPr sz="900" baseline="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45" name="Rectangle 8"/>
          <p:cNvSpPr/>
          <p:nvPr userDrawn="1"/>
        </p:nvSpPr>
        <p:spPr>
          <a:xfrm>
            <a:off x="422733" y="5461722"/>
            <a:ext cx="1145673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89" name="Picture Placeholder 16"/>
          <p:cNvSpPr>
            <a:spLocks noGrp="1"/>
          </p:cNvSpPr>
          <p:nvPr>
            <p:ph type="pic" sz="quarter" idx="287"/>
          </p:nvPr>
        </p:nvSpPr>
        <p:spPr>
          <a:xfrm>
            <a:off x="10984153" y="402433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190" name="Picture Placeholder 16"/>
          <p:cNvSpPr>
            <a:spLocks noGrp="1"/>
          </p:cNvSpPr>
          <p:nvPr>
            <p:ph type="pic" sz="quarter" idx="288"/>
          </p:nvPr>
        </p:nvSpPr>
        <p:spPr>
          <a:xfrm>
            <a:off x="9935527" y="403228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191" name="Picture Placeholder 16"/>
          <p:cNvSpPr>
            <a:spLocks noGrp="1"/>
          </p:cNvSpPr>
          <p:nvPr>
            <p:ph type="pic" sz="quarter" idx="290"/>
          </p:nvPr>
        </p:nvSpPr>
        <p:spPr>
          <a:xfrm>
            <a:off x="8888350" y="403710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192" name="Text Placeholder 6"/>
          <p:cNvSpPr>
            <a:spLocks noGrp="1"/>
          </p:cNvSpPr>
          <p:nvPr>
            <p:ph type="body" sz="quarter" idx="291" hasCustomPrompt="1"/>
          </p:nvPr>
        </p:nvSpPr>
        <p:spPr>
          <a:xfrm>
            <a:off x="8809365" y="5040183"/>
            <a:ext cx="976223" cy="15807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3" name="Text Placeholder 6"/>
          <p:cNvSpPr>
            <a:spLocks noGrp="1"/>
          </p:cNvSpPr>
          <p:nvPr>
            <p:ph type="body" sz="quarter" idx="292" hasCustomPrompt="1"/>
          </p:nvPr>
        </p:nvSpPr>
        <p:spPr>
          <a:xfrm>
            <a:off x="9859877" y="5054343"/>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4" name="Text Placeholder 6"/>
          <p:cNvSpPr>
            <a:spLocks noGrp="1"/>
          </p:cNvSpPr>
          <p:nvPr>
            <p:ph type="body" sz="quarter" idx="293" hasCustomPrompt="1"/>
          </p:nvPr>
        </p:nvSpPr>
        <p:spPr>
          <a:xfrm>
            <a:off x="10902110" y="5051223"/>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5" name="Picture Placeholder 16"/>
          <p:cNvSpPr>
            <a:spLocks noGrp="1"/>
          </p:cNvSpPr>
          <p:nvPr>
            <p:ph type="pic" sz="quarter" idx="294"/>
          </p:nvPr>
        </p:nvSpPr>
        <p:spPr>
          <a:xfrm>
            <a:off x="1477743" y="403875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196" name="Picture Placeholder 16"/>
          <p:cNvSpPr>
            <a:spLocks noGrp="1"/>
          </p:cNvSpPr>
          <p:nvPr>
            <p:ph type="pic" sz="quarter" idx="295"/>
          </p:nvPr>
        </p:nvSpPr>
        <p:spPr>
          <a:xfrm>
            <a:off x="420928" y="403081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197" name="Picture Placeholder 16"/>
          <p:cNvSpPr>
            <a:spLocks noGrp="1"/>
          </p:cNvSpPr>
          <p:nvPr>
            <p:ph type="pic" sz="quarter" idx="297"/>
          </p:nvPr>
        </p:nvSpPr>
        <p:spPr>
          <a:xfrm>
            <a:off x="2533881" y="403181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900">
                <a:solidFill>
                  <a:schemeClr val="bg2">
                    <a:lumMod val="60000"/>
                    <a:lumOff val="40000"/>
                  </a:schemeClr>
                </a:solidFill>
              </a:defRPr>
            </a:lvl1pPr>
          </a:lstStyle>
          <a:p>
            <a:endParaRPr lang="en-US" dirty="0"/>
          </a:p>
        </p:txBody>
      </p:sp>
      <p:sp>
        <p:nvSpPr>
          <p:cNvPr id="198" name="Text Placeholder 6"/>
          <p:cNvSpPr>
            <a:spLocks noGrp="1"/>
          </p:cNvSpPr>
          <p:nvPr>
            <p:ph type="body" sz="quarter" idx="301" hasCustomPrompt="1"/>
          </p:nvPr>
        </p:nvSpPr>
        <p:spPr>
          <a:xfrm>
            <a:off x="338885" y="5057694"/>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9" name="Text Placeholder 6"/>
          <p:cNvSpPr>
            <a:spLocks noGrp="1"/>
          </p:cNvSpPr>
          <p:nvPr>
            <p:ph type="body" sz="quarter" idx="302" hasCustomPrompt="1"/>
          </p:nvPr>
        </p:nvSpPr>
        <p:spPr>
          <a:xfrm>
            <a:off x="1418778" y="5057694"/>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2" name="Text Placeholder 6"/>
          <p:cNvSpPr>
            <a:spLocks noGrp="1"/>
          </p:cNvSpPr>
          <p:nvPr>
            <p:ph type="body" sz="quarter" idx="303" hasCustomPrompt="1"/>
          </p:nvPr>
        </p:nvSpPr>
        <p:spPr>
          <a:xfrm>
            <a:off x="2464115" y="5049054"/>
            <a:ext cx="971049" cy="152552"/>
          </a:xfrm>
        </p:spPr>
        <p:txBody>
          <a:bodyPr>
            <a:noAutofit/>
          </a:bodyPr>
          <a:lstStyle>
            <a:lvl1pPr algn="ctr">
              <a:defRPr sz="900">
                <a:solidFill>
                  <a:schemeClr val="tx1">
                    <a:lumMod val="9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03" name="TextBox 92"/>
          <p:cNvSpPr txBox="1"/>
          <p:nvPr userDrawn="1"/>
        </p:nvSpPr>
        <p:spPr>
          <a:xfrm>
            <a:off x="4192910" y="3414416"/>
            <a:ext cx="3811271"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8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200" name="Rektangel 199"/>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55" name="Rectangle 8"/>
          <p:cNvSpPr/>
          <p:nvPr userDrawn="1"/>
        </p:nvSpPr>
        <p:spPr>
          <a:xfrm flipV="1">
            <a:off x="3078480" y="2902903"/>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56" name="Rectangle 8"/>
          <p:cNvSpPr/>
          <p:nvPr userDrawn="1"/>
        </p:nvSpPr>
        <p:spPr>
          <a:xfrm flipV="1">
            <a:off x="1632595" y="2902907"/>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57" name="Rectangle 8"/>
          <p:cNvSpPr/>
          <p:nvPr userDrawn="1"/>
        </p:nvSpPr>
        <p:spPr>
          <a:xfrm flipV="1">
            <a:off x="10049537" y="2902906"/>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58" name="Rectangle 8"/>
          <p:cNvSpPr/>
          <p:nvPr userDrawn="1"/>
        </p:nvSpPr>
        <p:spPr>
          <a:xfrm flipV="1">
            <a:off x="10533049" y="2902905"/>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59" name="Rectangle 8"/>
          <p:cNvSpPr/>
          <p:nvPr userDrawn="1"/>
        </p:nvSpPr>
        <p:spPr>
          <a:xfrm flipV="1">
            <a:off x="1391316" y="2900940"/>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60" name="Rectangle 8"/>
          <p:cNvSpPr/>
          <p:nvPr userDrawn="1"/>
        </p:nvSpPr>
        <p:spPr>
          <a:xfrm flipV="1">
            <a:off x="2118550" y="2902903"/>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61" name="Rectangle 8"/>
          <p:cNvSpPr/>
          <p:nvPr userDrawn="1"/>
        </p:nvSpPr>
        <p:spPr>
          <a:xfrm flipV="1">
            <a:off x="9083728" y="2902903"/>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Tree>
    <p:extLst>
      <p:ext uri="{BB962C8B-B14F-4D97-AF65-F5344CB8AC3E}">
        <p14:creationId xmlns:p14="http://schemas.microsoft.com/office/powerpoint/2010/main" val="199026702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Efterkommere Oldebørn - Blåsort">
    <p:bg>
      <p:bgPr>
        <a:gradFill>
          <a:gsLst>
            <a:gs pos="99000">
              <a:srgbClr val="3B5379">
                <a:alpha val="48000"/>
              </a:srgbClr>
            </a:gs>
            <a:gs pos="0">
              <a:schemeClr val="bg2">
                <a:lumMod val="50000"/>
              </a:schemeClr>
            </a:gs>
            <a:gs pos="48000">
              <a:srgbClr val="496DAD"/>
            </a:gs>
          </a:gsLst>
          <a:lin ang="16200000" scaled="0"/>
        </a:gradFill>
        <a:effectLst/>
      </p:bgPr>
    </p:bg>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6752645" y="2190734"/>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16" name="Rectangle 215"/>
          <p:cNvSpPr/>
          <p:nvPr userDrawn="1"/>
        </p:nvSpPr>
        <p:spPr>
          <a:xfrm rot="16200000">
            <a:off x="3405340" y="1520742"/>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17" name="Picture Placeholder 16"/>
          <p:cNvSpPr>
            <a:spLocks noGrp="1"/>
          </p:cNvSpPr>
          <p:nvPr>
            <p:ph type="pic" sz="quarter" idx="81"/>
          </p:nvPr>
        </p:nvSpPr>
        <p:spPr>
          <a:xfrm>
            <a:off x="3221949" y="593477"/>
            <a:ext cx="745964" cy="966225"/>
          </a:xfrm>
          <a:solidFill>
            <a:schemeClr val="tx1"/>
          </a:solidFill>
          <a:ln>
            <a:solidFill>
              <a:schemeClr val="bg1">
                <a:lumMod val="75000"/>
                <a:lumOff val="2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218" name="Picture Placeholder 16"/>
          <p:cNvSpPr>
            <a:spLocks noGrp="1"/>
          </p:cNvSpPr>
          <p:nvPr>
            <p:ph type="pic" sz="quarter" idx="82"/>
          </p:nvPr>
        </p:nvSpPr>
        <p:spPr>
          <a:xfrm>
            <a:off x="5695830" y="2182785"/>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19" name="Picture Placeholder 16"/>
          <p:cNvSpPr>
            <a:spLocks noGrp="1"/>
          </p:cNvSpPr>
          <p:nvPr>
            <p:ph type="pic" sz="quarter" idx="83"/>
          </p:nvPr>
        </p:nvSpPr>
        <p:spPr>
          <a:xfrm>
            <a:off x="4647204" y="2190734"/>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21" name="Picture Placeholder 16"/>
          <p:cNvSpPr>
            <a:spLocks noGrp="1"/>
          </p:cNvSpPr>
          <p:nvPr>
            <p:ph type="pic" sz="quarter" idx="84"/>
          </p:nvPr>
        </p:nvSpPr>
        <p:spPr>
          <a:xfrm>
            <a:off x="7808783" y="2183786"/>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10" name="Rectangle 109"/>
          <p:cNvSpPr/>
          <p:nvPr userDrawn="1"/>
        </p:nvSpPr>
        <p:spPr>
          <a:xfrm>
            <a:off x="0" y="-22682"/>
            <a:ext cx="12192000"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99ACC7"/>
                </a:solidFill>
              </a:rPr>
              <a:t>.</a:t>
            </a:r>
            <a:endParaRPr lang="en-US" i="1" dirty="0">
              <a:solidFill>
                <a:srgbClr val="99ACC7"/>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Børnegenerationen</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12" name="Picture Placeholder 16"/>
          <p:cNvSpPr>
            <a:spLocks noGrp="1"/>
          </p:cNvSpPr>
          <p:nvPr>
            <p:ph type="pic" sz="quarter" idx="89"/>
          </p:nvPr>
        </p:nvSpPr>
        <p:spPr>
          <a:xfrm>
            <a:off x="3600027" y="2195546"/>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239" name="Rectangle 238"/>
          <p:cNvSpPr/>
          <p:nvPr userDrawn="1"/>
        </p:nvSpPr>
        <p:spPr>
          <a:xfrm rot="16200000">
            <a:off x="8350319" y="1537721"/>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40" name="Picture Placeholder 16"/>
          <p:cNvSpPr>
            <a:spLocks noGrp="1"/>
          </p:cNvSpPr>
          <p:nvPr>
            <p:ph type="pic" sz="quarter" idx="100"/>
          </p:nvPr>
        </p:nvSpPr>
        <p:spPr>
          <a:xfrm>
            <a:off x="8168912" y="583304"/>
            <a:ext cx="745964" cy="96622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248" name="Afrundet rektangel 35">
            <a:hlinkClick r:id="rId3" action="ppaction://hlinksldjump" highlightClick="1"/>
          </p:cNvPr>
          <p:cNvSpPr/>
          <p:nvPr userDrawn="1"/>
        </p:nvSpPr>
        <p:spPr>
          <a:xfrm>
            <a:off x="5649970" y="6589932"/>
            <a:ext cx="921319" cy="225300"/>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Slægten</a:t>
            </a:r>
            <a:endParaRPr lang="da-DK" sz="1400" dirty="0">
              <a:solidFill>
                <a:schemeClr val="tx1">
                  <a:lumMod val="85000"/>
                </a:schemeClr>
              </a:solidFill>
              <a:latin typeface="Calibri"/>
              <a:cs typeface="Calibri"/>
            </a:endParaRPr>
          </a:p>
        </p:txBody>
      </p:sp>
      <p:sp>
        <p:nvSpPr>
          <p:cNvPr id="83" name="Text Placeholder 6"/>
          <p:cNvSpPr>
            <a:spLocks noGrp="1"/>
          </p:cNvSpPr>
          <p:nvPr>
            <p:ph type="body" sz="quarter" idx="107" hasCustomPrompt="1"/>
          </p:nvPr>
        </p:nvSpPr>
        <p:spPr>
          <a:xfrm>
            <a:off x="3682346" y="1530173"/>
            <a:ext cx="2390976" cy="170400"/>
          </a:xfrm>
        </p:spPr>
        <p:txBody>
          <a:bodyPr>
            <a:noAutofit/>
          </a:bodyPr>
          <a:lstStyle>
            <a:lvl1pPr algn="l">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84" name="Text Placeholder 6"/>
          <p:cNvSpPr>
            <a:spLocks noGrp="1"/>
          </p:cNvSpPr>
          <p:nvPr>
            <p:ph type="body" sz="quarter" idx="108" hasCustomPrompt="1"/>
          </p:nvPr>
        </p:nvSpPr>
        <p:spPr>
          <a:xfrm>
            <a:off x="6099093" y="1516637"/>
            <a:ext cx="2390976" cy="170400"/>
          </a:xfrm>
        </p:spPr>
        <p:txBody>
          <a:bodyPr>
            <a:noAutofit/>
          </a:bodyPr>
          <a:lstStyle>
            <a:lvl1pPr algn="r">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85" name="Text Placeholder 6"/>
          <p:cNvSpPr>
            <a:spLocks noGrp="1"/>
          </p:cNvSpPr>
          <p:nvPr>
            <p:ph type="body" sz="quarter" idx="109" hasCustomPrompt="1"/>
          </p:nvPr>
        </p:nvSpPr>
        <p:spPr>
          <a:xfrm>
            <a:off x="3507495" y="3191856"/>
            <a:ext cx="976223" cy="15807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7" name="Text Placeholder 6"/>
          <p:cNvSpPr>
            <a:spLocks noGrp="1"/>
          </p:cNvSpPr>
          <p:nvPr>
            <p:ph type="body" sz="quarter" idx="110" hasCustomPrompt="1"/>
          </p:nvPr>
        </p:nvSpPr>
        <p:spPr>
          <a:xfrm>
            <a:off x="4558007" y="3206016"/>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8" name="Text Placeholder 6"/>
          <p:cNvSpPr>
            <a:spLocks noGrp="1"/>
          </p:cNvSpPr>
          <p:nvPr>
            <p:ph type="body" sz="quarter" idx="111" hasCustomPrompt="1"/>
          </p:nvPr>
        </p:nvSpPr>
        <p:spPr>
          <a:xfrm>
            <a:off x="5600240" y="3202896"/>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9" name="Text Placeholder 6"/>
          <p:cNvSpPr>
            <a:spLocks noGrp="1"/>
          </p:cNvSpPr>
          <p:nvPr>
            <p:ph type="body" sz="quarter" idx="112" hasCustomPrompt="1"/>
          </p:nvPr>
        </p:nvSpPr>
        <p:spPr>
          <a:xfrm>
            <a:off x="6680133" y="3202896"/>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0" name="Text Placeholder 6"/>
          <p:cNvSpPr>
            <a:spLocks noGrp="1"/>
          </p:cNvSpPr>
          <p:nvPr>
            <p:ph type="body" sz="quarter" idx="113" hasCustomPrompt="1"/>
          </p:nvPr>
        </p:nvSpPr>
        <p:spPr>
          <a:xfrm>
            <a:off x="7725470" y="3194256"/>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3" name="TextBox 92"/>
          <p:cNvSpPr txBox="1"/>
          <p:nvPr userDrawn="1"/>
        </p:nvSpPr>
        <p:spPr>
          <a:xfrm>
            <a:off x="4162179" y="714753"/>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108" name="Picture Placeholder 16"/>
          <p:cNvSpPr>
            <a:spLocks noGrp="1"/>
          </p:cNvSpPr>
          <p:nvPr>
            <p:ph type="pic" sz="quarter" idx="124"/>
          </p:nvPr>
        </p:nvSpPr>
        <p:spPr>
          <a:xfrm>
            <a:off x="298187" y="593476"/>
            <a:ext cx="745964" cy="96622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09" name="Picture Placeholder 16"/>
          <p:cNvSpPr>
            <a:spLocks noGrp="1"/>
          </p:cNvSpPr>
          <p:nvPr>
            <p:ph type="pic" sz="quarter" idx="125"/>
          </p:nvPr>
        </p:nvSpPr>
        <p:spPr>
          <a:xfrm>
            <a:off x="11135775" y="589267"/>
            <a:ext cx="745964" cy="966225"/>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14" name="Text Placeholder 6"/>
          <p:cNvSpPr>
            <a:spLocks noGrp="1"/>
          </p:cNvSpPr>
          <p:nvPr>
            <p:ph type="body" sz="quarter" idx="126" hasCustomPrompt="1"/>
          </p:nvPr>
        </p:nvSpPr>
        <p:spPr>
          <a:xfrm>
            <a:off x="10830926" y="1522713"/>
            <a:ext cx="1253912" cy="207190"/>
          </a:xfrm>
        </p:spPr>
        <p:txBody>
          <a:bodyPr>
            <a:noAutofit/>
          </a:bodyPr>
          <a:lstStyle>
            <a:lvl1pPr algn="r">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73" name="Picture Placeholder 16"/>
          <p:cNvSpPr>
            <a:spLocks noGrp="1"/>
          </p:cNvSpPr>
          <p:nvPr>
            <p:ph type="pic" sz="quarter" idx="150"/>
          </p:nvPr>
        </p:nvSpPr>
        <p:spPr>
          <a:xfrm>
            <a:off x="11232310" y="3909536"/>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74" name="Text Placeholder 6"/>
          <p:cNvSpPr>
            <a:spLocks noGrp="1"/>
          </p:cNvSpPr>
          <p:nvPr>
            <p:ph type="body" sz="quarter" idx="151" hasCustomPrompt="1"/>
          </p:nvPr>
        </p:nvSpPr>
        <p:spPr>
          <a:xfrm>
            <a:off x="11240849" y="4957461"/>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6" name="Picture Placeholder 16"/>
          <p:cNvSpPr>
            <a:spLocks noGrp="1"/>
          </p:cNvSpPr>
          <p:nvPr>
            <p:ph type="pic" sz="quarter" idx="152"/>
          </p:nvPr>
        </p:nvSpPr>
        <p:spPr>
          <a:xfrm>
            <a:off x="10228735" y="391211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80" name="Text Placeholder 6"/>
          <p:cNvSpPr>
            <a:spLocks noGrp="1"/>
          </p:cNvSpPr>
          <p:nvPr>
            <p:ph type="body" sz="quarter" idx="153" hasCustomPrompt="1"/>
          </p:nvPr>
        </p:nvSpPr>
        <p:spPr>
          <a:xfrm>
            <a:off x="10231390" y="4960085"/>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1" name="Text Placeholder 6"/>
          <p:cNvSpPr>
            <a:spLocks noGrp="1"/>
          </p:cNvSpPr>
          <p:nvPr>
            <p:ph type="body" sz="quarter" idx="154" hasCustomPrompt="1"/>
          </p:nvPr>
        </p:nvSpPr>
        <p:spPr>
          <a:xfrm>
            <a:off x="71375" y="1521704"/>
            <a:ext cx="1238559" cy="220234"/>
          </a:xfrm>
        </p:spPr>
        <p:txBody>
          <a:bodyPr>
            <a:noAutofit/>
          </a:bodyPr>
          <a:lstStyle>
            <a:lvl1pPr algn="r">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232" name="Picture Placeholder 16"/>
          <p:cNvSpPr>
            <a:spLocks noGrp="1"/>
          </p:cNvSpPr>
          <p:nvPr>
            <p:ph type="pic" sz="quarter" idx="214"/>
          </p:nvPr>
        </p:nvSpPr>
        <p:spPr>
          <a:xfrm>
            <a:off x="11072481" y="5589505"/>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233" name="Text Placeholder 6"/>
          <p:cNvSpPr>
            <a:spLocks noGrp="1"/>
          </p:cNvSpPr>
          <p:nvPr>
            <p:ph type="body" sz="quarter" idx="215" hasCustomPrompt="1"/>
          </p:nvPr>
        </p:nvSpPr>
        <p:spPr>
          <a:xfrm>
            <a:off x="11067302" y="627800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36" name="Picture Placeholder 16"/>
          <p:cNvSpPr>
            <a:spLocks noGrp="1"/>
          </p:cNvSpPr>
          <p:nvPr>
            <p:ph type="pic" sz="quarter" idx="218"/>
          </p:nvPr>
        </p:nvSpPr>
        <p:spPr>
          <a:xfrm>
            <a:off x="11593449" y="5588871"/>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254" name="Picture Placeholder 16"/>
          <p:cNvSpPr>
            <a:spLocks noGrp="1"/>
          </p:cNvSpPr>
          <p:nvPr>
            <p:ph type="pic" sz="quarter" idx="221"/>
          </p:nvPr>
        </p:nvSpPr>
        <p:spPr>
          <a:xfrm>
            <a:off x="9220851" y="391431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55" name="Text Placeholder 6"/>
          <p:cNvSpPr>
            <a:spLocks noGrp="1"/>
          </p:cNvSpPr>
          <p:nvPr>
            <p:ph type="body" sz="quarter" idx="222" hasCustomPrompt="1"/>
          </p:nvPr>
        </p:nvSpPr>
        <p:spPr>
          <a:xfrm>
            <a:off x="9229390" y="4962236"/>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7" name="Picture Placeholder 16"/>
          <p:cNvSpPr>
            <a:spLocks noGrp="1"/>
          </p:cNvSpPr>
          <p:nvPr>
            <p:ph type="pic" sz="quarter" idx="223"/>
          </p:nvPr>
        </p:nvSpPr>
        <p:spPr>
          <a:xfrm>
            <a:off x="8217276" y="3916886"/>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58" name="Text Placeholder 6"/>
          <p:cNvSpPr>
            <a:spLocks noGrp="1"/>
          </p:cNvSpPr>
          <p:nvPr>
            <p:ph type="body" sz="quarter" idx="224" hasCustomPrompt="1"/>
          </p:nvPr>
        </p:nvSpPr>
        <p:spPr>
          <a:xfrm>
            <a:off x="8219931" y="4964860"/>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0" name="Picture Placeholder 16"/>
          <p:cNvSpPr>
            <a:spLocks noGrp="1"/>
          </p:cNvSpPr>
          <p:nvPr>
            <p:ph type="pic" sz="quarter" idx="225"/>
          </p:nvPr>
        </p:nvSpPr>
        <p:spPr>
          <a:xfrm>
            <a:off x="7201441" y="391070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61" name="Text Placeholder 6"/>
          <p:cNvSpPr>
            <a:spLocks noGrp="1"/>
          </p:cNvSpPr>
          <p:nvPr>
            <p:ph type="body" sz="quarter" idx="226" hasCustomPrompt="1"/>
          </p:nvPr>
        </p:nvSpPr>
        <p:spPr>
          <a:xfrm>
            <a:off x="7209980" y="4958632"/>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3" name="Picture Placeholder 16"/>
          <p:cNvSpPr>
            <a:spLocks noGrp="1"/>
          </p:cNvSpPr>
          <p:nvPr>
            <p:ph type="pic" sz="quarter" idx="227"/>
          </p:nvPr>
        </p:nvSpPr>
        <p:spPr>
          <a:xfrm>
            <a:off x="6197866" y="391328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64" name="Text Placeholder 6"/>
          <p:cNvSpPr>
            <a:spLocks noGrp="1"/>
          </p:cNvSpPr>
          <p:nvPr>
            <p:ph type="body" sz="quarter" idx="228" hasCustomPrompt="1"/>
          </p:nvPr>
        </p:nvSpPr>
        <p:spPr>
          <a:xfrm>
            <a:off x="6200521" y="4961256"/>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6" name="Picture Placeholder 16"/>
          <p:cNvSpPr>
            <a:spLocks noGrp="1"/>
          </p:cNvSpPr>
          <p:nvPr>
            <p:ph type="pic" sz="quarter" idx="229"/>
          </p:nvPr>
        </p:nvSpPr>
        <p:spPr>
          <a:xfrm>
            <a:off x="5189982" y="391548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67" name="Text Placeholder 6"/>
          <p:cNvSpPr>
            <a:spLocks noGrp="1"/>
          </p:cNvSpPr>
          <p:nvPr>
            <p:ph type="body" sz="quarter" idx="230" hasCustomPrompt="1"/>
          </p:nvPr>
        </p:nvSpPr>
        <p:spPr>
          <a:xfrm>
            <a:off x="5198521" y="4963407"/>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9" name="Picture Placeholder 16"/>
          <p:cNvSpPr>
            <a:spLocks noGrp="1"/>
          </p:cNvSpPr>
          <p:nvPr>
            <p:ph type="pic" sz="quarter" idx="231"/>
          </p:nvPr>
        </p:nvSpPr>
        <p:spPr>
          <a:xfrm>
            <a:off x="4186407" y="391805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70" name="Text Placeholder 6"/>
          <p:cNvSpPr>
            <a:spLocks noGrp="1"/>
          </p:cNvSpPr>
          <p:nvPr>
            <p:ph type="body" sz="quarter" idx="232" hasCustomPrompt="1"/>
          </p:nvPr>
        </p:nvSpPr>
        <p:spPr>
          <a:xfrm>
            <a:off x="4189062" y="4966031"/>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2" name="Picture Placeholder 16"/>
          <p:cNvSpPr>
            <a:spLocks noGrp="1"/>
          </p:cNvSpPr>
          <p:nvPr>
            <p:ph type="pic" sz="quarter" idx="233"/>
          </p:nvPr>
        </p:nvSpPr>
        <p:spPr>
          <a:xfrm>
            <a:off x="3171910" y="3912925"/>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73" name="Text Placeholder 6"/>
          <p:cNvSpPr>
            <a:spLocks noGrp="1"/>
          </p:cNvSpPr>
          <p:nvPr>
            <p:ph type="body" sz="quarter" idx="234" hasCustomPrompt="1"/>
          </p:nvPr>
        </p:nvSpPr>
        <p:spPr>
          <a:xfrm>
            <a:off x="3180449" y="4960850"/>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5" name="Picture Placeholder 16"/>
          <p:cNvSpPr>
            <a:spLocks noGrp="1"/>
          </p:cNvSpPr>
          <p:nvPr>
            <p:ph type="pic" sz="quarter" idx="235"/>
          </p:nvPr>
        </p:nvSpPr>
        <p:spPr>
          <a:xfrm>
            <a:off x="2168335" y="391550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76" name="Text Placeholder 6"/>
          <p:cNvSpPr>
            <a:spLocks noGrp="1"/>
          </p:cNvSpPr>
          <p:nvPr>
            <p:ph type="body" sz="quarter" idx="236" hasCustomPrompt="1"/>
          </p:nvPr>
        </p:nvSpPr>
        <p:spPr>
          <a:xfrm>
            <a:off x="2170990" y="4963474"/>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8" name="Picture Placeholder 16"/>
          <p:cNvSpPr>
            <a:spLocks noGrp="1"/>
          </p:cNvSpPr>
          <p:nvPr>
            <p:ph type="pic" sz="quarter" idx="237"/>
          </p:nvPr>
        </p:nvSpPr>
        <p:spPr>
          <a:xfrm>
            <a:off x="1160451" y="391770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79" name="Text Placeholder 6"/>
          <p:cNvSpPr>
            <a:spLocks noGrp="1"/>
          </p:cNvSpPr>
          <p:nvPr>
            <p:ph type="body" sz="quarter" idx="238" hasCustomPrompt="1"/>
          </p:nvPr>
        </p:nvSpPr>
        <p:spPr>
          <a:xfrm>
            <a:off x="1168990" y="4965625"/>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1" name="Picture Placeholder 16"/>
          <p:cNvSpPr>
            <a:spLocks noGrp="1"/>
          </p:cNvSpPr>
          <p:nvPr>
            <p:ph type="pic" sz="quarter" idx="239"/>
          </p:nvPr>
        </p:nvSpPr>
        <p:spPr>
          <a:xfrm>
            <a:off x="156876" y="3920275"/>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82" name="Text Placeholder 6"/>
          <p:cNvSpPr>
            <a:spLocks noGrp="1"/>
          </p:cNvSpPr>
          <p:nvPr>
            <p:ph type="body" sz="quarter" idx="240" hasCustomPrompt="1"/>
          </p:nvPr>
        </p:nvSpPr>
        <p:spPr>
          <a:xfrm>
            <a:off x="159531" y="4968249"/>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6" name="Rectangle 8"/>
          <p:cNvSpPr/>
          <p:nvPr userDrawn="1"/>
        </p:nvSpPr>
        <p:spPr>
          <a:xfrm>
            <a:off x="422733" y="3423372"/>
            <a:ext cx="1145673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83" name="Text Placeholder 6"/>
          <p:cNvSpPr>
            <a:spLocks noGrp="1"/>
          </p:cNvSpPr>
          <p:nvPr>
            <p:ph type="body" sz="quarter" idx="241" hasCustomPrompt="1"/>
          </p:nvPr>
        </p:nvSpPr>
        <p:spPr>
          <a:xfrm>
            <a:off x="11585754" y="627855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4" name="Picture Placeholder 16"/>
          <p:cNvSpPr>
            <a:spLocks noGrp="1"/>
          </p:cNvSpPr>
          <p:nvPr>
            <p:ph type="pic" sz="quarter" idx="242"/>
          </p:nvPr>
        </p:nvSpPr>
        <p:spPr>
          <a:xfrm>
            <a:off x="10029724" y="5589006"/>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285" name="Text Placeholder 6"/>
          <p:cNvSpPr>
            <a:spLocks noGrp="1"/>
          </p:cNvSpPr>
          <p:nvPr>
            <p:ph type="body" sz="quarter" idx="243" hasCustomPrompt="1"/>
          </p:nvPr>
        </p:nvSpPr>
        <p:spPr>
          <a:xfrm>
            <a:off x="10024545" y="627750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6" name="Picture Placeholder 16"/>
          <p:cNvSpPr>
            <a:spLocks noGrp="1"/>
          </p:cNvSpPr>
          <p:nvPr>
            <p:ph type="pic" sz="quarter" idx="244"/>
          </p:nvPr>
        </p:nvSpPr>
        <p:spPr>
          <a:xfrm>
            <a:off x="10550692" y="5588372"/>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287" name="Text Placeholder 6"/>
          <p:cNvSpPr>
            <a:spLocks noGrp="1"/>
          </p:cNvSpPr>
          <p:nvPr>
            <p:ph type="body" sz="quarter" idx="245" hasCustomPrompt="1"/>
          </p:nvPr>
        </p:nvSpPr>
        <p:spPr>
          <a:xfrm>
            <a:off x="10542997" y="627805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8" name="Picture Placeholder 16"/>
          <p:cNvSpPr>
            <a:spLocks noGrp="1"/>
          </p:cNvSpPr>
          <p:nvPr>
            <p:ph type="pic" sz="quarter" idx="246"/>
          </p:nvPr>
        </p:nvSpPr>
        <p:spPr>
          <a:xfrm>
            <a:off x="8989243" y="5590383"/>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289" name="Text Placeholder 6"/>
          <p:cNvSpPr>
            <a:spLocks noGrp="1"/>
          </p:cNvSpPr>
          <p:nvPr>
            <p:ph type="body" sz="quarter" idx="247" hasCustomPrompt="1"/>
          </p:nvPr>
        </p:nvSpPr>
        <p:spPr>
          <a:xfrm>
            <a:off x="8984064" y="627888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0" name="Picture Placeholder 16"/>
          <p:cNvSpPr>
            <a:spLocks noGrp="1"/>
          </p:cNvSpPr>
          <p:nvPr>
            <p:ph type="pic" sz="quarter" idx="248"/>
          </p:nvPr>
        </p:nvSpPr>
        <p:spPr>
          <a:xfrm>
            <a:off x="9510211" y="5589749"/>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291" name="Text Placeholder 6"/>
          <p:cNvSpPr>
            <a:spLocks noGrp="1"/>
          </p:cNvSpPr>
          <p:nvPr>
            <p:ph type="body" sz="quarter" idx="249" hasCustomPrompt="1"/>
          </p:nvPr>
        </p:nvSpPr>
        <p:spPr>
          <a:xfrm>
            <a:off x="9502516" y="6279429"/>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2" name="Picture Placeholder 16"/>
          <p:cNvSpPr>
            <a:spLocks noGrp="1"/>
          </p:cNvSpPr>
          <p:nvPr>
            <p:ph type="pic" sz="quarter" idx="250"/>
          </p:nvPr>
        </p:nvSpPr>
        <p:spPr>
          <a:xfrm>
            <a:off x="7946486" y="5589884"/>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293" name="Text Placeholder 6"/>
          <p:cNvSpPr>
            <a:spLocks noGrp="1"/>
          </p:cNvSpPr>
          <p:nvPr>
            <p:ph type="body" sz="quarter" idx="251" hasCustomPrompt="1"/>
          </p:nvPr>
        </p:nvSpPr>
        <p:spPr>
          <a:xfrm>
            <a:off x="7941307" y="627838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4" name="Picture Placeholder 16"/>
          <p:cNvSpPr>
            <a:spLocks noGrp="1"/>
          </p:cNvSpPr>
          <p:nvPr>
            <p:ph type="pic" sz="quarter" idx="252"/>
          </p:nvPr>
        </p:nvSpPr>
        <p:spPr>
          <a:xfrm>
            <a:off x="8467454" y="5589250"/>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295" name="Text Placeholder 6"/>
          <p:cNvSpPr>
            <a:spLocks noGrp="1"/>
          </p:cNvSpPr>
          <p:nvPr>
            <p:ph type="body" sz="quarter" idx="253" hasCustomPrompt="1"/>
          </p:nvPr>
        </p:nvSpPr>
        <p:spPr>
          <a:xfrm>
            <a:off x="8459759" y="627893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6" name="Picture Placeholder 16"/>
          <p:cNvSpPr>
            <a:spLocks noGrp="1"/>
          </p:cNvSpPr>
          <p:nvPr>
            <p:ph type="pic" sz="quarter" idx="254"/>
          </p:nvPr>
        </p:nvSpPr>
        <p:spPr>
          <a:xfrm>
            <a:off x="6908560" y="5591155"/>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297" name="Text Placeholder 6"/>
          <p:cNvSpPr>
            <a:spLocks noGrp="1"/>
          </p:cNvSpPr>
          <p:nvPr>
            <p:ph type="body" sz="quarter" idx="255" hasCustomPrompt="1"/>
          </p:nvPr>
        </p:nvSpPr>
        <p:spPr>
          <a:xfrm>
            <a:off x="6903381" y="627965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98" name="Picture Placeholder 16"/>
          <p:cNvSpPr>
            <a:spLocks noGrp="1"/>
          </p:cNvSpPr>
          <p:nvPr>
            <p:ph type="pic" sz="quarter" idx="256"/>
          </p:nvPr>
        </p:nvSpPr>
        <p:spPr>
          <a:xfrm>
            <a:off x="7429528" y="5590521"/>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299" name="Text Placeholder 6"/>
          <p:cNvSpPr>
            <a:spLocks noGrp="1"/>
          </p:cNvSpPr>
          <p:nvPr>
            <p:ph type="body" sz="quarter" idx="257" hasCustomPrompt="1"/>
          </p:nvPr>
        </p:nvSpPr>
        <p:spPr>
          <a:xfrm>
            <a:off x="7421833" y="628020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0" name="Picture Placeholder 16"/>
          <p:cNvSpPr>
            <a:spLocks noGrp="1"/>
          </p:cNvSpPr>
          <p:nvPr>
            <p:ph type="pic" sz="quarter" idx="258"/>
          </p:nvPr>
        </p:nvSpPr>
        <p:spPr>
          <a:xfrm>
            <a:off x="5865803" y="5590656"/>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301" name="Text Placeholder 6"/>
          <p:cNvSpPr>
            <a:spLocks noGrp="1"/>
          </p:cNvSpPr>
          <p:nvPr>
            <p:ph type="body" sz="quarter" idx="259" hasCustomPrompt="1"/>
          </p:nvPr>
        </p:nvSpPr>
        <p:spPr>
          <a:xfrm>
            <a:off x="5860624" y="627915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2" name="Picture Placeholder 16"/>
          <p:cNvSpPr>
            <a:spLocks noGrp="1"/>
          </p:cNvSpPr>
          <p:nvPr>
            <p:ph type="pic" sz="quarter" idx="260"/>
          </p:nvPr>
        </p:nvSpPr>
        <p:spPr>
          <a:xfrm>
            <a:off x="6386771" y="5590022"/>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303" name="Text Placeholder 6"/>
          <p:cNvSpPr>
            <a:spLocks noGrp="1"/>
          </p:cNvSpPr>
          <p:nvPr>
            <p:ph type="body" sz="quarter" idx="261" hasCustomPrompt="1"/>
          </p:nvPr>
        </p:nvSpPr>
        <p:spPr>
          <a:xfrm>
            <a:off x="6379076" y="627970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4" name="Picture Placeholder 16"/>
          <p:cNvSpPr>
            <a:spLocks noGrp="1"/>
          </p:cNvSpPr>
          <p:nvPr>
            <p:ph type="pic" sz="quarter" idx="262"/>
          </p:nvPr>
        </p:nvSpPr>
        <p:spPr>
          <a:xfrm>
            <a:off x="4825322" y="5592033"/>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305" name="Text Placeholder 6"/>
          <p:cNvSpPr>
            <a:spLocks noGrp="1"/>
          </p:cNvSpPr>
          <p:nvPr>
            <p:ph type="body" sz="quarter" idx="263" hasCustomPrompt="1"/>
          </p:nvPr>
        </p:nvSpPr>
        <p:spPr>
          <a:xfrm>
            <a:off x="4820143" y="628053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6" name="Picture Placeholder 16"/>
          <p:cNvSpPr>
            <a:spLocks noGrp="1"/>
          </p:cNvSpPr>
          <p:nvPr>
            <p:ph type="pic" sz="quarter" idx="264"/>
          </p:nvPr>
        </p:nvSpPr>
        <p:spPr>
          <a:xfrm>
            <a:off x="5346290" y="5591399"/>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307" name="Text Placeholder 6"/>
          <p:cNvSpPr>
            <a:spLocks noGrp="1"/>
          </p:cNvSpPr>
          <p:nvPr>
            <p:ph type="body" sz="quarter" idx="265" hasCustomPrompt="1"/>
          </p:nvPr>
        </p:nvSpPr>
        <p:spPr>
          <a:xfrm>
            <a:off x="5338595" y="6281079"/>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08" name="Picture Placeholder 16"/>
          <p:cNvSpPr>
            <a:spLocks noGrp="1"/>
          </p:cNvSpPr>
          <p:nvPr>
            <p:ph type="pic" sz="quarter" idx="266"/>
          </p:nvPr>
        </p:nvSpPr>
        <p:spPr>
          <a:xfrm>
            <a:off x="3782565" y="5591534"/>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309" name="Text Placeholder 6"/>
          <p:cNvSpPr>
            <a:spLocks noGrp="1"/>
          </p:cNvSpPr>
          <p:nvPr>
            <p:ph type="body" sz="quarter" idx="267" hasCustomPrompt="1"/>
          </p:nvPr>
        </p:nvSpPr>
        <p:spPr>
          <a:xfrm>
            <a:off x="3777386" y="628003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0" name="Picture Placeholder 16"/>
          <p:cNvSpPr>
            <a:spLocks noGrp="1"/>
          </p:cNvSpPr>
          <p:nvPr>
            <p:ph type="pic" sz="quarter" idx="268"/>
          </p:nvPr>
        </p:nvSpPr>
        <p:spPr>
          <a:xfrm>
            <a:off x="4303533" y="5590900"/>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311" name="Text Placeholder 6"/>
          <p:cNvSpPr>
            <a:spLocks noGrp="1"/>
          </p:cNvSpPr>
          <p:nvPr>
            <p:ph type="body" sz="quarter" idx="269" hasCustomPrompt="1"/>
          </p:nvPr>
        </p:nvSpPr>
        <p:spPr>
          <a:xfrm>
            <a:off x="4295838" y="628058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2" name="Picture Placeholder 16"/>
          <p:cNvSpPr>
            <a:spLocks noGrp="1"/>
          </p:cNvSpPr>
          <p:nvPr>
            <p:ph type="pic" sz="quarter" idx="270"/>
          </p:nvPr>
        </p:nvSpPr>
        <p:spPr>
          <a:xfrm>
            <a:off x="2741916" y="5589496"/>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313" name="Text Placeholder 6"/>
          <p:cNvSpPr>
            <a:spLocks noGrp="1"/>
          </p:cNvSpPr>
          <p:nvPr>
            <p:ph type="body" sz="quarter" idx="271" hasCustomPrompt="1"/>
          </p:nvPr>
        </p:nvSpPr>
        <p:spPr>
          <a:xfrm>
            <a:off x="2736737" y="6277994"/>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4" name="Picture Placeholder 16"/>
          <p:cNvSpPr>
            <a:spLocks noGrp="1"/>
          </p:cNvSpPr>
          <p:nvPr>
            <p:ph type="pic" sz="quarter" idx="272"/>
          </p:nvPr>
        </p:nvSpPr>
        <p:spPr>
          <a:xfrm>
            <a:off x="3262884" y="5588862"/>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315" name="Text Placeholder 6"/>
          <p:cNvSpPr>
            <a:spLocks noGrp="1"/>
          </p:cNvSpPr>
          <p:nvPr>
            <p:ph type="body" sz="quarter" idx="273" hasCustomPrompt="1"/>
          </p:nvPr>
        </p:nvSpPr>
        <p:spPr>
          <a:xfrm>
            <a:off x="3255189" y="627854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6" name="Picture Placeholder 16"/>
          <p:cNvSpPr>
            <a:spLocks noGrp="1"/>
          </p:cNvSpPr>
          <p:nvPr>
            <p:ph type="pic" sz="quarter" idx="274"/>
          </p:nvPr>
        </p:nvSpPr>
        <p:spPr>
          <a:xfrm>
            <a:off x="1699159" y="5588997"/>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317" name="Text Placeholder 6"/>
          <p:cNvSpPr>
            <a:spLocks noGrp="1"/>
          </p:cNvSpPr>
          <p:nvPr>
            <p:ph type="body" sz="quarter" idx="275" hasCustomPrompt="1"/>
          </p:nvPr>
        </p:nvSpPr>
        <p:spPr>
          <a:xfrm>
            <a:off x="1693980" y="6277495"/>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18" name="Picture Placeholder 16"/>
          <p:cNvSpPr>
            <a:spLocks noGrp="1"/>
          </p:cNvSpPr>
          <p:nvPr>
            <p:ph type="pic" sz="quarter" idx="276"/>
          </p:nvPr>
        </p:nvSpPr>
        <p:spPr>
          <a:xfrm>
            <a:off x="2220127" y="5588363"/>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319" name="Text Placeholder 6"/>
          <p:cNvSpPr>
            <a:spLocks noGrp="1"/>
          </p:cNvSpPr>
          <p:nvPr>
            <p:ph type="body" sz="quarter" idx="277" hasCustomPrompt="1"/>
          </p:nvPr>
        </p:nvSpPr>
        <p:spPr>
          <a:xfrm>
            <a:off x="2212432" y="6278043"/>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0" name="Picture Placeholder 16"/>
          <p:cNvSpPr>
            <a:spLocks noGrp="1"/>
          </p:cNvSpPr>
          <p:nvPr>
            <p:ph type="pic" sz="quarter" idx="278"/>
          </p:nvPr>
        </p:nvSpPr>
        <p:spPr>
          <a:xfrm>
            <a:off x="658678" y="5590374"/>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321" name="Text Placeholder 6"/>
          <p:cNvSpPr>
            <a:spLocks noGrp="1"/>
          </p:cNvSpPr>
          <p:nvPr>
            <p:ph type="body" sz="quarter" idx="279" hasCustomPrompt="1"/>
          </p:nvPr>
        </p:nvSpPr>
        <p:spPr>
          <a:xfrm>
            <a:off x="653499" y="6278872"/>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2" name="Picture Placeholder 16"/>
          <p:cNvSpPr>
            <a:spLocks noGrp="1"/>
          </p:cNvSpPr>
          <p:nvPr>
            <p:ph type="pic" sz="quarter" idx="280"/>
          </p:nvPr>
        </p:nvSpPr>
        <p:spPr>
          <a:xfrm>
            <a:off x="1179646" y="5589740"/>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323" name="Text Placeholder 6"/>
          <p:cNvSpPr>
            <a:spLocks noGrp="1"/>
          </p:cNvSpPr>
          <p:nvPr>
            <p:ph type="body" sz="quarter" idx="281" hasCustomPrompt="1"/>
          </p:nvPr>
        </p:nvSpPr>
        <p:spPr>
          <a:xfrm>
            <a:off x="1171951" y="6279420"/>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6" name="Picture Placeholder 16"/>
          <p:cNvSpPr>
            <a:spLocks noGrp="1"/>
          </p:cNvSpPr>
          <p:nvPr>
            <p:ph type="pic" sz="quarter" idx="284"/>
          </p:nvPr>
        </p:nvSpPr>
        <p:spPr>
          <a:xfrm>
            <a:off x="136889" y="5589241"/>
            <a:ext cx="477486" cy="59441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600">
                <a:solidFill>
                  <a:schemeClr val="tx1">
                    <a:lumMod val="50000"/>
                  </a:schemeClr>
                </a:solidFill>
                <a:latin typeface="Calibri" panose="020F0502020204030204" pitchFamily="34" charset="0"/>
              </a:defRPr>
            </a:lvl1pPr>
          </a:lstStyle>
          <a:p>
            <a:endParaRPr lang="en-US" dirty="0"/>
          </a:p>
        </p:txBody>
      </p:sp>
      <p:sp>
        <p:nvSpPr>
          <p:cNvPr id="327" name="Text Placeholder 6"/>
          <p:cNvSpPr>
            <a:spLocks noGrp="1"/>
          </p:cNvSpPr>
          <p:nvPr>
            <p:ph type="body" sz="quarter" idx="285" hasCustomPrompt="1"/>
          </p:nvPr>
        </p:nvSpPr>
        <p:spPr>
          <a:xfrm>
            <a:off x="129194" y="6278921"/>
            <a:ext cx="465781" cy="81854"/>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29" name="Picture Placeholder 16"/>
          <p:cNvSpPr>
            <a:spLocks noGrp="1"/>
          </p:cNvSpPr>
          <p:nvPr>
            <p:ph type="pic" sz="quarter" idx="287"/>
          </p:nvPr>
        </p:nvSpPr>
        <p:spPr>
          <a:xfrm>
            <a:off x="10997700" y="218326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30" name="Picture Placeholder 16"/>
          <p:cNvSpPr>
            <a:spLocks noGrp="1"/>
          </p:cNvSpPr>
          <p:nvPr>
            <p:ph type="pic" sz="quarter" idx="288"/>
          </p:nvPr>
        </p:nvSpPr>
        <p:spPr>
          <a:xfrm>
            <a:off x="9949074" y="219121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32" name="Picture Placeholder 16"/>
          <p:cNvSpPr>
            <a:spLocks noGrp="1"/>
          </p:cNvSpPr>
          <p:nvPr>
            <p:ph type="pic" sz="quarter" idx="290"/>
          </p:nvPr>
        </p:nvSpPr>
        <p:spPr>
          <a:xfrm>
            <a:off x="8901897" y="219602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33" name="Text Placeholder 6"/>
          <p:cNvSpPr>
            <a:spLocks noGrp="1"/>
          </p:cNvSpPr>
          <p:nvPr>
            <p:ph type="body" sz="quarter" idx="291" hasCustomPrompt="1"/>
          </p:nvPr>
        </p:nvSpPr>
        <p:spPr>
          <a:xfrm>
            <a:off x="8809365" y="3192333"/>
            <a:ext cx="976223" cy="15807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4" name="Text Placeholder 6"/>
          <p:cNvSpPr>
            <a:spLocks noGrp="1"/>
          </p:cNvSpPr>
          <p:nvPr>
            <p:ph type="body" sz="quarter" idx="292" hasCustomPrompt="1"/>
          </p:nvPr>
        </p:nvSpPr>
        <p:spPr>
          <a:xfrm>
            <a:off x="9859877" y="3206493"/>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5" name="Text Placeholder 6"/>
          <p:cNvSpPr>
            <a:spLocks noGrp="1"/>
          </p:cNvSpPr>
          <p:nvPr>
            <p:ph type="body" sz="quarter" idx="293" hasCustomPrompt="1"/>
          </p:nvPr>
        </p:nvSpPr>
        <p:spPr>
          <a:xfrm>
            <a:off x="10902110" y="3203373"/>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8" name="Picture Placeholder 16"/>
          <p:cNvSpPr>
            <a:spLocks noGrp="1"/>
          </p:cNvSpPr>
          <p:nvPr>
            <p:ph type="pic" sz="quarter" idx="294"/>
          </p:nvPr>
        </p:nvSpPr>
        <p:spPr>
          <a:xfrm>
            <a:off x="1491290" y="219768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39" name="Picture Placeholder 16"/>
          <p:cNvSpPr>
            <a:spLocks noGrp="1"/>
          </p:cNvSpPr>
          <p:nvPr>
            <p:ph type="pic" sz="quarter" idx="295"/>
          </p:nvPr>
        </p:nvSpPr>
        <p:spPr>
          <a:xfrm>
            <a:off x="434475" y="218973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41" name="Picture Placeholder 16"/>
          <p:cNvSpPr>
            <a:spLocks noGrp="1"/>
          </p:cNvSpPr>
          <p:nvPr>
            <p:ph type="pic" sz="quarter" idx="297"/>
          </p:nvPr>
        </p:nvSpPr>
        <p:spPr>
          <a:xfrm>
            <a:off x="2547428" y="2190734"/>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45" name="Text Placeholder 6"/>
          <p:cNvSpPr>
            <a:spLocks noGrp="1"/>
          </p:cNvSpPr>
          <p:nvPr>
            <p:ph type="body" sz="quarter" idx="301" hasCustomPrompt="1"/>
          </p:nvPr>
        </p:nvSpPr>
        <p:spPr>
          <a:xfrm>
            <a:off x="338885" y="3209844"/>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6" name="Text Placeholder 6"/>
          <p:cNvSpPr>
            <a:spLocks noGrp="1"/>
          </p:cNvSpPr>
          <p:nvPr>
            <p:ph type="body" sz="quarter" idx="302" hasCustomPrompt="1"/>
          </p:nvPr>
        </p:nvSpPr>
        <p:spPr>
          <a:xfrm>
            <a:off x="1418778" y="3209844"/>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7" name="Text Placeholder 6"/>
          <p:cNvSpPr>
            <a:spLocks noGrp="1"/>
          </p:cNvSpPr>
          <p:nvPr>
            <p:ph type="body" sz="quarter" idx="303" hasCustomPrompt="1"/>
          </p:nvPr>
        </p:nvSpPr>
        <p:spPr>
          <a:xfrm>
            <a:off x="2464115" y="3201204"/>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8" name="TextBox 92"/>
          <p:cNvSpPr txBox="1"/>
          <p:nvPr userDrawn="1"/>
        </p:nvSpPr>
        <p:spPr>
          <a:xfrm>
            <a:off x="4192910" y="1738016"/>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349" name="TextBox 92"/>
          <p:cNvSpPr txBox="1"/>
          <p:nvPr userDrawn="1"/>
        </p:nvSpPr>
        <p:spPr>
          <a:xfrm>
            <a:off x="4173860" y="3502862"/>
            <a:ext cx="3836930" cy="400110"/>
          </a:xfrm>
          <a:prstGeom prst="rect">
            <a:avLst/>
          </a:prstGeom>
          <a:noFill/>
        </p:spPr>
        <p:txBody>
          <a:bodyPr wrap="square" rtlCol="0">
            <a:spAutoFit/>
          </a:bodyPr>
          <a:lstStyle/>
          <a:p>
            <a:pPr algn="ctr"/>
            <a:r>
              <a:rPr lang="en-US" sz="20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Børnebørn</a:t>
            </a:r>
            <a:endParaRPr lang="en-US" sz="20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350" name="TextBox 92"/>
          <p:cNvSpPr txBox="1"/>
          <p:nvPr userDrawn="1"/>
        </p:nvSpPr>
        <p:spPr>
          <a:xfrm>
            <a:off x="4202274" y="5252792"/>
            <a:ext cx="3745362" cy="338554"/>
          </a:xfrm>
          <a:prstGeom prst="rect">
            <a:avLst/>
          </a:prstGeom>
          <a:noFill/>
        </p:spPr>
        <p:txBody>
          <a:bodyPr wrap="square" rtlCol="0">
            <a:spAutoFit/>
          </a:bodyPr>
          <a:lstStyle/>
          <a:p>
            <a:pPr algn="ctr"/>
            <a:r>
              <a:rPr lang="en-US" sz="16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Oldebørn</a:t>
            </a:r>
            <a:endParaRPr lang="en-US" sz="16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128" name="Rectangle 8"/>
          <p:cNvSpPr/>
          <p:nvPr userDrawn="1"/>
        </p:nvSpPr>
        <p:spPr>
          <a:xfrm>
            <a:off x="266876" y="5207661"/>
            <a:ext cx="11608237"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6"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127" name="Rektangel 126"/>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129" name="Rectangle 8"/>
          <p:cNvSpPr/>
          <p:nvPr userDrawn="1"/>
        </p:nvSpPr>
        <p:spPr>
          <a:xfrm flipV="1">
            <a:off x="3078480" y="1723814"/>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0" name="Rectangle 8"/>
          <p:cNvSpPr/>
          <p:nvPr userDrawn="1"/>
        </p:nvSpPr>
        <p:spPr>
          <a:xfrm flipV="1">
            <a:off x="1632595" y="1723818"/>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1" name="Rectangle 8"/>
          <p:cNvSpPr/>
          <p:nvPr userDrawn="1"/>
        </p:nvSpPr>
        <p:spPr>
          <a:xfrm flipV="1">
            <a:off x="10049537" y="1723817"/>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2" name="Rectangle 8"/>
          <p:cNvSpPr/>
          <p:nvPr userDrawn="1"/>
        </p:nvSpPr>
        <p:spPr>
          <a:xfrm flipV="1">
            <a:off x="10533049" y="1723816"/>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3" name="Rectangle 8"/>
          <p:cNvSpPr/>
          <p:nvPr userDrawn="1"/>
        </p:nvSpPr>
        <p:spPr>
          <a:xfrm flipV="1">
            <a:off x="1391316" y="1721851"/>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4" name="Rectangle 8"/>
          <p:cNvSpPr/>
          <p:nvPr userDrawn="1"/>
        </p:nvSpPr>
        <p:spPr>
          <a:xfrm flipV="1">
            <a:off x="2118550" y="1723814"/>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135" name="Rectangle 8"/>
          <p:cNvSpPr/>
          <p:nvPr userDrawn="1"/>
        </p:nvSpPr>
        <p:spPr>
          <a:xfrm flipV="1">
            <a:off x="9083728" y="1723814"/>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Tree>
    <p:extLst>
      <p:ext uri="{BB962C8B-B14F-4D97-AF65-F5344CB8AC3E}">
        <p14:creationId xmlns:p14="http://schemas.microsoft.com/office/powerpoint/2010/main" val="2838130072"/>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fterkommere Børnebørn - Blåsort">
    <p:bg>
      <p:bgPr>
        <a:gradFill>
          <a:gsLst>
            <a:gs pos="99000">
              <a:srgbClr val="3B5379">
                <a:alpha val="48000"/>
              </a:srgbClr>
            </a:gs>
            <a:gs pos="0">
              <a:schemeClr val="bg2">
                <a:lumMod val="50000"/>
              </a:schemeClr>
            </a:gs>
            <a:gs pos="48000">
              <a:srgbClr val="496DAD"/>
            </a:gs>
          </a:gsLst>
          <a:lin ang="16200000" scaled="0"/>
        </a:gradFill>
        <a:effectLst/>
      </p:bgPr>
    </p:bg>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6752645" y="298130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16" name="Rectangle 215"/>
          <p:cNvSpPr/>
          <p:nvPr userDrawn="1"/>
        </p:nvSpPr>
        <p:spPr>
          <a:xfrm rot="16200000">
            <a:off x="3405340" y="1996992"/>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17" name="Picture Placeholder 16"/>
          <p:cNvSpPr>
            <a:spLocks noGrp="1"/>
          </p:cNvSpPr>
          <p:nvPr>
            <p:ph type="pic" sz="quarter" idx="81"/>
          </p:nvPr>
        </p:nvSpPr>
        <p:spPr>
          <a:xfrm>
            <a:off x="3159771" y="831725"/>
            <a:ext cx="846242" cy="1147077"/>
          </a:xfrm>
          <a:solidFill>
            <a:schemeClr val="tx1"/>
          </a:solidFill>
          <a:ln>
            <a:solidFill>
              <a:schemeClr val="bg1">
                <a:lumMod val="75000"/>
                <a:lumOff val="2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218" name="Picture Placeholder 16"/>
          <p:cNvSpPr>
            <a:spLocks noGrp="1"/>
          </p:cNvSpPr>
          <p:nvPr>
            <p:ph type="pic" sz="quarter" idx="82"/>
          </p:nvPr>
        </p:nvSpPr>
        <p:spPr>
          <a:xfrm>
            <a:off x="5695830" y="297336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19" name="Picture Placeholder 16"/>
          <p:cNvSpPr>
            <a:spLocks noGrp="1"/>
          </p:cNvSpPr>
          <p:nvPr>
            <p:ph type="pic" sz="quarter" idx="83"/>
          </p:nvPr>
        </p:nvSpPr>
        <p:spPr>
          <a:xfrm>
            <a:off x="4647204" y="298130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21" name="Picture Placeholder 16"/>
          <p:cNvSpPr>
            <a:spLocks noGrp="1"/>
          </p:cNvSpPr>
          <p:nvPr>
            <p:ph type="pic" sz="quarter" idx="84"/>
          </p:nvPr>
        </p:nvSpPr>
        <p:spPr>
          <a:xfrm>
            <a:off x="7808783" y="297436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10" name="Rectangle 109"/>
          <p:cNvSpPr/>
          <p:nvPr userDrawn="1"/>
        </p:nvSpPr>
        <p:spPr>
          <a:xfrm>
            <a:off x="0" y="-22682"/>
            <a:ext cx="12192000"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99ACC7"/>
                </a:solidFill>
              </a:rPr>
              <a:t>.</a:t>
            </a:r>
            <a:endParaRPr lang="en-US" i="1" dirty="0">
              <a:solidFill>
                <a:srgbClr val="99ACC7"/>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Børnegenerationen</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12" name="Picture Placeholder 16"/>
          <p:cNvSpPr>
            <a:spLocks noGrp="1"/>
          </p:cNvSpPr>
          <p:nvPr>
            <p:ph type="pic" sz="quarter" idx="89"/>
          </p:nvPr>
        </p:nvSpPr>
        <p:spPr>
          <a:xfrm>
            <a:off x="3600027" y="298612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239" name="Rectangle 238"/>
          <p:cNvSpPr/>
          <p:nvPr userDrawn="1"/>
        </p:nvSpPr>
        <p:spPr>
          <a:xfrm rot="16200000">
            <a:off x="8350319" y="2013971"/>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40" name="Picture Placeholder 16"/>
          <p:cNvSpPr>
            <a:spLocks noGrp="1"/>
          </p:cNvSpPr>
          <p:nvPr>
            <p:ph type="pic" sz="quarter" idx="100"/>
          </p:nvPr>
        </p:nvSpPr>
        <p:spPr>
          <a:xfrm>
            <a:off x="8106734" y="821552"/>
            <a:ext cx="846242" cy="114707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248" name="Afrundet rektangel 35">
            <a:hlinkClick r:id="rId3" action="ppaction://hlinksldjump" highlightClick="1"/>
          </p:cNvPr>
          <p:cNvSpPr/>
          <p:nvPr userDrawn="1"/>
        </p:nvSpPr>
        <p:spPr>
          <a:xfrm>
            <a:off x="5649970" y="6589932"/>
            <a:ext cx="921319" cy="225300"/>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Slægten</a:t>
            </a:r>
            <a:endParaRPr lang="da-DK" sz="1400" dirty="0">
              <a:solidFill>
                <a:schemeClr val="tx1">
                  <a:lumMod val="85000"/>
                </a:schemeClr>
              </a:solidFill>
              <a:latin typeface="Calibri"/>
              <a:cs typeface="Calibri"/>
            </a:endParaRPr>
          </a:p>
        </p:txBody>
      </p:sp>
      <p:sp>
        <p:nvSpPr>
          <p:cNvPr id="83" name="Text Placeholder 6"/>
          <p:cNvSpPr>
            <a:spLocks noGrp="1"/>
          </p:cNvSpPr>
          <p:nvPr>
            <p:ph type="body" sz="quarter" idx="107" hasCustomPrompt="1"/>
          </p:nvPr>
        </p:nvSpPr>
        <p:spPr>
          <a:xfrm>
            <a:off x="3682346" y="2006423"/>
            <a:ext cx="2390976" cy="170400"/>
          </a:xfrm>
        </p:spPr>
        <p:txBody>
          <a:bodyPr>
            <a:noAutofit/>
          </a:bodyPr>
          <a:lstStyle>
            <a:lvl1pPr algn="l">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84" name="Text Placeholder 6"/>
          <p:cNvSpPr>
            <a:spLocks noGrp="1"/>
          </p:cNvSpPr>
          <p:nvPr>
            <p:ph type="body" sz="quarter" idx="108" hasCustomPrompt="1"/>
          </p:nvPr>
        </p:nvSpPr>
        <p:spPr>
          <a:xfrm>
            <a:off x="6099093" y="1992887"/>
            <a:ext cx="2390976" cy="170400"/>
          </a:xfrm>
        </p:spPr>
        <p:txBody>
          <a:bodyPr>
            <a:noAutofit/>
          </a:bodyPr>
          <a:lstStyle>
            <a:lvl1pPr algn="r">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85" name="Text Placeholder 6"/>
          <p:cNvSpPr>
            <a:spLocks noGrp="1"/>
          </p:cNvSpPr>
          <p:nvPr>
            <p:ph type="body" sz="quarter" idx="109" hasCustomPrompt="1"/>
          </p:nvPr>
        </p:nvSpPr>
        <p:spPr>
          <a:xfrm>
            <a:off x="3507495" y="3982431"/>
            <a:ext cx="976223" cy="15807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7" name="Text Placeholder 6"/>
          <p:cNvSpPr>
            <a:spLocks noGrp="1"/>
          </p:cNvSpPr>
          <p:nvPr>
            <p:ph type="body" sz="quarter" idx="110" hasCustomPrompt="1"/>
          </p:nvPr>
        </p:nvSpPr>
        <p:spPr>
          <a:xfrm>
            <a:off x="4558007" y="3996591"/>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8" name="Text Placeholder 6"/>
          <p:cNvSpPr>
            <a:spLocks noGrp="1"/>
          </p:cNvSpPr>
          <p:nvPr>
            <p:ph type="body" sz="quarter" idx="111" hasCustomPrompt="1"/>
          </p:nvPr>
        </p:nvSpPr>
        <p:spPr>
          <a:xfrm>
            <a:off x="5600240" y="3993471"/>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9" name="Text Placeholder 6"/>
          <p:cNvSpPr>
            <a:spLocks noGrp="1"/>
          </p:cNvSpPr>
          <p:nvPr>
            <p:ph type="body" sz="quarter" idx="112" hasCustomPrompt="1"/>
          </p:nvPr>
        </p:nvSpPr>
        <p:spPr>
          <a:xfrm>
            <a:off x="6680133" y="3993471"/>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0" name="Text Placeholder 6"/>
          <p:cNvSpPr>
            <a:spLocks noGrp="1"/>
          </p:cNvSpPr>
          <p:nvPr>
            <p:ph type="body" sz="quarter" idx="113" hasCustomPrompt="1"/>
          </p:nvPr>
        </p:nvSpPr>
        <p:spPr>
          <a:xfrm>
            <a:off x="7725470" y="3984831"/>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3" name="TextBox 92"/>
          <p:cNvSpPr txBox="1"/>
          <p:nvPr userDrawn="1"/>
        </p:nvSpPr>
        <p:spPr>
          <a:xfrm>
            <a:off x="4162179" y="1038603"/>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108" name="Picture Placeholder 16"/>
          <p:cNvSpPr>
            <a:spLocks noGrp="1"/>
          </p:cNvSpPr>
          <p:nvPr>
            <p:ph type="pic" sz="quarter" idx="124"/>
          </p:nvPr>
        </p:nvSpPr>
        <p:spPr>
          <a:xfrm>
            <a:off x="255059" y="831724"/>
            <a:ext cx="846242" cy="114707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09" name="Picture Placeholder 16"/>
          <p:cNvSpPr>
            <a:spLocks noGrp="1"/>
          </p:cNvSpPr>
          <p:nvPr>
            <p:ph type="pic" sz="quarter" idx="125"/>
          </p:nvPr>
        </p:nvSpPr>
        <p:spPr>
          <a:xfrm>
            <a:off x="11092647" y="827515"/>
            <a:ext cx="846242" cy="114707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14" name="Text Placeholder 6"/>
          <p:cNvSpPr>
            <a:spLocks noGrp="1"/>
          </p:cNvSpPr>
          <p:nvPr>
            <p:ph type="body" sz="quarter" idx="126" hasCustomPrompt="1"/>
          </p:nvPr>
        </p:nvSpPr>
        <p:spPr>
          <a:xfrm>
            <a:off x="10830926" y="1979913"/>
            <a:ext cx="1253912" cy="207190"/>
          </a:xfrm>
        </p:spPr>
        <p:txBody>
          <a:bodyPr>
            <a:noAutofit/>
          </a:bodyPr>
          <a:lstStyle>
            <a:lvl1pPr algn="r">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73" name="Picture Placeholder 16"/>
          <p:cNvSpPr>
            <a:spLocks noGrp="1"/>
          </p:cNvSpPr>
          <p:nvPr>
            <p:ph type="pic" sz="quarter" idx="150"/>
          </p:nvPr>
        </p:nvSpPr>
        <p:spPr>
          <a:xfrm>
            <a:off x="11232310" y="4900136"/>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74" name="Text Placeholder 6"/>
          <p:cNvSpPr>
            <a:spLocks noGrp="1"/>
          </p:cNvSpPr>
          <p:nvPr>
            <p:ph type="body" sz="quarter" idx="151" hasCustomPrompt="1"/>
          </p:nvPr>
        </p:nvSpPr>
        <p:spPr>
          <a:xfrm>
            <a:off x="11240849" y="5948061"/>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6" name="Picture Placeholder 16"/>
          <p:cNvSpPr>
            <a:spLocks noGrp="1"/>
          </p:cNvSpPr>
          <p:nvPr>
            <p:ph type="pic" sz="quarter" idx="152"/>
          </p:nvPr>
        </p:nvSpPr>
        <p:spPr>
          <a:xfrm>
            <a:off x="10228735" y="490271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180" name="Text Placeholder 6"/>
          <p:cNvSpPr>
            <a:spLocks noGrp="1"/>
          </p:cNvSpPr>
          <p:nvPr>
            <p:ph type="body" sz="quarter" idx="153" hasCustomPrompt="1"/>
          </p:nvPr>
        </p:nvSpPr>
        <p:spPr>
          <a:xfrm>
            <a:off x="10231390" y="5950685"/>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1" name="Text Placeholder 6"/>
          <p:cNvSpPr>
            <a:spLocks noGrp="1"/>
          </p:cNvSpPr>
          <p:nvPr>
            <p:ph type="body" sz="quarter" idx="154" hasCustomPrompt="1"/>
          </p:nvPr>
        </p:nvSpPr>
        <p:spPr>
          <a:xfrm>
            <a:off x="52325" y="1978904"/>
            <a:ext cx="1238559" cy="220234"/>
          </a:xfrm>
        </p:spPr>
        <p:txBody>
          <a:bodyPr>
            <a:noAutofit/>
          </a:bodyPr>
          <a:lstStyle>
            <a:lvl1pPr algn="r">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254" name="Picture Placeholder 16"/>
          <p:cNvSpPr>
            <a:spLocks noGrp="1"/>
          </p:cNvSpPr>
          <p:nvPr>
            <p:ph type="pic" sz="quarter" idx="221"/>
          </p:nvPr>
        </p:nvSpPr>
        <p:spPr>
          <a:xfrm>
            <a:off x="9220851" y="490491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55" name="Text Placeholder 6"/>
          <p:cNvSpPr>
            <a:spLocks noGrp="1"/>
          </p:cNvSpPr>
          <p:nvPr>
            <p:ph type="body" sz="quarter" idx="222" hasCustomPrompt="1"/>
          </p:nvPr>
        </p:nvSpPr>
        <p:spPr>
          <a:xfrm>
            <a:off x="9229390" y="5952836"/>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57" name="Picture Placeholder 16"/>
          <p:cNvSpPr>
            <a:spLocks noGrp="1"/>
          </p:cNvSpPr>
          <p:nvPr>
            <p:ph type="pic" sz="quarter" idx="223"/>
          </p:nvPr>
        </p:nvSpPr>
        <p:spPr>
          <a:xfrm>
            <a:off x="8217276" y="4907486"/>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58" name="Text Placeholder 6"/>
          <p:cNvSpPr>
            <a:spLocks noGrp="1"/>
          </p:cNvSpPr>
          <p:nvPr>
            <p:ph type="body" sz="quarter" idx="224" hasCustomPrompt="1"/>
          </p:nvPr>
        </p:nvSpPr>
        <p:spPr>
          <a:xfrm>
            <a:off x="8219931" y="5955460"/>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0" name="Picture Placeholder 16"/>
          <p:cNvSpPr>
            <a:spLocks noGrp="1"/>
          </p:cNvSpPr>
          <p:nvPr>
            <p:ph type="pic" sz="quarter" idx="225"/>
          </p:nvPr>
        </p:nvSpPr>
        <p:spPr>
          <a:xfrm>
            <a:off x="7201441" y="490130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61" name="Text Placeholder 6"/>
          <p:cNvSpPr>
            <a:spLocks noGrp="1"/>
          </p:cNvSpPr>
          <p:nvPr>
            <p:ph type="body" sz="quarter" idx="226" hasCustomPrompt="1"/>
          </p:nvPr>
        </p:nvSpPr>
        <p:spPr>
          <a:xfrm>
            <a:off x="7209980" y="5949232"/>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3" name="Picture Placeholder 16"/>
          <p:cNvSpPr>
            <a:spLocks noGrp="1"/>
          </p:cNvSpPr>
          <p:nvPr>
            <p:ph type="pic" sz="quarter" idx="227"/>
          </p:nvPr>
        </p:nvSpPr>
        <p:spPr>
          <a:xfrm>
            <a:off x="6197866" y="490388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64" name="Text Placeholder 6"/>
          <p:cNvSpPr>
            <a:spLocks noGrp="1"/>
          </p:cNvSpPr>
          <p:nvPr>
            <p:ph type="body" sz="quarter" idx="228" hasCustomPrompt="1"/>
          </p:nvPr>
        </p:nvSpPr>
        <p:spPr>
          <a:xfrm>
            <a:off x="6200521" y="5951856"/>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6" name="Picture Placeholder 16"/>
          <p:cNvSpPr>
            <a:spLocks noGrp="1"/>
          </p:cNvSpPr>
          <p:nvPr>
            <p:ph type="pic" sz="quarter" idx="229"/>
          </p:nvPr>
        </p:nvSpPr>
        <p:spPr>
          <a:xfrm>
            <a:off x="5189982" y="490608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67" name="Text Placeholder 6"/>
          <p:cNvSpPr>
            <a:spLocks noGrp="1"/>
          </p:cNvSpPr>
          <p:nvPr>
            <p:ph type="body" sz="quarter" idx="230" hasCustomPrompt="1"/>
          </p:nvPr>
        </p:nvSpPr>
        <p:spPr>
          <a:xfrm>
            <a:off x="5198521" y="5954007"/>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69" name="Picture Placeholder 16"/>
          <p:cNvSpPr>
            <a:spLocks noGrp="1"/>
          </p:cNvSpPr>
          <p:nvPr>
            <p:ph type="pic" sz="quarter" idx="231"/>
          </p:nvPr>
        </p:nvSpPr>
        <p:spPr>
          <a:xfrm>
            <a:off x="4186407" y="490865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70" name="Text Placeholder 6"/>
          <p:cNvSpPr>
            <a:spLocks noGrp="1"/>
          </p:cNvSpPr>
          <p:nvPr>
            <p:ph type="body" sz="quarter" idx="232" hasCustomPrompt="1"/>
          </p:nvPr>
        </p:nvSpPr>
        <p:spPr>
          <a:xfrm>
            <a:off x="4189062" y="5956631"/>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2" name="Picture Placeholder 16"/>
          <p:cNvSpPr>
            <a:spLocks noGrp="1"/>
          </p:cNvSpPr>
          <p:nvPr>
            <p:ph type="pic" sz="quarter" idx="233"/>
          </p:nvPr>
        </p:nvSpPr>
        <p:spPr>
          <a:xfrm>
            <a:off x="3171910" y="4903525"/>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73" name="Text Placeholder 6"/>
          <p:cNvSpPr>
            <a:spLocks noGrp="1"/>
          </p:cNvSpPr>
          <p:nvPr>
            <p:ph type="body" sz="quarter" idx="234" hasCustomPrompt="1"/>
          </p:nvPr>
        </p:nvSpPr>
        <p:spPr>
          <a:xfrm>
            <a:off x="3180449" y="5951450"/>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5" name="Picture Placeholder 16"/>
          <p:cNvSpPr>
            <a:spLocks noGrp="1"/>
          </p:cNvSpPr>
          <p:nvPr>
            <p:ph type="pic" sz="quarter" idx="235"/>
          </p:nvPr>
        </p:nvSpPr>
        <p:spPr>
          <a:xfrm>
            <a:off x="2168335" y="490610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76" name="Text Placeholder 6"/>
          <p:cNvSpPr>
            <a:spLocks noGrp="1"/>
          </p:cNvSpPr>
          <p:nvPr>
            <p:ph type="body" sz="quarter" idx="236" hasCustomPrompt="1"/>
          </p:nvPr>
        </p:nvSpPr>
        <p:spPr>
          <a:xfrm>
            <a:off x="2170990" y="5954074"/>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78" name="Picture Placeholder 16"/>
          <p:cNvSpPr>
            <a:spLocks noGrp="1"/>
          </p:cNvSpPr>
          <p:nvPr>
            <p:ph type="pic" sz="quarter" idx="237"/>
          </p:nvPr>
        </p:nvSpPr>
        <p:spPr>
          <a:xfrm>
            <a:off x="1160451" y="4908300"/>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79" name="Text Placeholder 6"/>
          <p:cNvSpPr>
            <a:spLocks noGrp="1"/>
          </p:cNvSpPr>
          <p:nvPr>
            <p:ph type="body" sz="quarter" idx="238" hasCustomPrompt="1"/>
          </p:nvPr>
        </p:nvSpPr>
        <p:spPr>
          <a:xfrm>
            <a:off x="1168990" y="5956225"/>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1" name="Picture Placeholder 16"/>
          <p:cNvSpPr>
            <a:spLocks noGrp="1"/>
          </p:cNvSpPr>
          <p:nvPr>
            <p:ph type="pic" sz="quarter" idx="239"/>
          </p:nvPr>
        </p:nvSpPr>
        <p:spPr>
          <a:xfrm>
            <a:off x="156876" y="4910875"/>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latin typeface="Calibri" panose="020F0502020204030204" pitchFamily="34" charset="0"/>
              </a:defRPr>
            </a:lvl1pPr>
          </a:lstStyle>
          <a:p>
            <a:endParaRPr lang="en-US" dirty="0"/>
          </a:p>
        </p:txBody>
      </p:sp>
      <p:sp>
        <p:nvSpPr>
          <p:cNvPr id="282" name="Text Placeholder 6"/>
          <p:cNvSpPr>
            <a:spLocks noGrp="1"/>
          </p:cNvSpPr>
          <p:nvPr>
            <p:ph type="body" sz="quarter" idx="240" hasCustomPrompt="1"/>
          </p:nvPr>
        </p:nvSpPr>
        <p:spPr>
          <a:xfrm>
            <a:off x="159531" y="5958849"/>
            <a:ext cx="764894" cy="152516"/>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6" name="Rectangle 8"/>
          <p:cNvSpPr/>
          <p:nvPr userDrawn="1"/>
        </p:nvSpPr>
        <p:spPr>
          <a:xfrm>
            <a:off x="422733" y="4213947"/>
            <a:ext cx="1145673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29" name="Picture Placeholder 16"/>
          <p:cNvSpPr>
            <a:spLocks noGrp="1"/>
          </p:cNvSpPr>
          <p:nvPr>
            <p:ph type="pic" sz="quarter" idx="287"/>
          </p:nvPr>
        </p:nvSpPr>
        <p:spPr>
          <a:xfrm>
            <a:off x="10997700" y="297383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30" name="Picture Placeholder 16"/>
          <p:cNvSpPr>
            <a:spLocks noGrp="1"/>
          </p:cNvSpPr>
          <p:nvPr>
            <p:ph type="pic" sz="quarter" idx="288"/>
          </p:nvPr>
        </p:nvSpPr>
        <p:spPr>
          <a:xfrm>
            <a:off x="9949074" y="2981786"/>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32" name="Picture Placeholder 16"/>
          <p:cNvSpPr>
            <a:spLocks noGrp="1"/>
          </p:cNvSpPr>
          <p:nvPr>
            <p:ph type="pic" sz="quarter" idx="290"/>
          </p:nvPr>
        </p:nvSpPr>
        <p:spPr>
          <a:xfrm>
            <a:off x="8901897" y="298659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33" name="Text Placeholder 6"/>
          <p:cNvSpPr>
            <a:spLocks noGrp="1"/>
          </p:cNvSpPr>
          <p:nvPr>
            <p:ph type="body" sz="quarter" idx="291" hasCustomPrompt="1"/>
          </p:nvPr>
        </p:nvSpPr>
        <p:spPr>
          <a:xfrm>
            <a:off x="8809365" y="3982908"/>
            <a:ext cx="976223" cy="15807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4" name="Text Placeholder 6"/>
          <p:cNvSpPr>
            <a:spLocks noGrp="1"/>
          </p:cNvSpPr>
          <p:nvPr>
            <p:ph type="body" sz="quarter" idx="292" hasCustomPrompt="1"/>
          </p:nvPr>
        </p:nvSpPr>
        <p:spPr>
          <a:xfrm>
            <a:off x="9859877" y="3997068"/>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5" name="Text Placeholder 6"/>
          <p:cNvSpPr>
            <a:spLocks noGrp="1"/>
          </p:cNvSpPr>
          <p:nvPr>
            <p:ph type="body" sz="quarter" idx="293" hasCustomPrompt="1"/>
          </p:nvPr>
        </p:nvSpPr>
        <p:spPr>
          <a:xfrm>
            <a:off x="10902110" y="3993948"/>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8" name="Picture Placeholder 16"/>
          <p:cNvSpPr>
            <a:spLocks noGrp="1"/>
          </p:cNvSpPr>
          <p:nvPr>
            <p:ph type="pic" sz="quarter" idx="294"/>
          </p:nvPr>
        </p:nvSpPr>
        <p:spPr>
          <a:xfrm>
            <a:off x="1491290" y="2988257"/>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39" name="Picture Placeholder 16"/>
          <p:cNvSpPr>
            <a:spLocks noGrp="1"/>
          </p:cNvSpPr>
          <p:nvPr>
            <p:ph type="pic" sz="quarter" idx="295"/>
          </p:nvPr>
        </p:nvSpPr>
        <p:spPr>
          <a:xfrm>
            <a:off x="434475" y="2980308"/>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41" name="Picture Placeholder 16"/>
          <p:cNvSpPr>
            <a:spLocks noGrp="1"/>
          </p:cNvSpPr>
          <p:nvPr>
            <p:ph type="pic" sz="quarter" idx="297"/>
          </p:nvPr>
        </p:nvSpPr>
        <p:spPr>
          <a:xfrm>
            <a:off x="2547428" y="2981309"/>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45" name="Text Placeholder 6"/>
          <p:cNvSpPr>
            <a:spLocks noGrp="1"/>
          </p:cNvSpPr>
          <p:nvPr>
            <p:ph type="body" sz="quarter" idx="301" hasCustomPrompt="1"/>
          </p:nvPr>
        </p:nvSpPr>
        <p:spPr>
          <a:xfrm>
            <a:off x="338885" y="4000419"/>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6" name="Text Placeholder 6"/>
          <p:cNvSpPr>
            <a:spLocks noGrp="1"/>
          </p:cNvSpPr>
          <p:nvPr>
            <p:ph type="body" sz="quarter" idx="302" hasCustomPrompt="1"/>
          </p:nvPr>
        </p:nvSpPr>
        <p:spPr>
          <a:xfrm>
            <a:off x="1418778" y="4000419"/>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7" name="Text Placeholder 6"/>
          <p:cNvSpPr>
            <a:spLocks noGrp="1"/>
          </p:cNvSpPr>
          <p:nvPr>
            <p:ph type="body" sz="quarter" idx="303" hasCustomPrompt="1"/>
          </p:nvPr>
        </p:nvSpPr>
        <p:spPr>
          <a:xfrm>
            <a:off x="2464115" y="3991779"/>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8" name="TextBox 92"/>
          <p:cNvSpPr txBox="1"/>
          <p:nvPr userDrawn="1"/>
        </p:nvSpPr>
        <p:spPr>
          <a:xfrm>
            <a:off x="4192910" y="2414291"/>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349" name="TextBox 92"/>
          <p:cNvSpPr txBox="1"/>
          <p:nvPr userDrawn="1"/>
        </p:nvSpPr>
        <p:spPr>
          <a:xfrm>
            <a:off x="4173860" y="4331537"/>
            <a:ext cx="3836930"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Børnebørn</a:t>
            </a:r>
            <a:endParaRPr lang="en-US" sz="24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126"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127" name="Rektangel 126"/>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80" name="Rectangle 8"/>
          <p:cNvSpPr/>
          <p:nvPr userDrawn="1"/>
        </p:nvSpPr>
        <p:spPr>
          <a:xfrm flipV="1">
            <a:off x="3078480" y="2197055"/>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1" name="Rectangle 8"/>
          <p:cNvSpPr/>
          <p:nvPr userDrawn="1"/>
        </p:nvSpPr>
        <p:spPr>
          <a:xfrm flipV="1">
            <a:off x="1632595" y="2197059"/>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2" name="Rectangle 8"/>
          <p:cNvSpPr/>
          <p:nvPr userDrawn="1"/>
        </p:nvSpPr>
        <p:spPr>
          <a:xfrm flipV="1">
            <a:off x="10049537" y="2197058"/>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86" name="Rectangle 8"/>
          <p:cNvSpPr/>
          <p:nvPr userDrawn="1"/>
        </p:nvSpPr>
        <p:spPr>
          <a:xfrm flipV="1">
            <a:off x="10533049" y="2197057"/>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91" name="Rectangle 8"/>
          <p:cNvSpPr/>
          <p:nvPr userDrawn="1"/>
        </p:nvSpPr>
        <p:spPr>
          <a:xfrm flipV="1">
            <a:off x="1391316" y="2195092"/>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92" name="Rectangle 8"/>
          <p:cNvSpPr/>
          <p:nvPr userDrawn="1"/>
        </p:nvSpPr>
        <p:spPr>
          <a:xfrm flipV="1">
            <a:off x="2118550" y="2197055"/>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94" name="Rectangle 8"/>
          <p:cNvSpPr/>
          <p:nvPr userDrawn="1"/>
        </p:nvSpPr>
        <p:spPr>
          <a:xfrm flipV="1">
            <a:off x="9083728" y="2197055"/>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Tree>
    <p:extLst>
      <p:ext uri="{BB962C8B-B14F-4D97-AF65-F5344CB8AC3E}">
        <p14:creationId xmlns:p14="http://schemas.microsoft.com/office/powerpoint/2010/main" val="64064256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Efterkommere Børnebørn - Blåsort">
    <p:bg>
      <p:bgPr>
        <a:gradFill>
          <a:gsLst>
            <a:gs pos="99000">
              <a:srgbClr val="3B5379">
                <a:alpha val="48000"/>
              </a:srgbClr>
            </a:gs>
            <a:gs pos="0">
              <a:schemeClr val="bg2">
                <a:lumMod val="50000"/>
              </a:schemeClr>
            </a:gs>
            <a:gs pos="48000">
              <a:srgbClr val="496DAD"/>
            </a:gs>
          </a:gsLst>
          <a:lin ang="16200000" scaled="0"/>
        </a:gradFill>
        <a:effectLst/>
      </p:bgPr>
    </p:bg>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6752645" y="4190984"/>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16" name="Rectangle 215"/>
          <p:cNvSpPr/>
          <p:nvPr userDrawn="1"/>
        </p:nvSpPr>
        <p:spPr>
          <a:xfrm rot="16200000">
            <a:off x="3405340" y="2673267"/>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17" name="Picture Placeholder 16"/>
          <p:cNvSpPr>
            <a:spLocks noGrp="1"/>
          </p:cNvSpPr>
          <p:nvPr>
            <p:ph type="pic" sz="quarter" idx="81"/>
          </p:nvPr>
        </p:nvSpPr>
        <p:spPr>
          <a:xfrm>
            <a:off x="3159771" y="1431800"/>
            <a:ext cx="846242" cy="1147077"/>
          </a:xfrm>
          <a:solidFill>
            <a:schemeClr val="tx1"/>
          </a:solidFill>
          <a:ln>
            <a:solidFill>
              <a:schemeClr val="bg1">
                <a:lumMod val="75000"/>
                <a:lumOff val="2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218" name="Picture Placeholder 16"/>
          <p:cNvSpPr>
            <a:spLocks noGrp="1"/>
          </p:cNvSpPr>
          <p:nvPr>
            <p:ph type="pic" sz="quarter" idx="82"/>
          </p:nvPr>
        </p:nvSpPr>
        <p:spPr>
          <a:xfrm>
            <a:off x="5695830" y="4183035"/>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19" name="Picture Placeholder 16"/>
          <p:cNvSpPr>
            <a:spLocks noGrp="1"/>
          </p:cNvSpPr>
          <p:nvPr>
            <p:ph type="pic" sz="quarter" idx="83"/>
          </p:nvPr>
        </p:nvSpPr>
        <p:spPr>
          <a:xfrm>
            <a:off x="4647204" y="4190984"/>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221" name="Picture Placeholder 16"/>
          <p:cNvSpPr>
            <a:spLocks noGrp="1"/>
          </p:cNvSpPr>
          <p:nvPr>
            <p:ph type="pic" sz="quarter" idx="84"/>
          </p:nvPr>
        </p:nvSpPr>
        <p:spPr>
          <a:xfrm>
            <a:off x="7808783" y="4184036"/>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10" name="Rectangle 109"/>
          <p:cNvSpPr/>
          <p:nvPr userDrawn="1"/>
        </p:nvSpPr>
        <p:spPr>
          <a:xfrm>
            <a:off x="0" y="-22682"/>
            <a:ext cx="12192000"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99ACC7"/>
                </a:solidFill>
              </a:rPr>
              <a:t>.</a:t>
            </a:r>
            <a:endParaRPr lang="en-US" i="1" dirty="0">
              <a:solidFill>
                <a:srgbClr val="99ACC7"/>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Børnegenerationen</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12" name="Picture Placeholder 16"/>
          <p:cNvSpPr>
            <a:spLocks noGrp="1"/>
          </p:cNvSpPr>
          <p:nvPr>
            <p:ph type="pic" sz="quarter" idx="89"/>
          </p:nvPr>
        </p:nvSpPr>
        <p:spPr>
          <a:xfrm>
            <a:off x="3600027" y="4195796"/>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239" name="Rectangle 238"/>
          <p:cNvSpPr/>
          <p:nvPr userDrawn="1"/>
        </p:nvSpPr>
        <p:spPr>
          <a:xfrm rot="16200000">
            <a:off x="8350319" y="2690246"/>
            <a:ext cx="36074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240" name="Picture Placeholder 16"/>
          <p:cNvSpPr>
            <a:spLocks noGrp="1"/>
          </p:cNvSpPr>
          <p:nvPr>
            <p:ph type="pic" sz="quarter" idx="100"/>
          </p:nvPr>
        </p:nvSpPr>
        <p:spPr>
          <a:xfrm>
            <a:off x="8106734" y="1421627"/>
            <a:ext cx="846242" cy="114707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248" name="Afrundet rektangel 35">
            <a:hlinkClick r:id="rId3" action="ppaction://hlinksldjump" highlightClick="1"/>
          </p:cNvPr>
          <p:cNvSpPr/>
          <p:nvPr userDrawn="1"/>
        </p:nvSpPr>
        <p:spPr>
          <a:xfrm>
            <a:off x="5649970" y="6589932"/>
            <a:ext cx="921319" cy="225300"/>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Slægten</a:t>
            </a:r>
            <a:endParaRPr lang="da-DK" sz="1400" dirty="0">
              <a:solidFill>
                <a:schemeClr val="tx1">
                  <a:lumMod val="85000"/>
                </a:schemeClr>
              </a:solidFill>
              <a:latin typeface="Calibri"/>
              <a:cs typeface="Calibri"/>
            </a:endParaRPr>
          </a:p>
        </p:txBody>
      </p:sp>
      <p:sp>
        <p:nvSpPr>
          <p:cNvPr id="83" name="Text Placeholder 6"/>
          <p:cNvSpPr>
            <a:spLocks noGrp="1"/>
          </p:cNvSpPr>
          <p:nvPr>
            <p:ph type="body" sz="quarter" idx="107" hasCustomPrompt="1"/>
          </p:nvPr>
        </p:nvSpPr>
        <p:spPr>
          <a:xfrm>
            <a:off x="3682346" y="2674677"/>
            <a:ext cx="2390976" cy="170400"/>
          </a:xfrm>
        </p:spPr>
        <p:txBody>
          <a:bodyPr>
            <a:noAutofit/>
          </a:bodyPr>
          <a:lstStyle>
            <a:lvl1pPr algn="l">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Klik på billede for at indsætte foto</a:t>
            </a:r>
            <a:endParaRPr lang="en-US" dirty="0"/>
          </a:p>
        </p:txBody>
      </p:sp>
      <p:sp>
        <p:nvSpPr>
          <p:cNvPr id="84" name="Text Placeholder 6"/>
          <p:cNvSpPr>
            <a:spLocks noGrp="1"/>
          </p:cNvSpPr>
          <p:nvPr>
            <p:ph type="body" sz="quarter" idx="108" hasCustomPrompt="1"/>
          </p:nvPr>
        </p:nvSpPr>
        <p:spPr>
          <a:xfrm>
            <a:off x="6099093" y="2669162"/>
            <a:ext cx="2390976" cy="170400"/>
          </a:xfrm>
        </p:spPr>
        <p:txBody>
          <a:bodyPr>
            <a:noAutofit/>
          </a:bodyPr>
          <a:lstStyle>
            <a:lvl1pPr algn="r">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Faders navn her</a:t>
            </a:r>
            <a:endParaRPr lang="en-US" dirty="0"/>
          </a:p>
        </p:txBody>
      </p:sp>
      <p:sp>
        <p:nvSpPr>
          <p:cNvPr id="85" name="Text Placeholder 6"/>
          <p:cNvSpPr>
            <a:spLocks noGrp="1"/>
          </p:cNvSpPr>
          <p:nvPr>
            <p:ph type="body" sz="quarter" idx="109" hasCustomPrompt="1"/>
          </p:nvPr>
        </p:nvSpPr>
        <p:spPr>
          <a:xfrm>
            <a:off x="3507495" y="5192106"/>
            <a:ext cx="976223" cy="15807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7" name="Text Placeholder 6"/>
          <p:cNvSpPr>
            <a:spLocks noGrp="1"/>
          </p:cNvSpPr>
          <p:nvPr>
            <p:ph type="body" sz="quarter" idx="110" hasCustomPrompt="1"/>
          </p:nvPr>
        </p:nvSpPr>
        <p:spPr>
          <a:xfrm>
            <a:off x="4558007" y="5206266"/>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8" name="Text Placeholder 6"/>
          <p:cNvSpPr>
            <a:spLocks noGrp="1"/>
          </p:cNvSpPr>
          <p:nvPr>
            <p:ph type="body" sz="quarter" idx="111" hasCustomPrompt="1"/>
          </p:nvPr>
        </p:nvSpPr>
        <p:spPr>
          <a:xfrm>
            <a:off x="5600240" y="5203146"/>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89" name="Text Placeholder 6"/>
          <p:cNvSpPr>
            <a:spLocks noGrp="1"/>
          </p:cNvSpPr>
          <p:nvPr>
            <p:ph type="body" sz="quarter" idx="112" hasCustomPrompt="1"/>
          </p:nvPr>
        </p:nvSpPr>
        <p:spPr>
          <a:xfrm>
            <a:off x="6680133" y="5203146"/>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0" name="Text Placeholder 6"/>
          <p:cNvSpPr>
            <a:spLocks noGrp="1"/>
          </p:cNvSpPr>
          <p:nvPr>
            <p:ph type="body" sz="quarter" idx="113" hasCustomPrompt="1"/>
          </p:nvPr>
        </p:nvSpPr>
        <p:spPr>
          <a:xfrm>
            <a:off x="7725470" y="5194506"/>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93" name="TextBox 92"/>
          <p:cNvSpPr txBox="1"/>
          <p:nvPr userDrawn="1"/>
        </p:nvSpPr>
        <p:spPr>
          <a:xfrm>
            <a:off x="4162179" y="1714878"/>
            <a:ext cx="3836930"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Min partner og </a:t>
            </a:r>
            <a:r>
              <a:rPr lang="en-US" sz="2800" b="1" cap="none" spc="50" dirty="0" err="1"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mig</a:t>
            </a:r>
            <a:endParaRPr lang="en-US" sz="28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108" name="Picture Placeholder 16"/>
          <p:cNvSpPr>
            <a:spLocks noGrp="1"/>
          </p:cNvSpPr>
          <p:nvPr>
            <p:ph type="pic" sz="quarter" idx="124"/>
          </p:nvPr>
        </p:nvSpPr>
        <p:spPr>
          <a:xfrm>
            <a:off x="255059" y="1431799"/>
            <a:ext cx="846242" cy="114707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09" name="Picture Placeholder 16"/>
          <p:cNvSpPr>
            <a:spLocks noGrp="1"/>
          </p:cNvSpPr>
          <p:nvPr>
            <p:ph type="pic" sz="quarter" idx="125"/>
          </p:nvPr>
        </p:nvSpPr>
        <p:spPr>
          <a:xfrm>
            <a:off x="11092647" y="1427590"/>
            <a:ext cx="846242" cy="1147077"/>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800">
                <a:solidFill>
                  <a:schemeClr val="tx1">
                    <a:lumMod val="50000"/>
                  </a:schemeClr>
                </a:solidFill>
              </a:defRPr>
            </a:lvl1pPr>
          </a:lstStyle>
          <a:p>
            <a:endParaRPr lang="en-US" dirty="0"/>
          </a:p>
        </p:txBody>
      </p:sp>
      <p:sp>
        <p:nvSpPr>
          <p:cNvPr id="114" name="Text Placeholder 6"/>
          <p:cNvSpPr>
            <a:spLocks noGrp="1"/>
          </p:cNvSpPr>
          <p:nvPr>
            <p:ph type="body" sz="quarter" idx="126" hasCustomPrompt="1"/>
          </p:nvPr>
        </p:nvSpPr>
        <p:spPr>
          <a:xfrm>
            <a:off x="10830926" y="2656188"/>
            <a:ext cx="1253912" cy="207190"/>
          </a:xfrm>
        </p:spPr>
        <p:txBody>
          <a:bodyPr>
            <a:noAutofit/>
          </a:bodyPr>
          <a:lstStyle>
            <a:lvl1pPr algn="r">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181" name="Text Placeholder 6"/>
          <p:cNvSpPr>
            <a:spLocks noGrp="1"/>
          </p:cNvSpPr>
          <p:nvPr>
            <p:ph type="body" sz="quarter" idx="154" hasCustomPrompt="1"/>
          </p:nvPr>
        </p:nvSpPr>
        <p:spPr>
          <a:xfrm>
            <a:off x="52325" y="2655179"/>
            <a:ext cx="1238559" cy="220234"/>
          </a:xfrm>
        </p:spPr>
        <p:txBody>
          <a:bodyPr>
            <a:noAutofit/>
          </a:bodyPr>
          <a:lstStyle>
            <a:lvl1pPr algn="r">
              <a:defRPr sz="900" baseline="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Evt. tidligere partner</a:t>
            </a:r>
            <a:endParaRPr lang="en-US" dirty="0"/>
          </a:p>
        </p:txBody>
      </p:sp>
      <p:sp>
        <p:nvSpPr>
          <p:cNvPr id="96" name="Rectangle 8"/>
          <p:cNvSpPr/>
          <p:nvPr userDrawn="1"/>
        </p:nvSpPr>
        <p:spPr>
          <a:xfrm>
            <a:off x="422733" y="5814147"/>
            <a:ext cx="1145673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29" name="Picture Placeholder 16"/>
          <p:cNvSpPr>
            <a:spLocks noGrp="1"/>
          </p:cNvSpPr>
          <p:nvPr>
            <p:ph type="pic" sz="quarter" idx="287"/>
          </p:nvPr>
        </p:nvSpPr>
        <p:spPr>
          <a:xfrm>
            <a:off x="10997700" y="418351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30" name="Picture Placeholder 16"/>
          <p:cNvSpPr>
            <a:spLocks noGrp="1"/>
          </p:cNvSpPr>
          <p:nvPr>
            <p:ph type="pic" sz="quarter" idx="288"/>
          </p:nvPr>
        </p:nvSpPr>
        <p:spPr>
          <a:xfrm>
            <a:off x="9949074" y="4191461"/>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32" name="Picture Placeholder 16"/>
          <p:cNvSpPr>
            <a:spLocks noGrp="1"/>
          </p:cNvSpPr>
          <p:nvPr>
            <p:ph type="pic" sz="quarter" idx="290"/>
          </p:nvPr>
        </p:nvSpPr>
        <p:spPr>
          <a:xfrm>
            <a:off x="8901897" y="419627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33" name="Text Placeholder 6"/>
          <p:cNvSpPr>
            <a:spLocks noGrp="1"/>
          </p:cNvSpPr>
          <p:nvPr>
            <p:ph type="body" sz="quarter" idx="291" hasCustomPrompt="1"/>
          </p:nvPr>
        </p:nvSpPr>
        <p:spPr>
          <a:xfrm>
            <a:off x="8809365" y="5192583"/>
            <a:ext cx="976223" cy="15807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4" name="Text Placeholder 6"/>
          <p:cNvSpPr>
            <a:spLocks noGrp="1"/>
          </p:cNvSpPr>
          <p:nvPr>
            <p:ph type="body" sz="quarter" idx="292" hasCustomPrompt="1"/>
          </p:nvPr>
        </p:nvSpPr>
        <p:spPr>
          <a:xfrm>
            <a:off x="9859877" y="5206743"/>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5" name="Text Placeholder 6"/>
          <p:cNvSpPr>
            <a:spLocks noGrp="1"/>
          </p:cNvSpPr>
          <p:nvPr>
            <p:ph type="body" sz="quarter" idx="293" hasCustomPrompt="1"/>
          </p:nvPr>
        </p:nvSpPr>
        <p:spPr>
          <a:xfrm>
            <a:off x="10902110" y="5203623"/>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38" name="Picture Placeholder 16"/>
          <p:cNvSpPr>
            <a:spLocks noGrp="1"/>
          </p:cNvSpPr>
          <p:nvPr>
            <p:ph type="pic" sz="quarter" idx="294"/>
          </p:nvPr>
        </p:nvSpPr>
        <p:spPr>
          <a:xfrm>
            <a:off x="1491290" y="4197932"/>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39" name="Picture Placeholder 16"/>
          <p:cNvSpPr>
            <a:spLocks noGrp="1"/>
          </p:cNvSpPr>
          <p:nvPr>
            <p:ph type="pic" sz="quarter" idx="295"/>
          </p:nvPr>
        </p:nvSpPr>
        <p:spPr>
          <a:xfrm>
            <a:off x="434475" y="4189983"/>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41" name="Picture Placeholder 16"/>
          <p:cNvSpPr>
            <a:spLocks noGrp="1"/>
          </p:cNvSpPr>
          <p:nvPr>
            <p:ph type="pic" sz="quarter" idx="297"/>
          </p:nvPr>
        </p:nvSpPr>
        <p:spPr>
          <a:xfrm>
            <a:off x="2547428" y="4190984"/>
            <a:ext cx="806762" cy="1015881"/>
          </a:xfrm>
          <a:solidFill>
            <a:schemeClr val="tx1"/>
          </a:solidFill>
          <a:ln>
            <a:solidFill>
              <a:schemeClr val="bg1">
                <a:lumMod val="65000"/>
                <a:lumOff val="35000"/>
              </a:schemeClr>
            </a:solidFill>
          </a:ln>
          <a:effectLst>
            <a:innerShdw blurRad="63500" dist="25400" dir="16200000">
              <a:prstClr val="black">
                <a:alpha val="50000"/>
              </a:prstClr>
            </a:innerShdw>
          </a:effectLst>
        </p:spPr>
        <p:txBody>
          <a:bodyPr>
            <a:normAutofit/>
          </a:bodyPr>
          <a:lstStyle>
            <a:lvl1pPr>
              <a:defRPr sz="1000">
                <a:solidFill>
                  <a:schemeClr val="tx1">
                    <a:lumMod val="50000"/>
                  </a:schemeClr>
                </a:solidFill>
              </a:defRPr>
            </a:lvl1pPr>
          </a:lstStyle>
          <a:p>
            <a:endParaRPr lang="en-US" dirty="0"/>
          </a:p>
        </p:txBody>
      </p:sp>
      <p:sp>
        <p:nvSpPr>
          <p:cNvPr id="345" name="Text Placeholder 6"/>
          <p:cNvSpPr>
            <a:spLocks noGrp="1"/>
          </p:cNvSpPr>
          <p:nvPr>
            <p:ph type="body" sz="quarter" idx="301" hasCustomPrompt="1"/>
          </p:nvPr>
        </p:nvSpPr>
        <p:spPr>
          <a:xfrm>
            <a:off x="338885" y="5210094"/>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6" name="Text Placeholder 6"/>
          <p:cNvSpPr>
            <a:spLocks noGrp="1"/>
          </p:cNvSpPr>
          <p:nvPr>
            <p:ph type="body" sz="quarter" idx="302" hasCustomPrompt="1"/>
          </p:nvPr>
        </p:nvSpPr>
        <p:spPr>
          <a:xfrm>
            <a:off x="1418778" y="5210094"/>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7" name="Text Placeholder 6"/>
          <p:cNvSpPr>
            <a:spLocks noGrp="1"/>
          </p:cNvSpPr>
          <p:nvPr>
            <p:ph type="body" sz="quarter" idx="303" hasCustomPrompt="1"/>
          </p:nvPr>
        </p:nvSpPr>
        <p:spPr>
          <a:xfrm>
            <a:off x="2464115" y="5201454"/>
            <a:ext cx="971049" cy="152552"/>
          </a:xfrm>
        </p:spPr>
        <p:txBody>
          <a:bodyP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348" name="TextBox 92"/>
          <p:cNvSpPr txBox="1"/>
          <p:nvPr userDrawn="1"/>
        </p:nvSpPr>
        <p:spPr>
          <a:xfrm>
            <a:off x="4192910" y="3509666"/>
            <a:ext cx="3811271" cy="461665"/>
          </a:xfrm>
          <a:prstGeom prst="rect">
            <a:avLst/>
          </a:prstGeom>
          <a:noFill/>
        </p:spPr>
        <p:txBody>
          <a:bodyPr wrap="square" rtlCol="0">
            <a:spAutoFit/>
          </a:bodyPr>
          <a:lstStyle/>
          <a:p>
            <a:pPr algn="ctr"/>
            <a:r>
              <a:rPr lang="en-US" sz="2400" b="1" cap="none" spc="50" dirty="0" smtClean="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rPr>
              <a:t>Børn &amp; svigerbørn</a:t>
            </a:r>
            <a:endParaRPr lang="en-US" sz="2400" b="1" cap="none" spc="50" dirty="0">
              <a:ln w="13500">
                <a:solidFill>
                  <a:schemeClr val="accent1">
                    <a:shade val="2500"/>
                    <a:alpha val="6500"/>
                  </a:schemeClr>
                </a:solidFill>
                <a:prstDash val="solid"/>
              </a:ln>
              <a:solidFill>
                <a:srgbClr val="B5C0CF"/>
              </a:solidFill>
              <a:effectLst>
                <a:innerShdw blurRad="50900" dist="38500" dir="13500000">
                  <a:srgbClr val="000000">
                    <a:alpha val="60000"/>
                  </a:srgbClr>
                </a:innerShdw>
              </a:effectLst>
              <a:latin typeface="Calibri" charset="0"/>
              <a:ea typeface="Calibri" charset="0"/>
              <a:cs typeface="Calibri" charset="0"/>
            </a:endParaRPr>
          </a:p>
        </p:txBody>
      </p:sp>
      <p:sp>
        <p:nvSpPr>
          <p:cNvPr id="126"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127" name="Rektangel 126"/>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55" name="Rectangle 8"/>
          <p:cNvSpPr/>
          <p:nvPr userDrawn="1"/>
        </p:nvSpPr>
        <p:spPr>
          <a:xfrm flipV="1">
            <a:off x="3078480" y="2870819"/>
            <a:ext cx="5905584"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56" name="Rectangle 8"/>
          <p:cNvSpPr/>
          <p:nvPr userDrawn="1"/>
        </p:nvSpPr>
        <p:spPr>
          <a:xfrm flipV="1">
            <a:off x="1632595" y="2870823"/>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57" name="Rectangle 8"/>
          <p:cNvSpPr/>
          <p:nvPr userDrawn="1"/>
        </p:nvSpPr>
        <p:spPr>
          <a:xfrm flipV="1">
            <a:off x="10049537" y="2870822"/>
            <a:ext cx="380551"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58" name="Rectangle 8"/>
          <p:cNvSpPr/>
          <p:nvPr userDrawn="1"/>
        </p:nvSpPr>
        <p:spPr>
          <a:xfrm flipV="1">
            <a:off x="10533049" y="2870821"/>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59" name="Rectangle 8"/>
          <p:cNvSpPr/>
          <p:nvPr userDrawn="1"/>
        </p:nvSpPr>
        <p:spPr>
          <a:xfrm flipV="1">
            <a:off x="1391316" y="2868856"/>
            <a:ext cx="150993"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60" name="Rectangle 8"/>
          <p:cNvSpPr/>
          <p:nvPr userDrawn="1"/>
        </p:nvSpPr>
        <p:spPr>
          <a:xfrm flipV="1">
            <a:off x="2118550" y="2870819"/>
            <a:ext cx="873012"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
        <p:nvSpPr>
          <p:cNvPr id="61" name="Rectangle 8"/>
          <p:cNvSpPr/>
          <p:nvPr userDrawn="1"/>
        </p:nvSpPr>
        <p:spPr>
          <a:xfrm flipV="1">
            <a:off x="9083728" y="2870819"/>
            <a:ext cx="852546" cy="45719"/>
          </a:xfrm>
          <a:prstGeom prst="rect">
            <a:avLst/>
          </a:prstGeom>
          <a:gradFill>
            <a:gsLst>
              <a:gs pos="82000">
                <a:schemeClr val="tx1"/>
              </a:gs>
              <a:gs pos="100000">
                <a:schemeClr val="tx1"/>
              </a:gs>
              <a:gs pos="0">
                <a:schemeClr val="tx1"/>
              </a:gs>
              <a:gs pos="28000">
                <a:srgbClr val="DFE0D5">
                  <a:lumMod val="64000"/>
                  <a:lumOff val="36000"/>
                </a:srgbClr>
              </a:gs>
            </a:gsLst>
            <a:lin ang="5400000" scaled="0"/>
          </a:gra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rgbClr val="3B5379"/>
              </a:solidFill>
            </a:endParaRPr>
          </a:p>
        </p:txBody>
      </p:sp>
    </p:spTree>
    <p:extLst>
      <p:ext uri="{BB962C8B-B14F-4D97-AF65-F5344CB8AC3E}">
        <p14:creationId xmlns:p14="http://schemas.microsoft.com/office/powerpoint/2010/main" val="3329237167"/>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Efterkommere Børnebørn - Blåsort">
    <p:bg>
      <p:bgPr>
        <a:gradFill>
          <a:gsLst>
            <a:gs pos="99000">
              <a:srgbClr val="3B5379">
                <a:alpha val="48000"/>
              </a:srgbClr>
            </a:gs>
            <a:gs pos="0">
              <a:schemeClr val="bg2">
                <a:lumMod val="50000"/>
              </a:schemeClr>
            </a:gs>
            <a:gs pos="48000">
              <a:srgbClr val="496DAD"/>
            </a:gs>
          </a:gsLst>
          <a:lin ang="16200000" scaled="0"/>
        </a:gradFill>
        <a:effectLst/>
      </p:bgPr>
    </p:bg>
    <p:spTree>
      <p:nvGrpSpPr>
        <p:cNvPr id="1" name=""/>
        <p:cNvGrpSpPr/>
        <p:nvPr/>
      </p:nvGrpSpPr>
      <p:grpSpPr>
        <a:xfrm>
          <a:off x="0" y="0"/>
          <a:ext cx="0" cy="0"/>
          <a:chOff x="0" y="0"/>
          <a:chExt cx="0" cy="0"/>
        </a:xfrm>
      </p:grpSpPr>
      <p:sp>
        <p:nvSpPr>
          <p:cNvPr id="110" name="Rectangle 109"/>
          <p:cNvSpPr/>
          <p:nvPr userDrawn="1"/>
        </p:nvSpPr>
        <p:spPr>
          <a:xfrm>
            <a:off x="0" y="-22682"/>
            <a:ext cx="12192000" cy="292063"/>
          </a:xfrm>
          <a:prstGeom prst="rect">
            <a:avLst/>
          </a:prstGeom>
          <a:gradFill flip="none" rotWithShape="1">
            <a:gsLst>
              <a:gs pos="99000">
                <a:srgbClr val="3B5379">
                  <a:alpha val="48000"/>
                </a:srgbClr>
              </a:gs>
              <a:gs pos="1000">
                <a:srgbClr val="263142">
                  <a:alpha val="74000"/>
                </a:srgbClr>
              </a:gs>
              <a:gs pos="48000">
                <a:srgbClr val="3B5379">
                  <a:alpha val="48627"/>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40000"/>
                    <a:lumOff val="60000"/>
                  </a:schemeClr>
                </a:solidFill>
                <a:latin typeface="Calibri" charset="0"/>
                <a:ea typeface="Calibri" charset="0"/>
                <a:cs typeface="Calibri" charset="0"/>
              </a:rPr>
              <a:t>OS – LIVSFORTÆLLINGER  </a:t>
            </a:r>
            <a:r>
              <a:rPr lang="en-US" i="1" dirty="0" smtClean="0">
                <a:solidFill>
                  <a:srgbClr val="99ACC7"/>
                </a:solidFill>
              </a:rPr>
              <a:t>.</a:t>
            </a:r>
            <a:endParaRPr lang="en-US" i="1" dirty="0">
              <a:solidFill>
                <a:srgbClr val="99ACC7"/>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Dit emne her</a:t>
            </a:r>
            <a:endParaRPr dirty="0"/>
          </a:p>
        </p:txBody>
      </p:sp>
      <p:sp>
        <p:nvSpPr>
          <p:cNvPr id="3" name="Footer Placeholder 2"/>
          <p:cNvSpPr>
            <a:spLocks noGrp="1"/>
          </p:cNvSpPr>
          <p:nvPr>
            <p:ph type="ftr" sz="quarter" idx="11"/>
          </p:nvPr>
        </p:nvSpPr>
        <p:spPr>
          <a:xfrm>
            <a:off x="4207775" y="-53160"/>
            <a:ext cx="3833586" cy="365125"/>
          </a:xfrm>
        </p:spPr>
        <p:txBody>
          <a:bodyPr/>
          <a:lstStyle>
            <a:lvl1pPr>
              <a:defRPr sz="1800">
                <a:solidFill>
                  <a:schemeClr val="bg2">
                    <a:lumMod val="20000"/>
                    <a:lumOff val="80000"/>
                  </a:schemeClr>
                </a:solidFill>
              </a:defRPr>
            </a:lvl1pPr>
          </a:lstStyle>
          <a:p>
            <a:r>
              <a:rPr lang="en-US" smtClean="0"/>
              <a:t>Dit navn her</a:t>
            </a:r>
            <a:endParaRPr lang="en-US" dirty="0"/>
          </a:p>
        </p:txBody>
      </p:sp>
      <p:sp>
        <p:nvSpPr>
          <p:cNvPr id="120" name="Snip Single Corner Rectangle 119"/>
          <p:cNvSpPr/>
          <p:nvPr userDrawn="1"/>
        </p:nvSpPr>
        <p:spPr>
          <a:xfrm flipH="1">
            <a:off x="0" y="6558068"/>
            <a:ext cx="12192000" cy="299931"/>
          </a:xfrm>
          <a:prstGeom prst="snip1Rect">
            <a:avLst>
              <a:gd name="adj" fmla="val 0"/>
            </a:avLst>
          </a:prstGeom>
          <a:solidFill>
            <a:schemeClr val="bg2">
              <a:lumMod val="75000"/>
            </a:schemeClr>
          </a:solidFill>
          <a:ln>
            <a:noFill/>
          </a:ln>
          <a:effectLst>
            <a:innerShdw blurRad="114300" dist="25400" dir="18720000">
              <a:schemeClr val="bg1">
                <a:lumMod val="95000"/>
                <a:lumOff val="5000"/>
                <a:alpha val="65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93952"/>
            <a:ext cx="749179" cy="226884"/>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Tilbage</a:t>
            </a:r>
            <a:endParaRPr lang="da-DK" sz="1400" dirty="0">
              <a:solidFill>
                <a:schemeClr val="tx1">
                  <a:lumMod val="85000"/>
                </a:schemeClr>
              </a:solidFill>
              <a:latin typeface="Calibri"/>
              <a:cs typeface="Calibri"/>
            </a:endParaRPr>
          </a:p>
        </p:txBody>
      </p:sp>
      <p:sp>
        <p:nvSpPr>
          <p:cNvPr id="122" name="Afrundet rektangel 35">
            <a:hlinkClick r:id="rId2" action="ppaction://hlinksldjump" highlightClick="1"/>
          </p:cNvPr>
          <p:cNvSpPr/>
          <p:nvPr userDrawn="1"/>
        </p:nvSpPr>
        <p:spPr>
          <a:xfrm>
            <a:off x="9678337" y="6593952"/>
            <a:ext cx="807472" cy="225753"/>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Oversigt</a:t>
            </a:r>
            <a:endParaRPr lang="da-DK" sz="1400" dirty="0">
              <a:solidFill>
                <a:schemeClr val="tx1">
                  <a:lumMod val="85000"/>
                </a:schemeClr>
              </a:solidFill>
              <a:latin typeface="Calibri"/>
              <a:cs typeface="Calibri"/>
            </a:endParaRPr>
          </a:p>
        </p:txBody>
      </p:sp>
      <p:sp>
        <p:nvSpPr>
          <p:cNvPr id="123" name="Afrundet rektangel 35">
            <a:hlinkClick r:id="" action="ppaction://hlinkshowjump?jump=nextslide" highlightClick="1"/>
          </p:cNvPr>
          <p:cNvSpPr/>
          <p:nvPr userDrawn="1"/>
        </p:nvSpPr>
        <p:spPr>
          <a:xfrm>
            <a:off x="11383512" y="6593951"/>
            <a:ext cx="749688" cy="221281"/>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Næste</a:t>
            </a:r>
            <a:endParaRPr lang="da-DK" sz="1400" dirty="0">
              <a:solidFill>
                <a:schemeClr val="tx1">
                  <a:lumMod val="85000"/>
                </a:schemeClr>
              </a:solidFill>
              <a:latin typeface="Calibri"/>
              <a:cs typeface="Calibri"/>
            </a:endParaRPr>
          </a:p>
        </p:txBody>
      </p:sp>
      <p:sp>
        <p:nvSpPr>
          <p:cNvPr id="124" name="Afrundet rektangel 35">
            <a:hlinkClick r:id="" action="ppaction://hlinkshowjump?jump=endshow" highlightClick="1"/>
          </p:cNvPr>
          <p:cNvSpPr/>
          <p:nvPr userDrawn="1"/>
        </p:nvSpPr>
        <p:spPr>
          <a:xfrm>
            <a:off x="8808109" y="6593951"/>
            <a:ext cx="783981" cy="221282"/>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Rediger</a:t>
            </a:r>
            <a:endParaRPr lang="da-DK" sz="1400" dirty="0">
              <a:solidFill>
                <a:schemeClr val="tx1">
                  <a:lumMod val="85000"/>
                </a:schemeClr>
              </a:solidFill>
              <a:latin typeface="Calibri"/>
              <a:cs typeface="Calibri"/>
            </a:endParaRPr>
          </a:p>
        </p:txBody>
      </p:sp>
      <p:sp>
        <p:nvSpPr>
          <p:cNvPr id="248" name="Afrundet rektangel 35">
            <a:hlinkClick r:id="rId3" action="ppaction://hlinksldjump" highlightClick="1"/>
          </p:cNvPr>
          <p:cNvSpPr/>
          <p:nvPr userDrawn="1"/>
        </p:nvSpPr>
        <p:spPr>
          <a:xfrm>
            <a:off x="5649970" y="6589932"/>
            <a:ext cx="921319" cy="225300"/>
          </a:xfrm>
          <a:prstGeom prst="roundRect">
            <a:avLst/>
          </a:prstGeom>
          <a:solidFill>
            <a:schemeClr val="bg2">
              <a:lumMod val="75000"/>
            </a:schemeClr>
          </a:solidFill>
          <a:ln>
            <a:solidFill>
              <a:schemeClr val="bg1"/>
            </a:solidFill>
          </a:ln>
          <a:effectLst>
            <a:outerShdw blurRad="50800" dist="25400" dir="5400000" algn="t" rotWithShape="0">
              <a:prstClr val="black">
                <a:alpha val="39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85000"/>
                  </a:schemeClr>
                </a:solidFill>
                <a:latin typeface="Calibri"/>
                <a:cs typeface="Calibri"/>
              </a:rPr>
              <a:t>Slægten</a:t>
            </a:r>
            <a:endParaRPr lang="da-DK" sz="1400" dirty="0">
              <a:solidFill>
                <a:schemeClr val="tx1">
                  <a:lumMod val="85000"/>
                </a:schemeClr>
              </a:solidFill>
              <a:latin typeface="Calibri"/>
              <a:cs typeface="Calibri"/>
            </a:endParaRPr>
          </a:p>
        </p:txBody>
      </p:sp>
      <p:sp>
        <p:nvSpPr>
          <p:cNvPr id="126" name="Slide Number Placeholder 6"/>
          <p:cNvSpPr>
            <a:spLocks noGrp="1"/>
          </p:cNvSpPr>
          <p:nvPr>
            <p:ph type="sldNum" sz="quarter" idx="4"/>
          </p:nvPr>
        </p:nvSpPr>
        <p:spPr>
          <a:xfrm>
            <a:off x="-635" y="6571091"/>
            <a:ext cx="429260" cy="382159"/>
          </a:xfrm>
          <a:prstGeom prst="rect">
            <a:avLst/>
          </a:prstGeom>
        </p:spPr>
        <p:txBody>
          <a:bodyPr lIns="121917" tIns="60958" rIns="121917" bIns="60958"/>
          <a:lstStyle>
            <a:lvl1pPr>
              <a:defRPr sz="800">
                <a:solidFill>
                  <a:schemeClr val="tx2">
                    <a:lumMod val="50000"/>
                  </a:schemeClr>
                </a:solidFill>
              </a:defRPr>
            </a:lvl1pPr>
          </a:lstStyle>
          <a:p>
            <a:fld id="{430841EC-99BE-4340-888E-D714765BA307}" type="slidenum">
              <a:rPr lang="en-US" smtClean="0"/>
              <a:pPr/>
              <a:t>‹nr.›</a:t>
            </a:fld>
            <a:endParaRPr lang="en-US" dirty="0"/>
          </a:p>
        </p:txBody>
      </p:sp>
      <p:sp>
        <p:nvSpPr>
          <p:cNvPr id="127" name="Rektangel 126"/>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 Pictures with Caption">
    <p:spTree>
      <p:nvGrpSpPr>
        <p:cNvPr id="1" name=""/>
        <p:cNvGrpSpPr/>
        <p:nvPr/>
      </p:nvGrpSpPr>
      <p:grpSpPr>
        <a:xfrm>
          <a:off x="0" y="0"/>
          <a:ext cx="0" cy="0"/>
          <a:chOff x="0" y="0"/>
          <a:chExt cx="0" cy="0"/>
        </a:xfrm>
      </p:grpSpPr>
      <p:sp>
        <p:nvSpPr>
          <p:cNvPr id="8" name="Rectangle 7"/>
          <p:cNvSpPr/>
          <p:nvPr userDrawn="1"/>
        </p:nvSpPr>
        <p:spPr>
          <a:xfrm>
            <a:off x="0" y="364770"/>
            <a:ext cx="12191997" cy="6493230"/>
          </a:xfrm>
          <a:prstGeom prst="rect">
            <a:avLst/>
          </a:prstGeom>
          <a:gradFill>
            <a:gsLst>
              <a:gs pos="0">
                <a:schemeClr val="tx2">
                  <a:lumMod val="40000"/>
                  <a:lumOff val="60000"/>
                </a:schemeClr>
              </a:gs>
              <a:gs pos="50000">
                <a:schemeClr val="bg1">
                  <a:lumMod val="85000"/>
                </a:schemeClr>
              </a:gs>
              <a:gs pos="100000">
                <a:schemeClr val="accent4">
                  <a:lumMod val="20000"/>
                  <a:lumOff val="80000"/>
                </a:schemeClr>
              </a:gs>
            </a:gsLst>
          </a:gradFill>
          <a:ln>
            <a:noFill/>
          </a:ln>
          <a:effectLst>
            <a:innerShdw blurRad="66675" dist="38100" dir="13500000">
              <a:srgbClr val="000000">
                <a:alpha val="3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TitlePageOverlay.png"/>
          <p:cNvPicPr>
            <a:picLocks noChangeAspect="1"/>
          </p:cNvPicPr>
          <p:nvPr/>
        </p:nvPicPr>
        <p:blipFill>
          <a:blip r:embed="rId2"/>
          <a:stretch>
            <a:fillRect/>
          </a:stretch>
        </p:blipFill>
        <p:spPr>
          <a:xfrm>
            <a:off x="-266700" y="148610"/>
            <a:ext cx="12744450" cy="7966690"/>
          </a:xfrm>
          <a:prstGeom prst="rect">
            <a:avLst/>
          </a:prstGeom>
        </p:spPr>
      </p:pic>
      <p:sp>
        <p:nvSpPr>
          <p:cNvPr id="2" name="Rectangle 1"/>
          <p:cNvSpPr/>
          <p:nvPr userDrawn="1"/>
        </p:nvSpPr>
        <p:spPr>
          <a:xfrm>
            <a:off x="-1" y="0"/>
            <a:ext cx="12362577" cy="351615"/>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chemeClr val="tx2">
                    <a:lumMod val="20000"/>
                    <a:lumOff val="80000"/>
                  </a:schemeClr>
                </a:solidFill>
              </a:rPr>
              <a:t>OS – LIVSFORTÆLLINGER       </a:t>
            </a:r>
            <a:r>
              <a:rPr lang="en-US" sz="2000" i="1" dirty="0" smtClean="0"/>
              <a:t>.</a:t>
            </a:r>
            <a:endParaRPr lang="en-US" sz="2000" i="1" dirty="0"/>
          </a:p>
        </p:txBody>
      </p:sp>
      <p:sp>
        <p:nvSpPr>
          <p:cNvPr id="4" name="Text Placeholder 3"/>
          <p:cNvSpPr>
            <a:spLocks noGrp="1"/>
          </p:cNvSpPr>
          <p:nvPr>
            <p:ph type="body" sz="half" idx="2"/>
          </p:nvPr>
        </p:nvSpPr>
        <p:spPr>
          <a:xfrm>
            <a:off x="6685172" y="3854902"/>
            <a:ext cx="4704611" cy="670939"/>
          </a:xfrm>
        </p:spPr>
        <p:txBody>
          <a:bodyPr vert="horz" lIns="121917" tIns="60958" rIns="121917" bIns="60958" rtlCol="0" anchor="t" anchorCtr="0">
            <a:normAutofit/>
          </a:bodyPr>
          <a:lstStyle>
            <a:lvl1pPr marL="0" indent="0" algn="l">
              <a:spcAft>
                <a:spcPts val="400"/>
              </a:spcAft>
              <a:buNone/>
              <a:defRPr sz="2700">
                <a:solidFill>
                  <a:schemeClr val="tx1"/>
                </a:solidFill>
                <a:latin typeface="Mistral" pitchFamily="66" charset="0"/>
                <a:ea typeface="+mn-ea"/>
                <a:cs typeface="+mn-cs"/>
              </a:defRPr>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lvl="0" indent="0" algn="ctr" defTabSz="1219170" rtl="0" eaLnBrk="1" latinLnBrk="0" hangingPunct="1">
              <a:spcBef>
                <a:spcPts val="0"/>
              </a:spcBef>
              <a:spcAft>
                <a:spcPts val="2400"/>
              </a:spcAft>
              <a:buFont typeface="Wingdings 2" pitchFamily="18" charset="2"/>
              <a:buNone/>
            </a:pPr>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10" name="Picture Placeholder 2"/>
          <p:cNvSpPr>
            <a:spLocks noGrp="1"/>
          </p:cNvSpPr>
          <p:nvPr>
            <p:ph type="pic" idx="13"/>
          </p:nvPr>
        </p:nvSpPr>
        <p:spPr>
          <a:xfrm rot="253865">
            <a:off x="5887425" y="369111"/>
            <a:ext cx="5059604"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24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smtClean="0"/>
              <a:t>Drag picture to placeholder or click icon to add</a:t>
            </a:r>
            <a:endParaRPr/>
          </a:p>
        </p:txBody>
      </p:sp>
      <p:sp>
        <p:nvSpPr>
          <p:cNvPr id="3" name="Picture Placeholder 2"/>
          <p:cNvSpPr>
            <a:spLocks noGrp="1"/>
          </p:cNvSpPr>
          <p:nvPr>
            <p:ph type="pic" idx="1"/>
          </p:nvPr>
        </p:nvSpPr>
        <p:spPr>
          <a:xfrm rot="20973137">
            <a:off x="706834" y="631160"/>
            <a:ext cx="5116745" cy="2604283"/>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4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smtClean="0"/>
              <a:t>Drag picture to placeholder or click icon to add</a:t>
            </a:r>
            <a:endParaRPr/>
          </a:p>
        </p:txBody>
      </p:sp>
      <p:sp>
        <p:nvSpPr>
          <p:cNvPr id="14" name="Picture Placeholder 2"/>
          <p:cNvSpPr>
            <a:spLocks noGrp="1"/>
          </p:cNvSpPr>
          <p:nvPr>
            <p:ph type="pic" idx="14"/>
          </p:nvPr>
        </p:nvSpPr>
        <p:spPr>
          <a:xfrm rot="470783">
            <a:off x="944755" y="3070624"/>
            <a:ext cx="522499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24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smtClean="0"/>
              <a:t>Drag picture to placeholder or click icon to add</a:t>
            </a:r>
            <a:endParaRPr/>
          </a:p>
        </p:txBody>
      </p:sp>
      <p:sp>
        <p:nvSpPr>
          <p:cNvPr id="13" name="Titel 1"/>
          <p:cNvSpPr>
            <a:spLocks noGrp="1"/>
          </p:cNvSpPr>
          <p:nvPr>
            <p:ph type="title" hasCustomPrompt="1"/>
          </p:nvPr>
        </p:nvSpPr>
        <p:spPr>
          <a:xfrm>
            <a:off x="140512" y="17226"/>
            <a:ext cx="9812866" cy="338667"/>
          </a:xfrm>
        </p:spPr>
        <p:txBody>
          <a:bodyPr/>
          <a:lstStyle>
            <a:lvl1pPr>
              <a:defRPr>
                <a:solidFill>
                  <a:srgbClr val="FFFFFF"/>
                </a:solidFill>
              </a:defRPr>
            </a:lvl1pPr>
          </a:lstStyle>
          <a:p>
            <a:r>
              <a:rPr lang="da-DK" dirty="0" smtClean="0"/>
              <a:t>Dit emne</a:t>
            </a:r>
            <a:endParaRPr lang="da-DK" dirty="0"/>
          </a:p>
        </p:txBody>
      </p:sp>
      <p:sp>
        <p:nvSpPr>
          <p:cNvPr id="15" name="Pladsholder til tekst 3"/>
          <p:cNvSpPr>
            <a:spLocks noGrp="1"/>
          </p:cNvSpPr>
          <p:nvPr>
            <p:ph type="body" sz="half" idx="15"/>
          </p:nvPr>
        </p:nvSpPr>
        <p:spPr>
          <a:xfrm>
            <a:off x="7091072" y="4435643"/>
            <a:ext cx="4136579" cy="17113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
        <p:nvSpPr>
          <p:cNvPr id="16" name="Snip Single Corner Rectangle 18"/>
          <p:cNvSpPr/>
          <p:nvPr userDrawn="1"/>
        </p:nvSpPr>
        <p:spPr>
          <a:xfrm flipH="1">
            <a:off x="-148622" y="6278905"/>
            <a:ext cx="12340619"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chemeClr val="bg2">
                  <a:lumMod val="75000"/>
                </a:schemeClr>
              </a:gs>
              <a:gs pos="50000">
                <a:schemeClr val="bg2">
                  <a:lumMod val="60000"/>
                  <a:lumOff val="40000"/>
                </a:schemeClr>
              </a:gs>
              <a:gs pos="100000">
                <a:schemeClr val="bg2">
                  <a:lumMod val="40000"/>
                  <a:lumOff val="60000"/>
                </a:schemeClr>
              </a:gs>
            </a:gsLst>
          </a:gradFill>
          <a:ln>
            <a:solidFill>
              <a:schemeClr val="bg2">
                <a:lumMod val="75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Afrundet rektangel 35">
            <a:hlinkClick r:id="" action="ppaction://hlinkshowjump?jump=nextslide" highlightClick="1"/>
          </p:cNvPr>
          <p:cNvSpPr/>
          <p:nvPr userDrawn="1"/>
        </p:nvSpPr>
        <p:spPr>
          <a:xfrm>
            <a:off x="10757158" y="6386716"/>
            <a:ext cx="1337681" cy="392401"/>
          </a:xfrm>
          <a:prstGeom prst="roundRect">
            <a:avLst/>
          </a:prstGeom>
          <a:ln/>
          <a:effectLst>
            <a:outerShdw blurRad="50800" dist="38100" dir="31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Næste</a:t>
            </a:r>
            <a:endParaRPr lang="da-DK" sz="2000" dirty="0">
              <a:solidFill>
                <a:srgbClr val="3B3838"/>
              </a:solidFill>
              <a:latin typeface="Calibri"/>
              <a:cs typeface="Calibri"/>
            </a:endParaRPr>
          </a:p>
        </p:txBody>
      </p:sp>
      <p:sp>
        <p:nvSpPr>
          <p:cNvPr id="18" name="Afrundet rektangel 35">
            <a:hlinkClick r:id="" action="ppaction://hlinkshowjump?jump=lastslideviewed" highlightClick="1"/>
          </p:cNvPr>
          <p:cNvSpPr/>
          <p:nvPr userDrawn="1"/>
        </p:nvSpPr>
        <p:spPr>
          <a:xfrm>
            <a:off x="9309089" y="6386716"/>
            <a:ext cx="1327476" cy="391944"/>
          </a:xfrm>
          <a:prstGeom prst="roundRect">
            <a:avLst/>
          </a:prstGeom>
          <a:ln/>
          <a:effectLst>
            <a:outerShdw blurRad="50800" dist="38100" dir="36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Tilbage</a:t>
            </a:r>
            <a:endParaRPr lang="da-DK" sz="2000" dirty="0">
              <a:solidFill>
                <a:schemeClr val="bg2">
                  <a:lumMod val="25000"/>
                </a:schemeClr>
              </a:solidFill>
              <a:latin typeface="Calibri"/>
              <a:cs typeface="Calibri"/>
            </a:endParaRPr>
          </a:p>
        </p:txBody>
      </p:sp>
      <p:sp>
        <p:nvSpPr>
          <p:cNvPr id="19" name="Afrundet rektangel 35">
            <a:hlinkClick r:id="rId3" action="ppaction://hlinksldjump" highlightClick="1"/>
          </p:cNvPr>
          <p:cNvSpPr/>
          <p:nvPr userDrawn="1"/>
        </p:nvSpPr>
        <p:spPr>
          <a:xfrm>
            <a:off x="7914453" y="6398054"/>
            <a:ext cx="1279990" cy="380606"/>
          </a:xfrm>
          <a:prstGeom prst="roundRect">
            <a:avLst/>
          </a:prstGeom>
          <a:ln/>
          <a:effectLst>
            <a:outerShdw blurRad="50800" dist="38100" dir="426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Oversigt</a:t>
            </a:r>
            <a:endParaRPr lang="da-DK" sz="2000" dirty="0">
              <a:solidFill>
                <a:schemeClr val="bg2">
                  <a:lumMod val="25000"/>
                </a:schemeClr>
              </a:solidFill>
              <a:latin typeface="Calibri"/>
              <a:cs typeface="Calibri"/>
            </a:endParaRPr>
          </a:p>
        </p:txBody>
      </p:sp>
      <p:sp>
        <p:nvSpPr>
          <p:cNvPr id="20" name="Afrundet rektangel 35">
            <a:hlinkClick r:id="" action="ppaction://hlinkshowjump?jump=endshow" highlightClick="1"/>
          </p:cNvPr>
          <p:cNvSpPr/>
          <p:nvPr userDrawn="1"/>
        </p:nvSpPr>
        <p:spPr>
          <a:xfrm>
            <a:off x="6485770" y="6386717"/>
            <a:ext cx="1296658" cy="396906"/>
          </a:xfrm>
          <a:prstGeom prst="roundRect">
            <a:avLst/>
          </a:prstGeom>
          <a:ln/>
          <a:effectLst>
            <a:outerShdw blurRad="50800" dist="38100" dir="43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Rediger</a:t>
            </a:r>
            <a:endParaRPr lang="da-DK" sz="2000" dirty="0">
              <a:solidFill>
                <a:srgbClr val="3B3838"/>
              </a:solidFill>
              <a:latin typeface="Calibri"/>
              <a:cs typeface="Calibri"/>
            </a:endParaRPr>
          </a:p>
        </p:txBody>
      </p:sp>
      <p:sp>
        <p:nvSpPr>
          <p:cNvPr id="21"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22" name="Rektangel 21"/>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1734152680"/>
      </p:ext>
    </p:extLst>
  </p:cSld>
  <p:clrMapOvr>
    <a:masterClrMapping/>
  </p:clrMapOvr>
  <p:transition spd="med">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3 Pictures with Caption">
    <p:spTree>
      <p:nvGrpSpPr>
        <p:cNvPr id="1" name=""/>
        <p:cNvGrpSpPr/>
        <p:nvPr/>
      </p:nvGrpSpPr>
      <p:grpSpPr>
        <a:xfrm>
          <a:off x="0" y="0"/>
          <a:ext cx="0" cy="0"/>
          <a:chOff x="0" y="0"/>
          <a:chExt cx="0" cy="0"/>
        </a:xfrm>
      </p:grpSpPr>
      <p:sp>
        <p:nvSpPr>
          <p:cNvPr id="8" name="Rectangle 7"/>
          <p:cNvSpPr/>
          <p:nvPr userDrawn="1"/>
        </p:nvSpPr>
        <p:spPr>
          <a:xfrm>
            <a:off x="0" y="364770"/>
            <a:ext cx="12191997" cy="6493230"/>
          </a:xfrm>
          <a:prstGeom prst="rect">
            <a:avLst/>
          </a:prstGeom>
          <a:gradFill>
            <a:gsLst>
              <a:gs pos="0">
                <a:schemeClr val="tx2">
                  <a:lumMod val="40000"/>
                  <a:lumOff val="60000"/>
                </a:schemeClr>
              </a:gs>
              <a:gs pos="50000">
                <a:schemeClr val="bg1">
                  <a:lumMod val="85000"/>
                </a:schemeClr>
              </a:gs>
              <a:gs pos="100000">
                <a:schemeClr val="accent4">
                  <a:lumMod val="20000"/>
                  <a:lumOff val="80000"/>
                </a:schemeClr>
              </a:gs>
            </a:gsLst>
          </a:gradFill>
          <a:ln>
            <a:noFill/>
          </a:ln>
          <a:effectLst>
            <a:innerShdw blurRad="66675" dist="38100" dir="13500000">
              <a:srgbClr val="000000">
                <a:alpha val="3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TitlePageOverlay.png"/>
          <p:cNvPicPr>
            <a:picLocks noChangeAspect="1"/>
          </p:cNvPicPr>
          <p:nvPr/>
        </p:nvPicPr>
        <p:blipFill>
          <a:blip r:embed="rId2"/>
          <a:stretch>
            <a:fillRect/>
          </a:stretch>
        </p:blipFill>
        <p:spPr>
          <a:xfrm>
            <a:off x="-266700" y="148610"/>
            <a:ext cx="12744450" cy="7966690"/>
          </a:xfrm>
          <a:prstGeom prst="rect">
            <a:avLst/>
          </a:prstGeom>
        </p:spPr>
      </p:pic>
      <p:sp>
        <p:nvSpPr>
          <p:cNvPr id="2" name="Rectangle 1"/>
          <p:cNvSpPr/>
          <p:nvPr userDrawn="1"/>
        </p:nvSpPr>
        <p:spPr>
          <a:xfrm>
            <a:off x="-1" y="0"/>
            <a:ext cx="12362577" cy="351615"/>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chemeClr val="tx2">
                    <a:lumMod val="20000"/>
                    <a:lumOff val="80000"/>
                  </a:schemeClr>
                </a:solidFill>
              </a:rPr>
              <a:t>OS – LIVSFORTÆLLINGER       </a:t>
            </a:r>
            <a:r>
              <a:rPr lang="en-US" sz="2000" i="1" dirty="0" smtClean="0"/>
              <a:t>.</a:t>
            </a:r>
            <a:endParaRPr lang="en-US" sz="2000" i="1" dirty="0"/>
          </a:p>
        </p:txBody>
      </p:sp>
      <p:sp>
        <p:nvSpPr>
          <p:cNvPr id="4" name="Text Placeholder 3"/>
          <p:cNvSpPr>
            <a:spLocks noGrp="1"/>
          </p:cNvSpPr>
          <p:nvPr>
            <p:ph type="body" sz="half" idx="2"/>
          </p:nvPr>
        </p:nvSpPr>
        <p:spPr>
          <a:xfrm>
            <a:off x="3743692" y="3533921"/>
            <a:ext cx="4704611" cy="670939"/>
          </a:xfrm>
        </p:spPr>
        <p:txBody>
          <a:bodyPr vert="horz" lIns="121917" tIns="60958" rIns="121917" bIns="60958" rtlCol="0" anchor="t" anchorCtr="0">
            <a:normAutofit/>
          </a:bodyPr>
          <a:lstStyle>
            <a:lvl1pPr marL="0" indent="0" algn="l">
              <a:spcAft>
                <a:spcPts val="400"/>
              </a:spcAft>
              <a:buNone/>
              <a:defRPr sz="2700">
                <a:solidFill>
                  <a:schemeClr val="tx1"/>
                </a:solidFill>
                <a:latin typeface="Mistral" pitchFamily="66" charset="0"/>
                <a:ea typeface="+mn-ea"/>
                <a:cs typeface="+mn-cs"/>
              </a:defRPr>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lvl="0" indent="0" algn="ctr" defTabSz="1219170" rtl="0" eaLnBrk="1" latinLnBrk="0" hangingPunct="1">
              <a:spcBef>
                <a:spcPts val="0"/>
              </a:spcBef>
              <a:spcAft>
                <a:spcPts val="2400"/>
              </a:spcAft>
              <a:buFont typeface="Wingdings 2" pitchFamily="18" charset="2"/>
              <a:buNone/>
            </a:pPr>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10" name="Picture Placeholder 2"/>
          <p:cNvSpPr>
            <a:spLocks noGrp="1"/>
          </p:cNvSpPr>
          <p:nvPr>
            <p:ph type="pic" idx="13"/>
          </p:nvPr>
        </p:nvSpPr>
        <p:spPr>
          <a:xfrm>
            <a:off x="4399168" y="638650"/>
            <a:ext cx="2770570" cy="2683187"/>
          </a:xfrm>
          <a:solidFill>
            <a:srgbClr val="FFFFFF">
              <a:shade val="85000"/>
            </a:srgbClr>
          </a:solidFill>
          <a:ln w="31750" cap="sq">
            <a:solidFill>
              <a:srgbClr val="FDFDFD"/>
            </a:solidFill>
            <a:miter lim="800000"/>
          </a:ln>
          <a:effectLst>
            <a:outerShdw blurRad="50800" dist="38100" dir="2700000" algn="tl" rotWithShape="0">
              <a:prstClr val="black">
                <a:alpha val="40000"/>
              </a:prst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24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smtClean="0"/>
              <a:t>Drag picture to placeholder or click icon to add</a:t>
            </a:r>
            <a:endParaRPr/>
          </a:p>
        </p:txBody>
      </p:sp>
      <p:sp>
        <p:nvSpPr>
          <p:cNvPr id="3" name="Picture Placeholder 2"/>
          <p:cNvSpPr>
            <a:spLocks noGrp="1"/>
          </p:cNvSpPr>
          <p:nvPr>
            <p:ph type="pic" idx="1"/>
          </p:nvPr>
        </p:nvSpPr>
        <p:spPr>
          <a:xfrm>
            <a:off x="252130" y="632066"/>
            <a:ext cx="3778280" cy="5635104"/>
          </a:xfrm>
          <a:solidFill>
            <a:srgbClr val="FFFFFF">
              <a:shade val="85000"/>
            </a:srgbClr>
          </a:solidFill>
          <a:ln w="31750" cap="sq">
            <a:solidFill>
              <a:srgbClr val="FDFDFD"/>
            </a:solidFill>
            <a:miter lim="800000"/>
          </a:ln>
          <a:effectLst>
            <a:outerShdw blurRad="50800" dist="38100" dir="2700000" algn="tl" rotWithShape="0">
              <a:prstClr val="black">
                <a:alpha val="40000"/>
              </a:prst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4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smtClean="0"/>
              <a:t>Drag picture to placeholder or click icon to add</a:t>
            </a:r>
            <a:endParaRPr/>
          </a:p>
        </p:txBody>
      </p:sp>
      <p:sp>
        <p:nvSpPr>
          <p:cNvPr id="14" name="Picture Placeholder 2"/>
          <p:cNvSpPr>
            <a:spLocks noGrp="1"/>
          </p:cNvSpPr>
          <p:nvPr>
            <p:ph type="pic" idx="14"/>
          </p:nvPr>
        </p:nvSpPr>
        <p:spPr>
          <a:xfrm>
            <a:off x="7578180" y="636073"/>
            <a:ext cx="4226724" cy="2675184"/>
          </a:xfrm>
          <a:solidFill>
            <a:srgbClr val="FFFFFF">
              <a:shade val="85000"/>
            </a:srgbClr>
          </a:solidFill>
          <a:ln w="31750" cap="sq">
            <a:solidFill>
              <a:srgbClr val="FDFDFD"/>
            </a:solidFill>
            <a:miter lim="800000"/>
          </a:ln>
          <a:effectLst>
            <a:outerShdw blurRad="50800" dist="38100" dir="2700000" algn="tl" rotWithShape="0">
              <a:prstClr val="black">
                <a:alpha val="40000"/>
              </a:prst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24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smtClean="0"/>
              <a:t>Drag </a:t>
            </a:r>
            <a:r>
              <a:rPr lang="da-DK" dirty="0" err="1" smtClean="0"/>
              <a:t>picture</a:t>
            </a:r>
            <a:r>
              <a:rPr lang="da-DK" dirty="0" smtClean="0"/>
              <a:t> to placeholder or </a:t>
            </a:r>
            <a:r>
              <a:rPr lang="da-DK" dirty="0" err="1" smtClean="0"/>
              <a:t>click</a:t>
            </a:r>
            <a:r>
              <a:rPr lang="da-DK" dirty="0" smtClean="0"/>
              <a:t> </a:t>
            </a:r>
            <a:r>
              <a:rPr lang="da-DK" dirty="0" err="1" smtClean="0"/>
              <a:t>icon</a:t>
            </a:r>
            <a:r>
              <a:rPr lang="da-DK" dirty="0" smtClean="0"/>
              <a:t> to </a:t>
            </a:r>
            <a:r>
              <a:rPr lang="da-DK" dirty="0" err="1" smtClean="0"/>
              <a:t>add</a:t>
            </a:r>
            <a:endParaRPr dirty="0"/>
          </a:p>
        </p:txBody>
      </p:sp>
      <p:sp>
        <p:nvSpPr>
          <p:cNvPr id="13" name="Titel 1"/>
          <p:cNvSpPr>
            <a:spLocks noGrp="1"/>
          </p:cNvSpPr>
          <p:nvPr>
            <p:ph type="title" hasCustomPrompt="1"/>
          </p:nvPr>
        </p:nvSpPr>
        <p:spPr>
          <a:xfrm>
            <a:off x="140512" y="17226"/>
            <a:ext cx="9812866" cy="338667"/>
          </a:xfrm>
        </p:spPr>
        <p:txBody>
          <a:bodyPr/>
          <a:lstStyle>
            <a:lvl1pPr>
              <a:defRPr>
                <a:solidFill>
                  <a:srgbClr val="FFFFFF"/>
                </a:solidFill>
              </a:defRPr>
            </a:lvl1pPr>
          </a:lstStyle>
          <a:p>
            <a:r>
              <a:rPr lang="da-DK" dirty="0" smtClean="0"/>
              <a:t>Dit emne</a:t>
            </a:r>
            <a:endParaRPr lang="da-DK" dirty="0"/>
          </a:p>
        </p:txBody>
      </p:sp>
      <p:sp>
        <p:nvSpPr>
          <p:cNvPr id="15" name="Pladsholder til tekst 3"/>
          <p:cNvSpPr>
            <a:spLocks noGrp="1"/>
          </p:cNvSpPr>
          <p:nvPr>
            <p:ph type="body" sz="half" idx="15"/>
          </p:nvPr>
        </p:nvSpPr>
        <p:spPr>
          <a:xfrm>
            <a:off x="4282539" y="4041648"/>
            <a:ext cx="7632567" cy="21344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
        <p:nvSpPr>
          <p:cNvPr id="16" name="Snip Single Corner Rectangle 18"/>
          <p:cNvSpPr/>
          <p:nvPr userDrawn="1"/>
        </p:nvSpPr>
        <p:spPr>
          <a:xfrm flipH="1">
            <a:off x="-148622" y="6278905"/>
            <a:ext cx="12340619"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chemeClr val="bg2">
                  <a:lumMod val="75000"/>
                </a:schemeClr>
              </a:gs>
              <a:gs pos="50000">
                <a:schemeClr val="bg2">
                  <a:lumMod val="60000"/>
                  <a:lumOff val="40000"/>
                </a:schemeClr>
              </a:gs>
              <a:gs pos="100000">
                <a:schemeClr val="bg2">
                  <a:lumMod val="40000"/>
                  <a:lumOff val="60000"/>
                </a:schemeClr>
              </a:gs>
            </a:gsLst>
          </a:gradFill>
          <a:ln>
            <a:solidFill>
              <a:schemeClr val="bg2">
                <a:lumMod val="75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Afrundet rektangel 35">
            <a:hlinkClick r:id="" action="ppaction://hlinkshowjump?jump=nextslide" highlightClick="1"/>
          </p:cNvPr>
          <p:cNvSpPr/>
          <p:nvPr userDrawn="1"/>
        </p:nvSpPr>
        <p:spPr>
          <a:xfrm>
            <a:off x="10757158" y="6386716"/>
            <a:ext cx="1337681" cy="392401"/>
          </a:xfrm>
          <a:prstGeom prst="roundRect">
            <a:avLst/>
          </a:prstGeom>
          <a:ln/>
          <a:effectLst>
            <a:outerShdw blurRad="50800" dist="38100" dir="31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Næste</a:t>
            </a:r>
            <a:endParaRPr lang="da-DK" sz="2000" dirty="0">
              <a:solidFill>
                <a:srgbClr val="3B3838"/>
              </a:solidFill>
              <a:latin typeface="Calibri"/>
              <a:cs typeface="Calibri"/>
            </a:endParaRPr>
          </a:p>
        </p:txBody>
      </p:sp>
      <p:sp>
        <p:nvSpPr>
          <p:cNvPr id="18" name="Afrundet rektangel 35">
            <a:hlinkClick r:id="" action="ppaction://hlinkshowjump?jump=lastslideviewed" highlightClick="1"/>
          </p:cNvPr>
          <p:cNvSpPr/>
          <p:nvPr userDrawn="1"/>
        </p:nvSpPr>
        <p:spPr>
          <a:xfrm>
            <a:off x="9309089" y="6386716"/>
            <a:ext cx="1327476" cy="391944"/>
          </a:xfrm>
          <a:prstGeom prst="roundRect">
            <a:avLst/>
          </a:prstGeom>
          <a:ln/>
          <a:effectLst>
            <a:outerShdw blurRad="50800" dist="38100" dir="36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Tilbage</a:t>
            </a:r>
            <a:endParaRPr lang="da-DK" sz="2000" dirty="0">
              <a:solidFill>
                <a:schemeClr val="bg2">
                  <a:lumMod val="25000"/>
                </a:schemeClr>
              </a:solidFill>
              <a:latin typeface="Calibri"/>
              <a:cs typeface="Calibri"/>
            </a:endParaRPr>
          </a:p>
        </p:txBody>
      </p:sp>
      <p:sp>
        <p:nvSpPr>
          <p:cNvPr id="19" name="Afrundet rektangel 35">
            <a:hlinkClick r:id="rId3" action="ppaction://hlinksldjump" highlightClick="1"/>
          </p:cNvPr>
          <p:cNvSpPr/>
          <p:nvPr userDrawn="1"/>
        </p:nvSpPr>
        <p:spPr>
          <a:xfrm>
            <a:off x="7914453" y="6398054"/>
            <a:ext cx="1279990" cy="380606"/>
          </a:xfrm>
          <a:prstGeom prst="roundRect">
            <a:avLst/>
          </a:prstGeom>
          <a:ln/>
          <a:effectLst>
            <a:outerShdw blurRad="50800" dist="38100" dir="426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Oversigt</a:t>
            </a:r>
            <a:endParaRPr lang="da-DK" sz="2000" dirty="0">
              <a:solidFill>
                <a:schemeClr val="bg2">
                  <a:lumMod val="25000"/>
                </a:schemeClr>
              </a:solidFill>
              <a:latin typeface="Calibri"/>
              <a:cs typeface="Calibri"/>
            </a:endParaRPr>
          </a:p>
        </p:txBody>
      </p:sp>
      <p:sp>
        <p:nvSpPr>
          <p:cNvPr id="20" name="Afrundet rektangel 35">
            <a:hlinkClick r:id="" action="ppaction://hlinkshowjump?jump=endshow" highlightClick="1"/>
          </p:cNvPr>
          <p:cNvSpPr/>
          <p:nvPr userDrawn="1"/>
        </p:nvSpPr>
        <p:spPr>
          <a:xfrm>
            <a:off x="6485770" y="6386717"/>
            <a:ext cx="1296658" cy="396906"/>
          </a:xfrm>
          <a:prstGeom prst="roundRect">
            <a:avLst/>
          </a:prstGeom>
          <a:ln/>
          <a:effectLst>
            <a:outerShdw blurRad="50800" dist="38100" dir="43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Rediger</a:t>
            </a:r>
            <a:endParaRPr lang="da-DK" sz="2000" dirty="0">
              <a:solidFill>
                <a:srgbClr val="3B3838"/>
              </a:solidFill>
              <a:latin typeface="Calibri"/>
              <a:cs typeface="Calibri"/>
            </a:endParaRPr>
          </a:p>
        </p:txBody>
      </p:sp>
      <p:sp>
        <p:nvSpPr>
          <p:cNvPr id="21"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22" name="Rektangel 21"/>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cSld>
  <p:clrMapOvr>
    <a:masterClrMapping/>
  </p:clrMapOvr>
  <p:transition spd="med">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3 Pictures with Caption">
    <p:spTree>
      <p:nvGrpSpPr>
        <p:cNvPr id="1" name=""/>
        <p:cNvGrpSpPr/>
        <p:nvPr/>
      </p:nvGrpSpPr>
      <p:grpSpPr>
        <a:xfrm>
          <a:off x="0" y="0"/>
          <a:ext cx="0" cy="0"/>
          <a:chOff x="0" y="0"/>
          <a:chExt cx="0" cy="0"/>
        </a:xfrm>
      </p:grpSpPr>
      <p:sp>
        <p:nvSpPr>
          <p:cNvPr id="8" name="Rectangle 7"/>
          <p:cNvSpPr/>
          <p:nvPr userDrawn="1"/>
        </p:nvSpPr>
        <p:spPr>
          <a:xfrm>
            <a:off x="0" y="364770"/>
            <a:ext cx="12191997" cy="6493230"/>
          </a:xfrm>
          <a:prstGeom prst="rect">
            <a:avLst/>
          </a:prstGeom>
          <a:gradFill>
            <a:gsLst>
              <a:gs pos="0">
                <a:schemeClr val="tx2">
                  <a:lumMod val="40000"/>
                  <a:lumOff val="60000"/>
                </a:schemeClr>
              </a:gs>
              <a:gs pos="50000">
                <a:schemeClr val="bg1">
                  <a:lumMod val="85000"/>
                </a:schemeClr>
              </a:gs>
              <a:gs pos="100000">
                <a:schemeClr val="accent4">
                  <a:lumMod val="20000"/>
                  <a:lumOff val="80000"/>
                </a:schemeClr>
              </a:gs>
            </a:gsLst>
          </a:gradFill>
          <a:ln>
            <a:noFill/>
          </a:ln>
          <a:effectLst>
            <a:innerShdw blurRad="66675" dist="38100" dir="13500000">
              <a:srgbClr val="000000">
                <a:alpha val="3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TitlePageOverlay.png"/>
          <p:cNvPicPr>
            <a:picLocks noChangeAspect="1"/>
          </p:cNvPicPr>
          <p:nvPr/>
        </p:nvPicPr>
        <p:blipFill>
          <a:blip r:embed="rId2"/>
          <a:stretch>
            <a:fillRect/>
          </a:stretch>
        </p:blipFill>
        <p:spPr>
          <a:xfrm>
            <a:off x="-266700" y="148610"/>
            <a:ext cx="12744450" cy="7966690"/>
          </a:xfrm>
          <a:prstGeom prst="rect">
            <a:avLst/>
          </a:prstGeom>
        </p:spPr>
      </p:pic>
      <p:sp>
        <p:nvSpPr>
          <p:cNvPr id="2" name="Rectangle 1"/>
          <p:cNvSpPr/>
          <p:nvPr userDrawn="1"/>
        </p:nvSpPr>
        <p:spPr>
          <a:xfrm>
            <a:off x="-1" y="0"/>
            <a:ext cx="12362577" cy="351615"/>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chemeClr val="tx2">
                    <a:lumMod val="20000"/>
                    <a:lumOff val="80000"/>
                  </a:schemeClr>
                </a:solidFill>
              </a:rPr>
              <a:t>OS – LIVSFORTÆLLINGER       </a:t>
            </a:r>
            <a:r>
              <a:rPr lang="en-US" sz="2000" i="1" dirty="0" smtClean="0"/>
              <a:t>.</a:t>
            </a:r>
            <a:endParaRPr lang="en-US" sz="2000" i="1" dirty="0"/>
          </a:p>
        </p:txBody>
      </p:sp>
      <p:sp>
        <p:nvSpPr>
          <p:cNvPr id="10" name="Picture Placeholder 2"/>
          <p:cNvSpPr>
            <a:spLocks noGrp="1"/>
          </p:cNvSpPr>
          <p:nvPr>
            <p:ph type="pic" idx="13"/>
          </p:nvPr>
        </p:nvSpPr>
        <p:spPr>
          <a:xfrm>
            <a:off x="6105524" y="902216"/>
            <a:ext cx="5809581" cy="3395464"/>
          </a:xfrm>
          <a:solidFill>
            <a:srgbClr val="FFFFFF">
              <a:shade val="85000"/>
            </a:srgbClr>
          </a:solidFill>
          <a:ln w="31750" cap="sq">
            <a:solidFill>
              <a:srgbClr val="FDFDFD"/>
            </a:solidFill>
            <a:miter lim="800000"/>
          </a:ln>
          <a:effectLst>
            <a:outerShdw blurRad="50800" dist="38100" dir="2700000" algn="tl" rotWithShape="0">
              <a:prstClr val="black">
                <a:alpha val="40000"/>
              </a:prst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24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smtClean="0"/>
              <a:t>Drag picture to placeholder or click icon to add</a:t>
            </a:r>
            <a:endParaRPr/>
          </a:p>
        </p:txBody>
      </p:sp>
      <p:sp>
        <p:nvSpPr>
          <p:cNvPr id="3" name="Picture Placeholder 2"/>
          <p:cNvSpPr>
            <a:spLocks noGrp="1"/>
          </p:cNvSpPr>
          <p:nvPr>
            <p:ph type="pic" idx="1"/>
          </p:nvPr>
        </p:nvSpPr>
        <p:spPr>
          <a:xfrm>
            <a:off x="252130" y="905256"/>
            <a:ext cx="5590886" cy="5371058"/>
          </a:xfrm>
          <a:solidFill>
            <a:srgbClr val="FFFFFF">
              <a:shade val="85000"/>
            </a:srgbClr>
          </a:solidFill>
          <a:ln w="31750" cap="sq">
            <a:solidFill>
              <a:srgbClr val="FDFDFD"/>
            </a:solidFill>
            <a:miter lim="800000"/>
          </a:ln>
          <a:effectLst>
            <a:outerShdw blurRad="50800" dist="38100" dir="2700000" algn="tl" rotWithShape="0">
              <a:prstClr val="black">
                <a:alpha val="40000"/>
              </a:prst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4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smtClean="0"/>
              <a:t>Drag picture to placeholder or click icon to add</a:t>
            </a:r>
            <a:endParaRPr/>
          </a:p>
        </p:txBody>
      </p:sp>
      <p:sp>
        <p:nvSpPr>
          <p:cNvPr id="13" name="Titel 1"/>
          <p:cNvSpPr>
            <a:spLocks noGrp="1"/>
          </p:cNvSpPr>
          <p:nvPr>
            <p:ph type="title" hasCustomPrompt="1"/>
          </p:nvPr>
        </p:nvSpPr>
        <p:spPr>
          <a:xfrm>
            <a:off x="140512" y="17226"/>
            <a:ext cx="9812866" cy="338667"/>
          </a:xfrm>
        </p:spPr>
        <p:txBody>
          <a:bodyPr/>
          <a:lstStyle>
            <a:lvl1pPr>
              <a:defRPr>
                <a:solidFill>
                  <a:srgbClr val="FFFFFF"/>
                </a:solidFill>
              </a:defRPr>
            </a:lvl1pPr>
          </a:lstStyle>
          <a:p>
            <a:r>
              <a:rPr lang="da-DK" dirty="0" smtClean="0"/>
              <a:t>Dit emne</a:t>
            </a:r>
            <a:endParaRPr lang="da-DK" dirty="0"/>
          </a:p>
        </p:txBody>
      </p:sp>
      <p:sp>
        <p:nvSpPr>
          <p:cNvPr id="15" name="Pladsholder til tekst 3"/>
          <p:cNvSpPr>
            <a:spLocks noGrp="1"/>
          </p:cNvSpPr>
          <p:nvPr>
            <p:ph type="body" sz="half" idx="15"/>
          </p:nvPr>
        </p:nvSpPr>
        <p:spPr>
          <a:xfrm>
            <a:off x="6095146" y="4440538"/>
            <a:ext cx="5819960" cy="17355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
        <p:nvSpPr>
          <p:cNvPr id="16" name="Snip Single Corner Rectangle 18"/>
          <p:cNvSpPr/>
          <p:nvPr userDrawn="1"/>
        </p:nvSpPr>
        <p:spPr>
          <a:xfrm flipH="1">
            <a:off x="-148622" y="6278905"/>
            <a:ext cx="12340619"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chemeClr val="bg2">
                  <a:lumMod val="75000"/>
                </a:schemeClr>
              </a:gs>
              <a:gs pos="50000">
                <a:schemeClr val="bg2">
                  <a:lumMod val="60000"/>
                  <a:lumOff val="40000"/>
                </a:schemeClr>
              </a:gs>
              <a:gs pos="100000">
                <a:schemeClr val="bg2">
                  <a:lumMod val="40000"/>
                  <a:lumOff val="60000"/>
                </a:schemeClr>
              </a:gs>
            </a:gsLst>
          </a:gradFill>
          <a:ln>
            <a:solidFill>
              <a:schemeClr val="bg2">
                <a:lumMod val="75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Afrundet rektangel 35">
            <a:hlinkClick r:id="" action="ppaction://hlinkshowjump?jump=nextslide" highlightClick="1"/>
          </p:cNvPr>
          <p:cNvSpPr/>
          <p:nvPr userDrawn="1"/>
        </p:nvSpPr>
        <p:spPr>
          <a:xfrm>
            <a:off x="10757158" y="6386716"/>
            <a:ext cx="1337681" cy="392401"/>
          </a:xfrm>
          <a:prstGeom prst="roundRect">
            <a:avLst/>
          </a:prstGeom>
          <a:ln/>
          <a:effectLst>
            <a:outerShdw blurRad="50800" dist="38100" dir="31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Næste</a:t>
            </a:r>
            <a:endParaRPr lang="da-DK" sz="2000" dirty="0">
              <a:solidFill>
                <a:srgbClr val="3B3838"/>
              </a:solidFill>
              <a:latin typeface="Calibri"/>
              <a:cs typeface="Calibri"/>
            </a:endParaRPr>
          </a:p>
        </p:txBody>
      </p:sp>
      <p:sp>
        <p:nvSpPr>
          <p:cNvPr id="18" name="Afrundet rektangel 35">
            <a:hlinkClick r:id="" action="ppaction://hlinkshowjump?jump=lastslideviewed" highlightClick="1"/>
          </p:cNvPr>
          <p:cNvSpPr/>
          <p:nvPr userDrawn="1"/>
        </p:nvSpPr>
        <p:spPr>
          <a:xfrm>
            <a:off x="9309089" y="6386716"/>
            <a:ext cx="1327476" cy="391944"/>
          </a:xfrm>
          <a:prstGeom prst="roundRect">
            <a:avLst/>
          </a:prstGeom>
          <a:ln/>
          <a:effectLst>
            <a:outerShdw blurRad="50800" dist="38100" dir="36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Tilbage</a:t>
            </a:r>
            <a:endParaRPr lang="da-DK" sz="2000" dirty="0">
              <a:solidFill>
                <a:schemeClr val="bg2">
                  <a:lumMod val="25000"/>
                </a:schemeClr>
              </a:solidFill>
              <a:latin typeface="Calibri"/>
              <a:cs typeface="Calibri"/>
            </a:endParaRPr>
          </a:p>
        </p:txBody>
      </p:sp>
      <p:sp>
        <p:nvSpPr>
          <p:cNvPr id="19" name="Afrundet rektangel 35">
            <a:hlinkClick r:id="rId3" action="ppaction://hlinksldjump" highlightClick="1"/>
          </p:cNvPr>
          <p:cNvSpPr/>
          <p:nvPr userDrawn="1"/>
        </p:nvSpPr>
        <p:spPr>
          <a:xfrm>
            <a:off x="7914453" y="6398054"/>
            <a:ext cx="1279990" cy="380606"/>
          </a:xfrm>
          <a:prstGeom prst="roundRect">
            <a:avLst/>
          </a:prstGeom>
          <a:ln/>
          <a:effectLst>
            <a:outerShdw blurRad="50800" dist="38100" dir="426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Oversigt</a:t>
            </a:r>
            <a:endParaRPr lang="da-DK" sz="2000" dirty="0">
              <a:solidFill>
                <a:schemeClr val="bg2">
                  <a:lumMod val="25000"/>
                </a:schemeClr>
              </a:solidFill>
              <a:latin typeface="Calibri"/>
              <a:cs typeface="Calibri"/>
            </a:endParaRPr>
          </a:p>
        </p:txBody>
      </p:sp>
      <p:sp>
        <p:nvSpPr>
          <p:cNvPr id="20" name="Afrundet rektangel 35">
            <a:hlinkClick r:id="" action="ppaction://hlinkshowjump?jump=endshow" highlightClick="1"/>
          </p:cNvPr>
          <p:cNvSpPr/>
          <p:nvPr userDrawn="1"/>
        </p:nvSpPr>
        <p:spPr>
          <a:xfrm>
            <a:off x="6485770" y="6386717"/>
            <a:ext cx="1296658" cy="396906"/>
          </a:xfrm>
          <a:prstGeom prst="roundRect">
            <a:avLst/>
          </a:prstGeom>
          <a:ln/>
          <a:effectLst>
            <a:outerShdw blurRad="50800" dist="38100" dir="43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Rediger</a:t>
            </a:r>
            <a:endParaRPr lang="da-DK" sz="2000" dirty="0">
              <a:solidFill>
                <a:srgbClr val="3B3838"/>
              </a:solidFill>
              <a:latin typeface="Calibri"/>
              <a:cs typeface="Calibri"/>
            </a:endParaRPr>
          </a:p>
        </p:txBody>
      </p:sp>
      <p:sp>
        <p:nvSpPr>
          <p:cNvPr id="21"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22" name="Rektangel 21"/>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
        <p:nvSpPr>
          <p:cNvPr id="23" name="Title 1"/>
          <p:cNvSpPr txBox="1">
            <a:spLocks/>
          </p:cNvSpPr>
          <p:nvPr userDrawn="1"/>
        </p:nvSpPr>
        <p:spPr>
          <a:xfrm>
            <a:off x="132415" y="536261"/>
            <a:ext cx="5709920" cy="375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baseline="0">
                <a:solidFill>
                  <a:srgbClr val="002060"/>
                </a:solidFill>
                <a:latin typeface="Mistral"/>
                <a:ea typeface="+mj-ea"/>
                <a:cs typeface="Mistral"/>
              </a:defRPr>
            </a:lvl1pPr>
          </a:lstStyle>
          <a:p>
            <a:r>
              <a:rPr lang="da-DK" smtClean="0"/>
              <a:t>Oveskrift (husk du vælger skrifttype!)</a:t>
            </a:r>
            <a:endParaRPr lang="da-DK" dirty="0"/>
          </a:p>
        </p:txBody>
      </p:sp>
    </p:spTree>
    <p:extLst/>
  </p:cSld>
  <p:clrMapOvr>
    <a:masterClrMapping/>
  </p:clrMapOvr>
  <p:transition spd="med">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977" y="125955"/>
            <a:ext cx="5182472" cy="396240"/>
          </a:xfrm>
        </p:spPr>
        <p:txBody>
          <a:bodyPr anchor="b">
            <a:noAutofit/>
          </a:bodyPr>
          <a:lstStyle>
            <a:lvl1pPr algn="ctr">
              <a:defRPr sz="3200" b="0">
                <a:solidFill>
                  <a:schemeClr val="tx2">
                    <a:lumMod val="50000"/>
                  </a:schemeClr>
                </a:solidFill>
                <a:latin typeface="Mistral"/>
                <a:cs typeface="Mistral"/>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dirty="0"/>
          </a:p>
        </p:txBody>
      </p:sp>
      <p:sp>
        <p:nvSpPr>
          <p:cNvPr id="3" name="Content Placeholder 2"/>
          <p:cNvSpPr>
            <a:spLocks noGrp="1"/>
          </p:cNvSpPr>
          <p:nvPr>
            <p:ph idx="1"/>
          </p:nvPr>
        </p:nvSpPr>
        <p:spPr>
          <a:xfrm>
            <a:off x="6228085" y="462281"/>
            <a:ext cx="5516875" cy="5552081"/>
          </a:xfrm>
          <a:solidFill>
            <a:schemeClr val="bg1"/>
          </a:solidFill>
          <a:ln w="34925">
            <a:solidFill>
              <a:schemeClr val="accent4">
                <a:lumMod val="20000"/>
                <a:lumOff val="80000"/>
              </a:schemeClr>
            </a:solidFill>
          </a:ln>
          <a:effectLst>
            <a:innerShdw blurRad="82550" dist="88900" dir="13320000">
              <a:srgbClr val="000000">
                <a:alpha val="84000"/>
              </a:srgbClr>
            </a:innerShdw>
          </a:effectLst>
        </p:spPr>
        <p:txBody>
          <a:bodyPr>
            <a:normAutofit/>
          </a:bodyPr>
          <a:lstStyle>
            <a:lvl1pPr>
              <a:defRPr sz="3200"/>
            </a:lvl1pPr>
            <a:lvl2pPr marL="457200" indent="0">
              <a:buNone/>
              <a:defRPr sz="2900"/>
            </a:lvl2pPr>
            <a:lvl3pPr marL="914400" indent="0">
              <a:buNone/>
              <a:defRPr sz="2700"/>
            </a:lvl3pPr>
            <a:lvl4pPr marL="1371600" indent="0">
              <a:buNone/>
              <a:defRPr sz="2400"/>
            </a:lvl4pPr>
            <a:lvl5pPr marL="1828800" indent="0">
              <a:buNone/>
              <a:defRPr sz="2400"/>
            </a:lvl5pPr>
            <a:lvl6pPr>
              <a:defRPr sz="2400"/>
            </a:lvl6pPr>
            <a:lvl7pPr>
              <a:defRPr sz="2400"/>
            </a:lvl7pPr>
            <a:lvl8pPr>
              <a:defRPr sz="2400"/>
            </a:lvl8pPr>
            <a:lvl9pPr>
              <a:defRPr sz="2400"/>
            </a:lvl9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dirty="0"/>
          </a:p>
        </p:txBody>
      </p:sp>
      <p:sp>
        <p:nvSpPr>
          <p:cNvPr id="4" name="Text Placeholder 3"/>
          <p:cNvSpPr>
            <a:spLocks noGrp="1"/>
          </p:cNvSpPr>
          <p:nvPr>
            <p:ph type="body" sz="half" idx="2"/>
          </p:nvPr>
        </p:nvSpPr>
        <p:spPr>
          <a:xfrm>
            <a:off x="781449" y="682310"/>
            <a:ext cx="4329032" cy="5586410"/>
          </a:xfrm>
        </p:spPr>
        <p:txBody>
          <a:bodyPr vert="horz" lIns="121917" tIns="60958" rIns="121917" bIns="60958" rtlCol="0" anchor="t" anchorCtr="0">
            <a:noAutofit/>
          </a:bodyPr>
          <a:lstStyle>
            <a:lvl1pPr marL="0" indent="0" algn="ctr" defTabSz="1219170" rtl="0" eaLnBrk="1" latinLnBrk="0" hangingPunct="1">
              <a:spcBef>
                <a:spcPts val="800"/>
              </a:spcBef>
              <a:buNone/>
              <a:defRPr sz="24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6" name="Footer Placeholder 5"/>
          <p:cNvSpPr>
            <a:spLocks noGrp="1"/>
          </p:cNvSpPr>
          <p:nvPr>
            <p:ph type="ftr" sz="quarter" idx="11"/>
          </p:nvPr>
        </p:nvSpPr>
        <p:spPr>
          <a:xfrm>
            <a:off x="5473182" y="97156"/>
            <a:ext cx="3860800" cy="365125"/>
          </a:xfrm>
        </p:spPr>
        <p:txBody>
          <a:bodyPr/>
          <a:lstStyle>
            <a:lvl1pPr algn="l">
              <a:defRPr>
                <a:solidFill>
                  <a:schemeClr val="bg1">
                    <a:lumMod val="50000"/>
                  </a:schemeClr>
                </a:solidFill>
              </a:defRPr>
            </a:lvl1pPr>
          </a:lstStyle>
          <a:p>
            <a:r>
              <a:rPr lang="en-US" smtClean="0"/>
              <a:t>Dit navn her</a:t>
            </a:r>
            <a:endParaRPr lang="en-US"/>
          </a:p>
        </p:txBody>
      </p:sp>
      <p:sp>
        <p:nvSpPr>
          <p:cNvPr id="7" name="Rektangel 6"/>
          <p:cNvSpPr/>
          <p:nvPr userDrawn="1"/>
        </p:nvSpPr>
        <p:spPr>
          <a:xfrm>
            <a:off x="8370277" y="-1"/>
            <a:ext cx="3821722" cy="410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i="1" dirty="0" smtClean="0">
                <a:solidFill>
                  <a:schemeClr val="accent2">
                    <a:lumMod val="60000"/>
                    <a:lumOff val="40000"/>
                  </a:schemeClr>
                </a:solidFill>
              </a:rPr>
              <a:t>OS-LIVSFORTÆLLINGER</a:t>
            </a:r>
            <a:endParaRPr lang="da-DK" sz="2800" i="1" dirty="0">
              <a:solidFill>
                <a:schemeClr val="accent2">
                  <a:lumMod val="60000"/>
                  <a:lumOff val="40000"/>
                </a:schemeClr>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874701" y="64371"/>
            <a:ext cx="4401202" cy="365125"/>
          </a:xfrm>
        </p:spPr>
        <p:txBody>
          <a:bodyPr/>
          <a:lstStyle>
            <a:lvl1pPr>
              <a:defRPr>
                <a:solidFill>
                  <a:schemeClr val="accent2">
                    <a:lumMod val="60000"/>
                    <a:lumOff val="40000"/>
                  </a:schemeClr>
                </a:solidFill>
              </a:defRPr>
            </a:lvl1pPr>
          </a:lstStyle>
          <a:p>
            <a:r>
              <a:rPr lang="en-US" smtClean="0"/>
              <a:t>Dit navn her</a:t>
            </a:r>
            <a:endParaRPr lang="en-US"/>
          </a:p>
        </p:txBody>
      </p:sp>
      <p:sp>
        <p:nvSpPr>
          <p:cNvPr id="13" name="Title 1"/>
          <p:cNvSpPr>
            <a:spLocks noGrp="1"/>
          </p:cNvSpPr>
          <p:nvPr>
            <p:ph type="title" hasCustomPrompt="1"/>
          </p:nvPr>
        </p:nvSpPr>
        <p:spPr>
          <a:xfrm>
            <a:off x="132415" y="125956"/>
            <a:ext cx="5709920" cy="375920"/>
          </a:xfrm>
        </p:spPr>
        <p:txBody>
          <a:bodyPr anchor="b">
            <a:noAutofit/>
          </a:bodyPr>
          <a:lstStyle>
            <a:lvl1pPr algn="l">
              <a:defRPr sz="3200" b="0" baseline="0">
                <a:solidFill>
                  <a:srgbClr val="002060"/>
                </a:solidFill>
                <a:latin typeface="Mistral"/>
                <a:cs typeface="Mistral"/>
              </a:defRPr>
            </a:lvl1pPr>
          </a:lstStyle>
          <a:p>
            <a:r>
              <a:rPr lang="da-DK" dirty="0" err="1" smtClean="0"/>
              <a:t>Oveskrift</a:t>
            </a:r>
            <a:r>
              <a:rPr lang="da-DK" dirty="0" smtClean="0"/>
              <a:t> (husk du vælger skrifttype!)</a:t>
            </a:r>
            <a:endParaRPr dirty="0"/>
          </a:p>
        </p:txBody>
      </p:sp>
      <p:sp>
        <p:nvSpPr>
          <p:cNvPr id="14" name="Text Placeholder 4"/>
          <p:cNvSpPr>
            <a:spLocks noGrp="1"/>
          </p:cNvSpPr>
          <p:nvPr>
            <p:ph type="body" sz="quarter" idx="15"/>
          </p:nvPr>
        </p:nvSpPr>
        <p:spPr>
          <a:xfrm>
            <a:off x="203786" y="5832232"/>
            <a:ext cx="11866294" cy="416168"/>
          </a:xfrm>
        </p:spPr>
        <p:txBody>
          <a:bodyPr>
            <a:normAutofit/>
          </a:bodyPr>
          <a:lstStyle>
            <a:lvl1pPr algn="r">
              <a:defRPr sz="1600">
                <a:solidFill>
                  <a:srgbClr val="F4B183"/>
                </a:solidFill>
              </a:defRPr>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15" name="Text Placeholder 4"/>
          <p:cNvSpPr>
            <a:spLocks noGrp="1"/>
          </p:cNvSpPr>
          <p:nvPr>
            <p:ph type="body" sz="quarter" idx="16" hasCustomPrompt="1"/>
          </p:nvPr>
        </p:nvSpPr>
        <p:spPr>
          <a:xfrm>
            <a:off x="142155" y="530729"/>
            <a:ext cx="11866294" cy="416168"/>
          </a:xfrm>
        </p:spPr>
        <p:txBody>
          <a:bodyPr>
            <a:normAutofit/>
          </a:bodyPr>
          <a:lstStyle>
            <a:lvl1pPr algn="l">
              <a:defRPr sz="2000">
                <a:solidFill>
                  <a:schemeClr val="accent6">
                    <a:lumMod val="50000"/>
                  </a:schemeClr>
                </a:solidFill>
              </a:defRPr>
            </a:lvl1pPr>
          </a:lstStyle>
          <a:p>
            <a:pPr lvl="0"/>
            <a:r>
              <a:rPr lang="da-DK" dirty="0" smtClean="0"/>
              <a:t>Din overskrift her</a:t>
            </a:r>
          </a:p>
        </p:txBody>
      </p:sp>
      <p:sp>
        <p:nvSpPr>
          <p:cNvPr id="3" name="Picture Placeholder 2"/>
          <p:cNvSpPr>
            <a:spLocks noGrp="1"/>
          </p:cNvSpPr>
          <p:nvPr>
            <p:ph type="pic" idx="1"/>
          </p:nvPr>
        </p:nvSpPr>
        <p:spPr>
          <a:xfrm rot="21414040">
            <a:off x="1928586" y="953729"/>
            <a:ext cx="8228645" cy="4730241"/>
          </a:xfrm>
          <a:solidFill>
            <a:schemeClr val="bg1"/>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121917" tIns="60958" rIns="121917" bIns="60958" rtlCol="0">
            <a:normAutofit/>
          </a:bodyPr>
          <a:lstStyle>
            <a:lvl1pPr marL="457189" indent="-457189" algn="l" defTabSz="1219170" rtl="0" eaLnBrk="1" latinLnBrk="0" hangingPunct="1">
              <a:spcBef>
                <a:spcPts val="2667"/>
              </a:spcBef>
              <a:buFont typeface="Wingdings 2" pitchFamily="18" charset="2"/>
              <a:buNone/>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smtClean="0"/>
              <a:t>Drag picture to placeholder or click icon to add</a:t>
            </a:r>
            <a:endParaRPr/>
          </a:p>
        </p:txBody>
      </p:sp>
      <p:sp>
        <p:nvSpPr>
          <p:cNvPr id="7" name="Rektangel 6"/>
          <p:cNvSpPr/>
          <p:nvPr userDrawn="1"/>
        </p:nvSpPr>
        <p:spPr>
          <a:xfrm>
            <a:off x="8370277" y="-1"/>
            <a:ext cx="3821722" cy="410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i="1" dirty="0" smtClean="0">
                <a:solidFill>
                  <a:schemeClr val="accent2">
                    <a:lumMod val="60000"/>
                    <a:lumOff val="40000"/>
                  </a:schemeClr>
                </a:solidFill>
              </a:rPr>
              <a:t>OS-LIVSFORTÆLLINGER</a:t>
            </a:r>
            <a:endParaRPr lang="da-DK" sz="2800" i="1" dirty="0">
              <a:solidFill>
                <a:schemeClr val="accent2">
                  <a:lumMod val="60000"/>
                  <a:lumOff val="40000"/>
                </a:schemeClr>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orfædre - sølvgråt">
    <p:bg>
      <p:bgPr>
        <a:gradFill>
          <a:gsLst>
            <a:gs pos="0">
              <a:schemeClr val="tx1">
                <a:lumMod val="85000"/>
              </a:schemeClr>
            </a:gs>
            <a:gs pos="23000">
              <a:schemeClr val="tx1"/>
            </a:gs>
            <a:gs pos="99000">
              <a:srgbClr val="C3CACF"/>
            </a:gs>
            <a:gs pos="62000">
              <a:schemeClr val="tx2"/>
            </a:gs>
          </a:gsLst>
          <a:lin ang="5400000" scaled="1"/>
        </a:gradFill>
        <a:effectLst/>
      </p:bgPr>
    </p:bg>
    <p:spTree>
      <p:nvGrpSpPr>
        <p:cNvPr id="1" name=""/>
        <p:cNvGrpSpPr/>
        <p:nvPr/>
      </p:nvGrpSpPr>
      <p:grpSpPr>
        <a:xfrm>
          <a:off x="0" y="0"/>
          <a:ext cx="0" cy="0"/>
          <a:chOff x="0" y="0"/>
          <a:chExt cx="0" cy="0"/>
        </a:xfrm>
      </p:grpSpPr>
      <p:sp>
        <p:nvSpPr>
          <p:cNvPr id="110" name="Rectangle 109"/>
          <p:cNvSpPr/>
          <p:nvPr userDrawn="1"/>
        </p:nvSpPr>
        <p:spPr>
          <a:xfrm>
            <a:off x="-102049" y="-22682"/>
            <a:ext cx="12451115" cy="292063"/>
          </a:xfrm>
          <a:prstGeom prst="rect">
            <a:avLst/>
          </a:prstGeom>
          <a:gradFill flip="none" rotWithShape="1">
            <a:gsLst>
              <a:gs pos="99000">
                <a:schemeClr val="bg1">
                  <a:alpha val="51000"/>
                </a:schemeClr>
              </a:gs>
              <a:gs pos="1000">
                <a:schemeClr val="bg1">
                  <a:lumMod val="85000"/>
                  <a:lumOff val="15000"/>
                  <a:alpha val="53000"/>
                </a:schemeClr>
              </a:gs>
              <a:gs pos="49000">
                <a:schemeClr val="bg1">
                  <a:lumMod val="65000"/>
                  <a:lumOff val="35000"/>
                  <a:alpha val="12000"/>
                </a:schemeClr>
              </a:gs>
            </a:gsLst>
            <a:lin ang="0" scaled="1"/>
            <a:tileRect/>
          </a:gradFill>
          <a:ln w="9525">
            <a:solidFill>
              <a:schemeClr val="bg1">
                <a:lumMod val="85000"/>
                <a:lumOff val="15000"/>
              </a:schemeClr>
            </a:solidFill>
          </a:ln>
          <a:effectLst>
            <a:outerShdw blurRad="114300" dist="101600" dir="6660000" algn="tl" rotWithShape="0">
              <a:schemeClr val="tx2">
                <a:lumMod val="10000"/>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1"/>
                </a:solidFill>
                <a:latin typeface="Calibri" charset="0"/>
                <a:ea typeface="Calibri" charset="0"/>
                <a:cs typeface="Calibri" charset="0"/>
              </a:rPr>
              <a:t>OS – LIVSFORTÆLLINGER    </a:t>
            </a:r>
            <a:r>
              <a:rPr lang="en-US" i="1" dirty="0" smtClean="0">
                <a:solidFill>
                  <a:schemeClr val="bg1">
                    <a:lumMod val="75000"/>
                    <a:lumOff val="25000"/>
                  </a:schemeClr>
                </a:solidFill>
              </a:rPr>
              <a:t>.</a:t>
            </a:r>
            <a:endParaRPr lang="en-US" i="1" dirty="0">
              <a:solidFill>
                <a:schemeClr val="bg1">
                  <a:lumMod val="75000"/>
                  <a:lumOff val="25000"/>
                </a:schemeClr>
              </a:solidFill>
            </a:endParaRPr>
          </a:p>
        </p:txBody>
      </p:sp>
      <p:sp>
        <p:nvSpPr>
          <p:cNvPr id="111" name="Title 1"/>
          <p:cNvSpPr>
            <a:spLocks noGrp="1"/>
          </p:cNvSpPr>
          <p:nvPr>
            <p:ph type="title" hasCustomPrompt="1"/>
          </p:nvPr>
        </p:nvSpPr>
        <p:spPr>
          <a:xfrm>
            <a:off x="179601" y="-307766"/>
            <a:ext cx="7496739" cy="635946"/>
          </a:xfrm>
        </p:spPr>
        <p:txBody>
          <a:bodyPr anchor="b" anchorCtr="0"/>
          <a:lstStyle>
            <a:lvl1pPr algn="l">
              <a:defRPr sz="2200" b="0" cap="none" baseline="0">
                <a:solidFill>
                  <a:schemeClr val="tx1"/>
                </a:solidFill>
                <a:effectLst>
                  <a:outerShdw blurRad="50800" dist="38100" dir="2700000" algn="tl" rotWithShape="0">
                    <a:prstClr val="black">
                      <a:alpha val="40000"/>
                    </a:prstClr>
                  </a:outerShdw>
                </a:effectLst>
              </a:defRPr>
            </a:lvl1pPr>
          </a:lstStyle>
          <a:p>
            <a:r>
              <a:rPr lang="da-DK" dirty="0" smtClean="0"/>
              <a:t>Slægtstræ</a:t>
            </a:r>
            <a:endParaRPr dirty="0"/>
          </a:p>
        </p:txBody>
      </p:sp>
      <p:sp>
        <p:nvSpPr>
          <p:cNvPr id="3" name="Footer Placeholder 2"/>
          <p:cNvSpPr>
            <a:spLocks noGrp="1"/>
          </p:cNvSpPr>
          <p:nvPr>
            <p:ph type="ftr" sz="quarter" idx="11"/>
          </p:nvPr>
        </p:nvSpPr>
        <p:spPr>
          <a:xfrm>
            <a:off x="4207775" y="-52966"/>
            <a:ext cx="3833586" cy="365125"/>
          </a:xfrm>
        </p:spPr>
        <p:txBody>
          <a:bodyPr/>
          <a:lstStyle>
            <a:lvl1pPr>
              <a:defRPr>
                <a:solidFill>
                  <a:schemeClr val="bg1">
                    <a:lumMod val="85000"/>
                    <a:lumOff val="15000"/>
                  </a:schemeClr>
                </a:solidFill>
              </a:defRPr>
            </a:lvl1pPr>
          </a:lstStyle>
          <a:p>
            <a:r>
              <a:rPr lang="en-US" smtClean="0"/>
              <a:t>Dit navn her</a:t>
            </a:r>
            <a:endParaRPr lang="en-US" dirty="0"/>
          </a:p>
        </p:txBody>
      </p:sp>
      <p:sp>
        <p:nvSpPr>
          <p:cNvPr id="120" name="Snip Single Corner Rectangle 119"/>
          <p:cNvSpPr/>
          <p:nvPr userDrawn="1"/>
        </p:nvSpPr>
        <p:spPr>
          <a:xfrm flipH="1">
            <a:off x="0" y="6548034"/>
            <a:ext cx="12192000" cy="309966"/>
          </a:xfrm>
          <a:prstGeom prst="snip1Rect">
            <a:avLst>
              <a:gd name="adj" fmla="val 0"/>
            </a:avLst>
          </a:prstGeom>
          <a:solidFill>
            <a:schemeClr val="tx1">
              <a:lumMod val="9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Afrundet rektangel 35">
            <a:hlinkClick r:id="" action="ppaction://hlinkshowjump?jump=lastslideviewed" highlightClick="1"/>
          </p:cNvPr>
          <p:cNvSpPr/>
          <p:nvPr userDrawn="1"/>
        </p:nvSpPr>
        <p:spPr>
          <a:xfrm>
            <a:off x="10560324" y="6584620"/>
            <a:ext cx="749179"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Tilbage</a:t>
            </a:r>
            <a:endParaRPr lang="da-DK" sz="1400" dirty="0">
              <a:solidFill>
                <a:srgbClr val="0D0D0D"/>
              </a:solidFill>
              <a:latin typeface="Calibri"/>
              <a:cs typeface="Calibri"/>
            </a:endParaRPr>
          </a:p>
        </p:txBody>
      </p:sp>
      <p:sp>
        <p:nvSpPr>
          <p:cNvPr id="122" name="Afrundet rektangel 35">
            <a:hlinkClick r:id="rId2" action="ppaction://hlinksldjump" highlightClick="1"/>
          </p:cNvPr>
          <p:cNvSpPr/>
          <p:nvPr userDrawn="1"/>
        </p:nvSpPr>
        <p:spPr>
          <a:xfrm>
            <a:off x="9678337" y="6584622"/>
            <a:ext cx="807472" cy="238428"/>
          </a:xfrm>
          <a:prstGeom prst="roundRect">
            <a:avLst/>
          </a:prstGeom>
          <a:solidFill>
            <a:schemeClr val="tx2">
              <a:alpha val="75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Oversigt</a:t>
            </a:r>
            <a:endParaRPr lang="da-DK" sz="1400" dirty="0">
              <a:solidFill>
                <a:srgbClr val="0D0D0D"/>
              </a:solidFill>
              <a:latin typeface="Calibri"/>
              <a:cs typeface="Calibri"/>
            </a:endParaRPr>
          </a:p>
        </p:txBody>
      </p:sp>
      <p:sp>
        <p:nvSpPr>
          <p:cNvPr id="123" name="Afrundet rektangel 35">
            <a:hlinkClick r:id="" action="ppaction://hlinkshowjump?jump=nextslide" highlightClick="1"/>
          </p:cNvPr>
          <p:cNvSpPr/>
          <p:nvPr userDrawn="1"/>
        </p:nvSpPr>
        <p:spPr>
          <a:xfrm>
            <a:off x="11383512" y="6584620"/>
            <a:ext cx="749688" cy="23842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Næste</a:t>
            </a:r>
            <a:endParaRPr lang="da-DK" sz="1400" dirty="0">
              <a:solidFill>
                <a:srgbClr val="0D0D0D"/>
              </a:solidFill>
              <a:latin typeface="Calibri"/>
              <a:cs typeface="Calibri"/>
            </a:endParaRPr>
          </a:p>
        </p:txBody>
      </p:sp>
      <p:sp>
        <p:nvSpPr>
          <p:cNvPr id="124" name="Afrundet rektangel 35">
            <a:hlinkClick r:id="" action="ppaction://hlinkshowjump?jump=endshow" highlightClick="1"/>
          </p:cNvPr>
          <p:cNvSpPr/>
          <p:nvPr userDrawn="1"/>
        </p:nvSpPr>
        <p:spPr>
          <a:xfrm>
            <a:off x="8817634" y="6584619"/>
            <a:ext cx="783981" cy="238430"/>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rgbClr val="0D0D0D"/>
                </a:solidFill>
                <a:latin typeface="Calibri"/>
                <a:cs typeface="Calibri"/>
              </a:rPr>
              <a:t>Rediger</a:t>
            </a:r>
            <a:endParaRPr lang="da-DK" sz="1400" dirty="0">
              <a:solidFill>
                <a:srgbClr val="0D0D0D"/>
              </a:solidFill>
              <a:latin typeface="Calibri"/>
              <a:cs typeface="Calibri"/>
            </a:endParaRPr>
          </a:p>
        </p:txBody>
      </p:sp>
      <p:sp>
        <p:nvSpPr>
          <p:cNvPr id="248" name="Afrundet rektangel 35">
            <a:hlinkClick r:id="rId3" action="ppaction://hlinksldjump" highlightClick="1"/>
          </p:cNvPr>
          <p:cNvSpPr/>
          <p:nvPr userDrawn="1"/>
        </p:nvSpPr>
        <p:spPr>
          <a:xfrm>
            <a:off x="5286974" y="6580601"/>
            <a:ext cx="1589167" cy="242449"/>
          </a:xfrm>
          <a:prstGeom prst="roundRect">
            <a:avLst/>
          </a:prstGeom>
          <a:solidFill>
            <a:schemeClr val="tx2">
              <a:alpha val="76000"/>
            </a:schemeClr>
          </a:solidFill>
          <a:ln/>
          <a:effectLst>
            <a:outerShdw blurRad="25400" dist="12700" dir="7140000" sx="101000" sy="101000" algn="t" rotWithShape="0">
              <a:prstClr val="black">
                <a:alpha val="21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Calibri"/>
                <a:cs typeface="Calibri"/>
              </a:rPr>
              <a:t>Børne</a:t>
            </a:r>
            <a:r>
              <a:rPr lang="da-DK" sz="800" dirty="0" smtClean="0">
                <a:solidFill>
                  <a:schemeClr val="bg1"/>
                </a:solidFill>
                <a:latin typeface="Calibri"/>
                <a:cs typeface="Calibri"/>
              </a:rPr>
              <a:t> </a:t>
            </a:r>
            <a:r>
              <a:rPr lang="da-DK" sz="1400" dirty="0" smtClean="0">
                <a:solidFill>
                  <a:schemeClr val="bg1"/>
                </a:solidFill>
                <a:latin typeface="Calibri"/>
                <a:cs typeface="Calibri"/>
              </a:rPr>
              <a:t>generation</a:t>
            </a:r>
            <a:endParaRPr lang="da-DK" sz="1400" dirty="0">
              <a:solidFill>
                <a:schemeClr val="bg1"/>
              </a:solidFill>
              <a:latin typeface="Calibri"/>
              <a:cs typeface="Calibri"/>
            </a:endParaRPr>
          </a:p>
        </p:txBody>
      </p:sp>
      <p:sp>
        <p:nvSpPr>
          <p:cNvPr id="86" name="Slide Number Placeholder 6"/>
          <p:cNvSpPr>
            <a:spLocks noGrp="1"/>
          </p:cNvSpPr>
          <p:nvPr>
            <p:ph type="sldNum" sz="quarter" idx="12"/>
          </p:nvPr>
        </p:nvSpPr>
        <p:spPr>
          <a:xfrm>
            <a:off x="-13598" y="6567826"/>
            <a:ext cx="429260" cy="382159"/>
          </a:xfrm>
          <a:prstGeom prst="rect">
            <a:avLst/>
          </a:prstGeom>
        </p:spPr>
        <p:txBody>
          <a:bodyPr lIns="121917" tIns="60958" rIns="121917" bIns="60958"/>
          <a:lstStyle>
            <a:lvl1pPr>
              <a:defRPr sz="800">
                <a:solidFill>
                  <a:schemeClr val="tx1">
                    <a:lumMod val="75000"/>
                  </a:schemeClr>
                </a:solidFill>
              </a:defRPr>
            </a:lvl1pPr>
          </a:lstStyle>
          <a:p>
            <a:fld id="{430841EC-99BE-4340-888E-D714765BA307}" type="slidenum">
              <a:rPr lang="en-US" smtClean="0"/>
              <a:pPr/>
              <a:t>‹nr.›</a:t>
            </a:fld>
            <a:endParaRPr lang="en-US" dirty="0"/>
          </a:p>
        </p:txBody>
      </p:sp>
      <p:sp>
        <p:nvSpPr>
          <p:cNvPr id="82" name="Rectangle 241"/>
          <p:cNvSpPr/>
          <p:nvPr userDrawn="1"/>
        </p:nvSpPr>
        <p:spPr>
          <a:xfrm rot="16200000">
            <a:off x="10565564" y="1928366"/>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1" name="Rectangle 242"/>
          <p:cNvSpPr/>
          <p:nvPr userDrawn="1"/>
        </p:nvSpPr>
        <p:spPr>
          <a:xfrm rot="16200000">
            <a:off x="7459218" y="1923960"/>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6" name="Rectangle 178"/>
          <p:cNvSpPr/>
          <p:nvPr userDrawn="1"/>
        </p:nvSpPr>
        <p:spPr>
          <a:xfrm rot="16200000">
            <a:off x="4406306" y="1915486"/>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7" name="Rectangle 63"/>
          <p:cNvSpPr/>
          <p:nvPr userDrawn="1"/>
        </p:nvSpPr>
        <p:spPr>
          <a:xfrm rot="16200000">
            <a:off x="1184133" y="1963647"/>
            <a:ext cx="458407"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98" name="Rectangle 51"/>
          <p:cNvSpPr/>
          <p:nvPr userDrawn="1"/>
        </p:nvSpPr>
        <p:spPr>
          <a:xfrm rot="16200000">
            <a:off x="2872822" y="3320010"/>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Rectangle 21"/>
          <p:cNvSpPr/>
          <p:nvPr userDrawn="1"/>
        </p:nvSpPr>
        <p:spPr>
          <a:xfrm rot="5400000" flipV="1">
            <a:off x="5941500" y="4776560"/>
            <a:ext cx="320383" cy="45719"/>
          </a:xfrm>
          <a:prstGeom prst="rect">
            <a:avLst/>
          </a:prstGeom>
          <a:gradFill flip="none" rotWithShape="1">
            <a:gsLst>
              <a:gs pos="0">
                <a:schemeClr val="tx1"/>
              </a:gs>
              <a:gs pos="18000">
                <a:schemeClr val="tx1">
                  <a:lumMod val="95000"/>
                </a:schemeClr>
              </a:gs>
              <a:gs pos="94000">
                <a:srgbClr val="92957A"/>
              </a:gs>
              <a:gs pos="44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Rectangle 46"/>
          <p:cNvSpPr/>
          <p:nvPr userDrawn="1"/>
        </p:nvSpPr>
        <p:spPr>
          <a:xfrm>
            <a:off x="1599503" y="3140738"/>
            <a:ext cx="2901227" cy="50444"/>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Picture Placeholder 16"/>
          <p:cNvSpPr>
            <a:spLocks noGrp="1"/>
          </p:cNvSpPr>
          <p:nvPr>
            <p:ph type="pic" sz="quarter" idx="25"/>
          </p:nvPr>
        </p:nvSpPr>
        <p:spPr>
          <a:xfrm>
            <a:off x="914902" y="2117112"/>
            <a:ext cx="999789" cy="1272533"/>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106" name="Picture Placeholder 16"/>
          <p:cNvSpPr>
            <a:spLocks noGrp="1"/>
          </p:cNvSpPr>
          <p:nvPr>
            <p:ph type="pic" sz="quarter" idx="69"/>
          </p:nvPr>
        </p:nvSpPr>
        <p:spPr>
          <a:xfrm>
            <a:off x="4095092" y="2117495"/>
            <a:ext cx="999789" cy="1272533"/>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107" name="Rectangle 212"/>
          <p:cNvSpPr/>
          <p:nvPr userDrawn="1"/>
        </p:nvSpPr>
        <p:spPr>
          <a:xfrm>
            <a:off x="3218722" y="4630263"/>
            <a:ext cx="5731294" cy="4846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Picture Placeholder 16"/>
          <p:cNvSpPr>
            <a:spLocks noGrp="1"/>
          </p:cNvSpPr>
          <p:nvPr>
            <p:ph type="pic" sz="quarter" idx="81"/>
          </p:nvPr>
        </p:nvSpPr>
        <p:spPr>
          <a:xfrm>
            <a:off x="2517032" y="3431444"/>
            <a:ext cx="1017657" cy="1353166"/>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116" name="Rectangle 125"/>
          <p:cNvSpPr/>
          <p:nvPr userDrawn="1"/>
        </p:nvSpPr>
        <p:spPr>
          <a:xfrm>
            <a:off x="596872" y="1727268"/>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18" name="Picture Placeholder 16"/>
          <p:cNvSpPr>
            <a:spLocks noGrp="1"/>
          </p:cNvSpPr>
          <p:nvPr>
            <p:ph type="pic" sz="quarter" idx="90"/>
          </p:nvPr>
        </p:nvSpPr>
        <p:spPr>
          <a:xfrm>
            <a:off x="147941" y="666271"/>
            <a:ext cx="942851" cy="1222448"/>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25" name="Picture Placeholder 16"/>
          <p:cNvSpPr>
            <a:spLocks noGrp="1"/>
          </p:cNvSpPr>
          <p:nvPr>
            <p:ph type="pic" sz="quarter" idx="91"/>
          </p:nvPr>
        </p:nvSpPr>
        <p:spPr>
          <a:xfrm>
            <a:off x="1715674" y="666654"/>
            <a:ext cx="942851" cy="1222448"/>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36" name="Rectangle 130"/>
          <p:cNvSpPr/>
          <p:nvPr userDrawn="1"/>
        </p:nvSpPr>
        <p:spPr>
          <a:xfrm>
            <a:off x="3787278" y="1723154"/>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42" name="Picture Placeholder 16"/>
          <p:cNvSpPr>
            <a:spLocks noGrp="1"/>
          </p:cNvSpPr>
          <p:nvPr>
            <p:ph type="pic" sz="quarter" idx="92"/>
          </p:nvPr>
        </p:nvSpPr>
        <p:spPr>
          <a:xfrm>
            <a:off x="3307177" y="662157"/>
            <a:ext cx="942851" cy="1222448"/>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44" name="Picture Placeholder 16"/>
          <p:cNvSpPr>
            <a:spLocks noGrp="1"/>
          </p:cNvSpPr>
          <p:nvPr>
            <p:ph type="pic" sz="quarter" idx="93"/>
          </p:nvPr>
        </p:nvSpPr>
        <p:spPr>
          <a:xfrm>
            <a:off x="4906083" y="662540"/>
            <a:ext cx="942851" cy="1222448"/>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45" name="Rectangle 136"/>
          <p:cNvSpPr/>
          <p:nvPr userDrawn="1"/>
        </p:nvSpPr>
        <p:spPr>
          <a:xfrm>
            <a:off x="6839987" y="1727268"/>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47" name="Picture Placeholder 16"/>
          <p:cNvSpPr>
            <a:spLocks noGrp="1"/>
          </p:cNvSpPr>
          <p:nvPr>
            <p:ph type="pic" sz="quarter" idx="94"/>
          </p:nvPr>
        </p:nvSpPr>
        <p:spPr>
          <a:xfrm>
            <a:off x="6373742" y="666271"/>
            <a:ext cx="942851" cy="1222448"/>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49" name="Picture Placeholder 16"/>
          <p:cNvSpPr>
            <a:spLocks noGrp="1"/>
          </p:cNvSpPr>
          <p:nvPr>
            <p:ph type="pic" sz="quarter" idx="95"/>
          </p:nvPr>
        </p:nvSpPr>
        <p:spPr>
          <a:xfrm>
            <a:off x="7941475" y="666654"/>
            <a:ext cx="942851" cy="1222448"/>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50" name="Rectangle 183"/>
          <p:cNvSpPr/>
          <p:nvPr userDrawn="1"/>
        </p:nvSpPr>
        <p:spPr>
          <a:xfrm>
            <a:off x="9941493" y="1723154"/>
            <a:ext cx="1607281" cy="48100"/>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152" name="Picture Placeholder 16"/>
          <p:cNvSpPr>
            <a:spLocks noGrp="1"/>
          </p:cNvSpPr>
          <p:nvPr>
            <p:ph type="pic" sz="quarter" idx="96"/>
          </p:nvPr>
        </p:nvSpPr>
        <p:spPr>
          <a:xfrm>
            <a:off x="9481023" y="662157"/>
            <a:ext cx="942851" cy="1222448"/>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54" name="Picture Placeholder 16"/>
          <p:cNvSpPr>
            <a:spLocks noGrp="1"/>
          </p:cNvSpPr>
          <p:nvPr>
            <p:ph type="pic" sz="quarter" idx="97"/>
          </p:nvPr>
        </p:nvSpPr>
        <p:spPr>
          <a:xfrm>
            <a:off x="11038365" y="662540"/>
            <a:ext cx="942851" cy="1222448"/>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155" name="Rectangle 232"/>
          <p:cNvSpPr/>
          <p:nvPr userDrawn="1"/>
        </p:nvSpPr>
        <p:spPr>
          <a:xfrm rot="16200000">
            <a:off x="9008430" y="3323801"/>
            <a:ext cx="360744" cy="45719"/>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6" name="Rectangle 233"/>
          <p:cNvSpPr/>
          <p:nvPr userDrawn="1"/>
        </p:nvSpPr>
        <p:spPr>
          <a:xfrm>
            <a:off x="7749296" y="3144529"/>
            <a:ext cx="2886940" cy="46653"/>
          </a:xfrm>
          <a:prstGeom prst="rect">
            <a:avLst/>
          </a:prstGeom>
          <a:gradFill flip="none" rotWithShape="1">
            <a:gsLst>
              <a:gs pos="0">
                <a:schemeClr val="tx1"/>
              </a:gs>
              <a:gs pos="12000">
                <a:schemeClr val="tx1">
                  <a:lumMod val="95000"/>
                </a:schemeClr>
              </a:gs>
              <a:gs pos="85000">
                <a:schemeClr val="bg1">
                  <a:lumMod val="65000"/>
                  <a:lumOff val="35000"/>
                </a:schemeClr>
              </a:gs>
              <a:gs pos="100000">
                <a:srgbClr val="92957A"/>
              </a:gs>
              <a:gs pos="46000">
                <a:schemeClr val="tx1">
                  <a:lumMod val="6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8" name="Picture Placeholder 16"/>
          <p:cNvSpPr>
            <a:spLocks noGrp="1"/>
          </p:cNvSpPr>
          <p:nvPr>
            <p:ph type="pic" sz="quarter" idx="98"/>
          </p:nvPr>
        </p:nvSpPr>
        <p:spPr>
          <a:xfrm>
            <a:off x="7141373" y="2120903"/>
            <a:ext cx="999789" cy="1272533"/>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160" name="Picture Placeholder 16"/>
          <p:cNvSpPr>
            <a:spLocks noGrp="1"/>
          </p:cNvSpPr>
          <p:nvPr>
            <p:ph type="pic" sz="quarter" idx="99"/>
          </p:nvPr>
        </p:nvSpPr>
        <p:spPr>
          <a:xfrm>
            <a:off x="10237627" y="2121286"/>
            <a:ext cx="999789" cy="1272533"/>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162" name="Picture Placeholder 16"/>
          <p:cNvSpPr>
            <a:spLocks noGrp="1"/>
          </p:cNvSpPr>
          <p:nvPr>
            <p:ph type="pic" sz="quarter" idx="100"/>
          </p:nvPr>
        </p:nvSpPr>
        <p:spPr>
          <a:xfrm>
            <a:off x="8661477" y="3431442"/>
            <a:ext cx="1017657" cy="1353167"/>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169" name="Text Placeholder 6"/>
          <p:cNvSpPr>
            <a:spLocks noGrp="1"/>
          </p:cNvSpPr>
          <p:nvPr>
            <p:ph type="body" sz="quarter" idx="105" hasCustomPrompt="1"/>
          </p:nvPr>
        </p:nvSpPr>
        <p:spPr>
          <a:xfrm>
            <a:off x="843445" y="3415948"/>
            <a:ext cx="1212668" cy="122373"/>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70" name="Text Placeholder 6"/>
          <p:cNvSpPr>
            <a:spLocks noGrp="1"/>
          </p:cNvSpPr>
          <p:nvPr>
            <p:ph type="body" sz="quarter" idx="106" hasCustomPrompt="1"/>
          </p:nvPr>
        </p:nvSpPr>
        <p:spPr>
          <a:xfrm>
            <a:off x="4027595" y="3420762"/>
            <a:ext cx="1079212" cy="143665"/>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71" name="Text Placeholder 6"/>
          <p:cNvSpPr>
            <a:spLocks noGrp="1"/>
          </p:cNvSpPr>
          <p:nvPr>
            <p:ph type="body" sz="quarter" idx="107" hasCustomPrompt="1"/>
          </p:nvPr>
        </p:nvSpPr>
        <p:spPr>
          <a:xfrm>
            <a:off x="3560584" y="4411691"/>
            <a:ext cx="2520362" cy="184979"/>
          </a:xfrm>
        </p:spPr>
        <p:txBody>
          <a:bodyPr>
            <a:noAutofit/>
          </a:bodyPr>
          <a:lstStyle>
            <a:lvl1pPr algn="l">
              <a:defRPr sz="1000" baseline="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Mors navn her. Klik ramme for indsætte foto</a:t>
            </a:r>
            <a:endParaRPr lang="en-US" dirty="0"/>
          </a:p>
        </p:txBody>
      </p:sp>
      <p:sp>
        <p:nvSpPr>
          <p:cNvPr id="172" name="Text Placeholder 6"/>
          <p:cNvSpPr>
            <a:spLocks noGrp="1"/>
          </p:cNvSpPr>
          <p:nvPr>
            <p:ph type="body" sz="quarter" idx="108" hasCustomPrompt="1"/>
          </p:nvPr>
        </p:nvSpPr>
        <p:spPr>
          <a:xfrm>
            <a:off x="6157644" y="4413188"/>
            <a:ext cx="2390976" cy="170400"/>
          </a:xfrm>
        </p:spPr>
        <p:txBody>
          <a:bodyPr>
            <a:noAutofit/>
          </a:bodyPr>
          <a:lstStyle>
            <a:lvl1pPr algn="r">
              <a:defRPr sz="1000" baseline="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Fars navn her</a:t>
            </a:r>
            <a:endParaRPr lang="en-US" dirty="0"/>
          </a:p>
        </p:txBody>
      </p:sp>
      <p:sp>
        <p:nvSpPr>
          <p:cNvPr id="173" name="Text Placeholder 6"/>
          <p:cNvSpPr>
            <a:spLocks noGrp="1"/>
          </p:cNvSpPr>
          <p:nvPr>
            <p:ph type="body" sz="quarter" idx="109" hasCustomPrompt="1"/>
          </p:nvPr>
        </p:nvSpPr>
        <p:spPr>
          <a:xfrm>
            <a:off x="1836482" y="6336778"/>
            <a:ext cx="1287861" cy="143789"/>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4" name="Text Placeholder 6"/>
          <p:cNvSpPr>
            <a:spLocks noGrp="1"/>
          </p:cNvSpPr>
          <p:nvPr>
            <p:ph type="body" sz="quarter" idx="110" hasCustomPrompt="1"/>
          </p:nvPr>
        </p:nvSpPr>
        <p:spPr>
          <a:xfrm>
            <a:off x="3286455" y="6328016"/>
            <a:ext cx="1319917" cy="155672"/>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5" name="Text Placeholder 6"/>
          <p:cNvSpPr>
            <a:spLocks noGrp="1"/>
          </p:cNvSpPr>
          <p:nvPr>
            <p:ph type="body" sz="quarter" idx="111" hasCustomPrompt="1"/>
          </p:nvPr>
        </p:nvSpPr>
        <p:spPr>
          <a:xfrm>
            <a:off x="4712829" y="6319376"/>
            <a:ext cx="1282726" cy="152552"/>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76" name="Text Placeholder 6"/>
          <p:cNvSpPr>
            <a:spLocks noGrp="1"/>
          </p:cNvSpPr>
          <p:nvPr>
            <p:ph type="body" sz="quarter" idx="112" hasCustomPrompt="1"/>
          </p:nvPr>
        </p:nvSpPr>
        <p:spPr>
          <a:xfrm>
            <a:off x="6179271" y="6322243"/>
            <a:ext cx="1297940" cy="169138"/>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0" name="Text Placeholder 6"/>
          <p:cNvSpPr>
            <a:spLocks noGrp="1"/>
          </p:cNvSpPr>
          <p:nvPr>
            <p:ph type="body" sz="quarter" idx="113" hasCustomPrompt="1"/>
          </p:nvPr>
        </p:nvSpPr>
        <p:spPr>
          <a:xfrm>
            <a:off x="7661299" y="6318473"/>
            <a:ext cx="1322043" cy="162095"/>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81" name="TextBox 92"/>
          <p:cNvSpPr txBox="1"/>
          <p:nvPr userDrawn="1"/>
        </p:nvSpPr>
        <p:spPr>
          <a:xfrm>
            <a:off x="4744727" y="3681187"/>
            <a:ext cx="2724439" cy="584775"/>
          </a:xfrm>
          <a:prstGeom prst="rect">
            <a:avLst/>
          </a:prstGeom>
          <a:noFill/>
        </p:spPr>
        <p:txBody>
          <a:bodyPr wrap="square" rtlCol="0">
            <a:spAutoFit/>
          </a:bodyPr>
          <a:lstStyle/>
          <a:p>
            <a:pPr algn="ctr"/>
            <a:r>
              <a:rPr lang="en-US" sz="3200" b="1" cap="none" spc="50" dirty="0" err="1" smtClean="0">
                <a:ln w="13500">
                  <a:solidFill>
                    <a:schemeClr val="accent1">
                      <a:shade val="2500"/>
                      <a:alpha val="6500"/>
                    </a:schemeClr>
                  </a:solidFill>
                  <a:prstDash val="solid"/>
                </a:ln>
                <a:solidFill>
                  <a:srgbClr val="D0D4DA"/>
                </a:solidFill>
                <a:effectLst>
                  <a:innerShdw blurRad="50900" dist="38500" dir="13500000">
                    <a:srgbClr val="000000">
                      <a:alpha val="60000"/>
                    </a:srgbClr>
                  </a:innerShdw>
                </a:effectLst>
                <a:latin typeface="Calibri" charset="0"/>
                <a:ea typeface="Calibri" charset="0"/>
                <a:cs typeface="Calibri" charset="0"/>
              </a:rPr>
              <a:t>Forældre</a:t>
            </a:r>
            <a:endParaRPr lang="en-US" sz="3200" b="1" cap="none" spc="50" dirty="0">
              <a:ln w="13500">
                <a:solidFill>
                  <a:schemeClr val="accent1">
                    <a:shade val="2500"/>
                    <a:alpha val="6500"/>
                  </a:schemeClr>
                </a:solidFill>
                <a:prstDash val="solid"/>
              </a:ln>
              <a:solidFill>
                <a:srgbClr val="D0D4DA"/>
              </a:solidFill>
              <a:effectLst>
                <a:innerShdw blurRad="50900" dist="38500" dir="13500000">
                  <a:srgbClr val="000000">
                    <a:alpha val="60000"/>
                  </a:srgbClr>
                </a:innerShdw>
              </a:effectLst>
              <a:latin typeface="Calibri" charset="0"/>
              <a:ea typeface="Calibri" charset="0"/>
              <a:cs typeface="Calibri" charset="0"/>
            </a:endParaRPr>
          </a:p>
        </p:txBody>
      </p:sp>
      <p:sp>
        <p:nvSpPr>
          <p:cNvPr id="189" name="TextBox 92"/>
          <p:cNvSpPr txBox="1"/>
          <p:nvPr userDrawn="1"/>
        </p:nvSpPr>
        <p:spPr>
          <a:xfrm>
            <a:off x="-283524" y="5299480"/>
            <a:ext cx="2724439"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C0C6CE"/>
                </a:solidFill>
                <a:effectLst>
                  <a:innerShdw blurRad="50900" dist="38500" dir="13500000">
                    <a:srgbClr val="000000">
                      <a:alpha val="60000"/>
                    </a:srgbClr>
                  </a:innerShdw>
                </a:effectLst>
                <a:latin typeface="Calibri" charset="0"/>
                <a:ea typeface="Calibri" charset="0"/>
                <a:cs typeface="Calibri" charset="0"/>
              </a:rPr>
              <a:t>Søskende</a:t>
            </a:r>
            <a:endParaRPr lang="en-US" sz="2800" b="1" cap="none" spc="50" dirty="0">
              <a:ln w="13500">
                <a:solidFill>
                  <a:schemeClr val="accent1">
                    <a:shade val="2500"/>
                    <a:alpha val="6500"/>
                  </a:schemeClr>
                </a:solidFill>
                <a:prstDash val="solid"/>
              </a:ln>
              <a:solidFill>
                <a:srgbClr val="C0C6CE"/>
              </a:solidFill>
              <a:effectLst>
                <a:innerShdw blurRad="50900" dist="38500" dir="13500000">
                  <a:srgbClr val="000000">
                    <a:alpha val="60000"/>
                  </a:srgbClr>
                </a:innerShdw>
              </a:effectLst>
              <a:latin typeface="Calibri" charset="0"/>
              <a:ea typeface="Calibri" charset="0"/>
              <a:cs typeface="Calibri" charset="0"/>
            </a:endParaRPr>
          </a:p>
        </p:txBody>
      </p:sp>
      <p:sp>
        <p:nvSpPr>
          <p:cNvPr id="190" name="TextBox 92"/>
          <p:cNvSpPr txBox="1"/>
          <p:nvPr userDrawn="1"/>
        </p:nvSpPr>
        <p:spPr>
          <a:xfrm>
            <a:off x="9744074" y="5299480"/>
            <a:ext cx="2724439" cy="523220"/>
          </a:xfrm>
          <a:prstGeom prst="rect">
            <a:avLst/>
          </a:prstGeom>
          <a:noFill/>
        </p:spPr>
        <p:txBody>
          <a:bodyPr wrap="square" rtlCol="0">
            <a:spAutoFit/>
          </a:bodyPr>
          <a:lstStyle/>
          <a:p>
            <a:pPr algn="ctr"/>
            <a:r>
              <a:rPr lang="en-US" sz="2800" b="1" cap="none" spc="50" dirty="0" smtClean="0">
                <a:ln w="13500">
                  <a:solidFill>
                    <a:schemeClr val="accent1">
                      <a:shade val="2500"/>
                      <a:alpha val="6500"/>
                    </a:schemeClr>
                  </a:solidFill>
                  <a:prstDash val="solid"/>
                </a:ln>
                <a:solidFill>
                  <a:srgbClr val="C0C6CE"/>
                </a:solidFill>
                <a:effectLst>
                  <a:innerShdw blurRad="50900" dist="38500" dir="13500000">
                    <a:srgbClr val="000000">
                      <a:alpha val="60000"/>
                    </a:srgbClr>
                  </a:innerShdw>
                </a:effectLst>
                <a:latin typeface="Calibri" charset="0"/>
                <a:ea typeface="Calibri" charset="0"/>
                <a:cs typeface="Calibri" charset="0"/>
              </a:rPr>
              <a:t>Søskende</a:t>
            </a:r>
            <a:endParaRPr lang="en-US" sz="2800" b="1" cap="none" spc="50" dirty="0">
              <a:ln w="13500">
                <a:solidFill>
                  <a:schemeClr val="accent1">
                    <a:shade val="2500"/>
                    <a:alpha val="6500"/>
                  </a:schemeClr>
                </a:solidFill>
                <a:prstDash val="solid"/>
              </a:ln>
              <a:solidFill>
                <a:srgbClr val="C0C6CE"/>
              </a:solidFill>
              <a:effectLst>
                <a:innerShdw blurRad="50900" dist="38500" dir="13500000">
                  <a:srgbClr val="000000">
                    <a:alpha val="60000"/>
                  </a:srgbClr>
                </a:innerShdw>
              </a:effectLst>
              <a:latin typeface="Calibri" charset="0"/>
              <a:ea typeface="Calibri" charset="0"/>
              <a:cs typeface="Calibri" charset="0"/>
            </a:endParaRPr>
          </a:p>
        </p:txBody>
      </p:sp>
      <p:sp>
        <p:nvSpPr>
          <p:cNvPr id="192" name="Text Placeholder 6"/>
          <p:cNvSpPr>
            <a:spLocks noGrp="1"/>
          </p:cNvSpPr>
          <p:nvPr>
            <p:ph type="body" sz="quarter" idx="115" hasCustomPrompt="1"/>
          </p:nvPr>
        </p:nvSpPr>
        <p:spPr>
          <a:xfrm>
            <a:off x="9050482" y="6319375"/>
            <a:ext cx="1264873" cy="171687"/>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195" name="TextBox 7"/>
          <p:cNvSpPr txBox="1"/>
          <p:nvPr userDrawn="1"/>
        </p:nvSpPr>
        <p:spPr>
          <a:xfrm>
            <a:off x="1895286" y="2447427"/>
            <a:ext cx="2153803"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rgbClr val="E0E0E4"/>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rgbClr val="E0E0E4"/>
              </a:solidFill>
              <a:effectLst>
                <a:innerShdw blurRad="50900" dist="38500" dir="13500000">
                  <a:srgbClr val="000000">
                    <a:alpha val="60000"/>
                  </a:srgbClr>
                </a:innerShdw>
              </a:effectLst>
              <a:latin typeface="Calibri" charset="0"/>
              <a:ea typeface="Calibri" charset="0"/>
              <a:cs typeface="Calibri" charset="0"/>
            </a:endParaRPr>
          </a:p>
        </p:txBody>
      </p:sp>
      <p:sp>
        <p:nvSpPr>
          <p:cNvPr id="196" name="Picture Placeholder 16"/>
          <p:cNvSpPr>
            <a:spLocks noGrp="1"/>
          </p:cNvSpPr>
          <p:nvPr>
            <p:ph type="pic" sz="quarter" idx="13"/>
          </p:nvPr>
        </p:nvSpPr>
        <p:spPr>
          <a:xfrm>
            <a:off x="6320312" y="5057155"/>
            <a:ext cx="986737" cy="1228071"/>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197" name="Picture Placeholder 16"/>
          <p:cNvSpPr>
            <a:spLocks noGrp="1"/>
          </p:cNvSpPr>
          <p:nvPr>
            <p:ph type="pic" sz="quarter" idx="82"/>
          </p:nvPr>
        </p:nvSpPr>
        <p:spPr>
          <a:xfrm>
            <a:off x="4858248" y="5062956"/>
            <a:ext cx="986737" cy="1228071"/>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198" name="Picture Placeholder 16"/>
          <p:cNvSpPr>
            <a:spLocks noGrp="1"/>
          </p:cNvSpPr>
          <p:nvPr>
            <p:ph type="pic" sz="quarter" idx="83"/>
          </p:nvPr>
        </p:nvSpPr>
        <p:spPr>
          <a:xfrm>
            <a:off x="3435546" y="5063700"/>
            <a:ext cx="986737" cy="1228071"/>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199" name="Picture Placeholder 16"/>
          <p:cNvSpPr>
            <a:spLocks noGrp="1"/>
          </p:cNvSpPr>
          <p:nvPr>
            <p:ph type="pic" sz="quarter" idx="84"/>
          </p:nvPr>
        </p:nvSpPr>
        <p:spPr>
          <a:xfrm>
            <a:off x="7740135" y="5050207"/>
            <a:ext cx="986737" cy="1228071"/>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00" name="Picture Placeholder 16"/>
          <p:cNvSpPr>
            <a:spLocks noGrp="1"/>
          </p:cNvSpPr>
          <p:nvPr>
            <p:ph type="pic" sz="quarter" idx="89"/>
          </p:nvPr>
        </p:nvSpPr>
        <p:spPr>
          <a:xfrm>
            <a:off x="2024686" y="5068512"/>
            <a:ext cx="986737" cy="1228071"/>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01" name="Picture Placeholder 16"/>
          <p:cNvSpPr>
            <a:spLocks noGrp="1"/>
          </p:cNvSpPr>
          <p:nvPr>
            <p:ph type="pic" sz="quarter" idx="114"/>
          </p:nvPr>
        </p:nvSpPr>
        <p:spPr>
          <a:xfrm>
            <a:off x="9150501" y="5055064"/>
            <a:ext cx="986737" cy="1228071"/>
          </a:xfrm>
          <a:solidFill>
            <a:schemeClr val="tx1">
              <a:lumMod val="95000"/>
            </a:schemeClr>
          </a:solidFill>
          <a:ln w="6350">
            <a:solidFill>
              <a:schemeClr val="tx1">
                <a:lumMod val="6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02" name="TextBox 7"/>
          <p:cNvSpPr txBox="1"/>
          <p:nvPr userDrawn="1"/>
        </p:nvSpPr>
        <p:spPr>
          <a:xfrm>
            <a:off x="8114408" y="2453000"/>
            <a:ext cx="2090205"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rgbClr val="E0E0E4"/>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rgbClr val="E0E0E4"/>
              </a:solidFill>
              <a:effectLst>
                <a:innerShdw blurRad="50900" dist="38500" dir="13500000">
                  <a:srgbClr val="000000">
                    <a:alpha val="60000"/>
                  </a:srgbClr>
                </a:innerShdw>
              </a:effectLst>
              <a:latin typeface="Calibri" charset="0"/>
              <a:ea typeface="Calibri" charset="0"/>
              <a:cs typeface="Calibri" charset="0"/>
            </a:endParaRPr>
          </a:p>
        </p:txBody>
      </p:sp>
      <p:sp>
        <p:nvSpPr>
          <p:cNvPr id="94" name="Text Placeholder 6"/>
          <p:cNvSpPr>
            <a:spLocks noGrp="1"/>
          </p:cNvSpPr>
          <p:nvPr>
            <p:ph type="body" sz="quarter" idx="101" hasCustomPrompt="1"/>
          </p:nvPr>
        </p:nvSpPr>
        <p:spPr>
          <a:xfrm>
            <a:off x="80682" y="1888718"/>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12" name="Text Placeholder 6"/>
          <p:cNvSpPr>
            <a:spLocks noGrp="1"/>
          </p:cNvSpPr>
          <p:nvPr>
            <p:ph type="body" sz="quarter" idx="102" hasCustomPrompt="1"/>
          </p:nvPr>
        </p:nvSpPr>
        <p:spPr>
          <a:xfrm>
            <a:off x="1605111" y="1890699"/>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13" name="Text Placeholder 6"/>
          <p:cNvSpPr>
            <a:spLocks noGrp="1"/>
          </p:cNvSpPr>
          <p:nvPr>
            <p:ph type="body" sz="quarter" idx="103" hasCustomPrompt="1"/>
          </p:nvPr>
        </p:nvSpPr>
        <p:spPr>
          <a:xfrm>
            <a:off x="3194696" y="1883754"/>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26" name="Text Placeholder 6"/>
          <p:cNvSpPr>
            <a:spLocks noGrp="1"/>
          </p:cNvSpPr>
          <p:nvPr>
            <p:ph type="body" sz="quarter" idx="104" hasCustomPrompt="1"/>
          </p:nvPr>
        </p:nvSpPr>
        <p:spPr>
          <a:xfrm>
            <a:off x="4839468" y="1887596"/>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27" name="Text Placeholder 6"/>
          <p:cNvSpPr>
            <a:spLocks noGrp="1"/>
          </p:cNvSpPr>
          <p:nvPr>
            <p:ph type="body" sz="quarter" idx="116" hasCustomPrompt="1"/>
          </p:nvPr>
        </p:nvSpPr>
        <p:spPr>
          <a:xfrm>
            <a:off x="6290072" y="1889840"/>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28" name="Text Placeholder 6"/>
          <p:cNvSpPr>
            <a:spLocks noGrp="1"/>
          </p:cNvSpPr>
          <p:nvPr>
            <p:ph type="body" sz="quarter" idx="117" hasCustomPrompt="1"/>
          </p:nvPr>
        </p:nvSpPr>
        <p:spPr>
          <a:xfrm>
            <a:off x="7850361" y="1891821"/>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29" name="Text Placeholder 6"/>
          <p:cNvSpPr>
            <a:spLocks noGrp="1"/>
          </p:cNvSpPr>
          <p:nvPr>
            <p:ph type="body" sz="quarter" idx="118" hasCustomPrompt="1"/>
          </p:nvPr>
        </p:nvSpPr>
        <p:spPr>
          <a:xfrm>
            <a:off x="9395121" y="1884876"/>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30" name="Text Placeholder 6"/>
          <p:cNvSpPr>
            <a:spLocks noGrp="1"/>
          </p:cNvSpPr>
          <p:nvPr>
            <p:ph type="body" sz="quarter" idx="119" hasCustomPrompt="1"/>
          </p:nvPr>
        </p:nvSpPr>
        <p:spPr>
          <a:xfrm>
            <a:off x="11012998" y="1888718"/>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131" name="Text Placeholder 6"/>
          <p:cNvSpPr>
            <a:spLocks noGrp="1"/>
          </p:cNvSpPr>
          <p:nvPr>
            <p:ph type="body" sz="quarter" idx="120" hasCustomPrompt="1"/>
          </p:nvPr>
        </p:nvSpPr>
        <p:spPr>
          <a:xfrm>
            <a:off x="7070267" y="3415656"/>
            <a:ext cx="1212668" cy="122373"/>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32" name="Text Placeholder 6"/>
          <p:cNvSpPr>
            <a:spLocks noGrp="1"/>
          </p:cNvSpPr>
          <p:nvPr>
            <p:ph type="body" sz="quarter" idx="121" hasCustomPrompt="1"/>
          </p:nvPr>
        </p:nvSpPr>
        <p:spPr>
          <a:xfrm>
            <a:off x="10183470" y="3420470"/>
            <a:ext cx="1079212" cy="143665"/>
          </a:xfrm>
        </p:spPr>
        <p:txBody>
          <a:bodyPr anchor="ctr">
            <a:noAutofit/>
          </a:bodyPr>
          <a:lstStyle>
            <a:lvl1pPr algn="ctr">
              <a:defRPr sz="900">
                <a:solidFill>
                  <a:schemeClr val="bg1">
                    <a:lumMod val="95000"/>
                    <a:lumOff val="5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71" name="TextBox 7"/>
          <p:cNvSpPr txBox="1"/>
          <p:nvPr userDrawn="1"/>
        </p:nvSpPr>
        <p:spPr>
          <a:xfrm>
            <a:off x="5094324" y="353949"/>
            <a:ext cx="2125232" cy="307777"/>
          </a:xfrm>
          <a:prstGeom prst="rect">
            <a:avLst/>
          </a:prstGeom>
          <a:noFill/>
        </p:spPr>
        <p:txBody>
          <a:bodyPr wrap="square" rtlCol="0">
            <a:spAutoFit/>
          </a:bodyPr>
          <a:lstStyle/>
          <a:p>
            <a:pPr algn="ctr"/>
            <a:r>
              <a:rPr lang="en-US" sz="1400" b="1" cap="none" spc="50" dirty="0" err="1" smtClean="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rPr>
              <a:t>Oldeforældre</a:t>
            </a:r>
            <a:endParaRPr lang="en-US" sz="1400" b="1" cap="none" spc="50" dirty="0">
              <a:ln w="13500">
                <a:solidFill>
                  <a:schemeClr val="accent1">
                    <a:shade val="2500"/>
                    <a:alpha val="6500"/>
                  </a:schemeClr>
                </a:solidFill>
                <a:prstDash val="solid"/>
              </a:ln>
              <a:solidFill>
                <a:schemeClr val="tx1">
                  <a:lumMod val="85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72" name="Rektangel 71"/>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2 Pictures with Caption">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679440" cy="598287"/>
          </a:xfrm>
        </p:spPr>
        <p:txBody>
          <a:bodyPr anchor="b">
            <a:normAutofit/>
          </a:bodyPr>
          <a:lstStyle>
            <a:lvl1pPr algn="ctr">
              <a:defRPr sz="3200" b="0">
                <a:solidFill>
                  <a:srgbClr val="002060"/>
                </a:solidFill>
                <a:latin typeface="Mistral"/>
                <a:cs typeface="Mistral"/>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dirty="0"/>
          </a:p>
        </p:txBody>
      </p:sp>
      <p:sp>
        <p:nvSpPr>
          <p:cNvPr id="4" name="Text Placeholder 3"/>
          <p:cNvSpPr>
            <a:spLocks noGrp="1"/>
          </p:cNvSpPr>
          <p:nvPr>
            <p:ph type="body" sz="half" idx="2"/>
          </p:nvPr>
        </p:nvSpPr>
        <p:spPr>
          <a:xfrm>
            <a:off x="752164" y="724742"/>
            <a:ext cx="4447365" cy="5162082"/>
          </a:xfrm>
        </p:spPr>
        <p:txBody>
          <a:bodyPr vert="horz" lIns="121917" tIns="60958" rIns="121917" bIns="60958" rtlCol="0" anchor="t" anchorCtr="0">
            <a:noAutofit/>
          </a:bodyPr>
          <a:lstStyle>
            <a:lvl1pPr marL="0" indent="0" algn="l" defTabSz="1219170" rtl="0" eaLnBrk="1" latinLnBrk="0" hangingPunct="1">
              <a:spcBef>
                <a:spcPts val="800"/>
              </a:spcBef>
              <a:buNone/>
              <a:defRPr sz="1800" b="0" kern="1200">
                <a:solidFill>
                  <a:schemeClr val="tx1"/>
                </a:solidFill>
                <a:effectLst>
                  <a:outerShdw blurRad="50800" dist="25400" dir="2700000" algn="tl" rotWithShape="0">
                    <a:schemeClr val="bg1">
                      <a:alpha val="40000"/>
                    </a:schemeClr>
                  </a:outerShdw>
                </a:effectLst>
                <a:latin typeface="+mj-lt"/>
                <a:ea typeface="+mj-ea"/>
                <a:cs typeface="+mj-cs"/>
              </a:defRPr>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styles</a:t>
            </a:r>
          </a:p>
        </p:txBody>
      </p:sp>
      <p:sp>
        <p:nvSpPr>
          <p:cNvPr id="6" name="Footer Placeholder 5"/>
          <p:cNvSpPr>
            <a:spLocks noGrp="1"/>
          </p:cNvSpPr>
          <p:nvPr>
            <p:ph type="ftr" sz="quarter" idx="11"/>
          </p:nvPr>
        </p:nvSpPr>
        <p:spPr>
          <a:xfrm>
            <a:off x="4565716" y="16042"/>
            <a:ext cx="3860800" cy="365125"/>
          </a:xfrm>
        </p:spPr>
        <p:txBody>
          <a:bodyPr/>
          <a:lstStyle>
            <a:lvl1pPr algn="ctr">
              <a:defRPr>
                <a:solidFill>
                  <a:srgbClr val="566D97"/>
                </a:solidFill>
              </a:defRPr>
            </a:lvl1pPr>
          </a:lstStyle>
          <a:p>
            <a:r>
              <a:rPr lang="en-US" smtClean="0"/>
              <a:t>Dit navn her</a:t>
            </a:r>
            <a:endParaRPr lang="en-US"/>
          </a:p>
        </p:txBody>
      </p:sp>
      <p:sp>
        <p:nvSpPr>
          <p:cNvPr id="9" name="Picture Placeholder 7"/>
          <p:cNvSpPr>
            <a:spLocks noGrp="1"/>
          </p:cNvSpPr>
          <p:nvPr>
            <p:ph type="pic" sz="quarter" idx="14"/>
          </p:nvPr>
        </p:nvSpPr>
        <p:spPr>
          <a:xfrm rot="307655">
            <a:off x="5443453" y="3188537"/>
            <a:ext cx="5455271" cy="2872631"/>
          </a:xfrm>
          <a:solidFill>
            <a:schemeClr val="bg1"/>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2400"/>
            </a:lvl1pPr>
          </a:lstStyle>
          <a:p>
            <a:r>
              <a:rPr lang="da-DK" smtClean="0"/>
              <a:t>Drag picture to placeholder or click icon to add</a:t>
            </a:r>
            <a:endParaRPr/>
          </a:p>
        </p:txBody>
      </p:sp>
      <p:sp>
        <p:nvSpPr>
          <p:cNvPr id="8" name="Picture Placeholder 7"/>
          <p:cNvSpPr>
            <a:spLocks noGrp="1"/>
          </p:cNvSpPr>
          <p:nvPr>
            <p:ph type="pic" sz="quarter" idx="13"/>
          </p:nvPr>
        </p:nvSpPr>
        <p:spPr>
          <a:xfrm rot="21414752">
            <a:off x="6164626" y="263324"/>
            <a:ext cx="5521520" cy="2881379"/>
          </a:xfrm>
          <a:solidFill>
            <a:schemeClr val="bg1"/>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2400"/>
            </a:lvl1pPr>
          </a:lstStyle>
          <a:p>
            <a:r>
              <a:rPr lang="da-DK" smtClean="0"/>
              <a:t>Drag picture to placeholder or click icon to add</a:t>
            </a:r>
            <a:endParaRPr/>
          </a:p>
        </p:txBody>
      </p:sp>
    </p:spTree>
    <p:extLst/>
  </p:cSld>
  <p:clrMapOvr>
    <a:masterClrMapping/>
  </p:clrMapOvr>
  <p:transition spd="med">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10160000" y="457200"/>
            <a:ext cx="1996141" cy="5810251"/>
          </a:xfrm>
        </p:spPr>
        <p:txBody>
          <a:bodyPr vert="eaVert">
            <a:normAutofit/>
          </a:bodyPr>
          <a:lstStyle>
            <a:lvl1pPr>
              <a:defRPr sz="3600">
                <a:solidFill>
                  <a:schemeClr val="accent3">
                    <a:lumMod val="75000"/>
                  </a:schemeClr>
                </a:solidFill>
              </a:defRPr>
            </a:lvl1pPr>
          </a:lstStyle>
          <a:p>
            <a:r>
              <a:rPr lang="da-DK" dirty="0" smtClean="0"/>
              <a:t>Din tekst kan stå her…</a:t>
            </a:r>
            <a:endParaRPr dirty="0"/>
          </a:p>
        </p:txBody>
      </p:sp>
      <p:sp>
        <p:nvSpPr>
          <p:cNvPr id="5" name="Footer Placeholder 4"/>
          <p:cNvSpPr>
            <a:spLocks noGrp="1"/>
          </p:cNvSpPr>
          <p:nvPr>
            <p:ph type="ftr" sz="quarter" idx="11"/>
          </p:nvPr>
        </p:nvSpPr>
        <p:spPr>
          <a:xfrm>
            <a:off x="4227390" y="52780"/>
            <a:ext cx="3586480" cy="365125"/>
          </a:xfrm>
        </p:spPr>
        <p:txBody>
          <a:bodyPr/>
          <a:lstStyle>
            <a:lvl1pPr>
              <a:defRPr>
                <a:solidFill>
                  <a:schemeClr val="accent3">
                    <a:lumMod val="75000"/>
                  </a:schemeClr>
                </a:solidFill>
              </a:defRPr>
            </a:lvl1pPr>
          </a:lstStyle>
          <a:p>
            <a:r>
              <a:rPr lang="en-US" smtClean="0"/>
              <a:t>Dit navn her</a:t>
            </a:r>
            <a:endParaRPr lang="en-US" dirty="0"/>
          </a:p>
        </p:txBody>
      </p:sp>
      <p:sp>
        <p:nvSpPr>
          <p:cNvPr id="8" name="Content Placeholder 7"/>
          <p:cNvSpPr>
            <a:spLocks noGrp="1"/>
          </p:cNvSpPr>
          <p:nvPr>
            <p:ph sz="quarter" idx="13"/>
          </p:nvPr>
        </p:nvSpPr>
        <p:spPr>
          <a:xfrm>
            <a:off x="427354" y="447040"/>
            <a:ext cx="9366885" cy="5547360"/>
          </a:xfrm>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14" name="Title 1"/>
          <p:cNvSpPr txBox="1">
            <a:spLocks/>
          </p:cNvSpPr>
          <p:nvPr userDrawn="1"/>
        </p:nvSpPr>
        <p:spPr>
          <a:xfrm>
            <a:off x="221977" y="125955"/>
            <a:ext cx="5182472" cy="3962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200" b="1" kern="1200">
                <a:solidFill>
                  <a:srgbClr val="FFFFFF"/>
                </a:solidFill>
                <a:latin typeface="Mistral"/>
                <a:ea typeface="+mj-ea"/>
                <a:cs typeface="Mistral"/>
              </a:defRPr>
            </a:lvl1pPr>
          </a:lstStyle>
          <a:p>
            <a:r>
              <a:rPr lang="en-US" b="0" smtClean="0">
                <a:solidFill>
                  <a:schemeClr val="accent5">
                    <a:lumMod val="50000"/>
                  </a:schemeClr>
                </a:solidFill>
              </a:rPr>
              <a:t>Click to edit Master title style</a:t>
            </a:r>
            <a:endParaRPr lang="en-US" b="0" dirty="0">
              <a:solidFill>
                <a:schemeClr val="accent5">
                  <a:lumMod val="50000"/>
                </a:schemeClr>
              </a:solidFill>
            </a:endParaRPr>
          </a:p>
        </p:txBody>
      </p:sp>
      <p:sp>
        <p:nvSpPr>
          <p:cNvPr id="6" name="Rektangel 5"/>
          <p:cNvSpPr/>
          <p:nvPr userDrawn="1"/>
        </p:nvSpPr>
        <p:spPr>
          <a:xfrm>
            <a:off x="8370277" y="-1"/>
            <a:ext cx="3821722" cy="410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i="1" dirty="0" smtClean="0">
                <a:solidFill>
                  <a:schemeClr val="accent2">
                    <a:lumMod val="60000"/>
                    <a:lumOff val="40000"/>
                  </a:schemeClr>
                </a:solidFill>
              </a:rPr>
              <a:t>OS-LIVSFORTÆLLINGER</a:t>
            </a:r>
            <a:endParaRPr lang="da-DK" sz="2800" i="1" dirty="0">
              <a:solidFill>
                <a:schemeClr val="accent2">
                  <a:lumMod val="60000"/>
                  <a:lumOff val="40000"/>
                </a:schemeClr>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Indhold &quot;down town&quot;">
    <p:bg>
      <p:bgPr>
        <a:blipFill dpi="0"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977" y="125955"/>
            <a:ext cx="5182472" cy="396240"/>
          </a:xfrm>
        </p:spPr>
        <p:txBody>
          <a:bodyPr anchor="b">
            <a:noAutofit/>
          </a:bodyPr>
          <a:lstStyle>
            <a:lvl1pPr algn="ctr">
              <a:defRPr sz="3200" b="0">
                <a:solidFill>
                  <a:srgbClr val="FF0000"/>
                </a:solidFill>
                <a:latin typeface="Mistral"/>
                <a:cs typeface="Mistral"/>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dirty="0"/>
          </a:p>
        </p:txBody>
      </p:sp>
      <p:sp>
        <p:nvSpPr>
          <p:cNvPr id="3" name="Content Placeholder 2"/>
          <p:cNvSpPr>
            <a:spLocks noGrp="1"/>
          </p:cNvSpPr>
          <p:nvPr>
            <p:ph idx="1"/>
          </p:nvPr>
        </p:nvSpPr>
        <p:spPr>
          <a:xfrm>
            <a:off x="6228085" y="522195"/>
            <a:ext cx="5516875" cy="5552081"/>
          </a:xfrm>
          <a:gradFill>
            <a:gsLst>
              <a:gs pos="0">
                <a:schemeClr val="bg2">
                  <a:lumMod val="75000"/>
                </a:schemeClr>
              </a:gs>
              <a:gs pos="50000">
                <a:schemeClr val="bg2">
                  <a:lumMod val="60000"/>
                  <a:lumOff val="40000"/>
                </a:schemeClr>
              </a:gs>
              <a:gs pos="100000">
                <a:schemeClr val="bg2">
                  <a:lumMod val="40000"/>
                  <a:lumOff val="60000"/>
                </a:schemeClr>
              </a:gs>
            </a:gsLst>
            <a:lin ang="5400000" scaled="0"/>
          </a:gradFill>
          <a:ln w="34925">
            <a:solidFill>
              <a:schemeClr val="bg2">
                <a:lumMod val="50000"/>
              </a:schemeClr>
            </a:solidFill>
          </a:ln>
          <a:effectLst>
            <a:innerShdw blurRad="82550" dist="88900" dir="13320000">
              <a:srgbClr val="000000">
                <a:alpha val="84000"/>
              </a:srgbClr>
            </a:innerShdw>
          </a:effectLst>
        </p:spPr>
        <p:txBody>
          <a:bodyPr>
            <a:normAutofit/>
          </a:bodyPr>
          <a:lstStyle>
            <a:lvl1pPr>
              <a:defRPr sz="3200"/>
            </a:lvl1pPr>
            <a:lvl2pPr marL="457200" indent="0">
              <a:buNone/>
              <a:defRPr sz="2900"/>
            </a:lvl2pPr>
            <a:lvl3pPr marL="914400" indent="0">
              <a:buNone/>
              <a:defRPr sz="2700"/>
            </a:lvl3pPr>
            <a:lvl4pPr marL="1371600" indent="0">
              <a:buNone/>
              <a:defRPr sz="2400"/>
            </a:lvl4pPr>
            <a:lvl5pPr marL="1828800" indent="0">
              <a:buNone/>
              <a:defRPr sz="2400"/>
            </a:lvl5pPr>
            <a:lvl6pPr>
              <a:defRPr sz="2400"/>
            </a:lvl6pPr>
            <a:lvl7pPr>
              <a:defRPr sz="2400"/>
            </a:lvl7pPr>
            <a:lvl8pPr>
              <a:defRPr sz="2400"/>
            </a:lvl8pPr>
            <a:lvl9pPr>
              <a:defRPr sz="2400"/>
            </a:lvl9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dirty="0"/>
          </a:p>
        </p:txBody>
      </p:sp>
      <p:sp>
        <p:nvSpPr>
          <p:cNvPr id="4" name="Text Placeholder 3"/>
          <p:cNvSpPr>
            <a:spLocks noGrp="1"/>
          </p:cNvSpPr>
          <p:nvPr>
            <p:ph type="body" sz="half" idx="2" hasCustomPrompt="1"/>
          </p:nvPr>
        </p:nvSpPr>
        <p:spPr>
          <a:xfrm>
            <a:off x="781449" y="682310"/>
            <a:ext cx="4329032" cy="5586410"/>
          </a:xfrm>
        </p:spPr>
        <p:txBody>
          <a:bodyPr vert="horz" lIns="121917" tIns="60958" rIns="121917" bIns="60958" rtlCol="0" anchor="t" anchorCtr="0">
            <a:noAutofit/>
          </a:bodyPr>
          <a:lstStyle>
            <a:lvl1pPr marL="0" indent="0" algn="l" defTabSz="1219170" rtl="0" eaLnBrk="1" latinLnBrk="0" hangingPunct="1">
              <a:spcBef>
                <a:spcPts val="800"/>
              </a:spcBef>
              <a:buNone/>
              <a:defRPr sz="1800" b="0" kern="1200">
                <a:solidFill>
                  <a:schemeClr val="bg1"/>
                </a:solidFill>
                <a:effectLst>
                  <a:outerShdw blurRad="50800" dist="25400" dir="2700000" algn="tl" rotWithShape="0">
                    <a:schemeClr val="bg1">
                      <a:alpha val="40000"/>
                    </a:schemeClr>
                  </a:outerShdw>
                </a:effectLst>
                <a:latin typeface="+mj-lt"/>
                <a:ea typeface="+mj-ea"/>
                <a:cs typeface="+mj-cs"/>
              </a:defRPr>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da-DK" dirty="0" smtClean="0"/>
              <a:t>Din tekst her</a:t>
            </a:r>
          </a:p>
        </p:txBody>
      </p:sp>
      <p:sp>
        <p:nvSpPr>
          <p:cNvPr id="6" name="Footer Placeholder 5"/>
          <p:cNvSpPr>
            <a:spLocks noGrp="1"/>
          </p:cNvSpPr>
          <p:nvPr>
            <p:ph type="ftr" sz="quarter" idx="11"/>
          </p:nvPr>
        </p:nvSpPr>
        <p:spPr>
          <a:xfrm>
            <a:off x="5404449" y="63972"/>
            <a:ext cx="3860800" cy="365125"/>
          </a:xfrm>
        </p:spPr>
        <p:txBody>
          <a:bodyPr/>
          <a:lstStyle>
            <a:lvl1pPr algn="l">
              <a:defRPr>
                <a:solidFill>
                  <a:schemeClr val="bg2">
                    <a:lumMod val="50000"/>
                  </a:schemeClr>
                </a:solidFill>
              </a:defRPr>
            </a:lvl1pPr>
          </a:lstStyle>
          <a:p>
            <a:r>
              <a:rPr lang="en-US" smtClean="0"/>
              <a:t>Dit navn her</a:t>
            </a:r>
            <a:endParaRPr lang="en-US"/>
          </a:p>
        </p:txBody>
      </p:sp>
      <p:sp>
        <p:nvSpPr>
          <p:cNvPr id="7" name="Rektangel 6"/>
          <p:cNvSpPr/>
          <p:nvPr userDrawn="1"/>
        </p:nvSpPr>
        <p:spPr>
          <a:xfrm>
            <a:off x="8638409" y="27499"/>
            <a:ext cx="3821722" cy="410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i="1" dirty="0" smtClean="0">
                <a:solidFill>
                  <a:schemeClr val="tx1">
                    <a:lumMod val="65000"/>
                    <a:lumOff val="35000"/>
                  </a:schemeClr>
                </a:solidFill>
              </a:rPr>
              <a:t>OS-LIVSFORTÆLLINGER</a:t>
            </a:r>
            <a:endParaRPr lang="da-DK" sz="2000" i="1" dirty="0">
              <a:solidFill>
                <a:schemeClr val="tx1">
                  <a:lumMod val="65000"/>
                  <a:lumOff val="35000"/>
                </a:schemeClr>
              </a:solidFill>
            </a:endParaRPr>
          </a:p>
        </p:txBody>
      </p:sp>
    </p:spTree>
    <p:extLst>
      <p:ext uri="{BB962C8B-B14F-4D97-AF65-F5344CB8AC3E}">
        <p14:creationId xmlns:p14="http://schemas.microsoft.com/office/powerpoint/2010/main" val="2045846469"/>
      </p:ext>
    </p:extLst>
  </p:cSld>
  <p:clrMapOvr>
    <a:masterClrMapping/>
  </p:clrMapOvr>
  <p:transition spd="med">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bg1"/>
                </a:solidFill>
              </a:defRPr>
            </a:lvl1pPr>
          </a:lstStyle>
          <a:p>
            <a:r>
              <a:rPr lang="en-US" smtClean="0"/>
              <a:t>Dit navn her</a:t>
            </a:r>
            <a:endParaRPr lang="en-US"/>
          </a:p>
        </p:txBody>
      </p:sp>
      <p:sp>
        <p:nvSpPr>
          <p:cNvPr id="13" name="Title 1"/>
          <p:cNvSpPr>
            <a:spLocks noGrp="1"/>
          </p:cNvSpPr>
          <p:nvPr>
            <p:ph type="title" hasCustomPrompt="1"/>
          </p:nvPr>
        </p:nvSpPr>
        <p:spPr>
          <a:xfrm>
            <a:off x="132415" y="125956"/>
            <a:ext cx="5709920" cy="375920"/>
          </a:xfrm>
        </p:spPr>
        <p:txBody>
          <a:bodyPr anchor="b">
            <a:noAutofit/>
          </a:bodyPr>
          <a:lstStyle>
            <a:lvl1pPr algn="l">
              <a:defRPr sz="3200" b="0">
                <a:solidFill>
                  <a:schemeClr val="bg2"/>
                </a:solidFill>
                <a:latin typeface="Mistral"/>
                <a:cs typeface="Mistral"/>
              </a:defRPr>
            </a:lvl1pPr>
          </a:lstStyle>
          <a:p>
            <a:r>
              <a:rPr lang="da-DK" dirty="0" smtClean="0"/>
              <a:t>Dit emne her</a:t>
            </a:r>
            <a:endParaRPr dirty="0"/>
          </a:p>
        </p:txBody>
      </p:sp>
      <p:sp>
        <p:nvSpPr>
          <p:cNvPr id="14" name="Text Placeholder 4"/>
          <p:cNvSpPr>
            <a:spLocks noGrp="1"/>
          </p:cNvSpPr>
          <p:nvPr>
            <p:ph type="body" sz="quarter" idx="15" hasCustomPrompt="1"/>
          </p:nvPr>
        </p:nvSpPr>
        <p:spPr>
          <a:xfrm>
            <a:off x="203786" y="5832232"/>
            <a:ext cx="11866294" cy="416168"/>
          </a:xfrm>
        </p:spPr>
        <p:txBody>
          <a:bodyPr>
            <a:normAutofit/>
          </a:bodyPr>
          <a:lstStyle>
            <a:lvl1pPr algn="r">
              <a:defRPr sz="1600">
                <a:solidFill>
                  <a:schemeClr val="tx2">
                    <a:lumMod val="20000"/>
                    <a:lumOff val="80000"/>
                  </a:schemeClr>
                </a:solidFill>
              </a:defRPr>
            </a:lvl1pPr>
          </a:lstStyle>
          <a:p>
            <a:pPr lvl="0"/>
            <a:r>
              <a:rPr lang="da-DK" dirty="0" smtClean="0"/>
              <a:t>Din tekst her</a:t>
            </a:r>
          </a:p>
        </p:txBody>
      </p:sp>
      <p:sp>
        <p:nvSpPr>
          <p:cNvPr id="15" name="Text Placeholder 4"/>
          <p:cNvSpPr>
            <a:spLocks noGrp="1"/>
          </p:cNvSpPr>
          <p:nvPr>
            <p:ph type="body" sz="quarter" idx="16" hasCustomPrompt="1"/>
          </p:nvPr>
        </p:nvSpPr>
        <p:spPr>
          <a:xfrm>
            <a:off x="132415" y="526654"/>
            <a:ext cx="11866294" cy="416168"/>
          </a:xfrm>
        </p:spPr>
        <p:txBody>
          <a:bodyPr>
            <a:normAutofit/>
          </a:bodyPr>
          <a:lstStyle>
            <a:lvl1pPr algn="l">
              <a:defRPr sz="2000">
                <a:solidFill>
                  <a:schemeClr val="bg1"/>
                </a:solidFill>
              </a:defRPr>
            </a:lvl1pPr>
          </a:lstStyle>
          <a:p>
            <a:pPr lvl="0"/>
            <a:r>
              <a:rPr lang="da-DK" dirty="0" smtClean="0"/>
              <a:t>Din overskrift her…</a:t>
            </a:r>
          </a:p>
        </p:txBody>
      </p:sp>
      <p:sp>
        <p:nvSpPr>
          <p:cNvPr id="3" name="Picture Placeholder 2"/>
          <p:cNvSpPr>
            <a:spLocks noGrp="1"/>
          </p:cNvSpPr>
          <p:nvPr>
            <p:ph type="pic" idx="1"/>
          </p:nvPr>
        </p:nvSpPr>
        <p:spPr>
          <a:xfrm rot="21414040">
            <a:off x="1928586" y="953729"/>
            <a:ext cx="8228645" cy="4730241"/>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121917" tIns="60958" rIns="121917" bIns="60958" rtlCol="0">
            <a:normAutofit/>
          </a:bodyPr>
          <a:lstStyle>
            <a:lvl1pPr marL="457189" indent="-457189" algn="l" defTabSz="1219170" rtl="0" eaLnBrk="1" latinLnBrk="0" hangingPunct="1">
              <a:spcBef>
                <a:spcPts val="2667"/>
              </a:spcBef>
              <a:buFont typeface="Wingdings 2" pitchFamily="18" charset="2"/>
              <a:buNone/>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smtClean="0"/>
              <a:t>Drag picture to placeholder or click icon to add</a:t>
            </a:r>
            <a:endParaRPr/>
          </a:p>
        </p:txBody>
      </p:sp>
      <p:sp>
        <p:nvSpPr>
          <p:cNvPr id="7" name="Rektangel 6"/>
          <p:cNvSpPr/>
          <p:nvPr userDrawn="1"/>
        </p:nvSpPr>
        <p:spPr>
          <a:xfrm>
            <a:off x="8370277" y="-1"/>
            <a:ext cx="3821722" cy="410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i="1" dirty="0" smtClean="0">
                <a:solidFill>
                  <a:schemeClr val="accent2">
                    <a:lumMod val="60000"/>
                    <a:lumOff val="40000"/>
                  </a:schemeClr>
                </a:solidFill>
              </a:rPr>
              <a:t>OS-LIVSFORTÆLLINGER</a:t>
            </a:r>
            <a:endParaRPr lang="da-DK" sz="2800" i="1" dirty="0">
              <a:solidFill>
                <a:schemeClr val="accent2">
                  <a:lumMod val="60000"/>
                  <a:lumOff val="40000"/>
                </a:schemeClr>
              </a:solidFill>
            </a:endParaRPr>
          </a:p>
        </p:txBody>
      </p:sp>
    </p:spTree>
    <p:extLst>
      <p:ext uri="{BB962C8B-B14F-4D97-AF65-F5344CB8AC3E}">
        <p14:creationId xmlns:p14="http://schemas.microsoft.com/office/powerpoint/2010/main" val="2146469901"/>
      </p:ext>
    </p:extLst>
  </p:cSld>
  <p:clrMapOvr>
    <a:masterClrMapping/>
  </p:clrMapOvr>
  <p:transition spd="med">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indhold Akvarel">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p:cNvSpPr/>
          <p:nvPr userDrawn="1"/>
        </p:nvSpPr>
        <p:spPr>
          <a:xfrm>
            <a:off x="275759" y="863199"/>
            <a:ext cx="11466576" cy="5093208"/>
          </a:xfrm>
          <a:prstGeom prst="rect">
            <a:avLst/>
          </a:prstGeom>
          <a:solidFill>
            <a:schemeClr val="bg1">
              <a:lumMod val="95000"/>
            </a:schemeClr>
          </a:solidFill>
          <a:ln>
            <a:solidFill>
              <a:schemeClr val="bg2">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109"/>
          <p:cNvSpPr/>
          <p:nvPr userDrawn="1"/>
        </p:nvSpPr>
        <p:spPr>
          <a:xfrm>
            <a:off x="-635" y="-22682"/>
            <a:ext cx="12423863" cy="361349"/>
          </a:xfrm>
          <a:prstGeom prst="rect">
            <a:avLst/>
          </a:prstGeom>
          <a:solidFill>
            <a:schemeClr val="bg1">
              <a:alpha val="46000"/>
            </a:schemeClr>
          </a:solidFill>
          <a:ln w="9525">
            <a:noFill/>
          </a:ln>
          <a:effectLst>
            <a:outerShdw blurRad="114300" dist="63500" dir="4860000" algn="tl" rotWithShape="0">
              <a:schemeClr val="bg1">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75000"/>
                  </a:schemeClr>
                </a:solidFill>
                <a:latin typeface="Calibri" charset="0"/>
                <a:ea typeface="Calibri" charset="0"/>
                <a:cs typeface="Calibri" charset="0"/>
              </a:rPr>
              <a:t>OS – LIVSFORTÆLLINGER    </a:t>
            </a:r>
            <a:r>
              <a:rPr lang="en-US" i="1" dirty="0" smtClean="0">
                <a:solidFill>
                  <a:schemeClr val="bg1">
                    <a:lumMod val="95000"/>
                  </a:schemeClr>
                </a:solidFill>
                <a:latin typeface="Calibri" charset="0"/>
                <a:ea typeface="Calibri" charset="0"/>
                <a:cs typeface="Calibri" charset="0"/>
              </a:rPr>
              <a:t>.</a:t>
            </a:r>
            <a:endParaRPr lang="en-US" i="1" dirty="0">
              <a:solidFill>
                <a:schemeClr val="bg1">
                  <a:lumMod val="95000"/>
                </a:schemeClr>
              </a:solidFill>
              <a:latin typeface="Calibri" charset="0"/>
              <a:ea typeface="Calibri" charset="0"/>
              <a:cs typeface="Calibri" charset="0"/>
            </a:endParaRPr>
          </a:p>
        </p:txBody>
      </p:sp>
      <p:sp>
        <p:nvSpPr>
          <p:cNvPr id="2" name="Titel 1"/>
          <p:cNvSpPr>
            <a:spLocks noGrp="1"/>
          </p:cNvSpPr>
          <p:nvPr>
            <p:ph type="title" hasCustomPrompt="1"/>
          </p:nvPr>
        </p:nvSpPr>
        <p:spPr>
          <a:xfrm>
            <a:off x="345268" y="7883"/>
            <a:ext cx="4392270" cy="338667"/>
          </a:xfrm>
        </p:spPr>
        <p:txBody>
          <a:bodyPr>
            <a:noAutofit/>
          </a:bodyPr>
          <a:lstStyle>
            <a:lvl1pPr>
              <a:defRPr sz="2300" b="1">
                <a:solidFill>
                  <a:schemeClr val="bg2">
                    <a:lumMod val="25000"/>
                  </a:schemeClr>
                </a:solidFill>
              </a:defRPr>
            </a:lvl1pPr>
          </a:lstStyle>
          <a:p>
            <a:r>
              <a:rPr lang="da-DK" dirty="0" smtClean="0"/>
              <a:t>Dit emne her</a:t>
            </a:r>
            <a:endParaRPr lang="da-DK" dirty="0"/>
          </a:p>
        </p:txBody>
      </p:sp>
      <p:sp>
        <p:nvSpPr>
          <p:cNvPr id="7" name="Pladsholder til billede 2"/>
          <p:cNvSpPr>
            <a:spLocks noGrp="1"/>
          </p:cNvSpPr>
          <p:nvPr>
            <p:ph type="pic" idx="13" hasCustomPrompt="1"/>
          </p:nvPr>
        </p:nvSpPr>
        <p:spPr>
          <a:xfrm>
            <a:off x="548977" y="1114624"/>
            <a:ext cx="10920140" cy="4590358"/>
          </a:xfrm>
          <a:solidFill>
            <a:schemeClr val="bg1"/>
          </a:solidFill>
          <a:ln>
            <a:noFill/>
          </a:ln>
          <a:effectLst>
            <a:outerShdw blurRad="50800" dist="38100" dir="2700000" algn="tl" rotWithShape="0">
              <a:prstClr val="black">
                <a:alpha val="40000"/>
              </a:prstClr>
            </a:outerShdw>
          </a:effectLst>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smtClean="0"/>
              <a:t>Foto</a:t>
            </a:r>
            <a:endParaRPr lang="da-DK" dirty="0"/>
          </a:p>
        </p:txBody>
      </p:sp>
      <p:sp>
        <p:nvSpPr>
          <p:cNvPr id="9"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12" name="Subtitle 2"/>
          <p:cNvSpPr txBox="1">
            <a:spLocks/>
          </p:cNvSpPr>
          <p:nvPr userDrawn="1"/>
        </p:nvSpPr>
        <p:spPr>
          <a:xfrm>
            <a:off x="206876" y="462196"/>
            <a:ext cx="11562891" cy="4499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a:buNone/>
              <a:defRPr sz="1800" kern="1200">
                <a:solidFill>
                  <a:srgbClr val="3B3838"/>
                </a:solidFill>
                <a:effectLst>
                  <a:outerShdw blurRad="50800" dist="38100" dir="2700000" algn="tl" rotWithShape="0">
                    <a:prstClr val="black">
                      <a:alpha val="40000"/>
                    </a:prstClr>
                  </a:outerShdw>
                </a:effectLst>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da-DK" dirty="0" smtClean="0">
                <a:solidFill>
                  <a:schemeClr val="tx1"/>
                </a:solidFill>
                <a:effectLst/>
                <a:latin typeface="Arial Black" panose="020B0A04020102020204" pitchFamily="34" charset="0"/>
              </a:rPr>
              <a:t>Din overskrift</a:t>
            </a:r>
            <a:r>
              <a:rPr lang="da-DK" baseline="0" dirty="0" smtClean="0">
                <a:solidFill>
                  <a:schemeClr val="tx1"/>
                </a:solidFill>
                <a:effectLst/>
                <a:latin typeface="Arial Black" panose="020B0A04020102020204" pitchFamily="34" charset="0"/>
              </a:rPr>
              <a:t> her</a:t>
            </a:r>
            <a:endParaRPr lang="da-DK" dirty="0">
              <a:solidFill>
                <a:schemeClr val="tx1"/>
              </a:solidFill>
              <a:effectLst/>
              <a:latin typeface="Arial Black" panose="020B0A04020102020204" pitchFamily="34" charset="0"/>
            </a:endParaRPr>
          </a:p>
        </p:txBody>
      </p:sp>
      <p:sp>
        <p:nvSpPr>
          <p:cNvPr id="11" name="Pladsholder til sidefod 5"/>
          <p:cNvSpPr>
            <a:spLocks noGrp="1"/>
          </p:cNvSpPr>
          <p:nvPr>
            <p:ph type="ftr" sz="quarter" idx="11"/>
          </p:nvPr>
        </p:nvSpPr>
        <p:spPr>
          <a:xfrm>
            <a:off x="3903490" y="-19137"/>
            <a:ext cx="4114800" cy="365125"/>
          </a:xfrm>
          <a:prstGeom prst="rect">
            <a:avLst/>
          </a:prstGeom>
        </p:spPr>
        <p:txBody>
          <a:bodyPr/>
          <a:lstStyle>
            <a:lvl1pPr>
              <a:defRPr>
                <a:solidFill>
                  <a:schemeClr val="bg1">
                    <a:lumMod val="65000"/>
                  </a:schemeClr>
                </a:solidFill>
              </a:defRPr>
            </a:lvl1pPr>
          </a:lstStyle>
          <a:p>
            <a:r>
              <a:rPr lang="da-DK" smtClean="0"/>
              <a:t>Dit navn her</a:t>
            </a:r>
            <a:endParaRPr lang="da-DK"/>
          </a:p>
        </p:txBody>
      </p:sp>
    </p:spTree>
    <p:extLst>
      <p:ext uri="{BB962C8B-B14F-4D97-AF65-F5344CB8AC3E}">
        <p14:creationId xmlns:p14="http://schemas.microsoft.com/office/powerpoint/2010/main" val="3080516389"/>
      </p:ext>
    </p:extLst>
  </p:cSld>
  <p:clrMapOvr>
    <a:masterClrMapping/>
  </p:clrMapOvr>
  <p:transition spd="med">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x indhold Kurver kølig">
    <p:spTree>
      <p:nvGrpSpPr>
        <p:cNvPr id="1" name=""/>
        <p:cNvGrpSpPr/>
        <p:nvPr/>
      </p:nvGrpSpPr>
      <p:grpSpPr>
        <a:xfrm>
          <a:off x="0" y="0"/>
          <a:ext cx="0" cy="0"/>
          <a:chOff x="0" y="0"/>
          <a:chExt cx="0" cy="0"/>
        </a:xfrm>
      </p:grpSpPr>
      <p:sp>
        <p:nvSpPr>
          <p:cNvPr id="8" name="Rectangle 7"/>
          <p:cNvSpPr/>
          <p:nvPr userDrawn="1"/>
        </p:nvSpPr>
        <p:spPr>
          <a:xfrm>
            <a:off x="-194235" y="-138883"/>
            <a:ext cx="2204059" cy="7355472"/>
          </a:xfrm>
          <a:prstGeom prst="rect">
            <a:avLst/>
          </a:prstGeom>
          <a:solidFill>
            <a:schemeClr val="tx2">
              <a:lumMod val="75000"/>
            </a:schemeClr>
          </a:solidFill>
          <a:effectLst>
            <a:outerShdw blurRad="180975"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任意多边形 16"/>
          <p:cNvSpPr/>
          <p:nvPr userDrawn="1"/>
        </p:nvSpPr>
        <p:spPr>
          <a:xfrm flipH="1">
            <a:off x="499758" y="-46647"/>
            <a:ext cx="2413770" cy="7009235"/>
          </a:xfrm>
          <a:custGeom>
            <a:avLst/>
            <a:gdLst>
              <a:gd name="connsiteX0" fmla="*/ 0 w 5286380"/>
              <a:gd name="connsiteY0" fmla="*/ 0 h 6858000"/>
              <a:gd name="connsiteX1" fmla="*/ 5286380 w 5286380"/>
              <a:gd name="connsiteY1" fmla="*/ 0 h 6858000"/>
              <a:gd name="connsiteX2" fmla="*/ 5286380 w 5286380"/>
              <a:gd name="connsiteY2" fmla="*/ 6858000 h 6858000"/>
              <a:gd name="connsiteX3" fmla="*/ 0 w 5286380"/>
              <a:gd name="connsiteY3" fmla="*/ 6858000 h 6858000"/>
              <a:gd name="connsiteX4" fmla="*/ 0 w 5286380"/>
              <a:gd name="connsiteY4" fmla="*/ 0 h 6858000"/>
              <a:gd name="connsiteX0" fmla="*/ 0 w 5927604"/>
              <a:gd name="connsiteY0" fmla="*/ 0 h 6858000"/>
              <a:gd name="connsiteX1" fmla="*/ 5286380 w 5927604"/>
              <a:gd name="connsiteY1" fmla="*/ 0 h 6858000"/>
              <a:gd name="connsiteX2" fmla="*/ 5927604 w 5927604"/>
              <a:gd name="connsiteY2" fmla="*/ 139488 h 6858000"/>
              <a:gd name="connsiteX3" fmla="*/ 5286380 w 5927604"/>
              <a:gd name="connsiteY3" fmla="*/ 6858000 h 6858000"/>
              <a:gd name="connsiteX4" fmla="*/ 0 w 5927604"/>
              <a:gd name="connsiteY4" fmla="*/ 6858000 h 6858000"/>
              <a:gd name="connsiteX5" fmla="*/ 0 w 5927604"/>
              <a:gd name="connsiteY5" fmla="*/ 0 h 6858000"/>
              <a:gd name="connsiteX0" fmla="*/ 0 w 5927604"/>
              <a:gd name="connsiteY0" fmla="*/ 0 h 6858000"/>
              <a:gd name="connsiteX1" fmla="*/ 5286380 w 5927604"/>
              <a:gd name="connsiteY1" fmla="*/ 0 h 6858000"/>
              <a:gd name="connsiteX2" fmla="*/ 5927604 w 5927604"/>
              <a:gd name="connsiteY2" fmla="*/ 139488 h 6858000"/>
              <a:gd name="connsiteX3" fmla="*/ 5121612 w 5927604"/>
              <a:gd name="connsiteY3" fmla="*/ 874059 h 6858000"/>
              <a:gd name="connsiteX4" fmla="*/ 5286380 w 5927604"/>
              <a:gd name="connsiteY4" fmla="*/ 6858000 h 6858000"/>
              <a:gd name="connsiteX5" fmla="*/ 0 w 5927604"/>
              <a:gd name="connsiteY5" fmla="*/ 6858000 h 6858000"/>
              <a:gd name="connsiteX6" fmla="*/ 0 w 5927604"/>
              <a:gd name="connsiteY6" fmla="*/ 0 h 6858000"/>
              <a:gd name="connsiteX0" fmla="*/ 0 w 5927604"/>
              <a:gd name="connsiteY0" fmla="*/ 0 h 6858000"/>
              <a:gd name="connsiteX1" fmla="*/ 5286380 w 5927604"/>
              <a:gd name="connsiteY1" fmla="*/ 0 h 6858000"/>
              <a:gd name="connsiteX2" fmla="*/ 5927604 w 5927604"/>
              <a:gd name="connsiteY2" fmla="*/ 139488 h 6858000"/>
              <a:gd name="connsiteX3" fmla="*/ 5121612 w 5927604"/>
              <a:gd name="connsiteY3" fmla="*/ 874059 h 6858000"/>
              <a:gd name="connsiteX4" fmla="*/ 5851124 w 5927604"/>
              <a:gd name="connsiteY4" fmla="*/ 1896850 h 6858000"/>
              <a:gd name="connsiteX5" fmla="*/ 5286380 w 5927604"/>
              <a:gd name="connsiteY5" fmla="*/ 6858000 h 6858000"/>
              <a:gd name="connsiteX6" fmla="*/ 0 w 5927604"/>
              <a:gd name="connsiteY6" fmla="*/ 6858000 h 6858000"/>
              <a:gd name="connsiteX7" fmla="*/ 0 w 5927604"/>
              <a:gd name="connsiteY7" fmla="*/ 0 h 6858000"/>
              <a:gd name="connsiteX0" fmla="*/ 0 w 5927604"/>
              <a:gd name="connsiteY0" fmla="*/ 0 h 6858000"/>
              <a:gd name="connsiteX1" fmla="*/ 5286380 w 5927604"/>
              <a:gd name="connsiteY1" fmla="*/ 0 h 6858000"/>
              <a:gd name="connsiteX2" fmla="*/ 5927604 w 5927604"/>
              <a:gd name="connsiteY2" fmla="*/ 139488 h 6858000"/>
              <a:gd name="connsiteX3" fmla="*/ 5121612 w 5927604"/>
              <a:gd name="connsiteY3" fmla="*/ 874059 h 6858000"/>
              <a:gd name="connsiteX4" fmla="*/ 5851124 w 5927604"/>
              <a:gd name="connsiteY4" fmla="*/ 1896850 h 6858000"/>
              <a:gd name="connsiteX5" fmla="*/ 5442663 w 5927604"/>
              <a:gd name="connsiteY5" fmla="*/ 2944043 h 6858000"/>
              <a:gd name="connsiteX6" fmla="*/ 5286380 w 5927604"/>
              <a:gd name="connsiteY6" fmla="*/ 6858000 h 6858000"/>
              <a:gd name="connsiteX7" fmla="*/ 0 w 5927604"/>
              <a:gd name="connsiteY7" fmla="*/ 6858000 h 6858000"/>
              <a:gd name="connsiteX8" fmla="*/ 0 w 5927604"/>
              <a:gd name="connsiteY8" fmla="*/ 0 h 6858000"/>
              <a:gd name="connsiteX0" fmla="*/ 0 w 6021734"/>
              <a:gd name="connsiteY0" fmla="*/ 0 h 6858000"/>
              <a:gd name="connsiteX1" fmla="*/ 5286380 w 6021734"/>
              <a:gd name="connsiteY1" fmla="*/ 0 h 6858000"/>
              <a:gd name="connsiteX2" fmla="*/ 5927604 w 6021734"/>
              <a:gd name="connsiteY2" fmla="*/ 139488 h 6858000"/>
              <a:gd name="connsiteX3" fmla="*/ 5121612 w 6021734"/>
              <a:gd name="connsiteY3" fmla="*/ 874059 h 6858000"/>
              <a:gd name="connsiteX4" fmla="*/ 5851124 w 6021734"/>
              <a:gd name="connsiteY4" fmla="*/ 1896850 h 6858000"/>
              <a:gd name="connsiteX5" fmla="*/ 5442663 w 6021734"/>
              <a:gd name="connsiteY5" fmla="*/ 2944043 h 6858000"/>
              <a:gd name="connsiteX6" fmla="*/ 6021734 w 6021734"/>
              <a:gd name="connsiteY6" fmla="*/ 4561054 h 6858000"/>
              <a:gd name="connsiteX7" fmla="*/ 5286380 w 6021734"/>
              <a:gd name="connsiteY7" fmla="*/ 6858000 h 6858000"/>
              <a:gd name="connsiteX8" fmla="*/ 0 w 6021734"/>
              <a:gd name="connsiteY8" fmla="*/ 6858000 h 6858000"/>
              <a:gd name="connsiteX9" fmla="*/ 0 w 6021734"/>
              <a:gd name="connsiteY9" fmla="*/ 0 h 6858000"/>
              <a:gd name="connsiteX0" fmla="*/ 0 w 6021734"/>
              <a:gd name="connsiteY0" fmla="*/ 0 h 6858000"/>
              <a:gd name="connsiteX1" fmla="*/ 5286380 w 6021734"/>
              <a:gd name="connsiteY1" fmla="*/ 0 h 6858000"/>
              <a:gd name="connsiteX2" fmla="*/ 5927604 w 6021734"/>
              <a:gd name="connsiteY2" fmla="*/ 139488 h 6858000"/>
              <a:gd name="connsiteX3" fmla="*/ 5121612 w 6021734"/>
              <a:gd name="connsiteY3" fmla="*/ 874059 h 6858000"/>
              <a:gd name="connsiteX4" fmla="*/ 5851124 w 6021734"/>
              <a:gd name="connsiteY4" fmla="*/ 1896850 h 6858000"/>
              <a:gd name="connsiteX5" fmla="*/ 5442663 w 6021734"/>
              <a:gd name="connsiteY5" fmla="*/ 2944043 h 6858000"/>
              <a:gd name="connsiteX6" fmla="*/ 6021734 w 6021734"/>
              <a:gd name="connsiteY6" fmla="*/ 4561054 h 6858000"/>
              <a:gd name="connsiteX7" fmla="*/ 5277096 w 6021734"/>
              <a:gd name="connsiteY7" fmla="*/ 5768788 h 6858000"/>
              <a:gd name="connsiteX8" fmla="*/ 5286380 w 6021734"/>
              <a:gd name="connsiteY8" fmla="*/ 6858000 h 6858000"/>
              <a:gd name="connsiteX9" fmla="*/ 0 w 6021734"/>
              <a:gd name="connsiteY9" fmla="*/ 6858000 h 6858000"/>
              <a:gd name="connsiteX10" fmla="*/ 0 w 6021734"/>
              <a:gd name="connsiteY10"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274314"/>
              <a:gd name="connsiteY0" fmla="*/ 6188 h 6864188"/>
              <a:gd name="connsiteX1" fmla="*/ 5286380 w 6274314"/>
              <a:gd name="connsiteY1" fmla="*/ 6188 h 6864188"/>
              <a:gd name="connsiteX2" fmla="*/ 5927604 w 6274314"/>
              <a:gd name="connsiteY2" fmla="*/ 145676 h 6864188"/>
              <a:gd name="connsiteX3" fmla="*/ 5121612 w 6274314"/>
              <a:gd name="connsiteY3" fmla="*/ 880247 h 6864188"/>
              <a:gd name="connsiteX4" fmla="*/ 5851124 w 6274314"/>
              <a:gd name="connsiteY4" fmla="*/ 1903038 h 6864188"/>
              <a:gd name="connsiteX5" fmla="*/ 5442663 w 6274314"/>
              <a:gd name="connsiteY5" fmla="*/ 2950231 h 6864188"/>
              <a:gd name="connsiteX6" fmla="*/ 6021734 w 6274314"/>
              <a:gd name="connsiteY6" fmla="*/ 4567242 h 6864188"/>
              <a:gd name="connsiteX7" fmla="*/ 5277096 w 6274314"/>
              <a:gd name="connsiteY7" fmla="*/ 5774976 h 6864188"/>
              <a:gd name="connsiteX8" fmla="*/ 6186462 w 6274314"/>
              <a:gd name="connsiteY8" fmla="*/ 6482605 h 6864188"/>
              <a:gd name="connsiteX9" fmla="*/ 5286380 w 6274314"/>
              <a:gd name="connsiteY9" fmla="*/ 6864188 h 6864188"/>
              <a:gd name="connsiteX10" fmla="*/ 0 w 6274314"/>
              <a:gd name="connsiteY10" fmla="*/ 6864188 h 6864188"/>
              <a:gd name="connsiteX11" fmla="*/ 0 w 6274314"/>
              <a:gd name="connsiteY11" fmla="*/ 6188 h 6864188"/>
              <a:gd name="connsiteX0" fmla="*/ 0 w 6274314"/>
              <a:gd name="connsiteY0" fmla="*/ 6188 h 6864188"/>
              <a:gd name="connsiteX1" fmla="*/ 5286380 w 6274314"/>
              <a:gd name="connsiteY1" fmla="*/ 6188 h 6864188"/>
              <a:gd name="connsiteX2" fmla="*/ 5927604 w 6274314"/>
              <a:gd name="connsiteY2" fmla="*/ 145676 h 6864188"/>
              <a:gd name="connsiteX3" fmla="*/ 5930152 w 6274314"/>
              <a:gd name="connsiteY3" fmla="*/ 167553 h 6864188"/>
              <a:gd name="connsiteX4" fmla="*/ 5121612 w 6274314"/>
              <a:gd name="connsiteY4" fmla="*/ 880247 h 6864188"/>
              <a:gd name="connsiteX5" fmla="*/ 5851124 w 6274314"/>
              <a:gd name="connsiteY5" fmla="*/ 1903038 h 6864188"/>
              <a:gd name="connsiteX6" fmla="*/ 5442663 w 6274314"/>
              <a:gd name="connsiteY6" fmla="*/ 2950231 h 6864188"/>
              <a:gd name="connsiteX7" fmla="*/ 6021734 w 6274314"/>
              <a:gd name="connsiteY7" fmla="*/ 4567242 h 6864188"/>
              <a:gd name="connsiteX8" fmla="*/ 5277096 w 6274314"/>
              <a:gd name="connsiteY8" fmla="*/ 5774976 h 6864188"/>
              <a:gd name="connsiteX9" fmla="*/ 6186462 w 6274314"/>
              <a:gd name="connsiteY9" fmla="*/ 6482605 h 6864188"/>
              <a:gd name="connsiteX10" fmla="*/ 5286380 w 6274314"/>
              <a:gd name="connsiteY10" fmla="*/ 6864188 h 6864188"/>
              <a:gd name="connsiteX11" fmla="*/ 0 w 6274314"/>
              <a:gd name="connsiteY11" fmla="*/ 6864188 h 6864188"/>
              <a:gd name="connsiteX12" fmla="*/ 0 w 6274314"/>
              <a:gd name="connsiteY12" fmla="*/ 6188 h 6864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74314" h="6864188">
                <a:moveTo>
                  <a:pt x="0" y="6188"/>
                </a:moveTo>
                <a:lnTo>
                  <a:pt x="5286380" y="6188"/>
                </a:lnTo>
                <a:cubicBezTo>
                  <a:pt x="6274314" y="29436"/>
                  <a:pt x="5955065" y="0"/>
                  <a:pt x="5927604" y="145676"/>
                </a:cubicBezTo>
                <a:cubicBezTo>
                  <a:pt x="6034899" y="172570"/>
                  <a:pt x="6064484" y="45125"/>
                  <a:pt x="5930152" y="167553"/>
                </a:cubicBezTo>
                <a:cubicBezTo>
                  <a:pt x="5795820" y="289981"/>
                  <a:pt x="5134783" y="591000"/>
                  <a:pt x="5121612" y="880247"/>
                </a:cubicBezTo>
                <a:cubicBezTo>
                  <a:pt x="5108441" y="1169494"/>
                  <a:pt x="5797616" y="1558041"/>
                  <a:pt x="5851124" y="1903038"/>
                </a:cubicBezTo>
                <a:cubicBezTo>
                  <a:pt x="5904632" y="2248035"/>
                  <a:pt x="5414228" y="2506197"/>
                  <a:pt x="5442663" y="2950231"/>
                </a:cubicBezTo>
                <a:cubicBezTo>
                  <a:pt x="5471098" y="3394265"/>
                  <a:pt x="6049328" y="4096451"/>
                  <a:pt x="6021734" y="4567242"/>
                </a:cubicBezTo>
                <a:cubicBezTo>
                  <a:pt x="5994140" y="5038033"/>
                  <a:pt x="5404418" y="5479557"/>
                  <a:pt x="5277096" y="5774976"/>
                </a:cubicBezTo>
                <a:cubicBezTo>
                  <a:pt x="5149774" y="6070395"/>
                  <a:pt x="6184915" y="6301070"/>
                  <a:pt x="6186462" y="6482605"/>
                </a:cubicBezTo>
                <a:cubicBezTo>
                  <a:pt x="6188009" y="6664140"/>
                  <a:pt x="6162680" y="6776782"/>
                  <a:pt x="5286380" y="6864188"/>
                </a:cubicBezTo>
                <a:lnTo>
                  <a:pt x="0" y="6864188"/>
                </a:lnTo>
                <a:lnTo>
                  <a:pt x="0" y="6188"/>
                </a:lnTo>
                <a:close/>
              </a:path>
            </a:pathLst>
          </a:custGeom>
          <a:solidFill>
            <a:schemeClr val="bg1">
              <a:alpha val="60000"/>
            </a:schemeClr>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13"/>
          <p:cNvSpPr/>
          <p:nvPr userDrawn="1"/>
        </p:nvSpPr>
        <p:spPr>
          <a:xfrm flipH="1">
            <a:off x="18516" y="-138883"/>
            <a:ext cx="2080676" cy="7101123"/>
          </a:xfrm>
          <a:custGeom>
            <a:avLst/>
            <a:gdLst>
              <a:gd name="connsiteX0" fmla="*/ 0 w 8286776"/>
              <a:gd name="connsiteY0" fmla="*/ 0 h 6858000"/>
              <a:gd name="connsiteX1" fmla="*/ 8286776 w 8286776"/>
              <a:gd name="connsiteY1" fmla="*/ 0 h 6858000"/>
              <a:gd name="connsiteX2" fmla="*/ 8286776 w 8286776"/>
              <a:gd name="connsiteY2" fmla="*/ 6858000 h 6858000"/>
              <a:gd name="connsiteX3" fmla="*/ 0 w 8286776"/>
              <a:gd name="connsiteY3" fmla="*/ 6858000 h 6858000"/>
              <a:gd name="connsiteX4" fmla="*/ 0 w 8286776"/>
              <a:gd name="connsiteY4" fmla="*/ 0 h 6858000"/>
              <a:gd name="connsiteX0" fmla="*/ 0 w 8286776"/>
              <a:gd name="connsiteY0" fmla="*/ 0 h 6858000"/>
              <a:gd name="connsiteX1" fmla="*/ 8286776 w 8286776"/>
              <a:gd name="connsiteY1" fmla="*/ 0 h 6858000"/>
              <a:gd name="connsiteX2" fmla="*/ 8011051 w 8286776"/>
              <a:gd name="connsiteY2" fmla="*/ 632012 h 6858000"/>
              <a:gd name="connsiteX3" fmla="*/ 8286776 w 8286776"/>
              <a:gd name="connsiteY3" fmla="*/ 6858000 h 6858000"/>
              <a:gd name="connsiteX4" fmla="*/ 0 w 8286776"/>
              <a:gd name="connsiteY4" fmla="*/ 6858000 h 6858000"/>
              <a:gd name="connsiteX5" fmla="*/ 0 w 8286776"/>
              <a:gd name="connsiteY5" fmla="*/ 0 h 6858000"/>
              <a:gd name="connsiteX0" fmla="*/ 0 w 8871671"/>
              <a:gd name="connsiteY0" fmla="*/ 0 h 6858000"/>
              <a:gd name="connsiteX1" fmla="*/ 8286776 w 8871671"/>
              <a:gd name="connsiteY1" fmla="*/ 0 h 6858000"/>
              <a:gd name="connsiteX2" fmla="*/ 8011051 w 8871671"/>
              <a:gd name="connsiteY2" fmla="*/ 632012 h 6858000"/>
              <a:gd name="connsiteX3" fmla="*/ 8871671 w 8871671"/>
              <a:gd name="connsiteY3" fmla="*/ 632012 h 6858000"/>
              <a:gd name="connsiteX4" fmla="*/ 8286776 w 8871671"/>
              <a:gd name="connsiteY4" fmla="*/ 6858000 h 6858000"/>
              <a:gd name="connsiteX5" fmla="*/ 0 w 8871671"/>
              <a:gd name="connsiteY5" fmla="*/ 6858000 h 6858000"/>
              <a:gd name="connsiteX6" fmla="*/ 0 w 8871671"/>
              <a:gd name="connsiteY6" fmla="*/ 0 h 6858000"/>
              <a:gd name="connsiteX0" fmla="*/ 0 w 8871671"/>
              <a:gd name="connsiteY0" fmla="*/ 0 h 6858000"/>
              <a:gd name="connsiteX1" fmla="*/ 8286776 w 8871671"/>
              <a:gd name="connsiteY1" fmla="*/ 0 h 6858000"/>
              <a:gd name="connsiteX2" fmla="*/ 8011051 w 8871671"/>
              <a:gd name="connsiteY2" fmla="*/ 632012 h 6858000"/>
              <a:gd name="connsiteX3" fmla="*/ 8871671 w 8871671"/>
              <a:gd name="connsiteY3" fmla="*/ 632012 h 6858000"/>
              <a:gd name="connsiteX4" fmla="*/ 8081682 w 8871671"/>
              <a:gd name="connsiteY4" fmla="*/ 1371600 h 6858000"/>
              <a:gd name="connsiteX5" fmla="*/ 8286776 w 8871671"/>
              <a:gd name="connsiteY5" fmla="*/ 6858000 h 6858000"/>
              <a:gd name="connsiteX6" fmla="*/ 0 w 8871671"/>
              <a:gd name="connsiteY6" fmla="*/ 6858000 h 6858000"/>
              <a:gd name="connsiteX7" fmla="*/ 0 w 8871671"/>
              <a:gd name="connsiteY7" fmla="*/ 0 h 6858000"/>
              <a:gd name="connsiteX0" fmla="*/ 0 w 8992695"/>
              <a:gd name="connsiteY0" fmla="*/ 0 h 6858000"/>
              <a:gd name="connsiteX1" fmla="*/ 8286776 w 8992695"/>
              <a:gd name="connsiteY1" fmla="*/ 0 h 6858000"/>
              <a:gd name="connsiteX2" fmla="*/ 8011051 w 8992695"/>
              <a:gd name="connsiteY2" fmla="*/ 632012 h 6858000"/>
              <a:gd name="connsiteX3" fmla="*/ 8871671 w 8992695"/>
              <a:gd name="connsiteY3" fmla="*/ 632012 h 6858000"/>
              <a:gd name="connsiteX4" fmla="*/ 8081682 w 8992695"/>
              <a:gd name="connsiteY4" fmla="*/ 1371600 h 6858000"/>
              <a:gd name="connsiteX5" fmla="*/ 8992695 w 8992695"/>
              <a:gd name="connsiteY5" fmla="*/ 2514600 h 6858000"/>
              <a:gd name="connsiteX6" fmla="*/ 8286776 w 8992695"/>
              <a:gd name="connsiteY6" fmla="*/ 6858000 h 6858000"/>
              <a:gd name="connsiteX7" fmla="*/ 0 w 8992695"/>
              <a:gd name="connsiteY7" fmla="*/ 6858000 h 6858000"/>
              <a:gd name="connsiteX8" fmla="*/ 0 w 8992695"/>
              <a:gd name="connsiteY8" fmla="*/ 0 h 6858000"/>
              <a:gd name="connsiteX0" fmla="*/ 0 w 8992695"/>
              <a:gd name="connsiteY0" fmla="*/ 0 h 6858000"/>
              <a:gd name="connsiteX1" fmla="*/ 8286776 w 8992695"/>
              <a:gd name="connsiteY1" fmla="*/ 0 h 6858000"/>
              <a:gd name="connsiteX2" fmla="*/ 8011051 w 8992695"/>
              <a:gd name="connsiteY2" fmla="*/ 632012 h 6858000"/>
              <a:gd name="connsiteX3" fmla="*/ 8871671 w 8992695"/>
              <a:gd name="connsiteY3" fmla="*/ 632012 h 6858000"/>
              <a:gd name="connsiteX4" fmla="*/ 8081682 w 8992695"/>
              <a:gd name="connsiteY4" fmla="*/ 1371600 h 6858000"/>
              <a:gd name="connsiteX5" fmla="*/ 8992695 w 8992695"/>
              <a:gd name="connsiteY5" fmla="*/ 2514600 h 6858000"/>
              <a:gd name="connsiteX6" fmla="*/ 8093412 w 8992695"/>
              <a:gd name="connsiteY6" fmla="*/ 3805518 h 6858000"/>
              <a:gd name="connsiteX7" fmla="*/ 8286776 w 8992695"/>
              <a:gd name="connsiteY7" fmla="*/ 6858000 h 6858000"/>
              <a:gd name="connsiteX8" fmla="*/ 0 w 8992695"/>
              <a:gd name="connsiteY8" fmla="*/ 6858000 h 6858000"/>
              <a:gd name="connsiteX9" fmla="*/ 0 w 8992695"/>
              <a:gd name="connsiteY9" fmla="*/ 0 h 6858000"/>
              <a:gd name="connsiteX0" fmla="*/ 0 w 9059930"/>
              <a:gd name="connsiteY0" fmla="*/ 0 h 6858000"/>
              <a:gd name="connsiteX1" fmla="*/ 8286776 w 9059930"/>
              <a:gd name="connsiteY1" fmla="*/ 0 h 6858000"/>
              <a:gd name="connsiteX2" fmla="*/ 8011051 w 9059930"/>
              <a:gd name="connsiteY2" fmla="*/ 632012 h 6858000"/>
              <a:gd name="connsiteX3" fmla="*/ 8871671 w 9059930"/>
              <a:gd name="connsiteY3" fmla="*/ 632012 h 6858000"/>
              <a:gd name="connsiteX4" fmla="*/ 8081682 w 9059930"/>
              <a:gd name="connsiteY4" fmla="*/ 1371600 h 6858000"/>
              <a:gd name="connsiteX5" fmla="*/ 8992695 w 9059930"/>
              <a:gd name="connsiteY5" fmla="*/ 2514600 h 6858000"/>
              <a:gd name="connsiteX6" fmla="*/ 8093412 w 9059930"/>
              <a:gd name="connsiteY6" fmla="*/ 3805518 h 6858000"/>
              <a:gd name="connsiteX7" fmla="*/ 9059930 w 9059930"/>
              <a:gd name="connsiteY7" fmla="*/ 5405718 h 6858000"/>
              <a:gd name="connsiteX8" fmla="*/ 8286776 w 9059930"/>
              <a:gd name="connsiteY8" fmla="*/ 6858000 h 6858000"/>
              <a:gd name="connsiteX9" fmla="*/ 0 w 9059930"/>
              <a:gd name="connsiteY9" fmla="*/ 6858000 h 6858000"/>
              <a:gd name="connsiteX10" fmla="*/ 0 w 9059930"/>
              <a:gd name="connsiteY10" fmla="*/ 0 h 6858000"/>
              <a:gd name="connsiteX0" fmla="*/ 0 w 9059930"/>
              <a:gd name="connsiteY0" fmla="*/ 0 h 6858000"/>
              <a:gd name="connsiteX1" fmla="*/ 8286776 w 9059930"/>
              <a:gd name="connsiteY1" fmla="*/ 0 h 6858000"/>
              <a:gd name="connsiteX2" fmla="*/ 8011051 w 9059930"/>
              <a:gd name="connsiteY2" fmla="*/ 632012 h 6858000"/>
              <a:gd name="connsiteX3" fmla="*/ 8871671 w 9059930"/>
              <a:gd name="connsiteY3" fmla="*/ 632012 h 6858000"/>
              <a:gd name="connsiteX4" fmla="*/ 8081682 w 9059930"/>
              <a:gd name="connsiteY4" fmla="*/ 1371600 h 6858000"/>
              <a:gd name="connsiteX5" fmla="*/ 8992695 w 9059930"/>
              <a:gd name="connsiteY5" fmla="*/ 2514600 h 6858000"/>
              <a:gd name="connsiteX6" fmla="*/ 8093412 w 9059930"/>
              <a:gd name="connsiteY6" fmla="*/ 3805518 h 6858000"/>
              <a:gd name="connsiteX7" fmla="*/ 9059930 w 9059930"/>
              <a:gd name="connsiteY7" fmla="*/ 5405718 h 6858000"/>
              <a:gd name="connsiteX8" fmla="*/ 8286776 w 9059930"/>
              <a:gd name="connsiteY8" fmla="*/ 6858000 h 6858000"/>
              <a:gd name="connsiteX9" fmla="*/ 0 w 9059930"/>
              <a:gd name="connsiteY9" fmla="*/ 6858000 h 6858000"/>
              <a:gd name="connsiteX10" fmla="*/ 0 w 9059930"/>
              <a:gd name="connsiteY10" fmla="*/ 0 h 6858000"/>
              <a:gd name="connsiteX0" fmla="*/ 0 w 9059930"/>
              <a:gd name="connsiteY0" fmla="*/ 0 h 6858000"/>
              <a:gd name="connsiteX1" fmla="*/ 8286776 w 9059930"/>
              <a:gd name="connsiteY1" fmla="*/ 0 h 6858000"/>
              <a:gd name="connsiteX2" fmla="*/ 8011051 w 9059930"/>
              <a:gd name="connsiteY2" fmla="*/ 632012 h 6858000"/>
              <a:gd name="connsiteX3" fmla="*/ 8871671 w 9059930"/>
              <a:gd name="connsiteY3" fmla="*/ 632012 h 6858000"/>
              <a:gd name="connsiteX4" fmla="*/ 8081682 w 9059930"/>
              <a:gd name="connsiteY4" fmla="*/ 1371600 h 6858000"/>
              <a:gd name="connsiteX5" fmla="*/ 8992695 w 9059930"/>
              <a:gd name="connsiteY5" fmla="*/ 2514600 h 6858000"/>
              <a:gd name="connsiteX6" fmla="*/ 8093412 w 9059930"/>
              <a:gd name="connsiteY6" fmla="*/ 3805518 h 6858000"/>
              <a:gd name="connsiteX7" fmla="*/ 9059930 w 9059930"/>
              <a:gd name="connsiteY7" fmla="*/ 5405718 h 6858000"/>
              <a:gd name="connsiteX8" fmla="*/ 8286776 w 9059930"/>
              <a:gd name="connsiteY8" fmla="*/ 6858000 h 6858000"/>
              <a:gd name="connsiteX9" fmla="*/ 0 w 9059930"/>
              <a:gd name="connsiteY9" fmla="*/ 6858000 h 6858000"/>
              <a:gd name="connsiteX10" fmla="*/ 0 w 9059930"/>
              <a:gd name="connsiteY10" fmla="*/ 0 h 6858000"/>
              <a:gd name="connsiteX0" fmla="*/ 0 w 9059930"/>
              <a:gd name="connsiteY0" fmla="*/ 0 h 6858000"/>
              <a:gd name="connsiteX1" fmla="*/ 8286776 w 9059930"/>
              <a:gd name="connsiteY1" fmla="*/ 0 h 6858000"/>
              <a:gd name="connsiteX2" fmla="*/ 8011051 w 9059930"/>
              <a:gd name="connsiteY2" fmla="*/ 632012 h 6858000"/>
              <a:gd name="connsiteX3" fmla="*/ 8871671 w 9059930"/>
              <a:gd name="connsiteY3" fmla="*/ 632012 h 6858000"/>
              <a:gd name="connsiteX4" fmla="*/ 8081682 w 9059930"/>
              <a:gd name="connsiteY4" fmla="*/ 1371600 h 6858000"/>
              <a:gd name="connsiteX5" fmla="*/ 8992695 w 9059930"/>
              <a:gd name="connsiteY5" fmla="*/ 2514600 h 6858000"/>
              <a:gd name="connsiteX6" fmla="*/ 8093412 w 9059930"/>
              <a:gd name="connsiteY6" fmla="*/ 3805518 h 6858000"/>
              <a:gd name="connsiteX7" fmla="*/ 9059930 w 9059930"/>
              <a:gd name="connsiteY7" fmla="*/ 5405718 h 6858000"/>
              <a:gd name="connsiteX8" fmla="*/ 8286776 w 9059930"/>
              <a:gd name="connsiteY8" fmla="*/ 6858000 h 6858000"/>
              <a:gd name="connsiteX9" fmla="*/ 0 w 9059930"/>
              <a:gd name="connsiteY9" fmla="*/ 6858000 h 6858000"/>
              <a:gd name="connsiteX10" fmla="*/ 0 w 9059930"/>
              <a:gd name="connsiteY10" fmla="*/ 0 h 6858000"/>
              <a:gd name="connsiteX0" fmla="*/ 0 w 9621951"/>
              <a:gd name="connsiteY0" fmla="*/ 0 h 6858000"/>
              <a:gd name="connsiteX1" fmla="*/ 8286776 w 9621951"/>
              <a:gd name="connsiteY1" fmla="*/ 0 h 6858000"/>
              <a:gd name="connsiteX2" fmla="*/ 8011051 w 9621951"/>
              <a:gd name="connsiteY2" fmla="*/ 632012 h 6858000"/>
              <a:gd name="connsiteX3" fmla="*/ 8871671 w 9621951"/>
              <a:gd name="connsiteY3" fmla="*/ 632012 h 6858000"/>
              <a:gd name="connsiteX4" fmla="*/ 8081682 w 9621951"/>
              <a:gd name="connsiteY4" fmla="*/ 1371600 h 6858000"/>
              <a:gd name="connsiteX5" fmla="*/ 8992695 w 9621951"/>
              <a:gd name="connsiteY5" fmla="*/ 2514600 h 6858000"/>
              <a:gd name="connsiteX6" fmla="*/ 8093412 w 9621951"/>
              <a:gd name="connsiteY6" fmla="*/ 3805518 h 6858000"/>
              <a:gd name="connsiteX7" fmla="*/ 9059930 w 9621951"/>
              <a:gd name="connsiteY7" fmla="*/ 5405718 h 6858000"/>
              <a:gd name="connsiteX8" fmla="*/ 8286776 w 9621951"/>
              <a:gd name="connsiteY8" fmla="*/ 6858000 h 6858000"/>
              <a:gd name="connsiteX9" fmla="*/ 0 w 9621951"/>
              <a:gd name="connsiteY9" fmla="*/ 6858000 h 6858000"/>
              <a:gd name="connsiteX10" fmla="*/ 0 w 9621951"/>
              <a:gd name="connsiteY10" fmla="*/ 0 h 6858000"/>
              <a:gd name="connsiteX0" fmla="*/ 0 w 9621951"/>
              <a:gd name="connsiteY0" fmla="*/ 0 h 6858000"/>
              <a:gd name="connsiteX1" fmla="*/ 8286776 w 9621951"/>
              <a:gd name="connsiteY1" fmla="*/ 0 h 6858000"/>
              <a:gd name="connsiteX2" fmla="*/ 8011051 w 9621951"/>
              <a:gd name="connsiteY2" fmla="*/ 632012 h 6858000"/>
              <a:gd name="connsiteX3" fmla="*/ 8871671 w 9621951"/>
              <a:gd name="connsiteY3" fmla="*/ 632012 h 6858000"/>
              <a:gd name="connsiteX4" fmla="*/ 8081682 w 9621951"/>
              <a:gd name="connsiteY4" fmla="*/ 1371600 h 6858000"/>
              <a:gd name="connsiteX5" fmla="*/ 8992695 w 9621951"/>
              <a:gd name="connsiteY5" fmla="*/ 2514600 h 6858000"/>
              <a:gd name="connsiteX6" fmla="*/ 8093412 w 9621951"/>
              <a:gd name="connsiteY6" fmla="*/ 3805518 h 6858000"/>
              <a:gd name="connsiteX7" fmla="*/ 9059930 w 9621951"/>
              <a:gd name="connsiteY7" fmla="*/ 5405718 h 6858000"/>
              <a:gd name="connsiteX8" fmla="*/ 8286776 w 9621951"/>
              <a:gd name="connsiteY8" fmla="*/ 6858000 h 6858000"/>
              <a:gd name="connsiteX9" fmla="*/ 0 w 9621951"/>
              <a:gd name="connsiteY9" fmla="*/ 6858000 h 6858000"/>
              <a:gd name="connsiteX10" fmla="*/ 0 w 9621951"/>
              <a:gd name="connsiteY10" fmla="*/ 0 h 6858000"/>
              <a:gd name="connsiteX0" fmla="*/ 0 w 9621951"/>
              <a:gd name="connsiteY0" fmla="*/ 0 h 6858000"/>
              <a:gd name="connsiteX1" fmla="*/ 8286776 w 9621951"/>
              <a:gd name="connsiteY1" fmla="*/ 0 h 6858000"/>
              <a:gd name="connsiteX2" fmla="*/ 8011051 w 9621951"/>
              <a:gd name="connsiteY2" fmla="*/ 632012 h 6858000"/>
              <a:gd name="connsiteX3" fmla="*/ 8871671 w 9621951"/>
              <a:gd name="connsiteY3" fmla="*/ 632012 h 6858000"/>
              <a:gd name="connsiteX4" fmla="*/ 8081682 w 9621951"/>
              <a:gd name="connsiteY4" fmla="*/ 1371600 h 6858000"/>
              <a:gd name="connsiteX5" fmla="*/ 8992695 w 9621951"/>
              <a:gd name="connsiteY5" fmla="*/ 2514600 h 6858000"/>
              <a:gd name="connsiteX6" fmla="*/ 8093412 w 9621951"/>
              <a:gd name="connsiteY6" fmla="*/ 3805518 h 6858000"/>
              <a:gd name="connsiteX7" fmla="*/ 9059930 w 9621951"/>
              <a:gd name="connsiteY7" fmla="*/ 5405718 h 6858000"/>
              <a:gd name="connsiteX8" fmla="*/ 8286776 w 9621951"/>
              <a:gd name="connsiteY8" fmla="*/ 6858000 h 6858000"/>
              <a:gd name="connsiteX9" fmla="*/ 0 w 9621951"/>
              <a:gd name="connsiteY9" fmla="*/ 6858000 h 6858000"/>
              <a:gd name="connsiteX10" fmla="*/ 0 w 9621951"/>
              <a:gd name="connsiteY10" fmla="*/ 0 h 6858000"/>
              <a:gd name="connsiteX0" fmla="*/ 0 w 9796764"/>
              <a:gd name="connsiteY0" fmla="*/ 0 h 6858000"/>
              <a:gd name="connsiteX1" fmla="*/ 8286776 w 9796764"/>
              <a:gd name="connsiteY1" fmla="*/ 0 h 6858000"/>
              <a:gd name="connsiteX2" fmla="*/ 8011051 w 9796764"/>
              <a:gd name="connsiteY2" fmla="*/ 632012 h 6858000"/>
              <a:gd name="connsiteX3" fmla="*/ 8871671 w 9796764"/>
              <a:gd name="connsiteY3" fmla="*/ 632012 h 6858000"/>
              <a:gd name="connsiteX4" fmla="*/ 8081682 w 9796764"/>
              <a:gd name="connsiteY4" fmla="*/ 1371600 h 6858000"/>
              <a:gd name="connsiteX5" fmla="*/ 8992695 w 9796764"/>
              <a:gd name="connsiteY5" fmla="*/ 2514600 h 6858000"/>
              <a:gd name="connsiteX6" fmla="*/ 8093412 w 9796764"/>
              <a:gd name="connsiteY6" fmla="*/ 3805518 h 6858000"/>
              <a:gd name="connsiteX7" fmla="*/ 9059930 w 9796764"/>
              <a:gd name="connsiteY7" fmla="*/ 5405718 h 6858000"/>
              <a:gd name="connsiteX8" fmla="*/ 8286776 w 9796764"/>
              <a:gd name="connsiteY8" fmla="*/ 6858000 h 6858000"/>
              <a:gd name="connsiteX9" fmla="*/ 0 w 9796764"/>
              <a:gd name="connsiteY9" fmla="*/ 6858000 h 6858000"/>
              <a:gd name="connsiteX10" fmla="*/ 0 w 9796764"/>
              <a:gd name="connsiteY10" fmla="*/ 0 h 6858000"/>
              <a:gd name="connsiteX0" fmla="*/ 0 w 9826464"/>
              <a:gd name="connsiteY0" fmla="*/ 0 h 6858000"/>
              <a:gd name="connsiteX1" fmla="*/ 8286776 w 9826464"/>
              <a:gd name="connsiteY1" fmla="*/ 0 h 6858000"/>
              <a:gd name="connsiteX2" fmla="*/ 8011051 w 9826464"/>
              <a:gd name="connsiteY2" fmla="*/ 632012 h 6858000"/>
              <a:gd name="connsiteX3" fmla="*/ 8871671 w 9826464"/>
              <a:gd name="connsiteY3" fmla="*/ 632012 h 6858000"/>
              <a:gd name="connsiteX4" fmla="*/ 8081682 w 9826464"/>
              <a:gd name="connsiteY4" fmla="*/ 1371600 h 6858000"/>
              <a:gd name="connsiteX5" fmla="*/ 8992695 w 9826464"/>
              <a:gd name="connsiteY5" fmla="*/ 2514600 h 6858000"/>
              <a:gd name="connsiteX6" fmla="*/ 8093412 w 9826464"/>
              <a:gd name="connsiteY6" fmla="*/ 3805518 h 6858000"/>
              <a:gd name="connsiteX7" fmla="*/ 9059930 w 9826464"/>
              <a:gd name="connsiteY7" fmla="*/ 5405718 h 6858000"/>
              <a:gd name="connsiteX8" fmla="*/ 8380839 w 9826464"/>
              <a:gd name="connsiteY8" fmla="*/ 6030139 h 6858000"/>
              <a:gd name="connsiteX9" fmla="*/ 8286776 w 9826464"/>
              <a:gd name="connsiteY9" fmla="*/ 6858000 h 6858000"/>
              <a:gd name="connsiteX10" fmla="*/ 0 w 9826464"/>
              <a:gd name="connsiteY10" fmla="*/ 6858000 h 6858000"/>
              <a:gd name="connsiteX11" fmla="*/ 0 w 9826464"/>
              <a:gd name="connsiteY11"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992695 w 9062652"/>
              <a:gd name="connsiteY5" fmla="*/ 2514600 h 6858000"/>
              <a:gd name="connsiteX6" fmla="*/ 8752832 w 9062652"/>
              <a:gd name="connsiteY6" fmla="*/ 2980864 h 6858000"/>
              <a:gd name="connsiteX7" fmla="*/ 8093412 w 9062652"/>
              <a:gd name="connsiteY7" fmla="*/ 3805518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992695 w 9062652"/>
              <a:gd name="connsiteY5" fmla="*/ 2514600 h 6858000"/>
              <a:gd name="connsiteX6" fmla="*/ 8752832 w 9062652"/>
              <a:gd name="connsiteY6" fmla="*/ 2980864 h 6858000"/>
              <a:gd name="connsiteX7" fmla="*/ 8093412 w 9062652"/>
              <a:gd name="connsiteY7" fmla="*/ 3805518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 name="connsiteX0" fmla="*/ 0 w 9117725"/>
              <a:gd name="connsiteY0" fmla="*/ 0 h 6858000"/>
              <a:gd name="connsiteX1" fmla="*/ 8286776 w 9117725"/>
              <a:gd name="connsiteY1" fmla="*/ 0 h 6858000"/>
              <a:gd name="connsiteX2" fmla="*/ 8011051 w 9117725"/>
              <a:gd name="connsiteY2" fmla="*/ 632012 h 6858000"/>
              <a:gd name="connsiteX3" fmla="*/ 8871671 w 9117725"/>
              <a:gd name="connsiteY3" fmla="*/ 632012 h 6858000"/>
              <a:gd name="connsiteX4" fmla="*/ 8081682 w 9117725"/>
              <a:gd name="connsiteY4" fmla="*/ 1371600 h 6858000"/>
              <a:gd name="connsiteX5" fmla="*/ 8992695 w 9117725"/>
              <a:gd name="connsiteY5" fmla="*/ 2514600 h 6858000"/>
              <a:gd name="connsiteX6" fmla="*/ 8752832 w 9117725"/>
              <a:gd name="connsiteY6" fmla="*/ 2980864 h 6858000"/>
              <a:gd name="connsiteX7" fmla="*/ 8093412 w 9117725"/>
              <a:gd name="connsiteY7" fmla="*/ 3805518 h 6858000"/>
              <a:gd name="connsiteX8" fmla="*/ 9059930 w 9117725"/>
              <a:gd name="connsiteY8" fmla="*/ 5405718 h 6858000"/>
              <a:gd name="connsiteX9" fmla="*/ 8380839 w 9117725"/>
              <a:gd name="connsiteY9" fmla="*/ 6030139 h 6858000"/>
              <a:gd name="connsiteX10" fmla="*/ 8286776 w 9117725"/>
              <a:gd name="connsiteY10" fmla="*/ 6858000 h 6858000"/>
              <a:gd name="connsiteX11" fmla="*/ 0 w 9117725"/>
              <a:gd name="connsiteY11" fmla="*/ 6858000 h 6858000"/>
              <a:gd name="connsiteX12" fmla="*/ 0 w 9117725"/>
              <a:gd name="connsiteY12"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667305 w 9062652"/>
              <a:gd name="connsiteY5" fmla="*/ 2353648 h 6858000"/>
              <a:gd name="connsiteX6" fmla="*/ 8752832 w 9062652"/>
              <a:gd name="connsiteY6" fmla="*/ 2980864 h 6858000"/>
              <a:gd name="connsiteX7" fmla="*/ 8093412 w 9062652"/>
              <a:gd name="connsiteY7" fmla="*/ 3805518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 name="connsiteX0" fmla="*/ 0 w 9716950"/>
              <a:gd name="connsiteY0" fmla="*/ 0 h 6858000"/>
              <a:gd name="connsiteX1" fmla="*/ 8286776 w 9716950"/>
              <a:gd name="connsiteY1" fmla="*/ 0 h 6858000"/>
              <a:gd name="connsiteX2" fmla="*/ 8011051 w 9716950"/>
              <a:gd name="connsiteY2" fmla="*/ 632012 h 6858000"/>
              <a:gd name="connsiteX3" fmla="*/ 8871671 w 9716950"/>
              <a:gd name="connsiteY3" fmla="*/ 632012 h 6858000"/>
              <a:gd name="connsiteX4" fmla="*/ 8081682 w 9716950"/>
              <a:gd name="connsiteY4" fmla="*/ 1371600 h 6858000"/>
              <a:gd name="connsiteX5" fmla="*/ 8667305 w 9716950"/>
              <a:gd name="connsiteY5" fmla="*/ 2353648 h 6858000"/>
              <a:gd name="connsiteX6" fmla="*/ 8752832 w 9716950"/>
              <a:gd name="connsiteY6" fmla="*/ 2980864 h 6858000"/>
              <a:gd name="connsiteX7" fmla="*/ 8093412 w 9716950"/>
              <a:gd name="connsiteY7" fmla="*/ 3805518 h 6858000"/>
              <a:gd name="connsiteX8" fmla="*/ 9059930 w 9716950"/>
              <a:gd name="connsiteY8" fmla="*/ 5405718 h 6858000"/>
              <a:gd name="connsiteX9" fmla="*/ 8380839 w 9716950"/>
              <a:gd name="connsiteY9" fmla="*/ 6030139 h 6858000"/>
              <a:gd name="connsiteX10" fmla="*/ 8286776 w 9716950"/>
              <a:gd name="connsiteY10" fmla="*/ 6858000 h 6858000"/>
              <a:gd name="connsiteX11" fmla="*/ 0 w 9716950"/>
              <a:gd name="connsiteY11" fmla="*/ 6858000 h 6858000"/>
              <a:gd name="connsiteX12" fmla="*/ 0 w 9716950"/>
              <a:gd name="connsiteY12" fmla="*/ 0 h 6858000"/>
              <a:gd name="connsiteX0" fmla="*/ 0 w 9382586"/>
              <a:gd name="connsiteY0" fmla="*/ 0 h 6858000"/>
              <a:gd name="connsiteX1" fmla="*/ 8286776 w 9382586"/>
              <a:gd name="connsiteY1" fmla="*/ 0 h 6858000"/>
              <a:gd name="connsiteX2" fmla="*/ 8011051 w 9382586"/>
              <a:gd name="connsiteY2" fmla="*/ 632012 h 6858000"/>
              <a:gd name="connsiteX3" fmla="*/ 8871671 w 9382586"/>
              <a:gd name="connsiteY3" fmla="*/ 632012 h 6858000"/>
              <a:gd name="connsiteX4" fmla="*/ 8081682 w 9382586"/>
              <a:gd name="connsiteY4" fmla="*/ 1371600 h 6858000"/>
              <a:gd name="connsiteX5" fmla="*/ 8667305 w 9382586"/>
              <a:gd name="connsiteY5" fmla="*/ 2353648 h 6858000"/>
              <a:gd name="connsiteX6" fmla="*/ 8752832 w 9382586"/>
              <a:gd name="connsiteY6" fmla="*/ 2980864 h 6858000"/>
              <a:gd name="connsiteX7" fmla="*/ 8093412 w 9382586"/>
              <a:gd name="connsiteY7" fmla="*/ 3805518 h 6858000"/>
              <a:gd name="connsiteX8" fmla="*/ 9059930 w 9382586"/>
              <a:gd name="connsiteY8" fmla="*/ 5405718 h 6858000"/>
              <a:gd name="connsiteX9" fmla="*/ 8380839 w 9382586"/>
              <a:gd name="connsiteY9" fmla="*/ 6030139 h 6858000"/>
              <a:gd name="connsiteX10" fmla="*/ 8286776 w 9382586"/>
              <a:gd name="connsiteY10" fmla="*/ 6858000 h 6858000"/>
              <a:gd name="connsiteX11" fmla="*/ 0 w 9382586"/>
              <a:gd name="connsiteY11" fmla="*/ 6858000 h 6858000"/>
              <a:gd name="connsiteX12" fmla="*/ 0 w 9382586"/>
              <a:gd name="connsiteY12"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667305 w 9062652"/>
              <a:gd name="connsiteY5" fmla="*/ 2353648 h 6858000"/>
              <a:gd name="connsiteX6" fmla="*/ 8557595 w 9062652"/>
              <a:gd name="connsiteY6" fmla="*/ 3302768 h 6858000"/>
              <a:gd name="connsiteX7" fmla="*/ 8093412 w 9062652"/>
              <a:gd name="connsiteY7" fmla="*/ 3805518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667305 w 9062652"/>
              <a:gd name="connsiteY5" fmla="*/ 2353648 h 6858000"/>
              <a:gd name="connsiteX6" fmla="*/ 8557595 w 9062652"/>
              <a:gd name="connsiteY6" fmla="*/ 3302768 h 6858000"/>
              <a:gd name="connsiteX7" fmla="*/ 8093412 w 9062652"/>
              <a:gd name="connsiteY7" fmla="*/ 3805518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667305 w 9062652"/>
              <a:gd name="connsiteY5" fmla="*/ 2353648 h 6858000"/>
              <a:gd name="connsiteX6" fmla="*/ 8557595 w 9062652"/>
              <a:gd name="connsiteY6" fmla="*/ 3302768 h 6858000"/>
              <a:gd name="connsiteX7" fmla="*/ 8093411 w 9062652"/>
              <a:gd name="connsiteY7" fmla="*/ 4039630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2652" h="6858000">
                <a:moveTo>
                  <a:pt x="0" y="0"/>
                </a:moveTo>
                <a:lnTo>
                  <a:pt x="8286776" y="0"/>
                </a:lnTo>
                <a:cubicBezTo>
                  <a:pt x="9621951" y="105335"/>
                  <a:pt x="7913569" y="526677"/>
                  <a:pt x="8011051" y="632012"/>
                </a:cubicBezTo>
                <a:cubicBezTo>
                  <a:pt x="8108533" y="737347"/>
                  <a:pt x="8859899" y="508747"/>
                  <a:pt x="8871671" y="632012"/>
                </a:cubicBezTo>
                <a:cubicBezTo>
                  <a:pt x="8883443" y="755277"/>
                  <a:pt x="8115743" y="1084661"/>
                  <a:pt x="8081682" y="1371600"/>
                </a:cubicBezTo>
                <a:cubicBezTo>
                  <a:pt x="8047621" y="1658539"/>
                  <a:pt x="8587986" y="2031787"/>
                  <a:pt x="8667305" y="2353648"/>
                </a:cubicBezTo>
                <a:cubicBezTo>
                  <a:pt x="8746624" y="2675509"/>
                  <a:pt x="9097945" y="3190039"/>
                  <a:pt x="8557595" y="3302768"/>
                </a:cubicBezTo>
                <a:cubicBezTo>
                  <a:pt x="7626771" y="3620346"/>
                  <a:pt x="8009689" y="3689138"/>
                  <a:pt x="8093411" y="4039630"/>
                </a:cubicBezTo>
                <a:cubicBezTo>
                  <a:pt x="8177133" y="4390122"/>
                  <a:pt x="9012025" y="5073967"/>
                  <a:pt x="9059930" y="5405718"/>
                </a:cubicBezTo>
                <a:cubicBezTo>
                  <a:pt x="9107835" y="5737470"/>
                  <a:pt x="8509698" y="5788092"/>
                  <a:pt x="8380839" y="6030139"/>
                </a:cubicBezTo>
                <a:cubicBezTo>
                  <a:pt x="8251980" y="6272186"/>
                  <a:pt x="9826464" y="6779559"/>
                  <a:pt x="8286776" y="6858000"/>
                </a:cubicBezTo>
                <a:lnTo>
                  <a:pt x="0" y="6858000"/>
                </a:lnTo>
                <a:lnTo>
                  <a:pt x="0" y="0"/>
                </a:lnTo>
                <a:close/>
              </a:path>
            </a:pathLst>
          </a:custGeom>
          <a:solidFill>
            <a:schemeClr val="tx2">
              <a:lumMod val="60000"/>
              <a:lumOff val="40000"/>
            </a:schemeClr>
          </a:solidFill>
          <a:ln>
            <a:noFill/>
          </a:ln>
          <a:effectLst>
            <a:innerShdw blurRad="139700">
              <a:schemeClr val="tx1">
                <a:alpha val="8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14"/>
          <p:cNvSpPr/>
          <p:nvPr userDrawn="1"/>
        </p:nvSpPr>
        <p:spPr>
          <a:xfrm flipH="1">
            <a:off x="235082" y="-138535"/>
            <a:ext cx="1082703" cy="7100775"/>
          </a:xfrm>
          <a:custGeom>
            <a:avLst/>
            <a:gdLst>
              <a:gd name="connsiteX0" fmla="*/ 0 w 7143768"/>
              <a:gd name="connsiteY0" fmla="*/ 0 h 6858000"/>
              <a:gd name="connsiteX1" fmla="*/ 7143768 w 7143768"/>
              <a:gd name="connsiteY1" fmla="*/ 0 h 6858000"/>
              <a:gd name="connsiteX2" fmla="*/ 7143768 w 7143768"/>
              <a:gd name="connsiteY2" fmla="*/ 6858000 h 6858000"/>
              <a:gd name="connsiteX3" fmla="*/ 0 w 7143768"/>
              <a:gd name="connsiteY3" fmla="*/ 6858000 h 6858000"/>
              <a:gd name="connsiteX4" fmla="*/ 0 w 7143768"/>
              <a:gd name="connsiteY4" fmla="*/ 0 h 6858000"/>
              <a:gd name="connsiteX0" fmla="*/ 0 w 7147124"/>
              <a:gd name="connsiteY0" fmla="*/ 0 h 6858000"/>
              <a:gd name="connsiteX1" fmla="*/ 7143768 w 7147124"/>
              <a:gd name="connsiteY1" fmla="*/ 0 h 6858000"/>
              <a:gd name="connsiteX2" fmla="*/ 6725175 w 7147124"/>
              <a:gd name="connsiteY2" fmla="*/ 753035 h 6858000"/>
              <a:gd name="connsiteX3" fmla="*/ 7143768 w 7147124"/>
              <a:gd name="connsiteY3" fmla="*/ 6858000 h 6858000"/>
              <a:gd name="connsiteX4" fmla="*/ 0 w 7147124"/>
              <a:gd name="connsiteY4" fmla="*/ 6858000 h 6858000"/>
              <a:gd name="connsiteX5" fmla="*/ 0 w 7147124"/>
              <a:gd name="connsiteY5" fmla="*/ 0 h 6858000"/>
              <a:gd name="connsiteX0" fmla="*/ 0 w 8273321"/>
              <a:gd name="connsiteY0" fmla="*/ 0 h 6858000"/>
              <a:gd name="connsiteX1" fmla="*/ 7143768 w 8273321"/>
              <a:gd name="connsiteY1" fmla="*/ 0 h 6858000"/>
              <a:gd name="connsiteX2" fmla="*/ 6725175 w 8273321"/>
              <a:gd name="connsiteY2" fmla="*/ 753035 h 6858000"/>
              <a:gd name="connsiteX3" fmla="*/ 7205914 w 8273321"/>
              <a:gd name="connsiteY3" fmla="*/ 2124635 h 6858000"/>
              <a:gd name="connsiteX4" fmla="*/ 7143768 w 8273321"/>
              <a:gd name="connsiteY4" fmla="*/ 6858000 h 6858000"/>
              <a:gd name="connsiteX5" fmla="*/ 0 w 8273321"/>
              <a:gd name="connsiteY5" fmla="*/ 6858000 h 6858000"/>
              <a:gd name="connsiteX6" fmla="*/ 0 w 8273321"/>
              <a:gd name="connsiteY6" fmla="*/ 0 h 6858000"/>
              <a:gd name="connsiteX0" fmla="*/ 0 w 8273321"/>
              <a:gd name="connsiteY0" fmla="*/ 0 h 6858000"/>
              <a:gd name="connsiteX1" fmla="*/ 7143768 w 8273321"/>
              <a:gd name="connsiteY1" fmla="*/ 0 h 6858000"/>
              <a:gd name="connsiteX2" fmla="*/ 6725175 w 8273321"/>
              <a:gd name="connsiteY2" fmla="*/ 753035 h 6858000"/>
              <a:gd name="connsiteX3" fmla="*/ 7205914 w 8273321"/>
              <a:gd name="connsiteY3" fmla="*/ 2124635 h 6858000"/>
              <a:gd name="connsiteX4" fmla="*/ 7143768 w 8273321"/>
              <a:gd name="connsiteY4" fmla="*/ 6858000 h 6858000"/>
              <a:gd name="connsiteX5" fmla="*/ 0 w 8273321"/>
              <a:gd name="connsiteY5" fmla="*/ 6858000 h 6858000"/>
              <a:gd name="connsiteX6" fmla="*/ 0 w 8273321"/>
              <a:gd name="connsiteY6" fmla="*/ 0 h 6858000"/>
              <a:gd name="connsiteX0" fmla="*/ 0 w 8360727"/>
              <a:gd name="connsiteY0" fmla="*/ 0 h 6858000"/>
              <a:gd name="connsiteX1" fmla="*/ 7143768 w 8360727"/>
              <a:gd name="connsiteY1" fmla="*/ 0 h 6858000"/>
              <a:gd name="connsiteX2" fmla="*/ 6725175 w 8360727"/>
              <a:gd name="connsiteY2" fmla="*/ 753035 h 6858000"/>
              <a:gd name="connsiteX3" fmla="*/ 7205914 w 8360727"/>
              <a:gd name="connsiteY3" fmla="*/ 2124635 h 6858000"/>
              <a:gd name="connsiteX4" fmla="*/ 7730349 w 8360727"/>
              <a:gd name="connsiteY4" fmla="*/ 2689412 h 6858000"/>
              <a:gd name="connsiteX5" fmla="*/ 7143768 w 8360727"/>
              <a:gd name="connsiteY5" fmla="*/ 6858000 h 6858000"/>
              <a:gd name="connsiteX6" fmla="*/ 0 w 8360727"/>
              <a:gd name="connsiteY6" fmla="*/ 6858000 h 6858000"/>
              <a:gd name="connsiteX7" fmla="*/ 0 w 8360727"/>
              <a:gd name="connsiteY7" fmla="*/ 0 h 6858000"/>
              <a:gd name="connsiteX0" fmla="*/ 0 w 8452615"/>
              <a:gd name="connsiteY0" fmla="*/ 0 h 6858000"/>
              <a:gd name="connsiteX1" fmla="*/ 7143768 w 8452615"/>
              <a:gd name="connsiteY1" fmla="*/ 0 h 6858000"/>
              <a:gd name="connsiteX2" fmla="*/ 6725175 w 8452615"/>
              <a:gd name="connsiteY2" fmla="*/ 753035 h 6858000"/>
              <a:gd name="connsiteX3" fmla="*/ 7205914 w 8452615"/>
              <a:gd name="connsiteY3" fmla="*/ 2124635 h 6858000"/>
              <a:gd name="connsiteX4" fmla="*/ 7730349 w 8452615"/>
              <a:gd name="connsiteY4" fmla="*/ 2689412 h 6858000"/>
              <a:gd name="connsiteX5" fmla="*/ 6924356 w 8452615"/>
              <a:gd name="connsiteY5" fmla="*/ 4007224 h 6858000"/>
              <a:gd name="connsiteX6" fmla="*/ 7143768 w 8452615"/>
              <a:gd name="connsiteY6" fmla="*/ 6858000 h 6858000"/>
              <a:gd name="connsiteX7" fmla="*/ 0 w 8452615"/>
              <a:gd name="connsiteY7" fmla="*/ 6858000 h 6858000"/>
              <a:gd name="connsiteX8" fmla="*/ 0 w 8452615"/>
              <a:gd name="connsiteY8" fmla="*/ 0 h 6858000"/>
              <a:gd name="connsiteX0" fmla="*/ 0 w 8452615"/>
              <a:gd name="connsiteY0" fmla="*/ 0 h 6858000"/>
              <a:gd name="connsiteX1" fmla="*/ 7143768 w 8452615"/>
              <a:gd name="connsiteY1" fmla="*/ 0 h 6858000"/>
              <a:gd name="connsiteX2" fmla="*/ 6725175 w 8452615"/>
              <a:gd name="connsiteY2" fmla="*/ 753035 h 6858000"/>
              <a:gd name="connsiteX3" fmla="*/ 7197508 w 8452615"/>
              <a:gd name="connsiteY3" fmla="*/ 1532965 h 6858000"/>
              <a:gd name="connsiteX4" fmla="*/ 7205914 w 8452615"/>
              <a:gd name="connsiteY4" fmla="*/ 2124635 h 6858000"/>
              <a:gd name="connsiteX5" fmla="*/ 7730349 w 8452615"/>
              <a:gd name="connsiteY5" fmla="*/ 2689412 h 6858000"/>
              <a:gd name="connsiteX6" fmla="*/ 6924356 w 8452615"/>
              <a:gd name="connsiteY6" fmla="*/ 4007224 h 6858000"/>
              <a:gd name="connsiteX7" fmla="*/ 7143768 w 8452615"/>
              <a:gd name="connsiteY7" fmla="*/ 6858000 h 6858000"/>
              <a:gd name="connsiteX8" fmla="*/ 0 w 8452615"/>
              <a:gd name="connsiteY8" fmla="*/ 6858000 h 6858000"/>
              <a:gd name="connsiteX9" fmla="*/ 0 w 8452615"/>
              <a:gd name="connsiteY9" fmla="*/ 0 h 6858000"/>
              <a:gd name="connsiteX0" fmla="*/ 0 w 8405550"/>
              <a:gd name="connsiteY0" fmla="*/ 0 h 6858000"/>
              <a:gd name="connsiteX1" fmla="*/ 7143768 w 8405550"/>
              <a:gd name="connsiteY1" fmla="*/ 0 h 6858000"/>
              <a:gd name="connsiteX2" fmla="*/ 6725175 w 8405550"/>
              <a:gd name="connsiteY2" fmla="*/ 753035 h 6858000"/>
              <a:gd name="connsiteX3" fmla="*/ 7197508 w 8405550"/>
              <a:gd name="connsiteY3" fmla="*/ 1532965 h 6858000"/>
              <a:gd name="connsiteX4" fmla="*/ 7205914 w 8405550"/>
              <a:gd name="connsiteY4" fmla="*/ 2124635 h 6858000"/>
              <a:gd name="connsiteX5" fmla="*/ 7730349 w 8405550"/>
              <a:gd name="connsiteY5" fmla="*/ 2689412 h 6858000"/>
              <a:gd name="connsiteX6" fmla="*/ 6924356 w 8405550"/>
              <a:gd name="connsiteY6" fmla="*/ 4007224 h 6858000"/>
              <a:gd name="connsiteX7" fmla="*/ 6856282 w 8405550"/>
              <a:gd name="connsiteY7" fmla="*/ 5674659 h 6858000"/>
              <a:gd name="connsiteX8" fmla="*/ 7143768 w 8405550"/>
              <a:gd name="connsiteY8" fmla="*/ 6858000 h 6858000"/>
              <a:gd name="connsiteX9" fmla="*/ 0 w 8405550"/>
              <a:gd name="connsiteY9" fmla="*/ 6858000 h 6858000"/>
              <a:gd name="connsiteX10" fmla="*/ 0 w 8405550"/>
              <a:gd name="connsiteY10" fmla="*/ 0 h 6858000"/>
              <a:gd name="connsiteX0" fmla="*/ 0 w 8405550"/>
              <a:gd name="connsiteY0" fmla="*/ 0 h 6858000"/>
              <a:gd name="connsiteX1" fmla="*/ 7143768 w 8405550"/>
              <a:gd name="connsiteY1" fmla="*/ 0 h 6858000"/>
              <a:gd name="connsiteX2" fmla="*/ 6725175 w 8405550"/>
              <a:gd name="connsiteY2" fmla="*/ 753035 h 6858000"/>
              <a:gd name="connsiteX3" fmla="*/ 7197508 w 8405550"/>
              <a:gd name="connsiteY3" fmla="*/ 1532965 h 6858000"/>
              <a:gd name="connsiteX4" fmla="*/ 7205914 w 8405550"/>
              <a:gd name="connsiteY4" fmla="*/ 2124635 h 6858000"/>
              <a:gd name="connsiteX5" fmla="*/ 7730349 w 8405550"/>
              <a:gd name="connsiteY5" fmla="*/ 2689412 h 6858000"/>
              <a:gd name="connsiteX6" fmla="*/ 6924356 w 8405550"/>
              <a:gd name="connsiteY6" fmla="*/ 4007224 h 6858000"/>
              <a:gd name="connsiteX7" fmla="*/ 7831206 w 8405550"/>
              <a:gd name="connsiteY7" fmla="*/ 4746812 h 6858000"/>
              <a:gd name="connsiteX8" fmla="*/ 6856282 w 8405550"/>
              <a:gd name="connsiteY8" fmla="*/ 5674659 h 6858000"/>
              <a:gd name="connsiteX9" fmla="*/ 7143768 w 8405550"/>
              <a:gd name="connsiteY9" fmla="*/ 6858000 h 6858000"/>
              <a:gd name="connsiteX10" fmla="*/ 0 w 8405550"/>
              <a:gd name="connsiteY10" fmla="*/ 6858000 h 6858000"/>
              <a:gd name="connsiteX11" fmla="*/ 0 w 8405550"/>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5550" h="6858000">
                <a:moveTo>
                  <a:pt x="0" y="0"/>
                </a:moveTo>
                <a:lnTo>
                  <a:pt x="7143768" y="0"/>
                </a:lnTo>
                <a:cubicBezTo>
                  <a:pt x="8264631" y="125506"/>
                  <a:pt x="6786250" y="398929"/>
                  <a:pt x="6725175" y="753035"/>
                </a:cubicBezTo>
                <a:cubicBezTo>
                  <a:pt x="6686512" y="1008529"/>
                  <a:pt x="7117385" y="1304365"/>
                  <a:pt x="7197508" y="1532965"/>
                </a:cubicBezTo>
                <a:cubicBezTo>
                  <a:pt x="7277631" y="1761565"/>
                  <a:pt x="7117107" y="1931894"/>
                  <a:pt x="7205914" y="2124635"/>
                </a:cubicBezTo>
                <a:cubicBezTo>
                  <a:pt x="7294721" y="2317376"/>
                  <a:pt x="7777275" y="2375647"/>
                  <a:pt x="7730349" y="2689412"/>
                </a:cubicBezTo>
                <a:cubicBezTo>
                  <a:pt x="7683423" y="3003177"/>
                  <a:pt x="6907547" y="3664324"/>
                  <a:pt x="6924356" y="4007224"/>
                </a:cubicBezTo>
                <a:cubicBezTo>
                  <a:pt x="6941165" y="4350124"/>
                  <a:pt x="7842552" y="4468906"/>
                  <a:pt x="7831206" y="4746812"/>
                </a:cubicBezTo>
                <a:cubicBezTo>
                  <a:pt x="7819860" y="5024718"/>
                  <a:pt x="6970855" y="5322794"/>
                  <a:pt x="6856282" y="5674659"/>
                </a:cubicBezTo>
                <a:cubicBezTo>
                  <a:pt x="6741709" y="6026524"/>
                  <a:pt x="8405550" y="6660777"/>
                  <a:pt x="7143768" y="6858000"/>
                </a:cubicBezTo>
                <a:lnTo>
                  <a:pt x="0" y="6858000"/>
                </a:lnTo>
                <a:lnTo>
                  <a:pt x="0" y="0"/>
                </a:lnTo>
                <a:close/>
              </a:path>
            </a:pathLst>
          </a:custGeom>
          <a:solidFill>
            <a:schemeClr val="tx2">
              <a:lumMod val="20000"/>
              <a:lumOff val="80000"/>
            </a:schemeClr>
          </a:solidFill>
          <a:ln>
            <a:noFill/>
          </a:ln>
          <a:effectLst>
            <a:innerShdw blurRad="165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15"/>
          <p:cNvSpPr/>
          <p:nvPr userDrawn="1"/>
        </p:nvSpPr>
        <p:spPr>
          <a:xfrm flipH="1">
            <a:off x="289641" y="-242596"/>
            <a:ext cx="2290792" cy="7459185"/>
          </a:xfrm>
          <a:custGeom>
            <a:avLst/>
            <a:gdLst>
              <a:gd name="connsiteX0" fmla="*/ 0 w 6000760"/>
              <a:gd name="connsiteY0" fmla="*/ 0 h 6858000"/>
              <a:gd name="connsiteX1" fmla="*/ 6000760 w 6000760"/>
              <a:gd name="connsiteY1" fmla="*/ 0 h 6858000"/>
              <a:gd name="connsiteX2" fmla="*/ 6000760 w 6000760"/>
              <a:gd name="connsiteY2" fmla="*/ 6858000 h 6858000"/>
              <a:gd name="connsiteX3" fmla="*/ 0 w 6000760"/>
              <a:gd name="connsiteY3" fmla="*/ 6858000 h 6858000"/>
              <a:gd name="connsiteX4" fmla="*/ 0 w 6000760"/>
              <a:gd name="connsiteY4" fmla="*/ 0 h 6858000"/>
              <a:gd name="connsiteX0" fmla="*/ 0 w 6004118"/>
              <a:gd name="connsiteY0" fmla="*/ 0 h 6858000"/>
              <a:gd name="connsiteX1" fmla="*/ 6000760 w 6004118"/>
              <a:gd name="connsiteY1" fmla="*/ 0 h 6858000"/>
              <a:gd name="connsiteX2" fmla="*/ 5296423 w 6004118"/>
              <a:gd name="connsiteY2" fmla="*/ 805961 h 6858000"/>
              <a:gd name="connsiteX3" fmla="*/ 6000760 w 6004118"/>
              <a:gd name="connsiteY3" fmla="*/ 6858000 h 6858000"/>
              <a:gd name="connsiteX4" fmla="*/ 0 w 6004118"/>
              <a:gd name="connsiteY4" fmla="*/ 6858000 h 6858000"/>
              <a:gd name="connsiteX5" fmla="*/ 0 w 6004118"/>
              <a:gd name="connsiteY5" fmla="*/ 0 h 6858000"/>
              <a:gd name="connsiteX0" fmla="*/ 0 w 6892748"/>
              <a:gd name="connsiteY0" fmla="*/ 0 h 6858000"/>
              <a:gd name="connsiteX1" fmla="*/ 6000760 w 6892748"/>
              <a:gd name="connsiteY1" fmla="*/ 0 h 6858000"/>
              <a:gd name="connsiteX2" fmla="*/ 5296423 w 6892748"/>
              <a:gd name="connsiteY2" fmla="*/ 805961 h 6858000"/>
              <a:gd name="connsiteX3" fmla="*/ 5994839 w 6892748"/>
              <a:gd name="connsiteY3" fmla="*/ 1801906 h 6858000"/>
              <a:gd name="connsiteX4" fmla="*/ 6000760 w 6892748"/>
              <a:gd name="connsiteY4" fmla="*/ 6858000 h 6858000"/>
              <a:gd name="connsiteX5" fmla="*/ 0 w 6892748"/>
              <a:gd name="connsiteY5" fmla="*/ 6858000 h 6858000"/>
              <a:gd name="connsiteX6" fmla="*/ 0 w 6892748"/>
              <a:gd name="connsiteY6" fmla="*/ 0 h 6858000"/>
              <a:gd name="connsiteX0" fmla="*/ 0 w 6000760"/>
              <a:gd name="connsiteY0" fmla="*/ 0 h 6858000"/>
              <a:gd name="connsiteX1" fmla="*/ 6000760 w 6000760"/>
              <a:gd name="connsiteY1" fmla="*/ 0 h 6858000"/>
              <a:gd name="connsiteX2" fmla="*/ 5296423 w 6000760"/>
              <a:gd name="connsiteY2" fmla="*/ 805961 h 6858000"/>
              <a:gd name="connsiteX3" fmla="*/ 5994839 w 6000760"/>
              <a:gd name="connsiteY3" fmla="*/ 1801906 h 6858000"/>
              <a:gd name="connsiteX4" fmla="*/ 6000760 w 6000760"/>
              <a:gd name="connsiteY4" fmla="*/ 6858000 h 6858000"/>
              <a:gd name="connsiteX5" fmla="*/ 0 w 6000760"/>
              <a:gd name="connsiteY5" fmla="*/ 6858000 h 6858000"/>
              <a:gd name="connsiteX6" fmla="*/ 0 w 6000760"/>
              <a:gd name="connsiteY6" fmla="*/ 0 h 6858000"/>
              <a:gd name="connsiteX0" fmla="*/ 0 w 6000760"/>
              <a:gd name="connsiteY0" fmla="*/ 0 h 6858000"/>
              <a:gd name="connsiteX1" fmla="*/ 6000760 w 6000760"/>
              <a:gd name="connsiteY1" fmla="*/ 0 h 6858000"/>
              <a:gd name="connsiteX2" fmla="*/ 5296423 w 6000760"/>
              <a:gd name="connsiteY2" fmla="*/ 805961 h 6858000"/>
              <a:gd name="connsiteX3" fmla="*/ 5994839 w 6000760"/>
              <a:gd name="connsiteY3" fmla="*/ 1801906 h 6858000"/>
              <a:gd name="connsiteX4" fmla="*/ 6000760 w 6000760"/>
              <a:gd name="connsiteY4" fmla="*/ 6858000 h 6858000"/>
              <a:gd name="connsiteX5" fmla="*/ 0 w 6000760"/>
              <a:gd name="connsiteY5" fmla="*/ 6858000 h 6858000"/>
              <a:gd name="connsiteX6" fmla="*/ 0 w 6000760"/>
              <a:gd name="connsiteY6" fmla="*/ 0 h 6858000"/>
              <a:gd name="connsiteX0" fmla="*/ 0 w 6998083"/>
              <a:gd name="connsiteY0" fmla="*/ 0 h 6858000"/>
              <a:gd name="connsiteX1" fmla="*/ 6000760 w 6998083"/>
              <a:gd name="connsiteY1" fmla="*/ 0 h 6858000"/>
              <a:gd name="connsiteX2" fmla="*/ 5296423 w 6998083"/>
              <a:gd name="connsiteY2" fmla="*/ 805961 h 6858000"/>
              <a:gd name="connsiteX3" fmla="*/ 5994839 w 6998083"/>
              <a:gd name="connsiteY3" fmla="*/ 1801906 h 6858000"/>
              <a:gd name="connsiteX4" fmla="*/ 5626719 w 6998083"/>
              <a:gd name="connsiteY4" fmla="*/ 3065929 h 6858000"/>
              <a:gd name="connsiteX5" fmla="*/ 6000760 w 6998083"/>
              <a:gd name="connsiteY5" fmla="*/ 6858000 h 6858000"/>
              <a:gd name="connsiteX6" fmla="*/ 0 w 6998083"/>
              <a:gd name="connsiteY6" fmla="*/ 6858000 h 6858000"/>
              <a:gd name="connsiteX7" fmla="*/ 0 w 6998083"/>
              <a:gd name="connsiteY7" fmla="*/ 0 h 6858000"/>
              <a:gd name="connsiteX0" fmla="*/ 0 w 6998083"/>
              <a:gd name="connsiteY0" fmla="*/ 0 h 6858000"/>
              <a:gd name="connsiteX1" fmla="*/ 6000760 w 6998083"/>
              <a:gd name="connsiteY1" fmla="*/ 0 h 6858000"/>
              <a:gd name="connsiteX2" fmla="*/ 5296423 w 6998083"/>
              <a:gd name="connsiteY2" fmla="*/ 805961 h 6858000"/>
              <a:gd name="connsiteX3" fmla="*/ 5994839 w 6998083"/>
              <a:gd name="connsiteY3" fmla="*/ 1801906 h 6858000"/>
              <a:gd name="connsiteX4" fmla="*/ 5626719 w 6998083"/>
              <a:gd name="connsiteY4" fmla="*/ 3065929 h 6858000"/>
              <a:gd name="connsiteX5" fmla="*/ 6000760 w 6998083"/>
              <a:gd name="connsiteY5" fmla="*/ 6858000 h 6858000"/>
              <a:gd name="connsiteX6" fmla="*/ 0 w 6998083"/>
              <a:gd name="connsiteY6" fmla="*/ 6858000 h 6858000"/>
              <a:gd name="connsiteX7" fmla="*/ 0 w 6998083"/>
              <a:gd name="connsiteY7" fmla="*/ 0 h 6858000"/>
              <a:gd name="connsiteX0" fmla="*/ 0 w 7013772"/>
              <a:gd name="connsiteY0" fmla="*/ 0 h 6858000"/>
              <a:gd name="connsiteX1" fmla="*/ 6000760 w 7013772"/>
              <a:gd name="connsiteY1" fmla="*/ 0 h 6858000"/>
              <a:gd name="connsiteX2" fmla="*/ 5296423 w 7013772"/>
              <a:gd name="connsiteY2" fmla="*/ 805961 h 6858000"/>
              <a:gd name="connsiteX3" fmla="*/ 5994839 w 7013772"/>
              <a:gd name="connsiteY3" fmla="*/ 1801906 h 6858000"/>
              <a:gd name="connsiteX4" fmla="*/ 5626719 w 7013772"/>
              <a:gd name="connsiteY4" fmla="*/ 3065929 h 6858000"/>
              <a:gd name="connsiteX5" fmla="*/ 6292353 w 7013772"/>
              <a:gd name="connsiteY5" fmla="*/ 4719918 h 6858000"/>
              <a:gd name="connsiteX6" fmla="*/ 6000760 w 7013772"/>
              <a:gd name="connsiteY6" fmla="*/ 6858000 h 6858000"/>
              <a:gd name="connsiteX7" fmla="*/ 0 w 7013772"/>
              <a:gd name="connsiteY7" fmla="*/ 6858000 h 6858000"/>
              <a:gd name="connsiteX8" fmla="*/ 0 w 7013772"/>
              <a:gd name="connsiteY8" fmla="*/ 0 h 6858000"/>
              <a:gd name="connsiteX0" fmla="*/ 0 w 7085489"/>
              <a:gd name="connsiteY0" fmla="*/ 0 h 6858000"/>
              <a:gd name="connsiteX1" fmla="*/ 6000760 w 7085489"/>
              <a:gd name="connsiteY1" fmla="*/ 0 h 6858000"/>
              <a:gd name="connsiteX2" fmla="*/ 5296423 w 7085489"/>
              <a:gd name="connsiteY2" fmla="*/ 805961 h 6858000"/>
              <a:gd name="connsiteX3" fmla="*/ 5994839 w 7085489"/>
              <a:gd name="connsiteY3" fmla="*/ 1801906 h 6858000"/>
              <a:gd name="connsiteX4" fmla="*/ 5626719 w 7085489"/>
              <a:gd name="connsiteY4" fmla="*/ 3065929 h 6858000"/>
              <a:gd name="connsiteX5" fmla="*/ 6292353 w 7085489"/>
              <a:gd name="connsiteY5" fmla="*/ 4719918 h 6858000"/>
              <a:gd name="connsiteX6" fmla="*/ 5722525 w 7085489"/>
              <a:gd name="connsiteY6" fmla="*/ 5701553 h 6858000"/>
              <a:gd name="connsiteX7" fmla="*/ 6000760 w 7085489"/>
              <a:gd name="connsiteY7" fmla="*/ 6858000 h 6858000"/>
              <a:gd name="connsiteX8" fmla="*/ 0 w 7085489"/>
              <a:gd name="connsiteY8" fmla="*/ 6858000 h 6858000"/>
              <a:gd name="connsiteX9" fmla="*/ 0 w 708548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85489" h="6858000">
                <a:moveTo>
                  <a:pt x="0" y="0"/>
                </a:moveTo>
                <a:lnTo>
                  <a:pt x="6000760" y="0"/>
                </a:lnTo>
                <a:cubicBezTo>
                  <a:pt x="6883497" y="134327"/>
                  <a:pt x="5297410" y="505643"/>
                  <a:pt x="5296423" y="805961"/>
                </a:cubicBezTo>
                <a:cubicBezTo>
                  <a:pt x="5295436" y="1106279"/>
                  <a:pt x="5939790" y="1425245"/>
                  <a:pt x="5994839" y="1801906"/>
                </a:cubicBezTo>
                <a:cubicBezTo>
                  <a:pt x="6109425" y="2178567"/>
                  <a:pt x="5625732" y="2223247"/>
                  <a:pt x="5626719" y="3065929"/>
                </a:cubicBezTo>
                <a:cubicBezTo>
                  <a:pt x="5640591" y="3552264"/>
                  <a:pt x="6230013" y="4087906"/>
                  <a:pt x="6292353" y="4719918"/>
                </a:cubicBezTo>
                <a:cubicBezTo>
                  <a:pt x="6439296" y="5159189"/>
                  <a:pt x="5771124" y="5345206"/>
                  <a:pt x="5722525" y="5701553"/>
                </a:cubicBezTo>
                <a:cubicBezTo>
                  <a:pt x="5673926" y="6057900"/>
                  <a:pt x="7085489" y="6665259"/>
                  <a:pt x="6000760" y="6858000"/>
                </a:cubicBezTo>
                <a:lnTo>
                  <a:pt x="0" y="6858000"/>
                </a:lnTo>
                <a:lnTo>
                  <a:pt x="0" y="0"/>
                </a:lnTo>
                <a:close/>
              </a:path>
            </a:pathLst>
          </a:custGeom>
          <a:solidFill>
            <a:schemeClr val="bg1"/>
          </a:solidFill>
          <a:ln>
            <a:noFill/>
          </a:ln>
          <a:effectLst>
            <a:innerShdw blurRad="263525" dir="156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userDrawn="1"/>
        </p:nvSpPr>
        <p:spPr>
          <a:xfrm>
            <a:off x="2274498" y="0"/>
            <a:ext cx="9992206" cy="69878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2202380" y="-71934"/>
            <a:ext cx="10198795" cy="430522"/>
          </a:xfrm>
          <a:prstGeom prst="rect">
            <a:avLst/>
          </a:prstGeom>
          <a:gradFill flip="none" rotWithShape="1">
            <a:gsLst>
              <a:gs pos="100000">
                <a:schemeClr val="tx2">
                  <a:lumMod val="60000"/>
                  <a:lumOff val="40000"/>
                </a:schemeClr>
              </a:gs>
              <a:gs pos="29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chemeClr val="tx2">
                    <a:lumMod val="20000"/>
                    <a:lumOff val="80000"/>
                  </a:schemeClr>
                </a:solidFill>
              </a:rPr>
              <a:t>OS – LIVSFORTÆLLINGER</a:t>
            </a:r>
            <a:r>
              <a:rPr lang="en-US" sz="2000" i="1" baseline="0" dirty="0" smtClean="0">
                <a:solidFill>
                  <a:schemeClr val="tx2">
                    <a:lumMod val="20000"/>
                    <a:lumOff val="80000"/>
                  </a:schemeClr>
                </a:solidFill>
              </a:rPr>
              <a:t>      </a:t>
            </a:r>
            <a:r>
              <a:rPr lang="en-US" baseline="0" dirty="0" smtClean="0">
                <a:solidFill>
                  <a:schemeClr val="tx2">
                    <a:lumMod val="60000"/>
                    <a:lumOff val="40000"/>
                  </a:schemeClr>
                </a:solidFill>
              </a:rPr>
              <a:t>.</a:t>
            </a:r>
            <a:endParaRPr lang="en-US" dirty="0">
              <a:solidFill>
                <a:schemeClr val="tx2">
                  <a:lumMod val="60000"/>
                  <a:lumOff val="40000"/>
                </a:schemeClr>
              </a:solidFill>
            </a:endParaRPr>
          </a:p>
        </p:txBody>
      </p:sp>
      <p:sp>
        <p:nvSpPr>
          <p:cNvPr id="2" name="Title 1"/>
          <p:cNvSpPr>
            <a:spLocks noGrp="1"/>
          </p:cNvSpPr>
          <p:nvPr>
            <p:ph type="title"/>
          </p:nvPr>
        </p:nvSpPr>
        <p:spPr>
          <a:xfrm>
            <a:off x="792353" y="-6182"/>
            <a:ext cx="4452748" cy="354747"/>
          </a:xfrm>
        </p:spPr>
        <p:txBody>
          <a:bodyPr/>
          <a:lstStyle>
            <a:lvl1pPr>
              <a:defRPr>
                <a:solidFill>
                  <a:schemeClr val="tx2">
                    <a:lumMod val="75000"/>
                  </a:schemeClr>
                </a:solidFill>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en-US" dirty="0"/>
          </a:p>
        </p:txBody>
      </p:sp>
      <p:sp>
        <p:nvSpPr>
          <p:cNvPr id="3" name="Footer Placeholder 2"/>
          <p:cNvSpPr>
            <a:spLocks noGrp="1"/>
          </p:cNvSpPr>
          <p:nvPr>
            <p:ph type="ftr" sz="quarter" idx="10"/>
          </p:nvPr>
        </p:nvSpPr>
        <p:spPr>
          <a:xfrm>
            <a:off x="4823542" y="-24399"/>
            <a:ext cx="3166497" cy="365125"/>
          </a:xfrm>
        </p:spPr>
        <p:txBody>
          <a:bodyPr/>
          <a:lstStyle>
            <a:lvl1pPr>
              <a:defRPr>
                <a:solidFill>
                  <a:schemeClr val="tx2">
                    <a:lumMod val="40000"/>
                    <a:lumOff val="60000"/>
                  </a:schemeClr>
                </a:solidFill>
              </a:defRPr>
            </a:lvl1pPr>
          </a:lstStyle>
          <a:p>
            <a:r>
              <a:rPr lang="en-US" smtClean="0"/>
              <a:t>Dit navn her</a:t>
            </a:r>
            <a:endParaRPr lang="en-US" dirty="0"/>
          </a:p>
        </p:txBody>
      </p:sp>
      <p:sp>
        <p:nvSpPr>
          <p:cNvPr id="16" name="Content Placeholder 15"/>
          <p:cNvSpPr>
            <a:spLocks noGrp="1"/>
          </p:cNvSpPr>
          <p:nvPr>
            <p:ph sz="quarter" idx="11"/>
          </p:nvPr>
        </p:nvSpPr>
        <p:spPr>
          <a:xfrm>
            <a:off x="1030941" y="842430"/>
            <a:ext cx="5139765" cy="5461366"/>
          </a:xfrm>
          <a:solidFill>
            <a:schemeClr val="bg2"/>
          </a:solidFill>
          <a:effectLst>
            <a:innerShdw blurRad="111125" dist="50800" dir="13020000">
              <a:srgbClr val="000000">
                <a:alpha val="50000"/>
              </a:srgbClr>
            </a:innerShdw>
          </a:effectLst>
        </p:spPr>
        <p:txBody>
          <a:bodyPr/>
          <a:lstStyle>
            <a:lvl1pPr>
              <a:defRPr sz="2000"/>
            </a:lvl1pPr>
            <a:lvl2pPr>
              <a:defRPr sz="1800"/>
            </a:lvl2pPr>
            <a:lvl3pPr>
              <a:defRPr sz="1600"/>
            </a:lvl3pPr>
            <a:lvl4pPr>
              <a:defRPr sz="1400"/>
            </a:lvl4pPr>
            <a:lvl5pPr>
              <a:defRPr sz="1200"/>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7" name="Content Placeholder 15"/>
          <p:cNvSpPr>
            <a:spLocks noGrp="1"/>
          </p:cNvSpPr>
          <p:nvPr>
            <p:ph sz="quarter" idx="12"/>
          </p:nvPr>
        </p:nvSpPr>
        <p:spPr>
          <a:xfrm>
            <a:off x="6502402" y="854038"/>
            <a:ext cx="5286186" cy="5445162"/>
          </a:xfrm>
          <a:solidFill>
            <a:schemeClr val="bg2"/>
          </a:solidFill>
          <a:effectLst>
            <a:innerShdw blurRad="111125" dist="50800" dir="13020000">
              <a:srgbClr val="000000">
                <a:alpha val="50000"/>
              </a:srgbClr>
            </a:innerShdw>
          </a:effectLst>
        </p:spPr>
        <p:txBody>
          <a:bodyPr/>
          <a:lstStyle>
            <a:lvl1pPr>
              <a:defRPr sz="2000"/>
            </a:lvl1pPr>
            <a:lvl2pPr>
              <a:defRPr sz="1800"/>
            </a:lvl2pPr>
            <a:lvl3pPr>
              <a:defRPr sz="1600"/>
            </a:lvl3pPr>
            <a:lvl4pPr>
              <a:defRPr sz="1400"/>
            </a:lvl4pPr>
            <a:lvl5pPr>
              <a:defRPr sz="1200"/>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9" name="Text Placeholder 18"/>
          <p:cNvSpPr>
            <a:spLocks noGrp="1"/>
          </p:cNvSpPr>
          <p:nvPr>
            <p:ph type="body" sz="quarter" idx="13"/>
          </p:nvPr>
        </p:nvSpPr>
        <p:spPr>
          <a:xfrm>
            <a:off x="981871" y="438961"/>
            <a:ext cx="11041062" cy="299477"/>
          </a:xfrm>
        </p:spPr>
        <p:txBody>
          <a:bodyPr>
            <a:noAutofit/>
          </a:bodyPr>
          <a:lstStyle>
            <a:lvl1pPr>
              <a:defRPr sz="1800"/>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1" name="Rectangle 20"/>
          <p:cNvSpPr/>
          <p:nvPr userDrawn="1"/>
        </p:nvSpPr>
        <p:spPr>
          <a:xfrm>
            <a:off x="3178203" y="6514353"/>
            <a:ext cx="9088502" cy="473523"/>
          </a:xfrm>
          <a:prstGeom prst="rect">
            <a:avLst/>
          </a:prstGeom>
          <a:gradFill flip="none" rotWithShape="1">
            <a:gsLst>
              <a:gs pos="100000">
                <a:schemeClr val="tx2">
                  <a:lumMod val="60000"/>
                  <a:lumOff val="40000"/>
                </a:schemeClr>
              </a:gs>
              <a:gs pos="29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22" name="Afrundet rektangel 35">
            <a:hlinkClick r:id="" action="ppaction://hlinkshowjump?jump=previousslide" highlightClick="1"/>
          </p:cNvPr>
          <p:cNvSpPr/>
          <p:nvPr userDrawn="1"/>
        </p:nvSpPr>
        <p:spPr>
          <a:xfrm>
            <a:off x="10560324" y="6584621"/>
            <a:ext cx="749179" cy="221279"/>
          </a:xfrm>
          <a:prstGeom prst="roundRect">
            <a:avLst/>
          </a:prstGeom>
          <a:solidFill>
            <a:schemeClr val="tx2">
              <a:lumMod val="20000"/>
              <a:lumOff val="80000"/>
            </a:schemeClr>
          </a:solidFill>
          <a:ln>
            <a:solidFill>
              <a:schemeClr val="tx1"/>
            </a:solidFill>
          </a:ln>
          <a:effectLst>
            <a:outerShdw blurRad="63500" dist="12700" dir="2280000" sx="103000" sy="103000" algn="ctr" rotWithShape="0">
              <a:prstClr val="black">
                <a:alpha val="75000"/>
              </a:prstClr>
            </a:outerShdw>
          </a:effectLst>
          <a:scene3d>
            <a:camera prst="orthographicFront">
              <a:rot lat="0" lon="0" rev="0"/>
            </a:camera>
            <a:lightRig rig="soft" dir="t">
              <a:rot lat="0" lon="0" rev="0"/>
            </a:lightRig>
          </a:scene3d>
          <a:sp3d contourW="44450" prstMaterial="matte">
            <a:bevelT w="63500" h="63500" prst="coolSlant"/>
            <a:bevelB w="16510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400" dirty="0" smtClean="0">
                <a:solidFill>
                  <a:schemeClr val="tx1">
                    <a:lumMod val="95000"/>
                    <a:lumOff val="5000"/>
                  </a:schemeClr>
                </a:solidFill>
              </a:rPr>
              <a:t>Tilbage</a:t>
            </a:r>
            <a:endParaRPr lang="da-DK" sz="1400" dirty="0">
              <a:solidFill>
                <a:schemeClr val="bg1"/>
              </a:solidFill>
            </a:endParaRPr>
          </a:p>
        </p:txBody>
      </p:sp>
      <p:sp>
        <p:nvSpPr>
          <p:cNvPr id="23" name="Afrundet rektangel 35">
            <a:hlinkClick r:id="rId2" action="ppaction://hlinksldjump" highlightClick="1"/>
          </p:cNvPr>
          <p:cNvSpPr/>
          <p:nvPr userDrawn="1"/>
        </p:nvSpPr>
        <p:spPr>
          <a:xfrm>
            <a:off x="9678337" y="6584622"/>
            <a:ext cx="807472" cy="221278"/>
          </a:xfrm>
          <a:prstGeom prst="roundRect">
            <a:avLst/>
          </a:prstGeom>
          <a:solidFill>
            <a:schemeClr val="tx2">
              <a:lumMod val="20000"/>
              <a:lumOff val="80000"/>
            </a:schemeClr>
          </a:solidFill>
          <a:ln>
            <a:solidFill>
              <a:schemeClr val="tx1"/>
            </a:solidFill>
          </a:ln>
          <a:effectLst>
            <a:outerShdw blurRad="63500" dist="12700" dir="2280000" sx="103000" sy="103000" algn="ctr" rotWithShape="0">
              <a:prstClr val="black">
                <a:alpha val="75000"/>
              </a:prstClr>
            </a:outerShdw>
          </a:effectLst>
          <a:scene3d>
            <a:camera prst="orthographicFront">
              <a:rot lat="0" lon="0" rev="0"/>
            </a:camera>
            <a:lightRig rig="soft" dir="t">
              <a:rot lat="0" lon="0" rev="0"/>
            </a:lightRig>
          </a:scene3d>
          <a:sp3d contourW="44450" prstMaterial="matte">
            <a:bevelT w="63500" h="63500" prst="coolSlant"/>
            <a:bevelB w="16510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400" dirty="0" smtClean="0">
                <a:solidFill>
                  <a:schemeClr val="tx1">
                    <a:lumMod val="95000"/>
                    <a:lumOff val="5000"/>
                  </a:schemeClr>
                </a:solidFill>
              </a:rPr>
              <a:t>Oversigt</a:t>
            </a:r>
            <a:endParaRPr lang="da-DK" sz="1400" dirty="0">
              <a:solidFill>
                <a:schemeClr val="bg1"/>
              </a:solidFill>
            </a:endParaRPr>
          </a:p>
        </p:txBody>
      </p:sp>
      <p:sp>
        <p:nvSpPr>
          <p:cNvPr id="24" name="Afrundet rektangel 35">
            <a:hlinkClick r:id="" action="ppaction://hlinkshowjump?jump=nextslide" highlightClick="1"/>
          </p:cNvPr>
          <p:cNvSpPr/>
          <p:nvPr userDrawn="1"/>
        </p:nvSpPr>
        <p:spPr>
          <a:xfrm>
            <a:off x="11383512" y="6584621"/>
            <a:ext cx="749688" cy="221280"/>
          </a:xfrm>
          <a:prstGeom prst="roundRect">
            <a:avLst/>
          </a:prstGeom>
          <a:solidFill>
            <a:schemeClr val="tx2">
              <a:lumMod val="20000"/>
              <a:lumOff val="80000"/>
            </a:schemeClr>
          </a:solidFill>
          <a:ln>
            <a:solidFill>
              <a:schemeClr val="tx1"/>
            </a:solidFill>
          </a:ln>
          <a:effectLst>
            <a:outerShdw blurRad="63500" dist="12700" dir="2280000" sx="103000" sy="103000" algn="ctr" rotWithShape="0">
              <a:prstClr val="black">
                <a:alpha val="76000"/>
              </a:prstClr>
            </a:outerShdw>
          </a:effectLst>
          <a:scene3d>
            <a:camera prst="orthographicFront">
              <a:rot lat="0" lon="0" rev="0"/>
            </a:camera>
            <a:lightRig rig="soft" dir="t">
              <a:rot lat="0" lon="0" rev="0"/>
            </a:lightRig>
          </a:scene3d>
          <a:sp3d contourW="44450" prstMaterial="matte">
            <a:bevelT w="63500" h="63500" prst="coolSlant"/>
            <a:bevelB w="16510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400" dirty="0" smtClean="0">
                <a:solidFill>
                  <a:schemeClr val="tx1">
                    <a:lumMod val="95000"/>
                    <a:lumOff val="5000"/>
                  </a:schemeClr>
                </a:solidFill>
              </a:rPr>
              <a:t>Næste</a:t>
            </a:r>
            <a:endParaRPr lang="da-DK" sz="1400" dirty="0">
              <a:solidFill>
                <a:schemeClr val="bg1"/>
              </a:solidFill>
            </a:endParaRPr>
          </a:p>
        </p:txBody>
      </p:sp>
      <p:sp>
        <p:nvSpPr>
          <p:cNvPr id="25" name="Afrundet rektangel 35">
            <a:hlinkClick r:id="" action="ppaction://hlinkshowjump?jump=endshow" highlightClick="1"/>
          </p:cNvPr>
          <p:cNvSpPr/>
          <p:nvPr userDrawn="1"/>
        </p:nvSpPr>
        <p:spPr>
          <a:xfrm>
            <a:off x="8815992" y="6584619"/>
            <a:ext cx="783981" cy="221281"/>
          </a:xfrm>
          <a:prstGeom prst="roundRect">
            <a:avLst/>
          </a:prstGeom>
          <a:solidFill>
            <a:schemeClr val="tx2">
              <a:lumMod val="20000"/>
              <a:lumOff val="80000"/>
            </a:schemeClr>
          </a:solidFill>
          <a:ln>
            <a:solidFill>
              <a:schemeClr val="tx1"/>
            </a:solidFill>
          </a:ln>
          <a:effectLst>
            <a:outerShdw blurRad="63500" dist="12700" dir="2880000" sx="103000" sy="103000" algn="ctr" rotWithShape="0">
              <a:prstClr val="black">
                <a:alpha val="72000"/>
              </a:prstClr>
            </a:outerShdw>
          </a:effectLst>
          <a:scene3d>
            <a:camera prst="orthographicFront">
              <a:rot lat="0" lon="0" rev="0"/>
            </a:camera>
            <a:lightRig rig="soft" dir="t">
              <a:rot lat="0" lon="0" rev="0"/>
            </a:lightRig>
          </a:scene3d>
          <a:sp3d contourW="44450" prstMaterial="matte">
            <a:bevelT w="63500" h="63500" prst="coolSlant"/>
            <a:bevelB w="16510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400" dirty="0" smtClean="0">
                <a:solidFill>
                  <a:schemeClr val="tx1">
                    <a:lumMod val="95000"/>
                    <a:lumOff val="5000"/>
                  </a:schemeClr>
                </a:solidFill>
              </a:rPr>
              <a:t>Rediger</a:t>
            </a:r>
            <a:endParaRPr lang="da-DK" sz="1400" dirty="0">
              <a:solidFill>
                <a:schemeClr val="bg1"/>
              </a:solidFill>
            </a:endParaRPr>
          </a:p>
        </p:txBody>
      </p:sp>
      <p:sp>
        <p:nvSpPr>
          <p:cNvPr id="26" name="Slide Number Placeholder 6"/>
          <p:cNvSpPr>
            <a:spLocks noGrp="1"/>
          </p:cNvSpPr>
          <p:nvPr>
            <p:ph type="sldNum" sz="quarter" idx="14"/>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10" name="Rektangel 9"/>
          <p:cNvSpPr/>
          <p:nvPr userDrawn="1"/>
        </p:nvSpPr>
        <p:spPr>
          <a:xfrm>
            <a:off x="-194236" y="6987875"/>
            <a:ext cx="3001444" cy="319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ktangel 26"/>
          <p:cNvSpPr/>
          <p:nvPr userDrawn="1"/>
        </p:nvSpPr>
        <p:spPr>
          <a:xfrm>
            <a:off x="-194236" y="-358167"/>
            <a:ext cx="12595410" cy="319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00945676"/>
      </p:ext>
    </p:extLst>
  </p:cSld>
  <p:clrMapOvr>
    <a:masterClrMapping/>
  </p:clrMapOvr>
  <p:transition spd="med">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x indhold Kurver varm">
    <p:spTree>
      <p:nvGrpSpPr>
        <p:cNvPr id="1" name=""/>
        <p:cNvGrpSpPr/>
        <p:nvPr/>
      </p:nvGrpSpPr>
      <p:grpSpPr>
        <a:xfrm>
          <a:off x="0" y="0"/>
          <a:ext cx="0" cy="0"/>
          <a:chOff x="0" y="0"/>
          <a:chExt cx="0" cy="0"/>
        </a:xfrm>
      </p:grpSpPr>
      <p:sp>
        <p:nvSpPr>
          <p:cNvPr id="8" name="Rectangle 7"/>
          <p:cNvSpPr/>
          <p:nvPr userDrawn="1"/>
        </p:nvSpPr>
        <p:spPr>
          <a:xfrm>
            <a:off x="-194235" y="-138883"/>
            <a:ext cx="2204059" cy="7355472"/>
          </a:xfrm>
          <a:prstGeom prst="rect">
            <a:avLst/>
          </a:prstGeom>
          <a:solidFill>
            <a:schemeClr val="bg2">
              <a:lumMod val="25000"/>
            </a:schemeClr>
          </a:solidFill>
          <a:effectLst>
            <a:outerShdw blurRad="180975"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任意多边形 16"/>
          <p:cNvSpPr/>
          <p:nvPr userDrawn="1"/>
        </p:nvSpPr>
        <p:spPr>
          <a:xfrm flipH="1">
            <a:off x="499758" y="-46647"/>
            <a:ext cx="2413770" cy="7009235"/>
          </a:xfrm>
          <a:custGeom>
            <a:avLst/>
            <a:gdLst>
              <a:gd name="connsiteX0" fmla="*/ 0 w 5286380"/>
              <a:gd name="connsiteY0" fmla="*/ 0 h 6858000"/>
              <a:gd name="connsiteX1" fmla="*/ 5286380 w 5286380"/>
              <a:gd name="connsiteY1" fmla="*/ 0 h 6858000"/>
              <a:gd name="connsiteX2" fmla="*/ 5286380 w 5286380"/>
              <a:gd name="connsiteY2" fmla="*/ 6858000 h 6858000"/>
              <a:gd name="connsiteX3" fmla="*/ 0 w 5286380"/>
              <a:gd name="connsiteY3" fmla="*/ 6858000 h 6858000"/>
              <a:gd name="connsiteX4" fmla="*/ 0 w 5286380"/>
              <a:gd name="connsiteY4" fmla="*/ 0 h 6858000"/>
              <a:gd name="connsiteX0" fmla="*/ 0 w 5927604"/>
              <a:gd name="connsiteY0" fmla="*/ 0 h 6858000"/>
              <a:gd name="connsiteX1" fmla="*/ 5286380 w 5927604"/>
              <a:gd name="connsiteY1" fmla="*/ 0 h 6858000"/>
              <a:gd name="connsiteX2" fmla="*/ 5927604 w 5927604"/>
              <a:gd name="connsiteY2" fmla="*/ 139488 h 6858000"/>
              <a:gd name="connsiteX3" fmla="*/ 5286380 w 5927604"/>
              <a:gd name="connsiteY3" fmla="*/ 6858000 h 6858000"/>
              <a:gd name="connsiteX4" fmla="*/ 0 w 5927604"/>
              <a:gd name="connsiteY4" fmla="*/ 6858000 h 6858000"/>
              <a:gd name="connsiteX5" fmla="*/ 0 w 5927604"/>
              <a:gd name="connsiteY5" fmla="*/ 0 h 6858000"/>
              <a:gd name="connsiteX0" fmla="*/ 0 w 5927604"/>
              <a:gd name="connsiteY0" fmla="*/ 0 h 6858000"/>
              <a:gd name="connsiteX1" fmla="*/ 5286380 w 5927604"/>
              <a:gd name="connsiteY1" fmla="*/ 0 h 6858000"/>
              <a:gd name="connsiteX2" fmla="*/ 5927604 w 5927604"/>
              <a:gd name="connsiteY2" fmla="*/ 139488 h 6858000"/>
              <a:gd name="connsiteX3" fmla="*/ 5121612 w 5927604"/>
              <a:gd name="connsiteY3" fmla="*/ 874059 h 6858000"/>
              <a:gd name="connsiteX4" fmla="*/ 5286380 w 5927604"/>
              <a:gd name="connsiteY4" fmla="*/ 6858000 h 6858000"/>
              <a:gd name="connsiteX5" fmla="*/ 0 w 5927604"/>
              <a:gd name="connsiteY5" fmla="*/ 6858000 h 6858000"/>
              <a:gd name="connsiteX6" fmla="*/ 0 w 5927604"/>
              <a:gd name="connsiteY6" fmla="*/ 0 h 6858000"/>
              <a:gd name="connsiteX0" fmla="*/ 0 w 5927604"/>
              <a:gd name="connsiteY0" fmla="*/ 0 h 6858000"/>
              <a:gd name="connsiteX1" fmla="*/ 5286380 w 5927604"/>
              <a:gd name="connsiteY1" fmla="*/ 0 h 6858000"/>
              <a:gd name="connsiteX2" fmla="*/ 5927604 w 5927604"/>
              <a:gd name="connsiteY2" fmla="*/ 139488 h 6858000"/>
              <a:gd name="connsiteX3" fmla="*/ 5121612 w 5927604"/>
              <a:gd name="connsiteY3" fmla="*/ 874059 h 6858000"/>
              <a:gd name="connsiteX4" fmla="*/ 5851124 w 5927604"/>
              <a:gd name="connsiteY4" fmla="*/ 1896850 h 6858000"/>
              <a:gd name="connsiteX5" fmla="*/ 5286380 w 5927604"/>
              <a:gd name="connsiteY5" fmla="*/ 6858000 h 6858000"/>
              <a:gd name="connsiteX6" fmla="*/ 0 w 5927604"/>
              <a:gd name="connsiteY6" fmla="*/ 6858000 h 6858000"/>
              <a:gd name="connsiteX7" fmla="*/ 0 w 5927604"/>
              <a:gd name="connsiteY7" fmla="*/ 0 h 6858000"/>
              <a:gd name="connsiteX0" fmla="*/ 0 w 5927604"/>
              <a:gd name="connsiteY0" fmla="*/ 0 h 6858000"/>
              <a:gd name="connsiteX1" fmla="*/ 5286380 w 5927604"/>
              <a:gd name="connsiteY1" fmla="*/ 0 h 6858000"/>
              <a:gd name="connsiteX2" fmla="*/ 5927604 w 5927604"/>
              <a:gd name="connsiteY2" fmla="*/ 139488 h 6858000"/>
              <a:gd name="connsiteX3" fmla="*/ 5121612 w 5927604"/>
              <a:gd name="connsiteY3" fmla="*/ 874059 h 6858000"/>
              <a:gd name="connsiteX4" fmla="*/ 5851124 w 5927604"/>
              <a:gd name="connsiteY4" fmla="*/ 1896850 h 6858000"/>
              <a:gd name="connsiteX5" fmla="*/ 5442663 w 5927604"/>
              <a:gd name="connsiteY5" fmla="*/ 2944043 h 6858000"/>
              <a:gd name="connsiteX6" fmla="*/ 5286380 w 5927604"/>
              <a:gd name="connsiteY6" fmla="*/ 6858000 h 6858000"/>
              <a:gd name="connsiteX7" fmla="*/ 0 w 5927604"/>
              <a:gd name="connsiteY7" fmla="*/ 6858000 h 6858000"/>
              <a:gd name="connsiteX8" fmla="*/ 0 w 5927604"/>
              <a:gd name="connsiteY8" fmla="*/ 0 h 6858000"/>
              <a:gd name="connsiteX0" fmla="*/ 0 w 6021734"/>
              <a:gd name="connsiteY0" fmla="*/ 0 h 6858000"/>
              <a:gd name="connsiteX1" fmla="*/ 5286380 w 6021734"/>
              <a:gd name="connsiteY1" fmla="*/ 0 h 6858000"/>
              <a:gd name="connsiteX2" fmla="*/ 5927604 w 6021734"/>
              <a:gd name="connsiteY2" fmla="*/ 139488 h 6858000"/>
              <a:gd name="connsiteX3" fmla="*/ 5121612 w 6021734"/>
              <a:gd name="connsiteY3" fmla="*/ 874059 h 6858000"/>
              <a:gd name="connsiteX4" fmla="*/ 5851124 w 6021734"/>
              <a:gd name="connsiteY4" fmla="*/ 1896850 h 6858000"/>
              <a:gd name="connsiteX5" fmla="*/ 5442663 w 6021734"/>
              <a:gd name="connsiteY5" fmla="*/ 2944043 h 6858000"/>
              <a:gd name="connsiteX6" fmla="*/ 6021734 w 6021734"/>
              <a:gd name="connsiteY6" fmla="*/ 4561054 h 6858000"/>
              <a:gd name="connsiteX7" fmla="*/ 5286380 w 6021734"/>
              <a:gd name="connsiteY7" fmla="*/ 6858000 h 6858000"/>
              <a:gd name="connsiteX8" fmla="*/ 0 w 6021734"/>
              <a:gd name="connsiteY8" fmla="*/ 6858000 h 6858000"/>
              <a:gd name="connsiteX9" fmla="*/ 0 w 6021734"/>
              <a:gd name="connsiteY9" fmla="*/ 0 h 6858000"/>
              <a:gd name="connsiteX0" fmla="*/ 0 w 6021734"/>
              <a:gd name="connsiteY0" fmla="*/ 0 h 6858000"/>
              <a:gd name="connsiteX1" fmla="*/ 5286380 w 6021734"/>
              <a:gd name="connsiteY1" fmla="*/ 0 h 6858000"/>
              <a:gd name="connsiteX2" fmla="*/ 5927604 w 6021734"/>
              <a:gd name="connsiteY2" fmla="*/ 139488 h 6858000"/>
              <a:gd name="connsiteX3" fmla="*/ 5121612 w 6021734"/>
              <a:gd name="connsiteY3" fmla="*/ 874059 h 6858000"/>
              <a:gd name="connsiteX4" fmla="*/ 5851124 w 6021734"/>
              <a:gd name="connsiteY4" fmla="*/ 1896850 h 6858000"/>
              <a:gd name="connsiteX5" fmla="*/ 5442663 w 6021734"/>
              <a:gd name="connsiteY5" fmla="*/ 2944043 h 6858000"/>
              <a:gd name="connsiteX6" fmla="*/ 6021734 w 6021734"/>
              <a:gd name="connsiteY6" fmla="*/ 4561054 h 6858000"/>
              <a:gd name="connsiteX7" fmla="*/ 5277096 w 6021734"/>
              <a:gd name="connsiteY7" fmla="*/ 5768788 h 6858000"/>
              <a:gd name="connsiteX8" fmla="*/ 5286380 w 6021734"/>
              <a:gd name="connsiteY8" fmla="*/ 6858000 h 6858000"/>
              <a:gd name="connsiteX9" fmla="*/ 0 w 6021734"/>
              <a:gd name="connsiteY9" fmla="*/ 6858000 h 6858000"/>
              <a:gd name="connsiteX10" fmla="*/ 0 w 6021734"/>
              <a:gd name="connsiteY10"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188009"/>
              <a:gd name="connsiteY0" fmla="*/ 0 h 6858000"/>
              <a:gd name="connsiteX1" fmla="*/ 5286380 w 6188009"/>
              <a:gd name="connsiteY1" fmla="*/ 0 h 6858000"/>
              <a:gd name="connsiteX2" fmla="*/ 5927604 w 6188009"/>
              <a:gd name="connsiteY2" fmla="*/ 139488 h 6858000"/>
              <a:gd name="connsiteX3" fmla="*/ 5121612 w 6188009"/>
              <a:gd name="connsiteY3" fmla="*/ 874059 h 6858000"/>
              <a:gd name="connsiteX4" fmla="*/ 5851124 w 6188009"/>
              <a:gd name="connsiteY4" fmla="*/ 1896850 h 6858000"/>
              <a:gd name="connsiteX5" fmla="*/ 5442663 w 6188009"/>
              <a:gd name="connsiteY5" fmla="*/ 2944043 h 6858000"/>
              <a:gd name="connsiteX6" fmla="*/ 6021734 w 6188009"/>
              <a:gd name="connsiteY6" fmla="*/ 4561054 h 6858000"/>
              <a:gd name="connsiteX7" fmla="*/ 5277096 w 6188009"/>
              <a:gd name="connsiteY7" fmla="*/ 5768788 h 6858000"/>
              <a:gd name="connsiteX8" fmla="*/ 6186462 w 6188009"/>
              <a:gd name="connsiteY8" fmla="*/ 6476417 h 6858000"/>
              <a:gd name="connsiteX9" fmla="*/ 5286380 w 6188009"/>
              <a:gd name="connsiteY9" fmla="*/ 6858000 h 6858000"/>
              <a:gd name="connsiteX10" fmla="*/ 0 w 6188009"/>
              <a:gd name="connsiteY10" fmla="*/ 6858000 h 6858000"/>
              <a:gd name="connsiteX11" fmla="*/ 0 w 6188009"/>
              <a:gd name="connsiteY11" fmla="*/ 0 h 6858000"/>
              <a:gd name="connsiteX0" fmla="*/ 0 w 6274314"/>
              <a:gd name="connsiteY0" fmla="*/ 6188 h 6864188"/>
              <a:gd name="connsiteX1" fmla="*/ 5286380 w 6274314"/>
              <a:gd name="connsiteY1" fmla="*/ 6188 h 6864188"/>
              <a:gd name="connsiteX2" fmla="*/ 5927604 w 6274314"/>
              <a:gd name="connsiteY2" fmla="*/ 145676 h 6864188"/>
              <a:gd name="connsiteX3" fmla="*/ 5121612 w 6274314"/>
              <a:gd name="connsiteY3" fmla="*/ 880247 h 6864188"/>
              <a:gd name="connsiteX4" fmla="*/ 5851124 w 6274314"/>
              <a:gd name="connsiteY4" fmla="*/ 1903038 h 6864188"/>
              <a:gd name="connsiteX5" fmla="*/ 5442663 w 6274314"/>
              <a:gd name="connsiteY5" fmla="*/ 2950231 h 6864188"/>
              <a:gd name="connsiteX6" fmla="*/ 6021734 w 6274314"/>
              <a:gd name="connsiteY6" fmla="*/ 4567242 h 6864188"/>
              <a:gd name="connsiteX7" fmla="*/ 5277096 w 6274314"/>
              <a:gd name="connsiteY7" fmla="*/ 5774976 h 6864188"/>
              <a:gd name="connsiteX8" fmla="*/ 6186462 w 6274314"/>
              <a:gd name="connsiteY8" fmla="*/ 6482605 h 6864188"/>
              <a:gd name="connsiteX9" fmla="*/ 5286380 w 6274314"/>
              <a:gd name="connsiteY9" fmla="*/ 6864188 h 6864188"/>
              <a:gd name="connsiteX10" fmla="*/ 0 w 6274314"/>
              <a:gd name="connsiteY10" fmla="*/ 6864188 h 6864188"/>
              <a:gd name="connsiteX11" fmla="*/ 0 w 6274314"/>
              <a:gd name="connsiteY11" fmla="*/ 6188 h 6864188"/>
              <a:gd name="connsiteX0" fmla="*/ 0 w 6274314"/>
              <a:gd name="connsiteY0" fmla="*/ 6188 h 6864188"/>
              <a:gd name="connsiteX1" fmla="*/ 5286380 w 6274314"/>
              <a:gd name="connsiteY1" fmla="*/ 6188 h 6864188"/>
              <a:gd name="connsiteX2" fmla="*/ 5927604 w 6274314"/>
              <a:gd name="connsiteY2" fmla="*/ 145676 h 6864188"/>
              <a:gd name="connsiteX3" fmla="*/ 5930152 w 6274314"/>
              <a:gd name="connsiteY3" fmla="*/ 167553 h 6864188"/>
              <a:gd name="connsiteX4" fmla="*/ 5121612 w 6274314"/>
              <a:gd name="connsiteY4" fmla="*/ 880247 h 6864188"/>
              <a:gd name="connsiteX5" fmla="*/ 5851124 w 6274314"/>
              <a:gd name="connsiteY5" fmla="*/ 1903038 h 6864188"/>
              <a:gd name="connsiteX6" fmla="*/ 5442663 w 6274314"/>
              <a:gd name="connsiteY6" fmla="*/ 2950231 h 6864188"/>
              <a:gd name="connsiteX7" fmla="*/ 6021734 w 6274314"/>
              <a:gd name="connsiteY7" fmla="*/ 4567242 h 6864188"/>
              <a:gd name="connsiteX8" fmla="*/ 5277096 w 6274314"/>
              <a:gd name="connsiteY8" fmla="*/ 5774976 h 6864188"/>
              <a:gd name="connsiteX9" fmla="*/ 6186462 w 6274314"/>
              <a:gd name="connsiteY9" fmla="*/ 6482605 h 6864188"/>
              <a:gd name="connsiteX10" fmla="*/ 5286380 w 6274314"/>
              <a:gd name="connsiteY10" fmla="*/ 6864188 h 6864188"/>
              <a:gd name="connsiteX11" fmla="*/ 0 w 6274314"/>
              <a:gd name="connsiteY11" fmla="*/ 6864188 h 6864188"/>
              <a:gd name="connsiteX12" fmla="*/ 0 w 6274314"/>
              <a:gd name="connsiteY12" fmla="*/ 6188 h 6864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74314" h="6864188">
                <a:moveTo>
                  <a:pt x="0" y="6188"/>
                </a:moveTo>
                <a:lnTo>
                  <a:pt x="5286380" y="6188"/>
                </a:lnTo>
                <a:cubicBezTo>
                  <a:pt x="6274314" y="29436"/>
                  <a:pt x="5955065" y="0"/>
                  <a:pt x="5927604" y="145676"/>
                </a:cubicBezTo>
                <a:cubicBezTo>
                  <a:pt x="6034899" y="172570"/>
                  <a:pt x="6064484" y="45125"/>
                  <a:pt x="5930152" y="167553"/>
                </a:cubicBezTo>
                <a:cubicBezTo>
                  <a:pt x="5795820" y="289981"/>
                  <a:pt x="5134783" y="591000"/>
                  <a:pt x="5121612" y="880247"/>
                </a:cubicBezTo>
                <a:cubicBezTo>
                  <a:pt x="5108441" y="1169494"/>
                  <a:pt x="5797616" y="1558041"/>
                  <a:pt x="5851124" y="1903038"/>
                </a:cubicBezTo>
                <a:cubicBezTo>
                  <a:pt x="5904632" y="2248035"/>
                  <a:pt x="5414228" y="2506197"/>
                  <a:pt x="5442663" y="2950231"/>
                </a:cubicBezTo>
                <a:cubicBezTo>
                  <a:pt x="5471098" y="3394265"/>
                  <a:pt x="6049328" y="4096451"/>
                  <a:pt x="6021734" y="4567242"/>
                </a:cubicBezTo>
                <a:cubicBezTo>
                  <a:pt x="5994140" y="5038033"/>
                  <a:pt x="5404418" y="5479557"/>
                  <a:pt x="5277096" y="5774976"/>
                </a:cubicBezTo>
                <a:cubicBezTo>
                  <a:pt x="5149774" y="6070395"/>
                  <a:pt x="6184915" y="6301070"/>
                  <a:pt x="6186462" y="6482605"/>
                </a:cubicBezTo>
                <a:cubicBezTo>
                  <a:pt x="6188009" y="6664140"/>
                  <a:pt x="6162680" y="6776782"/>
                  <a:pt x="5286380" y="6864188"/>
                </a:cubicBezTo>
                <a:lnTo>
                  <a:pt x="0" y="6864188"/>
                </a:lnTo>
                <a:lnTo>
                  <a:pt x="0" y="6188"/>
                </a:lnTo>
                <a:close/>
              </a:path>
            </a:pathLst>
          </a:custGeom>
          <a:solidFill>
            <a:schemeClr val="bg1">
              <a:alpha val="60000"/>
            </a:schemeClr>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13"/>
          <p:cNvSpPr/>
          <p:nvPr userDrawn="1"/>
        </p:nvSpPr>
        <p:spPr>
          <a:xfrm flipH="1">
            <a:off x="18516" y="-138883"/>
            <a:ext cx="2080676" cy="7101123"/>
          </a:xfrm>
          <a:custGeom>
            <a:avLst/>
            <a:gdLst>
              <a:gd name="connsiteX0" fmla="*/ 0 w 8286776"/>
              <a:gd name="connsiteY0" fmla="*/ 0 h 6858000"/>
              <a:gd name="connsiteX1" fmla="*/ 8286776 w 8286776"/>
              <a:gd name="connsiteY1" fmla="*/ 0 h 6858000"/>
              <a:gd name="connsiteX2" fmla="*/ 8286776 w 8286776"/>
              <a:gd name="connsiteY2" fmla="*/ 6858000 h 6858000"/>
              <a:gd name="connsiteX3" fmla="*/ 0 w 8286776"/>
              <a:gd name="connsiteY3" fmla="*/ 6858000 h 6858000"/>
              <a:gd name="connsiteX4" fmla="*/ 0 w 8286776"/>
              <a:gd name="connsiteY4" fmla="*/ 0 h 6858000"/>
              <a:gd name="connsiteX0" fmla="*/ 0 w 8286776"/>
              <a:gd name="connsiteY0" fmla="*/ 0 h 6858000"/>
              <a:gd name="connsiteX1" fmla="*/ 8286776 w 8286776"/>
              <a:gd name="connsiteY1" fmla="*/ 0 h 6858000"/>
              <a:gd name="connsiteX2" fmla="*/ 8011051 w 8286776"/>
              <a:gd name="connsiteY2" fmla="*/ 632012 h 6858000"/>
              <a:gd name="connsiteX3" fmla="*/ 8286776 w 8286776"/>
              <a:gd name="connsiteY3" fmla="*/ 6858000 h 6858000"/>
              <a:gd name="connsiteX4" fmla="*/ 0 w 8286776"/>
              <a:gd name="connsiteY4" fmla="*/ 6858000 h 6858000"/>
              <a:gd name="connsiteX5" fmla="*/ 0 w 8286776"/>
              <a:gd name="connsiteY5" fmla="*/ 0 h 6858000"/>
              <a:gd name="connsiteX0" fmla="*/ 0 w 8871671"/>
              <a:gd name="connsiteY0" fmla="*/ 0 h 6858000"/>
              <a:gd name="connsiteX1" fmla="*/ 8286776 w 8871671"/>
              <a:gd name="connsiteY1" fmla="*/ 0 h 6858000"/>
              <a:gd name="connsiteX2" fmla="*/ 8011051 w 8871671"/>
              <a:gd name="connsiteY2" fmla="*/ 632012 h 6858000"/>
              <a:gd name="connsiteX3" fmla="*/ 8871671 w 8871671"/>
              <a:gd name="connsiteY3" fmla="*/ 632012 h 6858000"/>
              <a:gd name="connsiteX4" fmla="*/ 8286776 w 8871671"/>
              <a:gd name="connsiteY4" fmla="*/ 6858000 h 6858000"/>
              <a:gd name="connsiteX5" fmla="*/ 0 w 8871671"/>
              <a:gd name="connsiteY5" fmla="*/ 6858000 h 6858000"/>
              <a:gd name="connsiteX6" fmla="*/ 0 w 8871671"/>
              <a:gd name="connsiteY6" fmla="*/ 0 h 6858000"/>
              <a:gd name="connsiteX0" fmla="*/ 0 w 8871671"/>
              <a:gd name="connsiteY0" fmla="*/ 0 h 6858000"/>
              <a:gd name="connsiteX1" fmla="*/ 8286776 w 8871671"/>
              <a:gd name="connsiteY1" fmla="*/ 0 h 6858000"/>
              <a:gd name="connsiteX2" fmla="*/ 8011051 w 8871671"/>
              <a:gd name="connsiteY2" fmla="*/ 632012 h 6858000"/>
              <a:gd name="connsiteX3" fmla="*/ 8871671 w 8871671"/>
              <a:gd name="connsiteY3" fmla="*/ 632012 h 6858000"/>
              <a:gd name="connsiteX4" fmla="*/ 8081682 w 8871671"/>
              <a:gd name="connsiteY4" fmla="*/ 1371600 h 6858000"/>
              <a:gd name="connsiteX5" fmla="*/ 8286776 w 8871671"/>
              <a:gd name="connsiteY5" fmla="*/ 6858000 h 6858000"/>
              <a:gd name="connsiteX6" fmla="*/ 0 w 8871671"/>
              <a:gd name="connsiteY6" fmla="*/ 6858000 h 6858000"/>
              <a:gd name="connsiteX7" fmla="*/ 0 w 8871671"/>
              <a:gd name="connsiteY7" fmla="*/ 0 h 6858000"/>
              <a:gd name="connsiteX0" fmla="*/ 0 w 8992695"/>
              <a:gd name="connsiteY0" fmla="*/ 0 h 6858000"/>
              <a:gd name="connsiteX1" fmla="*/ 8286776 w 8992695"/>
              <a:gd name="connsiteY1" fmla="*/ 0 h 6858000"/>
              <a:gd name="connsiteX2" fmla="*/ 8011051 w 8992695"/>
              <a:gd name="connsiteY2" fmla="*/ 632012 h 6858000"/>
              <a:gd name="connsiteX3" fmla="*/ 8871671 w 8992695"/>
              <a:gd name="connsiteY3" fmla="*/ 632012 h 6858000"/>
              <a:gd name="connsiteX4" fmla="*/ 8081682 w 8992695"/>
              <a:gd name="connsiteY4" fmla="*/ 1371600 h 6858000"/>
              <a:gd name="connsiteX5" fmla="*/ 8992695 w 8992695"/>
              <a:gd name="connsiteY5" fmla="*/ 2514600 h 6858000"/>
              <a:gd name="connsiteX6" fmla="*/ 8286776 w 8992695"/>
              <a:gd name="connsiteY6" fmla="*/ 6858000 h 6858000"/>
              <a:gd name="connsiteX7" fmla="*/ 0 w 8992695"/>
              <a:gd name="connsiteY7" fmla="*/ 6858000 h 6858000"/>
              <a:gd name="connsiteX8" fmla="*/ 0 w 8992695"/>
              <a:gd name="connsiteY8" fmla="*/ 0 h 6858000"/>
              <a:gd name="connsiteX0" fmla="*/ 0 w 8992695"/>
              <a:gd name="connsiteY0" fmla="*/ 0 h 6858000"/>
              <a:gd name="connsiteX1" fmla="*/ 8286776 w 8992695"/>
              <a:gd name="connsiteY1" fmla="*/ 0 h 6858000"/>
              <a:gd name="connsiteX2" fmla="*/ 8011051 w 8992695"/>
              <a:gd name="connsiteY2" fmla="*/ 632012 h 6858000"/>
              <a:gd name="connsiteX3" fmla="*/ 8871671 w 8992695"/>
              <a:gd name="connsiteY3" fmla="*/ 632012 h 6858000"/>
              <a:gd name="connsiteX4" fmla="*/ 8081682 w 8992695"/>
              <a:gd name="connsiteY4" fmla="*/ 1371600 h 6858000"/>
              <a:gd name="connsiteX5" fmla="*/ 8992695 w 8992695"/>
              <a:gd name="connsiteY5" fmla="*/ 2514600 h 6858000"/>
              <a:gd name="connsiteX6" fmla="*/ 8093412 w 8992695"/>
              <a:gd name="connsiteY6" fmla="*/ 3805518 h 6858000"/>
              <a:gd name="connsiteX7" fmla="*/ 8286776 w 8992695"/>
              <a:gd name="connsiteY7" fmla="*/ 6858000 h 6858000"/>
              <a:gd name="connsiteX8" fmla="*/ 0 w 8992695"/>
              <a:gd name="connsiteY8" fmla="*/ 6858000 h 6858000"/>
              <a:gd name="connsiteX9" fmla="*/ 0 w 8992695"/>
              <a:gd name="connsiteY9" fmla="*/ 0 h 6858000"/>
              <a:gd name="connsiteX0" fmla="*/ 0 w 9059930"/>
              <a:gd name="connsiteY0" fmla="*/ 0 h 6858000"/>
              <a:gd name="connsiteX1" fmla="*/ 8286776 w 9059930"/>
              <a:gd name="connsiteY1" fmla="*/ 0 h 6858000"/>
              <a:gd name="connsiteX2" fmla="*/ 8011051 w 9059930"/>
              <a:gd name="connsiteY2" fmla="*/ 632012 h 6858000"/>
              <a:gd name="connsiteX3" fmla="*/ 8871671 w 9059930"/>
              <a:gd name="connsiteY3" fmla="*/ 632012 h 6858000"/>
              <a:gd name="connsiteX4" fmla="*/ 8081682 w 9059930"/>
              <a:gd name="connsiteY4" fmla="*/ 1371600 h 6858000"/>
              <a:gd name="connsiteX5" fmla="*/ 8992695 w 9059930"/>
              <a:gd name="connsiteY5" fmla="*/ 2514600 h 6858000"/>
              <a:gd name="connsiteX6" fmla="*/ 8093412 w 9059930"/>
              <a:gd name="connsiteY6" fmla="*/ 3805518 h 6858000"/>
              <a:gd name="connsiteX7" fmla="*/ 9059930 w 9059930"/>
              <a:gd name="connsiteY7" fmla="*/ 5405718 h 6858000"/>
              <a:gd name="connsiteX8" fmla="*/ 8286776 w 9059930"/>
              <a:gd name="connsiteY8" fmla="*/ 6858000 h 6858000"/>
              <a:gd name="connsiteX9" fmla="*/ 0 w 9059930"/>
              <a:gd name="connsiteY9" fmla="*/ 6858000 h 6858000"/>
              <a:gd name="connsiteX10" fmla="*/ 0 w 9059930"/>
              <a:gd name="connsiteY10" fmla="*/ 0 h 6858000"/>
              <a:gd name="connsiteX0" fmla="*/ 0 w 9059930"/>
              <a:gd name="connsiteY0" fmla="*/ 0 h 6858000"/>
              <a:gd name="connsiteX1" fmla="*/ 8286776 w 9059930"/>
              <a:gd name="connsiteY1" fmla="*/ 0 h 6858000"/>
              <a:gd name="connsiteX2" fmla="*/ 8011051 w 9059930"/>
              <a:gd name="connsiteY2" fmla="*/ 632012 h 6858000"/>
              <a:gd name="connsiteX3" fmla="*/ 8871671 w 9059930"/>
              <a:gd name="connsiteY3" fmla="*/ 632012 h 6858000"/>
              <a:gd name="connsiteX4" fmla="*/ 8081682 w 9059930"/>
              <a:gd name="connsiteY4" fmla="*/ 1371600 h 6858000"/>
              <a:gd name="connsiteX5" fmla="*/ 8992695 w 9059930"/>
              <a:gd name="connsiteY5" fmla="*/ 2514600 h 6858000"/>
              <a:gd name="connsiteX6" fmla="*/ 8093412 w 9059930"/>
              <a:gd name="connsiteY6" fmla="*/ 3805518 h 6858000"/>
              <a:gd name="connsiteX7" fmla="*/ 9059930 w 9059930"/>
              <a:gd name="connsiteY7" fmla="*/ 5405718 h 6858000"/>
              <a:gd name="connsiteX8" fmla="*/ 8286776 w 9059930"/>
              <a:gd name="connsiteY8" fmla="*/ 6858000 h 6858000"/>
              <a:gd name="connsiteX9" fmla="*/ 0 w 9059930"/>
              <a:gd name="connsiteY9" fmla="*/ 6858000 h 6858000"/>
              <a:gd name="connsiteX10" fmla="*/ 0 w 9059930"/>
              <a:gd name="connsiteY10" fmla="*/ 0 h 6858000"/>
              <a:gd name="connsiteX0" fmla="*/ 0 w 9059930"/>
              <a:gd name="connsiteY0" fmla="*/ 0 h 6858000"/>
              <a:gd name="connsiteX1" fmla="*/ 8286776 w 9059930"/>
              <a:gd name="connsiteY1" fmla="*/ 0 h 6858000"/>
              <a:gd name="connsiteX2" fmla="*/ 8011051 w 9059930"/>
              <a:gd name="connsiteY2" fmla="*/ 632012 h 6858000"/>
              <a:gd name="connsiteX3" fmla="*/ 8871671 w 9059930"/>
              <a:gd name="connsiteY3" fmla="*/ 632012 h 6858000"/>
              <a:gd name="connsiteX4" fmla="*/ 8081682 w 9059930"/>
              <a:gd name="connsiteY4" fmla="*/ 1371600 h 6858000"/>
              <a:gd name="connsiteX5" fmla="*/ 8992695 w 9059930"/>
              <a:gd name="connsiteY5" fmla="*/ 2514600 h 6858000"/>
              <a:gd name="connsiteX6" fmla="*/ 8093412 w 9059930"/>
              <a:gd name="connsiteY6" fmla="*/ 3805518 h 6858000"/>
              <a:gd name="connsiteX7" fmla="*/ 9059930 w 9059930"/>
              <a:gd name="connsiteY7" fmla="*/ 5405718 h 6858000"/>
              <a:gd name="connsiteX8" fmla="*/ 8286776 w 9059930"/>
              <a:gd name="connsiteY8" fmla="*/ 6858000 h 6858000"/>
              <a:gd name="connsiteX9" fmla="*/ 0 w 9059930"/>
              <a:gd name="connsiteY9" fmla="*/ 6858000 h 6858000"/>
              <a:gd name="connsiteX10" fmla="*/ 0 w 9059930"/>
              <a:gd name="connsiteY10" fmla="*/ 0 h 6858000"/>
              <a:gd name="connsiteX0" fmla="*/ 0 w 9059930"/>
              <a:gd name="connsiteY0" fmla="*/ 0 h 6858000"/>
              <a:gd name="connsiteX1" fmla="*/ 8286776 w 9059930"/>
              <a:gd name="connsiteY1" fmla="*/ 0 h 6858000"/>
              <a:gd name="connsiteX2" fmla="*/ 8011051 w 9059930"/>
              <a:gd name="connsiteY2" fmla="*/ 632012 h 6858000"/>
              <a:gd name="connsiteX3" fmla="*/ 8871671 w 9059930"/>
              <a:gd name="connsiteY3" fmla="*/ 632012 h 6858000"/>
              <a:gd name="connsiteX4" fmla="*/ 8081682 w 9059930"/>
              <a:gd name="connsiteY4" fmla="*/ 1371600 h 6858000"/>
              <a:gd name="connsiteX5" fmla="*/ 8992695 w 9059930"/>
              <a:gd name="connsiteY5" fmla="*/ 2514600 h 6858000"/>
              <a:gd name="connsiteX6" fmla="*/ 8093412 w 9059930"/>
              <a:gd name="connsiteY6" fmla="*/ 3805518 h 6858000"/>
              <a:gd name="connsiteX7" fmla="*/ 9059930 w 9059930"/>
              <a:gd name="connsiteY7" fmla="*/ 5405718 h 6858000"/>
              <a:gd name="connsiteX8" fmla="*/ 8286776 w 9059930"/>
              <a:gd name="connsiteY8" fmla="*/ 6858000 h 6858000"/>
              <a:gd name="connsiteX9" fmla="*/ 0 w 9059930"/>
              <a:gd name="connsiteY9" fmla="*/ 6858000 h 6858000"/>
              <a:gd name="connsiteX10" fmla="*/ 0 w 9059930"/>
              <a:gd name="connsiteY10" fmla="*/ 0 h 6858000"/>
              <a:gd name="connsiteX0" fmla="*/ 0 w 9621951"/>
              <a:gd name="connsiteY0" fmla="*/ 0 h 6858000"/>
              <a:gd name="connsiteX1" fmla="*/ 8286776 w 9621951"/>
              <a:gd name="connsiteY1" fmla="*/ 0 h 6858000"/>
              <a:gd name="connsiteX2" fmla="*/ 8011051 w 9621951"/>
              <a:gd name="connsiteY2" fmla="*/ 632012 h 6858000"/>
              <a:gd name="connsiteX3" fmla="*/ 8871671 w 9621951"/>
              <a:gd name="connsiteY3" fmla="*/ 632012 h 6858000"/>
              <a:gd name="connsiteX4" fmla="*/ 8081682 w 9621951"/>
              <a:gd name="connsiteY4" fmla="*/ 1371600 h 6858000"/>
              <a:gd name="connsiteX5" fmla="*/ 8992695 w 9621951"/>
              <a:gd name="connsiteY5" fmla="*/ 2514600 h 6858000"/>
              <a:gd name="connsiteX6" fmla="*/ 8093412 w 9621951"/>
              <a:gd name="connsiteY6" fmla="*/ 3805518 h 6858000"/>
              <a:gd name="connsiteX7" fmla="*/ 9059930 w 9621951"/>
              <a:gd name="connsiteY7" fmla="*/ 5405718 h 6858000"/>
              <a:gd name="connsiteX8" fmla="*/ 8286776 w 9621951"/>
              <a:gd name="connsiteY8" fmla="*/ 6858000 h 6858000"/>
              <a:gd name="connsiteX9" fmla="*/ 0 w 9621951"/>
              <a:gd name="connsiteY9" fmla="*/ 6858000 h 6858000"/>
              <a:gd name="connsiteX10" fmla="*/ 0 w 9621951"/>
              <a:gd name="connsiteY10" fmla="*/ 0 h 6858000"/>
              <a:gd name="connsiteX0" fmla="*/ 0 w 9621951"/>
              <a:gd name="connsiteY0" fmla="*/ 0 h 6858000"/>
              <a:gd name="connsiteX1" fmla="*/ 8286776 w 9621951"/>
              <a:gd name="connsiteY1" fmla="*/ 0 h 6858000"/>
              <a:gd name="connsiteX2" fmla="*/ 8011051 w 9621951"/>
              <a:gd name="connsiteY2" fmla="*/ 632012 h 6858000"/>
              <a:gd name="connsiteX3" fmla="*/ 8871671 w 9621951"/>
              <a:gd name="connsiteY3" fmla="*/ 632012 h 6858000"/>
              <a:gd name="connsiteX4" fmla="*/ 8081682 w 9621951"/>
              <a:gd name="connsiteY4" fmla="*/ 1371600 h 6858000"/>
              <a:gd name="connsiteX5" fmla="*/ 8992695 w 9621951"/>
              <a:gd name="connsiteY5" fmla="*/ 2514600 h 6858000"/>
              <a:gd name="connsiteX6" fmla="*/ 8093412 w 9621951"/>
              <a:gd name="connsiteY6" fmla="*/ 3805518 h 6858000"/>
              <a:gd name="connsiteX7" fmla="*/ 9059930 w 9621951"/>
              <a:gd name="connsiteY7" fmla="*/ 5405718 h 6858000"/>
              <a:gd name="connsiteX8" fmla="*/ 8286776 w 9621951"/>
              <a:gd name="connsiteY8" fmla="*/ 6858000 h 6858000"/>
              <a:gd name="connsiteX9" fmla="*/ 0 w 9621951"/>
              <a:gd name="connsiteY9" fmla="*/ 6858000 h 6858000"/>
              <a:gd name="connsiteX10" fmla="*/ 0 w 9621951"/>
              <a:gd name="connsiteY10" fmla="*/ 0 h 6858000"/>
              <a:gd name="connsiteX0" fmla="*/ 0 w 9621951"/>
              <a:gd name="connsiteY0" fmla="*/ 0 h 6858000"/>
              <a:gd name="connsiteX1" fmla="*/ 8286776 w 9621951"/>
              <a:gd name="connsiteY1" fmla="*/ 0 h 6858000"/>
              <a:gd name="connsiteX2" fmla="*/ 8011051 w 9621951"/>
              <a:gd name="connsiteY2" fmla="*/ 632012 h 6858000"/>
              <a:gd name="connsiteX3" fmla="*/ 8871671 w 9621951"/>
              <a:gd name="connsiteY3" fmla="*/ 632012 h 6858000"/>
              <a:gd name="connsiteX4" fmla="*/ 8081682 w 9621951"/>
              <a:gd name="connsiteY4" fmla="*/ 1371600 h 6858000"/>
              <a:gd name="connsiteX5" fmla="*/ 8992695 w 9621951"/>
              <a:gd name="connsiteY5" fmla="*/ 2514600 h 6858000"/>
              <a:gd name="connsiteX6" fmla="*/ 8093412 w 9621951"/>
              <a:gd name="connsiteY6" fmla="*/ 3805518 h 6858000"/>
              <a:gd name="connsiteX7" fmla="*/ 9059930 w 9621951"/>
              <a:gd name="connsiteY7" fmla="*/ 5405718 h 6858000"/>
              <a:gd name="connsiteX8" fmla="*/ 8286776 w 9621951"/>
              <a:gd name="connsiteY8" fmla="*/ 6858000 h 6858000"/>
              <a:gd name="connsiteX9" fmla="*/ 0 w 9621951"/>
              <a:gd name="connsiteY9" fmla="*/ 6858000 h 6858000"/>
              <a:gd name="connsiteX10" fmla="*/ 0 w 9621951"/>
              <a:gd name="connsiteY10" fmla="*/ 0 h 6858000"/>
              <a:gd name="connsiteX0" fmla="*/ 0 w 9796764"/>
              <a:gd name="connsiteY0" fmla="*/ 0 h 6858000"/>
              <a:gd name="connsiteX1" fmla="*/ 8286776 w 9796764"/>
              <a:gd name="connsiteY1" fmla="*/ 0 h 6858000"/>
              <a:gd name="connsiteX2" fmla="*/ 8011051 w 9796764"/>
              <a:gd name="connsiteY2" fmla="*/ 632012 h 6858000"/>
              <a:gd name="connsiteX3" fmla="*/ 8871671 w 9796764"/>
              <a:gd name="connsiteY3" fmla="*/ 632012 h 6858000"/>
              <a:gd name="connsiteX4" fmla="*/ 8081682 w 9796764"/>
              <a:gd name="connsiteY4" fmla="*/ 1371600 h 6858000"/>
              <a:gd name="connsiteX5" fmla="*/ 8992695 w 9796764"/>
              <a:gd name="connsiteY5" fmla="*/ 2514600 h 6858000"/>
              <a:gd name="connsiteX6" fmla="*/ 8093412 w 9796764"/>
              <a:gd name="connsiteY6" fmla="*/ 3805518 h 6858000"/>
              <a:gd name="connsiteX7" fmla="*/ 9059930 w 9796764"/>
              <a:gd name="connsiteY7" fmla="*/ 5405718 h 6858000"/>
              <a:gd name="connsiteX8" fmla="*/ 8286776 w 9796764"/>
              <a:gd name="connsiteY8" fmla="*/ 6858000 h 6858000"/>
              <a:gd name="connsiteX9" fmla="*/ 0 w 9796764"/>
              <a:gd name="connsiteY9" fmla="*/ 6858000 h 6858000"/>
              <a:gd name="connsiteX10" fmla="*/ 0 w 9796764"/>
              <a:gd name="connsiteY10" fmla="*/ 0 h 6858000"/>
              <a:gd name="connsiteX0" fmla="*/ 0 w 9826464"/>
              <a:gd name="connsiteY0" fmla="*/ 0 h 6858000"/>
              <a:gd name="connsiteX1" fmla="*/ 8286776 w 9826464"/>
              <a:gd name="connsiteY1" fmla="*/ 0 h 6858000"/>
              <a:gd name="connsiteX2" fmla="*/ 8011051 w 9826464"/>
              <a:gd name="connsiteY2" fmla="*/ 632012 h 6858000"/>
              <a:gd name="connsiteX3" fmla="*/ 8871671 w 9826464"/>
              <a:gd name="connsiteY3" fmla="*/ 632012 h 6858000"/>
              <a:gd name="connsiteX4" fmla="*/ 8081682 w 9826464"/>
              <a:gd name="connsiteY4" fmla="*/ 1371600 h 6858000"/>
              <a:gd name="connsiteX5" fmla="*/ 8992695 w 9826464"/>
              <a:gd name="connsiteY5" fmla="*/ 2514600 h 6858000"/>
              <a:gd name="connsiteX6" fmla="*/ 8093412 w 9826464"/>
              <a:gd name="connsiteY6" fmla="*/ 3805518 h 6858000"/>
              <a:gd name="connsiteX7" fmla="*/ 9059930 w 9826464"/>
              <a:gd name="connsiteY7" fmla="*/ 5405718 h 6858000"/>
              <a:gd name="connsiteX8" fmla="*/ 8380839 w 9826464"/>
              <a:gd name="connsiteY8" fmla="*/ 6030139 h 6858000"/>
              <a:gd name="connsiteX9" fmla="*/ 8286776 w 9826464"/>
              <a:gd name="connsiteY9" fmla="*/ 6858000 h 6858000"/>
              <a:gd name="connsiteX10" fmla="*/ 0 w 9826464"/>
              <a:gd name="connsiteY10" fmla="*/ 6858000 h 6858000"/>
              <a:gd name="connsiteX11" fmla="*/ 0 w 9826464"/>
              <a:gd name="connsiteY11"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992695 w 9062652"/>
              <a:gd name="connsiteY5" fmla="*/ 2514600 h 6858000"/>
              <a:gd name="connsiteX6" fmla="*/ 8752832 w 9062652"/>
              <a:gd name="connsiteY6" fmla="*/ 2980864 h 6858000"/>
              <a:gd name="connsiteX7" fmla="*/ 8093412 w 9062652"/>
              <a:gd name="connsiteY7" fmla="*/ 3805518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992695 w 9062652"/>
              <a:gd name="connsiteY5" fmla="*/ 2514600 h 6858000"/>
              <a:gd name="connsiteX6" fmla="*/ 8752832 w 9062652"/>
              <a:gd name="connsiteY6" fmla="*/ 2980864 h 6858000"/>
              <a:gd name="connsiteX7" fmla="*/ 8093412 w 9062652"/>
              <a:gd name="connsiteY7" fmla="*/ 3805518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 name="connsiteX0" fmla="*/ 0 w 9117725"/>
              <a:gd name="connsiteY0" fmla="*/ 0 h 6858000"/>
              <a:gd name="connsiteX1" fmla="*/ 8286776 w 9117725"/>
              <a:gd name="connsiteY1" fmla="*/ 0 h 6858000"/>
              <a:gd name="connsiteX2" fmla="*/ 8011051 w 9117725"/>
              <a:gd name="connsiteY2" fmla="*/ 632012 h 6858000"/>
              <a:gd name="connsiteX3" fmla="*/ 8871671 w 9117725"/>
              <a:gd name="connsiteY3" fmla="*/ 632012 h 6858000"/>
              <a:gd name="connsiteX4" fmla="*/ 8081682 w 9117725"/>
              <a:gd name="connsiteY4" fmla="*/ 1371600 h 6858000"/>
              <a:gd name="connsiteX5" fmla="*/ 8992695 w 9117725"/>
              <a:gd name="connsiteY5" fmla="*/ 2514600 h 6858000"/>
              <a:gd name="connsiteX6" fmla="*/ 8752832 w 9117725"/>
              <a:gd name="connsiteY6" fmla="*/ 2980864 h 6858000"/>
              <a:gd name="connsiteX7" fmla="*/ 8093412 w 9117725"/>
              <a:gd name="connsiteY7" fmla="*/ 3805518 h 6858000"/>
              <a:gd name="connsiteX8" fmla="*/ 9059930 w 9117725"/>
              <a:gd name="connsiteY8" fmla="*/ 5405718 h 6858000"/>
              <a:gd name="connsiteX9" fmla="*/ 8380839 w 9117725"/>
              <a:gd name="connsiteY9" fmla="*/ 6030139 h 6858000"/>
              <a:gd name="connsiteX10" fmla="*/ 8286776 w 9117725"/>
              <a:gd name="connsiteY10" fmla="*/ 6858000 h 6858000"/>
              <a:gd name="connsiteX11" fmla="*/ 0 w 9117725"/>
              <a:gd name="connsiteY11" fmla="*/ 6858000 h 6858000"/>
              <a:gd name="connsiteX12" fmla="*/ 0 w 9117725"/>
              <a:gd name="connsiteY12"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667305 w 9062652"/>
              <a:gd name="connsiteY5" fmla="*/ 2353648 h 6858000"/>
              <a:gd name="connsiteX6" fmla="*/ 8752832 w 9062652"/>
              <a:gd name="connsiteY6" fmla="*/ 2980864 h 6858000"/>
              <a:gd name="connsiteX7" fmla="*/ 8093412 w 9062652"/>
              <a:gd name="connsiteY7" fmla="*/ 3805518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 name="connsiteX0" fmla="*/ 0 w 9716950"/>
              <a:gd name="connsiteY0" fmla="*/ 0 h 6858000"/>
              <a:gd name="connsiteX1" fmla="*/ 8286776 w 9716950"/>
              <a:gd name="connsiteY1" fmla="*/ 0 h 6858000"/>
              <a:gd name="connsiteX2" fmla="*/ 8011051 w 9716950"/>
              <a:gd name="connsiteY2" fmla="*/ 632012 h 6858000"/>
              <a:gd name="connsiteX3" fmla="*/ 8871671 w 9716950"/>
              <a:gd name="connsiteY3" fmla="*/ 632012 h 6858000"/>
              <a:gd name="connsiteX4" fmla="*/ 8081682 w 9716950"/>
              <a:gd name="connsiteY4" fmla="*/ 1371600 h 6858000"/>
              <a:gd name="connsiteX5" fmla="*/ 8667305 w 9716950"/>
              <a:gd name="connsiteY5" fmla="*/ 2353648 h 6858000"/>
              <a:gd name="connsiteX6" fmla="*/ 8752832 w 9716950"/>
              <a:gd name="connsiteY6" fmla="*/ 2980864 h 6858000"/>
              <a:gd name="connsiteX7" fmla="*/ 8093412 w 9716950"/>
              <a:gd name="connsiteY7" fmla="*/ 3805518 h 6858000"/>
              <a:gd name="connsiteX8" fmla="*/ 9059930 w 9716950"/>
              <a:gd name="connsiteY8" fmla="*/ 5405718 h 6858000"/>
              <a:gd name="connsiteX9" fmla="*/ 8380839 w 9716950"/>
              <a:gd name="connsiteY9" fmla="*/ 6030139 h 6858000"/>
              <a:gd name="connsiteX10" fmla="*/ 8286776 w 9716950"/>
              <a:gd name="connsiteY10" fmla="*/ 6858000 h 6858000"/>
              <a:gd name="connsiteX11" fmla="*/ 0 w 9716950"/>
              <a:gd name="connsiteY11" fmla="*/ 6858000 h 6858000"/>
              <a:gd name="connsiteX12" fmla="*/ 0 w 9716950"/>
              <a:gd name="connsiteY12" fmla="*/ 0 h 6858000"/>
              <a:gd name="connsiteX0" fmla="*/ 0 w 9382586"/>
              <a:gd name="connsiteY0" fmla="*/ 0 h 6858000"/>
              <a:gd name="connsiteX1" fmla="*/ 8286776 w 9382586"/>
              <a:gd name="connsiteY1" fmla="*/ 0 h 6858000"/>
              <a:gd name="connsiteX2" fmla="*/ 8011051 w 9382586"/>
              <a:gd name="connsiteY2" fmla="*/ 632012 h 6858000"/>
              <a:gd name="connsiteX3" fmla="*/ 8871671 w 9382586"/>
              <a:gd name="connsiteY3" fmla="*/ 632012 h 6858000"/>
              <a:gd name="connsiteX4" fmla="*/ 8081682 w 9382586"/>
              <a:gd name="connsiteY4" fmla="*/ 1371600 h 6858000"/>
              <a:gd name="connsiteX5" fmla="*/ 8667305 w 9382586"/>
              <a:gd name="connsiteY5" fmla="*/ 2353648 h 6858000"/>
              <a:gd name="connsiteX6" fmla="*/ 8752832 w 9382586"/>
              <a:gd name="connsiteY6" fmla="*/ 2980864 h 6858000"/>
              <a:gd name="connsiteX7" fmla="*/ 8093412 w 9382586"/>
              <a:gd name="connsiteY7" fmla="*/ 3805518 h 6858000"/>
              <a:gd name="connsiteX8" fmla="*/ 9059930 w 9382586"/>
              <a:gd name="connsiteY8" fmla="*/ 5405718 h 6858000"/>
              <a:gd name="connsiteX9" fmla="*/ 8380839 w 9382586"/>
              <a:gd name="connsiteY9" fmla="*/ 6030139 h 6858000"/>
              <a:gd name="connsiteX10" fmla="*/ 8286776 w 9382586"/>
              <a:gd name="connsiteY10" fmla="*/ 6858000 h 6858000"/>
              <a:gd name="connsiteX11" fmla="*/ 0 w 9382586"/>
              <a:gd name="connsiteY11" fmla="*/ 6858000 h 6858000"/>
              <a:gd name="connsiteX12" fmla="*/ 0 w 9382586"/>
              <a:gd name="connsiteY12"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667305 w 9062652"/>
              <a:gd name="connsiteY5" fmla="*/ 2353648 h 6858000"/>
              <a:gd name="connsiteX6" fmla="*/ 8557595 w 9062652"/>
              <a:gd name="connsiteY6" fmla="*/ 3302768 h 6858000"/>
              <a:gd name="connsiteX7" fmla="*/ 8093412 w 9062652"/>
              <a:gd name="connsiteY7" fmla="*/ 3805518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667305 w 9062652"/>
              <a:gd name="connsiteY5" fmla="*/ 2353648 h 6858000"/>
              <a:gd name="connsiteX6" fmla="*/ 8557595 w 9062652"/>
              <a:gd name="connsiteY6" fmla="*/ 3302768 h 6858000"/>
              <a:gd name="connsiteX7" fmla="*/ 8093412 w 9062652"/>
              <a:gd name="connsiteY7" fmla="*/ 3805518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 name="connsiteX0" fmla="*/ 0 w 9062652"/>
              <a:gd name="connsiteY0" fmla="*/ 0 h 6858000"/>
              <a:gd name="connsiteX1" fmla="*/ 8286776 w 9062652"/>
              <a:gd name="connsiteY1" fmla="*/ 0 h 6858000"/>
              <a:gd name="connsiteX2" fmla="*/ 8011051 w 9062652"/>
              <a:gd name="connsiteY2" fmla="*/ 632012 h 6858000"/>
              <a:gd name="connsiteX3" fmla="*/ 8871671 w 9062652"/>
              <a:gd name="connsiteY3" fmla="*/ 632012 h 6858000"/>
              <a:gd name="connsiteX4" fmla="*/ 8081682 w 9062652"/>
              <a:gd name="connsiteY4" fmla="*/ 1371600 h 6858000"/>
              <a:gd name="connsiteX5" fmla="*/ 8667305 w 9062652"/>
              <a:gd name="connsiteY5" fmla="*/ 2353648 h 6858000"/>
              <a:gd name="connsiteX6" fmla="*/ 8557595 w 9062652"/>
              <a:gd name="connsiteY6" fmla="*/ 3302768 h 6858000"/>
              <a:gd name="connsiteX7" fmla="*/ 8093411 w 9062652"/>
              <a:gd name="connsiteY7" fmla="*/ 4039630 h 6858000"/>
              <a:gd name="connsiteX8" fmla="*/ 9059930 w 9062652"/>
              <a:gd name="connsiteY8" fmla="*/ 5405718 h 6858000"/>
              <a:gd name="connsiteX9" fmla="*/ 8380839 w 9062652"/>
              <a:gd name="connsiteY9" fmla="*/ 6030139 h 6858000"/>
              <a:gd name="connsiteX10" fmla="*/ 8286776 w 9062652"/>
              <a:gd name="connsiteY10" fmla="*/ 6858000 h 6858000"/>
              <a:gd name="connsiteX11" fmla="*/ 0 w 9062652"/>
              <a:gd name="connsiteY11" fmla="*/ 6858000 h 6858000"/>
              <a:gd name="connsiteX12" fmla="*/ 0 w 9062652"/>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2652" h="6858000">
                <a:moveTo>
                  <a:pt x="0" y="0"/>
                </a:moveTo>
                <a:lnTo>
                  <a:pt x="8286776" y="0"/>
                </a:lnTo>
                <a:cubicBezTo>
                  <a:pt x="9621951" y="105335"/>
                  <a:pt x="7913569" y="526677"/>
                  <a:pt x="8011051" y="632012"/>
                </a:cubicBezTo>
                <a:cubicBezTo>
                  <a:pt x="8108533" y="737347"/>
                  <a:pt x="8859899" y="508747"/>
                  <a:pt x="8871671" y="632012"/>
                </a:cubicBezTo>
                <a:cubicBezTo>
                  <a:pt x="8883443" y="755277"/>
                  <a:pt x="8115743" y="1084661"/>
                  <a:pt x="8081682" y="1371600"/>
                </a:cubicBezTo>
                <a:cubicBezTo>
                  <a:pt x="8047621" y="1658539"/>
                  <a:pt x="8587986" y="2031787"/>
                  <a:pt x="8667305" y="2353648"/>
                </a:cubicBezTo>
                <a:cubicBezTo>
                  <a:pt x="8746624" y="2675509"/>
                  <a:pt x="9097945" y="3190039"/>
                  <a:pt x="8557595" y="3302768"/>
                </a:cubicBezTo>
                <a:cubicBezTo>
                  <a:pt x="7626771" y="3620346"/>
                  <a:pt x="8009689" y="3689138"/>
                  <a:pt x="8093411" y="4039630"/>
                </a:cubicBezTo>
                <a:cubicBezTo>
                  <a:pt x="8177133" y="4390122"/>
                  <a:pt x="9012025" y="5073967"/>
                  <a:pt x="9059930" y="5405718"/>
                </a:cubicBezTo>
                <a:cubicBezTo>
                  <a:pt x="9107835" y="5737470"/>
                  <a:pt x="8509698" y="5788092"/>
                  <a:pt x="8380839" y="6030139"/>
                </a:cubicBezTo>
                <a:cubicBezTo>
                  <a:pt x="8251980" y="6272186"/>
                  <a:pt x="9826464" y="6779559"/>
                  <a:pt x="8286776" y="6858000"/>
                </a:cubicBezTo>
                <a:lnTo>
                  <a:pt x="0" y="6858000"/>
                </a:lnTo>
                <a:lnTo>
                  <a:pt x="0" y="0"/>
                </a:lnTo>
                <a:close/>
              </a:path>
            </a:pathLst>
          </a:custGeom>
          <a:solidFill>
            <a:srgbClr val="505262"/>
          </a:solidFill>
          <a:ln>
            <a:noFill/>
          </a:ln>
          <a:effectLst>
            <a:innerShdw blurRad="139700">
              <a:schemeClr val="accent2">
                <a:lumMod val="60000"/>
                <a:lumOff val="40000"/>
                <a:alpha val="8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14"/>
          <p:cNvSpPr/>
          <p:nvPr userDrawn="1"/>
        </p:nvSpPr>
        <p:spPr>
          <a:xfrm flipH="1">
            <a:off x="235082" y="-138535"/>
            <a:ext cx="1082703" cy="7100775"/>
          </a:xfrm>
          <a:custGeom>
            <a:avLst/>
            <a:gdLst>
              <a:gd name="connsiteX0" fmla="*/ 0 w 7143768"/>
              <a:gd name="connsiteY0" fmla="*/ 0 h 6858000"/>
              <a:gd name="connsiteX1" fmla="*/ 7143768 w 7143768"/>
              <a:gd name="connsiteY1" fmla="*/ 0 h 6858000"/>
              <a:gd name="connsiteX2" fmla="*/ 7143768 w 7143768"/>
              <a:gd name="connsiteY2" fmla="*/ 6858000 h 6858000"/>
              <a:gd name="connsiteX3" fmla="*/ 0 w 7143768"/>
              <a:gd name="connsiteY3" fmla="*/ 6858000 h 6858000"/>
              <a:gd name="connsiteX4" fmla="*/ 0 w 7143768"/>
              <a:gd name="connsiteY4" fmla="*/ 0 h 6858000"/>
              <a:gd name="connsiteX0" fmla="*/ 0 w 7147124"/>
              <a:gd name="connsiteY0" fmla="*/ 0 h 6858000"/>
              <a:gd name="connsiteX1" fmla="*/ 7143768 w 7147124"/>
              <a:gd name="connsiteY1" fmla="*/ 0 h 6858000"/>
              <a:gd name="connsiteX2" fmla="*/ 6725175 w 7147124"/>
              <a:gd name="connsiteY2" fmla="*/ 753035 h 6858000"/>
              <a:gd name="connsiteX3" fmla="*/ 7143768 w 7147124"/>
              <a:gd name="connsiteY3" fmla="*/ 6858000 h 6858000"/>
              <a:gd name="connsiteX4" fmla="*/ 0 w 7147124"/>
              <a:gd name="connsiteY4" fmla="*/ 6858000 h 6858000"/>
              <a:gd name="connsiteX5" fmla="*/ 0 w 7147124"/>
              <a:gd name="connsiteY5" fmla="*/ 0 h 6858000"/>
              <a:gd name="connsiteX0" fmla="*/ 0 w 8273321"/>
              <a:gd name="connsiteY0" fmla="*/ 0 h 6858000"/>
              <a:gd name="connsiteX1" fmla="*/ 7143768 w 8273321"/>
              <a:gd name="connsiteY1" fmla="*/ 0 h 6858000"/>
              <a:gd name="connsiteX2" fmla="*/ 6725175 w 8273321"/>
              <a:gd name="connsiteY2" fmla="*/ 753035 h 6858000"/>
              <a:gd name="connsiteX3" fmla="*/ 7205914 w 8273321"/>
              <a:gd name="connsiteY3" fmla="*/ 2124635 h 6858000"/>
              <a:gd name="connsiteX4" fmla="*/ 7143768 w 8273321"/>
              <a:gd name="connsiteY4" fmla="*/ 6858000 h 6858000"/>
              <a:gd name="connsiteX5" fmla="*/ 0 w 8273321"/>
              <a:gd name="connsiteY5" fmla="*/ 6858000 h 6858000"/>
              <a:gd name="connsiteX6" fmla="*/ 0 w 8273321"/>
              <a:gd name="connsiteY6" fmla="*/ 0 h 6858000"/>
              <a:gd name="connsiteX0" fmla="*/ 0 w 8273321"/>
              <a:gd name="connsiteY0" fmla="*/ 0 h 6858000"/>
              <a:gd name="connsiteX1" fmla="*/ 7143768 w 8273321"/>
              <a:gd name="connsiteY1" fmla="*/ 0 h 6858000"/>
              <a:gd name="connsiteX2" fmla="*/ 6725175 w 8273321"/>
              <a:gd name="connsiteY2" fmla="*/ 753035 h 6858000"/>
              <a:gd name="connsiteX3" fmla="*/ 7205914 w 8273321"/>
              <a:gd name="connsiteY3" fmla="*/ 2124635 h 6858000"/>
              <a:gd name="connsiteX4" fmla="*/ 7143768 w 8273321"/>
              <a:gd name="connsiteY4" fmla="*/ 6858000 h 6858000"/>
              <a:gd name="connsiteX5" fmla="*/ 0 w 8273321"/>
              <a:gd name="connsiteY5" fmla="*/ 6858000 h 6858000"/>
              <a:gd name="connsiteX6" fmla="*/ 0 w 8273321"/>
              <a:gd name="connsiteY6" fmla="*/ 0 h 6858000"/>
              <a:gd name="connsiteX0" fmla="*/ 0 w 8360727"/>
              <a:gd name="connsiteY0" fmla="*/ 0 h 6858000"/>
              <a:gd name="connsiteX1" fmla="*/ 7143768 w 8360727"/>
              <a:gd name="connsiteY1" fmla="*/ 0 h 6858000"/>
              <a:gd name="connsiteX2" fmla="*/ 6725175 w 8360727"/>
              <a:gd name="connsiteY2" fmla="*/ 753035 h 6858000"/>
              <a:gd name="connsiteX3" fmla="*/ 7205914 w 8360727"/>
              <a:gd name="connsiteY3" fmla="*/ 2124635 h 6858000"/>
              <a:gd name="connsiteX4" fmla="*/ 7730349 w 8360727"/>
              <a:gd name="connsiteY4" fmla="*/ 2689412 h 6858000"/>
              <a:gd name="connsiteX5" fmla="*/ 7143768 w 8360727"/>
              <a:gd name="connsiteY5" fmla="*/ 6858000 h 6858000"/>
              <a:gd name="connsiteX6" fmla="*/ 0 w 8360727"/>
              <a:gd name="connsiteY6" fmla="*/ 6858000 h 6858000"/>
              <a:gd name="connsiteX7" fmla="*/ 0 w 8360727"/>
              <a:gd name="connsiteY7" fmla="*/ 0 h 6858000"/>
              <a:gd name="connsiteX0" fmla="*/ 0 w 8452615"/>
              <a:gd name="connsiteY0" fmla="*/ 0 h 6858000"/>
              <a:gd name="connsiteX1" fmla="*/ 7143768 w 8452615"/>
              <a:gd name="connsiteY1" fmla="*/ 0 h 6858000"/>
              <a:gd name="connsiteX2" fmla="*/ 6725175 w 8452615"/>
              <a:gd name="connsiteY2" fmla="*/ 753035 h 6858000"/>
              <a:gd name="connsiteX3" fmla="*/ 7205914 w 8452615"/>
              <a:gd name="connsiteY3" fmla="*/ 2124635 h 6858000"/>
              <a:gd name="connsiteX4" fmla="*/ 7730349 w 8452615"/>
              <a:gd name="connsiteY4" fmla="*/ 2689412 h 6858000"/>
              <a:gd name="connsiteX5" fmla="*/ 6924356 w 8452615"/>
              <a:gd name="connsiteY5" fmla="*/ 4007224 h 6858000"/>
              <a:gd name="connsiteX6" fmla="*/ 7143768 w 8452615"/>
              <a:gd name="connsiteY6" fmla="*/ 6858000 h 6858000"/>
              <a:gd name="connsiteX7" fmla="*/ 0 w 8452615"/>
              <a:gd name="connsiteY7" fmla="*/ 6858000 h 6858000"/>
              <a:gd name="connsiteX8" fmla="*/ 0 w 8452615"/>
              <a:gd name="connsiteY8" fmla="*/ 0 h 6858000"/>
              <a:gd name="connsiteX0" fmla="*/ 0 w 8452615"/>
              <a:gd name="connsiteY0" fmla="*/ 0 h 6858000"/>
              <a:gd name="connsiteX1" fmla="*/ 7143768 w 8452615"/>
              <a:gd name="connsiteY1" fmla="*/ 0 h 6858000"/>
              <a:gd name="connsiteX2" fmla="*/ 6725175 w 8452615"/>
              <a:gd name="connsiteY2" fmla="*/ 753035 h 6858000"/>
              <a:gd name="connsiteX3" fmla="*/ 7197508 w 8452615"/>
              <a:gd name="connsiteY3" fmla="*/ 1532965 h 6858000"/>
              <a:gd name="connsiteX4" fmla="*/ 7205914 w 8452615"/>
              <a:gd name="connsiteY4" fmla="*/ 2124635 h 6858000"/>
              <a:gd name="connsiteX5" fmla="*/ 7730349 w 8452615"/>
              <a:gd name="connsiteY5" fmla="*/ 2689412 h 6858000"/>
              <a:gd name="connsiteX6" fmla="*/ 6924356 w 8452615"/>
              <a:gd name="connsiteY6" fmla="*/ 4007224 h 6858000"/>
              <a:gd name="connsiteX7" fmla="*/ 7143768 w 8452615"/>
              <a:gd name="connsiteY7" fmla="*/ 6858000 h 6858000"/>
              <a:gd name="connsiteX8" fmla="*/ 0 w 8452615"/>
              <a:gd name="connsiteY8" fmla="*/ 6858000 h 6858000"/>
              <a:gd name="connsiteX9" fmla="*/ 0 w 8452615"/>
              <a:gd name="connsiteY9" fmla="*/ 0 h 6858000"/>
              <a:gd name="connsiteX0" fmla="*/ 0 w 8405550"/>
              <a:gd name="connsiteY0" fmla="*/ 0 h 6858000"/>
              <a:gd name="connsiteX1" fmla="*/ 7143768 w 8405550"/>
              <a:gd name="connsiteY1" fmla="*/ 0 h 6858000"/>
              <a:gd name="connsiteX2" fmla="*/ 6725175 w 8405550"/>
              <a:gd name="connsiteY2" fmla="*/ 753035 h 6858000"/>
              <a:gd name="connsiteX3" fmla="*/ 7197508 w 8405550"/>
              <a:gd name="connsiteY3" fmla="*/ 1532965 h 6858000"/>
              <a:gd name="connsiteX4" fmla="*/ 7205914 w 8405550"/>
              <a:gd name="connsiteY4" fmla="*/ 2124635 h 6858000"/>
              <a:gd name="connsiteX5" fmla="*/ 7730349 w 8405550"/>
              <a:gd name="connsiteY5" fmla="*/ 2689412 h 6858000"/>
              <a:gd name="connsiteX6" fmla="*/ 6924356 w 8405550"/>
              <a:gd name="connsiteY6" fmla="*/ 4007224 h 6858000"/>
              <a:gd name="connsiteX7" fmla="*/ 6856282 w 8405550"/>
              <a:gd name="connsiteY7" fmla="*/ 5674659 h 6858000"/>
              <a:gd name="connsiteX8" fmla="*/ 7143768 w 8405550"/>
              <a:gd name="connsiteY8" fmla="*/ 6858000 h 6858000"/>
              <a:gd name="connsiteX9" fmla="*/ 0 w 8405550"/>
              <a:gd name="connsiteY9" fmla="*/ 6858000 h 6858000"/>
              <a:gd name="connsiteX10" fmla="*/ 0 w 8405550"/>
              <a:gd name="connsiteY10" fmla="*/ 0 h 6858000"/>
              <a:gd name="connsiteX0" fmla="*/ 0 w 8405550"/>
              <a:gd name="connsiteY0" fmla="*/ 0 h 6858000"/>
              <a:gd name="connsiteX1" fmla="*/ 7143768 w 8405550"/>
              <a:gd name="connsiteY1" fmla="*/ 0 h 6858000"/>
              <a:gd name="connsiteX2" fmla="*/ 6725175 w 8405550"/>
              <a:gd name="connsiteY2" fmla="*/ 753035 h 6858000"/>
              <a:gd name="connsiteX3" fmla="*/ 7197508 w 8405550"/>
              <a:gd name="connsiteY3" fmla="*/ 1532965 h 6858000"/>
              <a:gd name="connsiteX4" fmla="*/ 7205914 w 8405550"/>
              <a:gd name="connsiteY4" fmla="*/ 2124635 h 6858000"/>
              <a:gd name="connsiteX5" fmla="*/ 7730349 w 8405550"/>
              <a:gd name="connsiteY5" fmla="*/ 2689412 h 6858000"/>
              <a:gd name="connsiteX6" fmla="*/ 6924356 w 8405550"/>
              <a:gd name="connsiteY6" fmla="*/ 4007224 h 6858000"/>
              <a:gd name="connsiteX7" fmla="*/ 7831206 w 8405550"/>
              <a:gd name="connsiteY7" fmla="*/ 4746812 h 6858000"/>
              <a:gd name="connsiteX8" fmla="*/ 6856282 w 8405550"/>
              <a:gd name="connsiteY8" fmla="*/ 5674659 h 6858000"/>
              <a:gd name="connsiteX9" fmla="*/ 7143768 w 8405550"/>
              <a:gd name="connsiteY9" fmla="*/ 6858000 h 6858000"/>
              <a:gd name="connsiteX10" fmla="*/ 0 w 8405550"/>
              <a:gd name="connsiteY10" fmla="*/ 6858000 h 6858000"/>
              <a:gd name="connsiteX11" fmla="*/ 0 w 8405550"/>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5550" h="6858000">
                <a:moveTo>
                  <a:pt x="0" y="0"/>
                </a:moveTo>
                <a:lnTo>
                  <a:pt x="7143768" y="0"/>
                </a:lnTo>
                <a:cubicBezTo>
                  <a:pt x="8264631" y="125506"/>
                  <a:pt x="6786250" y="398929"/>
                  <a:pt x="6725175" y="753035"/>
                </a:cubicBezTo>
                <a:cubicBezTo>
                  <a:pt x="6686512" y="1008529"/>
                  <a:pt x="7117385" y="1304365"/>
                  <a:pt x="7197508" y="1532965"/>
                </a:cubicBezTo>
                <a:cubicBezTo>
                  <a:pt x="7277631" y="1761565"/>
                  <a:pt x="7117107" y="1931894"/>
                  <a:pt x="7205914" y="2124635"/>
                </a:cubicBezTo>
                <a:cubicBezTo>
                  <a:pt x="7294721" y="2317376"/>
                  <a:pt x="7777275" y="2375647"/>
                  <a:pt x="7730349" y="2689412"/>
                </a:cubicBezTo>
                <a:cubicBezTo>
                  <a:pt x="7683423" y="3003177"/>
                  <a:pt x="6907547" y="3664324"/>
                  <a:pt x="6924356" y="4007224"/>
                </a:cubicBezTo>
                <a:cubicBezTo>
                  <a:pt x="6941165" y="4350124"/>
                  <a:pt x="7842552" y="4468906"/>
                  <a:pt x="7831206" y="4746812"/>
                </a:cubicBezTo>
                <a:cubicBezTo>
                  <a:pt x="7819860" y="5024718"/>
                  <a:pt x="6970855" y="5322794"/>
                  <a:pt x="6856282" y="5674659"/>
                </a:cubicBezTo>
                <a:cubicBezTo>
                  <a:pt x="6741709" y="6026524"/>
                  <a:pt x="8405550" y="6660777"/>
                  <a:pt x="7143768" y="6858000"/>
                </a:cubicBezTo>
                <a:lnTo>
                  <a:pt x="0" y="6858000"/>
                </a:lnTo>
                <a:lnTo>
                  <a:pt x="0" y="0"/>
                </a:lnTo>
                <a:close/>
              </a:path>
            </a:pathLst>
          </a:custGeom>
          <a:solidFill>
            <a:schemeClr val="bg2">
              <a:lumMod val="75000"/>
            </a:schemeClr>
          </a:solidFill>
          <a:ln>
            <a:noFill/>
          </a:ln>
          <a:effectLst>
            <a:innerShdw blurRad="165100">
              <a:schemeClr val="accent2">
                <a:lumMod val="40000"/>
                <a:lumOff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15"/>
          <p:cNvSpPr/>
          <p:nvPr userDrawn="1"/>
        </p:nvSpPr>
        <p:spPr>
          <a:xfrm flipH="1">
            <a:off x="289641" y="-242596"/>
            <a:ext cx="2290792" cy="7459185"/>
          </a:xfrm>
          <a:custGeom>
            <a:avLst/>
            <a:gdLst>
              <a:gd name="connsiteX0" fmla="*/ 0 w 6000760"/>
              <a:gd name="connsiteY0" fmla="*/ 0 h 6858000"/>
              <a:gd name="connsiteX1" fmla="*/ 6000760 w 6000760"/>
              <a:gd name="connsiteY1" fmla="*/ 0 h 6858000"/>
              <a:gd name="connsiteX2" fmla="*/ 6000760 w 6000760"/>
              <a:gd name="connsiteY2" fmla="*/ 6858000 h 6858000"/>
              <a:gd name="connsiteX3" fmla="*/ 0 w 6000760"/>
              <a:gd name="connsiteY3" fmla="*/ 6858000 h 6858000"/>
              <a:gd name="connsiteX4" fmla="*/ 0 w 6000760"/>
              <a:gd name="connsiteY4" fmla="*/ 0 h 6858000"/>
              <a:gd name="connsiteX0" fmla="*/ 0 w 6004118"/>
              <a:gd name="connsiteY0" fmla="*/ 0 h 6858000"/>
              <a:gd name="connsiteX1" fmla="*/ 6000760 w 6004118"/>
              <a:gd name="connsiteY1" fmla="*/ 0 h 6858000"/>
              <a:gd name="connsiteX2" fmla="*/ 5296423 w 6004118"/>
              <a:gd name="connsiteY2" fmla="*/ 805961 h 6858000"/>
              <a:gd name="connsiteX3" fmla="*/ 6000760 w 6004118"/>
              <a:gd name="connsiteY3" fmla="*/ 6858000 h 6858000"/>
              <a:gd name="connsiteX4" fmla="*/ 0 w 6004118"/>
              <a:gd name="connsiteY4" fmla="*/ 6858000 h 6858000"/>
              <a:gd name="connsiteX5" fmla="*/ 0 w 6004118"/>
              <a:gd name="connsiteY5" fmla="*/ 0 h 6858000"/>
              <a:gd name="connsiteX0" fmla="*/ 0 w 6892748"/>
              <a:gd name="connsiteY0" fmla="*/ 0 h 6858000"/>
              <a:gd name="connsiteX1" fmla="*/ 6000760 w 6892748"/>
              <a:gd name="connsiteY1" fmla="*/ 0 h 6858000"/>
              <a:gd name="connsiteX2" fmla="*/ 5296423 w 6892748"/>
              <a:gd name="connsiteY2" fmla="*/ 805961 h 6858000"/>
              <a:gd name="connsiteX3" fmla="*/ 5994839 w 6892748"/>
              <a:gd name="connsiteY3" fmla="*/ 1801906 h 6858000"/>
              <a:gd name="connsiteX4" fmla="*/ 6000760 w 6892748"/>
              <a:gd name="connsiteY4" fmla="*/ 6858000 h 6858000"/>
              <a:gd name="connsiteX5" fmla="*/ 0 w 6892748"/>
              <a:gd name="connsiteY5" fmla="*/ 6858000 h 6858000"/>
              <a:gd name="connsiteX6" fmla="*/ 0 w 6892748"/>
              <a:gd name="connsiteY6" fmla="*/ 0 h 6858000"/>
              <a:gd name="connsiteX0" fmla="*/ 0 w 6000760"/>
              <a:gd name="connsiteY0" fmla="*/ 0 h 6858000"/>
              <a:gd name="connsiteX1" fmla="*/ 6000760 w 6000760"/>
              <a:gd name="connsiteY1" fmla="*/ 0 h 6858000"/>
              <a:gd name="connsiteX2" fmla="*/ 5296423 w 6000760"/>
              <a:gd name="connsiteY2" fmla="*/ 805961 h 6858000"/>
              <a:gd name="connsiteX3" fmla="*/ 5994839 w 6000760"/>
              <a:gd name="connsiteY3" fmla="*/ 1801906 h 6858000"/>
              <a:gd name="connsiteX4" fmla="*/ 6000760 w 6000760"/>
              <a:gd name="connsiteY4" fmla="*/ 6858000 h 6858000"/>
              <a:gd name="connsiteX5" fmla="*/ 0 w 6000760"/>
              <a:gd name="connsiteY5" fmla="*/ 6858000 h 6858000"/>
              <a:gd name="connsiteX6" fmla="*/ 0 w 6000760"/>
              <a:gd name="connsiteY6" fmla="*/ 0 h 6858000"/>
              <a:gd name="connsiteX0" fmla="*/ 0 w 6000760"/>
              <a:gd name="connsiteY0" fmla="*/ 0 h 6858000"/>
              <a:gd name="connsiteX1" fmla="*/ 6000760 w 6000760"/>
              <a:gd name="connsiteY1" fmla="*/ 0 h 6858000"/>
              <a:gd name="connsiteX2" fmla="*/ 5296423 w 6000760"/>
              <a:gd name="connsiteY2" fmla="*/ 805961 h 6858000"/>
              <a:gd name="connsiteX3" fmla="*/ 5994839 w 6000760"/>
              <a:gd name="connsiteY3" fmla="*/ 1801906 h 6858000"/>
              <a:gd name="connsiteX4" fmla="*/ 6000760 w 6000760"/>
              <a:gd name="connsiteY4" fmla="*/ 6858000 h 6858000"/>
              <a:gd name="connsiteX5" fmla="*/ 0 w 6000760"/>
              <a:gd name="connsiteY5" fmla="*/ 6858000 h 6858000"/>
              <a:gd name="connsiteX6" fmla="*/ 0 w 6000760"/>
              <a:gd name="connsiteY6" fmla="*/ 0 h 6858000"/>
              <a:gd name="connsiteX0" fmla="*/ 0 w 6998083"/>
              <a:gd name="connsiteY0" fmla="*/ 0 h 6858000"/>
              <a:gd name="connsiteX1" fmla="*/ 6000760 w 6998083"/>
              <a:gd name="connsiteY1" fmla="*/ 0 h 6858000"/>
              <a:gd name="connsiteX2" fmla="*/ 5296423 w 6998083"/>
              <a:gd name="connsiteY2" fmla="*/ 805961 h 6858000"/>
              <a:gd name="connsiteX3" fmla="*/ 5994839 w 6998083"/>
              <a:gd name="connsiteY3" fmla="*/ 1801906 h 6858000"/>
              <a:gd name="connsiteX4" fmla="*/ 5626719 w 6998083"/>
              <a:gd name="connsiteY4" fmla="*/ 3065929 h 6858000"/>
              <a:gd name="connsiteX5" fmla="*/ 6000760 w 6998083"/>
              <a:gd name="connsiteY5" fmla="*/ 6858000 h 6858000"/>
              <a:gd name="connsiteX6" fmla="*/ 0 w 6998083"/>
              <a:gd name="connsiteY6" fmla="*/ 6858000 h 6858000"/>
              <a:gd name="connsiteX7" fmla="*/ 0 w 6998083"/>
              <a:gd name="connsiteY7" fmla="*/ 0 h 6858000"/>
              <a:gd name="connsiteX0" fmla="*/ 0 w 6998083"/>
              <a:gd name="connsiteY0" fmla="*/ 0 h 6858000"/>
              <a:gd name="connsiteX1" fmla="*/ 6000760 w 6998083"/>
              <a:gd name="connsiteY1" fmla="*/ 0 h 6858000"/>
              <a:gd name="connsiteX2" fmla="*/ 5296423 w 6998083"/>
              <a:gd name="connsiteY2" fmla="*/ 805961 h 6858000"/>
              <a:gd name="connsiteX3" fmla="*/ 5994839 w 6998083"/>
              <a:gd name="connsiteY3" fmla="*/ 1801906 h 6858000"/>
              <a:gd name="connsiteX4" fmla="*/ 5626719 w 6998083"/>
              <a:gd name="connsiteY4" fmla="*/ 3065929 h 6858000"/>
              <a:gd name="connsiteX5" fmla="*/ 6000760 w 6998083"/>
              <a:gd name="connsiteY5" fmla="*/ 6858000 h 6858000"/>
              <a:gd name="connsiteX6" fmla="*/ 0 w 6998083"/>
              <a:gd name="connsiteY6" fmla="*/ 6858000 h 6858000"/>
              <a:gd name="connsiteX7" fmla="*/ 0 w 6998083"/>
              <a:gd name="connsiteY7" fmla="*/ 0 h 6858000"/>
              <a:gd name="connsiteX0" fmla="*/ 0 w 7013772"/>
              <a:gd name="connsiteY0" fmla="*/ 0 h 6858000"/>
              <a:gd name="connsiteX1" fmla="*/ 6000760 w 7013772"/>
              <a:gd name="connsiteY1" fmla="*/ 0 h 6858000"/>
              <a:gd name="connsiteX2" fmla="*/ 5296423 w 7013772"/>
              <a:gd name="connsiteY2" fmla="*/ 805961 h 6858000"/>
              <a:gd name="connsiteX3" fmla="*/ 5994839 w 7013772"/>
              <a:gd name="connsiteY3" fmla="*/ 1801906 h 6858000"/>
              <a:gd name="connsiteX4" fmla="*/ 5626719 w 7013772"/>
              <a:gd name="connsiteY4" fmla="*/ 3065929 h 6858000"/>
              <a:gd name="connsiteX5" fmla="*/ 6292353 w 7013772"/>
              <a:gd name="connsiteY5" fmla="*/ 4719918 h 6858000"/>
              <a:gd name="connsiteX6" fmla="*/ 6000760 w 7013772"/>
              <a:gd name="connsiteY6" fmla="*/ 6858000 h 6858000"/>
              <a:gd name="connsiteX7" fmla="*/ 0 w 7013772"/>
              <a:gd name="connsiteY7" fmla="*/ 6858000 h 6858000"/>
              <a:gd name="connsiteX8" fmla="*/ 0 w 7013772"/>
              <a:gd name="connsiteY8" fmla="*/ 0 h 6858000"/>
              <a:gd name="connsiteX0" fmla="*/ 0 w 7085489"/>
              <a:gd name="connsiteY0" fmla="*/ 0 h 6858000"/>
              <a:gd name="connsiteX1" fmla="*/ 6000760 w 7085489"/>
              <a:gd name="connsiteY1" fmla="*/ 0 h 6858000"/>
              <a:gd name="connsiteX2" fmla="*/ 5296423 w 7085489"/>
              <a:gd name="connsiteY2" fmla="*/ 805961 h 6858000"/>
              <a:gd name="connsiteX3" fmla="*/ 5994839 w 7085489"/>
              <a:gd name="connsiteY3" fmla="*/ 1801906 h 6858000"/>
              <a:gd name="connsiteX4" fmla="*/ 5626719 w 7085489"/>
              <a:gd name="connsiteY4" fmla="*/ 3065929 h 6858000"/>
              <a:gd name="connsiteX5" fmla="*/ 6292353 w 7085489"/>
              <a:gd name="connsiteY5" fmla="*/ 4719918 h 6858000"/>
              <a:gd name="connsiteX6" fmla="*/ 5722525 w 7085489"/>
              <a:gd name="connsiteY6" fmla="*/ 5701553 h 6858000"/>
              <a:gd name="connsiteX7" fmla="*/ 6000760 w 7085489"/>
              <a:gd name="connsiteY7" fmla="*/ 6858000 h 6858000"/>
              <a:gd name="connsiteX8" fmla="*/ 0 w 7085489"/>
              <a:gd name="connsiteY8" fmla="*/ 6858000 h 6858000"/>
              <a:gd name="connsiteX9" fmla="*/ 0 w 708548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85489" h="6858000">
                <a:moveTo>
                  <a:pt x="0" y="0"/>
                </a:moveTo>
                <a:lnTo>
                  <a:pt x="6000760" y="0"/>
                </a:lnTo>
                <a:cubicBezTo>
                  <a:pt x="6883497" y="134327"/>
                  <a:pt x="5297410" y="505643"/>
                  <a:pt x="5296423" y="805961"/>
                </a:cubicBezTo>
                <a:cubicBezTo>
                  <a:pt x="5295436" y="1106279"/>
                  <a:pt x="5939790" y="1425245"/>
                  <a:pt x="5994839" y="1801906"/>
                </a:cubicBezTo>
                <a:cubicBezTo>
                  <a:pt x="6109425" y="2178567"/>
                  <a:pt x="5625732" y="2223247"/>
                  <a:pt x="5626719" y="3065929"/>
                </a:cubicBezTo>
                <a:cubicBezTo>
                  <a:pt x="5640591" y="3552264"/>
                  <a:pt x="6230013" y="4087906"/>
                  <a:pt x="6292353" y="4719918"/>
                </a:cubicBezTo>
                <a:cubicBezTo>
                  <a:pt x="6439296" y="5159189"/>
                  <a:pt x="5771124" y="5345206"/>
                  <a:pt x="5722525" y="5701553"/>
                </a:cubicBezTo>
                <a:cubicBezTo>
                  <a:pt x="5673926" y="6057900"/>
                  <a:pt x="7085489" y="6665259"/>
                  <a:pt x="6000760" y="6858000"/>
                </a:cubicBezTo>
                <a:lnTo>
                  <a:pt x="0" y="6858000"/>
                </a:lnTo>
                <a:lnTo>
                  <a:pt x="0" y="0"/>
                </a:lnTo>
                <a:close/>
              </a:path>
            </a:pathLst>
          </a:custGeom>
          <a:solidFill>
            <a:schemeClr val="bg1"/>
          </a:solidFill>
          <a:ln>
            <a:noFill/>
          </a:ln>
          <a:effectLst>
            <a:innerShdw blurRad="263525" dir="1560000">
              <a:schemeClr val="accent2">
                <a:lumMod val="20000"/>
                <a:lumOff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userDrawn="1"/>
        </p:nvSpPr>
        <p:spPr>
          <a:xfrm>
            <a:off x="2274498" y="0"/>
            <a:ext cx="9992206" cy="69878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2202380" y="-71934"/>
            <a:ext cx="10198795" cy="430522"/>
          </a:xfrm>
          <a:prstGeom prst="rect">
            <a:avLst/>
          </a:prstGeom>
          <a:gradFill flip="none" rotWithShape="1">
            <a:gsLst>
              <a:gs pos="100000">
                <a:srgbClr val="9B8F78"/>
              </a:gs>
              <a:gs pos="29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chemeClr val="tx2">
                    <a:lumMod val="20000"/>
                    <a:lumOff val="80000"/>
                  </a:schemeClr>
                </a:solidFill>
              </a:rPr>
              <a:t>OS – LIVSFORTÆLLINGER</a:t>
            </a:r>
            <a:r>
              <a:rPr lang="en-US" sz="2000" i="1" baseline="0" dirty="0" smtClean="0">
                <a:solidFill>
                  <a:schemeClr val="tx2">
                    <a:lumMod val="20000"/>
                    <a:lumOff val="80000"/>
                  </a:schemeClr>
                </a:solidFill>
              </a:rPr>
              <a:t>      </a:t>
            </a:r>
            <a:r>
              <a:rPr lang="en-US" baseline="0" dirty="0" smtClean="0">
                <a:solidFill>
                  <a:schemeClr val="tx2">
                    <a:lumMod val="60000"/>
                    <a:lumOff val="40000"/>
                  </a:schemeClr>
                </a:solidFill>
              </a:rPr>
              <a:t>.</a:t>
            </a:r>
            <a:endParaRPr lang="en-US" dirty="0">
              <a:solidFill>
                <a:schemeClr val="tx2">
                  <a:lumMod val="60000"/>
                  <a:lumOff val="40000"/>
                </a:schemeClr>
              </a:solidFill>
            </a:endParaRPr>
          </a:p>
        </p:txBody>
      </p:sp>
      <p:sp>
        <p:nvSpPr>
          <p:cNvPr id="2" name="Title 1"/>
          <p:cNvSpPr>
            <a:spLocks noGrp="1"/>
          </p:cNvSpPr>
          <p:nvPr>
            <p:ph type="title"/>
          </p:nvPr>
        </p:nvSpPr>
        <p:spPr>
          <a:xfrm>
            <a:off x="792353" y="-6182"/>
            <a:ext cx="4452748" cy="354747"/>
          </a:xfrm>
        </p:spPr>
        <p:txBody>
          <a:bodyPr/>
          <a:lstStyle>
            <a:lvl1pPr>
              <a:defRPr>
                <a:solidFill>
                  <a:schemeClr val="tx2">
                    <a:lumMod val="75000"/>
                  </a:schemeClr>
                </a:solidFill>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en-US" dirty="0"/>
          </a:p>
        </p:txBody>
      </p:sp>
      <p:sp>
        <p:nvSpPr>
          <p:cNvPr id="3" name="Footer Placeholder 2"/>
          <p:cNvSpPr>
            <a:spLocks noGrp="1"/>
          </p:cNvSpPr>
          <p:nvPr>
            <p:ph type="ftr" sz="quarter" idx="10"/>
          </p:nvPr>
        </p:nvSpPr>
        <p:spPr>
          <a:xfrm>
            <a:off x="4823542" y="-24399"/>
            <a:ext cx="3166497" cy="365125"/>
          </a:xfrm>
        </p:spPr>
        <p:txBody>
          <a:bodyPr/>
          <a:lstStyle>
            <a:lvl1pPr>
              <a:defRPr>
                <a:solidFill>
                  <a:schemeClr val="tx2">
                    <a:lumMod val="40000"/>
                    <a:lumOff val="60000"/>
                  </a:schemeClr>
                </a:solidFill>
              </a:defRPr>
            </a:lvl1pPr>
          </a:lstStyle>
          <a:p>
            <a:r>
              <a:rPr lang="en-US" smtClean="0"/>
              <a:t>Dit navn her</a:t>
            </a:r>
            <a:endParaRPr lang="en-US" dirty="0"/>
          </a:p>
        </p:txBody>
      </p:sp>
      <p:sp>
        <p:nvSpPr>
          <p:cNvPr id="16" name="Content Placeholder 15"/>
          <p:cNvSpPr>
            <a:spLocks noGrp="1"/>
          </p:cNvSpPr>
          <p:nvPr>
            <p:ph sz="quarter" idx="11"/>
          </p:nvPr>
        </p:nvSpPr>
        <p:spPr>
          <a:xfrm>
            <a:off x="1030941" y="842430"/>
            <a:ext cx="5139765" cy="5461366"/>
          </a:xfrm>
          <a:solidFill>
            <a:schemeClr val="bg1"/>
          </a:solidFill>
          <a:effectLst>
            <a:innerShdw blurRad="111125" dist="50800" dir="13020000">
              <a:srgbClr val="000000">
                <a:alpha val="50000"/>
              </a:srgbClr>
            </a:innerShdw>
          </a:effectLst>
        </p:spPr>
        <p:txBody>
          <a:bodyPr/>
          <a:lstStyle>
            <a:lvl1pPr>
              <a:defRPr sz="2000"/>
            </a:lvl1pPr>
            <a:lvl2pPr>
              <a:defRPr sz="1800"/>
            </a:lvl2pPr>
            <a:lvl3pPr>
              <a:defRPr sz="1600"/>
            </a:lvl3pPr>
            <a:lvl4pPr>
              <a:defRPr sz="1400"/>
            </a:lvl4pPr>
            <a:lvl5pPr>
              <a:defRPr sz="1200"/>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7" name="Content Placeholder 15"/>
          <p:cNvSpPr>
            <a:spLocks noGrp="1"/>
          </p:cNvSpPr>
          <p:nvPr>
            <p:ph sz="quarter" idx="12"/>
          </p:nvPr>
        </p:nvSpPr>
        <p:spPr>
          <a:xfrm>
            <a:off x="6502402" y="854038"/>
            <a:ext cx="5286186" cy="5445162"/>
          </a:xfrm>
          <a:solidFill>
            <a:schemeClr val="bg1"/>
          </a:solidFill>
          <a:effectLst>
            <a:innerShdw blurRad="111125" dist="50800" dir="13020000">
              <a:srgbClr val="000000">
                <a:alpha val="50000"/>
              </a:srgbClr>
            </a:innerShdw>
          </a:effectLst>
        </p:spPr>
        <p:txBody>
          <a:bodyPr/>
          <a:lstStyle>
            <a:lvl1pPr>
              <a:defRPr sz="2000"/>
            </a:lvl1pPr>
            <a:lvl2pPr>
              <a:defRPr sz="1800"/>
            </a:lvl2pPr>
            <a:lvl3pPr>
              <a:defRPr sz="1600"/>
            </a:lvl3pPr>
            <a:lvl4pPr>
              <a:defRPr sz="1400"/>
            </a:lvl4pPr>
            <a:lvl5pPr>
              <a:defRPr sz="1200"/>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9" name="Text Placeholder 18"/>
          <p:cNvSpPr>
            <a:spLocks noGrp="1"/>
          </p:cNvSpPr>
          <p:nvPr>
            <p:ph type="body" sz="quarter" idx="13"/>
          </p:nvPr>
        </p:nvSpPr>
        <p:spPr>
          <a:xfrm>
            <a:off x="981871" y="438961"/>
            <a:ext cx="11041062" cy="299477"/>
          </a:xfrm>
        </p:spPr>
        <p:txBody>
          <a:bodyPr>
            <a:noAutofit/>
          </a:bodyPr>
          <a:lstStyle>
            <a:lvl1pPr>
              <a:defRPr sz="1800"/>
            </a:lvl1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en-US" dirty="0"/>
          </a:p>
        </p:txBody>
      </p:sp>
      <p:sp>
        <p:nvSpPr>
          <p:cNvPr id="21" name="Rectangle 20"/>
          <p:cNvSpPr/>
          <p:nvPr userDrawn="1"/>
        </p:nvSpPr>
        <p:spPr>
          <a:xfrm>
            <a:off x="3178203" y="6514353"/>
            <a:ext cx="9088502" cy="473523"/>
          </a:xfrm>
          <a:prstGeom prst="rect">
            <a:avLst/>
          </a:prstGeom>
          <a:gradFill flip="none" rotWithShape="1">
            <a:gsLst>
              <a:gs pos="100000">
                <a:srgbClr val="9B8F78"/>
              </a:gs>
              <a:gs pos="29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22" name="Afrundet rektangel 35">
            <a:hlinkClick r:id="" action="ppaction://hlinkshowjump?jump=previousslide" highlightClick="1"/>
          </p:cNvPr>
          <p:cNvSpPr/>
          <p:nvPr userDrawn="1"/>
        </p:nvSpPr>
        <p:spPr>
          <a:xfrm>
            <a:off x="10560324" y="6566333"/>
            <a:ext cx="749179" cy="221279"/>
          </a:xfrm>
          <a:prstGeom prst="roundRect">
            <a:avLst/>
          </a:prstGeom>
          <a:gradFill flip="none" rotWithShape="1">
            <a:gsLst>
              <a:gs pos="100000">
                <a:schemeClr val="bg2">
                  <a:lumMod val="50000"/>
                </a:schemeClr>
              </a:gs>
              <a:gs pos="0">
                <a:schemeClr val="bg2">
                  <a:lumMod val="90000"/>
                </a:schemeClr>
              </a:gs>
              <a:gs pos="67000">
                <a:srgbClr val="D6D4D4"/>
              </a:gs>
              <a:gs pos="37000">
                <a:srgbClr val="F6F6F6"/>
              </a:gs>
              <a:gs pos="15000">
                <a:srgbClr val="FFFFFF"/>
              </a:gs>
            </a:gsLst>
            <a:lin ang="16200000" scaled="1"/>
            <a:tileRect/>
          </a:gradFill>
          <a:ln>
            <a:solidFill>
              <a:schemeClr val="tx1"/>
            </a:solidFill>
          </a:ln>
          <a:effectLst>
            <a:outerShdw blurRad="63500" dist="12700" dir="2280000" sx="103000" sy="103000" algn="ctr" rotWithShape="0">
              <a:prstClr val="black">
                <a:alpha val="75000"/>
              </a:prstClr>
            </a:outerShdw>
          </a:effectLst>
          <a:scene3d>
            <a:camera prst="orthographicFront">
              <a:rot lat="0" lon="0" rev="0"/>
            </a:camera>
            <a:lightRig rig="soft" dir="t">
              <a:rot lat="0" lon="0" rev="0"/>
            </a:lightRig>
          </a:scene3d>
          <a:sp3d contourW="44450" prstMaterial="matte">
            <a:bevelT w="63500" h="63500" prst="coolSlant"/>
            <a:bevelB w="16510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400" dirty="0" smtClean="0">
                <a:solidFill>
                  <a:schemeClr val="tx1">
                    <a:lumMod val="95000"/>
                    <a:lumOff val="5000"/>
                  </a:schemeClr>
                </a:solidFill>
              </a:rPr>
              <a:t>Tilbage</a:t>
            </a:r>
            <a:endParaRPr lang="da-DK" sz="1400" dirty="0">
              <a:solidFill>
                <a:schemeClr val="bg1"/>
              </a:solidFill>
            </a:endParaRPr>
          </a:p>
        </p:txBody>
      </p:sp>
      <p:sp>
        <p:nvSpPr>
          <p:cNvPr id="23" name="Afrundet rektangel 35">
            <a:hlinkClick r:id="rId2" action="ppaction://hlinksldjump" highlightClick="1"/>
          </p:cNvPr>
          <p:cNvSpPr/>
          <p:nvPr userDrawn="1"/>
        </p:nvSpPr>
        <p:spPr>
          <a:xfrm>
            <a:off x="9678337" y="6566334"/>
            <a:ext cx="807472" cy="221278"/>
          </a:xfrm>
          <a:prstGeom prst="roundRect">
            <a:avLst/>
          </a:prstGeom>
          <a:gradFill flip="none" rotWithShape="1">
            <a:gsLst>
              <a:gs pos="100000">
                <a:schemeClr val="bg2">
                  <a:lumMod val="50000"/>
                </a:schemeClr>
              </a:gs>
              <a:gs pos="0">
                <a:schemeClr val="bg2">
                  <a:lumMod val="90000"/>
                </a:schemeClr>
              </a:gs>
              <a:gs pos="67000">
                <a:srgbClr val="D6D4D4"/>
              </a:gs>
              <a:gs pos="37000">
                <a:srgbClr val="F6F6F6"/>
              </a:gs>
              <a:gs pos="15000">
                <a:srgbClr val="FFFFFF"/>
              </a:gs>
            </a:gsLst>
            <a:lin ang="16200000" scaled="1"/>
            <a:tileRect/>
          </a:gradFill>
          <a:ln>
            <a:solidFill>
              <a:schemeClr val="tx1"/>
            </a:solidFill>
          </a:ln>
          <a:effectLst>
            <a:outerShdw blurRad="63500" dist="12700" dir="2280000" sx="103000" sy="103000" algn="ctr" rotWithShape="0">
              <a:prstClr val="black">
                <a:alpha val="75000"/>
              </a:prstClr>
            </a:outerShdw>
          </a:effectLst>
          <a:scene3d>
            <a:camera prst="orthographicFront">
              <a:rot lat="0" lon="0" rev="0"/>
            </a:camera>
            <a:lightRig rig="soft" dir="t">
              <a:rot lat="0" lon="0" rev="0"/>
            </a:lightRig>
          </a:scene3d>
          <a:sp3d contourW="44450" prstMaterial="matte">
            <a:bevelT w="63500" h="63500" prst="coolSlant"/>
            <a:bevelB w="16510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400" dirty="0" smtClean="0">
                <a:solidFill>
                  <a:schemeClr val="tx1">
                    <a:lumMod val="95000"/>
                    <a:lumOff val="5000"/>
                  </a:schemeClr>
                </a:solidFill>
              </a:rPr>
              <a:t>Oversigt</a:t>
            </a:r>
            <a:endParaRPr lang="da-DK" sz="1400" dirty="0">
              <a:solidFill>
                <a:schemeClr val="bg1"/>
              </a:solidFill>
            </a:endParaRPr>
          </a:p>
        </p:txBody>
      </p:sp>
      <p:sp>
        <p:nvSpPr>
          <p:cNvPr id="24" name="Afrundet rektangel 35">
            <a:hlinkClick r:id="" action="ppaction://hlinkshowjump?jump=nextslide" highlightClick="1"/>
          </p:cNvPr>
          <p:cNvSpPr/>
          <p:nvPr userDrawn="1"/>
        </p:nvSpPr>
        <p:spPr>
          <a:xfrm>
            <a:off x="11383512" y="6566333"/>
            <a:ext cx="749688" cy="221280"/>
          </a:xfrm>
          <a:prstGeom prst="roundRect">
            <a:avLst/>
          </a:prstGeom>
          <a:gradFill flip="none" rotWithShape="1">
            <a:gsLst>
              <a:gs pos="100000">
                <a:schemeClr val="bg2">
                  <a:lumMod val="50000"/>
                </a:schemeClr>
              </a:gs>
              <a:gs pos="0">
                <a:schemeClr val="bg2">
                  <a:lumMod val="90000"/>
                </a:schemeClr>
              </a:gs>
              <a:gs pos="67000">
                <a:srgbClr val="D6D4D4"/>
              </a:gs>
              <a:gs pos="37000">
                <a:srgbClr val="F6F6F6"/>
              </a:gs>
              <a:gs pos="15000">
                <a:srgbClr val="FFFFFF"/>
              </a:gs>
            </a:gsLst>
            <a:lin ang="16200000" scaled="1"/>
            <a:tileRect/>
          </a:gradFill>
          <a:ln>
            <a:solidFill>
              <a:schemeClr val="tx1"/>
            </a:solidFill>
          </a:ln>
          <a:effectLst>
            <a:outerShdw blurRad="63500" dist="12700" dir="2280000" sx="103000" sy="103000" algn="ctr" rotWithShape="0">
              <a:prstClr val="black">
                <a:alpha val="76000"/>
              </a:prstClr>
            </a:outerShdw>
          </a:effectLst>
          <a:scene3d>
            <a:camera prst="orthographicFront">
              <a:rot lat="0" lon="0" rev="0"/>
            </a:camera>
            <a:lightRig rig="soft" dir="t">
              <a:rot lat="0" lon="0" rev="0"/>
            </a:lightRig>
          </a:scene3d>
          <a:sp3d contourW="44450" prstMaterial="matte">
            <a:bevelT w="63500" h="63500" prst="coolSlant"/>
            <a:bevelB w="16510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400" dirty="0" smtClean="0">
                <a:solidFill>
                  <a:schemeClr val="tx1">
                    <a:lumMod val="95000"/>
                    <a:lumOff val="5000"/>
                  </a:schemeClr>
                </a:solidFill>
              </a:rPr>
              <a:t>Næste</a:t>
            </a:r>
            <a:endParaRPr lang="da-DK" sz="1400" dirty="0">
              <a:solidFill>
                <a:schemeClr val="bg1"/>
              </a:solidFill>
            </a:endParaRPr>
          </a:p>
        </p:txBody>
      </p:sp>
      <p:sp>
        <p:nvSpPr>
          <p:cNvPr id="25" name="Afrundet rektangel 35">
            <a:hlinkClick r:id="" action="ppaction://hlinkshowjump?jump=endshow" highlightClick="1"/>
          </p:cNvPr>
          <p:cNvSpPr/>
          <p:nvPr userDrawn="1"/>
        </p:nvSpPr>
        <p:spPr>
          <a:xfrm>
            <a:off x="8815992" y="6566331"/>
            <a:ext cx="783981" cy="221281"/>
          </a:xfrm>
          <a:prstGeom prst="roundRect">
            <a:avLst/>
          </a:prstGeom>
          <a:gradFill flip="none" rotWithShape="1">
            <a:gsLst>
              <a:gs pos="100000">
                <a:schemeClr val="bg2">
                  <a:lumMod val="50000"/>
                </a:schemeClr>
              </a:gs>
              <a:gs pos="0">
                <a:schemeClr val="bg2">
                  <a:lumMod val="90000"/>
                </a:schemeClr>
              </a:gs>
              <a:gs pos="67000">
                <a:srgbClr val="D6D4D4"/>
              </a:gs>
              <a:gs pos="37000">
                <a:srgbClr val="F6F6F6"/>
              </a:gs>
              <a:gs pos="15000">
                <a:srgbClr val="FFFFFF"/>
              </a:gs>
            </a:gsLst>
            <a:lin ang="16200000" scaled="1"/>
            <a:tileRect/>
          </a:gradFill>
          <a:ln>
            <a:solidFill>
              <a:schemeClr val="tx1"/>
            </a:solidFill>
          </a:ln>
          <a:effectLst>
            <a:outerShdw blurRad="63500" dist="12700" dir="2880000" sx="103000" sy="103000" algn="ctr" rotWithShape="0">
              <a:prstClr val="black">
                <a:alpha val="72000"/>
              </a:prstClr>
            </a:outerShdw>
          </a:effectLst>
          <a:scene3d>
            <a:camera prst="orthographicFront">
              <a:rot lat="0" lon="0" rev="0"/>
            </a:camera>
            <a:lightRig rig="soft" dir="t">
              <a:rot lat="0" lon="0" rev="0"/>
            </a:lightRig>
          </a:scene3d>
          <a:sp3d contourW="44450" prstMaterial="matte">
            <a:bevelT w="63500" h="63500" prst="coolSlant"/>
            <a:bevelB w="16510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400" dirty="0" smtClean="0">
                <a:solidFill>
                  <a:schemeClr val="tx1">
                    <a:lumMod val="95000"/>
                    <a:lumOff val="5000"/>
                  </a:schemeClr>
                </a:solidFill>
              </a:rPr>
              <a:t>Rediger</a:t>
            </a:r>
            <a:endParaRPr lang="da-DK" sz="1400" dirty="0">
              <a:solidFill>
                <a:schemeClr val="bg1"/>
              </a:solidFill>
            </a:endParaRPr>
          </a:p>
        </p:txBody>
      </p:sp>
      <p:sp>
        <p:nvSpPr>
          <p:cNvPr id="26" name="Slide Number Placeholder 6"/>
          <p:cNvSpPr>
            <a:spLocks noGrp="1"/>
          </p:cNvSpPr>
          <p:nvPr>
            <p:ph type="sldNum" sz="quarter" idx="14"/>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10" name="Rektangel 9"/>
          <p:cNvSpPr/>
          <p:nvPr userDrawn="1"/>
        </p:nvSpPr>
        <p:spPr>
          <a:xfrm>
            <a:off x="-194236" y="6987875"/>
            <a:ext cx="3001444" cy="319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ktangel 26"/>
          <p:cNvSpPr/>
          <p:nvPr userDrawn="1"/>
        </p:nvSpPr>
        <p:spPr>
          <a:xfrm>
            <a:off x="-194236" y="-358167"/>
            <a:ext cx="12595410" cy="319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cSld>
  <p:clrMapOvr>
    <a:masterClrMapping/>
  </p:clrMapOvr>
  <p:transition spd="med">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ar - Papi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09"/>
          <p:cNvSpPr/>
          <p:nvPr userDrawn="1"/>
        </p:nvSpPr>
        <p:spPr>
          <a:xfrm>
            <a:off x="-635" y="-22682"/>
            <a:ext cx="12423863" cy="361349"/>
          </a:xfrm>
          <a:prstGeom prst="rect">
            <a:avLst/>
          </a:prstGeom>
          <a:solidFill>
            <a:schemeClr val="bg1">
              <a:alpha val="46000"/>
            </a:schemeClr>
          </a:solidFill>
          <a:ln w="9525">
            <a:noFill/>
          </a:ln>
          <a:effectLst>
            <a:outerShdw blurRad="76200" dist="63500" dir="4860000" algn="tl" rotWithShape="0">
              <a:schemeClr val="tx1">
                <a:alpha val="17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75000"/>
                  </a:schemeClr>
                </a:solidFill>
                <a:latin typeface="Calibri" charset="0"/>
                <a:ea typeface="Calibri" charset="0"/>
                <a:cs typeface="Calibri" charset="0"/>
              </a:rPr>
              <a:t>OS – LIVSFORTÆLLINGER    </a:t>
            </a:r>
            <a:r>
              <a:rPr lang="en-US" i="1" dirty="0" smtClean="0">
                <a:solidFill>
                  <a:schemeClr val="bg1">
                    <a:lumMod val="95000"/>
                  </a:schemeClr>
                </a:solidFill>
                <a:latin typeface="Calibri" charset="0"/>
                <a:ea typeface="Calibri" charset="0"/>
                <a:cs typeface="Calibri" charset="0"/>
              </a:rPr>
              <a:t>.</a:t>
            </a:r>
            <a:endParaRPr lang="en-US" i="1" dirty="0">
              <a:solidFill>
                <a:schemeClr val="bg1">
                  <a:lumMod val="95000"/>
                </a:schemeClr>
              </a:solidFill>
              <a:latin typeface="Calibri" charset="0"/>
              <a:ea typeface="Calibri" charset="0"/>
              <a:cs typeface="Calibri" charset="0"/>
            </a:endParaRPr>
          </a:p>
        </p:txBody>
      </p:sp>
      <p:sp>
        <p:nvSpPr>
          <p:cNvPr id="2" name="Title 1"/>
          <p:cNvSpPr>
            <a:spLocks noGrp="1"/>
          </p:cNvSpPr>
          <p:nvPr>
            <p:ph type="title" hasCustomPrompt="1"/>
          </p:nvPr>
        </p:nvSpPr>
        <p:spPr/>
        <p:txBody>
          <a:bodyPr/>
          <a:lstStyle>
            <a:lvl1pPr>
              <a:defRPr>
                <a:solidFill>
                  <a:schemeClr val="tx1">
                    <a:lumMod val="85000"/>
                    <a:lumOff val="15000"/>
                  </a:schemeClr>
                </a:solidFill>
                <a:effectLst>
                  <a:outerShdw blurRad="38100" dist="38100" dir="2700000" algn="tl">
                    <a:srgbClr val="000000">
                      <a:alpha val="43137"/>
                    </a:srgbClr>
                  </a:outerShdw>
                </a:effectLst>
              </a:defRPr>
            </a:lvl1pPr>
          </a:lstStyle>
          <a:p>
            <a:r>
              <a:rPr lang="da-DK" dirty="0" smtClean="0"/>
              <a:t>Skriv her</a:t>
            </a:r>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smtClean="0"/>
              <a:t>Dit navn her</a:t>
            </a:r>
            <a:endParaRPr lang="en-US"/>
          </a:p>
        </p:txBody>
      </p:sp>
      <p:grpSp>
        <p:nvGrpSpPr>
          <p:cNvPr id="10" name="Group 9"/>
          <p:cNvGrpSpPr/>
          <p:nvPr/>
        </p:nvGrpSpPr>
        <p:grpSpPr>
          <a:xfrm>
            <a:off x="1563446" y="1392217"/>
            <a:ext cx="9038813" cy="1200329"/>
            <a:chOff x="1172584" y="1381459"/>
            <a:chExt cx="6779110" cy="1200328"/>
          </a:xfrm>
        </p:grpSpPr>
        <p:sp>
          <p:nvSpPr>
            <p:cNvPr id="14" name="TextBox 13"/>
            <p:cNvSpPr txBox="1"/>
            <p:nvPr/>
          </p:nvSpPr>
          <p:spPr>
            <a:xfrm>
              <a:off x="4147073" y="1381459"/>
              <a:ext cx="830997" cy="1200328"/>
            </a:xfrm>
            <a:prstGeom prst="rect">
              <a:avLst/>
            </a:prstGeom>
            <a:noFill/>
          </p:spPr>
          <p:txBody>
            <a:bodyPr wrap="none" rtlCol="0">
              <a:spAutoFit/>
            </a:bodyPr>
            <a:lstStyle/>
            <a:p>
              <a:r>
                <a:rPr lang="en-US" sz="7200" dirty="0" smtClean="0">
                  <a:solidFill>
                    <a:schemeClr val="bg1"/>
                  </a:solidFill>
                  <a:latin typeface="Wingdings" pitchFamily="2" charset="2"/>
                </a:rPr>
                <a:t></a:t>
              </a:r>
              <a:endParaRPr lang="en-US" sz="7200" dirty="0">
                <a:solidFill>
                  <a:schemeClr val="bg1"/>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w="9525">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w="9525">
              <a:solidFill>
                <a:schemeClr val="bg1"/>
              </a:solidFill>
            </a:ln>
            <a:effectLst/>
          </p:spPr>
          <p:style>
            <a:lnRef idx="1">
              <a:schemeClr val="accent1"/>
            </a:lnRef>
            <a:fillRef idx="0">
              <a:schemeClr val="accent1"/>
            </a:fillRef>
            <a:effectRef idx="0">
              <a:schemeClr val="accent1"/>
            </a:effectRef>
            <a:fontRef idx="minor">
              <a:schemeClr val="tx1"/>
            </a:fontRef>
          </p:style>
        </p:cxnSp>
      </p:grpSp>
      <p:sp>
        <p:nvSpPr>
          <p:cNvPr id="12" name="Picture Placeholder 11"/>
          <p:cNvSpPr>
            <a:spLocks noGrp="1"/>
          </p:cNvSpPr>
          <p:nvPr>
            <p:ph type="pic" sz="quarter" idx="14"/>
          </p:nvPr>
        </p:nvSpPr>
        <p:spPr>
          <a:xfrm>
            <a:off x="762000" y="1066800"/>
            <a:ext cx="4632325" cy="5008563"/>
          </a:xfrm>
          <a:solidFill>
            <a:schemeClr val="bg1"/>
          </a:solidFill>
          <a:ln>
            <a:noFill/>
          </a:ln>
          <a:effectLst>
            <a:outerShdw blurRad="50800" dist="38100" dir="2700000" algn="tl" rotWithShape="0">
              <a:prstClr val="black">
                <a:alpha val="40000"/>
              </a:prstClr>
            </a:outerShdw>
          </a:effectLst>
        </p:spPr>
        <p:txBody>
          <a:bodyPr/>
          <a:lstStyle/>
          <a:p>
            <a:endParaRPr lang="en-US"/>
          </a:p>
        </p:txBody>
      </p:sp>
      <p:sp>
        <p:nvSpPr>
          <p:cNvPr id="17" name="Picture Placeholder 11"/>
          <p:cNvSpPr>
            <a:spLocks noGrp="1"/>
          </p:cNvSpPr>
          <p:nvPr>
            <p:ph type="pic" sz="quarter" idx="15"/>
          </p:nvPr>
        </p:nvSpPr>
        <p:spPr>
          <a:xfrm>
            <a:off x="6654800" y="1066800"/>
            <a:ext cx="4632325" cy="5008563"/>
          </a:xfrm>
          <a:solidFill>
            <a:schemeClr val="bg1"/>
          </a:solidFill>
          <a:ln>
            <a:noFill/>
          </a:ln>
          <a:effectLst>
            <a:outerShdw blurRad="50800" dist="38100" dir="2700000" algn="tl" rotWithShape="0">
              <a:prstClr val="black">
                <a:alpha val="40000"/>
              </a:prstClr>
            </a:outerShdw>
          </a:effectLst>
        </p:spPr>
        <p:txBody>
          <a:bodyPr/>
          <a:lstStyle/>
          <a:p>
            <a:endParaRPr lang="en-US"/>
          </a:p>
        </p:txBody>
      </p:sp>
      <p:sp>
        <p:nvSpPr>
          <p:cNvPr id="13"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20" name="Subtitle 2"/>
          <p:cNvSpPr>
            <a:spLocks noGrp="1"/>
          </p:cNvSpPr>
          <p:nvPr>
            <p:ph type="subTitle" idx="1" hasCustomPrompt="1"/>
          </p:nvPr>
        </p:nvSpPr>
        <p:spPr>
          <a:xfrm>
            <a:off x="337066" y="453052"/>
            <a:ext cx="4729158" cy="357920"/>
          </a:xfrm>
          <a:effectLst>
            <a:outerShdw blurRad="50800" dist="50800" dir="5400000" algn="ctr" rotWithShape="0">
              <a:schemeClr val="bg2">
                <a:lumMod val="50000"/>
              </a:schemeClr>
            </a:outerShdw>
          </a:effectLst>
        </p:spPr>
        <p:txBody>
          <a:bodyPr>
            <a:noAutofit/>
          </a:bodyPr>
          <a:lstStyle>
            <a:lvl1pPr marL="0" indent="0" algn="l">
              <a:spcBef>
                <a:spcPts val="0"/>
              </a:spcBef>
              <a:buNone/>
              <a:defRPr sz="240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Din overskrift her</a:t>
            </a:r>
            <a:endParaRPr dirty="0"/>
          </a:p>
        </p:txBody>
      </p:sp>
    </p:spTree>
    <p:extLst>
      <p:ext uri="{BB962C8B-B14F-4D97-AF65-F5344CB8AC3E}">
        <p14:creationId xmlns:p14="http://schemas.microsoft.com/office/powerpoint/2010/main" val="3840434126"/>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to Collage - Papi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angle 109"/>
          <p:cNvSpPr/>
          <p:nvPr userDrawn="1"/>
        </p:nvSpPr>
        <p:spPr>
          <a:xfrm>
            <a:off x="-102049" y="-22682"/>
            <a:ext cx="12451115" cy="361349"/>
          </a:xfrm>
          <a:prstGeom prst="rect">
            <a:avLst/>
          </a:prstGeom>
          <a:solidFill>
            <a:schemeClr val="bg1">
              <a:alpha val="46000"/>
            </a:schemeClr>
          </a:solidFill>
          <a:ln w="9525">
            <a:noFill/>
          </a:ln>
          <a:effectLst>
            <a:outerShdw blurRad="114300" dist="63500" dir="4860000" algn="tl" rotWithShape="0">
              <a:schemeClr val="bg1">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75000"/>
                  </a:schemeClr>
                </a:solidFill>
                <a:latin typeface="Calibri" charset="0"/>
                <a:ea typeface="Calibri" charset="0"/>
                <a:cs typeface="Calibri" charset="0"/>
              </a:rPr>
              <a:t>OS – LIVSFORTÆLLINGER    </a:t>
            </a:r>
            <a:r>
              <a:rPr lang="en-US" i="1" dirty="0" smtClean="0">
                <a:solidFill>
                  <a:schemeClr val="bg1">
                    <a:lumMod val="95000"/>
                  </a:schemeClr>
                </a:solidFill>
                <a:latin typeface="Calibri" charset="0"/>
                <a:ea typeface="Calibri" charset="0"/>
                <a:cs typeface="Calibri" charset="0"/>
              </a:rPr>
              <a:t>.</a:t>
            </a:r>
            <a:endParaRPr lang="en-US" i="1" dirty="0">
              <a:solidFill>
                <a:schemeClr val="bg1">
                  <a:lumMod val="95000"/>
                </a:schemeClr>
              </a:solidFill>
              <a:latin typeface="Calibri" charset="0"/>
              <a:ea typeface="Calibri" charset="0"/>
              <a:cs typeface="Calibri" charset="0"/>
            </a:endParaRPr>
          </a:p>
        </p:txBody>
      </p:sp>
      <p:sp>
        <p:nvSpPr>
          <p:cNvPr id="7" name="Picture Placeholder 6"/>
          <p:cNvSpPr>
            <a:spLocks noGrp="1"/>
          </p:cNvSpPr>
          <p:nvPr>
            <p:ph type="pic" sz="quarter" idx="11"/>
          </p:nvPr>
        </p:nvSpPr>
        <p:spPr>
          <a:xfrm>
            <a:off x="509588" y="735885"/>
            <a:ext cx="3209925" cy="2619375"/>
          </a:xfrm>
          <a:solidFill>
            <a:schemeClr val="bg1"/>
          </a:solidFill>
          <a:effectLst>
            <a:outerShdw blurRad="50800" dist="38100" dir="2700000" algn="tl" rotWithShape="0">
              <a:prstClr val="black">
                <a:alpha val="40000"/>
              </a:prstClr>
            </a:outerShdw>
          </a:effectLst>
        </p:spPr>
        <p:txBody>
          <a:bodyPr/>
          <a:lstStyle/>
          <a:p>
            <a:endParaRPr lang="en-US"/>
          </a:p>
        </p:txBody>
      </p:sp>
      <p:sp>
        <p:nvSpPr>
          <p:cNvPr id="10" name="Picture Placeholder 9"/>
          <p:cNvSpPr>
            <a:spLocks noGrp="1"/>
          </p:cNvSpPr>
          <p:nvPr>
            <p:ph type="pic" sz="quarter" idx="12"/>
          </p:nvPr>
        </p:nvSpPr>
        <p:spPr>
          <a:xfrm>
            <a:off x="2925763" y="2255122"/>
            <a:ext cx="2992437" cy="2654300"/>
          </a:xfrm>
          <a:solidFill>
            <a:schemeClr val="bg1"/>
          </a:solidFill>
          <a:effectLst>
            <a:outerShdw blurRad="50800" dist="38100" dir="2700000" algn="tl" rotWithShape="0">
              <a:prstClr val="black">
                <a:alpha val="40000"/>
              </a:prstClr>
            </a:outerShdw>
          </a:effectLst>
        </p:spPr>
        <p:txBody>
          <a:bodyPr/>
          <a:lstStyle/>
          <a:p>
            <a:endParaRPr lang="en-US"/>
          </a:p>
        </p:txBody>
      </p:sp>
      <p:sp>
        <p:nvSpPr>
          <p:cNvPr id="12" name="Picture Placeholder 11"/>
          <p:cNvSpPr>
            <a:spLocks noGrp="1"/>
          </p:cNvSpPr>
          <p:nvPr>
            <p:ph type="pic" sz="quarter" idx="13"/>
          </p:nvPr>
        </p:nvSpPr>
        <p:spPr>
          <a:xfrm>
            <a:off x="5022850" y="746997"/>
            <a:ext cx="4308475" cy="2551113"/>
          </a:xfrm>
          <a:solidFill>
            <a:schemeClr val="bg1"/>
          </a:solidFill>
          <a:effectLst>
            <a:outerShdw blurRad="50800" dist="38100" dir="2700000" algn="tl" rotWithShape="0">
              <a:prstClr val="black">
                <a:alpha val="40000"/>
              </a:prstClr>
            </a:outerShdw>
          </a:effectLst>
        </p:spPr>
        <p:txBody>
          <a:bodyPr/>
          <a:lstStyle/>
          <a:p>
            <a:endParaRPr lang="en-US"/>
          </a:p>
        </p:txBody>
      </p:sp>
      <p:sp>
        <p:nvSpPr>
          <p:cNvPr id="14" name="Picture Placeholder 13"/>
          <p:cNvSpPr>
            <a:spLocks noGrp="1"/>
          </p:cNvSpPr>
          <p:nvPr>
            <p:ph type="pic" sz="quarter" idx="14"/>
          </p:nvPr>
        </p:nvSpPr>
        <p:spPr>
          <a:xfrm>
            <a:off x="1020763" y="3729910"/>
            <a:ext cx="2301875" cy="2505075"/>
          </a:xfrm>
          <a:solidFill>
            <a:schemeClr val="bg1"/>
          </a:solidFill>
          <a:effectLst>
            <a:outerShdw blurRad="50800" dist="38100" dir="2700000" algn="tl" rotWithShape="0">
              <a:prstClr val="black">
                <a:alpha val="40000"/>
              </a:prstClr>
            </a:outerShdw>
          </a:effectLst>
        </p:spPr>
        <p:txBody>
          <a:bodyPr/>
          <a:lstStyle/>
          <a:p>
            <a:endParaRPr lang="en-US"/>
          </a:p>
        </p:txBody>
      </p:sp>
      <p:sp>
        <p:nvSpPr>
          <p:cNvPr id="16" name="Picture Placeholder 15"/>
          <p:cNvSpPr>
            <a:spLocks noGrp="1"/>
          </p:cNvSpPr>
          <p:nvPr>
            <p:ph type="pic" sz="quarter" idx="15"/>
          </p:nvPr>
        </p:nvSpPr>
        <p:spPr>
          <a:xfrm>
            <a:off x="5794375" y="3661647"/>
            <a:ext cx="3186113" cy="2211388"/>
          </a:xfrm>
          <a:solidFill>
            <a:schemeClr val="bg1"/>
          </a:solidFill>
          <a:effectLst>
            <a:outerShdw blurRad="50800" dist="38100" dir="2700000" algn="tl" rotWithShape="0">
              <a:prstClr val="black">
                <a:alpha val="40000"/>
              </a:prstClr>
            </a:outerShdw>
          </a:effectLst>
        </p:spPr>
        <p:txBody>
          <a:bodyPr/>
          <a:lstStyle/>
          <a:p>
            <a:endParaRPr lang="en-US"/>
          </a:p>
        </p:txBody>
      </p:sp>
      <p:sp>
        <p:nvSpPr>
          <p:cNvPr id="18" name="Picture Placeholder 17"/>
          <p:cNvSpPr>
            <a:spLocks noGrp="1"/>
          </p:cNvSpPr>
          <p:nvPr>
            <p:ph type="pic" sz="quarter" idx="16"/>
          </p:nvPr>
        </p:nvSpPr>
        <p:spPr>
          <a:xfrm>
            <a:off x="8878888" y="951785"/>
            <a:ext cx="2992437" cy="3140075"/>
          </a:xfrm>
          <a:solidFill>
            <a:schemeClr val="bg1"/>
          </a:solidFill>
          <a:effectLst>
            <a:outerShdw blurRad="50800" dist="38100" dir="2700000" algn="tl" rotWithShape="0">
              <a:prstClr val="black">
                <a:alpha val="40000"/>
              </a:prstClr>
            </a:outerShdw>
          </a:effectLst>
        </p:spPr>
        <p:txBody>
          <a:bodyPr/>
          <a:lstStyle/>
          <a:p>
            <a:endParaRPr lang="en-US"/>
          </a:p>
        </p:txBody>
      </p:sp>
      <p:sp>
        <p:nvSpPr>
          <p:cNvPr id="20" name="Picture Placeholder 19"/>
          <p:cNvSpPr>
            <a:spLocks noGrp="1"/>
          </p:cNvSpPr>
          <p:nvPr>
            <p:ph type="pic" sz="quarter" idx="17"/>
          </p:nvPr>
        </p:nvSpPr>
        <p:spPr>
          <a:xfrm>
            <a:off x="9263063" y="3763247"/>
            <a:ext cx="2473325" cy="2233613"/>
          </a:xfrm>
          <a:solidFill>
            <a:schemeClr val="bg1"/>
          </a:solidFill>
          <a:effectLst>
            <a:outerShdw blurRad="50800" dist="38100" dir="2700000" algn="tl" rotWithShape="0">
              <a:prstClr val="black">
                <a:alpha val="40000"/>
              </a:prstClr>
            </a:outerShdw>
          </a:effectLst>
        </p:spPr>
        <p:txBody>
          <a:bodyPr/>
          <a:lstStyle/>
          <a:p>
            <a:endParaRPr lang="en-US"/>
          </a:p>
        </p:txBody>
      </p:sp>
      <p:sp>
        <p:nvSpPr>
          <p:cNvPr id="2" name="Title 1"/>
          <p:cNvSpPr>
            <a:spLocks noGrp="1"/>
          </p:cNvSpPr>
          <p:nvPr>
            <p:ph type="title"/>
          </p:nvPr>
        </p:nvSpPr>
        <p:spPr/>
        <p:txBody>
          <a:bodyPr/>
          <a:lstStyle>
            <a:lvl1pPr>
              <a:defRPr>
                <a:solidFill>
                  <a:schemeClr val="tx1"/>
                </a:solidFill>
              </a:defRPr>
            </a:lvl1pPr>
          </a:lstStyle>
          <a:p>
            <a:r>
              <a:rPr lang="da-DK" smtClean="0"/>
              <a:t>Click to edit Master title style</a:t>
            </a:r>
            <a:endParaRPr lang="en-US"/>
          </a:p>
        </p:txBody>
      </p:sp>
      <p:sp>
        <p:nvSpPr>
          <p:cNvPr id="11" name="Footer Placeholder 5"/>
          <p:cNvSpPr>
            <a:spLocks noGrp="1"/>
          </p:cNvSpPr>
          <p:nvPr>
            <p:ph type="ftr" sz="quarter" idx="18"/>
          </p:nvPr>
        </p:nvSpPr>
        <p:spPr>
          <a:xfrm>
            <a:off x="4381198" y="-19500"/>
            <a:ext cx="4048807" cy="365125"/>
          </a:xfrm>
          <a:prstGeom prst="rect">
            <a:avLst/>
          </a:prstGeom>
        </p:spPr>
        <p:txBody>
          <a:bodyPr/>
          <a:lstStyle>
            <a:lvl1pPr algn="ctr">
              <a:defRPr sz="2000" b="0" i="1">
                <a:solidFill>
                  <a:schemeClr val="bg1">
                    <a:lumMod val="75000"/>
                  </a:schemeClr>
                </a:solidFill>
                <a:latin typeface="Calibri"/>
                <a:cs typeface="Calibri"/>
              </a:defRPr>
            </a:lvl1pPr>
          </a:lstStyle>
          <a:p>
            <a:r>
              <a:rPr lang="en-US" smtClean="0"/>
              <a:t>Dit navn her</a:t>
            </a:r>
            <a:endParaRPr lang="en-US" dirty="0"/>
          </a:p>
        </p:txBody>
      </p:sp>
      <p:sp>
        <p:nvSpPr>
          <p:cNvPr id="13" name="Slide Number Placeholder 6"/>
          <p:cNvSpPr>
            <a:spLocks noGrp="1"/>
          </p:cNvSpPr>
          <p:nvPr>
            <p:ph type="sldNum" sz="quarter" idx="19"/>
          </p:nvPr>
        </p:nvSpPr>
        <p:spPr>
          <a:xfrm>
            <a:off x="-635" y="6571091"/>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Tree>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251927"/>
            <a:ext cx="12192000" cy="6019216"/>
          </a:xfrm>
          <a:prstGeom prst="rect">
            <a:avLst/>
          </a:prstGeom>
        </p:spPr>
      </p:pic>
      <p:sp>
        <p:nvSpPr>
          <p:cNvPr id="5" name="Footer Placeholder 4"/>
          <p:cNvSpPr>
            <a:spLocks noGrp="1"/>
          </p:cNvSpPr>
          <p:nvPr>
            <p:ph type="ftr" sz="quarter" idx="11"/>
          </p:nvPr>
        </p:nvSpPr>
        <p:spPr/>
        <p:txBody>
          <a:bodyPr/>
          <a:lstStyle>
            <a:lvl1pPr>
              <a:defRPr>
                <a:solidFill>
                  <a:schemeClr val="tx2"/>
                </a:solidFill>
              </a:defRPr>
            </a:lvl1pPr>
          </a:lstStyle>
          <a:p>
            <a:r>
              <a:rPr lang="en-US" smtClean="0"/>
              <a:t>Dit navn her</a:t>
            </a:r>
            <a:endParaRPr lang="en-US"/>
          </a:p>
        </p:txBody>
      </p:sp>
      <p:grpSp>
        <p:nvGrpSpPr>
          <p:cNvPr id="8" name="Group 7"/>
          <p:cNvGrpSpPr/>
          <p:nvPr/>
        </p:nvGrpSpPr>
        <p:grpSpPr>
          <a:xfrm>
            <a:off x="1592135" y="2490629"/>
            <a:ext cx="9038813" cy="1200329"/>
            <a:chOff x="1172584" y="1381459"/>
            <a:chExt cx="6779110" cy="1200328"/>
          </a:xfrm>
          <a:effectLst>
            <a:outerShdw blurRad="38100" dist="12700" dir="16200000" rotWithShape="0">
              <a:prstClr val="black">
                <a:alpha val="30000"/>
              </a:prstClr>
            </a:outerShdw>
          </a:effectLst>
        </p:grpSpPr>
        <p:sp>
          <p:nvSpPr>
            <p:cNvPr id="9" name="TextBox 8"/>
            <p:cNvSpPr txBox="1"/>
            <p:nvPr/>
          </p:nvSpPr>
          <p:spPr>
            <a:xfrm>
              <a:off x="4147073" y="1381459"/>
              <a:ext cx="830997" cy="1200328"/>
            </a:xfrm>
            <a:prstGeom prst="rect">
              <a:avLst/>
            </a:prstGeom>
            <a:noFill/>
          </p:spPr>
          <p:txBody>
            <a:bodyPr wrap="none" rtlCol="0">
              <a:spAutoFit/>
            </a:bodyPr>
            <a:lstStyle/>
            <a:p>
              <a:r>
                <a:rPr lang="en-US" sz="72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72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7852" y="-51797"/>
            <a:ext cx="4269559" cy="452951"/>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da-DK" smtClean="0"/>
              <a:t>Click to edit Master title style</a:t>
            </a:r>
            <a:endParaRPr lang="en-US" dirty="0"/>
          </a:p>
        </p:txBody>
      </p:sp>
      <p:sp>
        <p:nvSpPr>
          <p:cNvPr id="3" name="Subtitle 2"/>
          <p:cNvSpPr>
            <a:spLocks noGrp="1"/>
          </p:cNvSpPr>
          <p:nvPr>
            <p:ph type="subTitle" idx="1"/>
          </p:nvPr>
        </p:nvSpPr>
        <p:spPr>
          <a:xfrm>
            <a:off x="2209798" y="2018343"/>
            <a:ext cx="8261684" cy="1132443"/>
          </a:xfrm>
        </p:spPr>
        <p:txBody>
          <a:bodyPr>
            <a:normAutofit/>
          </a:bodyPr>
          <a:lstStyle>
            <a:lvl1pPr marL="0" indent="0" algn="ctr">
              <a:buNone/>
              <a:defRPr sz="3600">
                <a:solidFill>
                  <a:schemeClr val="tx1"/>
                </a:solidFill>
                <a:effectLst>
                  <a:outerShdw blurRad="34925" dist="12700" dir="14400000" rotWithShape="0">
                    <a:prstClr val="black">
                      <a:alpha val="21000"/>
                    </a:prstClr>
                  </a:outerShdw>
                </a:effectLst>
                <a:latin typeface="Book Antiqua" charset="0"/>
                <a:ea typeface="Book Antiqua" charset="0"/>
                <a:cs typeface="Book Antiqua"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a:t>
            </a:r>
            <a:r>
              <a:rPr lang="da-DK" dirty="0" err="1" smtClean="0"/>
              <a:t>style</a:t>
            </a:r>
            <a:endParaRPr lang="en-US" dirty="0"/>
          </a:p>
        </p:txBody>
      </p:sp>
      <p:sp>
        <p:nvSpPr>
          <p:cNvPr id="18" name="Snip Single Corner Rectangle 17"/>
          <p:cNvSpPr/>
          <p:nvPr userDrawn="1"/>
        </p:nvSpPr>
        <p:spPr>
          <a:xfrm flipH="1">
            <a:off x="0" y="6533444"/>
            <a:ext cx="12192000" cy="324556"/>
          </a:xfrm>
          <a:prstGeom prst="snip1Rect">
            <a:avLst>
              <a:gd name="adj" fmla="val 0"/>
            </a:avLst>
          </a:prstGeom>
          <a:solidFill>
            <a:schemeClr val="bg2">
              <a:lumMod val="7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frundet rektangel 35">
            <a:hlinkClick r:id="" action="ppaction://hlinkshowjump?jump=lastslideviewed" highlightClick="1"/>
          </p:cNvPr>
          <p:cNvSpPr/>
          <p:nvPr userDrawn="1"/>
        </p:nvSpPr>
        <p:spPr>
          <a:xfrm>
            <a:off x="10560324" y="6584621"/>
            <a:ext cx="749179" cy="221737"/>
          </a:xfrm>
          <a:prstGeom prst="roundRect">
            <a:avLst/>
          </a:prstGeom>
          <a:solidFill>
            <a:schemeClr val="bg2">
              <a:lumMod val="60000"/>
              <a:lumOff val="40000"/>
              <a:alpha val="76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lumOff val="5000"/>
                  </a:schemeClr>
                </a:solidFill>
              </a:rPr>
              <a:t>Tilbage</a:t>
            </a:r>
            <a:endParaRPr lang="da-DK" sz="1400" dirty="0">
              <a:solidFill>
                <a:schemeClr val="bg1"/>
              </a:solidFill>
            </a:endParaRPr>
          </a:p>
        </p:txBody>
      </p:sp>
      <p:sp>
        <p:nvSpPr>
          <p:cNvPr id="20" name="Afrundet rektangel 35">
            <a:hlinkClick r:id="rId3" action="ppaction://hlinksldjump" highlightClick="1"/>
          </p:cNvPr>
          <p:cNvSpPr/>
          <p:nvPr userDrawn="1"/>
        </p:nvSpPr>
        <p:spPr>
          <a:xfrm>
            <a:off x="9678337" y="6584622"/>
            <a:ext cx="807472" cy="221280"/>
          </a:xfrm>
          <a:prstGeom prst="roundRect">
            <a:avLst/>
          </a:prstGeom>
          <a:solidFill>
            <a:schemeClr val="bg2">
              <a:lumMod val="60000"/>
              <a:lumOff val="40000"/>
              <a:alpha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lumOff val="5000"/>
                  </a:schemeClr>
                </a:solidFill>
              </a:rPr>
              <a:t>Oversigt</a:t>
            </a:r>
            <a:endParaRPr lang="da-DK" sz="1400" dirty="0">
              <a:solidFill>
                <a:schemeClr val="bg1"/>
              </a:solidFill>
            </a:endParaRPr>
          </a:p>
        </p:txBody>
      </p:sp>
      <p:sp>
        <p:nvSpPr>
          <p:cNvPr id="21" name="Afrundet rektangel 35">
            <a:hlinkClick r:id="" action="ppaction://hlinkshowjump?jump=nextslide" highlightClick="1"/>
          </p:cNvPr>
          <p:cNvSpPr/>
          <p:nvPr userDrawn="1"/>
        </p:nvSpPr>
        <p:spPr>
          <a:xfrm>
            <a:off x="11383512" y="6584620"/>
            <a:ext cx="749688" cy="221281"/>
          </a:xfrm>
          <a:prstGeom prst="roundRect">
            <a:avLst/>
          </a:prstGeom>
          <a:solidFill>
            <a:schemeClr val="bg2">
              <a:lumMod val="60000"/>
              <a:lumOff val="40000"/>
              <a:alpha val="76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lumOff val="5000"/>
                  </a:schemeClr>
                </a:solidFill>
              </a:rPr>
              <a:t>Næste</a:t>
            </a:r>
            <a:endParaRPr lang="da-DK" sz="1400" dirty="0">
              <a:solidFill>
                <a:schemeClr val="bg1"/>
              </a:solidFill>
            </a:endParaRPr>
          </a:p>
        </p:txBody>
      </p:sp>
      <p:sp>
        <p:nvSpPr>
          <p:cNvPr id="22" name="Afrundet rektangel 35">
            <a:hlinkClick r:id="" action="ppaction://hlinkshowjump?jump=endshow" highlightClick="1"/>
          </p:cNvPr>
          <p:cNvSpPr/>
          <p:nvPr userDrawn="1"/>
        </p:nvSpPr>
        <p:spPr>
          <a:xfrm>
            <a:off x="8808109" y="6584620"/>
            <a:ext cx="783981" cy="221280"/>
          </a:xfrm>
          <a:prstGeom prst="roundRect">
            <a:avLst/>
          </a:prstGeom>
          <a:solidFill>
            <a:schemeClr val="bg2">
              <a:lumMod val="60000"/>
              <a:lumOff val="40000"/>
              <a:alpha val="76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lumOff val="5000"/>
                  </a:schemeClr>
                </a:solidFill>
              </a:rPr>
              <a:t>Rediger</a:t>
            </a:r>
            <a:endParaRPr lang="da-DK" sz="1400" dirty="0">
              <a:solidFill>
                <a:schemeClr val="bg1"/>
              </a:solidFill>
            </a:endParaRPr>
          </a:p>
        </p:txBody>
      </p:sp>
      <p:sp>
        <p:nvSpPr>
          <p:cNvPr id="16"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solidFill>
                  <a:schemeClr val="bg1">
                    <a:lumMod val="50000"/>
                    <a:lumOff val="50000"/>
                  </a:schemeClr>
                </a:solidFill>
              </a:defRPr>
            </a:lvl1pPr>
          </a:lstStyle>
          <a:p>
            <a:fld id="{430841EC-99BE-4340-888E-D714765BA307}" type="slidenum">
              <a:rPr lang="en-US" smtClean="0"/>
              <a:pPr/>
              <a:t>‹nr.›</a:t>
            </a:fld>
            <a:endParaRPr lang="en-US" dirty="0"/>
          </a:p>
        </p:txBody>
      </p:sp>
    </p:spTree>
    <p:extLst>
      <p:ext uri="{BB962C8B-B14F-4D97-AF65-F5344CB8AC3E}">
        <p14:creationId xmlns:p14="http://schemas.microsoft.com/office/powerpoint/2010/main" val="81251313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rfædre - Grafit">
    <p:bg>
      <p:bgPr>
        <a:gradFill flip="none" rotWithShape="1">
          <a:gsLst>
            <a:gs pos="3000">
              <a:schemeClr val="bg2">
                <a:lumMod val="20000"/>
                <a:lumOff val="80000"/>
              </a:schemeClr>
            </a:gs>
            <a:gs pos="35000">
              <a:schemeClr val="bg2">
                <a:lumMod val="60000"/>
                <a:lumOff val="40000"/>
              </a:schemeClr>
            </a:gs>
            <a:gs pos="92000">
              <a:schemeClr val="bg2">
                <a:lumMod val="75000"/>
              </a:schemeClr>
            </a:gs>
            <a:gs pos="27000">
              <a:schemeClr val="bg2">
                <a:lumMod val="40000"/>
                <a:lumOff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20" name="Snip Single Corner Rectangle 119"/>
          <p:cNvSpPr/>
          <p:nvPr userDrawn="1"/>
        </p:nvSpPr>
        <p:spPr>
          <a:xfrm flipH="1">
            <a:off x="-12700" y="6588554"/>
            <a:ext cx="12192000" cy="270894"/>
          </a:xfrm>
          <a:prstGeom prst="snip1Rect">
            <a:avLst>
              <a:gd name="adj" fmla="val 0"/>
            </a:avLst>
          </a:prstGeom>
          <a:gradFill flip="none" rotWithShape="1">
            <a:gsLst>
              <a:gs pos="91000">
                <a:srgbClr val="485268"/>
              </a:gs>
              <a:gs pos="16000">
                <a:schemeClr val="bg2">
                  <a:lumMod val="60000"/>
                  <a:lumOff val="40000"/>
                </a:schemeClr>
              </a:gs>
              <a:gs pos="100000">
                <a:schemeClr val="bg2">
                  <a:lumMod val="50000"/>
                </a:schemeClr>
              </a:gs>
            </a:gsLst>
            <a:lin ang="16200000" scaled="0"/>
            <a:tileRect/>
          </a:gradFill>
          <a:ln>
            <a:solidFill>
              <a:schemeClr val="bg2">
                <a:lumMod val="75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userDrawn="1"/>
        </p:nvSpPr>
        <p:spPr>
          <a:xfrm>
            <a:off x="-102049" y="-22682"/>
            <a:ext cx="12451115" cy="292063"/>
          </a:xfrm>
          <a:prstGeom prst="rect">
            <a:avLst/>
          </a:prstGeom>
          <a:gradFill flip="none" rotWithShape="1">
            <a:gsLst>
              <a:gs pos="99000">
                <a:srgbClr val="1F2731"/>
              </a:gs>
              <a:gs pos="0">
                <a:schemeClr val="bg2">
                  <a:lumMod val="50000"/>
                  <a:alpha val="89000"/>
                </a:schemeClr>
              </a:gs>
              <a:gs pos="50000">
                <a:schemeClr val="bg2">
                  <a:alpha val="95000"/>
                  <a:lumMod val="75000"/>
                </a:schemeClr>
              </a:gs>
            </a:gsLst>
            <a:lin ang="0" scaled="1"/>
            <a:tileRect/>
          </a:gradFill>
          <a:ln w="9525">
            <a:noFill/>
          </a:ln>
          <a:effectLst>
            <a:outerShdw blurRad="114300" dist="63500" dir="4860000" algn="tl" rotWithShape="0">
              <a:schemeClr val="bg1">
                <a:alpha val="7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75000"/>
                  </a:schemeClr>
                </a:solidFill>
                <a:latin typeface="Calibri" charset="0"/>
                <a:ea typeface="Calibri" charset="0"/>
                <a:cs typeface="Calibri" charset="0"/>
              </a:rPr>
              <a:t>OS – LIVSFORTÆLLINGER    .</a:t>
            </a:r>
            <a:endParaRPr lang="en-US" i="1" dirty="0">
              <a:solidFill>
                <a:schemeClr val="bg2">
                  <a:lumMod val="75000"/>
                </a:schemeClr>
              </a:solidFill>
              <a:latin typeface="Calibri" charset="0"/>
              <a:ea typeface="Calibri" charset="0"/>
              <a:cs typeface="Calibri" charset="0"/>
            </a:endParaRPr>
          </a:p>
        </p:txBody>
      </p:sp>
      <p:sp>
        <p:nvSpPr>
          <p:cNvPr id="111" name="Title 1"/>
          <p:cNvSpPr>
            <a:spLocks noGrp="1"/>
          </p:cNvSpPr>
          <p:nvPr>
            <p:ph type="title" hasCustomPrompt="1"/>
          </p:nvPr>
        </p:nvSpPr>
        <p:spPr>
          <a:xfrm>
            <a:off x="179601" y="-311619"/>
            <a:ext cx="7496739" cy="635946"/>
          </a:xfrm>
        </p:spPr>
        <p:txBody>
          <a:bodyPr anchor="b" anchorCtr="0">
            <a:normAutofit/>
          </a:bodyPr>
          <a:lstStyle>
            <a:lvl1pPr algn="l">
              <a:defRPr sz="2300" b="0" cap="none" baseline="0">
                <a:solidFill>
                  <a:schemeClr val="tx2"/>
                </a:solidFill>
                <a:effectLst>
                  <a:outerShdw blurRad="38100" dist="38100" dir="2700000" algn="tl">
                    <a:srgbClr val="000000">
                      <a:alpha val="43137"/>
                    </a:srgbClr>
                  </a:outerShdw>
                </a:effectLst>
              </a:defRPr>
            </a:lvl1pPr>
          </a:lstStyle>
          <a:p>
            <a:r>
              <a:rPr lang="da-DK" dirty="0" smtClean="0"/>
              <a:t>Slægtstræ</a:t>
            </a:r>
            <a:endParaRPr dirty="0"/>
          </a:p>
        </p:txBody>
      </p:sp>
      <p:sp>
        <p:nvSpPr>
          <p:cNvPr id="3" name="Footer Placeholder 2"/>
          <p:cNvSpPr>
            <a:spLocks noGrp="1"/>
          </p:cNvSpPr>
          <p:nvPr>
            <p:ph type="ftr" sz="quarter" idx="11"/>
          </p:nvPr>
        </p:nvSpPr>
        <p:spPr>
          <a:xfrm>
            <a:off x="4207775" y="-55660"/>
            <a:ext cx="3833586" cy="365125"/>
          </a:xfrm>
        </p:spPr>
        <p:txBody>
          <a:bodyPr/>
          <a:lstStyle>
            <a:lvl1pPr>
              <a:defRPr>
                <a:solidFill>
                  <a:schemeClr val="tx2">
                    <a:lumMod val="10000"/>
                  </a:schemeClr>
                </a:solidFill>
                <a:latin typeface="Calibri" charset="0"/>
                <a:ea typeface="Calibri" charset="0"/>
                <a:cs typeface="Calibri" charset="0"/>
              </a:defRPr>
            </a:lvl1pPr>
          </a:lstStyle>
          <a:p>
            <a:r>
              <a:rPr lang="en-US" smtClean="0"/>
              <a:t>Dit navn her</a:t>
            </a:r>
            <a:endParaRPr lang="en-US" dirty="0"/>
          </a:p>
        </p:txBody>
      </p:sp>
      <p:sp>
        <p:nvSpPr>
          <p:cNvPr id="121" name="Afrundet rektangel 35">
            <a:hlinkClick r:id="" action="ppaction://hlinkshowjump?jump=lastslideviewed" highlightClick="1"/>
          </p:cNvPr>
          <p:cNvSpPr/>
          <p:nvPr userDrawn="1"/>
        </p:nvSpPr>
        <p:spPr>
          <a:xfrm>
            <a:off x="10647734" y="6603783"/>
            <a:ext cx="749179" cy="242016"/>
          </a:xfrm>
          <a:prstGeom prst="roundRect">
            <a:avLst/>
          </a:prstGeom>
          <a:gradFill flip="none" rotWithShape="1">
            <a:gsLst>
              <a:gs pos="3000">
                <a:schemeClr val="bg2"/>
              </a:gs>
              <a:gs pos="90000">
                <a:srgbClr val="8492A5"/>
              </a:gs>
              <a:gs pos="34000">
                <a:srgbClr val="667589"/>
              </a:gs>
              <a:gs pos="5000">
                <a:srgbClr val="9FADBD"/>
              </a:gs>
              <a:gs pos="5000">
                <a:schemeClr val="bg2">
                  <a:lumMod val="60000"/>
                  <a:lumOff val="40000"/>
                </a:schemeClr>
              </a:gs>
              <a:gs pos="100000">
                <a:schemeClr val="bg2">
                  <a:lumMod val="40000"/>
                  <a:lumOff val="60000"/>
                </a:schemeClr>
              </a:gs>
            </a:gsLst>
            <a:lin ang="5400000" scaled="1"/>
            <a:tileRect/>
          </a:gradFill>
          <a:ln>
            <a:solidFill>
              <a:schemeClr val="bg2">
                <a:lumMod val="50000"/>
              </a:schemeClr>
            </a:solidFill>
          </a:ln>
          <a:effectLst>
            <a:outerShdw blurRad="38100" dist="25400" dir="5400000" sx="101000" sy="101000" algn="t" rotWithShape="0">
              <a:prstClr val="black">
                <a:alpha val="3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mn-lt"/>
                <a:ea typeface="Calibri" charset="0"/>
                <a:cs typeface="Calibri" charset="0"/>
              </a:rPr>
              <a:t>Tilbage</a:t>
            </a:r>
            <a:endParaRPr lang="da-DK" sz="1400" dirty="0">
              <a:solidFill>
                <a:schemeClr val="bg1"/>
              </a:solidFill>
              <a:latin typeface="+mn-lt"/>
              <a:ea typeface="Calibri" charset="0"/>
              <a:cs typeface="Calibri" charset="0"/>
            </a:endParaRPr>
          </a:p>
        </p:txBody>
      </p:sp>
      <p:sp>
        <p:nvSpPr>
          <p:cNvPr id="122" name="Afrundet rektangel 35">
            <a:hlinkClick r:id="rId2" action="ppaction://hlinksldjump" highlightClick="1"/>
          </p:cNvPr>
          <p:cNvSpPr/>
          <p:nvPr userDrawn="1"/>
        </p:nvSpPr>
        <p:spPr>
          <a:xfrm>
            <a:off x="9821061" y="6603783"/>
            <a:ext cx="807472" cy="241517"/>
          </a:xfrm>
          <a:prstGeom prst="roundRect">
            <a:avLst/>
          </a:prstGeom>
          <a:gradFill flip="none" rotWithShape="1">
            <a:gsLst>
              <a:gs pos="3000">
                <a:schemeClr val="bg2"/>
              </a:gs>
              <a:gs pos="90000">
                <a:srgbClr val="8492A5"/>
              </a:gs>
              <a:gs pos="34000">
                <a:srgbClr val="667589"/>
              </a:gs>
              <a:gs pos="5000">
                <a:srgbClr val="9FADBD"/>
              </a:gs>
              <a:gs pos="5000">
                <a:schemeClr val="bg2">
                  <a:lumMod val="60000"/>
                  <a:lumOff val="40000"/>
                </a:schemeClr>
              </a:gs>
              <a:gs pos="100000">
                <a:schemeClr val="bg2">
                  <a:lumMod val="40000"/>
                  <a:lumOff val="60000"/>
                </a:schemeClr>
              </a:gs>
            </a:gsLst>
            <a:lin ang="5400000" scaled="1"/>
            <a:tileRect/>
          </a:gradFill>
          <a:ln>
            <a:solidFill>
              <a:schemeClr val="bg2">
                <a:lumMod val="50000"/>
              </a:schemeClr>
            </a:solidFill>
          </a:ln>
          <a:effectLst>
            <a:outerShdw blurRad="38100" dist="25400" dir="5400000" sx="101000" sy="101000" algn="t" rotWithShape="0">
              <a:prstClr val="black">
                <a:alpha val="3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mn-lt"/>
                <a:ea typeface="Calibri" charset="0"/>
                <a:cs typeface="Calibri" charset="0"/>
              </a:rPr>
              <a:t>Oversigt</a:t>
            </a:r>
            <a:endParaRPr lang="da-DK" sz="1400" dirty="0">
              <a:solidFill>
                <a:schemeClr val="bg1"/>
              </a:solidFill>
              <a:latin typeface="+mn-lt"/>
              <a:ea typeface="Calibri" charset="0"/>
              <a:cs typeface="Calibri" charset="0"/>
            </a:endParaRPr>
          </a:p>
        </p:txBody>
      </p:sp>
      <p:sp>
        <p:nvSpPr>
          <p:cNvPr id="123" name="Afrundet rektangel 35">
            <a:hlinkClick r:id="" action="ppaction://hlinkshowjump?jump=nextslide" highlightClick="1"/>
          </p:cNvPr>
          <p:cNvSpPr/>
          <p:nvPr userDrawn="1"/>
        </p:nvSpPr>
        <p:spPr>
          <a:xfrm>
            <a:off x="11420122" y="6603782"/>
            <a:ext cx="749688" cy="241518"/>
          </a:xfrm>
          <a:prstGeom prst="roundRect">
            <a:avLst/>
          </a:prstGeom>
          <a:gradFill flip="none" rotWithShape="1">
            <a:gsLst>
              <a:gs pos="3000">
                <a:schemeClr val="bg2"/>
              </a:gs>
              <a:gs pos="90000">
                <a:srgbClr val="8492A5"/>
              </a:gs>
              <a:gs pos="34000">
                <a:srgbClr val="667589"/>
              </a:gs>
              <a:gs pos="5000">
                <a:srgbClr val="9FADBD"/>
              </a:gs>
              <a:gs pos="5000">
                <a:schemeClr val="bg2">
                  <a:lumMod val="60000"/>
                  <a:lumOff val="40000"/>
                </a:schemeClr>
              </a:gs>
              <a:gs pos="100000">
                <a:schemeClr val="bg2">
                  <a:lumMod val="40000"/>
                  <a:lumOff val="60000"/>
                </a:schemeClr>
              </a:gs>
            </a:gsLst>
            <a:lin ang="5400000" scaled="1"/>
            <a:tileRect/>
          </a:gradFill>
          <a:ln>
            <a:solidFill>
              <a:schemeClr val="bg2">
                <a:lumMod val="50000"/>
              </a:schemeClr>
            </a:solidFill>
          </a:ln>
          <a:effectLst>
            <a:outerShdw blurRad="38100" dist="25400" dir="5400000" sx="101000" sy="101000" algn="t" rotWithShape="0">
              <a:prstClr val="black">
                <a:alpha val="3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mn-lt"/>
                <a:ea typeface="Calibri" charset="0"/>
                <a:cs typeface="Calibri" charset="0"/>
              </a:rPr>
              <a:t>Næste</a:t>
            </a:r>
            <a:endParaRPr lang="da-DK" sz="1400" dirty="0">
              <a:solidFill>
                <a:schemeClr val="bg1"/>
              </a:solidFill>
              <a:latin typeface="+mn-lt"/>
              <a:ea typeface="Calibri" charset="0"/>
              <a:cs typeface="Calibri" charset="0"/>
            </a:endParaRPr>
          </a:p>
        </p:txBody>
      </p:sp>
      <p:sp>
        <p:nvSpPr>
          <p:cNvPr id="124" name="Afrundet rektangel 35">
            <a:hlinkClick r:id="" action="ppaction://hlinkshowjump?jump=endshow" highlightClick="1"/>
          </p:cNvPr>
          <p:cNvSpPr/>
          <p:nvPr userDrawn="1"/>
        </p:nvSpPr>
        <p:spPr>
          <a:xfrm>
            <a:off x="9013393" y="6603781"/>
            <a:ext cx="783981" cy="241517"/>
          </a:xfrm>
          <a:prstGeom prst="roundRect">
            <a:avLst/>
          </a:prstGeom>
          <a:gradFill flip="none" rotWithShape="1">
            <a:gsLst>
              <a:gs pos="3000">
                <a:schemeClr val="bg2"/>
              </a:gs>
              <a:gs pos="90000">
                <a:srgbClr val="8492A5"/>
              </a:gs>
              <a:gs pos="34000">
                <a:srgbClr val="667589"/>
              </a:gs>
              <a:gs pos="5000">
                <a:srgbClr val="9FADBD"/>
              </a:gs>
              <a:gs pos="5000">
                <a:schemeClr val="bg2">
                  <a:lumMod val="60000"/>
                  <a:lumOff val="40000"/>
                </a:schemeClr>
              </a:gs>
              <a:gs pos="100000">
                <a:schemeClr val="bg2">
                  <a:lumMod val="40000"/>
                  <a:lumOff val="60000"/>
                </a:schemeClr>
              </a:gs>
            </a:gsLst>
            <a:lin ang="5400000" scaled="1"/>
            <a:tileRect/>
          </a:gradFill>
          <a:ln>
            <a:solidFill>
              <a:schemeClr val="bg2">
                <a:lumMod val="50000"/>
              </a:schemeClr>
            </a:solidFill>
          </a:ln>
          <a:effectLst>
            <a:outerShdw blurRad="38100" dist="25400" dir="5400000" sx="101000" sy="101000" algn="t" rotWithShape="0">
              <a:prstClr val="black">
                <a:alpha val="3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mn-lt"/>
                <a:ea typeface="Calibri" charset="0"/>
                <a:cs typeface="Calibri" charset="0"/>
              </a:rPr>
              <a:t>Rediger</a:t>
            </a:r>
            <a:endParaRPr lang="da-DK" sz="1400" dirty="0">
              <a:solidFill>
                <a:schemeClr val="bg1"/>
              </a:solidFill>
              <a:latin typeface="+mn-lt"/>
              <a:ea typeface="Calibri" charset="0"/>
              <a:cs typeface="Calibri" charset="0"/>
            </a:endParaRPr>
          </a:p>
        </p:txBody>
      </p:sp>
      <p:sp>
        <p:nvSpPr>
          <p:cNvPr id="248" name="Afrundet rektangel 35">
            <a:hlinkClick r:id="rId3" action="ppaction://hlinksldjump" highlightClick="1"/>
          </p:cNvPr>
          <p:cNvSpPr/>
          <p:nvPr userDrawn="1"/>
        </p:nvSpPr>
        <p:spPr>
          <a:xfrm>
            <a:off x="5300761" y="6600468"/>
            <a:ext cx="1560370" cy="244531"/>
          </a:xfrm>
          <a:prstGeom prst="roundRect">
            <a:avLst/>
          </a:prstGeom>
          <a:gradFill flip="none" rotWithShape="1">
            <a:gsLst>
              <a:gs pos="3000">
                <a:schemeClr val="bg2"/>
              </a:gs>
              <a:gs pos="90000">
                <a:srgbClr val="8492A5"/>
              </a:gs>
              <a:gs pos="34000">
                <a:srgbClr val="667589"/>
              </a:gs>
              <a:gs pos="5000">
                <a:srgbClr val="9FADBD"/>
              </a:gs>
              <a:gs pos="5000">
                <a:schemeClr val="bg2">
                  <a:lumMod val="60000"/>
                  <a:lumOff val="40000"/>
                </a:schemeClr>
              </a:gs>
              <a:gs pos="100000">
                <a:schemeClr val="bg2">
                  <a:lumMod val="40000"/>
                  <a:lumOff val="60000"/>
                </a:schemeClr>
              </a:gs>
            </a:gsLst>
            <a:lin ang="5400000" scaled="1"/>
            <a:tileRect/>
          </a:gradFill>
          <a:ln>
            <a:solidFill>
              <a:schemeClr val="bg2">
                <a:lumMod val="50000"/>
              </a:schemeClr>
            </a:solidFill>
          </a:ln>
          <a:effectLst>
            <a:outerShdw blurRad="38100" dist="25400" dir="5400000" sx="101000" sy="101000" algn="t" rotWithShape="0">
              <a:prstClr val="black">
                <a:alpha val="3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bg1"/>
                </a:solidFill>
                <a:latin typeface="+mn-lt"/>
                <a:ea typeface="Calibri" charset="0"/>
                <a:cs typeface="Calibri" charset="0"/>
              </a:rPr>
              <a:t>Børne</a:t>
            </a:r>
            <a:r>
              <a:rPr lang="da-DK" sz="1400" baseline="0" dirty="0" smtClean="0">
                <a:solidFill>
                  <a:schemeClr val="bg1"/>
                </a:solidFill>
                <a:latin typeface="+mn-lt"/>
                <a:ea typeface="Calibri" charset="0"/>
                <a:cs typeface="Calibri" charset="0"/>
              </a:rPr>
              <a:t> </a:t>
            </a:r>
            <a:r>
              <a:rPr lang="da-DK" sz="1400" dirty="0" smtClean="0">
                <a:solidFill>
                  <a:schemeClr val="bg1"/>
                </a:solidFill>
                <a:latin typeface="+mn-lt"/>
                <a:ea typeface="Calibri" charset="0"/>
                <a:cs typeface="Calibri" charset="0"/>
              </a:rPr>
              <a:t>generation</a:t>
            </a:r>
            <a:endParaRPr lang="da-DK" sz="1400" dirty="0">
              <a:solidFill>
                <a:schemeClr val="bg1"/>
              </a:solidFill>
              <a:latin typeface="+mn-lt"/>
              <a:ea typeface="Calibri" charset="0"/>
              <a:cs typeface="Calibri" charset="0"/>
            </a:endParaRPr>
          </a:p>
        </p:txBody>
      </p:sp>
      <p:sp>
        <p:nvSpPr>
          <p:cNvPr id="91" name="Slide Number Placeholder 6"/>
          <p:cNvSpPr>
            <a:spLocks noGrp="1"/>
          </p:cNvSpPr>
          <p:nvPr>
            <p:ph type="sldNum" sz="quarter" idx="12"/>
          </p:nvPr>
        </p:nvSpPr>
        <p:spPr>
          <a:xfrm>
            <a:off x="6283" y="6617536"/>
            <a:ext cx="429260" cy="382159"/>
          </a:xfrm>
          <a:prstGeom prst="rect">
            <a:avLst/>
          </a:prstGeom>
        </p:spPr>
        <p:txBody>
          <a:bodyPr lIns="121917" tIns="60958" rIns="121917" bIns="60958"/>
          <a:lstStyle>
            <a:lvl1pPr>
              <a:defRPr sz="800">
                <a:solidFill>
                  <a:schemeClr val="bg2">
                    <a:lumMod val="50000"/>
                  </a:schemeClr>
                </a:solidFill>
              </a:defRPr>
            </a:lvl1pPr>
          </a:lstStyle>
          <a:p>
            <a:fld id="{430841EC-99BE-4340-888E-D714765BA307}" type="slidenum">
              <a:rPr lang="en-US" smtClean="0"/>
              <a:pPr/>
              <a:t>‹nr.›</a:t>
            </a:fld>
            <a:endParaRPr lang="en-US" dirty="0"/>
          </a:p>
        </p:txBody>
      </p:sp>
      <p:sp>
        <p:nvSpPr>
          <p:cNvPr id="200" name="Rectangle 241"/>
          <p:cNvSpPr/>
          <p:nvPr userDrawn="1"/>
        </p:nvSpPr>
        <p:spPr>
          <a:xfrm rot="16200000">
            <a:off x="10565564" y="1942874"/>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01" name="Rectangle 242"/>
          <p:cNvSpPr/>
          <p:nvPr userDrawn="1"/>
        </p:nvSpPr>
        <p:spPr>
          <a:xfrm rot="16200000">
            <a:off x="7459218" y="1951168"/>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04" name="Rectangle 178"/>
          <p:cNvSpPr/>
          <p:nvPr userDrawn="1"/>
        </p:nvSpPr>
        <p:spPr>
          <a:xfrm rot="16200000">
            <a:off x="4369478" y="1948892"/>
            <a:ext cx="434401"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05" name="Rectangle 63"/>
          <p:cNvSpPr/>
          <p:nvPr userDrawn="1"/>
        </p:nvSpPr>
        <p:spPr>
          <a:xfrm rot="16200000">
            <a:off x="1184133" y="1969190"/>
            <a:ext cx="458407"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06" name="Rectangle 51"/>
          <p:cNvSpPr/>
          <p:nvPr userDrawn="1"/>
        </p:nvSpPr>
        <p:spPr>
          <a:xfrm rot="16200000">
            <a:off x="2854160" y="3364881"/>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8" name="Rectangle 21"/>
          <p:cNvSpPr/>
          <p:nvPr userDrawn="1"/>
        </p:nvSpPr>
        <p:spPr>
          <a:xfrm rot="5400000" flipV="1">
            <a:off x="5974271" y="4812907"/>
            <a:ext cx="267434" cy="45719"/>
          </a:xfrm>
          <a:prstGeom prst="rect">
            <a:avLst/>
          </a:prstGeom>
          <a:gradFill flip="none" rotWithShape="1">
            <a:gsLst>
              <a:gs pos="2000">
                <a:schemeClr val="accent1">
                  <a:lumMod val="40000"/>
                  <a:lumOff val="60000"/>
                </a:schemeClr>
              </a:gs>
              <a:gs pos="21000">
                <a:schemeClr val="bg2">
                  <a:lumMod val="60000"/>
                  <a:lumOff val="40000"/>
                </a:schemeClr>
              </a:gs>
              <a:gs pos="76000">
                <a:schemeClr val="bg2">
                  <a:lumMod val="75000"/>
                </a:schemeClr>
              </a:gs>
              <a:gs pos="94000">
                <a:schemeClr val="bg2">
                  <a:lumMod val="50000"/>
                </a:schemeClr>
              </a:gs>
              <a:gs pos="56000">
                <a:schemeClr val="bg2">
                  <a:lumMod val="60000"/>
                  <a:lumOff val="40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10" name="Rectangle 46"/>
          <p:cNvSpPr/>
          <p:nvPr userDrawn="1"/>
        </p:nvSpPr>
        <p:spPr>
          <a:xfrm>
            <a:off x="1586803" y="3185609"/>
            <a:ext cx="2901227" cy="50444"/>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14" name="Picture Placeholder 16"/>
          <p:cNvSpPr>
            <a:spLocks noGrp="1"/>
          </p:cNvSpPr>
          <p:nvPr>
            <p:ph type="pic" sz="quarter" idx="25"/>
          </p:nvPr>
        </p:nvSpPr>
        <p:spPr>
          <a:xfrm>
            <a:off x="899779" y="2138890"/>
            <a:ext cx="999789" cy="1272533"/>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23" name="Picture Placeholder 16"/>
          <p:cNvSpPr>
            <a:spLocks noGrp="1"/>
          </p:cNvSpPr>
          <p:nvPr>
            <p:ph type="pic" sz="quarter" idx="69"/>
          </p:nvPr>
        </p:nvSpPr>
        <p:spPr>
          <a:xfrm>
            <a:off x="4076430" y="2139273"/>
            <a:ext cx="999789" cy="1272533"/>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24" name="Rectangle 212"/>
          <p:cNvSpPr/>
          <p:nvPr userDrawn="1"/>
        </p:nvSpPr>
        <p:spPr>
          <a:xfrm>
            <a:off x="3218722" y="4653471"/>
            <a:ext cx="5731294" cy="48469"/>
          </a:xfrm>
          <a:prstGeom prst="rect">
            <a:avLst/>
          </a:prstGeom>
          <a:gradFill flip="none" rotWithShape="1">
            <a:gsLst>
              <a:gs pos="0">
                <a:schemeClr val="accent1">
                  <a:lumMod val="40000"/>
                  <a:lumOff val="60000"/>
                </a:schemeClr>
              </a:gs>
              <a:gs pos="12000">
                <a:schemeClr val="bg2">
                  <a:lumMod val="60000"/>
                  <a:lumOff val="40000"/>
                </a:schemeClr>
              </a:gs>
              <a:gs pos="57000">
                <a:schemeClr val="bg2">
                  <a:lumMod val="75000"/>
                </a:schemeClr>
              </a:gs>
              <a:gs pos="94000">
                <a:schemeClr val="bg2">
                  <a:lumMod val="50000"/>
                </a:schemeClr>
              </a:gs>
              <a:gs pos="39000">
                <a:schemeClr val="bg2">
                  <a:lumMod val="60000"/>
                  <a:lumOff val="40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25" name="Rectangle 215"/>
          <p:cNvSpPr/>
          <p:nvPr userDrawn="1"/>
        </p:nvSpPr>
        <p:spPr>
          <a:xfrm rot="16200000">
            <a:off x="3062440" y="4159545"/>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26" name="Picture Placeholder 16"/>
          <p:cNvSpPr>
            <a:spLocks noGrp="1"/>
          </p:cNvSpPr>
          <p:nvPr>
            <p:ph type="pic" sz="quarter" idx="81"/>
          </p:nvPr>
        </p:nvSpPr>
        <p:spPr>
          <a:xfrm>
            <a:off x="2517032" y="3447162"/>
            <a:ext cx="1017657" cy="1338852"/>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29" name="Rectangle 125"/>
          <p:cNvSpPr/>
          <p:nvPr userDrawn="1"/>
        </p:nvSpPr>
        <p:spPr>
          <a:xfrm>
            <a:off x="584172" y="1732811"/>
            <a:ext cx="1607281" cy="48100"/>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31" name="Picture Placeholder 16"/>
          <p:cNvSpPr>
            <a:spLocks noGrp="1"/>
          </p:cNvSpPr>
          <p:nvPr>
            <p:ph type="pic" sz="quarter" idx="90"/>
          </p:nvPr>
        </p:nvSpPr>
        <p:spPr>
          <a:xfrm>
            <a:off x="147941" y="688049"/>
            <a:ext cx="942851" cy="1222448"/>
          </a:xfrm>
          <a:solidFill>
            <a:schemeClr val="bg2">
              <a:lumMod val="20000"/>
              <a:lumOff val="80000"/>
            </a:schemeClr>
          </a:solidFill>
          <a:ln w="6350">
            <a:solidFill>
              <a:schemeClr val="bg1">
                <a:lumMod val="75000"/>
                <a:lumOff val="2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241" name="Picture Placeholder 16"/>
          <p:cNvSpPr>
            <a:spLocks noGrp="1"/>
          </p:cNvSpPr>
          <p:nvPr>
            <p:ph type="pic" sz="quarter" idx="91"/>
          </p:nvPr>
        </p:nvSpPr>
        <p:spPr>
          <a:xfrm>
            <a:off x="1715674" y="688432"/>
            <a:ext cx="942851" cy="1222448"/>
          </a:xfrm>
          <a:solidFill>
            <a:schemeClr val="bg2">
              <a:lumMod val="20000"/>
              <a:lumOff val="80000"/>
            </a:schemeClr>
          </a:solidFill>
          <a:ln w="6350">
            <a:solidFill>
              <a:schemeClr val="bg1">
                <a:lumMod val="75000"/>
                <a:lumOff val="2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244" name="Rectangle 130"/>
          <p:cNvSpPr/>
          <p:nvPr userDrawn="1"/>
        </p:nvSpPr>
        <p:spPr>
          <a:xfrm>
            <a:off x="3774578" y="1728697"/>
            <a:ext cx="1607281" cy="48100"/>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46" name="Picture Placeholder 16"/>
          <p:cNvSpPr>
            <a:spLocks noGrp="1"/>
          </p:cNvSpPr>
          <p:nvPr>
            <p:ph type="pic" sz="quarter" idx="92"/>
          </p:nvPr>
        </p:nvSpPr>
        <p:spPr>
          <a:xfrm>
            <a:off x="3307177" y="683935"/>
            <a:ext cx="942851" cy="1222448"/>
          </a:xfrm>
          <a:solidFill>
            <a:schemeClr val="bg2">
              <a:lumMod val="20000"/>
              <a:lumOff val="80000"/>
            </a:schemeClr>
          </a:solidFill>
          <a:ln w="6350">
            <a:solidFill>
              <a:schemeClr val="bg1">
                <a:lumMod val="75000"/>
                <a:lumOff val="2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250" name="Picture Placeholder 16"/>
          <p:cNvSpPr>
            <a:spLocks noGrp="1"/>
          </p:cNvSpPr>
          <p:nvPr>
            <p:ph type="pic" sz="quarter" idx="93"/>
          </p:nvPr>
        </p:nvSpPr>
        <p:spPr>
          <a:xfrm>
            <a:off x="4906083" y="684318"/>
            <a:ext cx="942851" cy="1222448"/>
          </a:xfrm>
          <a:solidFill>
            <a:schemeClr val="bg2">
              <a:lumMod val="20000"/>
              <a:lumOff val="80000"/>
            </a:schemeClr>
          </a:solidFill>
          <a:ln w="6350">
            <a:solidFill>
              <a:schemeClr val="bg1">
                <a:lumMod val="75000"/>
                <a:lumOff val="2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252" name="Rectangle 136"/>
          <p:cNvSpPr/>
          <p:nvPr userDrawn="1"/>
        </p:nvSpPr>
        <p:spPr>
          <a:xfrm>
            <a:off x="6827287" y="1732811"/>
            <a:ext cx="1607281" cy="48100"/>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54" name="Picture Placeholder 16"/>
          <p:cNvSpPr>
            <a:spLocks noGrp="1"/>
          </p:cNvSpPr>
          <p:nvPr>
            <p:ph type="pic" sz="quarter" idx="94"/>
          </p:nvPr>
        </p:nvSpPr>
        <p:spPr>
          <a:xfrm>
            <a:off x="6373742" y="688049"/>
            <a:ext cx="942851" cy="1222448"/>
          </a:xfrm>
          <a:solidFill>
            <a:schemeClr val="bg2">
              <a:lumMod val="20000"/>
              <a:lumOff val="80000"/>
            </a:schemeClr>
          </a:solidFill>
          <a:ln w="6350">
            <a:solidFill>
              <a:schemeClr val="bg1">
                <a:lumMod val="75000"/>
                <a:lumOff val="2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256" name="Picture Placeholder 16"/>
          <p:cNvSpPr>
            <a:spLocks noGrp="1"/>
          </p:cNvSpPr>
          <p:nvPr>
            <p:ph type="pic" sz="quarter" idx="95"/>
          </p:nvPr>
        </p:nvSpPr>
        <p:spPr>
          <a:xfrm>
            <a:off x="7941475" y="688432"/>
            <a:ext cx="942851" cy="1222448"/>
          </a:xfrm>
          <a:solidFill>
            <a:schemeClr val="bg2">
              <a:lumMod val="20000"/>
              <a:lumOff val="80000"/>
            </a:schemeClr>
          </a:solidFill>
          <a:ln w="6350">
            <a:solidFill>
              <a:schemeClr val="bg1">
                <a:lumMod val="75000"/>
                <a:lumOff val="2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257" name="Rectangle 183"/>
          <p:cNvSpPr/>
          <p:nvPr userDrawn="1"/>
        </p:nvSpPr>
        <p:spPr>
          <a:xfrm>
            <a:off x="9916093" y="1728697"/>
            <a:ext cx="1607281" cy="48100"/>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none"/>
        </p:style>
        <p:txBody>
          <a:bodyPr rtlCol="0" anchor="ctr"/>
          <a:lstStyle/>
          <a:p>
            <a:pPr algn="ctr"/>
            <a:endParaRPr lang="en-US"/>
          </a:p>
        </p:txBody>
      </p:sp>
      <p:sp>
        <p:nvSpPr>
          <p:cNvPr id="259" name="Picture Placeholder 16"/>
          <p:cNvSpPr>
            <a:spLocks noGrp="1"/>
          </p:cNvSpPr>
          <p:nvPr>
            <p:ph type="pic" sz="quarter" idx="96"/>
          </p:nvPr>
        </p:nvSpPr>
        <p:spPr>
          <a:xfrm>
            <a:off x="9481023" y="683935"/>
            <a:ext cx="942851" cy="1222448"/>
          </a:xfrm>
          <a:solidFill>
            <a:schemeClr val="bg2">
              <a:lumMod val="20000"/>
              <a:lumOff val="80000"/>
            </a:schemeClr>
          </a:solidFill>
          <a:ln w="6350">
            <a:solidFill>
              <a:schemeClr val="bg1">
                <a:lumMod val="75000"/>
                <a:lumOff val="2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261" name="Picture Placeholder 16"/>
          <p:cNvSpPr>
            <a:spLocks noGrp="1"/>
          </p:cNvSpPr>
          <p:nvPr>
            <p:ph type="pic" sz="quarter" idx="97"/>
          </p:nvPr>
        </p:nvSpPr>
        <p:spPr>
          <a:xfrm>
            <a:off x="11038365" y="684318"/>
            <a:ext cx="942851" cy="1222448"/>
          </a:xfrm>
          <a:solidFill>
            <a:schemeClr val="bg2">
              <a:lumMod val="20000"/>
              <a:lumOff val="80000"/>
            </a:schemeClr>
          </a:solidFill>
          <a:ln w="6350">
            <a:solidFill>
              <a:schemeClr val="bg1">
                <a:lumMod val="75000"/>
                <a:lumOff val="25000"/>
              </a:schemeClr>
            </a:solidFill>
          </a:ln>
          <a:effectLst>
            <a:innerShdw blurRad="63500" dist="12700" dir="13500000">
              <a:srgbClr val="000000">
                <a:alpha val="50000"/>
              </a:srgbClr>
            </a:innerShdw>
          </a:effectLst>
        </p:spPr>
        <p:txBody>
          <a:bodyPr>
            <a:normAutofit/>
          </a:bodyPr>
          <a:lstStyle>
            <a:lvl1pPr>
              <a:defRPr sz="800">
                <a:solidFill>
                  <a:schemeClr val="bg2">
                    <a:lumMod val="60000"/>
                    <a:lumOff val="40000"/>
                  </a:schemeClr>
                </a:solidFill>
              </a:defRPr>
            </a:lvl1pPr>
          </a:lstStyle>
          <a:p>
            <a:endParaRPr lang="en-US" dirty="0"/>
          </a:p>
        </p:txBody>
      </p:sp>
      <p:sp>
        <p:nvSpPr>
          <p:cNvPr id="262" name="Rectangle 232"/>
          <p:cNvSpPr/>
          <p:nvPr userDrawn="1"/>
        </p:nvSpPr>
        <p:spPr>
          <a:xfrm rot="16200000">
            <a:off x="9008430" y="3368672"/>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63" name="Rectangle 233"/>
          <p:cNvSpPr/>
          <p:nvPr userDrawn="1"/>
        </p:nvSpPr>
        <p:spPr>
          <a:xfrm>
            <a:off x="7736596" y="3189400"/>
            <a:ext cx="2886940" cy="46653"/>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65" name="Picture Placeholder 16"/>
          <p:cNvSpPr>
            <a:spLocks noGrp="1"/>
          </p:cNvSpPr>
          <p:nvPr>
            <p:ph type="pic" sz="quarter" idx="98"/>
          </p:nvPr>
        </p:nvSpPr>
        <p:spPr>
          <a:xfrm>
            <a:off x="7114658" y="2142681"/>
            <a:ext cx="999789" cy="1272533"/>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67" name="Picture Placeholder 16"/>
          <p:cNvSpPr>
            <a:spLocks noGrp="1"/>
          </p:cNvSpPr>
          <p:nvPr>
            <p:ph type="pic" sz="quarter" idx="99"/>
          </p:nvPr>
        </p:nvSpPr>
        <p:spPr>
          <a:xfrm>
            <a:off x="10237627" y="2143064"/>
            <a:ext cx="999789" cy="1272533"/>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68" name="Rectangle 238"/>
          <p:cNvSpPr/>
          <p:nvPr userDrawn="1"/>
        </p:nvSpPr>
        <p:spPr>
          <a:xfrm rot="16200000">
            <a:off x="8740844" y="4157862"/>
            <a:ext cx="360744" cy="45719"/>
          </a:xfrm>
          <a:prstGeom prst="rect">
            <a:avLst/>
          </a:prstGeom>
          <a:gradFill flip="none" rotWithShape="1">
            <a:gsLst>
              <a:gs pos="0">
                <a:schemeClr val="accent1">
                  <a:lumMod val="40000"/>
                  <a:lumOff val="60000"/>
                </a:schemeClr>
              </a:gs>
              <a:gs pos="12000">
                <a:schemeClr val="bg2">
                  <a:lumMod val="60000"/>
                  <a:lumOff val="40000"/>
                </a:schemeClr>
              </a:gs>
              <a:gs pos="57000">
                <a:srgbClr val="535D31"/>
              </a:gs>
              <a:gs pos="94000">
                <a:schemeClr val="bg2">
                  <a:lumMod val="50000"/>
                </a:schemeClr>
              </a:gs>
              <a:gs pos="39000">
                <a:schemeClr val="accent1">
                  <a:lumMod val="75000"/>
                </a:schemeClr>
              </a:gs>
            </a:gsLst>
            <a:lin ang="5400000" scaled="0"/>
            <a:tileRect/>
          </a:gra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69" name="Picture Placeholder 16"/>
          <p:cNvSpPr>
            <a:spLocks noGrp="1"/>
          </p:cNvSpPr>
          <p:nvPr>
            <p:ph type="pic" sz="quarter" idx="100"/>
          </p:nvPr>
        </p:nvSpPr>
        <p:spPr>
          <a:xfrm>
            <a:off x="8661477" y="3447162"/>
            <a:ext cx="1017657" cy="1337773"/>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78" name="Text Placeholder 6"/>
          <p:cNvSpPr>
            <a:spLocks noGrp="1"/>
          </p:cNvSpPr>
          <p:nvPr>
            <p:ph type="body" sz="quarter" idx="107" hasCustomPrompt="1"/>
          </p:nvPr>
        </p:nvSpPr>
        <p:spPr>
          <a:xfrm>
            <a:off x="3560584" y="4444942"/>
            <a:ext cx="2520362" cy="184979"/>
          </a:xfrm>
        </p:spPr>
        <p:txBody>
          <a:bodyPr>
            <a:noAutofit/>
          </a:bodyPr>
          <a:lstStyle>
            <a:lvl1pPr algn="l">
              <a:defRPr sz="9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Mors navn  her. Klik rammen for at indsætte foto</a:t>
            </a:r>
            <a:endParaRPr lang="en-US" dirty="0"/>
          </a:p>
        </p:txBody>
      </p:sp>
      <p:sp>
        <p:nvSpPr>
          <p:cNvPr id="279" name="Text Placeholder 6"/>
          <p:cNvSpPr>
            <a:spLocks noGrp="1"/>
          </p:cNvSpPr>
          <p:nvPr>
            <p:ph type="body" sz="quarter" idx="108" hasCustomPrompt="1"/>
          </p:nvPr>
        </p:nvSpPr>
        <p:spPr>
          <a:xfrm>
            <a:off x="6130847" y="4436288"/>
            <a:ext cx="2480727" cy="190103"/>
          </a:xfrm>
        </p:spPr>
        <p:txBody>
          <a:bodyPr>
            <a:noAutofit/>
          </a:bodyPr>
          <a:lstStyle>
            <a:lvl1pPr algn="r">
              <a:defRPr sz="900" baseline="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Fars navn her</a:t>
            </a:r>
            <a:endParaRPr lang="en-US" dirty="0"/>
          </a:p>
        </p:txBody>
      </p:sp>
      <p:sp>
        <p:nvSpPr>
          <p:cNvPr id="280" name="Text Placeholder 6"/>
          <p:cNvSpPr>
            <a:spLocks noGrp="1"/>
          </p:cNvSpPr>
          <p:nvPr>
            <p:ph type="body" sz="quarter" idx="109" hasCustomPrompt="1"/>
          </p:nvPr>
        </p:nvSpPr>
        <p:spPr>
          <a:xfrm>
            <a:off x="1855144" y="6342321"/>
            <a:ext cx="1287861" cy="143789"/>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1" name="Text Placeholder 6"/>
          <p:cNvSpPr>
            <a:spLocks noGrp="1"/>
          </p:cNvSpPr>
          <p:nvPr>
            <p:ph type="body" sz="quarter" idx="110" hasCustomPrompt="1"/>
          </p:nvPr>
        </p:nvSpPr>
        <p:spPr>
          <a:xfrm>
            <a:off x="3286455" y="6333559"/>
            <a:ext cx="1319917" cy="155672"/>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2" name="Text Placeholder 6"/>
          <p:cNvSpPr>
            <a:spLocks noGrp="1"/>
          </p:cNvSpPr>
          <p:nvPr>
            <p:ph type="body" sz="quarter" idx="111" hasCustomPrompt="1"/>
          </p:nvPr>
        </p:nvSpPr>
        <p:spPr>
          <a:xfrm>
            <a:off x="4712829" y="6334250"/>
            <a:ext cx="1282726" cy="152552"/>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3" name="Text Placeholder 6"/>
          <p:cNvSpPr>
            <a:spLocks noGrp="1"/>
          </p:cNvSpPr>
          <p:nvPr>
            <p:ph type="body" sz="quarter" idx="112" hasCustomPrompt="1"/>
          </p:nvPr>
        </p:nvSpPr>
        <p:spPr>
          <a:xfrm>
            <a:off x="6179271" y="6337117"/>
            <a:ext cx="1297940" cy="169138"/>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4" name="Text Placeholder 6"/>
          <p:cNvSpPr>
            <a:spLocks noGrp="1"/>
          </p:cNvSpPr>
          <p:nvPr>
            <p:ph type="body" sz="quarter" idx="113" hasCustomPrompt="1"/>
          </p:nvPr>
        </p:nvSpPr>
        <p:spPr>
          <a:xfrm>
            <a:off x="7642637" y="6314685"/>
            <a:ext cx="1322043" cy="191570"/>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5" name="TextBox 92"/>
          <p:cNvSpPr txBox="1"/>
          <p:nvPr userDrawn="1"/>
        </p:nvSpPr>
        <p:spPr>
          <a:xfrm>
            <a:off x="4744727" y="3823090"/>
            <a:ext cx="2724439" cy="584775"/>
          </a:xfrm>
          <a:prstGeom prst="rect">
            <a:avLst/>
          </a:prstGeom>
          <a:noFill/>
        </p:spPr>
        <p:txBody>
          <a:bodyPr wrap="square" rtlCol="0">
            <a:spAutoFit/>
          </a:bodyPr>
          <a:lstStyle/>
          <a:p>
            <a:pPr algn="ctr"/>
            <a:r>
              <a:rPr lang="en-US" sz="32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Forældre</a:t>
            </a:r>
            <a:endParaRPr lang="en-US" sz="32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287" name="Text Placeholder 6"/>
          <p:cNvSpPr>
            <a:spLocks noGrp="1"/>
          </p:cNvSpPr>
          <p:nvPr>
            <p:ph type="body" sz="quarter" idx="115" hasCustomPrompt="1"/>
          </p:nvPr>
        </p:nvSpPr>
        <p:spPr>
          <a:xfrm>
            <a:off x="9031820" y="6324918"/>
            <a:ext cx="1264873" cy="180719"/>
          </a:xfrm>
        </p:spPr>
        <p:txBody>
          <a:bodyPr anchor="ctr">
            <a:noAutofit/>
          </a:bodyPr>
          <a:lstStyle>
            <a:lvl1pPr algn="ctr">
              <a:defRPr sz="900">
                <a:solidFill>
                  <a:schemeClr val="tx1"/>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Navn</a:t>
            </a:r>
            <a:endParaRPr lang="en-US" dirty="0"/>
          </a:p>
        </p:txBody>
      </p:sp>
      <p:sp>
        <p:nvSpPr>
          <p:cNvPr id="288" name="TextBox 7"/>
          <p:cNvSpPr txBox="1"/>
          <p:nvPr userDrawn="1"/>
        </p:nvSpPr>
        <p:spPr>
          <a:xfrm>
            <a:off x="1907986" y="2472634"/>
            <a:ext cx="2153803"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289" name="Picture Placeholder 16"/>
          <p:cNvSpPr>
            <a:spLocks noGrp="1"/>
          </p:cNvSpPr>
          <p:nvPr>
            <p:ph type="pic" sz="quarter" idx="13"/>
          </p:nvPr>
        </p:nvSpPr>
        <p:spPr>
          <a:xfrm>
            <a:off x="6329856" y="5071986"/>
            <a:ext cx="986737" cy="1255322"/>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90" name="Picture Placeholder 16"/>
          <p:cNvSpPr>
            <a:spLocks noGrp="1"/>
          </p:cNvSpPr>
          <p:nvPr>
            <p:ph type="pic" sz="quarter" idx="82"/>
          </p:nvPr>
        </p:nvSpPr>
        <p:spPr>
          <a:xfrm>
            <a:off x="4876910" y="5084734"/>
            <a:ext cx="986737" cy="1228071"/>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91" name="Picture Placeholder 16"/>
          <p:cNvSpPr>
            <a:spLocks noGrp="1"/>
          </p:cNvSpPr>
          <p:nvPr>
            <p:ph type="pic" sz="quarter" idx="83"/>
          </p:nvPr>
        </p:nvSpPr>
        <p:spPr>
          <a:xfrm>
            <a:off x="3444877" y="5085478"/>
            <a:ext cx="986737" cy="1228071"/>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92" name="Picture Placeholder 16"/>
          <p:cNvSpPr>
            <a:spLocks noGrp="1"/>
          </p:cNvSpPr>
          <p:nvPr>
            <p:ph type="pic" sz="quarter" idx="84"/>
          </p:nvPr>
        </p:nvSpPr>
        <p:spPr>
          <a:xfrm>
            <a:off x="7740135" y="5071985"/>
            <a:ext cx="986737" cy="1228071"/>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93" name="Picture Placeholder 16"/>
          <p:cNvSpPr>
            <a:spLocks noGrp="1"/>
          </p:cNvSpPr>
          <p:nvPr>
            <p:ph type="pic" sz="quarter" idx="89"/>
          </p:nvPr>
        </p:nvSpPr>
        <p:spPr>
          <a:xfrm>
            <a:off x="2024686" y="5084734"/>
            <a:ext cx="986737" cy="1233627"/>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94" name="Picture Placeholder 16"/>
          <p:cNvSpPr>
            <a:spLocks noGrp="1"/>
          </p:cNvSpPr>
          <p:nvPr>
            <p:ph type="pic" sz="quarter" idx="114"/>
          </p:nvPr>
        </p:nvSpPr>
        <p:spPr>
          <a:xfrm>
            <a:off x="9150501" y="5076842"/>
            <a:ext cx="986737" cy="1228071"/>
          </a:xfrm>
          <a:solidFill>
            <a:schemeClr val="bg2">
              <a:lumMod val="20000"/>
              <a:lumOff val="80000"/>
            </a:schemeClr>
          </a:solidFill>
          <a:ln w="6350">
            <a:solidFill>
              <a:schemeClr val="bg1">
                <a:lumMod val="65000"/>
                <a:lumOff val="35000"/>
              </a:schemeClr>
            </a:solidFill>
          </a:ln>
          <a:effectLst>
            <a:innerShdw blurRad="63500" dist="12700" dir="13500000">
              <a:srgbClr val="000000">
                <a:alpha val="50000"/>
              </a:srgbClr>
            </a:innerShdw>
          </a:effectLst>
        </p:spPr>
        <p:txBody>
          <a:bodyPr>
            <a:normAutofit/>
          </a:bodyPr>
          <a:lstStyle>
            <a:lvl1pPr>
              <a:defRPr sz="800">
                <a:solidFill>
                  <a:srgbClr val="8497B0"/>
                </a:solidFill>
              </a:defRPr>
            </a:lvl1pPr>
          </a:lstStyle>
          <a:p>
            <a:endParaRPr lang="en-US" dirty="0"/>
          </a:p>
        </p:txBody>
      </p:sp>
      <p:sp>
        <p:nvSpPr>
          <p:cNvPr id="295" name="TextBox 7"/>
          <p:cNvSpPr txBox="1"/>
          <p:nvPr userDrawn="1"/>
        </p:nvSpPr>
        <p:spPr>
          <a:xfrm>
            <a:off x="8076210" y="2478207"/>
            <a:ext cx="2153803" cy="400110"/>
          </a:xfrm>
          <a:prstGeom prst="rect">
            <a:avLst/>
          </a:prstGeom>
          <a:noFill/>
        </p:spPr>
        <p:txBody>
          <a:bodyPr wrap="square" rtlCol="0">
            <a:spAutoFit/>
          </a:bodyPr>
          <a:lstStyle/>
          <a:p>
            <a:pPr algn="ctr"/>
            <a:r>
              <a:rPr lang="en-US" sz="20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Bedsteforældre</a:t>
            </a:r>
            <a:endParaRPr lang="en-US" sz="20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86" name="Text Placeholder 6"/>
          <p:cNvSpPr>
            <a:spLocks noGrp="1"/>
          </p:cNvSpPr>
          <p:nvPr>
            <p:ph type="body" sz="quarter" idx="101" hasCustomPrompt="1"/>
          </p:nvPr>
        </p:nvSpPr>
        <p:spPr>
          <a:xfrm>
            <a:off x="80682" y="1925865"/>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87" name="Text Placeholder 6"/>
          <p:cNvSpPr>
            <a:spLocks noGrp="1"/>
          </p:cNvSpPr>
          <p:nvPr>
            <p:ph type="body" sz="quarter" idx="102" hasCustomPrompt="1"/>
          </p:nvPr>
        </p:nvSpPr>
        <p:spPr>
          <a:xfrm>
            <a:off x="1605111" y="1927846"/>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88" name="Text Placeholder 6"/>
          <p:cNvSpPr>
            <a:spLocks noGrp="1"/>
          </p:cNvSpPr>
          <p:nvPr>
            <p:ph type="body" sz="quarter" idx="103" hasCustomPrompt="1"/>
          </p:nvPr>
        </p:nvSpPr>
        <p:spPr>
          <a:xfrm>
            <a:off x="3194696" y="1920901"/>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89" name="Text Placeholder 6"/>
          <p:cNvSpPr>
            <a:spLocks noGrp="1"/>
          </p:cNvSpPr>
          <p:nvPr>
            <p:ph type="body" sz="quarter" idx="104" hasCustomPrompt="1"/>
          </p:nvPr>
        </p:nvSpPr>
        <p:spPr>
          <a:xfrm>
            <a:off x="4839468" y="1924743"/>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90" name="Text Placeholder 6"/>
          <p:cNvSpPr>
            <a:spLocks noGrp="1"/>
          </p:cNvSpPr>
          <p:nvPr>
            <p:ph type="body" sz="quarter" idx="116" hasCustomPrompt="1"/>
          </p:nvPr>
        </p:nvSpPr>
        <p:spPr>
          <a:xfrm>
            <a:off x="6290072" y="1926987"/>
            <a:ext cx="1098674" cy="167885"/>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92" name="Text Placeholder 6"/>
          <p:cNvSpPr>
            <a:spLocks noGrp="1"/>
          </p:cNvSpPr>
          <p:nvPr>
            <p:ph type="body" sz="quarter" idx="117" hasCustomPrompt="1"/>
          </p:nvPr>
        </p:nvSpPr>
        <p:spPr>
          <a:xfrm>
            <a:off x="7850361" y="1928968"/>
            <a:ext cx="1124008" cy="163366"/>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93" name="Text Placeholder 6"/>
          <p:cNvSpPr>
            <a:spLocks noGrp="1"/>
          </p:cNvSpPr>
          <p:nvPr>
            <p:ph type="body" sz="quarter" idx="118" hasCustomPrompt="1"/>
          </p:nvPr>
        </p:nvSpPr>
        <p:spPr>
          <a:xfrm>
            <a:off x="9395121" y="1922023"/>
            <a:ext cx="1186579" cy="174728"/>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94" name="Text Placeholder 6"/>
          <p:cNvSpPr>
            <a:spLocks noGrp="1"/>
          </p:cNvSpPr>
          <p:nvPr>
            <p:ph type="body" sz="quarter" idx="119" hasCustomPrompt="1"/>
          </p:nvPr>
        </p:nvSpPr>
        <p:spPr>
          <a:xfrm>
            <a:off x="10994336" y="1925865"/>
            <a:ext cx="1094978" cy="164341"/>
          </a:xfrm>
          <a:noFill/>
          <a:ln>
            <a:noFill/>
          </a:ln>
        </p:spPr>
        <p:style>
          <a:lnRef idx="3">
            <a:schemeClr val="lt1"/>
          </a:lnRef>
          <a:fillRef idx="1">
            <a:schemeClr val="accent3"/>
          </a:fillRef>
          <a:effectRef idx="1">
            <a:schemeClr val="accent3"/>
          </a:effectRef>
          <a:fontRef idx="none"/>
        </p:style>
        <p:txBody>
          <a:bodyPr anchor="ctr">
            <a:noAutofit/>
          </a:bodyPr>
          <a:lstStyle>
            <a:lvl1pPr algn="ctr">
              <a:defRPr sz="800">
                <a:solidFill>
                  <a:schemeClr val="bg2">
                    <a:lumMod val="40000"/>
                    <a:lumOff val="6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Oldeforældre</a:t>
            </a:r>
            <a:endParaRPr lang="en-US" dirty="0"/>
          </a:p>
        </p:txBody>
      </p:sp>
      <p:sp>
        <p:nvSpPr>
          <p:cNvPr id="95" name="Text Placeholder 6"/>
          <p:cNvSpPr>
            <a:spLocks noGrp="1"/>
          </p:cNvSpPr>
          <p:nvPr>
            <p:ph type="body" sz="quarter" idx="105" hasCustomPrompt="1"/>
          </p:nvPr>
        </p:nvSpPr>
        <p:spPr>
          <a:xfrm>
            <a:off x="837653" y="3426200"/>
            <a:ext cx="1212668" cy="122373"/>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96" name="Text Placeholder 6"/>
          <p:cNvSpPr>
            <a:spLocks noGrp="1"/>
          </p:cNvSpPr>
          <p:nvPr>
            <p:ph type="body" sz="quarter" idx="106" hasCustomPrompt="1"/>
          </p:nvPr>
        </p:nvSpPr>
        <p:spPr>
          <a:xfrm>
            <a:off x="4027595" y="3431014"/>
            <a:ext cx="1079212" cy="143665"/>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97" name="Text Placeholder 6"/>
          <p:cNvSpPr>
            <a:spLocks noGrp="1"/>
          </p:cNvSpPr>
          <p:nvPr>
            <p:ph type="body" sz="quarter" idx="120" hasCustomPrompt="1"/>
          </p:nvPr>
        </p:nvSpPr>
        <p:spPr>
          <a:xfrm>
            <a:off x="7043552" y="3425908"/>
            <a:ext cx="1212668" cy="122373"/>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98" name="Text Placeholder 6"/>
          <p:cNvSpPr>
            <a:spLocks noGrp="1"/>
          </p:cNvSpPr>
          <p:nvPr>
            <p:ph type="body" sz="quarter" idx="121" hasCustomPrompt="1"/>
          </p:nvPr>
        </p:nvSpPr>
        <p:spPr>
          <a:xfrm>
            <a:off x="10183470" y="3430722"/>
            <a:ext cx="1079212" cy="143665"/>
          </a:xfrm>
        </p:spPr>
        <p:txBody>
          <a:bodyPr anchor="ctr">
            <a:noAutofit/>
          </a:bodyPr>
          <a:lstStyle>
            <a:lvl1pPr algn="ctr">
              <a:defRPr sz="900">
                <a:solidFill>
                  <a:schemeClr val="bg2">
                    <a:lumMod val="20000"/>
                    <a:lumOff val="80000"/>
                  </a:schemeClr>
                </a:solidFill>
                <a:latin typeface="Calibri" charset="0"/>
                <a:ea typeface="Calibri" charset="0"/>
                <a:cs typeface="Calibri" charset="0"/>
              </a:defRPr>
            </a:lvl1pPr>
            <a:lvl2pPr>
              <a:defRPr sz="800"/>
            </a:lvl2pPr>
            <a:lvl3pPr>
              <a:defRPr sz="800"/>
            </a:lvl3pPr>
            <a:lvl4pPr>
              <a:defRPr sz="800"/>
            </a:lvl4pPr>
            <a:lvl5pPr>
              <a:defRPr sz="800"/>
            </a:lvl5pPr>
          </a:lstStyle>
          <a:p>
            <a:pPr lvl="0"/>
            <a:r>
              <a:rPr lang="da-DK" dirty="0" smtClean="0"/>
              <a:t>Bedsteforældre</a:t>
            </a:r>
            <a:endParaRPr lang="en-US" dirty="0"/>
          </a:p>
        </p:txBody>
      </p:sp>
      <p:sp>
        <p:nvSpPr>
          <p:cNvPr id="103" name="TextBox 7"/>
          <p:cNvSpPr txBox="1"/>
          <p:nvPr userDrawn="1"/>
        </p:nvSpPr>
        <p:spPr>
          <a:xfrm>
            <a:off x="5040910" y="344607"/>
            <a:ext cx="2153803" cy="338554"/>
          </a:xfrm>
          <a:prstGeom prst="rect">
            <a:avLst/>
          </a:prstGeom>
          <a:noFill/>
        </p:spPr>
        <p:txBody>
          <a:bodyPr wrap="square" rtlCol="0">
            <a:spAutoFit/>
          </a:bodyPr>
          <a:lstStyle/>
          <a:p>
            <a:pPr algn="ctr"/>
            <a:r>
              <a:rPr lang="en-US" sz="1600" b="1" cap="none" spc="50" dirty="0" err="1" smtClean="0">
                <a:ln w="13500">
                  <a:solidFill>
                    <a:schemeClr val="accent1">
                      <a:shade val="2500"/>
                      <a:alpha val="6500"/>
                    </a:schemeClr>
                  </a:solidFill>
                  <a:prstDash val="solid"/>
                </a:ln>
                <a:solidFill>
                  <a:srgbClr val="6D8397"/>
                </a:solidFill>
                <a:effectLst>
                  <a:innerShdw blurRad="50900" dist="38500" dir="13500000">
                    <a:srgbClr val="000000">
                      <a:alpha val="60000"/>
                    </a:srgbClr>
                  </a:innerShdw>
                </a:effectLst>
                <a:latin typeface="Calibri" charset="0"/>
                <a:ea typeface="Calibri" charset="0"/>
                <a:cs typeface="Calibri" charset="0"/>
              </a:rPr>
              <a:t>Oldeforældre</a:t>
            </a:r>
            <a:endParaRPr lang="en-US" sz="1600" b="1" cap="none" spc="50" dirty="0">
              <a:ln w="13500">
                <a:solidFill>
                  <a:schemeClr val="accent1">
                    <a:shade val="2500"/>
                    <a:alpha val="6500"/>
                  </a:schemeClr>
                </a:solidFill>
                <a:prstDash val="solid"/>
              </a:ln>
              <a:solidFill>
                <a:srgbClr val="6D8397"/>
              </a:solidFill>
              <a:effectLst>
                <a:innerShdw blurRad="50900" dist="38500" dir="13500000">
                  <a:srgbClr val="000000">
                    <a:alpha val="60000"/>
                  </a:srgbClr>
                </a:innerShdw>
              </a:effectLst>
              <a:latin typeface="Calibri" charset="0"/>
              <a:ea typeface="Calibri" charset="0"/>
              <a:cs typeface="Calibri" charset="0"/>
            </a:endParaRPr>
          </a:p>
        </p:txBody>
      </p:sp>
      <p:sp>
        <p:nvSpPr>
          <p:cNvPr id="104" name="TextBox 92"/>
          <p:cNvSpPr txBox="1"/>
          <p:nvPr userDrawn="1"/>
        </p:nvSpPr>
        <p:spPr>
          <a:xfrm>
            <a:off x="101661" y="5359790"/>
            <a:ext cx="1806325" cy="523220"/>
          </a:xfrm>
          <a:prstGeom prst="rect">
            <a:avLst/>
          </a:prstGeom>
          <a:noFill/>
        </p:spPr>
        <p:txBody>
          <a:bodyPr wrap="square" rtlCol="0">
            <a:spAutoFit/>
          </a:bodyPr>
          <a:lstStyle/>
          <a:p>
            <a:pPr algn="r"/>
            <a:r>
              <a:rPr lang="en-US" sz="28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Søskende</a:t>
            </a:r>
            <a:endParaRPr lang="en-US" sz="28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105" name="TextBox 92"/>
          <p:cNvSpPr txBox="1"/>
          <p:nvPr userDrawn="1"/>
        </p:nvSpPr>
        <p:spPr>
          <a:xfrm>
            <a:off x="10211435" y="5359790"/>
            <a:ext cx="1806325" cy="523220"/>
          </a:xfrm>
          <a:prstGeom prst="rect">
            <a:avLst/>
          </a:prstGeom>
          <a:noFill/>
        </p:spPr>
        <p:txBody>
          <a:bodyPr wrap="square" rtlCol="0">
            <a:spAutoFit/>
          </a:bodyPr>
          <a:lstStyle/>
          <a:p>
            <a:pPr algn="l"/>
            <a:r>
              <a:rPr lang="en-US" sz="2800" b="1" cap="none" spc="50" dirty="0" err="1" smtClean="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rPr>
              <a:t>Søskende</a:t>
            </a:r>
            <a:endParaRPr lang="en-US" sz="2800" b="1" cap="none" spc="50" dirty="0">
              <a:ln w="13500">
                <a:solidFill>
                  <a:schemeClr val="accent1">
                    <a:shade val="2500"/>
                    <a:alpha val="6500"/>
                  </a:schemeClr>
                </a:solidFill>
                <a:prstDash val="solid"/>
              </a:ln>
              <a:solidFill>
                <a:schemeClr val="bg2">
                  <a:lumMod val="40000"/>
                  <a:lumOff val="60000"/>
                </a:schemeClr>
              </a:solidFill>
              <a:effectLst>
                <a:innerShdw blurRad="50900" dist="38500" dir="13500000">
                  <a:srgbClr val="000000">
                    <a:alpha val="60000"/>
                  </a:srgbClr>
                </a:innerShdw>
              </a:effectLst>
              <a:latin typeface="Calibri" charset="0"/>
              <a:ea typeface="Calibri" charset="0"/>
              <a:cs typeface="Calibri" charset="0"/>
            </a:endParaRPr>
          </a:p>
        </p:txBody>
      </p:sp>
      <p:sp>
        <p:nvSpPr>
          <p:cNvPr id="74" name="Rektangel 73"/>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i din samling (Dias)         Ovenfor</a:t>
            </a:r>
            <a:r>
              <a:rPr lang="da-DK" sz="1400" baseline="0" dirty="0" smtClean="0">
                <a:latin typeface="Calibri" charset="0"/>
                <a:ea typeface="Calibri" charset="0"/>
                <a:cs typeface="Calibri" charset="0"/>
              </a:rPr>
              <a:t> det aktive dias. Træk fotos ind fra skrivebordet.           Prøv F5 testen, når du vil vise ændringerne</a:t>
            </a:r>
            <a:endParaRPr lang="da-DK" sz="1400" dirty="0">
              <a:latin typeface="Calibri" charset="0"/>
              <a:ea typeface="Calibri" charset="0"/>
              <a:cs typeface="Calibri" charset="0"/>
            </a:endParaRPr>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elblad gråblå mørk">
    <p:bg>
      <p:bgRef idx="1002">
        <a:schemeClr val="bg2"/>
      </p:bgRef>
    </p:bg>
    <p:spTree>
      <p:nvGrpSpPr>
        <p:cNvPr id="1" name=""/>
        <p:cNvGrpSpPr/>
        <p:nvPr/>
      </p:nvGrpSpPr>
      <p:grpSpPr>
        <a:xfrm>
          <a:off x="0" y="0"/>
          <a:ext cx="0" cy="0"/>
          <a:chOff x="0" y="0"/>
          <a:chExt cx="0" cy="0"/>
        </a:xfrm>
      </p:grpSpPr>
      <p:pic>
        <p:nvPicPr>
          <p:cNvPr id="8" name="Picture 7" descr="coverEmboss.png"/>
          <p:cNvPicPr>
            <a:picLocks noChangeAspect="1"/>
          </p:cNvPicPr>
          <p:nvPr/>
        </p:nvPicPr>
        <p:blipFill>
          <a:blip r:embed="rId2"/>
          <a:stretch>
            <a:fillRect/>
          </a:stretch>
        </p:blipFill>
        <p:spPr>
          <a:xfrm>
            <a:off x="-115458" y="205272"/>
            <a:ext cx="12307457" cy="6426639"/>
          </a:xfrm>
          <a:prstGeom prst="rect">
            <a:avLst/>
          </a:prstGeom>
        </p:spPr>
      </p:pic>
      <p:sp>
        <p:nvSpPr>
          <p:cNvPr id="3" name="Subtitle 2"/>
          <p:cNvSpPr>
            <a:spLocks noGrp="1"/>
          </p:cNvSpPr>
          <p:nvPr>
            <p:ph type="subTitle" idx="1"/>
          </p:nvPr>
        </p:nvSpPr>
        <p:spPr>
          <a:xfrm>
            <a:off x="1181876" y="952475"/>
            <a:ext cx="9723438" cy="465014"/>
          </a:xfrm>
        </p:spPr>
        <p:txBody>
          <a:bodyPr>
            <a:normAutofit/>
          </a:bodyPr>
          <a:lstStyle>
            <a:lvl1pPr marL="0" indent="0" algn="ctr">
              <a:spcBef>
                <a:spcPts val="400"/>
              </a:spcBef>
              <a:buNone/>
              <a:defRPr sz="1800">
                <a:solidFill>
                  <a:schemeClr val="bg2">
                    <a:lumMod val="20000"/>
                    <a:lumOff val="80000"/>
                  </a:schemeClr>
                </a:solidFill>
                <a:latin typeface="Book Antiqua" charset="0"/>
                <a:ea typeface="Book Antiqua" charset="0"/>
                <a:cs typeface="Book Antiqua"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a:t>
            </a:r>
            <a:r>
              <a:rPr lang="da-DK" dirty="0" err="1" smtClean="0"/>
              <a:t>style</a:t>
            </a:r>
            <a:endParaRPr lang="en-US" dirty="0"/>
          </a:p>
        </p:txBody>
      </p:sp>
      <p:pic>
        <p:nvPicPr>
          <p:cNvPr id="9" name="Picture 8" descr="coverAccentBottom.png"/>
          <p:cNvPicPr>
            <a:picLocks noChangeAspect="1"/>
          </p:cNvPicPr>
          <p:nvPr/>
        </p:nvPicPr>
        <p:blipFill>
          <a:blip r:embed="rId3"/>
          <a:stretch>
            <a:fillRect/>
          </a:stretch>
        </p:blipFill>
        <p:spPr>
          <a:xfrm>
            <a:off x="1181876" y="5310719"/>
            <a:ext cx="9753600" cy="400705"/>
          </a:xfrm>
          <a:prstGeom prst="rect">
            <a:avLst/>
          </a:prstGeom>
        </p:spPr>
      </p:pic>
      <p:pic>
        <p:nvPicPr>
          <p:cNvPr id="10" name="Picture 9" descr="coverAccentTop.png"/>
          <p:cNvPicPr>
            <a:picLocks noChangeAspect="1"/>
          </p:cNvPicPr>
          <p:nvPr/>
        </p:nvPicPr>
        <p:blipFill>
          <a:blip r:embed="rId4"/>
          <a:stretch>
            <a:fillRect/>
          </a:stretch>
        </p:blipFill>
        <p:spPr>
          <a:xfrm>
            <a:off x="1181876" y="1446929"/>
            <a:ext cx="9753600" cy="391387"/>
          </a:xfrm>
          <a:prstGeom prst="rect">
            <a:avLst/>
          </a:prstGeom>
        </p:spPr>
      </p:pic>
      <p:sp>
        <p:nvSpPr>
          <p:cNvPr id="11" name="Content Placeholder 10"/>
          <p:cNvSpPr>
            <a:spLocks noGrp="1"/>
          </p:cNvSpPr>
          <p:nvPr>
            <p:ph sz="quarter" idx="13"/>
          </p:nvPr>
        </p:nvSpPr>
        <p:spPr>
          <a:xfrm>
            <a:off x="1181876" y="1932604"/>
            <a:ext cx="9723438" cy="3301869"/>
          </a:xfrm>
        </p:spPr>
        <p:txBody>
          <a:bodyPr/>
          <a:lstStyle>
            <a:lvl1pPr>
              <a:defRPr>
                <a:latin typeface="Book Antiqua" charset="0"/>
                <a:ea typeface="Book Antiqua" charset="0"/>
                <a:cs typeface="Book Antiqua" charset="0"/>
              </a:defRPr>
            </a:lvl1pPr>
            <a:lvl2pPr marL="457200" indent="0" algn="l">
              <a:buNone/>
              <a:defRPr>
                <a:latin typeface="Book Antiqua" charset="0"/>
                <a:ea typeface="Book Antiqua" charset="0"/>
                <a:cs typeface="Book Antiqua" charset="0"/>
              </a:defRPr>
            </a:lvl2pPr>
            <a:lvl3pPr marL="914400" indent="0" algn="l">
              <a:buNone/>
              <a:defRPr>
                <a:latin typeface="Book Antiqua" charset="0"/>
                <a:ea typeface="Book Antiqua" charset="0"/>
                <a:cs typeface="Book Antiqua" charset="0"/>
              </a:defRPr>
            </a:lvl3pPr>
            <a:lvl4pPr marL="1371600" indent="0" algn="l">
              <a:buNone/>
              <a:defRPr>
                <a:latin typeface="Book Antiqua" charset="0"/>
                <a:ea typeface="Book Antiqua" charset="0"/>
                <a:cs typeface="Book Antiqua" charset="0"/>
              </a:defRPr>
            </a:lvl4pPr>
            <a:lvl5pPr marL="1828800" indent="0" algn="l">
              <a:buNone/>
              <a:defRPr>
                <a:latin typeface="Book Antiqua" charset="0"/>
                <a:ea typeface="Book Antiqua" charset="0"/>
                <a:cs typeface="Book Antiqua" charset="0"/>
              </a:defRPr>
            </a:lvl5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en-US" dirty="0"/>
          </a:p>
        </p:txBody>
      </p:sp>
      <p:sp>
        <p:nvSpPr>
          <p:cNvPr id="12" name="Snip Single Corner Rectangle 119"/>
          <p:cNvSpPr/>
          <p:nvPr userDrawn="1"/>
        </p:nvSpPr>
        <p:spPr>
          <a:xfrm flipH="1">
            <a:off x="0" y="6533444"/>
            <a:ext cx="12192000" cy="324556"/>
          </a:xfrm>
          <a:prstGeom prst="snip1Rect">
            <a:avLst>
              <a:gd name="adj" fmla="val 0"/>
            </a:avLst>
          </a:prstGeom>
          <a:solidFill>
            <a:schemeClr val="bg2">
              <a:lumMod val="75000"/>
            </a:schemeClr>
          </a:soli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frundet rektangel 35">
            <a:hlinkClick r:id="" action="ppaction://hlinkshowjump?jump=lastslideviewed" highlightClick="1"/>
          </p:cNvPr>
          <p:cNvSpPr/>
          <p:nvPr userDrawn="1"/>
        </p:nvSpPr>
        <p:spPr>
          <a:xfrm>
            <a:off x="10560324" y="6584621"/>
            <a:ext cx="749179" cy="221737"/>
          </a:xfrm>
          <a:prstGeom prst="roundRect">
            <a:avLst/>
          </a:prstGeom>
          <a:solidFill>
            <a:schemeClr val="bg2">
              <a:lumMod val="60000"/>
              <a:lumOff val="40000"/>
              <a:alpha val="76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lumOff val="5000"/>
                  </a:schemeClr>
                </a:solidFill>
              </a:rPr>
              <a:t>Tilbage</a:t>
            </a:r>
            <a:endParaRPr lang="da-DK" sz="1400" dirty="0">
              <a:solidFill>
                <a:schemeClr val="bg1"/>
              </a:solidFill>
            </a:endParaRPr>
          </a:p>
        </p:txBody>
      </p:sp>
      <p:sp>
        <p:nvSpPr>
          <p:cNvPr id="14" name="Afrundet rektangel 35">
            <a:hlinkClick r:id="rId5" action="ppaction://hlinksldjump" highlightClick="1"/>
          </p:cNvPr>
          <p:cNvSpPr/>
          <p:nvPr userDrawn="1"/>
        </p:nvSpPr>
        <p:spPr>
          <a:xfrm>
            <a:off x="9678337" y="6584622"/>
            <a:ext cx="807472" cy="221280"/>
          </a:xfrm>
          <a:prstGeom prst="roundRect">
            <a:avLst/>
          </a:prstGeom>
          <a:solidFill>
            <a:schemeClr val="bg2">
              <a:lumMod val="60000"/>
              <a:lumOff val="40000"/>
              <a:alpha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lumOff val="5000"/>
                  </a:schemeClr>
                </a:solidFill>
              </a:rPr>
              <a:t>Oversigt</a:t>
            </a:r>
            <a:endParaRPr lang="da-DK" sz="1400" dirty="0">
              <a:solidFill>
                <a:schemeClr val="bg1"/>
              </a:solidFill>
            </a:endParaRPr>
          </a:p>
        </p:txBody>
      </p:sp>
      <p:sp>
        <p:nvSpPr>
          <p:cNvPr id="15" name="Afrundet rektangel 35">
            <a:hlinkClick r:id="" action="ppaction://hlinkshowjump?jump=nextslide" highlightClick="1"/>
          </p:cNvPr>
          <p:cNvSpPr/>
          <p:nvPr userDrawn="1"/>
        </p:nvSpPr>
        <p:spPr>
          <a:xfrm>
            <a:off x="11383512" y="6584620"/>
            <a:ext cx="749688" cy="221281"/>
          </a:xfrm>
          <a:prstGeom prst="roundRect">
            <a:avLst/>
          </a:prstGeom>
          <a:solidFill>
            <a:schemeClr val="bg2">
              <a:lumMod val="60000"/>
              <a:lumOff val="40000"/>
              <a:alpha val="76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lumOff val="5000"/>
                  </a:schemeClr>
                </a:solidFill>
              </a:rPr>
              <a:t>Næste</a:t>
            </a:r>
            <a:endParaRPr lang="da-DK" sz="1400" dirty="0">
              <a:solidFill>
                <a:schemeClr val="bg1"/>
              </a:solidFill>
            </a:endParaRPr>
          </a:p>
        </p:txBody>
      </p:sp>
      <p:sp>
        <p:nvSpPr>
          <p:cNvPr id="16" name="Afrundet rektangel 35">
            <a:hlinkClick r:id="" action="ppaction://hlinkshowjump?jump=endshow" highlightClick="1"/>
          </p:cNvPr>
          <p:cNvSpPr/>
          <p:nvPr userDrawn="1"/>
        </p:nvSpPr>
        <p:spPr>
          <a:xfrm>
            <a:off x="8808109" y="6584620"/>
            <a:ext cx="783981" cy="221280"/>
          </a:xfrm>
          <a:prstGeom prst="roundRect">
            <a:avLst/>
          </a:prstGeom>
          <a:solidFill>
            <a:schemeClr val="bg2">
              <a:lumMod val="60000"/>
              <a:lumOff val="40000"/>
              <a:alpha val="76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da-DK" sz="1400" dirty="0" smtClean="0">
                <a:solidFill>
                  <a:schemeClr val="tx1">
                    <a:lumMod val="95000"/>
                    <a:lumOff val="5000"/>
                  </a:schemeClr>
                </a:solidFill>
              </a:rPr>
              <a:t>Rediger</a:t>
            </a:r>
            <a:endParaRPr lang="da-DK" sz="1400" dirty="0">
              <a:solidFill>
                <a:schemeClr val="bg1"/>
              </a:solidFill>
            </a:endParaRPr>
          </a:p>
        </p:txBody>
      </p:sp>
      <p:sp>
        <p:nvSpPr>
          <p:cNvPr id="17" name="Snip Single Corner Rectangle 119"/>
          <p:cNvSpPr/>
          <p:nvPr userDrawn="1"/>
        </p:nvSpPr>
        <p:spPr>
          <a:xfrm flipH="1">
            <a:off x="-2" y="-22727"/>
            <a:ext cx="12191999" cy="369075"/>
          </a:xfrm>
          <a:prstGeom prst="snip1Rect">
            <a:avLst>
              <a:gd name="adj" fmla="val 0"/>
            </a:avLst>
          </a:prstGeom>
          <a:solidFill>
            <a:schemeClr val="bg2">
              <a:lumMod val="75000"/>
            </a:schemeClr>
          </a:solidFill>
          <a:ln>
            <a:solidFill>
              <a:schemeClr val="bg2">
                <a:lumMod val="50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i="1" dirty="0" smtClean="0">
                <a:solidFill>
                  <a:srgbClr val="465872"/>
                </a:solidFill>
              </a:rPr>
              <a:t>OS – LIVSFORTÆLLINGER</a:t>
            </a:r>
            <a:r>
              <a:rPr lang="en-US" i="1" dirty="0" smtClean="0">
                <a:solidFill>
                  <a:srgbClr val="465872"/>
                </a:solidFill>
              </a:rPr>
              <a:t>     </a:t>
            </a:r>
            <a:r>
              <a:rPr lang="en-US" i="1" dirty="0" smtClean="0">
                <a:solidFill>
                  <a:schemeClr val="bg2">
                    <a:lumMod val="75000"/>
                  </a:schemeClr>
                </a:solidFill>
              </a:rPr>
              <a:t>.</a:t>
            </a:r>
            <a:endParaRPr lang="en-US" dirty="0">
              <a:solidFill>
                <a:schemeClr val="bg2">
                  <a:lumMod val="75000"/>
                </a:schemeClr>
              </a:solidFill>
            </a:endParaRPr>
          </a:p>
        </p:txBody>
      </p:sp>
      <p:sp>
        <p:nvSpPr>
          <p:cNvPr id="2" name="Title 1"/>
          <p:cNvSpPr>
            <a:spLocks noGrp="1"/>
          </p:cNvSpPr>
          <p:nvPr>
            <p:ph type="ctrTitle"/>
          </p:nvPr>
        </p:nvSpPr>
        <p:spPr>
          <a:xfrm>
            <a:off x="166672" y="-65317"/>
            <a:ext cx="5030479" cy="416632"/>
          </a:xfrm>
        </p:spPr>
        <p:txBody>
          <a:bodyPr anchor="b" anchorCtr="0">
            <a:normAutofit/>
          </a:bodyPr>
          <a:lstStyle>
            <a:lvl1pPr>
              <a:lnSpc>
                <a:spcPct val="95000"/>
              </a:lnSpc>
              <a:defRPr sz="2000"/>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en-US" dirty="0"/>
          </a:p>
        </p:txBody>
      </p:sp>
      <p:sp>
        <p:nvSpPr>
          <p:cNvPr id="5" name="Footer Placeholder 4"/>
          <p:cNvSpPr>
            <a:spLocks noGrp="1"/>
          </p:cNvSpPr>
          <p:nvPr>
            <p:ph type="ftr" sz="quarter" idx="11"/>
          </p:nvPr>
        </p:nvSpPr>
        <p:spPr>
          <a:xfrm>
            <a:off x="4287837" y="12828"/>
            <a:ext cx="4035070" cy="333520"/>
          </a:xfrm>
        </p:spPr>
        <p:txBody>
          <a:bodyPr/>
          <a:lstStyle>
            <a:lvl1pPr>
              <a:defRPr>
                <a:solidFill>
                  <a:schemeClr val="bg2">
                    <a:lumMod val="60000"/>
                    <a:lumOff val="40000"/>
                  </a:schemeClr>
                </a:solidFill>
              </a:defRPr>
            </a:lvl1pPr>
          </a:lstStyle>
          <a:p>
            <a:r>
              <a:rPr lang="en-US" smtClean="0"/>
              <a:t>Dit navn her</a:t>
            </a:r>
            <a:endParaRPr lang="en-US" dirty="0"/>
          </a:p>
        </p:txBody>
      </p:sp>
      <p:sp>
        <p:nvSpPr>
          <p:cNvPr id="18"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solidFill>
                  <a:schemeClr val="bg1">
                    <a:lumMod val="50000"/>
                    <a:lumOff val="50000"/>
                  </a:schemeClr>
                </a:solidFill>
              </a:defRPr>
            </a:lvl1pPr>
          </a:lstStyle>
          <a:p>
            <a:fld id="{430841EC-99BE-4340-888E-D714765BA307}" type="slidenum">
              <a:rPr lang="en-US" smtClean="0"/>
              <a:pPr/>
              <a:t>‹nr.›</a:t>
            </a:fld>
            <a:endParaRPr lang="en-US" dirty="0"/>
          </a:p>
        </p:txBody>
      </p:sp>
    </p:spTree>
    <p:extLst>
      <p:ext uri="{BB962C8B-B14F-4D97-AF65-F5344CB8AC3E}">
        <p14:creationId xmlns:p14="http://schemas.microsoft.com/office/powerpoint/2010/main" val="229559400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elblad gråblå">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0" y="-46720"/>
            <a:ext cx="4546600" cy="6557879"/>
          </a:xfrm>
          <a:prstGeom prst="rect">
            <a:avLst/>
          </a:prstGeom>
          <a:solidFill>
            <a:schemeClr val="tx2">
              <a:alpha val="46000"/>
            </a:scheme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12" name="Freeform 7"/>
          <p:cNvSpPr>
            <a:spLocks noChangeAspect="1" noEditPoints="1"/>
          </p:cNvSpPr>
          <p:nvPr/>
        </p:nvSpPr>
        <p:spPr bwMode="auto">
          <a:xfrm>
            <a:off x="1117600" y="1762089"/>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121917" tIns="60958" rIns="121917" bIns="60958" numCol="1" anchor="t" anchorCtr="0" compatLnSpc="1">
            <a:prstTxWarp prst="textNoShape">
              <a:avLst/>
            </a:prstTxWarp>
          </a:bodyPr>
          <a:lstStyle/>
          <a:p>
            <a:endParaRPr lang="en-US"/>
          </a:p>
        </p:txBody>
      </p:sp>
      <p:sp>
        <p:nvSpPr>
          <p:cNvPr id="3" name="Subtitle 2"/>
          <p:cNvSpPr>
            <a:spLocks noGrp="1"/>
          </p:cNvSpPr>
          <p:nvPr>
            <p:ph type="subTitle" idx="1"/>
          </p:nvPr>
        </p:nvSpPr>
        <p:spPr>
          <a:xfrm>
            <a:off x="4991097" y="3721474"/>
            <a:ext cx="6827520" cy="1581151"/>
          </a:xfrm>
        </p:spPr>
        <p:txBody>
          <a:bodyPr>
            <a:normAutofit/>
          </a:bodyPr>
          <a:lstStyle>
            <a:lvl1pPr marL="0" indent="0" algn="l">
              <a:buNone/>
              <a:defRPr sz="3200" b="0" i="0" cap="none" spc="160" baseline="0">
                <a:solidFill>
                  <a:schemeClr val="tx2"/>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err="1" smtClean="0"/>
              <a:t>Click</a:t>
            </a:r>
            <a:r>
              <a:rPr lang="da-DK" dirty="0" smtClean="0"/>
              <a:t> to </a:t>
            </a:r>
            <a:r>
              <a:rPr lang="da-DK" dirty="0" err="1" smtClean="0"/>
              <a:t>edit</a:t>
            </a:r>
            <a:r>
              <a:rPr lang="da-DK" dirty="0" smtClean="0"/>
              <a:t> Master </a:t>
            </a:r>
            <a:r>
              <a:rPr lang="da-DK" dirty="0" err="1" smtClean="0"/>
              <a:t>subtitle</a:t>
            </a:r>
            <a:r>
              <a:rPr lang="da-DK" dirty="0" smtClean="0"/>
              <a:t> </a:t>
            </a:r>
            <a:r>
              <a:rPr lang="da-DK" dirty="0" err="1" smtClean="0"/>
              <a:t>style</a:t>
            </a:r>
            <a:endParaRPr lang="en-US" dirty="0"/>
          </a:p>
        </p:txBody>
      </p:sp>
      <p:sp>
        <p:nvSpPr>
          <p:cNvPr id="5" name="Footer Placeholder 4"/>
          <p:cNvSpPr>
            <a:spLocks noGrp="1"/>
          </p:cNvSpPr>
          <p:nvPr>
            <p:ph type="ftr" sz="quarter" idx="11"/>
          </p:nvPr>
        </p:nvSpPr>
        <p:spPr>
          <a:xfrm>
            <a:off x="4292081" y="-24764"/>
            <a:ext cx="4982547" cy="365125"/>
          </a:xfrm>
        </p:spPr>
        <p:txBody>
          <a:bodyPr/>
          <a:lstStyle>
            <a:lvl1pPr>
              <a:defRPr>
                <a:solidFill>
                  <a:schemeClr val="bg1"/>
                </a:solidFill>
              </a:defRPr>
            </a:lvl1pPr>
          </a:lstStyle>
          <a:p>
            <a:r>
              <a:rPr lang="en-US" smtClean="0"/>
              <a:t>Dit navn her</a:t>
            </a:r>
            <a:endParaRPr lang="en-US" dirty="0"/>
          </a:p>
        </p:txBody>
      </p:sp>
      <p:sp>
        <p:nvSpPr>
          <p:cNvPr id="9" name="Freeform 7"/>
          <p:cNvSpPr>
            <a:spLocks noChangeAspect="1" noEditPoints="1"/>
          </p:cNvSpPr>
          <p:nvPr/>
        </p:nvSpPr>
        <p:spPr bwMode="auto">
          <a:xfrm>
            <a:off x="1117600" y="1762089"/>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121917" tIns="60958" rIns="121917" bIns="60958" numCol="1" anchor="t" anchorCtr="0" compatLnSpc="1">
            <a:prstTxWarp prst="textNoShape">
              <a:avLst/>
            </a:prstTxWarp>
          </a:bodyPr>
          <a:lstStyle/>
          <a:p>
            <a:endParaRPr lang="en-US"/>
          </a:p>
        </p:txBody>
      </p:sp>
      <p:sp>
        <p:nvSpPr>
          <p:cNvPr id="10" name="Title 9"/>
          <p:cNvSpPr>
            <a:spLocks noGrp="1"/>
          </p:cNvSpPr>
          <p:nvPr>
            <p:ph type="title"/>
          </p:nvPr>
        </p:nvSpPr>
        <p:spPr>
          <a:xfrm>
            <a:off x="4986528" y="1417320"/>
            <a:ext cx="6827520" cy="2304288"/>
          </a:xfrm>
          <a:effectLst>
            <a:outerShdw blurRad="50800" dist="38100" dir="2700000" algn="tl" rotWithShape="0">
              <a:prstClr val="black">
                <a:alpha val="40000"/>
              </a:prstClr>
            </a:outerShdw>
          </a:effectLst>
        </p:spPr>
        <p:txBody>
          <a:bodyPr>
            <a:normAutofit/>
          </a:bodyPr>
          <a:lstStyle>
            <a:lvl1pPr>
              <a:defRPr sz="4800" cap="all" baseline="0">
                <a:effectLst>
                  <a:outerShdw blurRad="38100" dist="38100" dir="2700000" algn="tl">
                    <a:srgbClr val="000000">
                      <a:alpha val="43137"/>
                    </a:srgbClr>
                  </a:outerShdw>
                </a:effectLst>
                <a:latin typeface="Book Antiqua" charset="0"/>
                <a:ea typeface="Book Antiqua" charset="0"/>
                <a:cs typeface="Book Antiqua" charset="0"/>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en-US" dirty="0"/>
          </a:p>
        </p:txBody>
      </p:sp>
      <p:sp>
        <p:nvSpPr>
          <p:cNvPr id="13" name="Freeform 7"/>
          <p:cNvSpPr>
            <a:spLocks noChangeAspect="1" noEditPoints="1"/>
          </p:cNvSpPr>
          <p:nvPr/>
        </p:nvSpPr>
        <p:spPr bwMode="auto">
          <a:xfrm>
            <a:off x="1117600" y="1762089"/>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19000"/>
            </a:schemeClr>
          </a:solidFill>
          <a:ln w="0">
            <a:noFill/>
            <a:prstDash val="solid"/>
            <a:round/>
            <a:headEnd/>
            <a:tailEnd/>
          </a:ln>
        </p:spPr>
        <p:txBody>
          <a:bodyPr vert="horz" wrap="square" lIns="121917" tIns="60958" rIns="121917" bIns="60958" numCol="1" anchor="t" anchorCtr="0" compatLnSpc="1">
            <a:prstTxWarp prst="textNoShape">
              <a:avLst/>
            </a:prstTxWarp>
          </a:bodyPr>
          <a:lstStyle/>
          <a:p>
            <a:endParaRPr lang="en-US"/>
          </a:p>
        </p:txBody>
      </p:sp>
      <p:sp>
        <p:nvSpPr>
          <p:cNvPr id="15" name="Slide Number Placeholder 6"/>
          <p:cNvSpPr>
            <a:spLocks noGrp="1"/>
          </p:cNvSpPr>
          <p:nvPr>
            <p:ph type="sldNum" sz="quarter" idx="12"/>
          </p:nvPr>
        </p:nvSpPr>
        <p:spPr>
          <a:xfrm>
            <a:off x="-635" y="6571091"/>
            <a:ext cx="429260" cy="382159"/>
          </a:xfrm>
          <a:prstGeom prst="rect">
            <a:avLst/>
          </a:prstGeom>
        </p:spPr>
        <p:txBody>
          <a:bodyPr lIns="121917" tIns="60958" rIns="121917" bIns="60958"/>
          <a:lstStyle>
            <a:lvl1pPr>
              <a:defRPr sz="800">
                <a:solidFill>
                  <a:schemeClr val="tx2">
                    <a:lumMod val="60000"/>
                    <a:lumOff val="40000"/>
                  </a:schemeClr>
                </a:solidFill>
              </a:defRPr>
            </a:lvl1pPr>
          </a:lstStyle>
          <a:p>
            <a:fld id="{430841EC-99BE-4340-888E-D714765BA307}" type="slidenum">
              <a:rPr lang="en-US" smtClean="0"/>
              <a:pPr/>
              <a:t>‹nr.›</a:t>
            </a:fld>
            <a:endParaRPr lang="en-US" dirty="0"/>
          </a:p>
        </p:txBody>
      </p:sp>
      <p:sp>
        <p:nvSpPr>
          <p:cNvPr id="16" name="Rectangle 109"/>
          <p:cNvSpPr/>
          <p:nvPr userDrawn="1"/>
        </p:nvSpPr>
        <p:spPr>
          <a:xfrm>
            <a:off x="-635" y="-22682"/>
            <a:ext cx="12423863" cy="361349"/>
          </a:xfrm>
          <a:prstGeom prst="rect">
            <a:avLst/>
          </a:prstGeom>
          <a:solidFill>
            <a:schemeClr val="bg1">
              <a:alpha val="46000"/>
            </a:schemeClr>
          </a:solidFill>
          <a:ln w="9525">
            <a:noFill/>
          </a:ln>
          <a:effectLst>
            <a:outerShdw blurRad="76200" dist="63500" dir="4860000" algn="tl" rotWithShape="0">
              <a:schemeClr val="tx1">
                <a:alpha val="17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chemeClr val="bg2">
                    <a:lumMod val="75000"/>
                  </a:schemeClr>
                </a:solidFill>
                <a:latin typeface="Calibri" charset="0"/>
                <a:ea typeface="Calibri" charset="0"/>
                <a:cs typeface="Calibri" charset="0"/>
              </a:rPr>
              <a:t>OS – LIVSFORTÆLLINGER    </a:t>
            </a:r>
            <a:r>
              <a:rPr lang="en-US" i="1" dirty="0" smtClean="0">
                <a:solidFill>
                  <a:schemeClr val="bg1">
                    <a:lumMod val="95000"/>
                  </a:schemeClr>
                </a:solidFill>
                <a:latin typeface="Calibri" charset="0"/>
                <a:ea typeface="Calibri" charset="0"/>
                <a:cs typeface="Calibri" charset="0"/>
              </a:rPr>
              <a:t>.</a:t>
            </a:r>
            <a:endParaRPr lang="en-US" i="1" dirty="0">
              <a:solidFill>
                <a:schemeClr val="bg1">
                  <a:lumMod val="95000"/>
                </a:schemeClr>
              </a:solidFill>
              <a:latin typeface="Calibri" charset="0"/>
              <a:ea typeface="Calibri" charset="0"/>
              <a:cs typeface="Calibri" charset="0"/>
            </a:endParaRPr>
          </a:p>
        </p:txBody>
      </p:sp>
    </p:spTree>
    <p:extLst>
      <p:ext uri="{BB962C8B-B14F-4D97-AF65-F5344CB8AC3E}">
        <p14:creationId xmlns:p14="http://schemas.microsoft.com/office/powerpoint/2010/main" val="1207577617"/>
      </p:ext>
    </p:extLst>
  </p:cSld>
  <p:clrMapOvr>
    <a:masterClrMapping/>
  </p:clrMapOvr>
  <p:transition spd="med">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indhold træ &amp; album STO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p:cNvSpPr/>
          <p:nvPr userDrawn="1"/>
        </p:nvSpPr>
        <p:spPr>
          <a:xfrm>
            <a:off x="0" y="3597"/>
            <a:ext cx="12192000" cy="414247"/>
          </a:xfrm>
          <a:prstGeom prst="rect">
            <a:avLst/>
          </a:prstGeom>
          <a:solidFill>
            <a:schemeClr val="bg1">
              <a:alpha val="54000"/>
            </a:schemeClr>
          </a:solidFill>
          <a:ln w="6350">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a-DK" sz="2000" i="1" dirty="0" smtClean="0">
                <a:latin typeface="+mj-lt"/>
              </a:rPr>
              <a:t>OS-LIVSFORTÆLLINGER</a:t>
            </a:r>
            <a:r>
              <a:rPr lang="da-DK" baseline="0" dirty="0" smtClean="0"/>
              <a:t>     </a:t>
            </a:r>
            <a:r>
              <a:rPr lang="da-DK" sz="800" baseline="0" dirty="0" smtClean="0">
                <a:solidFill>
                  <a:srgbClr val="C9C3B7"/>
                </a:solidFill>
              </a:rPr>
              <a:t>.</a:t>
            </a:r>
            <a:endParaRPr lang="da-DK" sz="800" dirty="0">
              <a:solidFill>
                <a:srgbClr val="C9C3B7"/>
              </a:solidFill>
            </a:endParaRPr>
          </a:p>
        </p:txBody>
      </p:sp>
      <p:pic>
        <p:nvPicPr>
          <p:cNvPr id="63" name="Picture 17" descr="pictureCaptionBacking.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rot="10800000">
            <a:off x="6679053" y="949155"/>
            <a:ext cx="4756841" cy="5176510"/>
          </a:xfrm>
          <a:prstGeom prst="rect">
            <a:avLst/>
          </a:prstGeom>
          <a:effectLst>
            <a:outerShdw blurRad="101600" dist="63500" dir="5400000" algn="t" rotWithShape="0">
              <a:prstClr val="black">
                <a:alpha val="50000"/>
              </a:prstClr>
            </a:outerShdw>
          </a:effectLst>
        </p:spPr>
      </p:pic>
      <p:pic>
        <p:nvPicPr>
          <p:cNvPr id="64" name="Picture 20" descr="pictureCaptionBacking.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rot="10800000">
            <a:off x="653048" y="944800"/>
            <a:ext cx="4879595" cy="5149534"/>
          </a:xfrm>
          <a:prstGeom prst="rect">
            <a:avLst/>
          </a:prstGeom>
          <a:ln>
            <a:noFill/>
          </a:ln>
          <a:effectLst>
            <a:outerShdw blurRad="101600" dist="63500" dir="5400000" algn="t" rotWithShape="0">
              <a:prstClr val="black">
                <a:alpha val="50000"/>
              </a:prstClr>
            </a:outerShdw>
          </a:effectLst>
        </p:spPr>
      </p:pic>
      <p:sp>
        <p:nvSpPr>
          <p:cNvPr id="65" name="Pladsholder til indhold 9"/>
          <p:cNvSpPr>
            <a:spLocks noGrp="1"/>
          </p:cNvSpPr>
          <p:nvPr>
            <p:ph sz="quarter" idx="13"/>
          </p:nvPr>
        </p:nvSpPr>
        <p:spPr>
          <a:xfrm>
            <a:off x="942606" y="1131738"/>
            <a:ext cx="4285365" cy="4734242"/>
          </a:xfrm>
          <a:solidFill>
            <a:schemeClr val="accent3">
              <a:lumMod val="20000"/>
              <a:lumOff val="80000"/>
            </a:schemeClr>
          </a:solidFill>
          <a:effectLst/>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66" name="Pladsholder til indhold 9"/>
          <p:cNvSpPr>
            <a:spLocks noGrp="1"/>
          </p:cNvSpPr>
          <p:nvPr>
            <p:ph sz="quarter" idx="15"/>
          </p:nvPr>
        </p:nvSpPr>
        <p:spPr>
          <a:xfrm>
            <a:off x="6979966" y="1152058"/>
            <a:ext cx="4155790" cy="4734242"/>
          </a:xfrm>
          <a:solidFill>
            <a:schemeClr val="accent3">
              <a:lumMod val="20000"/>
              <a:lumOff val="80000"/>
            </a:schemeClr>
          </a:solidFill>
          <a:effectLst/>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 name="Title 1"/>
          <p:cNvSpPr>
            <a:spLocks noGrp="1"/>
          </p:cNvSpPr>
          <p:nvPr>
            <p:ph type="title" hasCustomPrompt="1"/>
          </p:nvPr>
        </p:nvSpPr>
        <p:spPr>
          <a:xfrm>
            <a:off x="59888" y="-44825"/>
            <a:ext cx="4498362" cy="555132"/>
          </a:xfrm>
        </p:spPr>
        <p:txBody>
          <a:bodyPr/>
          <a:lstStyle>
            <a:lvl1pPr>
              <a:defRPr>
                <a:effectLst>
                  <a:outerShdw blurRad="38100" dist="38100" dir="2700000" algn="tl">
                    <a:srgbClr val="000000">
                      <a:alpha val="43137"/>
                    </a:srgbClr>
                  </a:outerShdw>
                </a:effectLst>
              </a:defRPr>
            </a:lvl1pPr>
          </a:lstStyle>
          <a:p>
            <a:r>
              <a:rPr lang="en-US" dirty="0" err="1" smtClean="0"/>
              <a:t>Dit</a:t>
            </a:r>
            <a:r>
              <a:rPr lang="en-US" dirty="0" smtClean="0"/>
              <a:t> </a:t>
            </a:r>
            <a:r>
              <a:rPr lang="en-US" dirty="0" err="1" smtClean="0"/>
              <a:t>Emne</a:t>
            </a:r>
            <a:endParaRPr lang="en-US" dirty="0"/>
          </a:p>
        </p:txBody>
      </p:sp>
      <p:sp>
        <p:nvSpPr>
          <p:cNvPr id="3" name="Footer Placeholder 2"/>
          <p:cNvSpPr>
            <a:spLocks noGrp="1"/>
          </p:cNvSpPr>
          <p:nvPr>
            <p:ph type="ftr" sz="quarter" idx="10"/>
          </p:nvPr>
        </p:nvSpPr>
        <p:spPr>
          <a:xfrm>
            <a:off x="4101540" y="32095"/>
            <a:ext cx="4048807" cy="365125"/>
          </a:xfrm>
        </p:spPr>
        <p:txBody>
          <a:bodyPr/>
          <a:lstStyle/>
          <a:p>
            <a:r>
              <a:rPr lang="en-US" smtClean="0"/>
              <a:t>Dit navn her</a:t>
            </a:r>
            <a:endParaRPr lang="en-US" dirty="0"/>
          </a:p>
        </p:txBody>
      </p:sp>
      <p:sp>
        <p:nvSpPr>
          <p:cNvPr id="52" name="Pladsholder til tekst 13"/>
          <p:cNvSpPr>
            <a:spLocks noGrp="1"/>
          </p:cNvSpPr>
          <p:nvPr>
            <p:ph type="body" sz="quarter" idx="24"/>
          </p:nvPr>
        </p:nvSpPr>
        <p:spPr>
          <a:xfrm>
            <a:off x="383176" y="6576619"/>
            <a:ext cx="5641703" cy="281381"/>
          </a:xfrm>
        </p:spPr>
        <p:txBody>
          <a:bodyPr>
            <a:noAutofit/>
          </a:bodyPr>
          <a:lstStyle>
            <a:lvl1pPr>
              <a:defRPr sz="1400">
                <a:solidFill>
                  <a:schemeClr val="bg1">
                    <a:lumMod val="65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62" name="Subtitle 2"/>
          <p:cNvSpPr>
            <a:spLocks noGrp="1"/>
          </p:cNvSpPr>
          <p:nvPr>
            <p:ph type="subTitle" idx="1" hasCustomPrompt="1"/>
          </p:nvPr>
        </p:nvSpPr>
        <p:spPr>
          <a:xfrm>
            <a:off x="123361" y="478983"/>
            <a:ext cx="12096862" cy="547894"/>
          </a:xfrm>
        </p:spPr>
        <p:txBody>
          <a:bodyPr>
            <a:normAutofit/>
          </a:bodyPr>
          <a:lstStyle>
            <a:lvl1pPr marL="0" indent="0" algn="l">
              <a:buNone/>
              <a:defRPr sz="2200" b="0">
                <a:solidFill>
                  <a:schemeClr val="tx1"/>
                </a:solidFill>
                <a:effectLst>
                  <a:outerShdw blurRad="38100" dist="38100" dir="2700000" algn="tl">
                    <a:srgbClr val="000000">
                      <a:alpha val="43137"/>
                    </a:srgbClr>
                  </a:outerShdw>
                </a:effectLst>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a:t>
            </a:r>
            <a:endParaRPr lang="en-US" dirty="0"/>
          </a:p>
        </p:txBody>
      </p:sp>
      <p:sp>
        <p:nvSpPr>
          <p:cNvPr id="68" name="Pladsholder til slidenummer 3"/>
          <p:cNvSpPr>
            <a:spLocks noGrp="1"/>
          </p:cNvSpPr>
          <p:nvPr>
            <p:ph type="sldNum" sz="quarter" idx="122"/>
          </p:nvPr>
        </p:nvSpPr>
        <p:spPr>
          <a:xfrm>
            <a:off x="0" y="6459742"/>
            <a:ext cx="383177" cy="503119"/>
          </a:xfrm>
        </p:spPr>
        <p:txBody>
          <a:bodyPr/>
          <a:lstStyle>
            <a:lvl1pPr>
              <a:defRPr>
                <a:solidFill>
                  <a:schemeClr val="bg1">
                    <a:lumMod val="65000"/>
                  </a:schemeClr>
                </a:solidFill>
              </a:defRPr>
            </a:lvl1pPr>
          </a:lstStyle>
          <a:p>
            <a:fld id="{B0EB8CF6-47F3-4747-94A2-C5AAF9298AFB}" type="slidenum">
              <a:rPr lang="da-DK" smtClean="0"/>
              <a:pPr/>
              <a:t>‹nr.›</a:t>
            </a:fld>
            <a:endParaRPr lang="da-DK"/>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indhold (par) - Bronceramme STORE knapper">
    <p:bg>
      <p:bgPr>
        <a:blipFill dpi="0"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p:cNvSpPr/>
          <p:nvPr userDrawn="1"/>
        </p:nvSpPr>
        <p:spPr>
          <a:xfrm>
            <a:off x="657412" y="522942"/>
            <a:ext cx="10802469" cy="5588000"/>
          </a:xfrm>
          <a:prstGeom prst="roundRect">
            <a:avLst>
              <a:gd name="adj" fmla="val 5170"/>
            </a:avLst>
          </a:prstGeom>
          <a:gradFill flip="none" rotWithShape="1">
            <a:gsLst>
              <a:gs pos="0">
                <a:schemeClr val="bg1"/>
              </a:gs>
              <a:gs pos="50000">
                <a:schemeClr val="bg1"/>
              </a:gs>
              <a:gs pos="100000">
                <a:schemeClr val="bg1">
                  <a:lumMod val="95000"/>
                </a:schemeClr>
              </a:gs>
            </a:gsLst>
            <a:path path="shape">
              <a:fillToRect l="50000" t="50000" r="50000" b="50000"/>
            </a:path>
            <a:tileRect/>
          </a:gradFill>
          <a:ln>
            <a:solidFill>
              <a:schemeClr val="accent4">
                <a:lumMod val="50000"/>
              </a:schemeClr>
            </a:solidFill>
          </a:ln>
          <a:effectLst>
            <a:innerShdw blurRad="63500" dist="88900" dir="13500000">
              <a:srgbClr val="000000">
                <a:alpha val="62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nip Single Corner Rectangle 18"/>
          <p:cNvSpPr/>
          <p:nvPr userDrawn="1"/>
        </p:nvSpPr>
        <p:spPr>
          <a:xfrm flipH="1">
            <a:off x="-148619" y="6254235"/>
            <a:ext cx="12340619"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chemeClr val="bg2">
                  <a:lumMod val="75000"/>
                </a:schemeClr>
              </a:gs>
              <a:gs pos="50000">
                <a:schemeClr val="bg2">
                  <a:lumMod val="60000"/>
                  <a:lumOff val="40000"/>
                </a:schemeClr>
              </a:gs>
              <a:gs pos="100000">
                <a:schemeClr val="bg2">
                  <a:lumMod val="40000"/>
                  <a:lumOff val="60000"/>
                </a:schemeClr>
              </a:gs>
            </a:gsLst>
          </a:gradFill>
          <a:ln>
            <a:solidFill>
              <a:schemeClr val="tx1">
                <a:lumMod val="85000"/>
                <a:lumOff val="15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Afrundet rektangel 35">
            <a:hlinkClick r:id="" action="ppaction://hlinkshowjump?jump=nextslide" highlightClick="1"/>
          </p:cNvPr>
          <p:cNvSpPr/>
          <p:nvPr userDrawn="1"/>
        </p:nvSpPr>
        <p:spPr>
          <a:xfrm>
            <a:off x="10757158" y="6386716"/>
            <a:ext cx="1337681" cy="392401"/>
          </a:xfrm>
          <a:prstGeom prst="roundRect">
            <a:avLst/>
          </a:prstGeom>
          <a:ln/>
          <a:effectLst>
            <a:outerShdw blurRad="50800" dist="38100" dir="31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Næste</a:t>
            </a:r>
            <a:endParaRPr lang="da-DK" sz="2000" dirty="0">
              <a:solidFill>
                <a:schemeClr val="tx1">
                  <a:lumMod val="95000"/>
                  <a:lumOff val="5000"/>
                </a:schemeClr>
              </a:solidFill>
              <a:latin typeface="Calibri"/>
              <a:cs typeface="Calibri"/>
            </a:endParaRPr>
          </a:p>
        </p:txBody>
      </p:sp>
      <p:sp>
        <p:nvSpPr>
          <p:cNvPr id="7" name="Afrundet rektangel 35">
            <a:hlinkClick r:id="" action="ppaction://hlinkshowjump?jump=lastslideviewed" highlightClick="1"/>
          </p:cNvPr>
          <p:cNvSpPr/>
          <p:nvPr userDrawn="1"/>
        </p:nvSpPr>
        <p:spPr>
          <a:xfrm>
            <a:off x="9309089" y="6386716"/>
            <a:ext cx="1327476" cy="391944"/>
          </a:xfrm>
          <a:prstGeom prst="roundRect">
            <a:avLst/>
          </a:prstGeom>
          <a:ln/>
          <a:effectLst>
            <a:outerShdw blurRad="50800" dist="38100" dir="36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Tilbage</a:t>
            </a:r>
            <a:endParaRPr lang="da-DK" sz="2000" dirty="0">
              <a:solidFill>
                <a:schemeClr val="tx1">
                  <a:lumMod val="95000"/>
                  <a:lumOff val="5000"/>
                </a:schemeClr>
              </a:solidFill>
              <a:latin typeface="Calibri"/>
              <a:cs typeface="Calibri"/>
            </a:endParaRPr>
          </a:p>
        </p:txBody>
      </p:sp>
      <p:sp>
        <p:nvSpPr>
          <p:cNvPr id="8" name="Afrundet rektangel 35">
            <a:hlinkClick r:id="rId3" action="ppaction://hlinksldjump" highlightClick="1"/>
          </p:cNvPr>
          <p:cNvSpPr/>
          <p:nvPr userDrawn="1"/>
        </p:nvSpPr>
        <p:spPr>
          <a:xfrm>
            <a:off x="7913650" y="6386716"/>
            <a:ext cx="1279990" cy="391944"/>
          </a:xfrm>
          <a:prstGeom prst="roundRect">
            <a:avLst/>
          </a:prstGeom>
          <a:ln/>
          <a:effectLst>
            <a:outerShdw blurRad="50800" dist="38100" dir="426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Oversigt</a:t>
            </a:r>
            <a:endParaRPr lang="da-DK" sz="2000" dirty="0">
              <a:solidFill>
                <a:schemeClr val="tx1">
                  <a:lumMod val="95000"/>
                  <a:lumOff val="5000"/>
                </a:schemeClr>
              </a:solidFill>
              <a:latin typeface="Calibri"/>
              <a:cs typeface="Calibri"/>
            </a:endParaRPr>
          </a:p>
        </p:txBody>
      </p:sp>
      <p:sp>
        <p:nvSpPr>
          <p:cNvPr id="9" name="Afrundet rektangel 35">
            <a:hlinkClick r:id="" action="ppaction://hlinkshowjump?jump=endshow" highlightClick="1"/>
          </p:cNvPr>
          <p:cNvSpPr/>
          <p:nvPr userDrawn="1"/>
        </p:nvSpPr>
        <p:spPr>
          <a:xfrm>
            <a:off x="6485770" y="6386717"/>
            <a:ext cx="1296658" cy="396906"/>
          </a:xfrm>
          <a:prstGeom prst="roundRect">
            <a:avLst/>
          </a:prstGeom>
          <a:ln/>
          <a:effectLst>
            <a:outerShdw blurRad="50800" dist="38100" dir="43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tx1">
                    <a:lumMod val="95000"/>
                    <a:lumOff val="5000"/>
                  </a:schemeClr>
                </a:solidFill>
                <a:latin typeface="Calibri"/>
                <a:cs typeface="Calibri"/>
              </a:rPr>
              <a:t>Rediger</a:t>
            </a:r>
            <a:endParaRPr lang="da-DK" sz="2000" dirty="0">
              <a:solidFill>
                <a:schemeClr val="tx1">
                  <a:lumMod val="95000"/>
                  <a:lumOff val="5000"/>
                </a:schemeClr>
              </a:solidFill>
              <a:latin typeface="Calibri"/>
              <a:cs typeface="Calibri"/>
            </a:endParaRPr>
          </a:p>
        </p:txBody>
      </p:sp>
      <p:sp>
        <p:nvSpPr>
          <p:cNvPr id="10" name="Text Placeholder 2"/>
          <p:cNvSpPr>
            <a:spLocks noGrp="1"/>
          </p:cNvSpPr>
          <p:nvPr>
            <p:ph type="body" idx="1"/>
          </p:nvPr>
        </p:nvSpPr>
        <p:spPr>
          <a:xfrm>
            <a:off x="1004377" y="5782762"/>
            <a:ext cx="4821890" cy="243689"/>
          </a:xfrm>
        </p:spPr>
        <p:txBody>
          <a:bodyPr anchor="t" anchorCtr="0">
            <a:noAutofit/>
          </a:bodyPr>
          <a:lstStyle>
            <a:lvl1pPr marL="0" indent="0" algn="l">
              <a:spcBef>
                <a:spcPts val="0"/>
              </a:spcBef>
              <a:buNone/>
              <a:defRPr sz="1100" b="0"/>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da-DK" smtClean="0"/>
              <a:t>Click to edit Master text styles</a:t>
            </a:r>
          </a:p>
        </p:txBody>
      </p:sp>
      <p:sp>
        <p:nvSpPr>
          <p:cNvPr id="12" name="Text Placeholder 4"/>
          <p:cNvSpPr>
            <a:spLocks noGrp="1"/>
          </p:cNvSpPr>
          <p:nvPr>
            <p:ph type="body" sz="quarter" idx="3"/>
          </p:nvPr>
        </p:nvSpPr>
        <p:spPr>
          <a:xfrm>
            <a:off x="6173232" y="5767821"/>
            <a:ext cx="4908056" cy="243689"/>
          </a:xfrm>
        </p:spPr>
        <p:txBody>
          <a:bodyPr anchor="t" anchorCtr="0">
            <a:noAutofit/>
          </a:bodyPr>
          <a:lstStyle>
            <a:lvl1pPr marL="0" indent="0" algn="l">
              <a:spcBef>
                <a:spcPts val="0"/>
              </a:spcBef>
              <a:buNone/>
              <a:defRPr sz="1100" b="0"/>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da-DK" smtClean="0"/>
              <a:t>Click to edit Master text styles</a:t>
            </a:r>
          </a:p>
        </p:txBody>
      </p:sp>
      <p:sp>
        <p:nvSpPr>
          <p:cNvPr id="15" name="Rectangle 14"/>
          <p:cNvSpPr/>
          <p:nvPr userDrawn="1"/>
        </p:nvSpPr>
        <p:spPr>
          <a:xfrm>
            <a:off x="1" y="0"/>
            <a:ext cx="12355925" cy="358588"/>
          </a:xfrm>
          <a:prstGeom prst="rect">
            <a:avLst/>
          </a:prstGeom>
          <a:gradFill flip="none" rotWithShape="1">
            <a:gsLst>
              <a:gs pos="0">
                <a:schemeClr val="tx1">
                  <a:alpha val="64000"/>
                </a:schemeClr>
              </a:gs>
              <a:gs pos="50000">
                <a:schemeClr val="tx1">
                  <a:alpha val="40000"/>
                </a:schemeClr>
              </a:gs>
              <a:gs pos="99000">
                <a:schemeClr val="tx1">
                  <a:alpha val="53000"/>
                </a:schemeClr>
              </a:gs>
            </a:gsLst>
            <a:lin ang="0" scaled="1"/>
            <a:tileRect/>
          </a:gradFill>
          <a:ln>
            <a:noFill/>
          </a:ln>
          <a:effectLst>
            <a:outerShdw blurRad="123825" dist="38100" dir="6240000" sx="101000" sy="101000" algn="tl" rotWithShape="0">
              <a:schemeClr val="tx1">
                <a:alpha val="8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rgbClr val="6A4D1B"/>
                </a:solidFill>
              </a:rPr>
              <a:t>OS</a:t>
            </a:r>
            <a:r>
              <a:rPr lang="en-US" i="1" baseline="0" dirty="0" smtClean="0">
                <a:solidFill>
                  <a:srgbClr val="6A4D1B"/>
                </a:solidFill>
              </a:rPr>
              <a:t> </a:t>
            </a:r>
            <a:r>
              <a:rPr lang="mr-IN" i="1" baseline="0" dirty="0" smtClean="0">
                <a:solidFill>
                  <a:srgbClr val="6A4D1B"/>
                </a:solidFill>
              </a:rPr>
              <a:t>–</a:t>
            </a:r>
            <a:r>
              <a:rPr lang="en-US" i="1" baseline="0" dirty="0" smtClean="0">
                <a:solidFill>
                  <a:srgbClr val="6A4D1B"/>
                </a:solidFill>
              </a:rPr>
              <a:t> LIVSFORTÆLLINGER   </a:t>
            </a:r>
            <a:r>
              <a:rPr lang="en-US" i="1" baseline="0" dirty="0" smtClean="0">
                <a:solidFill>
                  <a:schemeClr val="tx1">
                    <a:lumMod val="75000"/>
                    <a:lumOff val="25000"/>
                  </a:schemeClr>
                </a:solidFill>
              </a:rPr>
              <a:t>.</a:t>
            </a:r>
            <a:endParaRPr lang="en-US" i="1" dirty="0">
              <a:solidFill>
                <a:schemeClr val="tx1">
                  <a:lumMod val="75000"/>
                  <a:lumOff val="25000"/>
                </a:schemeClr>
              </a:solidFill>
            </a:endParaRPr>
          </a:p>
        </p:txBody>
      </p:sp>
      <p:sp>
        <p:nvSpPr>
          <p:cNvPr id="2" name="Title 1"/>
          <p:cNvSpPr>
            <a:spLocks noGrp="1"/>
          </p:cNvSpPr>
          <p:nvPr>
            <p:ph type="title"/>
          </p:nvPr>
        </p:nvSpPr>
        <p:spPr/>
        <p:txBody>
          <a:bodyPr/>
          <a:lstStyle>
            <a:lvl1pPr>
              <a:defRPr>
                <a:solidFill>
                  <a:srgbClr val="DACEAB"/>
                </a:solidFill>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en-US" dirty="0"/>
          </a:p>
        </p:txBody>
      </p:sp>
      <p:sp>
        <p:nvSpPr>
          <p:cNvPr id="18" name="Slide Number Placeholder 6"/>
          <p:cNvSpPr>
            <a:spLocks noGrp="1"/>
          </p:cNvSpPr>
          <p:nvPr>
            <p:ph type="sldNum" sz="quarter" idx="12"/>
          </p:nvPr>
        </p:nvSpPr>
        <p:spPr>
          <a:xfrm>
            <a:off x="-635" y="6580616"/>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3" name="Footer Placeholder 2"/>
          <p:cNvSpPr>
            <a:spLocks noGrp="1"/>
          </p:cNvSpPr>
          <p:nvPr>
            <p:ph type="ftr" sz="quarter" idx="10"/>
          </p:nvPr>
        </p:nvSpPr>
        <p:spPr>
          <a:xfrm>
            <a:off x="4152485" y="0"/>
            <a:ext cx="3887029" cy="365125"/>
          </a:xfrm>
        </p:spPr>
        <p:txBody>
          <a:bodyPr/>
          <a:lstStyle>
            <a:lvl1pPr>
              <a:defRPr b="0">
                <a:solidFill>
                  <a:srgbClr val="9B8F78"/>
                </a:solidFill>
                <a:latin typeface="+mj-lt"/>
              </a:defRPr>
            </a:lvl1pPr>
          </a:lstStyle>
          <a:p>
            <a:r>
              <a:rPr lang="en-US" smtClean="0"/>
              <a:t>Dit navn her</a:t>
            </a:r>
            <a:endParaRPr lang="en-US" dirty="0"/>
          </a:p>
        </p:txBody>
      </p:sp>
      <p:sp>
        <p:nvSpPr>
          <p:cNvPr id="22" name="Subtitle 2"/>
          <p:cNvSpPr>
            <a:spLocks noGrp="1"/>
          </p:cNvSpPr>
          <p:nvPr>
            <p:ph type="subTitle" idx="13" hasCustomPrompt="1"/>
          </p:nvPr>
        </p:nvSpPr>
        <p:spPr>
          <a:xfrm>
            <a:off x="1042930" y="687846"/>
            <a:ext cx="10307060" cy="321993"/>
          </a:xfrm>
        </p:spPr>
        <p:txBody>
          <a:bodyPr>
            <a:noAutofit/>
          </a:bodyPr>
          <a:lstStyle>
            <a:lvl1pPr marL="0" indent="0" algn="l">
              <a:spcBef>
                <a:spcPts val="0"/>
              </a:spcBef>
              <a:buNone/>
              <a:defRPr sz="2400">
                <a:solidFill>
                  <a:schemeClr val="tx1">
                    <a:lumMod val="85000"/>
                    <a:lumOff val="15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Din overskrift her</a:t>
            </a:r>
            <a:endParaRPr dirty="0"/>
          </a:p>
        </p:txBody>
      </p:sp>
      <p:sp>
        <p:nvSpPr>
          <p:cNvPr id="19" name="Pladsholder til indhold 2"/>
          <p:cNvSpPr>
            <a:spLocks noGrp="1"/>
          </p:cNvSpPr>
          <p:nvPr>
            <p:ph sz="half" idx="17"/>
          </p:nvPr>
        </p:nvSpPr>
        <p:spPr>
          <a:xfrm>
            <a:off x="1042930" y="1096347"/>
            <a:ext cx="4783337" cy="4698124"/>
          </a:xfrm>
          <a:solidFill>
            <a:schemeClr val="bg1">
              <a:alpha val="27000"/>
            </a:schemeClr>
          </a:solidFill>
          <a:effectLst>
            <a:outerShdw blurRad="50800" dist="38100" dir="2700000" algn="tl" rotWithShape="0">
              <a:prstClr val="black">
                <a:alpha val="40000"/>
              </a:prstClr>
            </a:outerShdw>
          </a:effectLst>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20" name="Pladsholder til indhold 3"/>
          <p:cNvSpPr>
            <a:spLocks noGrp="1"/>
          </p:cNvSpPr>
          <p:nvPr>
            <p:ph sz="half" idx="18"/>
          </p:nvPr>
        </p:nvSpPr>
        <p:spPr>
          <a:xfrm>
            <a:off x="6185609" y="1106766"/>
            <a:ext cx="4834487" cy="4687705"/>
          </a:xfrm>
          <a:solidFill>
            <a:schemeClr val="bg1">
              <a:alpha val="27000"/>
            </a:schemeClr>
          </a:solidFill>
          <a:effectLst>
            <a:outerShdw blurRad="50800" dist="38100" dir="2700000" algn="tl" rotWithShape="0">
              <a:prstClr val="black">
                <a:alpha val="40000"/>
              </a:prstClr>
            </a:outerShdw>
          </a:effectLst>
        </p:spPr>
        <p:txBody>
          <a:bodyPr/>
          <a:lstStyle/>
          <a:p>
            <a:pPr lvl="0"/>
            <a:r>
              <a:rPr lang="da-DK"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ext uri="{BB962C8B-B14F-4D97-AF65-F5344CB8AC3E}">
        <p14:creationId xmlns:p14="http://schemas.microsoft.com/office/powerpoint/2010/main" val="2271546056"/>
      </p:ext>
    </p:extLst>
  </p:cSld>
  <p:clrMapOvr>
    <a:masterClrMapping/>
  </p:clrMapOvr>
  <p:transition spd="med">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indhold (par) - Guldramme STORE knapp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p:cNvSpPr/>
          <p:nvPr userDrawn="1"/>
        </p:nvSpPr>
        <p:spPr>
          <a:xfrm>
            <a:off x="657412" y="522942"/>
            <a:ext cx="10802469" cy="5588000"/>
          </a:xfrm>
          <a:prstGeom prst="roundRect">
            <a:avLst>
              <a:gd name="adj" fmla="val 5170"/>
            </a:avLst>
          </a:prstGeom>
          <a:gradFill flip="none" rotWithShape="1">
            <a:gsLst>
              <a:gs pos="0">
                <a:schemeClr val="bg1"/>
              </a:gs>
              <a:gs pos="50000">
                <a:schemeClr val="bg1"/>
              </a:gs>
              <a:gs pos="100000">
                <a:schemeClr val="bg1">
                  <a:lumMod val="95000"/>
                </a:schemeClr>
              </a:gs>
            </a:gsLst>
            <a:path path="shape">
              <a:fillToRect l="50000" t="50000" r="50000" b="50000"/>
            </a:path>
            <a:tileRect/>
          </a:gradFill>
          <a:ln>
            <a:solidFill>
              <a:schemeClr val="accent4">
                <a:lumMod val="50000"/>
              </a:schemeClr>
            </a:solidFill>
          </a:ln>
          <a:effectLst>
            <a:innerShdw blurRad="63500" dist="63500" dir="162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ubtitle 2"/>
          <p:cNvSpPr>
            <a:spLocks noGrp="1"/>
          </p:cNvSpPr>
          <p:nvPr>
            <p:ph type="subTitle" idx="13" hasCustomPrompt="1"/>
          </p:nvPr>
        </p:nvSpPr>
        <p:spPr>
          <a:xfrm>
            <a:off x="1042930" y="687846"/>
            <a:ext cx="10307060" cy="321993"/>
          </a:xfrm>
        </p:spPr>
        <p:txBody>
          <a:bodyPr>
            <a:noAutofit/>
          </a:bodyPr>
          <a:lstStyle>
            <a:lvl1pPr marL="0" indent="0" algn="l">
              <a:spcBef>
                <a:spcPts val="0"/>
              </a:spcBef>
              <a:buNone/>
              <a:defRPr sz="2400">
                <a:solidFill>
                  <a:schemeClr val="tx1">
                    <a:lumMod val="85000"/>
                    <a:lumOff val="15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Din overskrift her</a:t>
            </a:r>
            <a:endParaRPr dirty="0"/>
          </a:p>
        </p:txBody>
      </p:sp>
      <p:sp>
        <p:nvSpPr>
          <p:cNvPr id="20" name="Pladsholder til billede 12"/>
          <p:cNvSpPr>
            <a:spLocks noGrp="1"/>
          </p:cNvSpPr>
          <p:nvPr>
            <p:ph type="pic" sz="quarter" idx="15"/>
          </p:nvPr>
        </p:nvSpPr>
        <p:spPr>
          <a:xfrm>
            <a:off x="6203764" y="1154113"/>
            <a:ext cx="4775200" cy="4618037"/>
          </a:xfrm>
        </p:spPr>
        <p:txBody>
          <a:bodyPr/>
          <a:lstStyle/>
          <a:p>
            <a:endParaRPr lang="da-DK"/>
          </a:p>
        </p:txBody>
      </p:sp>
      <p:sp>
        <p:nvSpPr>
          <p:cNvPr id="13" name="Pladsholder til billede 12"/>
          <p:cNvSpPr>
            <a:spLocks noGrp="1"/>
          </p:cNvSpPr>
          <p:nvPr>
            <p:ph type="pic" sz="quarter" idx="14"/>
          </p:nvPr>
        </p:nvSpPr>
        <p:spPr>
          <a:xfrm>
            <a:off x="1042988" y="1154113"/>
            <a:ext cx="4775200" cy="4618037"/>
          </a:xfrm>
        </p:spPr>
        <p:txBody>
          <a:bodyPr/>
          <a:lstStyle/>
          <a:p>
            <a:endParaRPr lang="da-DK" dirty="0"/>
          </a:p>
        </p:txBody>
      </p:sp>
      <p:sp>
        <p:nvSpPr>
          <p:cNvPr id="5" name="Snip Single Corner Rectangle 18"/>
          <p:cNvSpPr/>
          <p:nvPr userDrawn="1"/>
        </p:nvSpPr>
        <p:spPr>
          <a:xfrm flipH="1">
            <a:off x="-148619" y="6265665"/>
            <a:ext cx="12340619"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chemeClr val="bg2">
                  <a:lumMod val="75000"/>
                </a:schemeClr>
              </a:gs>
              <a:gs pos="50000">
                <a:schemeClr val="bg2">
                  <a:lumMod val="60000"/>
                  <a:lumOff val="40000"/>
                </a:schemeClr>
              </a:gs>
              <a:gs pos="100000">
                <a:schemeClr val="bg2">
                  <a:lumMod val="40000"/>
                  <a:lumOff val="60000"/>
                </a:schemeClr>
              </a:gs>
            </a:gsLst>
          </a:gradFill>
          <a:ln>
            <a:solidFill>
              <a:schemeClr val="bg2">
                <a:lumMod val="75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Afrundet rektangel 35">
            <a:hlinkClick r:id="" action="ppaction://hlinkshowjump?jump=nextslide" highlightClick="1"/>
          </p:cNvPr>
          <p:cNvSpPr/>
          <p:nvPr userDrawn="1"/>
        </p:nvSpPr>
        <p:spPr>
          <a:xfrm>
            <a:off x="10757158" y="6386716"/>
            <a:ext cx="1337681" cy="392401"/>
          </a:xfrm>
          <a:prstGeom prst="roundRect">
            <a:avLst/>
          </a:prstGeom>
          <a:ln/>
          <a:effectLst>
            <a:outerShdw blurRad="50800" dist="38100" dir="31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Næste</a:t>
            </a:r>
            <a:endParaRPr lang="da-DK" sz="2000" dirty="0">
              <a:solidFill>
                <a:srgbClr val="3B3838"/>
              </a:solidFill>
              <a:latin typeface="Calibri"/>
              <a:cs typeface="Calibri"/>
            </a:endParaRPr>
          </a:p>
        </p:txBody>
      </p:sp>
      <p:sp>
        <p:nvSpPr>
          <p:cNvPr id="7" name="Afrundet rektangel 35">
            <a:hlinkClick r:id="" action="ppaction://hlinkshowjump?jump=lastslideviewed" highlightClick="1"/>
          </p:cNvPr>
          <p:cNvSpPr/>
          <p:nvPr userDrawn="1"/>
        </p:nvSpPr>
        <p:spPr>
          <a:xfrm>
            <a:off x="9309089" y="6386716"/>
            <a:ext cx="1327476" cy="391944"/>
          </a:xfrm>
          <a:prstGeom prst="roundRect">
            <a:avLst/>
          </a:prstGeom>
          <a:ln/>
          <a:effectLst>
            <a:outerShdw blurRad="50800" dist="38100" dir="36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Tilbage</a:t>
            </a:r>
            <a:endParaRPr lang="da-DK" sz="2000" dirty="0">
              <a:solidFill>
                <a:schemeClr val="bg2">
                  <a:lumMod val="25000"/>
                </a:schemeClr>
              </a:solidFill>
              <a:latin typeface="Calibri"/>
              <a:cs typeface="Calibri"/>
            </a:endParaRPr>
          </a:p>
        </p:txBody>
      </p:sp>
      <p:sp>
        <p:nvSpPr>
          <p:cNvPr id="8" name="Afrundet rektangel 35">
            <a:hlinkClick r:id="rId3" action="ppaction://hlinksldjump" highlightClick="1"/>
          </p:cNvPr>
          <p:cNvSpPr/>
          <p:nvPr userDrawn="1"/>
        </p:nvSpPr>
        <p:spPr>
          <a:xfrm>
            <a:off x="7914453" y="6398057"/>
            <a:ext cx="1279990" cy="380606"/>
          </a:xfrm>
          <a:prstGeom prst="roundRect">
            <a:avLst/>
          </a:prstGeom>
          <a:ln/>
          <a:effectLst>
            <a:outerShdw blurRad="50800" dist="38100" dir="426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Oversigt</a:t>
            </a:r>
            <a:endParaRPr lang="da-DK" sz="2000" dirty="0">
              <a:solidFill>
                <a:schemeClr val="bg2">
                  <a:lumMod val="25000"/>
                </a:schemeClr>
              </a:solidFill>
              <a:latin typeface="Calibri"/>
              <a:cs typeface="Calibri"/>
            </a:endParaRPr>
          </a:p>
        </p:txBody>
      </p:sp>
      <p:sp>
        <p:nvSpPr>
          <p:cNvPr id="9" name="Afrundet rektangel 35">
            <a:hlinkClick r:id="" action="ppaction://hlinkshowjump?jump=endshow" highlightClick="1"/>
          </p:cNvPr>
          <p:cNvSpPr/>
          <p:nvPr userDrawn="1"/>
        </p:nvSpPr>
        <p:spPr>
          <a:xfrm>
            <a:off x="6485770" y="6386717"/>
            <a:ext cx="1296658" cy="396906"/>
          </a:xfrm>
          <a:prstGeom prst="roundRect">
            <a:avLst/>
          </a:prstGeom>
          <a:ln/>
          <a:effectLst>
            <a:outerShdw blurRad="50800" dist="38100" dir="43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Rediger</a:t>
            </a:r>
            <a:endParaRPr lang="da-DK" sz="2000" dirty="0">
              <a:solidFill>
                <a:srgbClr val="3B3838"/>
              </a:solidFill>
              <a:latin typeface="Calibri"/>
              <a:cs typeface="Calibri"/>
            </a:endParaRPr>
          </a:p>
        </p:txBody>
      </p:sp>
      <p:sp>
        <p:nvSpPr>
          <p:cNvPr id="10" name="Text Placeholder 2"/>
          <p:cNvSpPr>
            <a:spLocks noGrp="1"/>
          </p:cNvSpPr>
          <p:nvPr>
            <p:ph type="body" idx="1"/>
          </p:nvPr>
        </p:nvSpPr>
        <p:spPr>
          <a:xfrm>
            <a:off x="954867" y="5836174"/>
            <a:ext cx="4374781" cy="328746"/>
          </a:xfrm>
        </p:spPr>
        <p:txBody>
          <a:bodyPr anchor="t" anchorCtr="0">
            <a:noAutofit/>
          </a:bodyPr>
          <a:lstStyle>
            <a:lvl1pPr marL="0" indent="0" algn="l">
              <a:spcBef>
                <a:spcPts val="0"/>
              </a:spcBef>
              <a:buNone/>
              <a:defRPr sz="1400" b="0"/>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da-DK" smtClean="0"/>
              <a:t>Click to edit Master text styles</a:t>
            </a:r>
          </a:p>
        </p:txBody>
      </p:sp>
      <p:sp>
        <p:nvSpPr>
          <p:cNvPr id="12" name="Text Placeholder 4"/>
          <p:cNvSpPr>
            <a:spLocks noGrp="1"/>
          </p:cNvSpPr>
          <p:nvPr>
            <p:ph type="body" sz="quarter" idx="3"/>
          </p:nvPr>
        </p:nvSpPr>
        <p:spPr>
          <a:xfrm>
            <a:off x="6095999" y="5835380"/>
            <a:ext cx="4220855" cy="275562"/>
          </a:xfrm>
        </p:spPr>
        <p:txBody>
          <a:bodyPr anchor="t" anchorCtr="0">
            <a:noAutofit/>
          </a:bodyPr>
          <a:lstStyle>
            <a:lvl1pPr marL="0" indent="0" algn="l">
              <a:spcBef>
                <a:spcPts val="0"/>
              </a:spcBef>
              <a:buNone/>
              <a:defRPr sz="1400" b="0"/>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da-DK" smtClean="0"/>
              <a:t>Click to edit Master text styles</a:t>
            </a:r>
          </a:p>
        </p:txBody>
      </p:sp>
      <p:sp>
        <p:nvSpPr>
          <p:cNvPr id="15" name="Rectangle 14"/>
          <p:cNvSpPr/>
          <p:nvPr userDrawn="1"/>
        </p:nvSpPr>
        <p:spPr>
          <a:xfrm>
            <a:off x="1" y="0"/>
            <a:ext cx="12355925" cy="358588"/>
          </a:xfrm>
          <a:prstGeom prst="rect">
            <a:avLst/>
          </a:prstGeom>
          <a:gradFill flip="none" rotWithShape="1">
            <a:gsLst>
              <a:gs pos="0">
                <a:schemeClr val="tx1">
                  <a:alpha val="64000"/>
                </a:schemeClr>
              </a:gs>
              <a:gs pos="50000">
                <a:schemeClr val="tx1">
                  <a:alpha val="47000"/>
                </a:schemeClr>
              </a:gs>
              <a:gs pos="99000">
                <a:schemeClr val="tx1">
                  <a:alpha val="65000"/>
                </a:schemeClr>
              </a:gs>
            </a:gsLst>
            <a:lin ang="0" scaled="1"/>
            <a:tileRect/>
          </a:gradFill>
          <a:ln>
            <a:noFill/>
          </a:ln>
          <a:effectLst>
            <a:outerShdw blurRad="123825" dist="38100" dir="6240000" sx="101000" sy="101000" algn="tl" rotWithShape="0">
              <a:schemeClr val="tx1">
                <a:alpha val="8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rgbClr val="6A4D1B"/>
                </a:solidFill>
              </a:rPr>
              <a:t>OS</a:t>
            </a:r>
            <a:r>
              <a:rPr lang="en-US" i="1" baseline="0" dirty="0" smtClean="0">
                <a:solidFill>
                  <a:srgbClr val="6A4D1B"/>
                </a:solidFill>
              </a:rPr>
              <a:t> </a:t>
            </a:r>
            <a:r>
              <a:rPr lang="mr-IN" i="1" baseline="0" dirty="0" smtClean="0">
                <a:solidFill>
                  <a:srgbClr val="6A4D1B"/>
                </a:solidFill>
              </a:rPr>
              <a:t>–</a:t>
            </a:r>
            <a:r>
              <a:rPr lang="en-US" i="1" baseline="0" dirty="0" smtClean="0">
                <a:solidFill>
                  <a:srgbClr val="6A4D1B"/>
                </a:solidFill>
              </a:rPr>
              <a:t> LIVSFORTÆLLINGER   </a:t>
            </a:r>
            <a:r>
              <a:rPr lang="en-US" i="1" baseline="0" dirty="0" smtClean="0">
                <a:solidFill>
                  <a:schemeClr val="tx1">
                    <a:lumMod val="75000"/>
                    <a:lumOff val="25000"/>
                  </a:schemeClr>
                </a:solidFill>
              </a:rPr>
              <a:t>.</a:t>
            </a:r>
            <a:endParaRPr lang="en-US" i="1" dirty="0">
              <a:solidFill>
                <a:schemeClr val="tx1">
                  <a:lumMod val="75000"/>
                  <a:lumOff val="25000"/>
                </a:schemeClr>
              </a:solidFill>
            </a:endParaRPr>
          </a:p>
        </p:txBody>
      </p:sp>
      <p:sp>
        <p:nvSpPr>
          <p:cNvPr id="2" name="Title 1"/>
          <p:cNvSpPr>
            <a:spLocks noGrp="1"/>
          </p:cNvSpPr>
          <p:nvPr>
            <p:ph type="title"/>
          </p:nvPr>
        </p:nvSpPr>
        <p:spPr/>
        <p:txBody>
          <a:bodyPr/>
          <a:lstStyle>
            <a:lvl1pPr>
              <a:defRPr>
                <a:solidFill>
                  <a:srgbClr val="DACEAB"/>
                </a:solidFill>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en-US" dirty="0"/>
          </a:p>
        </p:txBody>
      </p:sp>
      <p:sp>
        <p:nvSpPr>
          <p:cNvPr id="18" name="Slide Number Placeholder 6"/>
          <p:cNvSpPr>
            <a:spLocks noGrp="1"/>
          </p:cNvSpPr>
          <p:nvPr>
            <p:ph type="sldNum" sz="quarter" idx="12"/>
          </p:nvPr>
        </p:nvSpPr>
        <p:spPr>
          <a:xfrm>
            <a:off x="-635" y="6580616"/>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3" name="Footer Placeholder 2"/>
          <p:cNvSpPr>
            <a:spLocks noGrp="1"/>
          </p:cNvSpPr>
          <p:nvPr>
            <p:ph type="ftr" sz="quarter" idx="10"/>
          </p:nvPr>
        </p:nvSpPr>
        <p:spPr>
          <a:xfrm>
            <a:off x="4152485" y="0"/>
            <a:ext cx="3887029" cy="365125"/>
          </a:xfrm>
        </p:spPr>
        <p:txBody>
          <a:bodyPr/>
          <a:lstStyle>
            <a:lvl1pPr>
              <a:defRPr b="0">
                <a:solidFill>
                  <a:srgbClr val="9B8F78"/>
                </a:solidFill>
                <a:latin typeface="+mj-lt"/>
              </a:defRPr>
            </a:lvl1pPr>
          </a:lstStyle>
          <a:p>
            <a:r>
              <a:rPr lang="en-US" smtClean="0"/>
              <a:t>Dit navn her</a:t>
            </a:r>
            <a:endParaRPr lang="en-US" dirty="0"/>
          </a:p>
        </p:txBody>
      </p:sp>
    </p:spTree>
    <p:extLst>
      <p:ext uri="{BB962C8B-B14F-4D97-AF65-F5344CB8AC3E}">
        <p14:creationId xmlns:p14="http://schemas.microsoft.com/office/powerpoint/2010/main" val="3652241931"/>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indhold (par) - Guld karton STORE knapp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Pladsholder til billede 12"/>
          <p:cNvSpPr>
            <a:spLocks noGrp="1"/>
          </p:cNvSpPr>
          <p:nvPr>
            <p:ph type="pic" sz="quarter" idx="15"/>
          </p:nvPr>
        </p:nvSpPr>
        <p:spPr>
          <a:xfrm>
            <a:off x="6319594" y="1116826"/>
            <a:ext cx="4775200" cy="4618037"/>
          </a:xfrm>
          <a:gradFill>
            <a:gsLst>
              <a:gs pos="0">
                <a:schemeClr val="tx1">
                  <a:alpha val="44000"/>
                </a:schemeClr>
              </a:gs>
              <a:gs pos="50000">
                <a:schemeClr val="tx1">
                  <a:alpha val="37000"/>
                </a:schemeClr>
              </a:gs>
              <a:gs pos="98000">
                <a:schemeClr val="tx1">
                  <a:alpha val="34000"/>
                </a:schemeClr>
              </a:gs>
            </a:gsLst>
            <a:lin ang="0" scaled="1"/>
          </a:gradFill>
          <a:ln>
            <a:solidFill>
              <a:schemeClr val="accent4">
                <a:lumMod val="20000"/>
                <a:lumOff val="80000"/>
              </a:schemeClr>
            </a:solidFill>
          </a:ln>
        </p:spPr>
        <p:txBody>
          <a:bodyPr/>
          <a:lstStyle/>
          <a:p>
            <a:endParaRPr lang="da-DK"/>
          </a:p>
        </p:txBody>
      </p:sp>
      <p:sp>
        <p:nvSpPr>
          <p:cNvPr id="13" name="Pladsholder til billede 12"/>
          <p:cNvSpPr>
            <a:spLocks noGrp="1"/>
          </p:cNvSpPr>
          <p:nvPr>
            <p:ph type="pic" sz="quarter" idx="14"/>
          </p:nvPr>
        </p:nvSpPr>
        <p:spPr>
          <a:xfrm>
            <a:off x="988059" y="1118933"/>
            <a:ext cx="4775200" cy="4618037"/>
          </a:xfrm>
          <a:gradFill>
            <a:gsLst>
              <a:gs pos="0">
                <a:schemeClr val="tx1">
                  <a:alpha val="44000"/>
                </a:schemeClr>
              </a:gs>
              <a:gs pos="50000">
                <a:schemeClr val="tx1">
                  <a:alpha val="37000"/>
                </a:schemeClr>
              </a:gs>
              <a:gs pos="98000">
                <a:schemeClr val="tx1">
                  <a:alpha val="34000"/>
                </a:schemeClr>
              </a:gs>
            </a:gsLst>
            <a:lin ang="0" scaled="1"/>
          </a:gradFill>
          <a:ln>
            <a:solidFill>
              <a:schemeClr val="accent4">
                <a:lumMod val="20000"/>
                <a:lumOff val="80000"/>
              </a:schemeClr>
            </a:solidFill>
          </a:ln>
        </p:spPr>
        <p:txBody>
          <a:bodyPr/>
          <a:lstStyle/>
          <a:p>
            <a:endParaRPr lang="da-DK"/>
          </a:p>
        </p:txBody>
      </p:sp>
      <p:sp>
        <p:nvSpPr>
          <p:cNvPr id="5" name="Snip Single Corner Rectangle 18"/>
          <p:cNvSpPr/>
          <p:nvPr userDrawn="1"/>
        </p:nvSpPr>
        <p:spPr>
          <a:xfrm flipH="1">
            <a:off x="-148619" y="6265665"/>
            <a:ext cx="12340619" cy="589154"/>
          </a:xfrm>
          <a:custGeom>
            <a:avLst/>
            <a:gdLst>
              <a:gd name="connsiteX0" fmla="*/ 0 w 6194967"/>
              <a:gd name="connsiteY0" fmla="*/ 0 h 579094"/>
              <a:gd name="connsiteX1" fmla="*/ 5905420 w 6194967"/>
              <a:gd name="connsiteY1" fmla="*/ 0 h 579094"/>
              <a:gd name="connsiteX2" fmla="*/ 6194967 w 6194967"/>
              <a:gd name="connsiteY2" fmla="*/ 289547 h 579094"/>
              <a:gd name="connsiteX3" fmla="*/ 6194967 w 6194967"/>
              <a:gd name="connsiteY3" fmla="*/ 579094 h 579094"/>
              <a:gd name="connsiteX4" fmla="*/ 0 w 6194967"/>
              <a:gd name="connsiteY4" fmla="*/ 579094 h 579094"/>
              <a:gd name="connsiteX5" fmla="*/ 0 w 6194967"/>
              <a:gd name="connsiteY5" fmla="*/ 0 h 579094"/>
              <a:gd name="connsiteX0" fmla="*/ 0 w 6205136"/>
              <a:gd name="connsiteY0" fmla="*/ 0 h 579094"/>
              <a:gd name="connsiteX1" fmla="*/ 5905420 w 6205136"/>
              <a:gd name="connsiteY1" fmla="*/ 0 h 579094"/>
              <a:gd name="connsiteX2" fmla="*/ 6194967 w 6205136"/>
              <a:gd name="connsiteY2" fmla="*/ 289547 h 579094"/>
              <a:gd name="connsiteX3" fmla="*/ 6205136 w 6205136"/>
              <a:gd name="connsiteY3" fmla="*/ 434506 h 579094"/>
              <a:gd name="connsiteX4" fmla="*/ 6194967 w 6205136"/>
              <a:gd name="connsiteY4" fmla="*/ 579094 h 579094"/>
              <a:gd name="connsiteX5" fmla="*/ 0 w 6205136"/>
              <a:gd name="connsiteY5" fmla="*/ 579094 h 579094"/>
              <a:gd name="connsiteX6" fmla="*/ 0 w 6205136"/>
              <a:gd name="connsiteY6" fmla="*/ 0 h 579094"/>
              <a:gd name="connsiteX0" fmla="*/ 0 w 7350743"/>
              <a:gd name="connsiteY0" fmla="*/ 0 h 579094"/>
              <a:gd name="connsiteX1" fmla="*/ 5905420 w 7350743"/>
              <a:gd name="connsiteY1" fmla="*/ 0 h 579094"/>
              <a:gd name="connsiteX2" fmla="*/ 6194967 w 7350743"/>
              <a:gd name="connsiteY2" fmla="*/ 289547 h 579094"/>
              <a:gd name="connsiteX3" fmla="*/ 6205136 w 7350743"/>
              <a:gd name="connsiteY3" fmla="*/ 434506 h 579094"/>
              <a:gd name="connsiteX4" fmla="*/ 6194967 w 7350743"/>
              <a:gd name="connsiteY4" fmla="*/ 579094 h 579094"/>
              <a:gd name="connsiteX5" fmla="*/ 0 w 7350743"/>
              <a:gd name="connsiteY5" fmla="*/ 579094 h 579094"/>
              <a:gd name="connsiteX6" fmla="*/ 0 w 7350743"/>
              <a:gd name="connsiteY6" fmla="*/ 0 h 579094"/>
              <a:gd name="connsiteX0" fmla="*/ 0 w 6785195"/>
              <a:gd name="connsiteY0" fmla="*/ 0 h 579094"/>
              <a:gd name="connsiteX1" fmla="*/ 5905420 w 6785195"/>
              <a:gd name="connsiteY1" fmla="*/ 0 h 579094"/>
              <a:gd name="connsiteX2" fmla="*/ 6194967 w 6785195"/>
              <a:gd name="connsiteY2" fmla="*/ 289547 h 579094"/>
              <a:gd name="connsiteX3" fmla="*/ 6205136 w 6785195"/>
              <a:gd name="connsiteY3" fmla="*/ 434506 h 579094"/>
              <a:gd name="connsiteX4" fmla="*/ 6533959 w 6785195"/>
              <a:gd name="connsiteY4" fmla="*/ 513888 h 579094"/>
              <a:gd name="connsiteX5" fmla="*/ 6194967 w 6785195"/>
              <a:gd name="connsiteY5" fmla="*/ 579094 h 579094"/>
              <a:gd name="connsiteX6" fmla="*/ 0 w 6785195"/>
              <a:gd name="connsiteY6" fmla="*/ 579094 h 579094"/>
              <a:gd name="connsiteX7" fmla="*/ 0 w 6785195"/>
              <a:gd name="connsiteY7" fmla="*/ 0 h 579094"/>
              <a:gd name="connsiteX0" fmla="*/ 0 w 7316335"/>
              <a:gd name="connsiteY0" fmla="*/ 0 h 579094"/>
              <a:gd name="connsiteX1" fmla="*/ 5905420 w 7316335"/>
              <a:gd name="connsiteY1" fmla="*/ 0 h 579094"/>
              <a:gd name="connsiteX2" fmla="*/ 6194967 w 7316335"/>
              <a:gd name="connsiteY2" fmla="*/ 289547 h 579094"/>
              <a:gd name="connsiteX3" fmla="*/ 6205136 w 7316335"/>
              <a:gd name="connsiteY3" fmla="*/ 434506 h 579094"/>
              <a:gd name="connsiteX4" fmla="*/ 7316333 w 7316335"/>
              <a:gd name="connsiteY4" fmla="*/ 411826 h 579094"/>
              <a:gd name="connsiteX5" fmla="*/ 6194967 w 7316335"/>
              <a:gd name="connsiteY5" fmla="*/ 579094 h 579094"/>
              <a:gd name="connsiteX6" fmla="*/ 0 w 7316335"/>
              <a:gd name="connsiteY6" fmla="*/ 579094 h 579094"/>
              <a:gd name="connsiteX7" fmla="*/ 0 w 7316335"/>
              <a:gd name="connsiteY7" fmla="*/ 0 h 579094"/>
              <a:gd name="connsiteX0" fmla="*/ 0 w 10525202"/>
              <a:gd name="connsiteY0" fmla="*/ 0 h 579094"/>
              <a:gd name="connsiteX1" fmla="*/ 5905420 w 10525202"/>
              <a:gd name="connsiteY1" fmla="*/ 0 h 579094"/>
              <a:gd name="connsiteX2" fmla="*/ 6194967 w 10525202"/>
              <a:gd name="connsiteY2" fmla="*/ 289547 h 579094"/>
              <a:gd name="connsiteX3" fmla="*/ 6205136 w 10525202"/>
              <a:gd name="connsiteY3" fmla="*/ 434506 h 579094"/>
              <a:gd name="connsiteX4" fmla="*/ 10525202 w 10525202"/>
              <a:gd name="connsiteY4" fmla="*/ 479867 h 579094"/>
              <a:gd name="connsiteX5" fmla="*/ 6194967 w 10525202"/>
              <a:gd name="connsiteY5" fmla="*/ 579094 h 579094"/>
              <a:gd name="connsiteX6" fmla="*/ 0 w 10525202"/>
              <a:gd name="connsiteY6" fmla="*/ 579094 h 579094"/>
              <a:gd name="connsiteX7" fmla="*/ 0 w 10525202"/>
              <a:gd name="connsiteY7" fmla="*/ 0 h 579094"/>
              <a:gd name="connsiteX0" fmla="*/ 0 w 11502578"/>
              <a:gd name="connsiteY0" fmla="*/ 0 h 579094"/>
              <a:gd name="connsiteX1" fmla="*/ 5905420 w 11502578"/>
              <a:gd name="connsiteY1" fmla="*/ 0 h 579094"/>
              <a:gd name="connsiteX2" fmla="*/ 6194967 w 11502578"/>
              <a:gd name="connsiteY2" fmla="*/ 289547 h 579094"/>
              <a:gd name="connsiteX3" fmla="*/ 11500336 w 11502578"/>
              <a:gd name="connsiteY3" fmla="*/ 253063 h 579094"/>
              <a:gd name="connsiteX4" fmla="*/ 10525202 w 11502578"/>
              <a:gd name="connsiteY4" fmla="*/ 479867 h 579094"/>
              <a:gd name="connsiteX5" fmla="*/ 6194967 w 11502578"/>
              <a:gd name="connsiteY5" fmla="*/ 579094 h 579094"/>
              <a:gd name="connsiteX6" fmla="*/ 0 w 11502578"/>
              <a:gd name="connsiteY6" fmla="*/ 579094 h 579094"/>
              <a:gd name="connsiteX7" fmla="*/ 0 w 11502578"/>
              <a:gd name="connsiteY7" fmla="*/ 0 h 579094"/>
              <a:gd name="connsiteX0" fmla="*/ 0 w 12192003"/>
              <a:gd name="connsiteY0" fmla="*/ 0 h 590124"/>
              <a:gd name="connsiteX1" fmla="*/ 5905420 w 12192003"/>
              <a:gd name="connsiteY1" fmla="*/ 0 h 590124"/>
              <a:gd name="connsiteX2" fmla="*/ 6194967 w 12192003"/>
              <a:gd name="connsiteY2" fmla="*/ 289547 h 590124"/>
              <a:gd name="connsiteX3" fmla="*/ 11500336 w 12192003"/>
              <a:gd name="connsiteY3" fmla="*/ 253063 h 590124"/>
              <a:gd name="connsiteX4" fmla="*/ 12192000 w 12192003"/>
              <a:gd name="connsiteY4" fmla="*/ 581929 h 590124"/>
              <a:gd name="connsiteX5" fmla="*/ 6194967 w 12192003"/>
              <a:gd name="connsiteY5" fmla="*/ 579094 h 590124"/>
              <a:gd name="connsiteX6" fmla="*/ 0 w 12192003"/>
              <a:gd name="connsiteY6" fmla="*/ 579094 h 590124"/>
              <a:gd name="connsiteX7" fmla="*/ 0 w 12192003"/>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17492"/>
              <a:gd name="connsiteY0" fmla="*/ 0 h 590124"/>
              <a:gd name="connsiteX1" fmla="*/ 5905420 w 12217492"/>
              <a:gd name="connsiteY1" fmla="*/ 0 h 590124"/>
              <a:gd name="connsiteX2" fmla="*/ 6194967 w 12217492"/>
              <a:gd name="connsiteY2" fmla="*/ 289547 h 590124"/>
              <a:gd name="connsiteX3" fmla="*/ 12192001 w 12217492"/>
              <a:gd name="connsiteY3" fmla="*/ 275743 h 590124"/>
              <a:gd name="connsiteX4" fmla="*/ 12192000 w 12217492"/>
              <a:gd name="connsiteY4" fmla="*/ 581929 h 590124"/>
              <a:gd name="connsiteX5" fmla="*/ 6194967 w 12217492"/>
              <a:gd name="connsiteY5" fmla="*/ 579094 h 590124"/>
              <a:gd name="connsiteX6" fmla="*/ 0 w 12217492"/>
              <a:gd name="connsiteY6" fmla="*/ 579094 h 590124"/>
              <a:gd name="connsiteX7" fmla="*/ 0 w 12217492"/>
              <a:gd name="connsiteY7" fmla="*/ 0 h 590124"/>
              <a:gd name="connsiteX0" fmla="*/ 0 w 12209559"/>
              <a:gd name="connsiteY0" fmla="*/ 0 h 590124"/>
              <a:gd name="connsiteX1" fmla="*/ 5905420 w 12209559"/>
              <a:gd name="connsiteY1" fmla="*/ 0 h 590124"/>
              <a:gd name="connsiteX2" fmla="*/ 6194967 w 12209559"/>
              <a:gd name="connsiteY2" fmla="*/ 289547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209559"/>
              <a:gd name="connsiteY0" fmla="*/ 0 h 590124"/>
              <a:gd name="connsiteX1" fmla="*/ 5905420 w 12209559"/>
              <a:gd name="connsiteY1" fmla="*/ 0 h 590124"/>
              <a:gd name="connsiteX2" fmla="*/ 6170611 w 12209559"/>
              <a:gd name="connsiteY2" fmla="*/ 251274 h 590124"/>
              <a:gd name="connsiteX3" fmla="*/ 12180662 w 12209559"/>
              <a:gd name="connsiteY3" fmla="*/ 275743 h 590124"/>
              <a:gd name="connsiteX4" fmla="*/ 12192000 w 12209559"/>
              <a:gd name="connsiteY4" fmla="*/ 581929 h 590124"/>
              <a:gd name="connsiteX5" fmla="*/ 6194967 w 12209559"/>
              <a:gd name="connsiteY5" fmla="*/ 579094 h 590124"/>
              <a:gd name="connsiteX6" fmla="*/ 0 w 12209559"/>
              <a:gd name="connsiteY6" fmla="*/ 579094 h 590124"/>
              <a:gd name="connsiteX7" fmla="*/ 0 w 12209559"/>
              <a:gd name="connsiteY7" fmla="*/ 0 h 59012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9942"/>
              <a:gd name="connsiteY0" fmla="*/ 0 h 603614"/>
              <a:gd name="connsiteX1" fmla="*/ 5905420 w 12649942"/>
              <a:gd name="connsiteY1" fmla="*/ 0 h 603614"/>
              <a:gd name="connsiteX2" fmla="*/ 6170611 w 12649942"/>
              <a:gd name="connsiteY2" fmla="*/ 251274 h 603614"/>
              <a:gd name="connsiteX3" fmla="*/ 12194579 w 12649942"/>
              <a:gd name="connsiteY3" fmla="*/ 247908 h 603614"/>
              <a:gd name="connsiteX4" fmla="*/ 12192000 w 12649942"/>
              <a:gd name="connsiteY4" fmla="*/ 581929 h 603614"/>
              <a:gd name="connsiteX5" fmla="*/ 6194967 w 12649942"/>
              <a:gd name="connsiteY5" fmla="*/ 579094 h 603614"/>
              <a:gd name="connsiteX6" fmla="*/ 0 w 12649942"/>
              <a:gd name="connsiteY6" fmla="*/ 579094 h 603614"/>
              <a:gd name="connsiteX7" fmla="*/ 0 w 12649942"/>
              <a:gd name="connsiteY7" fmla="*/ 0 h 603614"/>
              <a:gd name="connsiteX0" fmla="*/ 0 w 12640388"/>
              <a:gd name="connsiteY0" fmla="*/ 0 h 603614"/>
              <a:gd name="connsiteX1" fmla="*/ 5905420 w 12640388"/>
              <a:gd name="connsiteY1" fmla="*/ 0 h 603614"/>
              <a:gd name="connsiteX2" fmla="*/ 6170611 w 12640388"/>
              <a:gd name="connsiteY2" fmla="*/ 251274 h 603614"/>
              <a:gd name="connsiteX3" fmla="*/ 12194579 w 12640388"/>
              <a:gd name="connsiteY3" fmla="*/ 247908 h 603614"/>
              <a:gd name="connsiteX4" fmla="*/ 12192000 w 12640388"/>
              <a:gd name="connsiteY4" fmla="*/ 581929 h 603614"/>
              <a:gd name="connsiteX5" fmla="*/ 6194967 w 12640388"/>
              <a:gd name="connsiteY5" fmla="*/ 579094 h 603614"/>
              <a:gd name="connsiteX6" fmla="*/ 0 w 12640388"/>
              <a:gd name="connsiteY6" fmla="*/ 579094 h 603614"/>
              <a:gd name="connsiteX7" fmla="*/ 0 w 12640388"/>
              <a:gd name="connsiteY7" fmla="*/ 0 h 603614"/>
              <a:gd name="connsiteX0" fmla="*/ 0 w 12200783"/>
              <a:gd name="connsiteY0" fmla="*/ 0 h 618966"/>
              <a:gd name="connsiteX1" fmla="*/ 5905420 w 12200783"/>
              <a:gd name="connsiteY1" fmla="*/ 0 h 618966"/>
              <a:gd name="connsiteX2" fmla="*/ 6170611 w 12200783"/>
              <a:gd name="connsiteY2" fmla="*/ 251274 h 618966"/>
              <a:gd name="connsiteX3" fmla="*/ 12194579 w 12200783"/>
              <a:gd name="connsiteY3" fmla="*/ 247908 h 618966"/>
              <a:gd name="connsiteX4" fmla="*/ 12192000 w 12200783"/>
              <a:gd name="connsiteY4" fmla="*/ 581929 h 618966"/>
              <a:gd name="connsiteX5" fmla="*/ 6194967 w 12200783"/>
              <a:gd name="connsiteY5" fmla="*/ 579094 h 618966"/>
              <a:gd name="connsiteX6" fmla="*/ 0 w 12200783"/>
              <a:gd name="connsiteY6" fmla="*/ 579094 h 618966"/>
              <a:gd name="connsiteX7" fmla="*/ 0 w 12200783"/>
              <a:gd name="connsiteY7" fmla="*/ 0 h 618966"/>
              <a:gd name="connsiteX0" fmla="*/ 0 w 12247703"/>
              <a:gd name="connsiteY0" fmla="*/ 0 h 608481"/>
              <a:gd name="connsiteX1" fmla="*/ 5905420 w 12247703"/>
              <a:gd name="connsiteY1" fmla="*/ 0 h 608481"/>
              <a:gd name="connsiteX2" fmla="*/ 6170611 w 12247703"/>
              <a:gd name="connsiteY2" fmla="*/ 251274 h 608481"/>
              <a:gd name="connsiteX3" fmla="*/ 12194579 w 12247703"/>
              <a:gd name="connsiteY3" fmla="*/ 247908 h 608481"/>
              <a:gd name="connsiteX4" fmla="*/ 12247671 w 12247703"/>
              <a:gd name="connsiteY4" fmla="*/ 568011 h 608481"/>
              <a:gd name="connsiteX5" fmla="*/ 6194967 w 12247703"/>
              <a:gd name="connsiteY5" fmla="*/ 579094 h 608481"/>
              <a:gd name="connsiteX6" fmla="*/ 0 w 12247703"/>
              <a:gd name="connsiteY6" fmla="*/ 579094 h 608481"/>
              <a:gd name="connsiteX7" fmla="*/ 0 w 12247703"/>
              <a:gd name="connsiteY7" fmla="*/ 0 h 608481"/>
              <a:gd name="connsiteX0" fmla="*/ 0 w 12264255"/>
              <a:gd name="connsiteY0" fmla="*/ 0 h 579094"/>
              <a:gd name="connsiteX1" fmla="*/ 5905420 w 12264255"/>
              <a:gd name="connsiteY1" fmla="*/ 0 h 579094"/>
              <a:gd name="connsiteX2" fmla="*/ 6170611 w 12264255"/>
              <a:gd name="connsiteY2" fmla="*/ 251274 h 579094"/>
              <a:gd name="connsiteX3" fmla="*/ 12194579 w 12264255"/>
              <a:gd name="connsiteY3" fmla="*/ 247908 h 579094"/>
              <a:gd name="connsiteX4" fmla="*/ 12247671 w 12264255"/>
              <a:gd name="connsiteY4" fmla="*/ 568011 h 579094"/>
              <a:gd name="connsiteX5" fmla="*/ 6194967 w 12264255"/>
              <a:gd name="connsiteY5" fmla="*/ 579094 h 579094"/>
              <a:gd name="connsiteX6" fmla="*/ 0 w 12264255"/>
              <a:gd name="connsiteY6" fmla="*/ 579094 h 579094"/>
              <a:gd name="connsiteX7" fmla="*/ 0 w 12264255"/>
              <a:gd name="connsiteY7" fmla="*/ 0 h 579094"/>
              <a:gd name="connsiteX0" fmla="*/ 0 w 12255238"/>
              <a:gd name="connsiteY0" fmla="*/ 0 h 579094"/>
              <a:gd name="connsiteX1" fmla="*/ 5905420 w 12255238"/>
              <a:gd name="connsiteY1" fmla="*/ 0 h 579094"/>
              <a:gd name="connsiteX2" fmla="*/ 6170611 w 12255238"/>
              <a:gd name="connsiteY2" fmla="*/ 251274 h 579094"/>
              <a:gd name="connsiteX3" fmla="*/ 12194579 w 12255238"/>
              <a:gd name="connsiteY3" fmla="*/ 247908 h 579094"/>
              <a:gd name="connsiteX4" fmla="*/ 12237233 w 12255238"/>
              <a:gd name="connsiteY4" fmla="*/ 578449 h 579094"/>
              <a:gd name="connsiteX5" fmla="*/ 6194967 w 12255238"/>
              <a:gd name="connsiteY5" fmla="*/ 579094 h 579094"/>
              <a:gd name="connsiteX6" fmla="*/ 0 w 12255238"/>
              <a:gd name="connsiteY6" fmla="*/ 579094 h 579094"/>
              <a:gd name="connsiteX7" fmla="*/ 0 w 12255238"/>
              <a:gd name="connsiteY7" fmla="*/ 0 h 579094"/>
              <a:gd name="connsiteX0" fmla="*/ 0 w 12255238"/>
              <a:gd name="connsiteY0" fmla="*/ 0 h 589154"/>
              <a:gd name="connsiteX1" fmla="*/ 5905420 w 12255238"/>
              <a:gd name="connsiteY1" fmla="*/ 0 h 589154"/>
              <a:gd name="connsiteX2" fmla="*/ 6170611 w 12255238"/>
              <a:gd name="connsiteY2" fmla="*/ 251274 h 589154"/>
              <a:gd name="connsiteX3" fmla="*/ 12194579 w 12255238"/>
              <a:gd name="connsiteY3" fmla="*/ 247908 h 589154"/>
              <a:gd name="connsiteX4" fmla="*/ 12237233 w 12255238"/>
              <a:gd name="connsiteY4" fmla="*/ 588888 h 589154"/>
              <a:gd name="connsiteX5" fmla="*/ 6194967 w 12255238"/>
              <a:gd name="connsiteY5" fmla="*/ 579094 h 589154"/>
              <a:gd name="connsiteX6" fmla="*/ 0 w 12255238"/>
              <a:gd name="connsiteY6" fmla="*/ 579094 h 589154"/>
              <a:gd name="connsiteX7" fmla="*/ 0 w 12255238"/>
              <a:gd name="connsiteY7" fmla="*/ 0 h 5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5238" h="589154">
                <a:moveTo>
                  <a:pt x="0" y="0"/>
                </a:moveTo>
                <a:lnTo>
                  <a:pt x="5905420" y="0"/>
                </a:lnTo>
                <a:lnTo>
                  <a:pt x="6170611" y="251274"/>
                </a:lnTo>
                <a:lnTo>
                  <a:pt x="12194579" y="247908"/>
                </a:lnTo>
                <a:cubicBezTo>
                  <a:pt x="12209325" y="358366"/>
                  <a:pt x="12290757" y="585881"/>
                  <a:pt x="12237233" y="588888"/>
                </a:cubicBezTo>
                <a:cubicBezTo>
                  <a:pt x="12183709" y="591895"/>
                  <a:pt x="7283960" y="568226"/>
                  <a:pt x="6194967" y="579094"/>
                </a:cubicBezTo>
                <a:lnTo>
                  <a:pt x="0" y="579094"/>
                </a:lnTo>
                <a:lnTo>
                  <a:pt x="0" y="0"/>
                </a:lnTo>
                <a:close/>
              </a:path>
            </a:pathLst>
          </a:custGeom>
          <a:gradFill>
            <a:gsLst>
              <a:gs pos="0">
                <a:schemeClr val="bg2">
                  <a:lumMod val="75000"/>
                </a:schemeClr>
              </a:gs>
              <a:gs pos="50000">
                <a:schemeClr val="bg2">
                  <a:lumMod val="60000"/>
                  <a:lumOff val="40000"/>
                </a:schemeClr>
              </a:gs>
              <a:gs pos="100000">
                <a:schemeClr val="bg2">
                  <a:lumMod val="40000"/>
                  <a:lumOff val="60000"/>
                </a:schemeClr>
              </a:gs>
            </a:gsLst>
          </a:gradFill>
          <a:ln>
            <a:solidFill>
              <a:schemeClr val="bg2">
                <a:lumMod val="75000"/>
              </a:schemeClr>
            </a:solidFill>
          </a:ln>
          <a:effectLst>
            <a:innerShdw blurRad="79375" dist="50800" dir="14280000">
              <a:srgbClr val="4B4B4B">
                <a:alpha val="90000"/>
              </a:srgb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Afrundet rektangel 35">
            <a:hlinkClick r:id="" action="ppaction://hlinkshowjump?jump=nextslide" highlightClick="1"/>
          </p:cNvPr>
          <p:cNvSpPr/>
          <p:nvPr userDrawn="1"/>
        </p:nvSpPr>
        <p:spPr>
          <a:xfrm>
            <a:off x="10757157" y="6410888"/>
            <a:ext cx="1337681" cy="367776"/>
          </a:xfrm>
          <a:prstGeom prst="roundRect">
            <a:avLst/>
          </a:prstGeom>
          <a:ln/>
          <a:effectLst>
            <a:outerShdw blurRad="50800" dist="38100" dir="31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Næste</a:t>
            </a:r>
            <a:endParaRPr lang="da-DK" sz="2000" dirty="0">
              <a:solidFill>
                <a:srgbClr val="3B3838"/>
              </a:solidFill>
              <a:latin typeface="Calibri"/>
              <a:cs typeface="Calibri"/>
            </a:endParaRPr>
          </a:p>
        </p:txBody>
      </p:sp>
      <p:sp>
        <p:nvSpPr>
          <p:cNvPr id="7" name="Afrundet rektangel 35">
            <a:hlinkClick r:id="" action="ppaction://hlinkshowjump?jump=lastslideviewed" highlightClick="1"/>
          </p:cNvPr>
          <p:cNvSpPr/>
          <p:nvPr userDrawn="1"/>
        </p:nvSpPr>
        <p:spPr>
          <a:xfrm>
            <a:off x="9312062" y="6398057"/>
            <a:ext cx="1327476" cy="380606"/>
          </a:xfrm>
          <a:prstGeom prst="roundRect">
            <a:avLst/>
          </a:prstGeom>
          <a:ln/>
          <a:effectLst>
            <a:outerShdw blurRad="50800" dist="38100" dir="36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Tilbage</a:t>
            </a:r>
            <a:endParaRPr lang="da-DK" sz="2000" dirty="0">
              <a:solidFill>
                <a:schemeClr val="bg2">
                  <a:lumMod val="25000"/>
                </a:schemeClr>
              </a:solidFill>
              <a:latin typeface="Calibri"/>
              <a:cs typeface="Calibri"/>
            </a:endParaRPr>
          </a:p>
        </p:txBody>
      </p:sp>
      <p:sp>
        <p:nvSpPr>
          <p:cNvPr id="8" name="Afrundet rektangel 35">
            <a:hlinkClick r:id="rId3" action="ppaction://hlinksldjump" highlightClick="1"/>
          </p:cNvPr>
          <p:cNvSpPr/>
          <p:nvPr userDrawn="1"/>
        </p:nvSpPr>
        <p:spPr>
          <a:xfrm>
            <a:off x="7914453" y="6398057"/>
            <a:ext cx="1279990" cy="380606"/>
          </a:xfrm>
          <a:prstGeom prst="roundRect">
            <a:avLst/>
          </a:prstGeom>
          <a:ln/>
          <a:effectLst>
            <a:outerShdw blurRad="50800" dist="38100" dir="426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chemeClr val="bg2">
                    <a:lumMod val="25000"/>
                  </a:schemeClr>
                </a:solidFill>
                <a:latin typeface="Calibri"/>
                <a:cs typeface="Calibri"/>
              </a:rPr>
              <a:t>Oversigt</a:t>
            </a:r>
            <a:endParaRPr lang="da-DK" sz="2000" dirty="0">
              <a:solidFill>
                <a:schemeClr val="bg2">
                  <a:lumMod val="25000"/>
                </a:schemeClr>
              </a:solidFill>
              <a:latin typeface="Calibri"/>
              <a:cs typeface="Calibri"/>
            </a:endParaRPr>
          </a:p>
        </p:txBody>
      </p:sp>
      <p:sp>
        <p:nvSpPr>
          <p:cNvPr id="9" name="Afrundet rektangel 35">
            <a:hlinkClick r:id="" action="ppaction://hlinkshowjump?jump=endshow" highlightClick="1"/>
          </p:cNvPr>
          <p:cNvSpPr/>
          <p:nvPr userDrawn="1"/>
        </p:nvSpPr>
        <p:spPr>
          <a:xfrm>
            <a:off x="6485770" y="6386717"/>
            <a:ext cx="1296658" cy="396906"/>
          </a:xfrm>
          <a:prstGeom prst="roundRect">
            <a:avLst/>
          </a:prstGeom>
          <a:ln/>
          <a:effectLst>
            <a:outerShdw blurRad="50800" dist="38100" dir="438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da-DK" sz="2000" dirty="0" smtClean="0">
                <a:solidFill>
                  <a:srgbClr val="3B3838"/>
                </a:solidFill>
                <a:latin typeface="Calibri"/>
                <a:cs typeface="Calibri"/>
              </a:rPr>
              <a:t>Rediger</a:t>
            </a:r>
            <a:endParaRPr lang="da-DK" sz="2000" dirty="0">
              <a:solidFill>
                <a:srgbClr val="3B3838"/>
              </a:solidFill>
              <a:latin typeface="Calibri"/>
              <a:cs typeface="Calibri"/>
            </a:endParaRPr>
          </a:p>
        </p:txBody>
      </p:sp>
      <p:sp>
        <p:nvSpPr>
          <p:cNvPr id="10" name="Text Placeholder 2"/>
          <p:cNvSpPr>
            <a:spLocks noGrp="1"/>
          </p:cNvSpPr>
          <p:nvPr>
            <p:ph type="body" idx="1"/>
          </p:nvPr>
        </p:nvSpPr>
        <p:spPr>
          <a:xfrm>
            <a:off x="1490057" y="610919"/>
            <a:ext cx="3771204" cy="367968"/>
          </a:xfrm>
        </p:spPr>
        <p:txBody>
          <a:bodyPr anchor="ctr" anchorCtr="0">
            <a:noAutofit/>
          </a:bodyPr>
          <a:lstStyle>
            <a:lvl1pPr marL="0" indent="0" algn="ctr">
              <a:spcBef>
                <a:spcPts val="0"/>
              </a:spcBef>
              <a:buNone/>
              <a:defRPr sz="2000" b="0"/>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p:txBody>
      </p:sp>
      <p:sp>
        <p:nvSpPr>
          <p:cNvPr id="12" name="Text Placeholder 4"/>
          <p:cNvSpPr>
            <a:spLocks noGrp="1"/>
          </p:cNvSpPr>
          <p:nvPr>
            <p:ph type="body" sz="quarter" idx="3"/>
          </p:nvPr>
        </p:nvSpPr>
        <p:spPr>
          <a:xfrm>
            <a:off x="6875929" y="610919"/>
            <a:ext cx="3662529" cy="389531"/>
          </a:xfrm>
        </p:spPr>
        <p:txBody>
          <a:bodyPr anchor="ctr" anchorCtr="0">
            <a:noAutofit/>
          </a:bodyPr>
          <a:lstStyle>
            <a:lvl1pPr marL="0" indent="0" algn="ctr">
              <a:spcBef>
                <a:spcPts val="0"/>
              </a:spcBef>
              <a:buNone/>
              <a:defRPr sz="2000" b="0"/>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da-DK" smtClean="0"/>
              <a:t>Click to edit Master text styles</a:t>
            </a:r>
          </a:p>
        </p:txBody>
      </p:sp>
      <p:sp>
        <p:nvSpPr>
          <p:cNvPr id="15" name="Rectangle 14"/>
          <p:cNvSpPr/>
          <p:nvPr userDrawn="1"/>
        </p:nvSpPr>
        <p:spPr>
          <a:xfrm>
            <a:off x="1" y="0"/>
            <a:ext cx="12355925" cy="358588"/>
          </a:xfrm>
          <a:prstGeom prst="rect">
            <a:avLst/>
          </a:prstGeom>
          <a:gradFill flip="none" rotWithShape="1">
            <a:gsLst>
              <a:gs pos="0">
                <a:schemeClr val="tx1">
                  <a:alpha val="64000"/>
                </a:schemeClr>
              </a:gs>
              <a:gs pos="50000">
                <a:schemeClr val="tx1">
                  <a:alpha val="47000"/>
                </a:schemeClr>
              </a:gs>
              <a:gs pos="99000">
                <a:schemeClr val="tx1">
                  <a:alpha val="65000"/>
                </a:schemeClr>
              </a:gs>
            </a:gsLst>
            <a:lin ang="0" scaled="1"/>
            <a:tileRect/>
          </a:gradFill>
          <a:ln>
            <a:noFill/>
          </a:ln>
          <a:effectLst>
            <a:outerShdw blurRad="123825" dist="38100" dir="6240000" sx="101000" sy="101000" algn="tl" rotWithShape="0">
              <a:schemeClr val="tx1">
                <a:alpha val="8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i="1" dirty="0" smtClean="0">
                <a:solidFill>
                  <a:srgbClr val="6A4D1B"/>
                </a:solidFill>
              </a:rPr>
              <a:t>OS</a:t>
            </a:r>
            <a:r>
              <a:rPr lang="en-US" i="1" baseline="0" dirty="0" smtClean="0">
                <a:solidFill>
                  <a:srgbClr val="6A4D1B"/>
                </a:solidFill>
              </a:rPr>
              <a:t> </a:t>
            </a:r>
            <a:r>
              <a:rPr lang="mr-IN" i="1" baseline="0" dirty="0" smtClean="0">
                <a:solidFill>
                  <a:srgbClr val="6A4D1B"/>
                </a:solidFill>
              </a:rPr>
              <a:t>–</a:t>
            </a:r>
            <a:r>
              <a:rPr lang="en-US" i="1" baseline="0" dirty="0" smtClean="0">
                <a:solidFill>
                  <a:srgbClr val="6A4D1B"/>
                </a:solidFill>
              </a:rPr>
              <a:t> LIVSFORTÆLLINGER   </a:t>
            </a:r>
            <a:r>
              <a:rPr lang="en-US" i="1" baseline="0" dirty="0" smtClean="0">
                <a:solidFill>
                  <a:schemeClr val="tx1">
                    <a:lumMod val="75000"/>
                    <a:lumOff val="25000"/>
                  </a:schemeClr>
                </a:solidFill>
              </a:rPr>
              <a:t>.</a:t>
            </a:r>
            <a:endParaRPr lang="en-US" i="1" dirty="0">
              <a:solidFill>
                <a:schemeClr val="tx1">
                  <a:lumMod val="75000"/>
                  <a:lumOff val="25000"/>
                </a:schemeClr>
              </a:solidFill>
            </a:endParaRPr>
          </a:p>
        </p:txBody>
      </p:sp>
      <p:sp>
        <p:nvSpPr>
          <p:cNvPr id="2" name="Title 1"/>
          <p:cNvSpPr>
            <a:spLocks noGrp="1"/>
          </p:cNvSpPr>
          <p:nvPr>
            <p:ph type="title"/>
          </p:nvPr>
        </p:nvSpPr>
        <p:spPr/>
        <p:txBody>
          <a:bodyPr/>
          <a:lstStyle>
            <a:lvl1pPr>
              <a:defRPr>
                <a:solidFill>
                  <a:srgbClr val="DACEAB"/>
                </a:solidFill>
              </a:defRPr>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en-US" dirty="0"/>
          </a:p>
        </p:txBody>
      </p:sp>
      <p:sp>
        <p:nvSpPr>
          <p:cNvPr id="18" name="Slide Number Placeholder 6"/>
          <p:cNvSpPr>
            <a:spLocks noGrp="1"/>
          </p:cNvSpPr>
          <p:nvPr>
            <p:ph type="sldNum" sz="quarter" idx="12"/>
          </p:nvPr>
        </p:nvSpPr>
        <p:spPr>
          <a:xfrm>
            <a:off x="-635" y="6580616"/>
            <a:ext cx="429260" cy="382159"/>
          </a:xfrm>
          <a:prstGeom prst="rect">
            <a:avLst/>
          </a:prstGeom>
        </p:spPr>
        <p:txBody>
          <a:bodyPr lIns="121917" tIns="60958" rIns="121917" bIns="60958"/>
          <a:lstStyle>
            <a:lvl1pPr>
              <a:defRPr sz="800"/>
            </a:lvl1pPr>
          </a:lstStyle>
          <a:p>
            <a:fld id="{430841EC-99BE-4340-888E-D714765BA307}" type="slidenum">
              <a:rPr lang="en-US" smtClean="0"/>
              <a:pPr/>
              <a:t>‹nr.›</a:t>
            </a:fld>
            <a:endParaRPr lang="en-US" dirty="0"/>
          </a:p>
        </p:txBody>
      </p:sp>
      <p:sp>
        <p:nvSpPr>
          <p:cNvPr id="3" name="Footer Placeholder 2"/>
          <p:cNvSpPr>
            <a:spLocks noGrp="1"/>
          </p:cNvSpPr>
          <p:nvPr>
            <p:ph type="ftr" sz="quarter" idx="10"/>
          </p:nvPr>
        </p:nvSpPr>
        <p:spPr>
          <a:xfrm>
            <a:off x="4152485" y="0"/>
            <a:ext cx="3887029" cy="365125"/>
          </a:xfrm>
        </p:spPr>
        <p:txBody>
          <a:bodyPr/>
          <a:lstStyle>
            <a:lvl1pPr>
              <a:defRPr b="0">
                <a:solidFill>
                  <a:srgbClr val="9B8F78"/>
                </a:solidFill>
                <a:latin typeface="+mj-lt"/>
              </a:defRPr>
            </a:lvl1pPr>
          </a:lstStyle>
          <a:p>
            <a:r>
              <a:rPr lang="en-US" smtClean="0"/>
              <a:t>Dit navn her</a:t>
            </a:r>
            <a:endParaRPr lang="en-US" dirty="0"/>
          </a:p>
        </p:txBody>
      </p:sp>
      <p:sp>
        <p:nvSpPr>
          <p:cNvPr id="22" name="Subtitle 2"/>
          <p:cNvSpPr>
            <a:spLocks noGrp="1"/>
          </p:cNvSpPr>
          <p:nvPr>
            <p:ph type="subTitle" idx="13" hasCustomPrompt="1"/>
          </p:nvPr>
        </p:nvSpPr>
        <p:spPr>
          <a:xfrm>
            <a:off x="942469" y="5894097"/>
            <a:ext cx="10304651" cy="492619"/>
          </a:xfrm>
        </p:spPr>
        <p:txBody>
          <a:bodyPr>
            <a:noAutofit/>
          </a:bodyPr>
          <a:lstStyle>
            <a:lvl1pPr marL="0" indent="0" algn="l">
              <a:spcBef>
                <a:spcPts val="0"/>
              </a:spcBef>
              <a:buNone/>
              <a:defRPr sz="1400">
                <a:solidFill>
                  <a:schemeClr val="accent4">
                    <a:lumMod val="20000"/>
                    <a:lumOff val="80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Din overskrift her</a:t>
            </a:r>
            <a:endParaRPr dirty="0"/>
          </a:p>
        </p:txBody>
      </p:sp>
    </p:spTree>
    <p:extLst>
      <p:ext uri="{BB962C8B-B14F-4D97-AF65-F5344CB8AC3E}">
        <p14:creationId xmlns:p14="http://schemas.microsoft.com/office/powerpoint/2010/main" val="906788827"/>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x sommerfugl (myfreetextures.com)">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Rektangel 24"/>
          <p:cNvSpPr/>
          <p:nvPr userDrawn="1"/>
        </p:nvSpPr>
        <p:spPr>
          <a:xfrm>
            <a:off x="4" y="6393988"/>
            <a:ext cx="12191996" cy="506544"/>
          </a:xfrm>
          <a:prstGeom prst="rect">
            <a:avLst/>
          </a:prstGeom>
          <a:solidFill>
            <a:schemeClr val="accent4">
              <a:lumMod val="20000"/>
              <a:lumOff val="80000"/>
            </a:schemeClr>
          </a:solidFill>
          <a:ln>
            <a:noFill/>
          </a:ln>
          <a:effectLst>
            <a:innerShdw blurRad="431800" dist="50800" dir="16200000">
              <a:schemeClr val="bg1"/>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6" name="Rectangle 3"/>
          <p:cNvSpPr/>
          <p:nvPr userDrawn="1"/>
        </p:nvSpPr>
        <p:spPr>
          <a:xfrm>
            <a:off x="0" y="2"/>
            <a:ext cx="12192002" cy="395201"/>
          </a:xfrm>
          <a:prstGeom prst="rect">
            <a:avLst/>
          </a:prstGeom>
          <a:ln w="6350">
            <a:solidFill>
              <a:schemeClr val="tx2">
                <a:lumMod val="10000"/>
              </a:schemeClr>
            </a:solidFill>
          </a:ln>
          <a:effectLst>
            <a:outerShdw blurRad="177800" dist="50800" dir="5400000" sx="101000" sy="101000" algn="tl" rotWithShape="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5"/>
          <p:cNvSpPr/>
          <p:nvPr userDrawn="1"/>
        </p:nvSpPr>
        <p:spPr>
          <a:xfrm>
            <a:off x="0" y="11342"/>
            <a:ext cx="12191997" cy="383861"/>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i="1" dirty="0" smtClean="0">
                <a:solidFill>
                  <a:srgbClr val="C9C3B7"/>
                </a:solidFill>
                <a:latin typeface="Calibri" panose="020F0502020204030204" pitchFamily="34" charset="0"/>
              </a:rPr>
              <a:t>OS - LIVSFORTÆLLINGER</a:t>
            </a:r>
            <a:r>
              <a:rPr lang="en-US" sz="2000" i="1" dirty="0" smtClean="0">
                <a:solidFill>
                  <a:srgbClr val="C9C3B7"/>
                </a:solidFill>
                <a:latin typeface="Calibri" panose="020F0502020204030204" pitchFamily="34" charset="0"/>
              </a:rPr>
              <a:t>   </a:t>
            </a:r>
            <a:r>
              <a:rPr lang="en-US" sz="2000" i="1" dirty="0" smtClean="0">
                <a:solidFill>
                  <a:schemeClr val="accent4">
                    <a:lumMod val="40000"/>
                    <a:lumOff val="60000"/>
                  </a:schemeClr>
                </a:solidFill>
                <a:latin typeface="Calibri" panose="020F0502020204030204" pitchFamily="34" charset="0"/>
              </a:rPr>
              <a:t>.</a:t>
            </a:r>
            <a:endParaRPr lang="en-US" sz="2000" i="1" dirty="0">
              <a:solidFill>
                <a:schemeClr val="accent4">
                  <a:lumMod val="40000"/>
                  <a:lumOff val="60000"/>
                </a:schemeClr>
              </a:solidFill>
              <a:latin typeface="Calibri" panose="020F0502020204030204" pitchFamily="34" charset="0"/>
            </a:endParaRPr>
          </a:p>
        </p:txBody>
      </p:sp>
      <p:sp>
        <p:nvSpPr>
          <p:cNvPr id="18" name="Footer Placeholder 5"/>
          <p:cNvSpPr>
            <a:spLocks noGrp="1"/>
          </p:cNvSpPr>
          <p:nvPr>
            <p:ph type="ftr" sz="quarter" idx="11"/>
          </p:nvPr>
        </p:nvSpPr>
        <p:spPr>
          <a:xfrm>
            <a:off x="4070139" y="12288"/>
            <a:ext cx="3943152" cy="365125"/>
          </a:xfrm>
          <a:prstGeom prst="rect">
            <a:avLst/>
          </a:prstGeom>
        </p:spPr>
        <p:txBody>
          <a:bodyPr/>
          <a:lstStyle>
            <a:lvl1pPr algn="ctr">
              <a:defRPr sz="2000" b="0" i="1">
                <a:solidFill>
                  <a:srgbClr val="C9C3B7"/>
                </a:solidFill>
                <a:effectLst/>
                <a:latin typeface="Calibri"/>
                <a:cs typeface="Calibri"/>
              </a:defRPr>
            </a:lvl1pPr>
          </a:lstStyle>
          <a:p>
            <a:r>
              <a:rPr lang="en-US" smtClean="0"/>
              <a:t>Dit navn her</a:t>
            </a:r>
            <a:endParaRPr lang="en-US" dirty="0"/>
          </a:p>
        </p:txBody>
      </p:sp>
      <p:sp>
        <p:nvSpPr>
          <p:cNvPr id="19" name="Title 1"/>
          <p:cNvSpPr>
            <a:spLocks noGrp="1"/>
          </p:cNvSpPr>
          <p:nvPr>
            <p:ph type="ctrTitle" hasCustomPrompt="1"/>
          </p:nvPr>
        </p:nvSpPr>
        <p:spPr>
          <a:xfrm>
            <a:off x="150397" y="-5686"/>
            <a:ext cx="4460932" cy="439084"/>
          </a:xfrm>
        </p:spPr>
        <p:txBody>
          <a:bodyPr anchor="b" anchorCtr="0">
            <a:noAutofit/>
          </a:bodyPr>
          <a:lstStyle>
            <a:lvl1pPr>
              <a:defRPr sz="2400">
                <a:solidFill>
                  <a:schemeClr val="tx2">
                    <a:lumMod val="10000"/>
                  </a:schemeClr>
                </a:solidFill>
                <a:effectLst/>
              </a:defRPr>
            </a:lvl1pPr>
          </a:lstStyle>
          <a:p>
            <a:r>
              <a:rPr lang="da-DK" dirty="0" smtClean="0"/>
              <a:t>Dit emne</a:t>
            </a:r>
            <a:endParaRPr dirty="0"/>
          </a:p>
        </p:txBody>
      </p:sp>
      <p:sp>
        <p:nvSpPr>
          <p:cNvPr id="13" name="Pladsholder til slidenummer 3"/>
          <p:cNvSpPr>
            <a:spLocks noGrp="1"/>
          </p:cNvSpPr>
          <p:nvPr>
            <p:ph type="sldNum" sz="quarter" idx="12"/>
          </p:nvPr>
        </p:nvSpPr>
        <p:spPr>
          <a:xfrm>
            <a:off x="0" y="6350778"/>
            <a:ext cx="484632" cy="549754"/>
          </a:xfrm>
        </p:spPr>
        <p:txBody>
          <a:bodyPr anchor="ctr"/>
          <a:lstStyle>
            <a:lvl1pPr>
              <a:defRPr>
                <a:solidFill>
                  <a:schemeClr val="tx2">
                    <a:lumMod val="10000"/>
                  </a:schemeClr>
                </a:solidFill>
              </a:defRPr>
            </a:lvl1pPr>
          </a:lstStyle>
          <a:p>
            <a:fld id="{B0EB8CF6-47F3-4747-94A2-C5AAF9298AFB}" type="slidenum">
              <a:rPr lang="da-DK" smtClean="0"/>
              <a:pPr/>
              <a:t>‹nr.›</a:t>
            </a:fld>
            <a:endParaRPr lang="da-DK" dirty="0"/>
          </a:p>
        </p:txBody>
      </p:sp>
      <p:sp>
        <p:nvSpPr>
          <p:cNvPr id="27" name="Pladsholder til tekst 13"/>
          <p:cNvSpPr>
            <a:spLocks noGrp="1"/>
          </p:cNvSpPr>
          <p:nvPr>
            <p:ph type="body" sz="quarter" idx="16"/>
          </p:nvPr>
        </p:nvSpPr>
        <p:spPr>
          <a:xfrm>
            <a:off x="383176" y="6508234"/>
            <a:ext cx="5641703" cy="281381"/>
          </a:xfrm>
        </p:spPr>
        <p:txBody>
          <a:bodyPr>
            <a:noAutofit/>
          </a:bodyPr>
          <a:lstStyle>
            <a:lvl1pPr>
              <a:defRPr sz="1400">
                <a:solidFill>
                  <a:schemeClr val="tx2">
                    <a:lumMod val="1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8" name="Afrundet rektangel 35">
            <a:hlinkClick r:id="" action="ppaction://hlinkshowjump?jump=nextslide" highlightClick="1"/>
          </p:cNvPr>
          <p:cNvSpPr/>
          <p:nvPr userDrawn="1"/>
        </p:nvSpPr>
        <p:spPr>
          <a:xfrm>
            <a:off x="10784180" y="6449650"/>
            <a:ext cx="1337681" cy="365767"/>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chemeClr val="bg1">
                    <a:lumMod val="75000"/>
                    <a:lumOff val="25000"/>
                  </a:schemeClr>
                </a:solidFill>
                <a:latin typeface="Calibri"/>
                <a:cs typeface="Calibri"/>
              </a:rPr>
              <a:t>Næste</a:t>
            </a:r>
            <a:endParaRPr lang="da-DK" sz="2200" dirty="0">
              <a:solidFill>
                <a:schemeClr val="bg1">
                  <a:lumMod val="75000"/>
                  <a:lumOff val="25000"/>
                </a:schemeClr>
              </a:solidFill>
              <a:latin typeface="Calibri"/>
              <a:cs typeface="Calibri"/>
            </a:endParaRPr>
          </a:p>
        </p:txBody>
      </p:sp>
      <p:sp>
        <p:nvSpPr>
          <p:cNvPr id="29" name="Afrundet rektangel 35">
            <a:hlinkClick r:id="" action="ppaction://hlinkshowjump?jump=lastslideviewed" highlightClick="1"/>
          </p:cNvPr>
          <p:cNvSpPr/>
          <p:nvPr userDrawn="1"/>
        </p:nvSpPr>
        <p:spPr>
          <a:xfrm>
            <a:off x="9325905" y="6449618"/>
            <a:ext cx="1337681" cy="365341"/>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rgbClr val="404040"/>
                </a:solidFill>
                <a:latin typeface="Calibri"/>
                <a:cs typeface="Calibri"/>
              </a:rPr>
              <a:t>Tilbage</a:t>
            </a:r>
            <a:endParaRPr lang="da-DK" sz="2200" dirty="0">
              <a:solidFill>
                <a:srgbClr val="404040"/>
              </a:solidFill>
              <a:latin typeface="Calibri"/>
              <a:cs typeface="Calibri"/>
            </a:endParaRPr>
          </a:p>
        </p:txBody>
      </p:sp>
      <p:sp>
        <p:nvSpPr>
          <p:cNvPr id="30" name="Afrundet rektangel 35">
            <a:hlinkClick r:id="rId4" action="ppaction://hlinksldjump" highlightClick="1"/>
          </p:cNvPr>
          <p:cNvSpPr/>
          <p:nvPr userDrawn="1"/>
        </p:nvSpPr>
        <p:spPr>
          <a:xfrm>
            <a:off x="7914453" y="6449619"/>
            <a:ext cx="1279990" cy="365344"/>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rgbClr val="404040"/>
                </a:solidFill>
                <a:latin typeface="Calibri"/>
                <a:cs typeface="Calibri"/>
              </a:rPr>
              <a:t>Oversigt</a:t>
            </a:r>
            <a:endParaRPr lang="da-DK" sz="2200" dirty="0">
              <a:solidFill>
                <a:srgbClr val="404040"/>
              </a:solidFill>
              <a:latin typeface="Calibri"/>
              <a:cs typeface="Calibri"/>
            </a:endParaRPr>
          </a:p>
        </p:txBody>
      </p:sp>
      <p:sp>
        <p:nvSpPr>
          <p:cNvPr id="31" name="Afrundet rektangel 35">
            <a:hlinkClick r:id="" action="ppaction://hlinkshowjump?jump=endshow" highlightClick="1"/>
          </p:cNvPr>
          <p:cNvSpPr/>
          <p:nvPr userDrawn="1"/>
        </p:nvSpPr>
        <p:spPr>
          <a:xfrm>
            <a:off x="6485770" y="6449619"/>
            <a:ext cx="1296658" cy="365341"/>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2200" dirty="0" smtClean="0">
                <a:solidFill>
                  <a:schemeClr val="bg1">
                    <a:lumMod val="75000"/>
                    <a:lumOff val="25000"/>
                  </a:schemeClr>
                </a:solidFill>
                <a:latin typeface="Calibri"/>
                <a:cs typeface="Calibri"/>
              </a:rPr>
              <a:t>Rediger</a:t>
            </a:r>
            <a:endParaRPr lang="da-DK" sz="2200" dirty="0">
              <a:solidFill>
                <a:schemeClr val="bg1">
                  <a:lumMod val="75000"/>
                  <a:lumOff val="25000"/>
                </a:schemeClr>
              </a:solidFill>
              <a:latin typeface="Calibri"/>
              <a:cs typeface="Calibri"/>
            </a:endParaRPr>
          </a:p>
        </p:txBody>
      </p:sp>
      <p:sp>
        <p:nvSpPr>
          <p:cNvPr id="21" name="Subtitle 2"/>
          <p:cNvSpPr>
            <a:spLocks noGrp="1"/>
          </p:cNvSpPr>
          <p:nvPr>
            <p:ph type="subTitle" idx="1" hasCustomPrompt="1"/>
          </p:nvPr>
        </p:nvSpPr>
        <p:spPr>
          <a:xfrm>
            <a:off x="150397" y="513613"/>
            <a:ext cx="12075784" cy="427258"/>
          </a:xfrm>
        </p:spPr>
        <p:txBody>
          <a:bodyPr>
            <a:normAutofit/>
          </a:bodyPr>
          <a:lstStyle>
            <a:lvl1pPr marL="0" indent="0" algn="l">
              <a:buNone/>
              <a:defRPr sz="2200" b="0">
                <a:solidFill>
                  <a:schemeClr val="bg2">
                    <a:lumMod val="50000"/>
                  </a:schemeClr>
                </a:solidFill>
                <a:effectLst>
                  <a:outerShdw blurRad="38100" dist="38100" dir="2700000" algn="tl">
                    <a:srgbClr val="000000">
                      <a:alpha val="43137"/>
                    </a:srgb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a:t>
            </a:r>
            <a:endParaRPr lang="en-US" dirty="0"/>
          </a:p>
        </p:txBody>
      </p:sp>
      <p:sp>
        <p:nvSpPr>
          <p:cNvPr id="4" name="Pladsholder til billede 3"/>
          <p:cNvSpPr>
            <a:spLocks noGrp="1"/>
          </p:cNvSpPr>
          <p:nvPr>
            <p:ph type="pic" sz="quarter" idx="17"/>
          </p:nvPr>
        </p:nvSpPr>
        <p:spPr>
          <a:xfrm>
            <a:off x="346837" y="902676"/>
            <a:ext cx="3687762" cy="5205045"/>
          </a:xfrm>
          <a:solidFill>
            <a:schemeClr val="tx1">
              <a:alpha val="22000"/>
            </a:schemeClr>
          </a:solidFill>
          <a:ln>
            <a:solidFill>
              <a:schemeClr val="accent3">
                <a:lumMod val="20000"/>
                <a:lumOff val="80000"/>
              </a:schemeClr>
            </a:solidFill>
          </a:ln>
          <a:effectLst>
            <a:outerShdw blurRad="152400" dist="38100" dir="5400000" sx="101000" sy="101000" algn="t" rotWithShape="0">
              <a:prstClr val="black">
                <a:alpha val="58000"/>
              </a:prstClr>
            </a:outerShdw>
          </a:effectLst>
        </p:spPr>
        <p:txBody>
          <a:bodyPr/>
          <a:lstStyle>
            <a:lvl1pPr>
              <a:defRPr>
                <a:solidFill>
                  <a:schemeClr val="bg1">
                    <a:lumMod val="75000"/>
                    <a:lumOff val="25000"/>
                  </a:schemeClr>
                </a:solidFill>
              </a:defRPr>
            </a:lvl1pPr>
          </a:lstStyle>
          <a:p>
            <a:endParaRPr lang="da-DK" dirty="0"/>
          </a:p>
        </p:txBody>
      </p:sp>
      <p:sp>
        <p:nvSpPr>
          <p:cNvPr id="22" name="Pladsholder til billede 3"/>
          <p:cNvSpPr>
            <a:spLocks noGrp="1"/>
          </p:cNvSpPr>
          <p:nvPr>
            <p:ph type="pic" sz="quarter" idx="18"/>
          </p:nvPr>
        </p:nvSpPr>
        <p:spPr>
          <a:xfrm>
            <a:off x="4252117" y="902677"/>
            <a:ext cx="3687762" cy="5205045"/>
          </a:xfrm>
          <a:solidFill>
            <a:schemeClr val="tx1">
              <a:alpha val="22000"/>
            </a:schemeClr>
          </a:solidFill>
          <a:ln>
            <a:solidFill>
              <a:schemeClr val="accent3">
                <a:lumMod val="20000"/>
                <a:lumOff val="80000"/>
              </a:schemeClr>
            </a:solidFill>
          </a:ln>
          <a:effectLst>
            <a:outerShdw blurRad="152400" dist="38100" dir="5400000" sx="101000" sy="101000" algn="t" rotWithShape="0">
              <a:prstClr val="black">
                <a:alpha val="58000"/>
              </a:prstClr>
            </a:outerShdw>
          </a:effectLst>
        </p:spPr>
        <p:txBody>
          <a:bodyPr/>
          <a:lstStyle>
            <a:lvl1pPr>
              <a:defRPr>
                <a:solidFill>
                  <a:schemeClr val="bg1">
                    <a:lumMod val="75000"/>
                    <a:lumOff val="25000"/>
                  </a:schemeClr>
                </a:solidFill>
              </a:defRPr>
            </a:lvl1pPr>
          </a:lstStyle>
          <a:p>
            <a:endParaRPr lang="da-DK" dirty="0"/>
          </a:p>
        </p:txBody>
      </p:sp>
      <p:sp>
        <p:nvSpPr>
          <p:cNvPr id="23" name="Pladsholder til billede 3"/>
          <p:cNvSpPr>
            <a:spLocks noGrp="1"/>
          </p:cNvSpPr>
          <p:nvPr>
            <p:ph type="pic" sz="quarter" idx="19"/>
          </p:nvPr>
        </p:nvSpPr>
        <p:spPr>
          <a:xfrm>
            <a:off x="8167229" y="902675"/>
            <a:ext cx="3687762" cy="5205045"/>
          </a:xfrm>
          <a:solidFill>
            <a:schemeClr val="tx1">
              <a:alpha val="22000"/>
            </a:schemeClr>
          </a:solidFill>
          <a:ln>
            <a:solidFill>
              <a:schemeClr val="accent3">
                <a:lumMod val="20000"/>
                <a:lumOff val="80000"/>
              </a:schemeClr>
            </a:solidFill>
          </a:ln>
          <a:effectLst>
            <a:outerShdw blurRad="152400" dist="38100" dir="5400000" sx="101000" sy="101000" algn="t" rotWithShape="0">
              <a:prstClr val="black">
                <a:alpha val="58000"/>
              </a:prstClr>
            </a:outerShdw>
          </a:effectLst>
        </p:spPr>
        <p:txBody>
          <a:bodyPr/>
          <a:lstStyle>
            <a:lvl1pPr>
              <a:defRPr>
                <a:solidFill>
                  <a:schemeClr val="bg1">
                    <a:lumMod val="75000"/>
                    <a:lumOff val="25000"/>
                  </a:schemeClr>
                </a:solidFill>
              </a:defRPr>
            </a:lvl1pPr>
          </a:lstStyle>
          <a:p>
            <a:endParaRPr lang="da-DK" dirty="0"/>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indhold (myfreetextures.com)">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Rektangel 24"/>
          <p:cNvSpPr/>
          <p:nvPr userDrawn="1"/>
        </p:nvSpPr>
        <p:spPr>
          <a:xfrm>
            <a:off x="4" y="6428232"/>
            <a:ext cx="12191992" cy="429768"/>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a:effectLst>
            <a:innerShdw blurRad="431800" dist="50800" dir="16200000">
              <a:schemeClr val="bg1"/>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6" name="Rectangle 3"/>
          <p:cNvSpPr/>
          <p:nvPr userDrawn="1"/>
        </p:nvSpPr>
        <p:spPr>
          <a:xfrm>
            <a:off x="0" y="2"/>
            <a:ext cx="12192002" cy="447750"/>
          </a:xfrm>
          <a:prstGeom prst="rect">
            <a:avLst/>
          </a:prstGeom>
          <a:ln w="6350">
            <a:solidFill>
              <a:schemeClr val="tx2">
                <a:lumMod val="10000"/>
              </a:schemeClr>
            </a:solidFill>
          </a:ln>
          <a:effectLst>
            <a:outerShdw blurRad="177800" dist="50800" dir="5400000" sx="101000" sy="101000" algn="tl" rotWithShape="0">
              <a:srgbClr val="000000">
                <a:alpha val="8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5"/>
          <p:cNvSpPr/>
          <p:nvPr userDrawn="1"/>
        </p:nvSpPr>
        <p:spPr>
          <a:xfrm>
            <a:off x="0" y="11342"/>
            <a:ext cx="12191997" cy="436410"/>
          </a:xfrm>
          <a:prstGeom prst="rect">
            <a:avLst/>
          </a:prstGeom>
          <a:gradFill flip="none" rotWithShape="1">
            <a:gsLst>
              <a:gs pos="99000">
                <a:schemeClr val="bg1">
                  <a:lumMod val="57000"/>
                  <a:alpha val="47000"/>
                </a:schemeClr>
              </a:gs>
              <a:gs pos="1000">
                <a:schemeClr val="bg1">
                  <a:lumMod val="65000"/>
                  <a:lumOff val="35000"/>
                  <a:alpha val="22000"/>
                </a:schemeClr>
              </a:gs>
              <a:gs pos="50000">
                <a:schemeClr val="bg1">
                  <a:lumMod val="75000"/>
                  <a:lumOff val="25000"/>
                  <a:alpha val="33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i="1" dirty="0" smtClean="0">
                <a:solidFill>
                  <a:schemeClr val="bg2">
                    <a:lumMod val="50000"/>
                  </a:schemeClr>
                </a:solidFill>
                <a:latin typeface="Calibri" panose="020F0502020204030204" pitchFamily="34" charset="0"/>
              </a:rPr>
              <a:t>OS - LIVSFORTÆLLINGER</a:t>
            </a:r>
            <a:r>
              <a:rPr lang="en-US" sz="2000" i="1" dirty="0" smtClean="0">
                <a:solidFill>
                  <a:schemeClr val="bg2">
                    <a:lumMod val="50000"/>
                  </a:schemeClr>
                </a:solidFill>
                <a:latin typeface="Calibri" panose="020F0502020204030204" pitchFamily="34" charset="0"/>
              </a:rPr>
              <a:t>   </a:t>
            </a:r>
            <a:r>
              <a:rPr lang="en-US" sz="2000" i="1" dirty="0" smtClean="0">
                <a:solidFill>
                  <a:schemeClr val="bg2">
                    <a:lumMod val="75000"/>
                  </a:schemeClr>
                </a:solidFill>
                <a:latin typeface="Calibri" panose="020F0502020204030204" pitchFamily="34" charset="0"/>
              </a:rPr>
              <a:t>.</a:t>
            </a:r>
            <a:endParaRPr lang="en-US" sz="2000" i="1" dirty="0">
              <a:solidFill>
                <a:schemeClr val="bg2">
                  <a:lumMod val="75000"/>
                </a:schemeClr>
              </a:solidFill>
              <a:latin typeface="Calibri" panose="020F0502020204030204" pitchFamily="34" charset="0"/>
            </a:endParaRPr>
          </a:p>
        </p:txBody>
      </p:sp>
      <p:sp>
        <p:nvSpPr>
          <p:cNvPr id="18" name="Footer Placeholder 5"/>
          <p:cNvSpPr>
            <a:spLocks noGrp="1"/>
          </p:cNvSpPr>
          <p:nvPr>
            <p:ph type="ftr" sz="quarter" idx="11"/>
          </p:nvPr>
        </p:nvSpPr>
        <p:spPr>
          <a:xfrm>
            <a:off x="4070139" y="82626"/>
            <a:ext cx="3943152" cy="365125"/>
          </a:xfrm>
          <a:prstGeom prst="rect">
            <a:avLst/>
          </a:prstGeom>
        </p:spPr>
        <p:txBody>
          <a:bodyPr/>
          <a:lstStyle>
            <a:lvl1pPr algn="ctr">
              <a:defRPr sz="2000" b="0" i="1">
                <a:solidFill>
                  <a:schemeClr val="bg2">
                    <a:lumMod val="20000"/>
                    <a:lumOff val="80000"/>
                  </a:schemeClr>
                </a:solidFill>
                <a:latin typeface="Calibri"/>
                <a:cs typeface="Calibri"/>
              </a:defRPr>
            </a:lvl1pPr>
          </a:lstStyle>
          <a:p>
            <a:r>
              <a:rPr lang="en-US" smtClean="0"/>
              <a:t>Dit navn her</a:t>
            </a:r>
            <a:endParaRPr lang="en-US" dirty="0"/>
          </a:p>
        </p:txBody>
      </p:sp>
      <p:sp>
        <p:nvSpPr>
          <p:cNvPr id="19" name="Title 1"/>
          <p:cNvSpPr>
            <a:spLocks noGrp="1"/>
          </p:cNvSpPr>
          <p:nvPr>
            <p:ph type="ctrTitle" hasCustomPrompt="1"/>
          </p:nvPr>
        </p:nvSpPr>
        <p:spPr>
          <a:xfrm>
            <a:off x="150397" y="36077"/>
            <a:ext cx="4460932" cy="439084"/>
          </a:xfrm>
        </p:spPr>
        <p:txBody>
          <a:bodyPr anchor="b" anchorCtr="0">
            <a:noAutofit/>
          </a:bodyPr>
          <a:lstStyle>
            <a:lvl1pPr>
              <a:defRPr sz="2400">
                <a:solidFill>
                  <a:schemeClr val="tx1"/>
                </a:solidFill>
                <a:effectLst/>
              </a:defRPr>
            </a:lvl1pPr>
          </a:lstStyle>
          <a:p>
            <a:r>
              <a:rPr lang="da-DK" dirty="0" smtClean="0"/>
              <a:t>Dit emne</a:t>
            </a:r>
            <a:endParaRPr dirty="0"/>
          </a:p>
        </p:txBody>
      </p:sp>
      <p:sp>
        <p:nvSpPr>
          <p:cNvPr id="13" name="Pladsholder til slidenummer 3"/>
          <p:cNvSpPr>
            <a:spLocks noGrp="1"/>
          </p:cNvSpPr>
          <p:nvPr>
            <p:ph type="sldNum" sz="quarter" idx="12"/>
          </p:nvPr>
        </p:nvSpPr>
        <p:spPr>
          <a:xfrm>
            <a:off x="0" y="6350778"/>
            <a:ext cx="448056" cy="549754"/>
          </a:xfrm>
        </p:spPr>
        <p:txBody>
          <a:bodyPr anchor="ctr"/>
          <a:lstStyle>
            <a:lvl1pPr>
              <a:defRPr>
                <a:solidFill>
                  <a:schemeClr val="bg2">
                    <a:lumMod val="60000"/>
                    <a:lumOff val="40000"/>
                  </a:schemeClr>
                </a:solidFill>
              </a:defRPr>
            </a:lvl1pPr>
          </a:lstStyle>
          <a:p>
            <a:fld id="{B0EB8CF6-47F3-4747-94A2-C5AAF9298AFB}" type="slidenum">
              <a:rPr lang="da-DK" smtClean="0"/>
              <a:pPr/>
              <a:t>‹nr.›</a:t>
            </a:fld>
            <a:endParaRPr lang="da-DK" dirty="0"/>
          </a:p>
        </p:txBody>
      </p:sp>
      <p:sp>
        <p:nvSpPr>
          <p:cNvPr id="27" name="Pladsholder til tekst 13"/>
          <p:cNvSpPr>
            <a:spLocks noGrp="1"/>
          </p:cNvSpPr>
          <p:nvPr>
            <p:ph type="body" sz="quarter" idx="16"/>
          </p:nvPr>
        </p:nvSpPr>
        <p:spPr>
          <a:xfrm>
            <a:off x="383176" y="6495339"/>
            <a:ext cx="5641703" cy="281381"/>
          </a:xfrm>
        </p:spPr>
        <p:txBody>
          <a:bodyPr>
            <a:noAutofit/>
          </a:bodyPr>
          <a:lstStyle>
            <a:lvl1pPr>
              <a:defRPr sz="1400">
                <a:solidFill>
                  <a:schemeClr val="bg2">
                    <a:lumMod val="60000"/>
                    <a:lumOff val="4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1" name="Subtitle 2"/>
          <p:cNvSpPr>
            <a:spLocks noGrp="1"/>
          </p:cNvSpPr>
          <p:nvPr>
            <p:ph type="subTitle" idx="1" hasCustomPrompt="1"/>
          </p:nvPr>
        </p:nvSpPr>
        <p:spPr>
          <a:xfrm>
            <a:off x="383177" y="656175"/>
            <a:ext cx="11471814" cy="394581"/>
          </a:xfrm>
        </p:spPr>
        <p:txBody>
          <a:bodyPr>
            <a:normAutofit/>
          </a:bodyPr>
          <a:lstStyle>
            <a:lvl1pPr marL="0" indent="0" algn="l">
              <a:buNone/>
              <a:defRPr sz="2200" b="0">
                <a:solidFill>
                  <a:schemeClr val="tx1"/>
                </a:solidFill>
                <a:effectLst>
                  <a:outerShdw blurRad="38100" dist="38100" dir="2700000" algn="tl">
                    <a:srgbClr val="000000">
                      <a:alpha val="43137"/>
                    </a:srgb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a:t>
            </a:r>
            <a:endParaRPr lang="en-US" dirty="0"/>
          </a:p>
        </p:txBody>
      </p:sp>
      <p:sp>
        <p:nvSpPr>
          <p:cNvPr id="23" name="Pladsholder til billede 3"/>
          <p:cNvSpPr>
            <a:spLocks noGrp="1"/>
          </p:cNvSpPr>
          <p:nvPr>
            <p:ph type="pic" sz="quarter" idx="19"/>
          </p:nvPr>
        </p:nvSpPr>
        <p:spPr>
          <a:xfrm>
            <a:off x="8167229" y="1083128"/>
            <a:ext cx="3687762" cy="4886325"/>
          </a:xfrm>
          <a:solidFill>
            <a:schemeClr val="tx1">
              <a:alpha val="22000"/>
            </a:schemeClr>
          </a:solidFill>
          <a:ln>
            <a:solidFill>
              <a:schemeClr val="accent3">
                <a:lumMod val="20000"/>
                <a:lumOff val="80000"/>
                <a:alpha val="72000"/>
              </a:schemeClr>
            </a:solidFill>
          </a:ln>
          <a:effectLst>
            <a:outerShdw blurRad="152400" dist="38100" dir="5400000" sx="101000" sy="101000" algn="t" rotWithShape="0">
              <a:prstClr val="black">
                <a:alpha val="58000"/>
              </a:prstClr>
            </a:outerShdw>
          </a:effectLst>
        </p:spPr>
        <p:txBody>
          <a:bodyPr/>
          <a:lstStyle>
            <a:lvl1pPr>
              <a:defRPr>
                <a:solidFill>
                  <a:schemeClr val="tx1"/>
                </a:solidFill>
              </a:defRPr>
            </a:lvl1pPr>
          </a:lstStyle>
          <a:p>
            <a:endParaRPr lang="da-DK" dirty="0"/>
          </a:p>
        </p:txBody>
      </p:sp>
      <p:sp>
        <p:nvSpPr>
          <p:cNvPr id="20" name="Pladsholder til indhold 9"/>
          <p:cNvSpPr>
            <a:spLocks noGrp="1"/>
          </p:cNvSpPr>
          <p:nvPr>
            <p:ph sz="quarter" idx="14" hasCustomPrompt="1"/>
          </p:nvPr>
        </p:nvSpPr>
        <p:spPr>
          <a:xfrm>
            <a:off x="383176" y="1075341"/>
            <a:ext cx="7554641" cy="4880960"/>
          </a:xfrm>
          <a:solidFill>
            <a:srgbClr val="FAFFF0">
              <a:alpha val="15000"/>
            </a:srgbClr>
          </a:solidFill>
          <a:ln>
            <a:solidFill>
              <a:schemeClr val="accent3">
                <a:lumMod val="20000"/>
                <a:lumOff val="80000"/>
                <a:alpha val="63000"/>
              </a:schemeClr>
            </a:solidFill>
          </a:ln>
          <a:effectLst>
            <a:outerShdw blurRad="139700" dist="12700" dir="2700000" sx="101000" sy="101000" algn="tl" rotWithShape="0">
              <a:prstClr val="black">
                <a:alpha val="62000"/>
              </a:prstClr>
            </a:outerShdw>
          </a:effectLst>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smtClean="0"/>
              <a:t>Tekst eller billede her - Klik for redigering</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8" name="Afrundet rektangel 35">
            <a:hlinkClick r:id="" action="ppaction://hlinkshowjump?jump=nextslide" highlightClick="1"/>
          </p:cNvPr>
          <p:cNvSpPr/>
          <p:nvPr userDrawn="1"/>
        </p:nvSpPr>
        <p:spPr>
          <a:xfrm>
            <a:off x="11083287" y="6482287"/>
            <a:ext cx="1038574" cy="305698"/>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chemeClr val="bg1">
                    <a:lumMod val="75000"/>
                    <a:lumOff val="25000"/>
                  </a:schemeClr>
                </a:solidFill>
                <a:latin typeface="Calibri"/>
                <a:cs typeface="Calibri"/>
              </a:rPr>
              <a:t>Næste</a:t>
            </a:r>
            <a:endParaRPr lang="da-DK" sz="1600" dirty="0">
              <a:solidFill>
                <a:schemeClr val="bg1">
                  <a:lumMod val="75000"/>
                  <a:lumOff val="25000"/>
                </a:schemeClr>
              </a:solidFill>
              <a:latin typeface="Calibri"/>
              <a:cs typeface="Calibri"/>
            </a:endParaRPr>
          </a:p>
        </p:txBody>
      </p:sp>
      <p:sp>
        <p:nvSpPr>
          <p:cNvPr id="29" name="Afrundet rektangel 35">
            <a:hlinkClick r:id="" action="ppaction://hlinkshowjump?jump=lastslideviewed" highlightClick="1"/>
          </p:cNvPr>
          <p:cNvSpPr/>
          <p:nvPr userDrawn="1"/>
        </p:nvSpPr>
        <p:spPr>
          <a:xfrm>
            <a:off x="9981628" y="6482185"/>
            <a:ext cx="1038574" cy="305342"/>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rgbClr val="404040"/>
                </a:solidFill>
                <a:latin typeface="Calibri"/>
                <a:cs typeface="Calibri"/>
              </a:rPr>
              <a:t>Tilbage</a:t>
            </a:r>
            <a:endParaRPr lang="da-DK" sz="1600" dirty="0">
              <a:solidFill>
                <a:srgbClr val="404040"/>
              </a:solidFill>
              <a:latin typeface="Calibri"/>
              <a:cs typeface="Calibri"/>
            </a:endParaRPr>
          </a:p>
        </p:txBody>
      </p:sp>
      <p:sp>
        <p:nvSpPr>
          <p:cNvPr id="30" name="Afrundet rektangel 35">
            <a:hlinkClick r:id="rId3" action="ppaction://hlinksldjump" highlightClick="1"/>
          </p:cNvPr>
          <p:cNvSpPr/>
          <p:nvPr userDrawn="1"/>
        </p:nvSpPr>
        <p:spPr>
          <a:xfrm>
            <a:off x="8923035" y="6482185"/>
            <a:ext cx="993783" cy="305345"/>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rgbClr val="404040"/>
                </a:solidFill>
                <a:latin typeface="Calibri"/>
                <a:cs typeface="Calibri"/>
              </a:rPr>
              <a:t>Oversigt</a:t>
            </a:r>
            <a:endParaRPr lang="da-DK" sz="1600" dirty="0">
              <a:solidFill>
                <a:srgbClr val="404040"/>
              </a:solidFill>
              <a:latin typeface="Calibri"/>
              <a:cs typeface="Calibri"/>
            </a:endParaRPr>
          </a:p>
        </p:txBody>
      </p:sp>
      <p:sp>
        <p:nvSpPr>
          <p:cNvPr id="31" name="Afrundet rektangel 35">
            <a:hlinkClick r:id="" action="ppaction://hlinkshowjump?jump=endshow" highlightClick="1"/>
          </p:cNvPr>
          <p:cNvSpPr/>
          <p:nvPr userDrawn="1"/>
        </p:nvSpPr>
        <p:spPr>
          <a:xfrm>
            <a:off x="7854696" y="6482186"/>
            <a:ext cx="1006724" cy="305342"/>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chemeClr val="bg1">
                    <a:lumMod val="75000"/>
                    <a:lumOff val="25000"/>
                  </a:schemeClr>
                </a:solidFill>
                <a:latin typeface="Calibri"/>
                <a:cs typeface="Calibri"/>
              </a:rPr>
              <a:t>Rediger</a:t>
            </a:r>
            <a:endParaRPr lang="da-DK" sz="1600" dirty="0">
              <a:solidFill>
                <a:schemeClr val="bg1">
                  <a:lumMod val="75000"/>
                  <a:lumOff val="25000"/>
                </a:schemeClr>
              </a:solidFill>
              <a:latin typeface="Calibri"/>
              <a:cs typeface="Calibri"/>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 indhold blå (myfreetextures.com)">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Rektangel 24"/>
          <p:cNvSpPr/>
          <p:nvPr userDrawn="1"/>
        </p:nvSpPr>
        <p:spPr>
          <a:xfrm>
            <a:off x="4" y="6428232"/>
            <a:ext cx="12191992" cy="429768"/>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a:effectLst>
            <a:innerShdw blurRad="431800" dist="50800" dir="16200000">
              <a:schemeClr val="bg1"/>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6" name="Rectangle 3"/>
          <p:cNvSpPr/>
          <p:nvPr userDrawn="1"/>
        </p:nvSpPr>
        <p:spPr>
          <a:xfrm>
            <a:off x="0" y="2"/>
            <a:ext cx="12192002" cy="447750"/>
          </a:xfrm>
          <a:prstGeom prst="rect">
            <a:avLst/>
          </a:prstGeom>
          <a:ln w="6350">
            <a:solidFill>
              <a:schemeClr val="tx2">
                <a:lumMod val="10000"/>
              </a:schemeClr>
            </a:solidFill>
          </a:ln>
          <a:effectLst>
            <a:outerShdw blurRad="177800" dist="50800" dir="5400000" sx="101000" sy="101000" algn="tl" rotWithShape="0">
              <a:srgbClr val="000000">
                <a:alpha val="8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5"/>
          <p:cNvSpPr/>
          <p:nvPr userDrawn="1"/>
        </p:nvSpPr>
        <p:spPr>
          <a:xfrm>
            <a:off x="0" y="11342"/>
            <a:ext cx="12191997" cy="436410"/>
          </a:xfrm>
          <a:prstGeom prst="rect">
            <a:avLst/>
          </a:prstGeom>
          <a:gradFill flip="none" rotWithShape="1">
            <a:gsLst>
              <a:gs pos="99000">
                <a:schemeClr val="bg1">
                  <a:lumMod val="57000"/>
                  <a:alpha val="47000"/>
                </a:schemeClr>
              </a:gs>
              <a:gs pos="1000">
                <a:schemeClr val="bg1">
                  <a:lumMod val="65000"/>
                  <a:lumOff val="35000"/>
                  <a:alpha val="22000"/>
                </a:schemeClr>
              </a:gs>
              <a:gs pos="50000">
                <a:schemeClr val="bg1">
                  <a:lumMod val="75000"/>
                  <a:lumOff val="25000"/>
                  <a:alpha val="33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i="1" dirty="0" smtClean="0">
                <a:solidFill>
                  <a:schemeClr val="bg2">
                    <a:lumMod val="50000"/>
                  </a:schemeClr>
                </a:solidFill>
                <a:latin typeface="Calibri" panose="020F0502020204030204" pitchFamily="34" charset="0"/>
              </a:rPr>
              <a:t>OS - LIVSFORTÆLLINGER</a:t>
            </a:r>
            <a:r>
              <a:rPr lang="en-US" sz="2000" i="1" dirty="0" smtClean="0">
                <a:solidFill>
                  <a:schemeClr val="bg2">
                    <a:lumMod val="50000"/>
                  </a:schemeClr>
                </a:solidFill>
                <a:latin typeface="Calibri" panose="020F0502020204030204" pitchFamily="34" charset="0"/>
              </a:rPr>
              <a:t>   </a:t>
            </a:r>
            <a:r>
              <a:rPr lang="en-US" sz="2000" i="1" dirty="0" smtClean="0">
                <a:solidFill>
                  <a:schemeClr val="bg2">
                    <a:lumMod val="75000"/>
                  </a:schemeClr>
                </a:solidFill>
                <a:latin typeface="Calibri" panose="020F0502020204030204" pitchFamily="34" charset="0"/>
              </a:rPr>
              <a:t>.</a:t>
            </a:r>
            <a:endParaRPr lang="en-US" sz="2000" i="1" dirty="0">
              <a:solidFill>
                <a:schemeClr val="bg2">
                  <a:lumMod val="75000"/>
                </a:schemeClr>
              </a:solidFill>
              <a:latin typeface="Calibri" panose="020F0502020204030204" pitchFamily="34" charset="0"/>
            </a:endParaRPr>
          </a:p>
        </p:txBody>
      </p:sp>
      <p:sp>
        <p:nvSpPr>
          <p:cNvPr id="18" name="Footer Placeholder 5"/>
          <p:cNvSpPr>
            <a:spLocks noGrp="1"/>
          </p:cNvSpPr>
          <p:nvPr>
            <p:ph type="ftr" sz="quarter" idx="11"/>
          </p:nvPr>
        </p:nvSpPr>
        <p:spPr>
          <a:xfrm>
            <a:off x="4070139" y="82626"/>
            <a:ext cx="3943152" cy="365125"/>
          </a:xfrm>
          <a:prstGeom prst="rect">
            <a:avLst/>
          </a:prstGeom>
        </p:spPr>
        <p:txBody>
          <a:bodyPr/>
          <a:lstStyle>
            <a:lvl1pPr algn="ctr">
              <a:defRPr sz="2000" b="0" i="1">
                <a:solidFill>
                  <a:schemeClr val="bg2">
                    <a:lumMod val="20000"/>
                    <a:lumOff val="80000"/>
                  </a:schemeClr>
                </a:solidFill>
                <a:latin typeface="Calibri"/>
                <a:cs typeface="Calibri"/>
              </a:defRPr>
            </a:lvl1pPr>
          </a:lstStyle>
          <a:p>
            <a:r>
              <a:rPr lang="en-US" smtClean="0"/>
              <a:t>Dit navn her</a:t>
            </a:r>
            <a:endParaRPr lang="en-US" dirty="0"/>
          </a:p>
        </p:txBody>
      </p:sp>
      <p:sp>
        <p:nvSpPr>
          <p:cNvPr id="19" name="Title 1"/>
          <p:cNvSpPr>
            <a:spLocks noGrp="1"/>
          </p:cNvSpPr>
          <p:nvPr>
            <p:ph type="ctrTitle" hasCustomPrompt="1"/>
          </p:nvPr>
        </p:nvSpPr>
        <p:spPr>
          <a:xfrm>
            <a:off x="150397" y="36077"/>
            <a:ext cx="4460932" cy="439084"/>
          </a:xfrm>
        </p:spPr>
        <p:txBody>
          <a:bodyPr anchor="b" anchorCtr="0">
            <a:noAutofit/>
          </a:bodyPr>
          <a:lstStyle>
            <a:lvl1pPr>
              <a:defRPr sz="2400">
                <a:solidFill>
                  <a:schemeClr val="tx1"/>
                </a:solidFill>
                <a:effectLst/>
              </a:defRPr>
            </a:lvl1pPr>
          </a:lstStyle>
          <a:p>
            <a:r>
              <a:rPr lang="da-DK" dirty="0" smtClean="0"/>
              <a:t>Dit emne</a:t>
            </a:r>
            <a:endParaRPr dirty="0"/>
          </a:p>
        </p:txBody>
      </p:sp>
      <p:sp>
        <p:nvSpPr>
          <p:cNvPr id="13" name="Pladsholder til slidenummer 3"/>
          <p:cNvSpPr>
            <a:spLocks noGrp="1"/>
          </p:cNvSpPr>
          <p:nvPr>
            <p:ph type="sldNum" sz="quarter" idx="12"/>
          </p:nvPr>
        </p:nvSpPr>
        <p:spPr>
          <a:xfrm>
            <a:off x="0" y="6350778"/>
            <a:ext cx="448056" cy="549754"/>
          </a:xfrm>
        </p:spPr>
        <p:txBody>
          <a:bodyPr anchor="ctr"/>
          <a:lstStyle>
            <a:lvl1pPr>
              <a:defRPr>
                <a:solidFill>
                  <a:schemeClr val="bg2">
                    <a:lumMod val="60000"/>
                    <a:lumOff val="40000"/>
                  </a:schemeClr>
                </a:solidFill>
              </a:defRPr>
            </a:lvl1pPr>
          </a:lstStyle>
          <a:p>
            <a:fld id="{B0EB8CF6-47F3-4747-94A2-C5AAF9298AFB}" type="slidenum">
              <a:rPr lang="da-DK" smtClean="0"/>
              <a:pPr/>
              <a:t>‹nr.›</a:t>
            </a:fld>
            <a:endParaRPr lang="da-DK" dirty="0"/>
          </a:p>
        </p:txBody>
      </p:sp>
      <p:sp>
        <p:nvSpPr>
          <p:cNvPr id="27" name="Pladsholder til tekst 13"/>
          <p:cNvSpPr>
            <a:spLocks noGrp="1"/>
          </p:cNvSpPr>
          <p:nvPr>
            <p:ph type="body" sz="quarter" idx="16"/>
          </p:nvPr>
        </p:nvSpPr>
        <p:spPr>
          <a:xfrm>
            <a:off x="383176" y="6495339"/>
            <a:ext cx="5641703" cy="281381"/>
          </a:xfrm>
        </p:spPr>
        <p:txBody>
          <a:bodyPr>
            <a:noAutofit/>
          </a:bodyPr>
          <a:lstStyle>
            <a:lvl1pPr>
              <a:defRPr sz="1400">
                <a:solidFill>
                  <a:schemeClr val="bg2">
                    <a:lumMod val="60000"/>
                    <a:lumOff val="4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1" name="Subtitle 2"/>
          <p:cNvSpPr>
            <a:spLocks noGrp="1"/>
          </p:cNvSpPr>
          <p:nvPr>
            <p:ph type="subTitle" idx="1" hasCustomPrompt="1"/>
          </p:nvPr>
        </p:nvSpPr>
        <p:spPr>
          <a:xfrm>
            <a:off x="383177" y="656175"/>
            <a:ext cx="11471814" cy="394581"/>
          </a:xfrm>
        </p:spPr>
        <p:txBody>
          <a:bodyPr>
            <a:normAutofit/>
          </a:bodyPr>
          <a:lstStyle>
            <a:lvl1pPr marL="0" indent="0" algn="l">
              <a:buNone/>
              <a:defRPr sz="2200" b="0">
                <a:solidFill>
                  <a:schemeClr val="tx1"/>
                </a:solidFill>
                <a:effectLst>
                  <a:outerShdw blurRad="38100" dist="38100" dir="2700000" algn="tl">
                    <a:srgbClr val="000000">
                      <a:alpha val="43137"/>
                    </a:srgb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a:t>
            </a:r>
            <a:endParaRPr lang="en-US" dirty="0"/>
          </a:p>
        </p:txBody>
      </p:sp>
      <p:sp>
        <p:nvSpPr>
          <p:cNvPr id="23" name="Pladsholder til billede 3"/>
          <p:cNvSpPr>
            <a:spLocks noGrp="1"/>
          </p:cNvSpPr>
          <p:nvPr>
            <p:ph type="pic" sz="quarter" idx="19"/>
          </p:nvPr>
        </p:nvSpPr>
        <p:spPr>
          <a:xfrm>
            <a:off x="8167229" y="1083128"/>
            <a:ext cx="3687762" cy="4886325"/>
          </a:xfrm>
          <a:solidFill>
            <a:schemeClr val="tx1">
              <a:alpha val="22000"/>
            </a:schemeClr>
          </a:solidFill>
          <a:ln>
            <a:solidFill>
              <a:schemeClr val="accent3">
                <a:lumMod val="20000"/>
                <a:lumOff val="80000"/>
                <a:alpha val="72000"/>
              </a:schemeClr>
            </a:solidFill>
          </a:ln>
          <a:effectLst>
            <a:outerShdw blurRad="152400" dist="38100" dir="5400000" sx="101000" sy="101000" algn="t" rotWithShape="0">
              <a:prstClr val="black">
                <a:alpha val="58000"/>
              </a:prstClr>
            </a:outerShdw>
          </a:effectLst>
        </p:spPr>
        <p:txBody>
          <a:bodyPr/>
          <a:lstStyle>
            <a:lvl1pPr>
              <a:defRPr>
                <a:solidFill>
                  <a:schemeClr val="tx1"/>
                </a:solidFill>
              </a:defRPr>
            </a:lvl1pPr>
          </a:lstStyle>
          <a:p>
            <a:endParaRPr lang="da-DK" dirty="0"/>
          </a:p>
        </p:txBody>
      </p:sp>
      <p:sp>
        <p:nvSpPr>
          <p:cNvPr id="20" name="Pladsholder til indhold 9"/>
          <p:cNvSpPr>
            <a:spLocks noGrp="1"/>
          </p:cNvSpPr>
          <p:nvPr>
            <p:ph sz="quarter" idx="14" hasCustomPrompt="1"/>
          </p:nvPr>
        </p:nvSpPr>
        <p:spPr>
          <a:xfrm>
            <a:off x="383176" y="1075341"/>
            <a:ext cx="7554641" cy="4880960"/>
          </a:xfrm>
          <a:solidFill>
            <a:srgbClr val="FAFFF0">
              <a:alpha val="15000"/>
            </a:srgbClr>
          </a:solidFill>
          <a:ln>
            <a:solidFill>
              <a:schemeClr val="accent3">
                <a:lumMod val="20000"/>
                <a:lumOff val="80000"/>
                <a:alpha val="63000"/>
              </a:schemeClr>
            </a:solidFill>
          </a:ln>
          <a:effectLst>
            <a:outerShdw blurRad="139700" dist="12700" dir="2700000" sx="101000" sy="101000" algn="tl" rotWithShape="0">
              <a:prstClr val="black">
                <a:alpha val="62000"/>
              </a:prstClr>
            </a:outerShdw>
          </a:effectLst>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smtClean="0"/>
              <a:t>Tekst eller billede her - Klik for redigering</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8" name="Afrundet rektangel 35">
            <a:hlinkClick r:id="" action="ppaction://hlinkshowjump?jump=nextslide" highlightClick="1"/>
          </p:cNvPr>
          <p:cNvSpPr/>
          <p:nvPr userDrawn="1"/>
        </p:nvSpPr>
        <p:spPr>
          <a:xfrm>
            <a:off x="11083287" y="6482287"/>
            <a:ext cx="1038574" cy="305698"/>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chemeClr val="bg1">
                    <a:lumMod val="75000"/>
                    <a:lumOff val="25000"/>
                  </a:schemeClr>
                </a:solidFill>
                <a:latin typeface="Calibri"/>
                <a:cs typeface="Calibri"/>
              </a:rPr>
              <a:t>Næste</a:t>
            </a:r>
            <a:endParaRPr lang="da-DK" sz="1600" dirty="0">
              <a:solidFill>
                <a:schemeClr val="bg1">
                  <a:lumMod val="75000"/>
                  <a:lumOff val="25000"/>
                </a:schemeClr>
              </a:solidFill>
              <a:latin typeface="Calibri"/>
              <a:cs typeface="Calibri"/>
            </a:endParaRPr>
          </a:p>
        </p:txBody>
      </p:sp>
      <p:sp>
        <p:nvSpPr>
          <p:cNvPr id="29" name="Afrundet rektangel 35">
            <a:hlinkClick r:id="" action="ppaction://hlinkshowjump?jump=lastslideviewed" highlightClick="1"/>
          </p:cNvPr>
          <p:cNvSpPr/>
          <p:nvPr userDrawn="1"/>
        </p:nvSpPr>
        <p:spPr>
          <a:xfrm>
            <a:off x="9981628" y="6482185"/>
            <a:ext cx="1038574" cy="305342"/>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rgbClr val="404040"/>
                </a:solidFill>
                <a:latin typeface="Calibri"/>
                <a:cs typeface="Calibri"/>
              </a:rPr>
              <a:t>Tilbage</a:t>
            </a:r>
            <a:endParaRPr lang="da-DK" sz="1600" dirty="0">
              <a:solidFill>
                <a:srgbClr val="404040"/>
              </a:solidFill>
              <a:latin typeface="Calibri"/>
              <a:cs typeface="Calibri"/>
            </a:endParaRPr>
          </a:p>
        </p:txBody>
      </p:sp>
      <p:sp>
        <p:nvSpPr>
          <p:cNvPr id="30" name="Afrundet rektangel 35">
            <a:hlinkClick r:id="rId3" action="ppaction://hlinksldjump" highlightClick="1"/>
          </p:cNvPr>
          <p:cNvSpPr/>
          <p:nvPr userDrawn="1"/>
        </p:nvSpPr>
        <p:spPr>
          <a:xfrm>
            <a:off x="8923035" y="6482185"/>
            <a:ext cx="993783" cy="305345"/>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rgbClr val="404040"/>
                </a:solidFill>
                <a:latin typeface="Calibri"/>
                <a:cs typeface="Calibri"/>
              </a:rPr>
              <a:t>Oversigt</a:t>
            </a:r>
            <a:endParaRPr lang="da-DK" sz="1600" dirty="0">
              <a:solidFill>
                <a:srgbClr val="404040"/>
              </a:solidFill>
              <a:latin typeface="Calibri"/>
              <a:cs typeface="Calibri"/>
            </a:endParaRPr>
          </a:p>
        </p:txBody>
      </p:sp>
      <p:sp>
        <p:nvSpPr>
          <p:cNvPr id="31" name="Afrundet rektangel 35">
            <a:hlinkClick r:id="" action="ppaction://hlinkshowjump?jump=endshow" highlightClick="1"/>
          </p:cNvPr>
          <p:cNvSpPr/>
          <p:nvPr userDrawn="1"/>
        </p:nvSpPr>
        <p:spPr>
          <a:xfrm>
            <a:off x="7854696" y="6482186"/>
            <a:ext cx="1006724" cy="305342"/>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chemeClr val="bg1">
                    <a:lumMod val="75000"/>
                    <a:lumOff val="25000"/>
                  </a:schemeClr>
                </a:solidFill>
                <a:latin typeface="Calibri"/>
                <a:cs typeface="Calibri"/>
              </a:rPr>
              <a:t>Rediger</a:t>
            </a:r>
            <a:endParaRPr lang="da-DK" sz="1600" dirty="0">
              <a:solidFill>
                <a:schemeClr val="bg1">
                  <a:lumMod val="75000"/>
                  <a:lumOff val="25000"/>
                </a:schemeClr>
              </a:solidFill>
              <a:latin typeface="Calibri"/>
              <a:cs typeface="Calibri"/>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x indhold (myfreetextures.com)">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Rektangel 24"/>
          <p:cNvSpPr/>
          <p:nvPr userDrawn="1"/>
        </p:nvSpPr>
        <p:spPr>
          <a:xfrm>
            <a:off x="4" y="6428232"/>
            <a:ext cx="12191992" cy="429768"/>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a:effectLst>
            <a:innerShdw blurRad="431800" dist="50800" dir="16200000">
              <a:schemeClr val="bg1"/>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6" name="Rectangle 3"/>
          <p:cNvSpPr/>
          <p:nvPr userDrawn="1"/>
        </p:nvSpPr>
        <p:spPr>
          <a:xfrm>
            <a:off x="0" y="2"/>
            <a:ext cx="12192002" cy="447750"/>
          </a:xfrm>
          <a:prstGeom prst="rect">
            <a:avLst/>
          </a:prstGeom>
          <a:ln w="6350">
            <a:solidFill>
              <a:schemeClr val="tx2">
                <a:lumMod val="10000"/>
              </a:schemeClr>
            </a:solidFill>
          </a:ln>
          <a:effectLst>
            <a:outerShdw blurRad="177800" dist="50800" dir="5400000" sx="101000" sy="101000" algn="tl" rotWithShape="0">
              <a:srgbClr val="000000">
                <a:alpha val="8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5"/>
          <p:cNvSpPr/>
          <p:nvPr userDrawn="1"/>
        </p:nvSpPr>
        <p:spPr>
          <a:xfrm>
            <a:off x="0" y="11342"/>
            <a:ext cx="12191997" cy="436410"/>
          </a:xfrm>
          <a:prstGeom prst="rect">
            <a:avLst/>
          </a:prstGeom>
          <a:gradFill flip="none" rotWithShape="1">
            <a:gsLst>
              <a:gs pos="99000">
                <a:schemeClr val="bg1">
                  <a:lumMod val="57000"/>
                  <a:alpha val="47000"/>
                </a:schemeClr>
              </a:gs>
              <a:gs pos="1000">
                <a:schemeClr val="bg1">
                  <a:lumMod val="65000"/>
                  <a:lumOff val="35000"/>
                  <a:alpha val="22000"/>
                </a:schemeClr>
              </a:gs>
              <a:gs pos="50000">
                <a:schemeClr val="bg1">
                  <a:lumMod val="75000"/>
                  <a:lumOff val="25000"/>
                  <a:alpha val="33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i="1" dirty="0" smtClean="0">
                <a:solidFill>
                  <a:schemeClr val="bg2">
                    <a:lumMod val="50000"/>
                  </a:schemeClr>
                </a:solidFill>
                <a:latin typeface="Calibri" panose="020F0502020204030204" pitchFamily="34" charset="0"/>
              </a:rPr>
              <a:t>OS - LIVSFORTÆLLINGER</a:t>
            </a:r>
            <a:r>
              <a:rPr lang="en-US" sz="2000" i="1" dirty="0" smtClean="0">
                <a:solidFill>
                  <a:schemeClr val="bg2">
                    <a:lumMod val="50000"/>
                  </a:schemeClr>
                </a:solidFill>
                <a:latin typeface="Calibri" panose="020F0502020204030204" pitchFamily="34" charset="0"/>
              </a:rPr>
              <a:t>   </a:t>
            </a:r>
            <a:r>
              <a:rPr lang="en-US" sz="2000" i="1" dirty="0" smtClean="0">
                <a:solidFill>
                  <a:schemeClr val="accent1">
                    <a:lumMod val="50000"/>
                  </a:schemeClr>
                </a:solidFill>
                <a:latin typeface="Calibri" panose="020F0502020204030204" pitchFamily="34" charset="0"/>
              </a:rPr>
              <a:t>.</a:t>
            </a:r>
            <a:endParaRPr lang="en-US" sz="2000" i="1" dirty="0">
              <a:solidFill>
                <a:schemeClr val="accent1">
                  <a:lumMod val="50000"/>
                </a:schemeClr>
              </a:solidFill>
              <a:latin typeface="Calibri" panose="020F0502020204030204" pitchFamily="34" charset="0"/>
            </a:endParaRPr>
          </a:p>
        </p:txBody>
      </p:sp>
      <p:sp>
        <p:nvSpPr>
          <p:cNvPr id="18" name="Footer Placeholder 5"/>
          <p:cNvSpPr>
            <a:spLocks noGrp="1"/>
          </p:cNvSpPr>
          <p:nvPr>
            <p:ph type="ftr" sz="quarter" idx="11"/>
          </p:nvPr>
        </p:nvSpPr>
        <p:spPr>
          <a:xfrm>
            <a:off x="4070139" y="82626"/>
            <a:ext cx="3943152" cy="365125"/>
          </a:xfrm>
          <a:prstGeom prst="rect">
            <a:avLst/>
          </a:prstGeom>
        </p:spPr>
        <p:txBody>
          <a:bodyPr/>
          <a:lstStyle>
            <a:lvl1pPr algn="ctr">
              <a:defRPr sz="2000" b="0" i="1">
                <a:solidFill>
                  <a:schemeClr val="bg2">
                    <a:lumMod val="20000"/>
                    <a:lumOff val="80000"/>
                  </a:schemeClr>
                </a:solidFill>
                <a:latin typeface="Calibri"/>
                <a:cs typeface="Calibri"/>
              </a:defRPr>
            </a:lvl1pPr>
          </a:lstStyle>
          <a:p>
            <a:r>
              <a:rPr lang="en-US" smtClean="0"/>
              <a:t>Dit navn her</a:t>
            </a:r>
            <a:endParaRPr lang="en-US" dirty="0"/>
          </a:p>
        </p:txBody>
      </p:sp>
      <p:sp>
        <p:nvSpPr>
          <p:cNvPr id="19" name="Title 1"/>
          <p:cNvSpPr>
            <a:spLocks noGrp="1"/>
          </p:cNvSpPr>
          <p:nvPr>
            <p:ph type="ctrTitle" hasCustomPrompt="1"/>
          </p:nvPr>
        </p:nvSpPr>
        <p:spPr>
          <a:xfrm>
            <a:off x="150397" y="45602"/>
            <a:ext cx="4460932" cy="439084"/>
          </a:xfrm>
        </p:spPr>
        <p:txBody>
          <a:bodyPr anchor="b" anchorCtr="0">
            <a:noAutofit/>
          </a:bodyPr>
          <a:lstStyle>
            <a:lvl1pPr>
              <a:defRPr sz="2400">
                <a:solidFill>
                  <a:schemeClr val="tx1"/>
                </a:solidFill>
                <a:effectLst/>
              </a:defRPr>
            </a:lvl1pPr>
          </a:lstStyle>
          <a:p>
            <a:r>
              <a:rPr lang="da-DK" dirty="0" smtClean="0"/>
              <a:t>Dit Emne</a:t>
            </a:r>
            <a:endParaRPr dirty="0"/>
          </a:p>
        </p:txBody>
      </p:sp>
      <p:sp>
        <p:nvSpPr>
          <p:cNvPr id="13" name="Pladsholder til slidenummer 3"/>
          <p:cNvSpPr>
            <a:spLocks noGrp="1"/>
          </p:cNvSpPr>
          <p:nvPr>
            <p:ph type="sldNum" sz="quarter" idx="12"/>
          </p:nvPr>
        </p:nvSpPr>
        <p:spPr>
          <a:xfrm>
            <a:off x="0" y="6350778"/>
            <a:ext cx="448056" cy="549754"/>
          </a:xfrm>
        </p:spPr>
        <p:txBody>
          <a:bodyPr anchor="ctr"/>
          <a:lstStyle>
            <a:lvl1pPr>
              <a:defRPr>
                <a:solidFill>
                  <a:schemeClr val="bg2">
                    <a:lumMod val="60000"/>
                    <a:lumOff val="40000"/>
                  </a:schemeClr>
                </a:solidFill>
              </a:defRPr>
            </a:lvl1pPr>
          </a:lstStyle>
          <a:p>
            <a:fld id="{B0EB8CF6-47F3-4747-94A2-C5AAF9298AFB}" type="slidenum">
              <a:rPr lang="da-DK" smtClean="0"/>
              <a:pPr/>
              <a:t>‹nr.›</a:t>
            </a:fld>
            <a:endParaRPr lang="da-DK" dirty="0"/>
          </a:p>
        </p:txBody>
      </p:sp>
      <p:sp>
        <p:nvSpPr>
          <p:cNvPr id="27" name="Pladsholder til tekst 13"/>
          <p:cNvSpPr>
            <a:spLocks noGrp="1"/>
          </p:cNvSpPr>
          <p:nvPr>
            <p:ph type="body" sz="quarter" idx="16"/>
          </p:nvPr>
        </p:nvSpPr>
        <p:spPr>
          <a:xfrm>
            <a:off x="383176" y="6495339"/>
            <a:ext cx="5641703" cy="281381"/>
          </a:xfrm>
        </p:spPr>
        <p:txBody>
          <a:bodyPr>
            <a:noAutofit/>
          </a:bodyPr>
          <a:lstStyle>
            <a:lvl1pPr>
              <a:defRPr sz="1400">
                <a:solidFill>
                  <a:schemeClr val="bg2">
                    <a:lumMod val="60000"/>
                    <a:lumOff val="40000"/>
                  </a:schemeClr>
                </a:solidFill>
                <a:latin typeface="Calibri" panose="020F0502020204030204" pitchFamily="34" charset="0"/>
              </a:defRPr>
            </a:lvl1pPr>
            <a:lvl2pPr>
              <a:defRPr sz="1400"/>
            </a:lvl2pPr>
            <a:lvl3pPr>
              <a:defRPr sz="1400"/>
            </a:lvl3pPr>
            <a:lvl4pPr>
              <a:defRPr sz="1400"/>
            </a:lvl4pPr>
            <a:lvl5pPr>
              <a:defRPr sz="1400"/>
            </a:lvl5pPr>
          </a:lstStyle>
          <a:p>
            <a:pPr lvl="0"/>
            <a:r>
              <a:rPr lang="da-DK" dirty="0" smtClean="0"/>
              <a:t>Klik for at redigere i master</a:t>
            </a:r>
            <a:endParaRPr lang="da-DK" dirty="0"/>
          </a:p>
        </p:txBody>
      </p:sp>
      <p:sp>
        <p:nvSpPr>
          <p:cNvPr id="21" name="Subtitle 2"/>
          <p:cNvSpPr>
            <a:spLocks noGrp="1"/>
          </p:cNvSpPr>
          <p:nvPr>
            <p:ph type="subTitle" idx="1" hasCustomPrompt="1"/>
          </p:nvPr>
        </p:nvSpPr>
        <p:spPr>
          <a:xfrm>
            <a:off x="305808" y="632562"/>
            <a:ext cx="11471814" cy="394581"/>
          </a:xfrm>
        </p:spPr>
        <p:txBody>
          <a:bodyPr>
            <a:noAutofit/>
          </a:bodyPr>
          <a:lstStyle>
            <a:lvl1pPr marL="0" indent="0" algn="l">
              <a:buNone/>
              <a:defRPr sz="2400" b="0">
                <a:solidFill>
                  <a:schemeClr val="bg2"/>
                </a:solidFill>
                <a:effectLst>
                  <a:outerShdw blurRad="38100" dist="38100" dir="2700000" algn="tl">
                    <a:srgbClr val="000000">
                      <a:alpha val="43137"/>
                    </a:srgb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smtClean="0"/>
              <a:t>Din overskrift</a:t>
            </a:r>
            <a:endParaRPr lang="en-US" dirty="0"/>
          </a:p>
        </p:txBody>
      </p:sp>
      <p:sp>
        <p:nvSpPr>
          <p:cNvPr id="23" name="Pladsholder til billede 3"/>
          <p:cNvSpPr>
            <a:spLocks noGrp="1"/>
          </p:cNvSpPr>
          <p:nvPr>
            <p:ph type="pic" sz="quarter" idx="19"/>
          </p:nvPr>
        </p:nvSpPr>
        <p:spPr>
          <a:xfrm>
            <a:off x="8167229" y="1083128"/>
            <a:ext cx="3687762" cy="4886325"/>
          </a:xfrm>
          <a:solidFill>
            <a:schemeClr val="accent1">
              <a:lumMod val="40000"/>
              <a:lumOff val="60000"/>
              <a:alpha val="37000"/>
            </a:schemeClr>
          </a:solidFill>
          <a:ln>
            <a:solidFill>
              <a:schemeClr val="bg2">
                <a:lumMod val="20000"/>
                <a:lumOff val="80000"/>
              </a:schemeClr>
            </a:solidFill>
          </a:ln>
          <a:effectLst>
            <a:outerShdw blurRad="152400" dist="38100" dir="5400000" sx="101000" sy="101000" algn="t" rotWithShape="0">
              <a:prstClr val="black">
                <a:alpha val="58000"/>
              </a:prstClr>
            </a:outerShdw>
          </a:effectLst>
        </p:spPr>
        <p:txBody>
          <a:bodyPr/>
          <a:lstStyle>
            <a:lvl1pPr>
              <a:defRPr>
                <a:solidFill>
                  <a:schemeClr val="bg2">
                    <a:lumMod val="50000"/>
                  </a:schemeClr>
                </a:solidFill>
              </a:defRPr>
            </a:lvl1pPr>
          </a:lstStyle>
          <a:p>
            <a:endParaRPr lang="da-DK" dirty="0"/>
          </a:p>
        </p:txBody>
      </p:sp>
      <p:sp>
        <p:nvSpPr>
          <p:cNvPr id="20" name="Pladsholder til indhold 9"/>
          <p:cNvSpPr>
            <a:spLocks noGrp="1"/>
          </p:cNvSpPr>
          <p:nvPr>
            <p:ph sz="quarter" idx="14" hasCustomPrompt="1"/>
          </p:nvPr>
        </p:nvSpPr>
        <p:spPr>
          <a:xfrm>
            <a:off x="383176" y="1075341"/>
            <a:ext cx="7554641" cy="4880960"/>
          </a:xfrm>
          <a:solidFill>
            <a:schemeClr val="accent1">
              <a:lumMod val="40000"/>
              <a:lumOff val="60000"/>
              <a:alpha val="37000"/>
            </a:schemeClr>
          </a:solidFill>
          <a:ln>
            <a:solidFill>
              <a:schemeClr val="bg2">
                <a:lumMod val="20000"/>
                <a:lumOff val="80000"/>
              </a:schemeClr>
            </a:solidFill>
          </a:ln>
          <a:effectLst>
            <a:outerShdw blurRad="139700" dist="12700" dir="2700000" sx="101000" sy="101000" algn="tl" rotWithShape="0">
              <a:prstClr val="black">
                <a:alpha val="62000"/>
              </a:prstClr>
            </a:outerShdw>
          </a:effectLst>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da-DK" dirty="0" smtClean="0"/>
              <a:t>Tekst eller billede her - Klik for redigering</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28" name="Afrundet rektangel 35">
            <a:hlinkClick r:id="" action="ppaction://hlinkshowjump?jump=nextslide" highlightClick="1"/>
          </p:cNvPr>
          <p:cNvSpPr/>
          <p:nvPr userDrawn="1"/>
        </p:nvSpPr>
        <p:spPr>
          <a:xfrm>
            <a:off x="11083287" y="6482287"/>
            <a:ext cx="1038574" cy="305698"/>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chemeClr val="bg1">
                    <a:lumMod val="75000"/>
                    <a:lumOff val="25000"/>
                  </a:schemeClr>
                </a:solidFill>
                <a:latin typeface="Calibri"/>
                <a:cs typeface="Calibri"/>
              </a:rPr>
              <a:t>Næste</a:t>
            </a:r>
            <a:endParaRPr lang="da-DK" sz="1600" dirty="0">
              <a:solidFill>
                <a:schemeClr val="bg1">
                  <a:lumMod val="75000"/>
                  <a:lumOff val="25000"/>
                </a:schemeClr>
              </a:solidFill>
              <a:latin typeface="Calibri"/>
              <a:cs typeface="Calibri"/>
            </a:endParaRPr>
          </a:p>
        </p:txBody>
      </p:sp>
      <p:sp>
        <p:nvSpPr>
          <p:cNvPr id="29" name="Afrundet rektangel 35">
            <a:hlinkClick r:id="" action="ppaction://hlinkshowjump?jump=lastslideviewed" highlightClick="1"/>
          </p:cNvPr>
          <p:cNvSpPr/>
          <p:nvPr userDrawn="1"/>
        </p:nvSpPr>
        <p:spPr>
          <a:xfrm>
            <a:off x="9981628" y="6482185"/>
            <a:ext cx="1038574" cy="305342"/>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rgbClr val="404040"/>
                </a:solidFill>
                <a:latin typeface="Calibri"/>
                <a:cs typeface="Calibri"/>
              </a:rPr>
              <a:t>Tilbage</a:t>
            </a:r>
            <a:endParaRPr lang="da-DK" sz="1600" dirty="0">
              <a:solidFill>
                <a:srgbClr val="404040"/>
              </a:solidFill>
              <a:latin typeface="Calibri"/>
              <a:cs typeface="Calibri"/>
            </a:endParaRPr>
          </a:p>
        </p:txBody>
      </p:sp>
      <p:sp>
        <p:nvSpPr>
          <p:cNvPr id="30" name="Afrundet rektangel 35">
            <a:hlinkClick r:id="rId3" action="ppaction://hlinksldjump" highlightClick="1"/>
          </p:cNvPr>
          <p:cNvSpPr/>
          <p:nvPr userDrawn="1"/>
        </p:nvSpPr>
        <p:spPr>
          <a:xfrm>
            <a:off x="8923035" y="6482185"/>
            <a:ext cx="993783" cy="305345"/>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rgbClr val="404040"/>
                </a:solidFill>
                <a:latin typeface="Calibri"/>
                <a:cs typeface="Calibri"/>
              </a:rPr>
              <a:t>Oversigt</a:t>
            </a:r>
            <a:endParaRPr lang="da-DK" sz="1600" dirty="0">
              <a:solidFill>
                <a:srgbClr val="404040"/>
              </a:solidFill>
              <a:latin typeface="Calibri"/>
              <a:cs typeface="Calibri"/>
            </a:endParaRPr>
          </a:p>
        </p:txBody>
      </p:sp>
      <p:sp>
        <p:nvSpPr>
          <p:cNvPr id="31" name="Afrundet rektangel 35">
            <a:hlinkClick r:id="" action="ppaction://hlinkshowjump?jump=endshow" highlightClick="1"/>
          </p:cNvPr>
          <p:cNvSpPr/>
          <p:nvPr userDrawn="1"/>
        </p:nvSpPr>
        <p:spPr>
          <a:xfrm>
            <a:off x="7854696" y="6482186"/>
            <a:ext cx="1006724" cy="305342"/>
          </a:xfrm>
          <a:prstGeom prst="roundRect">
            <a:avLst/>
          </a:prstGeom>
          <a:solidFill>
            <a:schemeClr val="bg2">
              <a:lumMod val="20000"/>
              <a:lumOff val="80000"/>
            </a:schemeClr>
          </a:solidFill>
          <a:ln>
            <a:solidFill>
              <a:schemeClr val="bg1">
                <a:lumMod val="85000"/>
                <a:lumOff val="15000"/>
              </a:schemeClr>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da-DK" sz="1600" dirty="0" smtClean="0">
                <a:solidFill>
                  <a:schemeClr val="bg1">
                    <a:lumMod val="75000"/>
                    <a:lumOff val="25000"/>
                  </a:schemeClr>
                </a:solidFill>
                <a:latin typeface="Calibri"/>
                <a:cs typeface="Calibri"/>
              </a:rPr>
              <a:t>Rediger</a:t>
            </a:r>
            <a:endParaRPr lang="da-DK" sz="1600" dirty="0">
              <a:solidFill>
                <a:schemeClr val="bg1">
                  <a:lumMod val="75000"/>
                  <a:lumOff val="25000"/>
                </a:schemeClr>
              </a:solidFill>
              <a:latin typeface="Calibri"/>
              <a:cs typeface="Calibri"/>
            </a:endParaRPr>
          </a:p>
        </p:txBody>
      </p:sp>
    </p:spTree>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01" Type="http://schemas.openxmlformats.org/officeDocument/2006/relationships/slideLayout" Target="../slideLayouts/slideLayout101.xml"/><Relationship Id="rId102" Type="http://schemas.openxmlformats.org/officeDocument/2006/relationships/slideLayout" Target="../slideLayouts/slideLayout102.xml"/><Relationship Id="rId103" Type="http://schemas.openxmlformats.org/officeDocument/2006/relationships/theme" Target="../theme/theme1.xml"/><Relationship Id="rId104" Type="http://schemas.openxmlformats.org/officeDocument/2006/relationships/image" Target="../media/image1.jpg"/><Relationship Id="rId105" Type="http://schemas.openxmlformats.org/officeDocument/2006/relationships/slide" Target="../slides/slid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slideLayout" Target="../slideLayouts/slideLayout95.xml"/><Relationship Id="rId96" Type="http://schemas.openxmlformats.org/officeDocument/2006/relationships/slideLayout" Target="../slideLayouts/slideLayout96.xml"/><Relationship Id="rId97" Type="http://schemas.openxmlformats.org/officeDocument/2006/relationships/slideLayout" Target="../slideLayouts/slideLayout97.xml"/><Relationship Id="rId98" Type="http://schemas.openxmlformats.org/officeDocument/2006/relationships/slideLayout" Target="../slideLayouts/slideLayout98.xml"/><Relationship Id="rId99" Type="http://schemas.openxmlformats.org/officeDocument/2006/relationships/slideLayout" Target="../slideLayouts/slideLayout9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100" Type="http://schemas.openxmlformats.org/officeDocument/2006/relationships/slideLayout" Target="../slideLayouts/slideLayout100.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4">
            <a:lum/>
          </a:blip>
          <a:srcRect/>
          <a:stretch>
            <a:fillRect/>
          </a:stretch>
        </a:blip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27001" y="0"/>
            <a:ext cx="4776075" cy="338667"/>
          </a:xfrm>
          <a:prstGeom prst="rect">
            <a:avLst/>
          </a:prstGeom>
        </p:spPr>
        <p:txBody>
          <a:bodyPr vert="horz" lIns="91440" tIns="45720" rIns="91440" bIns="45720" rtlCol="0" anchor="ctr">
            <a:normAutofit/>
          </a:bodyPr>
          <a:lstStyle/>
          <a:p>
            <a:endParaRPr lang="da-DK" dirty="0"/>
          </a:p>
        </p:txBody>
      </p:sp>
      <p:sp>
        <p:nvSpPr>
          <p:cNvPr id="3" name="Pladsholder til tekst 2"/>
          <p:cNvSpPr>
            <a:spLocks noGrp="1"/>
          </p:cNvSpPr>
          <p:nvPr>
            <p:ph type="body" idx="1"/>
          </p:nvPr>
        </p:nvSpPr>
        <p:spPr>
          <a:xfrm>
            <a:off x="245533" y="538691"/>
            <a:ext cx="4329164" cy="5540376"/>
          </a:xfrm>
          <a:prstGeom prst="rect">
            <a:avLst/>
          </a:prstGeom>
        </p:spPr>
        <p:txBody>
          <a:bodyPr vert="horz" lIns="91440" tIns="45720" rIns="91440" bIns="45720" rtlCol="0">
            <a:norm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5" name="Footer Placeholder 4"/>
          <p:cNvSpPr>
            <a:spLocks noGrp="1"/>
          </p:cNvSpPr>
          <p:nvPr>
            <p:ph type="ftr" sz="quarter" idx="3"/>
          </p:nvPr>
        </p:nvSpPr>
        <p:spPr>
          <a:xfrm>
            <a:off x="3895399" y="-7883"/>
            <a:ext cx="4401202" cy="365125"/>
          </a:xfrm>
          <a:prstGeom prst="rect">
            <a:avLst/>
          </a:prstGeom>
        </p:spPr>
        <p:txBody>
          <a:bodyPr vert="horz" lIns="91440" tIns="45720" rIns="91440" bIns="45720" rtlCol="0" anchor="ctr"/>
          <a:lstStyle>
            <a:lvl1pPr algn="ctr">
              <a:defRPr sz="2000" i="1">
                <a:solidFill>
                  <a:schemeClr val="bg2"/>
                </a:solidFill>
              </a:defRPr>
            </a:lvl1pPr>
          </a:lstStyle>
          <a:p>
            <a:r>
              <a:rPr lang="en-US" smtClean="0"/>
              <a:t>Dit navn her</a:t>
            </a:r>
            <a:endParaRPr lang="en-US" dirty="0"/>
          </a:p>
        </p:txBody>
      </p:sp>
      <p:sp>
        <p:nvSpPr>
          <p:cNvPr id="11" name="Slide Number Placeholder 6"/>
          <p:cNvSpPr>
            <a:spLocks noGrp="1"/>
          </p:cNvSpPr>
          <p:nvPr>
            <p:ph type="sldNum" sz="quarter" idx="4"/>
          </p:nvPr>
        </p:nvSpPr>
        <p:spPr>
          <a:xfrm>
            <a:off x="-635" y="6559546"/>
            <a:ext cx="429260" cy="382159"/>
          </a:xfrm>
          <a:prstGeom prst="rect">
            <a:avLst/>
          </a:prstGeom>
        </p:spPr>
        <p:txBody>
          <a:bodyPr lIns="121917" tIns="60958" rIns="121917" bIns="60958"/>
          <a:lstStyle>
            <a:lvl1pPr>
              <a:defRPr sz="800">
                <a:solidFill>
                  <a:schemeClr val="tx2">
                    <a:lumMod val="40000"/>
                    <a:lumOff val="60000"/>
                  </a:schemeClr>
                </a:solidFill>
              </a:defRPr>
            </a:lvl1pPr>
          </a:lstStyle>
          <a:p>
            <a:fld id="{430841EC-99BE-4340-888E-D714765BA307}" type="slidenum">
              <a:rPr lang="en-US" smtClean="0"/>
              <a:pPr/>
              <a:t>‹nr.›</a:t>
            </a:fld>
            <a:endParaRPr lang="en-US" dirty="0"/>
          </a:p>
        </p:txBody>
      </p:sp>
      <p:sp>
        <p:nvSpPr>
          <p:cNvPr id="24" name="Snip Single Corner Rectangle 17"/>
          <p:cNvSpPr/>
          <p:nvPr userDrawn="1"/>
        </p:nvSpPr>
        <p:spPr>
          <a:xfrm flipH="1">
            <a:off x="0" y="6511636"/>
            <a:ext cx="12192000" cy="346364"/>
          </a:xfrm>
          <a:prstGeom prst="snip1Rect">
            <a:avLst>
              <a:gd name="adj" fmla="val 0"/>
            </a:avLst>
          </a:prstGeom>
          <a:gradFill>
            <a:gsLst>
              <a:gs pos="0">
                <a:srgbClr val="D6DCE5"/>
              </a:gs>
              <a:gs pos="48000">
                <a:schemeClr val="bg1"/>
              </a:gs>
              <a:gs pos="3000">
                <a:srgbClr val="E5EDF7"/>
              </a:gs>
            </a:gsLst>
          </a:gradFill>
          <a:ln>
            <a:noFill/>
          </a:ln>
          <a:effectLst>
            <a:innerShdw blurRad="76200" dist="25400" dir="18720000">
              <a:srgbClr val="000000">
                <a:alpha val="32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Afrundet rektangel 25">
            <a:hlinkClick r:id="" action="ppaction://hlinkshowjump?jump=endshow"/>
          </p:cNvPr>
          <p:cNvSpPr/>
          <p:nvPr userDrawn="1"/>
        </p:nvSpPr>
        <p:spPr>
          <a:xfrm>
            <a:off x="8084681" y="6527231"/>
            <a:ext cx="1030104" cy="301652"/>
          </a:xfrm>
          <a:prstGeom prst="roundRect">
            <a:avLst/>
          </a:prstGeom>
          <a:gradFill>
            <a:gsLst>
              <a:gs pos="100000">
                <a:schemeClr val="bg2"/>
              </a:gs>
              <a:gs pos="34000">
                <a:srgbClr val="F3F3F3"/>
              </a:gs>
              <a:gs pos="65000">
                <a:schemeClr val="bg1"/>
              </a:gs>
              <a:gs pos="0">
                <a:schemeClr val="tx2">
                  <a:lumMod val="20000"/>
                  <a:lumOff val="80000"/>
                </a:schemeClr>
              </a:gs>
            </a:gsLst>
          </a:gradFill>
          <a:ln>
            <a:solidFill>
              <a:schemeClr val="bg1">
                <a:lumMod val="50000"/>
              </a:schemeClr>
            </a:solidFill>
          </a:ln>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1800" dirty="0" smtClean="0">
                <a:solidFill>
                  <a:schemeClr val="tx1">
                    <a:lumMod val="95000"/>
                    <a:lumOff val="5000"/>
                  </a:schemeClr>
                </a:solidFill>
              </a:rPr>
              <a:t>Rediger</a:t>
            </a:r>
            <a:endParaRPr lang="da-DK" sz="1800" dirty="0">
              <a:solidFill>
                <a:schemeClr val="tx1">
                  <a:lumMod val="95000"/>
                  <a:lumOff val="5000"/>
                </a:schemeClr>
              </a:solidFill>
            </a:endParaRPr>
          </a:p>
        </p:txBody>
      </p:sp>
      <p:sp>
        <p:nvSpPr>
          <p:cNvPr id="26" name="Afrundet rektangel 25">
            <a:hlinkClick r:id="rId105" action="ppaction://hlinksldjump"/>
          </p:cNvPr>
          <p:cNvSpPr/>
          <p:nvPr userDrawn="1"/>
        </p:nvSpPr>
        <p:spPr>
          <a:xfrm>
            <a:off x="9133711" y="6527231"/>
            <a:ext cx="986596" cy="301652"/>
          </a:xfrm>
          <a:prstGeom prst="roundRect">
            <a:avLst/>
          </a:prstGeom>
          <a:gradFill>
            <a:gsLst>
              <a:gs pos="100000">
                <a:schemeClr val="bg2"/>
              </a:gs>
              <a:gs pos="34000">
                <a:srgbClr val="F3F3F3"/>
              </a:gs>
              <a:gs pos="65000">
                <a:schemeClr val="bg1"/>
              </a:gs>
              <a:gs pos="0">
                <a:schemeClr val="tx2">
                  <a:lumMod val="20000"/>
                  <a:lumOff val="80000"/>
                </a:schemeClr>
              </a:gs>
            </a:gsLst>
          </a:gradFill>
          <a:ln>
            <a:solidFill>
              <a:schemeClr val="bg1">
                <a:lumMod val="50000"/>
              </a:schemeClr>
            </a:solidFill>
          </a:ln>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1800" dirty="0" smtClean="0">
                <a:solidFill>
                  <a:schemeClr val="tx1">
                    <a:lumMod val="95000"/>
                    <a:lumOff val="5000"/>
                  </a:schemeClr>
                </a:solidFill>
              </a:rPr>
              <a:t>Oversigt</a:t>
            </a:r>
            <a:endParaRPr lang="da-DK" sz="1800" dirty="0">
              <a:solidFill>
                <a:schemeClr val="tx1">
                  <a:lumMod val="95000"/>
                  <a:lumOff val="5000"/>
                </a:schemeClr>
              </a:solidFill>
            </a:endParaRPr>
          </a:p>
        </p:txBody>
      </p:sp>
      <p:sp>
        <p:nvSpPr>
          <p:cNvPr id="27" name="Afrundet rektangel 26">
            <a:hlinkClick r:id="" action="ppaction://hlinkshowjump?jump=nextslide"/>
          </p:cNvPr>
          <p:cNvSpPr/>
          <p:nvPr userDrawn="1"/>
        </p:nvSpPr>
        <p:spPr>
          <a:xfrm>
            <a:off x="10138698" y="6527231"/>
            <a:ext cx="992293" cy="301652"/>
          </a:xfrm>
          <a:prstGeom prst="roundRect">
            <a:avLst/>
          </a:prstGeom>
          <a:gradFill>
            <a:gsLst>
              <a:gs pos="100000">
                <a:schemeClr val="bg2"/>
              </a:gs>
              <a:gs pos="34000">
                <a:srgbClr val="F3F3F3"/>
              </a:gs>
              <a:gs pos="65000">
                <a:schemeClr val="bg1"/>
              </a:gs>
              <a:gs pos="0">
                <a:schemeClr val="tx2">
                  <a:lumMod val="20000"/>
                  <a:lumOff val="80000"/>
                </a:schemeClr>
              </a:gs>
            </a:gsLst>
          </a:gradFill>
          <a:ln>
            <a:solidFill>
              <a:schemeClr val="bg1">
                <a:lumMod val="50000"/>
              </a:schemeClr>
            </a:solidFill>
          </a:ln>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1800" dirty="0" smtClean="0">
                <a:solidFill>
                  <a:schemeClr val="tx1">
                    <a:lumMod val="95000"/>
                    <a:lumOff val="5000"/>
                  </a:schemeClr>
                </a:solidFill>
              </a:rPr>
              <a:t>Tilbage</a:t>
            </a:r>
            <a:endParaRPr lang="da-DK" sz="1800" dirty="0">
              <a:solidFill>
                <a:schemeClr val="tx1">
                  <a:lumMod val="95000"/>
                  <a:lumOff val="5000"/>
                </a:schemeClr>
              </a:solidFill>
            </a:endParaRPr>
          </a:p>
        </p:txBody>
      </p:sp>
      <p:sp>
        <p:nvSpPr>
          <p:cNvPr id="25" name="Afrundet rektangel 26">
            <a:hlinkClick r:id="" action="ppaction://hlinkshowjump?jump=nextslide"/>
          </p:cNvPr>
          <p:cNvSpPr/>
          <p:nvPr userDrawn="1"/>
        </p:nvSpPr>
        <p:spPr>
          <a:xfrm>
            <a:off x="11149382" y="6527938"/>
            <a:ext cx="1015767" cy="300945"/>
          </a:xfrm>
          <a:prstGeom prst="roundRect">
            <a:avLst/>
          </a:prstGeom>
          <a:gradFill>
            <a:gsLst>
              <a:gs pos="100000">
                <a:schemeClr val="bg2"/>
              </a:gs>
              <a:gs pos="34000">
                <a:srgbClr val="F3F3F3"/>
              </a:gs>
              <a:gs pos="65000">
                <a:schemeClr val="bg1"/>
              </a:gs>
              <a:gs pos="0">
                <a:schemeClr val="tx2">
                  <a:lumMod val="20000"/>
                  <a:lumOff val="80000"/>
                </a:schemeClr>
              </a:gs>
            </a:gsLst>
          </a:gradFill>
          <a:ln>
            <a:solidFill>
              <a:schemeClr val="bg1">
                <a:lumMod val="50000"/>
              </a:schemeClr>
            </a:solidFill>
          </a:ln>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1800" dirty="0" smtClean="0">
                <a:solidFill>
                  <a:schemeClr val="tx1">
                    <a:lumMod val="95000"/>
                    <a:lumOff val="5000"/>
                  </a:schemeClr>
                </a:solidFill>
              </a:rPr>
              <a:t>Næste</a:t>
            </a:r>
            <a:endParaRPr lang="da-DK" sz="1800" dirty="0">
              <a:solidFill>
                <a:schemeClr val="tx1">
                  <a:lumMod val="95000"/>
                  <a:lumOff val="5000"/>
                </a:schemeClr>
              </a:solidFill>
            </a:endParaRPr>
          </a:p>
        </p:txBody>
      </p:sp>
      <p:sp>
        <p:nvSpPr>
          <p:cNvPr id="30" name="Rektangel 29"/>
          <p:cNvSpPr/>
          <p:nvPr userDrawn="1"/>
        </p:nvSpPr>
        <p:spPr>
          <a:xfrm>
            <a:off x="5118" y="7000858"/>
            <a:ext cx="12192000" cy="2897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da-DK" sz="1400" dirty="0" smtClean="0">
                <a:latin typeface="Calibri" charset="0"/>
                <a:ea typeface="Calibri" charset="0"/>
                <a:cs typeface="Calibri" charset="0"/>
                <a:sym typeface="Wingdings"/>
              </a:rPr>
              <a:t></a:t>
            </a:r>
            <a:r>
              <a:rPr lang="da-DK" sz="1400" baseline="0" dirty="0" smtClean="0">
                <a:latin typeface="Calibri" charset="0"/>
                <a:ea typeface="Calibri" charset="0"/>
                <a:cs typeface="Calibri" charset="0"/>
                <a:sym typeface="Wingdings"/>
              </a:rPr>
              <a:t>   </a:t>
            </a:r>
            <a:r>
              <a:rPr lang="da-DK" sz="1400" dirty="0" smtClean="0">
                <a:latin typeface="Calibri" charset="0"/>
                <a:ea typeface="Calibri" charset="0"/>
                <a:cs typeface="Calibri" charset="0"/>
              </a:rPr>
              <a:t>Her er kolonnen med alle siderne (Dias) i din mindesamling                    Ovenfor</a:t>
            </a:r>
            <a:r>
              <a:rPr lang="da-DK" sz="1400" baseline="0" dirty="0" smtClean="0">
                <a:latin typeface="Calibri" charset="0"/>
                <a:ea typeface="Calibri" charset="0"/>
                <a:cs typeface="Calibri" charset="0"/>
              </a:rPr>
              <a:t> det aktive dias.                Prøv F5-tasten, når du vil vise ændringerne  (</a:t>
            </a:r>
            <a:r>
              <a:rPr lang="da-DK" sz="1200" b="1" baseline="0" dirty="0" smtClean="0">
                <a:latin typeface="Calibri" charset="0"/>
                <a:ea typeface="Calibri" charset="0"/>
                <a:cs typeface="Calibri" charset="0"/>
              </a:rPr>
              <a:t>⌘⏎</a:t>
            </a:r>
            <a:r>
              <a:rPr lang="da-DK" sz="1400" baseline="0" dirty="0" smtClean="0">
                <a:latin typeface="Calibri" charset="0"/>
                <a:ea typeface="Calibri" charset="0"/>
                <a:cs typeface="Calibri" charset="0"/>
              </a:rPr>
              <a:t> på Mac)</a:t>
            </a:r>
            <a:endParaRPr lang="da-DK" sz="1400" dirty="0">
              <a:latin typeface="Calibri" charset="0"/>
              <a:ea typeface="Calibri" charset="0"/>
              <a:cs typeface="Calibri" charset="0"/>
            </a:endParaRPr>
          </a:p>
        </p:txBody>
      </p:sp>
    </p:spTree>
    <p:extLst>
      <p:ext uri="{BB962C8B-B14F-4D97-AF65-F5344CB8AC3E}">
        <p14:creationId xmlns:p14="http://schemas.microsoft.com/office/powerpoint/2010/main" val="3095214211"/>
      </p:ext>
    </p:extLst>
  </p:cSld>
  <p:clrMap bg1="lt1" tx1="dk1" bg2="lt2" tx2="dk2" accent1="accent1" accent2="accent2" accent3="accent3" accent4="accent4" accent5="accent5" accent6="accent6" hlink="hlink" folHlink="folHlink"/>
  <p:sldLayoutIdLst>
    <p:sldLayoutId id="2147483728" r:id="rId1"/>
    <p:sldLayoutId id="2147483716" r:id="rId2"/>
    <p:sldLayoutId id="2147483663" r:id="rId3"/>
    <p:sldLayoutId id="2147483715" r:id="rId4"/>
    <p:sldLayoutId id="2147483731" r:id="rId5"/>
    <p:sldLayoutId id="2147483732" r:id="rId6"/>
    <p:sldLayoutId id="2147483724" r:id="rId7"/>
    <p:sldLayoutId id="2147483720" r:id="rId8"/>
    <p:sldLayoutId id="2147483722" r:id="rId9"/>
    <p:sldLayoutId id="2147483711" r:id="rId10"/>
    <p:sldLayoutId id="2147483723" r:id="rId11"/>
    <p:sldLayoutId id="2147483661" r:id="rId12"/>
    <p:sldLayoutId id="2147483672" r:id="rId13"/>
    <p:sldLayoutId id="2147483671" r:id="rId14"/>
    <p:sldLayoutId id="2147483673" r:id="rId15"/>
    <p:sldLayoutId id="2147483735" r:id="rId16"/>
    <p:sldLayoutId id="2147483765" r:id="rId17"/>
    <p:sldLayoutId id="2147483763" r:id="rId18"/>
    <p:sldLayoutId id="2147483764" r:id="rId19"/>
    <p:sldLayoutId id="2147483767" r:id="rId20"/>
    <p:sldLayoutId id="2147483766" r:id="rId21"/>
    <p:sldLayoutId id="2147483739" r:id="rId22"/>
    <p:sldLayoutId id="2147483741" r:id="rId23"/>
    <p:sldLayoutId id="2147483734" r:id="rId24"/>
    <p:sldLayoutId id="2147483736" r:id="rId25"/>
    <p:sldLayoutId id="2147483740" r:id="rId26"/>
    <p:sldLayoutId id="2147483712" r:id="rId27"/>
    <p:sldLayoutId id="2147483738" r:id="rId28"/>
    <p:sldLayoutId id="2147483733" r:id="rId29"/>
    <p:sldLayoutId id="2147483713" r:id="rId30"/>
    <p:sldLayoutId id="2147483714" r:id="rId31"/>
    <p:sldLayoutId id="2147483774" r:id="rId32"/>
    <p:sldLayoutId id="2147483777" r:id="rId33"/>
    <p:sldLayoutId id="2147483762" r:id="rId34"/>
    <p:sldLayoutId id="2147483719" r:id="rId35"/>
    <p:sldLayoutId id="2147483773" r:id="rId36"/>
    <p:sldLayoutId id="2147483776" r:id="rId37"/>
    <p:sldLayoutId id="2147483718" r:id="rId38"/>
    <p:sldLayoutId id="2147483742" r:id="rId39"/>
    <p:sldLayoutId id="2147483743" r:id="rId40"/>
    <p:sldLayoutId id="2147483744" r:id="rId41"/>
    <p:sldLayoutId id="2147483745" r:id="rId42"/>
    <p:sldLayoutId id="2147483654" r:id="rId43"/>
    <p:sldLayoutId id="2147483655" r:id="rId44"/>
    <p:sldLayoutId id="2147483706" r:id="rId45"/>
    <p:sldLayoutId id="2147483652" r:id="rId46"/>
    <p:sldLayoutId id="2147483653" r:id="rId47"/>
    <p:sldLayoutId id="2147483656" r:id="rId48"/>
    <p:sldLayoutId id="2147483657" r:id="rId49"/>
    <p:sldLayoutId id="2147483659" r:id="rId50"/>
    <p:sldLayoutId id="2147483650" r:id="rId51"/>
    <p:sldLayoutId id="2147483669" r:id="rId52"/>
    <p:sldLayoutId id="2147483730" r:id="rId53"/>
    <p:sldLayoutId id="2147483685" r:id="rId54"/>
    <p:sldLayoutId id="2147483725" r:id="rId55"/>
    <p:sldLayoutId id="2147483753" r:id="rId56"/>
    <p:sldLayoutId id="2147483754" r:id="rId57"/>
    <p:sldLayoutId id="2147483782" r:id="rId58"/>
    <p:sldLayoutId id="2147483710" r:id="rId59"/>
    <p:sldLayoutId id="2147483755" r:id="rId60"/>
    <p:sldLayoutId id="2147483756" r:id="rId61"/>
    <p:sldLayoutId id="2147483783" r:id="rId62"/>
    <p:sldLayoutId id="2147483708" r:id="rId63"/>
    <p:sldLayoutId id="2147483726" r:id="rId64"/>
    <p:sldLayoutId id="2147483761" r:id="rId65"/>
    <p:sldLayoutId id="2147483760" r:id="rId66"/>
    <p:sldLayoutId id="2147483784" r:id="rId67"/>
    <p:sldLayoutId id="2147483707" r:id="rId68"/>
    <p:sldLayoutId id="2147483727" r:id="rId69"/>
    <p:sldLayoutId id="2147483759" r:id="rId70"/>
    <p:sldLayoutId id="2147483709" r:id="rId71"/>
    <p:sldLayoutId id="2147483757" r:id="rId72"/>
    <p:sldLayoutId id="2147483758" r:id="rId73"/>
    <p:sldLayoutId id="2147483785" r:id="rId74"/>
    <p:sldLayoutId id="2147483668" r:id="rId75"/>
    <p:sldLayoutId id="2147483768" r:id="rId76"/>
    <p:sldLayoutId id="2147483769" r:id="rId77"/>
    <p:sldLayoutId id="2147483778" r:id="rId78"/>
    <p:sldLayoutId id="2147483779" r:id="rId79"/>
    <p:sldLayoutId id="2147483780" r:id="rId80"/>
    <p:sldLayoutId id="2147483781" r:id="rId81"/>
    <p:sldLayoutId id="2147483682" r:id="rId82"/>
    <p:sldLayoutId id="2147483681" r:id="rId83"/>
    <p:sldLayoutId id="2147483746" r:id="rId84"/>
    <p:sldLayoutId id="2147483692" r:id="rId85"/>
    <p:sldLayoutId id="2147483770" r:id="rId86"/>
    <p:sldLayoutId id="2147483694" r:id="rId87"/>
    <p:sldLayoutId id="2147483729" r:id="rId88"/>
    <p:sldLayoutId id="2147483678" r:id="rId89"/>
    <p:sldLayoutId id="2147483686" r:id="rId90"/>
    <p:sldLayoutId id="2147483675" r:id="rId91"/>
    <p:sldLayoutId id="2147483790" r:id="rId92"/>
    <p:sldLayoutId id="2147483748" r:id="rId93"/>
    <p:sldLayoutId id="2147483750" r:id="rId94"/>
    <p:sldLayoutId id="2147483751" r:id="rId95"/>
    <p:sldLayoutId id="2147483786" r:id="rId96"/>
    <p:sldLayoutId id="2147483787" r:id="rId97"/>
    <p:sldLayoutId id="2147483788" r:id="rId98"/>
    <p:sldLayoutId id="2147483789" r:id="rId99"/>
    <p:sldLayoutId id="2147483752" r:id="rId100"/>
    <p:sldLayoutId id="2147483771" r:id="rId101"/>
    <p:sldLayoutId id="2147483705" r:id="rId102"/>
  </p:sldLayoutIdLst>
  <p:transition spd="med">
    <p:fade/>
  </p:transition>
  <p:timing>
    <p:tnLst>
      <p:par>
        <p:cTn id="1" dur="indefinite" restart="never" nodeType="tmRoot"/>
      </p:par>
    </p:tnLst>
  </p:timing>
  <p:hf hdr="0" dt="0"/>
  <p:txStyles>
    <p:titleStyle>
      <a:lvl1pPr algn="l" defTabSz="914400" rtl="0" eaLnBrk="1" latinLnBrk="0" hangingPunct="1">
        <a:lnSpc>
          <a:spcPct val="90000"/>
        </a:lnSpc>
        <a:spcBef>
          <a:spcPct val="0"/>
        </a:spcBef>
        <a:buNone/>
        <a:defRPr sz="2400" kern="1200">
          <a:solidFill>
            <a:srgbClr val="FFFFFF"/>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13.xml"/><Relationship Id="rId4" Type="http://schemas.openxmlformats.org/officeDocument/2006/relationships/image" Target="../media/image40.png"/><Relationship Id="rId1" Type="http://schemas.openxmlformats.org/officeDocument/2006/relationships/slideLayout" Target="../slideLayouts/slideLayout5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9" Type="http://schemas.openxmlformats.org/officeDocument/2006/relationships/slide" Target="slide35.xml"/><Relationship Id="rId20" Type="http://schemas.openxmlformats.org/officeDocument/2006/relationships/slide" Target="slide13.xml"/><Relationship Id="rId21" Type="http://schemas.openxmlformats.org/officeDocument/2006/relationships/slide" Target="slide29.xml"/><Relationship Id="rId10" Type="http://schemas.openxmlformats.org/officeDocument/2006/relationships/image" Target="../media/image43.tiff"/><Relationship Id="rId11" Type="http://schemas.openxmlformats.org/officeDocument/2006/relationships/slide" Target="slide3.xml"/><Relationship Id="rId12" Type="http://schemas.openxmlformats.org/officeDocument/2006/relationships/slide" Target="slide36.xml"/><Relationship Id="rId13" Type="http://schemas.openxmlformats.org/officeDocument/2006/relationships/slide" Target="slide19.xml"/><Relationship Id="rId14" Type="http://schemas.openxmlformats.org/officeDocument/2006/relationships/slide" Target="slide25.xml"/><Relationship Id="rId15" Type="http://schemas.openxmlformats.org/officeDocument/2006/relationships/slide" Target="slide16.xml"/><Relationship Id="rId16" Type="http://schemas.openxmlformats.org/officeDocument/2006/relationships/slide" Target="slide38.xml"/><Relationship Id="rId17" Type="http://schemas.openxmlformats.org/officeDocument/2006/relationships/slide" Target="slide33.xml"/><Relationship Id="rId18" Type="http://schemas.openxmlformats.org/officeDocument/2006/relationships/slide" Target="slide31.xml"/><Relationship Id="rId19" Type="http://schemas.openxmlformats.org/officeDocument/2006/relationships/slide" Target="slide22.xml"/><Relationship Id="rId1" Type="http://schemas.openxmlformats.org/officeDocument/2006/relationships/slideLayout" Target="../slideLayouts/slideLayout51.xml"/><Relationship Id="rId2" Type="http://schemas.openxmlformats.org/officeDocument/2006/relationships/notesSlide" Target="../notesSlides/notesSlide2.xml"/><Relationship Id="rId3" Type="http://schemas.openxmlformats.org/officeDocument/2006/relationships/image" Target="../media/image41.tiff"/><Relationship Id="rId4" Type="http://schemas.openxmlformats.org/officeDocument/2006/relationships/slide" Target="slide2.xml"/><Relationship Id="rId5" Type="http://schemas.openxmlformats.org/officeDocument/2006/relationships/hyperlink" Target="http://www.opgavestyret.dk/seniorer.html" TargetMode="External"/><Relationship Id="rId6" Type="http://schemas.openxmlformats.org/officeDocument/2006/relationships/image" Target="../media/image42.png"/><Relationship Id="rId7" Type="http://schemas.openxmlformats.org/officeDocument/2006/relationships/slide" Target="slide43.xml"/><Relationship Id="rId8" Type="http://schemas.openxmlformats.org/officeDocument/2006/relationships/slide" Target="slide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jpg"/><Relationship Id="rId3" Type="http://schemas.openxmlformats.org/officeDocument/2006/relationships/image" Target="../media/image4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hyperlink" Target="http://www.opgavestyret.dk/" TargetMode="External"/><Relationship Id="rId4" Type="http://schemas.openxmlformats.org/officeDocument/2006/relationships/image" Target="../media/image42.png"/><Relationship Id="rId5" Type="http://schemas.openxmlformats.org/officeDocument/2006/relationships/slide" Target="slide43.xml"/><Relationship Id="rId6" Type="http://schemas.openxmlformats.org/officeDocument/2006/relationships/slide" Target="slide2.xml"/><Relationship Id="rId7" Type="http://schemas.openxmlformats.org/officeDocument/2006/relationships/hyperlink" Target="https://youtu.be/-OyExeuTvmg" TargetMode="External"/><Relationship Id="rId8" Type="http://schemas.openxmlformats.org/officeDocument/2006/relationships/hyperlink" Target="https://youtu.be/705p7GpEaPU" TargetMode="External"/><Relationship Id="rId9" Type="http://schemas.openxmlformats.org/officeDocument/2006/relationships/slide" Target="slide46.xml"/><Relationship Id="rId10" Type="http://schemas.openxmlformats.org/officeDocument/2006/relationships/image" Target="../media/image45.tiff"/><Relationship Id="rId1" Type="http://schemas.openxmlformats.org/officeDocument/2006/relationships/slideLayout" Target="../slideLayouts/slideLayout45.xml"/><Relationship Id="rId2" Type="http://schemas.openxmlformats.org/officeDocument/2006/relationships/slide" Target="slide4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5.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tiff"/><Relationship Id="rId5" Type="http://schemas.openxmlformats.org/officeDocument/2006/relationships/image" Target="../media/image48.tiff"/><Relationship Id="rId6" Type="http://schemas.openxmlformats.org/officeDocument/2006/relationships/image" Target="../media/image49.tiff"/><Relationship Id="rId7" Type="http://schemas.openxmlformats.org/officeDocument/2006/relationships/image" Target="../media/image50.tiff"/><Relationship Id="rId8" Type="http://schemas.openxmlformats.org/officeDocument/2006/relationships/hyperlink" Target="Opgavestyret%20arbejdskultur%20Forord(1).docx" TargetMode="External"/><Relationship Id="rId9" Type="http://schemas.openxmlformats.org/officeDocument/2006/relationships/hyperlink" Target="Hans%20Peter.ppsx" TargetMode="External"/><Relationship Id="rId10" Type="http://schemas.openxmlformats.org/officeDocument/2006/relationships/hyperlink" Target="file:///regsj.intern/homedir$/s/snsk/OS%20projektet/Grafik/Toolbox%20skitser/OS_Toolbox_Bridge.ppsx#-1,1,PowerPoint-pr&#230;sentation" TargetMode="External"/><Relationship Id="rId1" Type="http://schemas.openxmlformats.org/officeDocument/2006/relationships/slideLayout" Target="../slideLayouts/slideLayout51.xml"/><Relationship Id="rId2" Type="http://schemas.openxmlformats.org/officeDocument/2006/relationships/slide" Target="slide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slide" Target="slide2.xml"/><Relationship Id="rId3" Type="http://schemas.openxmlformats.org/officeDocument/2006/relationships/image" Target="../media/image51.tiff"/></Relationships>
</file>

<file path=ppt/slides/_rels/slide47.xml.rels><?xml version="1.0" encoding="UTF-8" standalone="yes"?>
<Relationships xmlns="http://schemas.openxmlformats.org/package/2006/relationships"><Relationship Id="rId3" Type="http://schemas.openxmlformats.org/officeDocument/2006/relationships/slide" Target="slide13.xml"/><Relationship Id="rId4" Type="http://schemas.openxmlformats.org/officeDocument/2006/relationships/image" Target="../media/image40.png"/><Relationship Id="rId5" Type="http://schemas.openxmlformats.org/officeDocument/2006/relationships/slide" Target="slide2.xml"/><Relationship Id="rId6" Type="http://schemas.openxmlformats.org/officeDocument/2006/relationships/image" Target="../media/image47.tiff"/><Relationship Id="rId1" Type="http://schemas.openxmlformats.org/officeDocument/2006/relationships/slideLayout" Target="../slideLayouts/slideLayout51.xml"/><Relationship Id="rId2" Type="http://schemas.openxmlformats.org/officeDocument/2006/relationships/notesSlide" Target="../notesSlides/notesSlide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0" y="-18096"/>
            <a:ext cx="12192000" cy="683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p:cNvSpPr>
            <a:spLocks noGrp="1"/>
          </p:cNvSpPr>
          <p:nvPr>
            <p:ph type="title"/>
          </p:nvPr>
        </p:nvSpPr>
        <p:spPr>
          <a:xfrm>
            <a:off x="-5801" y="-678859"/>
            <a:ext cx="10515600" cy="678859"/>
          </a:xfrm>
        </p:spPr>
        <p:txBody>
          <a:bodyPr/>
          <a:lstStyle/>
          <a:p>
            <a:r>
              <a:rPr lang="da-DK" dirty="0" smtClean="0"/>
              <a:t>LOGO INTRO</a:t>
            </a:r>
            <a:endParaRPr lang="da-DK" dirty="0"/>
          </a:p>
        </p:txBody>
      </p:sp>
      <p:sp>
        <p:nvSpPr>
          <p:cNvPr id="3" name="Rektangel 2"/>
          <p:cNvSpPr/>
          <p:nvPr/>
        </p:nvSpPr>
        <p:spPr>
          <a:xfrm>
            <a:off x="0" y="6175332"/>
            <a:ext cx="12192000" cy="682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boks 55">
            <a:hlinkClick r:id="rId3" action="ppaction://hlinksldjump"/>
          </p:cNvPr>
          <p:cNvSpPr txBox="1"/>
          <p:nvPr/>
        </p:nvSpPr>
        <p:spPr>
          <a:xfrm>
            <a:off x="1178388" y="6118782"/>
            <a:ext cx="10238279" cy="246221"/>
          </a:xfrm>
          <a:prstGeom prst="rect">
            <a:avLst/>
          </a:prstGeom>
          <a:noFill/>
        </p:spPr>
        <p:txBody>
          <a:bodyPr wrap="square" rtlCol="0">
            <a:spAutoFit/>
          </a:bodyPr>
          <a:lstStyle/>
          <a:p>
            <a:pPr algn="ctr"/>
            <a:r>
              <a:rPr lang="da-DK" sz="1000" dirty="0">
                <a:solidFill>
                  <a:schemeClr val="bg2">
                    <a:lumMod val="50000"/>
                  </a:schemeClr>
                </a:solidFill>
                <a:latin typeface="+mj-lt"/>
              </a:rPr>
              <a:t>P</a:t>
            </a:r>
            <a:r>
              <a:rPr lang="da-DK" sz="1000" dirty="0" smtClean="0">
                <a:solidFill>
                  <a:schemeClr val="bg2">
                    <a:lumMod val="50000"/>
                  </a:schemeClr>
                </a:solidFill>
                <a:latin typeface="+mj-lt"/>
              </a:rPr>
              <a:t>latformen ”OS-Livsfortællinger” af </a:t>
            </a:r>
            <a:r>
              <a:rPr lang="da-DK" sz="1000" dirty="0">
                <a:solidFill>
                  <a:schemeClr val="bg2">
                    <a:lumMod val="50000"/>
                  </a:schemeClr>
                </a:solidFill>
                <a:latin typeface="+mj-lt"/>
              </a:rPr>
              <a:t>psykolog Steen Nath Skadhede </a:t>
            </a:r>
            <a:r>
              <a:rPr lang="da-DK" sz="1000" dirty="0" smtClean="0">
                <a:solidFill>
                  <a:schemeClr val="bg2">
                    <a:lumMod val="50000"/>
                  </a:schemeClr>
                </a:solidFill>
                <a:latin typeface="+mj-lt"/>
              </a:rPr>
              <a:t>er freeware under </a:t>
            </a:r>
            <a:r>
              <a:rPr lang="da-DK" sz="1000" dirty="0">
                <a:solidFill>
                  <a:schemeClr val="bg2">
                    <a:lumMod val="50000"/>
                  </a:schemeClr>
                </a:solidFill>
                <a:latin typeface="+mj-lt"/>
              </a:rPr>
              <a:t>en Creative Commons Navngivelse-DelPåSammeVilkår 4.0 Internationallicens</a:t>
            </a:r>
          </a:p>
        </p:txBody>
      </p:sp>
      <p:sp>
        <p:nvSpPr>
          <p:cNvPr id="9" name="Tekstboks 55">
            <a:hlinkClick r:id="rId3" action="ppaction://hlinksldjump"/>
          </p:cNvPr>
          <p:cNvSpPr txBox="1"/>
          <p:nvPr/>
        </p:nvSpPr>
        <p:spPr>
          <a:xfrm>
            <a:off x="2277264" y="6273958"/>
            <a:ext cx="8036174" cy="246221"/>
          </a:xfrm>
          <a:prstGeom prst="rect">
            <a:avLst/>
          </a:prstGeom>
          <a:noFill/>
        </p:spPr>
        <p:txBody>
          <a:bodyPr wrap="none" rtlCol="0">
            <a:spAutoFit/>
          </a:bodyPr>
          <a:lstStyle/>
          <a:p>
            <a:pPr algn="ctr"/>
            <a:r>
              <a:rPr lang="da-DK" sz="1000" dirty="0">
                <a:solidFill>
                  <a:schemeClr val="bg2">
                    <a:lumMod val="50000"/>
                  </a:schemeClr>
                </a:solidFill>
                <a:latin typeface="+mj-lt"/>
              </a:rPr>
              <a:t>I</a:t>
            </a:r>
            <a:r>
              <a:rPr lang="da-DK" sz="1000" dirty="0" smtClean="0">
                <a:solidFill>
                  <a:schemeClr val="bg2">
                    <a:lumMod val="50000"/>
                  </a:schemeClr>
                </a:solidFill>
                <a:latin typeface="+mj-lt"/>
              </a:rPr>
              <a:t>ndhold kan dog - lige som fotos og andre dokumenter – kan være forbundet med copyright, regler for samtykke eller andre indskrænkende rettigheder.</a:t>
            </a:r>
            <a:endParaRPr lang="da-DK" sz="1000" dirty="0">
              <a:solidFill>
                <a:schemeClr val="bg2">
                  <a:lumMod val="50000"/>
                </a:schemeClr>
              </a:solidFill>
              <a:latin typeface="+mj-lt"/>
            </a:endParaRPr>
          </a:p>
        </p:txBody>
      </p:sp>
      <p:pic>
        <p:nvPicPr>
          <p:cNvPr id="4" name="Picture 3" descr="OS Logo Light versio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12344" y="2237275"/>
            <a:ext cx="2135780" cy="2135780"/>
          </a:xfrm>
          <a:prstGeom prst="rect">
            <a:avLst/>
          </a:prstGeom>
        </p:spPr>
      </p:pic>
      <p:sp>
        <p:nvSpPr>
          <p:cNvPr id="10" name="Afrundet rektangel 9"/>
          <p:cNvSpPr/>
          <p:nvPr/>
        </p:nvSpPr>
        <p:spPr>
          <a:xfrm>
            <a:off x="5251999" y="4210671"/>
            <a:ext cx="1656470" cy="317560"/>
          </a:xfrm>
          <a:prstGeom prst="roundRect">
            <a:avLst/>
          </a:prstGeom>
          <a:noFill/>
          <a:ln/>
          <a:effectLst>
            <a:innerShdw blurRad="63500" dist="50800" dir="13500000">
              <a:prstClr val="black">
                <a:alpha val="50000"/>
              </a:prstClr>
            </a:innerShdw>
          </a:effectLst>
        </p:spPr>
        <p:style>
          <a:lnRef idx="0">
            <a:schemeClr val="dk1"/>
          </a:lnRef>
          <a:fillRef idx="3">
            <a:schemeClr val="dk1"/>
          </a:fillRef>
          <a:effectRef idx="3">
            <a:schemeClr val="dk1"/>
          </a:effectRef>
          <a:fontRef idx="minor">
            <a:schemeClr val="lt1"/>
          </a:fontRef>
        </p:style>
        <p:txBody>
          <a:bodyPr rtlCol="0" anchor="ctr"/>
          <a:lstStyle/>
          <a:p>
            <a:pPr algn="ctr"/>
            <a:r>
              <a:rPr lang="da-DK" sz="2000" dirty="0" smtClean="0">
                <a:solidFill>
                  <a:schemeClr val="accent1">
                    <a:lumMod val="50000"/>
                  </a:schemeClr>
                </a:solidFill>
                <a:latin typeface="Mistral"/>
                <a:ea typeface="Zapfino" charset="0"/>
                <a:cs typeface="Mistral"/>
              </a:rPr>
              <a:t>Livsfortællinger</a:t>
            </a:r>
            <a:endParaRPr lang="da-DK" sz="2000" dirty="0">
              <a:solidFill>
                <a:schemeClr val="accent1">
                  <a:lumMod val="50000"/>
                </a:schemeClr>
              </a:solidFill>
              <a:latin typeface="Mistral"/>
              <a:ea typeface="Zapfino" charset="0"/>
              <a:cs typeface="Mistral"/>
            </a:endParaRPr>
          </a:p>
        </p:txBody>
      </p:sp>
      <p:sp>
        <p:nvSpPr>
          <p:cNvPr id="11" name="Oval 10">
            <a:hlinkClick r:id="" action="ppaction://hlinkshowjump?jump=firstslide"/>
          </p:cNvPr>
          <p:cNvSpPr/>
          <p:nvPr/>
        </p:nvSpPr>
        <p:spPr>
          <a:xfrm>
            <a:off x="4545227" y="4373055"/>
            <a:ext cx="2958232" cy="393927"/>
          </a:xfrm>
          <a:prstGeom prst="ellipse">
            <a:avLst/>
          </a:prstGeom>
          <a:solidFill>
            <a:schemeClr val="tx2">
              <a:lumMod val="75000"/>
              <a:alpha val="48000"/>
            </a:schemeClr>
          </a:solidFill>
          <a:ln>
            <a:noFill/>
          </a:ln>
          <a:effectLst>
            <a:softEdge rad="165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Pladsholder til sidefod 4"/>
          <p:cNvSpPr>
            <a:spLocks noGrp="1"/>
          </p:cNvSpPr>
          <p:nvPr>
            <p:ph type="ftr" sz="quarter" idx="3"/>
          </p:nvPr>
        </p:nvSpPr>
        <p:spPr>
          <a:xfrm>
            <a:off x="3436984" y="-456111"/>
            <a:ext cx="5174717" cy="365125"/>
          </a:xfrm>
        </p:spPr>
        <p:txBody>
          <a:bodyPr/>
          <a:lstStyle/>
          <a:p>
            <a:r>
              <a:rPr lang="en-US" dirty="0" err="1" smtClean="0"/>
              <a:t>Dit</a:t>
            </a:r>
            <a:r>
              <a:rPr lang="en-US" dirty="0" smtClean="0"/>
              <a:t> </a:t>
            </a:r>
            <a:r>
              <a:rPr lang="en-US" dirty="0" err="1" smtClean="0"/>
              <a:t>navn</a:t>
            </a:r>
            <a:r>
              <a:rPr lang="en-US" dirty="0" smtClean="0"/>
              <a:t> her</a:t>
            </a:r>
            <a:endParaRPr lang="en-US" dirty="0"/>
          </a:p>
        </p:txBody>
      </p:sp>
      <p:sp>
        <p:nvSpPr>
          <p:cNvPr id="6" name="Pladsholder til slidenummer 5"/>
          <p:cNvSpPr>
            <a:spLocks noGrp="1"/>
          </p:cNvSpPr>
          <p:nvPr>
            <p:ph type="sldNum" sz="quarter" idx="12"/>
          </p:nvPr>
        </p:nvSpPr>
        <p:spPr/>
        <p:txBody>
          <a:bodyPr/>
          <a:lstStyle/>
          <a:p>
            <a:fld id="{430841EC-99BE-4340-888E-D714765BA307}" type="slidenum">
              <a:rPr lang="en-US" smtClean="0">
                <a:solidFill>
                  <a:schemeClr val="bg1"/>
                </a:solidFill>
              </a:rPr>
              <a:pPr/>
              <a:t>1</a:t>
            </a:fld>
            <a:endParaRPr lang="en-US" dirty="0">
              <a:solidFill>
                <a:schemeClr val="bg1"/>
              </a:solidFill>
            </a:endParaRPr>
          </a:p>
        </p:txBody>
      </p:sp>
      <p:grpSp>
        <p:nvGrpSpPr>
          <p:cNvPr id="17" name="Grupper 16"/>
          <p:cNvGrpSpPr/>
          <p:nvPr/>
        </p:nvGrpSpPr>
        <p:grpSpPr>
          <a:xfrm>
            <a:off x="-634" y="-390106"/>
            <a:ext cx="12180566" cy="338554"/>
            <a:chOff x="-634" y="-390106"/>
            <a:chExt cx="12180566" cy="338554"/>
          </a:xfrm>
        </p:grpSpPr>
        <p:sp>
          <p:nvSpPr>
            <p:cNvPr id="13" name="Tekstfelt 12"/>
            <p:cNvSpPr txBox="1"/>
            <p:nvPr/>
          </p:nvSpPr>
          <p:spPr>
            <a:xfrm>
              <a:off x="8742948" y="-378797"/>
              <a:ext cx="3436984" cy="307777"/>
            </a:xfrm>
            <a:prstGeom prst="rect">
              <a:avLst/>
            </a:prstGeom>
            <a:solidFill>
              <a:srgbClr val="FF0000"/>
            </a:solidFill>
            <a:ln w="38100">
              <a:solidFill>
                <a:srgbClr val="FF0000"/>
              </a:solidFill>
            </a:ln>
          </p:spPr>
          <p:txBody>
            <a:bodyPr wrap="square" rtlCol="0" anchor="t">
              <a:spAutoFit/>
            </a:bodyPr>
            <a:lstStyle/>
            <a:p>
              <a:r>
                <a:rPr lang="da-DK" sz="1400" dirty="0" smtClean="0">
                  <a:solidFill>
                    <a:schemeClr val="bg1"/>
                  </a:solidFill>
                </a:rPr>
                <a:t>Dette Dias hører til oversigtshjulet. Slet ikke !</a:t>
              </a:r>
              <a:endParaRPr lang="da-DK" sz="1400" dirty="0">
                <a:solidFill>
                  <a:schemeClr val="bg1"/>
                </a:solidFill>
              </a:endParaRPr>
            </a:p>
          </p:txBody>
        </p:sp>
        <p:sp>
          <p:nvSpPr>
            <p:cNvPr id="14" name="Tekstfelt 13"/>
            <p:cNvSpPr txBox="1"/>
            <p:nvPr/>
          </p:nvSpPr>
          <p:spPr>
            <a:xfrm>
              <a:off x="-634" y="-390106"/>
              <a:ext cx="8743582" cy="338554"/>
            </a:xfrm>
            <a:prstGeom prst="rect">
              <a:avLst/>
            </a:prstGeom>
            <a:solidFill>
              <a:srgbClr val="00B050"/>
            </a:solidFill>
          </p:spPr>
          <p:txBody>
            <a:bodyPr wrap="square" rtlCol="0">
              <a:spAutoFit/>
            </a:bodyPr>
            <a:lstStyle/>
            <a:p>
              <a:r>
                <a:rPr lang="da-DK" sz="1400" dirty="0" smtClean="0">
                  <a:solidFill>
                    <a:schemeClr val="bg1"/>
                  </a:solidFill>
                </a:rPr>
                <a:t>For at vise showet brug tasten F5      Tilsvarende </a:t>
              </a:r>
              <a:r>
                <a:rPr lang="da-DK" sz="1400" dirty="0" smtClean="0">
                  <a:solidFill>
                    <a:schemeClr val="bg1"/>
                  </a:solidFill>
                  <a:latin typeface="Calibri" charset="0"/>
                  <a:ea typeface="Calibri" charset="0"/>
                  <a:cs typeface="Calibri" charset="0"/>
                </a:rPr>
                <a:t>på Mac </a:t>
              </a:r>
              <a:r>
                <a:rPr lang="da-DK" sz="1600" dirty="0">
                  <a:solidFill>
                    <a:schemeClr val="bg1"/>
                  </a:solidFill>
                  <a:latin typeface="Calibri" charset="0"/>
                  <a:ea typeface="Calibri" charset="0"/>
                  <a:cs typeface="Calibri" charset="0"/>
                </a:rPr>
                <a:t>(</a:t>
              </a:r>
              <a:r>
                <a:rPr lang="da-DK" sz="1400" b="1" dirty="0">
                  <a:solidFill>
                    <a:schemeClr val="bg1"/>
                  </a:solidFill>
                  <a:latin typeface="Calibri" charset="0"/>
                  <a:ea typeface="Calibri" charset="0"/>
                  <a:cs typeface="Calibri" charset="0"/>
                </a:rPr>
                <a:t>⌘⏎)</a:t>
              </a:r>
              <a:r>
                <a:rPr lang="da-DK" sz="1400" dirty="0" smtClean="0">
                  <a:solidFill>
                    <a:schemeClr val="bg1"/>
                  </a:solidFill>
                  <a:latin typeface="Calibri" charset="0"/>
                  <a:ea typeface="Calibri" charset="0"/>
                  <a:cs typeface="Calibri" charset="0"/>
                </a:rPr>
                <a:t>       På iPad finder du symbolet          øverst til højre</a:t>
              </a:r>
              <a:endParaRPr lang="da-DK" sz="1400" dirty="0">
                <a:solidFill>
                  <a:schemeClr val="bg1"/>
                </a:solidFill>
                <a:latin typeface="Calibri" charset="0"/>
                <a:ea typeface="Calibri" charset="0"/>
                <a:cs typeface="Calibri" charset="0"/>
              </a:endParaRPr>
            </a:p>
          </p:txBody>
        </p:sp>
      </p:grpSp>
      <p:sp>
        <p:nvSpPr>
          <p:cNvPr id="15" name="Trekant 14"/>
          <p:cNvSpPr/>
          <p:nvPr/>
        </p:nvSpPr>
        <p:spPr>
          <a:xfrm rot="5400000">
            <a:off x="6967501" y="-278722"/>
            <a:ext cx="164462" cy="1588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93341709"/>
      </p:ext>
    </p:extLst>
  </p:cSld>
  <p:clrMapOvr>
    <a:masterClrMapping/>
  </p:clrMapOvr>
  <p:transition spd="med" advTm="2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el 44"/>
          <p:cNvSpPr>
            <a:spLocks noGrp="1"/>
          </p:cNvSpPr>
          <p:nvPr>
            <p:ph type="title"/>
          </p:nvPr>
        </p:nvSpPr>
        <p:spPr/>
        <p:txBody>
          <a:bodyPr/>
          <a:lstStyle/>
          <a:p>
            <a:r>
              <a:rPr lang="da-DK" dirty="0" smtClean="0"/>
              <a:t>Slægten</a:t>
            </a:r>
            <a:endParaRPr lang="da-DK" dirty="0"/>
          </a:p>
        </p:txBody>
      </p:sp>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44" name="Pladsholder til slidenummer 43"/>
          <p:cNvSpPr>
            <a:spLocks noGrp="1"/>
          </p:cNvSpPr>
          <p:nvPr>
            <p:ph type="sldNum" sz="quarter" idx="12"/>
          </p:nvPr>
        </p:nvSpPr>
        <p:spPr/>
        <p:txBody>
          <a:bodyPr/>
          <a:lstStyle/>
          <a:p>
            <a:fld id="{430841EC-99BE-4340-888E-D714765BA307}" type="slidenum">
              <a:rPr lang="en-US" smtClean="0"/>
              <a:pPr/>
              <a:t>10</a:t>
            </a:fld>
            <a:endParaRPr lang="en-US" dirty="0"/>
          </a:p>
        </p:txBody>
      </p:sp>
      <p:sp>
        <p:nvSpPr>
          <p:cNvPr id="95" name="Pladsholder til billede 94"/>
          <p:cNvSpPr>
            <a:spLocks noGrp="1"/>
          </p:cNvSpPr>
          <p:nvPr>
            <p:ph type="pic" sz="quarter" idx="25"/>
          </p:nvPr>
        </p:nvSpPr>
        <p:spPr/>
      </p:sp>
      <p:sp>
        <p:nvSpPr>
          <p:cNvPr id="96" name="Pladsholder til billede 95"/>
          <p:cNvSpPr>
            <a:spLocks noGrp="1"/>
          </p:cNvSpPr>
          <p:nvPr>
            <p:ph type="pic" sz="quarter" idx="69"/>
          </p:nvPr>
        </p:nvSpPr>
        <p:spPr/>
      </p:sp>
      <p:sp>
        <p:nvSpPr>
          <p:cNvPr id="97" name="Pladsholder til billede 96"/>
          <p:cNvSpPr>
            <a:spLocks noGrp="1"/>
          </p:cNvSpPr>
          <p:nvPr>
            <p:ph type="pic" sz="quarter" idx="81"/>
          </p:nvPr>
        </p:nvSpPr>
        <p:spPr/>
      </p:sp>
      <p:sp>
        <p:nvSpPr>
          <p:cNvPr id="102" name="Pladsholder til billede 101"/>
          <p:cNvSpPr>
            <a:spLocks noGrp="1"/>
          </p:cNvSpPr>
          <p:nvPr>
            <p:ph type="pic" sz="quarter" idx="90"/>
          </p:nvPr>
        </p:nvSpPr>
        <p:spPr/>
      </p:sp>
      <p:sp>
        <p:nvSpPr>
          <p:cNvPr id="103" name="Pladsholder til billede 102"/>
          <p:cNvSpPr>
            <a:spLocks noGrp="1"/>
          </p:cNvSpPr>
          <p:nvPr>
            <p:ph type="pic" sz="quarter" idx="91"/>
          </p:nvPr>
        </p:nvSpPr>
        <p:spPr/>
      </p:sp>
      <p:sp>
        <p:nvSpPr>
          <p:cNvPr id="104" name="Pladsholder til billede 103"/>
          <p:cNvSpPr>
            <a:spLocks noGrp="1"/>
          </p:cNvSpPr>
          <p:nvPr>
            <p:ph type="pic" sz="quarter" idx="92"/>
          </p:nvPr>
        </p:nvSpPr>
        <p:spPr/>
      </p:sp>
      <p:sp>
        <p:nvSpPr>
          <p:cNvPr id="105" name="Pladsholder til billede 104"/>
          <p:cNvSpPr>
            <a:spLocks noGrp="1"/>
          </p:cNvSpPr>
          <p:nvPr>
            <p:ph type="pic" sz="quarter" idx="93"/>
          </p:nvPr>
        </p:nvSpPr>
        <p:spPr/>
      </p:sp>
      <p:sp>
        <p:nvSpPr>
          <p:cNvPr id="106" name="Pladsholder til billede 105"/>
          <p:cNvSpPr>
            <a:spLocks noGrp="1"/>
          </p:cNvSpPr>
          <p:nvPr>
            <p:ph type="pic" sz="quarter" idx="94"/>
          </p:nvPr>
        </p:nvSpPr>
        <p:spPr/>
      </p:sp>
      <p:sp>
        <p:nvSpPr>
          <p:cNvPr id="107" name="Pladsholder til billede 106"/>
          <p:cNvSpPr>
            <a:spLocks noGrp="1"/>
          </p:cNvSpPr>
          <p:nvPr>
            <p:ph type="pic" sz="quarter" idx="95"/>
          </p:nvPr>
        </p:nvSpPr>
        <p:spPr/>
      </p:sp>
      <p:sp>
        <p:nvSpPr>
          <p:cNvPr id="108" name="Pladsholder til billede 107"/>
          <p:cNvSpPr>
            <a:spLocks noGrp="1"/>
          </p:cNvSpPr>
          <p:nvPr>
            <p:ph type="pic" sz="quarter" idx="96"/>
          </p:nvPr>
        </p:nvSpPr>
        <p:spPr/>
      </p:sp>
      <p:sp>
        <p:nvSpPr>
          <p:cNvPr id="109" name="Pladsholder til billede 108"/>
          <p:cNvSpPr>
            <a:spLocks noGrp="1"/>
          </p:cNvSpPr>
          <p:nvPr>
            <p:ph type="pic" sz="quarter" idx="97"/>
          </p:nvPr>
        </p:nvSpPr>
        <p:spPr/>
      </p:sp>
      <p:sp>
        <p:nvSpPr>
          <p:cNvPr id="110" name="Pladsholder til billede 109"/>
          <p:cNvSpPr>
            <a:spLocks noGrp="1"/>
          </p:cNvSpPr>
          <p:nvPr>
            <p:ph type="pic" sz="quarter" idx="98"/>
          </p:nvPr>
        </p:nvSpPr>
        <p:spPr/>
      </p:sp>
      <p:sp>
        <p:nvSpPr>
          <p:cNvPr id="111" name="Pladsholder til billede 110"/>
          <p:cNvSpPr>
            <a:spLocks noGrp="1"/>
          </p:cNvSpPr>
          <p:nvPr>
            <p:ph type="pic" sz="quarter" idx="99"/>
          </p:nvPr>
        </p:nvSpPr>
        <p:spPr/>
      </p:sp>
      <p:sp>
        <p:nvSpPr>
          <p:cNvPr id="112" name="Pladsholder til billede 111"/>
          <p:cNvSpPr>
            <a:spLocks noGrp="1"/>
          </p:cNvSpPr>
          <p:nvPr>
            <p:ph type="pic" sz="quarter" idx="100"/>
          </p:nvPr>
        </p:nvSpPr>
        <p:spPr/>
      </p:sp>
      <p:sp>
        <p:nvSpPr>
          <p:cNvPr id="117" name="Pladsholder til tekst 116"/>
          <p:cNvSpPr>
            <a:spLocks noGrp="1"/>
          </p:cNvSpPr>
          <p:nvPr>
            <p:ph type="body" sz="quarter" idx="105"/>
          </p:nvPr>
        </p:nvSpPr>
        <p:spPr/>
        <p:txBody>
          <a:bodyPr/>
          <a:lstStyle/>
          <a:p>
            <a:endParaRPr lang="da-DK"/>
          </a:p>
        </p:txBody>
      </p:sp>
      <p:sp>
        <p:nvSpPr>
          <p:cNvPr id="118" name="Pladsholder til tekst 117"/>
          <p:cNvSpPr>
            <a:spLocks noGrp="1"/>
          </p:cNvSpPr>
          <p:nvPr>
            <p:ph type="body" sz="quarter" idx="106"/>
          </p:nvPr>
        </p:nvSpPr>
        <p:spPr/>
        <p:txBody>
          <a:bodyPr/>
          <a:lstStyle/>
          <a:p>
            <a:endParaRPr lang="da-DK"/>
          </a:p>
        </p:txBody>
      </p:sp>
      <p:sp>
        <p:nvSpPr>
          <p:cNvPr id="119" name="Pladsholder til tekst 118"/>
          <p:cNvSpPr>
            <a:spLocks noGrp="1"/>
          </p:cNvSpPr>
          <p:nvPr>
            <p:ph type="body" sz="quarter" idx="107"/>
          </p:nvPr>
        </p:nvSpPr>
        <p:spPr/>
        <p:txBody>
          <a:bodyPr/>
          <a:lstStyle/>
          <a:p>
            <a:endParaRPr lang="da-DK"/>
          </a:p>
        </p:txBody>
      </p:sp>
      <p:sp>
        <p:nvSpPr>
          <p:cNvPr id="120" name="Pladsholder til tekst 119"/>
          <p:cNvSpPr>
            <a:spLocks noGrp="1"/>
          </p:cNvSpPr>
          <p:nvPr>
            <p:ph type="body" sz="quarter" idx="108"/>
          </p:nvPr>
        </p:nvSpPr>
        <p:spPr/>
        <p:txBody>
          <a:bodyPr/>
          <a:lstStyle/>
          <a:p>
            <a:endParaRPr lang="da-DK"/>
          </a:p>
        </p:txBody>
      </p:sp>
      <p:sp>
        <p:nvSpPr>
          <p:cNvPr id="121" name="Pladsholder til tekst 120"/>
          <p:cNvSpPr>
            <a:spLocks noGrp="1"/>
          </p:cNvSpPr>
          <p:nvPr>
            <p:ph type="body" sz="quarter" idx="109"/>
          </p:nvPr>
        </p:nvSpPr>
        <p:spPr/>
        <p:txBody>
          <a:bodyPr/>
          <a:lstStyle/>
          <a:p>
            <a:endParaRPr lang="da-DK"/>
          </a:p>
        </p:txBody>
      </p:sp>
      <p:sp>
        <p:nvSpPr>
          <p:cNvPr id="122" name="Pladsholder til tekst 121"/>
          <p:cNvSpPr>
            <a:spLocks noGrp="1"/>
          </p:cNvSpPr>
          <p:nvPr>
            <p:ph type="body" sz="quarter" idx="110"/>
          </p:nvPr>
        </p:nvSpPr>
        <p:spPr/>
        <p:txBody>
          <a:bodyPr/>
          <a:lstStyle/>
          <a:p>
            <a:endParaRPr lang="da-DK"/>
          </a:p>
        </p:txBody>
      </p:sp>
      <p:sp>
        <p:nvSpPr>
          <p:cNvPr id="123" name="Pladsholder til tekst 122"/>
          <p:cNvSpPr>
            <a:spLocks noGrp="1"/>
          </p:cNvSpPr>
          <p:nvPr>
            <p:ph type="body" sz="quarter" idx="111"/>
          </p:nvPr>
        </p:nvSpPr>
        <p:spPr/>
        <p:txBody>
          <a:bodyPr/>
          <a:lstStyle/>
          <a:p>
            <a:endParaRPr lang="da-DK"/>
          </a:p>
        </p:txBody>
      </p:sp>
      <p:sp>
        <p:nvSpPr>
          <p:cNvPr id="124" name="Pladsholder til tekst 123"/>
          <p:cNvSpPr>
            <a:spLocks noGrp="1"/>
          </p:cNvSpPr>
          <p:nvPr>
            <p:ph type="body" sz="quarter" idx="112"/>
          </p:nvPr>
        </p:nvSpPr>
        <p:spPr/>
        <p:txBody>
          <a:bodyPr/>
          <a:lstStyle/>
          <a:p>
            <a:endParaRPr lang="da-DK"/>
          </a:p>
        </p:txBody>
      </p:sp>
      <p:sp>
        <p:nvSpPr>
          <p:cNvPr id="125" name="Pladsholder til tekst 124"/>
          <p:cNvSpPr>
            <a:spLocks noGrp="1"/>
          </p:cNvSpPr>
          <p:nvPr>
            <p:ph type="body" sz="quarter" idx="113"/>
          </p:nvPr>
        </p:nvSpPr>
        <p:spPr/>
        <p:txBody>
          <a:bodyPr/>
          <a:lstStyle/>
          <a:p>
            <a:endParaRPr lang="da-DK"/>
          </a:p>
        </p:txBody>
      </p:sp>
      <p:sp>
        <p:nvSpPr>
          <p:cNvPr id="127" name="Pladsholder til tekst 126"/>
          <p:cNvSpPr>
            <a:spLocks noGrp="1"/>
          </p:cNvSpPr>
          <p:nvPr>
            <p:ph type="body" sz="quarter" idx="115"/>
          </p:nvPr>
        </p:nvSpPr>
        <p:spPr/>
        <p:txBody>
          <a:bodyPr/>
          <a:lstStyle/>
          <a:p>
            <a:endParaRPr lang="da-DK"/>
          </a:p>
        </p:txBody>
      </p:sp>
      <p:sp>
        <p:nvSpPr>
          <p:cNvPr id="94" name="Pladsholder til billede 93"/>
          <p:cNvSpPr>
            <a:spLocks noGrp="1"/>
          </p:cNvSpPr>
          <p:nvPr>
            <p:ph type="pic" sz="quarter" idx="13"/>
          </p:nvPr>
        </p:nvSpPr>
        <p:spPr/>
      </p:sp>
      <p:sp>
        <p:nvSpPr>
          <p:cNvPr id="98" name="Pladsholder til billede 97"/>
          <p:cNvSpPr>
            <a:spLocks noGrp="1"/>
          </p:cNvSpPr>
          <p:nvPr>
            <p:ph type="pic" sz="quarter" idx="82"/>
          </p:nvPr>
        </p:nvSpPr>
        <p:spPr/>
      </p:sp>
      <p:sp>
        <p:nvSpPr>
          <p:cNvPr id="99" name="Pladsholder til billede 98"/>
          <p:cNvSpPr>
            <a:spLocks noGrp="1"/>
          </p:cNvSpPr>
          <p:nvPr>
            <p:ph type="pic" sz="quarter" idx="83"/>
          </p:nvPr>
        </p:nvSpPr>
        <p:spPr/>
      </p:sp>
      <p:sp>
        <p:nvSpPr>
          <p:cNvPr id="100" name="Pladsholder til billede 99"/>
          <p:cNvSpPr>
            <a:spLocks noGrp="1"/>
          </p:cNvSpPr>
          <p:nvPr>
            <p:ph type="pic" sz="quarter" idx="84"/>
          </p:nvPr>
        </p:nvSpPr>
        <p:spPr/>
      </p:sp>
      <p:sp>
        <p:nvSpPr>
          <p:cNvPr id="101" name="Pladsholder til billede 100"/>
          <p:cNvSpPr>
            <a:spLocks noGrp="1"/>
          </p:cNvSpPr>
          <p:nvPr>
            <p:ph type="pic" sz="quarter" idx="89"/>
          </p:nvPr>
        </p:nvSpPr>
        <p:spPr/>
      </p:sp>
      <p:sp>
        <p:nvSpPr>
          <p:cNvPr id="126" name="Pladsholder til billede 125"/>
          <p:cNvSpPr>
            <a:spLocks noGrp="1"/>
          </p:cNvSpPr>
          <p:nvPr>
            <p:ph type="pic" sz="quarter" idx="114"/>
          </p:nvPr>
        </p:nvSpPr>
        <p:spPr/>
      </p:sp>
      <p:sp>
        <p:nvSpPr>
          <p:cNvPr id="113" name="Pladsholder til tekst 112"/>
          <p:cNvSpPr>
            <a:spLocks noGrp="1"/>
          </p:cNvSpPr>
          <p:nvPr>
            <p:ph type="body" sz="quarter" idx="101"/>
          </p:nvPr>
        </p:nvSpPr>
        <p:spPr/>
        <p:txBody>
          <a:bodyPr/>
          <a:lstStyle/>
          <a:p>
            <a:endParaRPr lang="da-DK"/>
          </a:p>
        </p:txBody>
      </p:sp>
      <p:sp>
        <p:nvSpPr>
          <p:cNvPr id="114" name="Pladsholder til tekst 113"/>
          <p:cNvSpPr>
            <a:spLocks noGrp="1"/>
          </p:cNvSpPr>
          <p:nvPr>
            <p:ph type="body" sz="quarter" idx="102"/>
          </p:nvPr>
        </p:nvSpPr>
        <p:spPr/>
        <p:txBody>
          <a:bodyPr/>
          <a:lstStyle/>
          <a:p>
            <a:endParaRPr lang="da-DK"/>
          </a:p>
        </p:txBody>
      </p:sp>
      <p:sp>
        <p:nvSpPr>
          <p:cNvPr id="115" name="Pladsholder til tekst 114"/>
          <p:cNvSpPr>
            <a:spLocks noGrp="1"/>
          </p:cNvSpPr>
          <p:nvPr>
            <p:ph type="body" sz="quarter" idx="103"/>
          </p:nvPr>
        </p:nvSpPr>
        <p:spPr/>
        <p:txBody>
          <a:bodyPr/>
          <a:lstStyle/>
          <a:p>
            <a:endParaRPr lang="da-DK"/>
          </a:p>
        </p:txBody>
      </p:sp>
      <p:sp>
        <p:nvSpPr>
          <p:cNvPr id="116" name="Pladsholder til tekst 115"/>
          <p:cNvSpPr>
            <a:spLocks noGrp="1"/>
          </p:cNvSpPr>
          <p:nvPr>
            <p:ph type="body" sz="quarter" idx="104"/>
          </p:nvPr>
        </p:nvSpPr>
        <p:spPr/>
        <p:txBody>
          <a:bodyPr/>
          <a:lstStyle/>
          <a:p>
            <a:endParaRPr lang="da-DK"/>
          </a:p>
        </p:txBody>
      </p:sp>
      <p:sp>
        <p:nvSpPr>
          <p:cNvPr id="128" name="Pladsholder til tekst 127"/>
          <p:cNvSpPr>
            <a:spLocks noGrp="1"/>
          </p:cNvSpPr>
          <p:nvPr>
            <p:ph type="body" sz="quarter" idx="116"/>
          </p:nvPr>
        </p:nvSpPr>
        <p:spPr/>
        <p:txBody>
          <a:bodyPr/>
          <a:lstStyle/>
          <a:p>
            <a:endParaRPr lang="da-DK"/>
          </a:p>
        </p:txBody>
      </p:sp>
      <p:sp>
        <p:nvSpPr>
          <p:cNvPr id="129" name="Pladsholder til tekst 128"/>
          <p:cNvSpPr>
            <a:spLocks noGrp="1"/>
          </p:cNvSpPr>
          <p:nvPr>
            <p:ph type="body" sz="quarter" idx="117"/>
          </p:nvPr>
        </p:nvSpPr>
        <p:spPr/>
        <p:txBody>
          <a:bodyPr/>
          <a:lstStyle/>
          <a:p>
            <a:endParaRPr lang="da-DK"/>
          </a:p>
        </p:txBody>
      </p:sp>
      <p:sp>
        <p:nvSpPr>
          <p:cNvPr id="130" name="Pladsholder til tekst 129"/>
          <p:cNvSpPr>
            <a:spLocks noGrp="1"/>
          </p:cNvSpPr>
          <p:nvPr>
            <p:ph type="body" sz="quarter" idx="118"/>
          </p:nvPr>
        </p:nvSpPr>
        <p:spPr/>
        <p:txBody>
          <a:bodyPr/>
          <a:lstStyle/>
          <a:p>
            <a:endParaRPr lang="da-DK"/>
          </a:p>
        </p:txBody>
      </p:sp>
      <p:sp>
        <p:nvSpPr>
          <p:cNvPr id="131" name="Pladsholder til tekst 130"/>
          <p:cNvSpPr>
            <a:spLocks noGrp="1"/>
          </p:cNvSpPr>
          <p:nvPr>
            <p:ph type="body" sz="quarter" idx="119"/>
          </p:nvPr>
        </p:nvSpPr>
        <p:spPr/>
        <p:txBody>
          <a:bodyPr/>
          <a:lstStyle/>
          <a:p>
            <a:endParaRPr lang="da-DK"/>
          </a:p>
        </p:txBody>
      </p:sp>
      <p:sp>
        <p:nvSpPr>
          <p:cNvPr id="132" name="Pladsholder til tekst 131"/>
          <p:cNvSpPr>
            <a:spLocks noGrp="1"/>
          </p:cNvSpPr>
          <p:nvPr>
            <p:ph type="body" sz="quarter" idx="120"/>
          </p:nvPr>
        </p:nvSpPr>
        <p:spPr/>
        <p:txBody>
          <a:bodyPr/>
          <a:lstStyle/>
          <a:p>
            <a:endParaRPr lang="da-DK"/>
          </a:p>
        </p:txBody>
      </p:sp>
      <p:sp>
        <p:nvSpPr>
          <p:cNvPr id="133" name="Pladsholder til tekst 132"/>
          <p:cNvSpPr>
            <a:spLocks noGrp="1"/>
          </p:cNvSpPr>
          <p:nvPr>
            <p:ph type="body" sz="quarter" idx="121"/>
          </p:nvPr>
        </p:nvSpPr>
        <p:spPr/>
        <p:txBody>
          <a:bodyPr/>
          <a:lstStyle/>
          <a:p>
            <a:endParaRPr lang="da-DK"/>
          </a:p>
        </p:txBody>
      </p:sp>
      <p:sp>
        <p:nvSpPr>
          <p:cNvPr id="93" name="Tekstfelt 92"/>
          <p:cNvSpPr txBox="1"/>
          <p:nvPr/>
        </p:nvSpPr>
        <p:spPr>
          <a:xfrm>
            <a:off x="9521598" y="-390106"/>
            <a:ext cx="2662588" cy="307777"/>
          </a:xfrm>
          <a:prstGeom prst="rect">
            <a:avLst/>
          </a:prstGeom>
          <a:solidFill>
            <a:srgbClr val="FF0000"/>
          </a:solidFill>
        </p:spPr>
        <p:txBody>
          <a:bodyPr wrap="none" rtlCol="0">
            <a:spAutoFit/>
          </a:bodyPr>
          <a:lstStyle/>
          <a:p>
            <a:r>
              <a:rPr lang="da-DK" sz="1400" dirty="0" smtClean="0"/>
              <a:t>Hører til oversigtshjulet – slet ikke</a:t>
            </a:r>
            <a:endParaRPr lang="da-DK" sz="1400" dirty="0"/>
          </a:p>
        </p:txBody>
      </p:sp>
    </p:spTree>
    <p:extLst>
      <p:ext uri="{BB962C8B-B14F-4D97-AF65-F5344CB8AC3E}">
        <p14:creationId xmlns:p14="http://schemas.microsoft.com/office/powerpoint/2010/main" val="55994735"/>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el 44"/>
          <p:cNvSpPr>
            <a:spLocks noGrp="1"/>
          </p:cNvSpPr>
          <p:nvPr>
            <p:ph type="title"/>
          </p:nvPr>
        </p:nvSpPr>
        <p:spPr/>
        <p:txBody>
          <a:bodyPr/>
          <a:lstStyle/>
          <a:p>
            <a:endParaRPr lang="da-DK"/>
          </a:p>
        </p:txBody>
      </p:sp>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47" name="Pladsholder til billede 46"/>
          <p:cNvSpPr>
            <a:spLocks noGrp="1"/>
          </p:cNvSpPr>
          <p:nvPr>
            <p:ph type="pic" sz="quarter" idx="90"/>
          </p:nvPr>
        </p:nvSpPr>
        <p:spPr/>
      </p:sp>
      <p:sp>
        <p:nvSpPr>
          <p:cNvPr id="4" name="Pladsholder til slidenummer 3"/>
          <p:cNvSpPr>
            <a:spLocks noGrp="1"/>
          </p:cNvSpPr>
          <p:nvPr>
            <p:ph type="sldNum" sz="quarter" idx="122"/>
          </p:nvPr>
        </p:nvSpPr>
        <p:spPr/>
        <p:txBody>
          <a:bodyPr/>
          <a:lstStyle/>
          <a:p>
            <a:fld id="{430841EC-99BE-4340-888E-D714765BA307}" type="slidenum">
              <a:rPr lang="en-US" smtClean="0"/>
              <a:pPr/>
              <a:t>11</a:t>
            </a:fld>
            <a:endParaRPr lang="en-US" dirty="0"/>
          </a:p>
        </p:txBody>
      </p:sp>
      <p:sp>
        <p:nvSpPr>
          <p:cNvPr id="46" name="Pladsholder til tekst 45"/>
          <p:cNvSpPr>
            <a:spLocks noGrp="1"/>
          </p:cNvSpPr>
          <p:nvPr>
            <p:ph type="body" sz="quarter" idx="15"/>
          </p:nvPr>
        </p:nvSpPr>
        <p:spPr/>
        <p:txBody>
          <a:bodyPr/>
          <a:lstStyle/>
          <a:p>
            <a:endParaRPr lang="da-DK"/>
          </a:p>
        </p:txBody>
      </p:sp>
      <p:sp>
        <p:nvSpPr>
          <p:cNvPr id="48" name="Pladsholder til tekst 47"/>
          <p:cNvSpPr>
            <a:spLocks noGrp="1"/>
          </p:cNvSpPr>
          <p:nvPr>
            <p:ph type="body" sz="quarter" idx="123"/>
          </p:nvPr>
        </p:nvSpPr>
        <p:spPr/>
        <p:txBody>
          <a:bodyPr/>
          <a:lstStyle/>
          <a:p>
            <a:endParaRPr lang="da-DK"/>
          </a:p>
        </p:txBody>
      </p:sp>
      <p:sp>
        <p:nvSpPr>
          <p:cNvPr id="49" name="Pladsholder til indhold 48"/>
          <p:cNvSpPr>
            <a:spLocks noGrp="1"/>
          </p:cNvSpPr>
          <p:nvPr>
            <p:ph sz="quarter" idx="305"/>
          </p:nvPr>
        </p:nvSpPr>
        <p:spPr/>
        <p:txBody>
          <a:bodyPr/>
          <a:lstStyle/>
          <a:p>
            <a:endParaRPr lang="da-DK"/>
          </a:p>
        </p:txBody>
      </p:sp>
    </p:spTree>
    <p:extLst>
      <p:ext uri="{BB962C8B-B14F-4D97-AF65-F5344CB8AC3E}">
        <p14:creationId xmlns:p14="http://schemas.microsoft.com/office/powerpoint/2010/main" val="205332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9" name="Titel 8"/>
          <p:cNvSpPr>
            <a:spLocks noGrp="1"/>
          </p:cNvSpPr>
          <p:nvPr>
            <p:ph type="ctrTitle"/>
          </p:nvPr>
        </p:nvSpPr>
        <p:spPr/>
        <p:txBody>
          <a:bodyPr/>
          <a:lstStyle/>
          <a:p>
            <a:endParaRPr lang="da-DK"/>
          </a:p>
        </p:txBody>
      </p:sp>
      <p:sp>
        <p:nvSpPr>
          <p:cNvPr id="5" name="Pladsholder til slidenummer 4"/>
          <p:cNvSpPr>
            <a:spLocks noGrp="1"/>
          </p:cNvSpPr>
          <p:nvPr>
            <p:ph type="sldNum" sz="quarter" idx="12"/>
          </p:nvPr>
        </p:nvSpPr>
        <p:spPr/>
        <p:txBody>
          <a:bodyPr/>
          <a:lstStyle/>
          <a:p>
            <a:fld id="{B0EB8CF6-47F3-4747-94A2-C5AAF9298AFB}" type="slidenum">
              <a:rPr lang="da-DK" smtClean="0"/>
              <a:pPr/>
              <a:t>12</a:t>
            </a:fld>
            <a:endParaRPr lang="da-DK" dirty="0"/>
          </a:p>
        </p:txBody>
      </p:sp>
      <p:sp>
        <p:nvSpPr>
          <p:cNvPr id="11" name="Pladsholder til tekst 10"/>
          <p:cNvSpPr>
            <a:spLocks noGrp="1"/>
          </p:cNvSpPr>
          <p:nvPr>
            <p:ph type="body" sz="quarter" idx="16"/>
          </p:nvPr>
        </p:nvSpPr>
        <p:spPr/>
        <p:txBody>
          <a:bodyPr/>
          <a:lstStyle/>
          <a:p>
            <a:endParaRPr lang="da-DK"/>
          </a:p>
        </p:txBody>
      </p:sp>
      <p:sp>
        <p:nvSpPr>
          <p:cNvPr id="10" name="Undertitel 9"/>
          <p:cNvSpPr>
            <a:spLocks noGrp="1"/>
          </p:cNvSpPr>
          <p:nvPr>
            <p:ph type="subTitle" idx="1"/>
          </p:nvPr>
        </p:nvSpPr>
        <p:spPr/>
        <p:txBody>
          <a:bodyPr/>
          <a:lstStyle/>
          <a:p>
            <a:endParaRPr lang="da-DK"/>
          </a:p>
        </p:txBody>
      </p:sp>
      <p:sp>
        <p:nvSpPr>
          <p:cNvPr id="12" name="Pladsholder til billede 11"/>
          <p:cNvSpPr>
            <a:spLocks noGrp="1"/>
          </p:cNvSpPr>
          <p:nvPr>
            <p:ph type="pic" sz="quarter" idx="17"/>
          </p:nvPr>
        </p:nvSpPr>
        <p:spPr/>
      </p:sp>
      <p:sp>
        <p:nvSpPr>
          <p:cNvPr id="13" name="Pladsholder til billede 12"/>
          <p:cNvSpPr>
            <a:spLocks noGrp="1"/>
          </p:cNvSpPr>
          <p:nvPr>
            <p:ph type="pic" sz="quarter" idx="18"/>
          </p:nvPr>
        </p:nvSpPr>
        <p:spPr/>
      </p:sp>
      <p:sp>
        <p:nvSpPr>
          <p:cNvPr id="14" name="Pladsholder til billede 13"/>
          <p:cNvSpPr>
            <a:spLocks noGrp="1"/>
          </p:cNvSpPr>
          <p:nvPr>
            <p:ph type="pic" sz="quarter" idx="19"/>
          </p:nvPr>
        </p:nvSpPr>
        <p:spPr/>
      </p:sp>
    </p:spTree>
    <p:extLst>
      <p:ext uri="{BB962C8B-B14F-4D97-AF65-F5344CB8AC3E}">
        <p14:creationId xmlns:p14="http://schemas.microsoft.com/office/powerpoint/2010/main" val="112029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Børn</a:t>
            </a:r>
            <a:endParaRPr lang="da-DK" dirty="0"/>
          </a:p>
        </p:txBody>
      </p:sp>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4" name="Pladsholder til slidenummer 3"/>
          <p:cNvSpPr>
            <a:spLocks noGrp="1"/>
          </p:cNvSpPr>
          <p:nvPr>
            <p:ph type="sldNum" sz="quarter" idx="12"/>
          </p:nvPr>
        </p:nvSpPr>
        <p:spPr/>
        <p:txBody>
          <a:bodyPr/>
          <a:lstStyle/>
          <a:p>
            <a:fld id="{430841EC-99BE-4340-888E-D714765BA307}" type="slidenum">
              <a:rPr lang="en-US" smtClean="0"/>
              <a:pPr/>
              <a:t>13</a:t>
            </a:fld>
            <a:endParaRPr lang="en-US" dirty="0"/>
          </a:p>
        </p:txBody>
      </p:sp>
      <p:sp>
        <p:nvSpPr>
          <p:cNvPr id="35" name="Pladsholder til billede 34"/>
          <p:cNvSpPr>
            <a:spLocks noGrp="1"/>
          </p:cNvSpPr>
          <p:nvPr>
            <p:ph type="pic" sz="quarter" idx="13"/>
          </p:nvPr>
        </p:nvSpPr>
        <p:spPr/>
      </p:sp>
      <p:sp>
        <p:nvSpPr>
          <p:cNvPr id="36" name="Pladsholder til billede 35"/>
          <p:cNvSpPr>
            <a:spLocks noGrp="1"/>
          </p:cNvSpPr>
          <p:nvPr>
            <p:ph type="pic" sz="quarter" idx="81"/>
          </p:nvPr>
        </p:nvSpPr>
        <p:spPr/>
      </p:sp>
      <p:sp>
        <p:nvSpPr>
          <p:cNvPr id="37" name="Pladsholder til billede 36"/>
          <p:cNvSpPr>
            <a:spLocks noGrp="1"/>
          </p:cNvSpPr>
          <p:nvPr>
            <p:ph type="pic" sz="quarter" idx="82"/>
          </p:nvPr>
        </p:nvSpPr>
        <p:spPr/>
      </p:sp>
      <p:sp>
        <p:nvSpPr>
          <p:cNvPr id="38" name="Pladsholder til billede 37"/>
          <p:cNvSpPr>
            <a:spLocks noGrp="1"/>
          </p:cNvSpPr>
          <p:nvPr>
            <p:ph type="pic" sz="quarter" idx="83"/>
          </p:nvPr>
        </p:nvSpPr>
        <p:spPr/>
      </p:sp>
      <p:sp>
        <p:nvSpPr>
          <p:cNvPr id="39" name="Pladsholder til billede 38"/>
          <p:cNvSpPr>
            <a:spLocks noGrp="1"/>
          </p:cNvSpPr>
          <p:nvPr>
            <p:ph type="pic" sz="quarter" idx="84"/>
          </p:nvPr>
        </p:nvSpPr>
        <p:spPr/>
      </p:sp>
      <p:sp>
        <p:nvSpPr>
          <p:cNvPr id="40" name="Pladsholder til billede 39"/>
          <p:cNvSpPr>
            <a:spLocks noGrp="1"/>
          </p:cNvSpPr>
          <p:nvPr>
            <p:ph type="pic" sz="quarter" idx="89"/>
          </p:nvPr>
        </p:nvSpPr>
        <p:spPr/>
      </p:sp>
      <p:sp>
        <p:nvSpPr>
          <p:cNvPr id="41" name="Pladsholder til billede 40"/>
          <p:cNvSpPr>
            <a:spLocks noGrp="1"/>
          </p:cNvSpPr>
          <p:nvPr>
            <p:ph type="pic" sz="quarter" idx="100"/>
          </p:nvPr>
        </p:nvSpPr>
        <p:spPr/>
      </p:sp>
      <p:sp>
        <p:nvSpPr>
          <p:cNvPr id="42" name="Pladsholder til tekst 41"/>
          <p:cNvSpPr>
            <a:spLocks noGrp="1"/>
          </p:cNvSpPr>
          <p:nvPr>
            <p:ph type="body" sz="quarter" idx="107"/>
          </p:nvPr>
        </p:nvSpPr>
        <p:spPr/>
        <p:txBody>
          <a:bodyPr/>
          <a:lstStyle/>
          <a:p>
            <a:endParaRPr lang="da-DK"/>
          </a:p>
        </p:txBody>
      </p:sp>
      <p:sp>
        <p:nvSpPr>
          <p:cNvPr id="43" name="Pladsholder til tekst 42"/>
          <p:cNvSpPr>
            <a:spLocks noGrp="1"/>
          </p:cNvSpPr>
          <p:nvPr>
            <p:ph type="body" sz="quarter" idx="108"/>
          </p:nvPr>
        </p:nvSpPr>
        <p:spPr/>
        <p:txBody>
          <a:bodyPr/>
          <a:lstStyle/>
          <a:p>
            <a:endParaRPr lang="da-DK"/>
          </a:p>
        </p:txBody>
      </p:sp>
      <p:sp>
        <p:nvSpPr>
          <p:cNvPr id="44" name="Pladsholder til tekst 43"/>
          <p:cNvSpPr>
            <a:spLocks noGrp="1"/>
          </p:cNvSpPr>
          <p:nvPr>
            <p:ph type="body" sz="quarter" idx="109"/>
          </p:nvPr>
        </p:nvSpPr>
        <p:spPr/>
        <p:txBody>
          <a:bodyPr/>
          <a:lstStyle/>
          <a:p>
            <a:endParaRPr lang="da-DK"/>
          </a:p>
        </p:txBody>
      </p:sp>
      <p:sp>
        <p:nvSpPr>
          <p:cNvPr id="45" name="Pladsholder til tekst 44"/>
          <p:cNvSpPr>
            <a:spLocks noGrp="1"/>
          </p:cNvSpPr>
          <p:nvPr>
            <p:ph type="body" sz="quarter" idx="110"/>
          </p:nvPr>
        </p:nvSpPr>
        <p:spPr/>
        <p:txBody>
          <a:bodyPr/>
          <a:lstStyle/>
          <a:p>
            <a:endParaRPr lang="da-DK"/>
          </a:p>
        </p:txBody>
      </p:sp>
      <p:sp>
        <p:nvSpPr>
          <p:cNvPr id="46" name="Pladsholder til tekst 45"/>
          <p:cNvSpPr>
            <a:spLocks noGrp="1"/>
          </p:cNvSpPr>
          <p:nvPr>
            <p:ph type="body" sz="quarter" idx="111"/>
          </p:nvPr>
        </p:nvSpPr>
        <p:spPr/>
        <p:txBody>
          <a:bodyPr/>
          <a:lstStyle/>
          <a:p>
            <a:endParaRPr lang="da-DK"/>
          </a:p>
        </p:txBody>
      </p:sp>
      <p:sp>
        <p:nvSpPr>
          <p:cNvPr id="47" name="Pladsholder til tekst 46"/>
          <p:cNvSpPr>
            <a:spLocks noGrp="1"/>
          </p:cNvSpPr>
          <p:nvPr>
            <p:ph type="body" sz="quarter" idx="112"/>
          </p:nvPr>
        </p:nvSpPr>
        <p:spPr/>
        <p:txBody>
          <a:bodyPr/>
          <a:lstStyle/>
          <a:p>
            <a:endParaRPr lang="da-DK"/>
          </a:p>
        </p:txBody>
      </p:sp>
      <p:sp>
        <p:nvSpPr>
          <p:cNvPr id="48" name="Pladsholder til tekst 47"/>
          <p:cNvSpPr>
            <a:spLocks noGrp="1"/>
          </p:cNvSpPr>
          <p:nvPr>
            <p:ph type="body" sz="quarter" idx="113"/>
          </p:nvPr>
        </p:nvSpPr>
        <p:spPr/>
        <p:txBody>
          <a:bodyPr/>
          <a:lstStyle/>
          <a:p>
            <a:endParaRPr lang="da-DK"/>
          </a:p>
        </p:txBody>
      </p:sp>
      <p:sp>
        <p:nvSpPr>
          <p:cNvPr id="49" name="Pladsholder til billede 48"/>
          <p:cNvSpPr>
            <a:spLocks noGrp="1"/>
          </p:cNvSpPr>
          <p:nvPr>
            <p:ph type="pic" sz="quarter" idx="124"/>
          </p:nvPr>
        </p:nvSpPr>
        <p:spPr/>
      </p:sp>
      <p:sp>
        <p:nvSpPr>
          <p:cNvPr id="50" name="Pladsholder til billede 49"/>
          <p:cNvSpPr>
            <a:spLocks noGrp="1"/>
          </p:cNvSpPr>
          <p:nvPr>
            <p:ph type="pic" sz="quarter" idx="125"/>
          </p:nvPr>
        </p:nvSpPr>
        <p:spPr/>
      </p:sp>
      <p:sp>
        <p:nvSpPr>
          <p:cNvPr id="51" name="Pladsholder til tekst 50"/>
          <p:cNvSpPr>
            <a:spLocks noGrp="1"/>
          </p:cNvSpPr>
          <p:nvPr>
            <p:ph type="body" sz="quarter" idx="126"/>
          </p:nvPr>
        </p:nvSpPr>
        <p:spPr/>
        <p:txBody>
          <a:bodyPr/>
          <a:lstStyle/>
          <a:p>
            <a:endParaRPr lang="da-DK"/>
          </a:p>
        </p:txBody>
      </p:sp>
      <p:sp>
        <p:nvSpPr>
          <p:cNvPr id="52" name="Pladsholder til tekst 51"/>
          <p:cNvSpPr>
            <a:spLocks noGrp="1"/>
          </p:cNvSpPr>
          <p:nvPr>
            <p:ph type="body" sz="quarter" idx="154"/>
          </p:nvPr>
        </p:nvSpPr>
        <p:spPr/>
        <p:txBody>
          <a:bodyPr/>
          <a:lstStyle/>
          <a:p>
            <a:endParaRPr lang="da-DK"/>
          </a:p>
        </p:txBody>
      </p:sp>
      <p:sp>
        <p:nvSpPr>
          <p:cNvPr id="53" name="Pladsholder til billede 52"/>
          <p:cNvSpPr>
            <a:spLocks noGrp="1"/>
          </p:cNvSpPr>
          <p:nvPr>
            <p:ph type="pic" sz="quarter" idx="287"/>
          </p:nvPr>
        </p:nvSpPr>
        <p:spPr/>
      </p:sp>
      <p:sp>
        <p:nvSpPr>
          <p:cNvPr id="54" name="Pladsholder til billede 53"/>
          <p:cNvSpPr>
            <a:spLocks noGrp="1"/>
          </p:cNvSpPr>
          <p:nvPr>
            <p:ph type="pic" sz="quarter" idx="288"/>
          </p:nvPr>
        </p:nvSpPr>
        <p:spPr/>
      </p:sp>
      <p:sp>
        <p:nvSpPr>
          <p:cNvPr id="55" name="Pladsholder til billede 54"/>
          <p:cNvSpPr>
            <a:spLocks noGrp="1"/>
          </p:cNvSpPr>
          <p:nvPr>
            <p:ph type="pic" sz="quarter" idx="290"/>
          </p:nvPr>
        </p:nvSpPr>
        <p:spPr/>
      </p:sp>
      <p:sp>
        <p:nvSpPr>
          <p:cNvPr id="56" name="Pladsholder til tekst 55"/>
          <p:cNvSpPr>
            <a:spLocks noGrp="1"/>
          </p:cNvSpPr>
          <p:nvPr>
            <p:ph type="body" sz="quarter" idx="291"/>
          </p:nvPr>
        </p:nvSpPr>
        <p:spPr/>
        <p:txBody>
          <a:bodyPr/>
          <a:lstStyle/>
          <a:p>
            <a:endParaRPr lang="da-DK"/>
          </a:p>
        </p:txBody>
      </p:sp>
      <p:sp>
        <p:nvSpPr>
          <p:cNvPr id="57" name="Pladsholder til tekst 56"/>
          <p:cNvSpPr>
            <a:spLocks noGrp="1"/>
          </p:cNvSpPr>
          <p:nvPr>
            <p:ph type="body" sz="quarter" idx="292"/>
          </p:nvPr>
        </p:nvSpPr>
        <p:spPr/>
        <p:txBody>
          <a:bodyPr/>
          <a:lstStyle/>
          <a:p>
            <a:endParaRPr lang="da-DK"/>
          </a:p>
        </p:txBody>
      </p:sp>
      <p:sp>
        <p:nvSpPr>
          <p:cNvPr id="58" name="Pladsholder til tekst 57"/>
          <p:cNvSpPr>
            <a:spLocks noGrp="1"/>
          </p:cNvSpPr>
          <p:nvPr>
            <p:ph type="body" sz="quarter" idx="293"/>
          </p:nvPr>
        </p:nvSpPr>
        <p:spPr/>
        <p:txBody>
          <a:bodyPr/>
          <a:lstStyle/>
          <a:p>
            <a:endParaRPr lang="da-DK"/>
          </a:p>
        </p:txBody>
      </p:sp>
      <p:sp>
        <p:nvSpPr>
          <p:cNvPr id="59" name="Pladsholder til billede 58"/>
          <p:cNvSpPr>
            <a:spLocks noGrp="1"/>
          </p:cNvSpPr>
          <p:nvPr>
            <p:ph type="pic" sz="quarter" idx="294"/>
          </p:nvPr>
        </p:nvSpPr>
        <p:spPr/>
      </p:sp>
      <p:sp>
        <p:nvSpPr>
          <p:cNvPr id="60" name="Pladsholder til billede 59"/>
          <p:cNvSpPr>
            <a:spLocks noGrp="1"/>
          </p:cNvSpPr>
          <p:nvPr>
            <p:ph type="pic" sz="quarter" idx="295"/>
          </p:nvPr>
        </p:nvSpPr>
        <p:spPr/>
      </p:sp>
      <p:sp>
        <p:nvSpPr>
          <p:cNvPr id="61" name="Pladsholder til billede 60"/>
          <p:cNvSpPr>
            <a:spLocks noGrp="1"/>
          </p:cNvSpPr>
          <p:nvPr>
            <p:ph type="pic" sz="quarter" idx="297"/>
          </p:nvPr>
        </p:nvSpPr>
        <p:spPr/>
      </p:sp>
      <p:sp>
        <p:nvSpPr>
          <p:cNvPr id="62" name="Pladsholder til tekst 61"/>
          <p:cNvSpPr>
            <a:spLocks noGrp="1"/>
          </p:cNvSpPr>
          <p:nvPr>
            <p:ph type="body" sz="quarter" idx="301"/>
          </p:nvPr>
        </p:nvSpPr>
        <p:spPr/>
        <p:txBody>
          <a:bodyPr/>
          <a:lstStyle/>
          <a:p>
            <a:endParaRPr lang="da-DK"/>
          </a:p>
        </p:txBody>
      </p:sp>
      <p:sp>
        <p:nvSpPr>
          <p:cNvPr id="63" name="Pladsholder til tekst 62"/>
          <p:cNvSpPr>
            <a:spLocks noGrp="1"/>
          </p:cNvSpPr>
          <p:nvPr>
            <p:ph type="body" sz="quarter" idx="302"/>
          </p:nvPr>
        </p:nvSpPr>
        <p:spPr/>
        <p:txBody>
          <a:bodyPr/>
          <a:lstStyle/>
          <a:p>
            <a:endParaRPr lang="da-DK"/>
          </a:p>
        </p:txBody>
      </p:sp>
      <p:sp>
        <p:nvSpPr>
          <p:cNvPr id="64" name="Pladsholder til tekst 63"/>
          <p:cNvSpPr>
            <a:spLocks noGrp="1"/>
          </p:cNvSpPr>
          <p:nvPr>
            <p:ph type="body" sz="quarter" idx="303"/>
          </p:nvPr>
        </p:nvSpPr>
        <p:spPr/>
        <p:txBody>
          <a:bodyPr/>
          <a:lstStyle/>
          <a:p>
            <a:endParaRPr lang="da-DK"/>
          </a:p>
        </p:txBody>
      </p:sp>
    </p:spTree>
    <p:extLst>
      <p:ext uri="{BB962C8B-B14F-4D97-AF65-F5344CB8AC3E}">
        <p14:creationId xmlns:p14="http://schemas.microsoft.com/office/powerpoint/2010/main" val="194737768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el 34"/>
          <p:cNvSpPr>
            <a:spLocks noGrp="1"/>
          </p:cNvSpPr>
          <p:nvPr>
            <p:ph type="title"/>
          </p:nvPr>
        </p:nvSpPr>
        <p:spPr/>
        <p:txBody>
          <a:bodyPr/>
          <a:lstStyle/>
          <a:p>
            <a:endParaRPr lang="da-DK"/>
          </a:p>
        </p:txBody>
      </p:sp>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37" name="Pladsholder til billede 36"/>
          <p:cNvSpPr>
            <a:spLocks noGrp="1"/>
          </p:cNvSpPr>
          <p:nvPr>
            <p:ph type="pic" sz="quarter" idx="90"/>
          </p:nvPr>
        </p:nvSpPr>
        <p:spPr/>
      </p:sp>
      <p:sp>
        <p:nvSpPr>
          <p:cNvPr id="4" name="Pladsholder til slidenummer 3"/>
          <p:cNvSpPr>
            <a:spLocks noGrp="1"/>
          </p:cNvSpPr>
          <p:nvPr>
            <p:ph type="sldNum" sz="quarter" idx="122"/>
          </p:nvPr>
        </p:nvSpPr>
        <p:spPr/>
        <p:txBody>
          <a:bodyPr/>
          <a:lstStyle/>
          <a:p>
            <a:fld id="{430841EC-99BE-4340-888E-D714765BA307}" type="slidenum">
              <a:rPr lang="en-US" smtClean="0"/>
              <a:pPr/>
              <a:t>14</a:t>
            </a:fld>
            <a:endParaRPr lang="en-US" dirty="0"/>
          </a:p>
        </p:txBody>
      </p:sp>
      <p:sp>
        <p:nvSpPr>
          <p:cNvPr id="36" name="Pladsholder til tekst 35"/>
          <p:cNvSpPr>
            <a:spLocks noGrp="1"/>
          </p:cNvSpPr>
          <p:nvPr>
            <p:ph type="body" sz="quarter" idx="15"/>
          </p:nvPr>
        </p:nvSpPr>
        <p:spPr/>
        <p:txBody>
          <a:bodyPr/>
          <a:lstStyle/>
          <a:p>
            <a:endParaRPr lang="da-DK"/>
          </a:p>
        </p:txBody>
      </p:sp>
      <p:sp>
        <p:nvSpPr>
          <p:cNvPr id="38" name="Pladsholder til tekst 37"/>
          <p:cNvSpPr>
            <a:spLocks noGrp="1"/>
          </p:cNvSpPr>
          <p:nvPr>
            <p:ph type="body" sz="quarter" idx="123"/>
          </p:nvPr>
        </p:nvSpPr>
        <p:spPr/>
        <p:txBody>
          <a:bodyPr/>
          <a:lstStyle/>
          <a:p>
            <a:endParaRPr lang="da-DK"/>
          </a:p>
        </p:txBody>
      </p:sp>
      <p:sp>
        <p:nvSpPr>
          <p:cNvPr id="39" name="Pladsholder til indhold 38"/>
          <p:cNvSpPr>
            <a:spLocks noGrp="1"/>
          </p:cNvSpPr>
          <p:nvPr>
            <p:ph sz="quarter" idx="305"/>
          </p:nvPr>
        </p:nvSpPr>
        <p:spPr/>
        <p:txBody>
          <a:bodyPr/>
          <a:lstStyle/>
          <a:p>
            <a:endParaRPr lang="da-DK"/>
          </a:p>
        </p:txBody>
      </p:sp>
    </p:spTree>
    <p:extLst>
      <p:ext uri="{BB962C8B-B14F-4D97-AF65-F5344CB8AC3E}">
        <p14:creationId xmlns:p14="http://schemas.microsoft.com/office/powerpoint/2010/main" val="9409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9" name="Titel 8"/>
          <p:cNvSpPr>
            <a:spLocks noGrp="1"/>
          </p:cNvSpPr>
          <p:nvPr>
            <p:ph type="ctrTitle"/>
          </p:nvPr>
        </p:nvSpPr>
        <p:spPr/>
        <p:txBody>
          <a:bodyPr/>
          <a:lstStyle/>
          <a:p>
            <a:endParaRPr lang="da-DK"/>
          </a:p>
        </p:txBody>
      </p:sp>
      <p:sp>
        <p:nvSpPr>
          <p:cNvPr id="5" name="Pladsholder til slidenummer 4"/>
          <p:cNvSpPr>
            <a:spLocks noGrp="1"/>
          </p:cNvSpPr>
          <p:nvPr>
            <p:ph type="sldNum" sz="quarter" idx="12"/>
          </p:nvPr>
        </p:nvSpPr>
        <p:spPr/>
        <p:txBody>
          <a:bodyPr/>
          <a:lstStyle/>
          <a:p>
            <a:fld id="{B0EB8CF6-47F3-4747-94A2-C5AAF9298AFB}" type="slidenum">
              <a:rPr lang="da-DK" smtClean="0"/>
              <a:pPr/>
              <a:t>15</a:t>
            </a:fld>
            <a:endParaRPr lang="da-DK" dirty="0"/>
          </a:p>
        </p:txBody>
      </p:sp>
      <p:sp>
        <p:nvSpPr>
          <p:cNvPr id="12" name="Pladsholder til tekst 11"/>
          <p:cNvSpPr>
            <a:spLocks noGrp="1"/>
          </p:cNvSpPr>
          <p:nvPr>
            <p:ph type="body" sz="quarter" idx="16"/>
          </p:nvPr>
        </p:nvSpPr>
        <p:spPr/>
        <p:txBody>
          <a:bodyPr/>
          <a:lstStyle/>
          <a:p>
            <a:endParaRPr lang="da-DK"/>
          </a:p>
        </p:txBody>
      </p:sp>
      <p:sp>
        <p:nvSpPr>
          <p:cNvPr id="10" name="Undertitel 9"/>
          <p:cNvSpPr>
            <a:spLocks noGrp="1"/>
          </p:cNvSpPr>
          <p:nvPr>
            <p:ph type="subTitle" idx="1"/>
          </p:nvPr>
        </p:nvSpPr>
        <p:spPr/>
        <p:txBody>
          <a:bodyPr/>
          <a:lstStyle/>
          <a:p>
            <a:endParaRPr lang="da-DK"/>
          </a:p>
        </p:txBody>
      </p:sp>
      <p:sp>
        <p:nvSpPr>
          <p:cNvPr id="13" name="Pladsholder til billede 12"/>
          <p:cNvSpPr>
            <a:spLocks noGrp="1"/>
          </p:cNvSpPr>
          <p:nvPr>
            <p:ph type="pic" sz="quarter" idx="19"/>
          </p:nvPr>
        </p:nvSpPr>
        <p:spPr/>
      </p:sp>
      <p:sp>
        <p:nvSpPr>
          <p:cNvPr id="11" name="Pladsholder til indhold 10"/>
          <p:cNvSpPr>
            <a:spLocks noGrp="1"/>
          </p:cNvSpPr>
          <p:nvPr>
            <p:ph sz="quarter" idx="14"/>
          </p:nvPr>
        </p:nvSpPr>
        <p:spPr/>
        <p:txBody>
          <a:bodyPr/>
          <a:lstStyle/>
          <a:p>
            <a:endParaRPr lang="da-DK"/>
          </a:p>
        </p:txBody>
      </p:sp>
    </p:spTree>
    <p:extLst>
      <p:ext uri="{BB962C8B-B14F-4D97-AF65-F5344CB8AC3E}">
        <p14:creationId xmlns:p14="http://schemas.microsoft.com/office/powerpoint/2010/main" val="180852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Børnebørn</a:t>
            </a:r>
            <a:endParaRPr lang="da-DK" dirty="0"/>
          </a:p>
        </p:txBody>
      </p:sp>
      <p:sp>
        <p:nvSpPr>
          <p:cNvPr id="3" name="Footer Placeholder 2"/>
          <p:cNvSpPr>
            <a:spLocks noGrp="1"/>
          </p:cNvSpPr>
          <p:nvPr>
            <p:ph type="ftr" sz="quarter" idx="11"/>
          </p:nvPr>
        </p:nvSpPr>
        <p:spPr/>
        <p:txBody>
          <a:bodyPr/>
          <a:lstStyle/>
          <a:p>
            <a:r>
              <a:rPr lang="da-DK" smtClean="0"/>
              <a:t>Dit navn her</a:t>
            </a:r>
            <a:endParaRPr lang="da-DK"/>
          </a:p>
        </p:txBody>
      </p:sp>
      <p:sp>
        <p:nvSpPr>
          <p:cNvPr id="32" name="Pladsholder til slidenummer 31"/>
          <p:cNvSpPr>
            <a:spLocks noGrp="1"/>
          </p:cNvSpPr>
          <p:nvPr>
            <p:ph type="sldNum" sz="quarter" idx="12"/>
          </p:nvPr>
        </p:nvSpPr>
        <p:spPr/>
        <p:txBody>
          <a:bodyPr/>
          <a:lstStyle/>
          <a:p>
            <a:fld id="{430841EC-99BE-4340-888E-D714765BA307}" type="slidenum">
              <a:rPr lang="en-US" smtClean="0"/>
              <a:pPr/>
              <a:t>16</a:t>
            </a:fld>
            <a:endParaRPr lang="en-US" dirty="0"/>
          </a:p>
        </p:txBody>
      </p:sp>
      <p:sp>
        <p:nvSpPr>
          <p:cNvPr id="534" name="Pladsholder til billede 533"/>
          <p:cNvSpPr>
            <a:spLocks noGrp="1"/>
          </p:cNvSpPr>
          <p:nvPr>
            <p:ph type="pic" sz="quarter" idx="13"/>
          </p:nvPr>
        </p:nvSpPr>
        <p:spPr/>
      </p:sp>
      <p:sp>
        <p:nvSpPr>
          <p:cNvPr id="535" name="Pladsholder til billede 534"/>
          <p:cNvSpPr>
            <a:spLocks noGrp="1"/>
          </p:cNvSpPr>
          <p:nvPr>
            <p:ph type="pic" sz="quarter" idx="81"/>
          </p:nvPr>
        </p:nvSpPr>
        <p:spPr/>
      </p:sp>
      <p:sp>
        <p:nvSpPr>
          <p:cNvPr id="536" name="Pladsholder til billede 535"/>
          <p:cNvSpPr>
            <a:spLocks noGrp="1"/>
          </p:cNvSpPr>
          <p:nvPr>
            <p:ph type="pic" sz="quarter" idx="82"/>
          </p:nvPr>
        </p:nvSpPr>
        <p:spPr/>
      </p:sp>
      <p:sp>
        <p:nvSpPr>
          <p:cNvPr id="537" name="Pladsholder til billede 536"/>
          <p:cNvSpPr>
            <a:spLocks noGrp="1"/>
          </p:cNvSpPr>
          <p:nvPr>
            <p:ph type="pic" sz="quarter" idx="83"/>
          </p:nvPr>
        </p:nvSpPr>
        <p:spPr/>
      </p:sp>
      <p:sp>
        <p:nvSpPr>
          <p:cNvPr id="538" name="Pladsholder til billede 537"/>
          <p:cNvSpPr>
            <a:spLocks noGrp="1"/>
          </p:cNvSpPr>
          <p:nvPr>
            <p:ph type="pic" sz="quarter" idx="84"/>
          </p:nvPr>
        </p:nvSpPr>
        <p:spPr/>
      </p:sp>
      <p:sp>
        <p:nvSpPr>
          <p:cNvPr id="539" name="Pladsholder til billede 538"/>
          <p:cNvSpPr>
            <a:spLocks noGrp="1"/>
          </p:cNvSpPr>
          <p:nvPr>
            <p:ph type="pic" sz="quarter" idx="89"/>
          </p:nvPr>
        </p:nvSpPr>
        <p:spPr/>
      </p:sp>
      <p:sp>
        <p:nvSpPr>
          <p:cNvPr id="540" name="Pladsholder til billede 539"/>
          <p:cNvSpPr>
            <a:spLocks noGrp="1"/>
          </p:cNvSpPr>
          <p:nvPr>
            <p:ph type="pic" sz="quarter" idx="100"/>
          </p:nvPr>
        </p:nvSpPr>
        <p:spPr/>
      </p:sp>
      <p:sp>
        <p:nvSpPr>
          <p:cNvPr id="541" name="Pladsholder til tekst 540"/>
          <p:cNvSpPr>
            <a:spLocks noGrp="1"/>
          </p:cNvSpPr>
          <p:nvPr>
            <p:ph type="body" sz="quarter" idx="107"/>
          </p:nvPr>
        </p:nvSpPr>
        <p:spPr/>
        <p:txBody>
          <a:bodyPr/>
          <a:lstStyle/>
          <a:p>
            <a:endParaRPr lang="da-DK"/>
          </a:p>
        </p:txBody>
      </p:sp>
      <p:sp>
        <p:nvSpPr>
          <p:cNvPr id="542" name="Pladsholder til tekst 541"/>
          <p:cNvSpPr>
            <a:spLocks noGrp="1"/>
          </p:cNvSpPr>
          <p:nvPr>
            <p:ph type="body" sz="quarter" idx="108"/>
          </p:nvPr>
        </p:nvSpPr>
        <p:spPr/>
        <p:txBody>
          <a:bodyPr/>
          <a:lstStyle/>
          <a:p>
            <a:endParaRPr lang="da-DK"/>
          </a:p>
        </p:txBody>
      </p:sp>
      <p:sp>
        <p:nvSpPr>
          <p:cNvPr id="543" name="Pladsholder til tekst 542"/>
          <p:cNvSpPr>
            <a:spLocks noGrp="1"/>
          </p:cNvSpPr>
          <p:nvPr>
            <p:ph type="body" sz="quarter" idx="109"/>
          </p:nvPr>
        </p:nvSpPr>
        <p:spPr/>
        <p:txBody>
          <a:bodyPr/>
          <a:lstStyle/>
          <a:p>
            <a:endParaRPr lang="da-DK"/>
          </a:p>
        </p:txBody>
      </p:sp>
      <p:sp>
        <p:nvSpPr>
          <p:cNvPr id="544" name="Pladsholder til tekst 543"/>
          <p:cNvSpPr>
            <a:spLocks noGrp="1"/>
          </p:cNvSpPr>
          <p:nvPr>
            <p:ph type="body" sz="quarter" idx="110"/>
          </p:nvPr>
        </p:nvSpPr>
        <p:spPr/>
        <p:txBody>
          <a:bodyPr/>
          <a:lstStyle/>
          <a:p>
            <a:endParaRPr lang="da-DK"/>
          </a:p>
        </p:txBody>
      </p:sp>
      <p:sp>
        <p:nvSpPr>
          <p:cNvPr id="545" name="Pladsholder til tekst 544"/>
          <p:cNvSpPr>
            <a:spLocks noGrp="1"/>
          </p:cNvSpPr>
          <p:nvPr>
            <p:ph type="body" sz="quarter" idx="111"/>
          </p:nvPr>
        </p:nvSpPr>
        <p:spPr/>
        <p:txBody>
          <a:bodyPr/>
          <a:lstStyle/>
          <a:p>
            <a:endParaRPr lang="da-DK"/>
          </a:p>
        </p:txBody>
      </p:sp>
      <p:sp>
        <p:nvSpPr>
          <p:cNvPr id="546" name="Pladsholder til tekst 545"/>
          <p:cNvSpPr>
            <a:spLocks noGrp="1"/>
          </p:cNvSpPr>
          <p:nvPr>
            <p:ph type="body" sz="quarter" idx="112"/>
          </p:nvPr>
        </p:nvSpPr>
        <p:spPr/>
        <p:txBody>
          <a:bodyPr/>
          <a:lstStyle/>
          <a:p>
            <a:endParaRPr lang="da-DK"/>
          </a:p>
        </p:txBody>
      </p:sp>
      <p:sp>
        <p:nvSpPr>
          <p:cNvPr id="547" name="Pladsholder til tekst 546"/>
          <p:cNvSpPr>
            <a:spLocks noGrp="1"/>
          </p:cNvSpPr>
          <p:nvPr>
            <p:ph type="body" sz="quarter" idx="113"/>
          </p:nvPr>
        </p:nvSpPr>
        <p:spPr/>
        <p:txBody>
          <a:bodyPr/>
          <a:lstStyle/>
          <a:p>
            <a:endParaRPr lang="da-DK"/>
          </a:p>
        </p:txBody>
      </p:sp>
      <p:sp>
        <p:nvSpPr>
          <p:cNvPr id="548" name="Pladsholder til billede 547"/>
          <p:cNvSpPr>
            <a:spLocks noGrp="1"/>
          </p:cNvSpPr>
          <p:nvPr>
            <p:ph type="pic" sz="quarter" idx="124"/>
          </p:nvPr>
        </p:nvSpPr>
        <p:spPr/>
      </p:sp>
      <p:sp>
        <p:nvSpPr>
          <p:cNvPr id="549" name="Pladsholder til billede 548"/>
          <p:cNvSpPr>
            <a:spLocks noGrp="1"/>
          </p:cNvSpPr>
          <p:nvPr>
            <p:ph type="pic" sz="quarter" idx="125"/>
          </p:nvPr>
        </p:nvSpPr>
        <p:spPr/>
      </p:sp>
      <p:sp>
        <p:nvSpPr>
          <p:cNvPr id="550" name="Pladsholder til tekst 549"/>
          <p:cNvSpPr>
            <a:spLocks noGrp="1"/>
          </p:cNvSpPr>
          <p:nvPr>
            <p:ph type="body" sz="quarter" idx="126"/>
          </p:nvPr>
        </p:nvSpPr>
        <p:spPr/>
        <p:txBody>
          <a:bodyPr/>
          <a:lstStyle/>
          <a:p>
            <a:endParaRPr lang="da-DK"/>
          </a:p>
        </p:txBody>
      </p:sp>
      <p:sp>
        <p:nvSpPr>
          <p:cNvPr id="551" name="Pladsholder til billede 550"/>
          <p:cNvSpPr>
            <a:spLocks noGrp="1"/>
          </p:cNvSpPr>
          <p:nvPr>
            <p:ph type="pic" sz="quarter" idx="150"/>
          </p:nvPr>
        </p:nvSpPr>
        <p:spPr/>
      </p:sp>
      <p:sp>
        <p:nvSpPr>
          <p:cNvPr id="552" name="Pladsholder til tekst 551"/>
          <p:cNvSpPr>
            <a:spLocks noGrp="1"/>
          </p:cNvSpPr>
          <p:nvPr>
            <p:ph type="body" sz="quarter" idx="151"/>
          </p:nvPr>
        </p:nvSpPr>
        <p:spPr/>
        <p:txBody>
          <a:bodyPr/>
          <a:lstStyle/>
          <a:p>
            <a:endParaRPr lang="da-DK"/>
          </a:p>
        </p:txBody>
      </p:sp>
      <p:sp>
        <p:nvSpPr>
          <p:cNvPr id="553" name="Pladsholder til billede 552"/>
          <p:cNvSpPr>
            <a:spLocks noGrp="1"/>
          </p:cNvSpPr>
          <p:nvPr>
            <p:ph type="pic" sz="quarter" idx="152"/>
          </p:nvPr>
        </p:nvSpPr>
        <p:spPr/>
      </p:sp>
      <p:sp>
        <p:nvSpPr>
          <p:cNvPr id="554" name="Pladsholder til tekst 553"/>
          <p:cNvSpPr>
            <a:spLocks noGrp="1"/>
          </p:cNvSpPr>
          <p:nvPr>
            <p:ph type="body" sz="quarter" idx="153"/>
          </p:nvPr>
        </p:nvSpPr>
        <p:spPr/>
        <p:txBody>
          <a:bodyPr/>
          <a:lstStyle/>
          <a:p>
            <a:endParaRPr lang="da-DK"/>
          </a:p>
        </p:txBody>
      </p:sp>
      <p:sp>
        <p:nvSpPr>
          <p:cNvPr id="555" name="Pladsholder til tekst 554"/>
          <p:cNvSpPr>
            <a:spLocks noGrp="1"/>
          </p:cNvSpPr>
          <p:nvPr>
            <p:ph type="body" sz="quarter" idx="154"/>
          </p:nvPr>
        </p:nvSpPr>
        <p:spPr/>
        <p:txBody>
          <a:bodyPr/>
          <a:lstStyle/>
          <a:p>
            <a:endParaRPr lang="da-DK"/>
          </a:p>
        </p:txBody>
      </p:sp>
      <p:sp>
        <p:nvSpPr>
          <p:cNvPr id="556" name="Pladsholder til billede 555"/>
          <p:cNvSpPr>
            <a:spLocks noGrp="1"/>
          </p:cNvSpPr>
          <p:nvPr>
            <p:ph type="pic" sz="quarter" idx="221"/>
          </p:nvPr>
        </p:nvSpPr>
        <p:spPr/>
      </p:sp>
      <p:sp>
        <p:nvSpPr>
          <p:cNvPr id="557" name="Pladsholder til tekst 556"/>
          <p:cNvSpPr>
            <a:spLocks noGrp="1"/>
          </p:cNvSpPr>
          <p:nvPr>
            <p:ph type="body" sz="quarter" idx="222"/>
          </p:nvPr>
        </p:nvSpPr>
        <p:spPr/>
        <p:txBody>
          <a:bodyPr/>
          <a:lstStyle/>
          <a:p>
            <a:endParaRPr lang="da-DK"/>
          </a:p>
        </p:txBody>
      </p:sp>
      <p:sp>
        <p:nvSpPr>
          <p:cNvPr id="558" name="Pladsholder til billede 557"/>
          <p:cNvSpPr>
            <a:spLocks noGrp="1"/>
          </p:cNvSpPr>
          <p:nvPr>
            <p:ph type="pic" sz="quarter" idx="223"/>
          </p:nvPr>
        </p:nvSpPr>
        <p:spPr/>
      </p:sp>
      <p:sp>
        <p:nvSpPr>
          <p:cNvPr id="559" name="Pladsholder til tekst 558"/>
          <p:cNvSpPr>
            <a:spLocks noGrp="1"/>
          </p:cNvSpPr>
          <p:nvPr>
            <p:ph type="body" sz="quarter" idx="224"/>
          </p:nvPr>
        </p:nvSpPr>
        <p:spPr/>
        <p:txBody>
          <a:bodyPr/>
          <a:lstStyle/>
          <a:p>
            <a:endParaRPr lang="da-DK"/>
          </a:p>
        </p:txBody>
      </p:sp>
      <p:sp>
        <p:nvSpPr>
          <p:cNvPr id="560" name="Pladsholder til billede 559"/>
          <p:cNvSpPr>
            <a:spLocks noGrp="1"/>
          </p:cNvSpPr>
          <p:nvPr>
            <p:ph type="pic" sz="quarter" idx="225"/>
          </p:nvPr>
        </p:nvSpPr>
        <p:spPr/>
      </p:sp>
      <p:sp>
        <p:nvSpPr>
          <p:cNvPr id="561" name="Pladsholder til tekst 560"/>
          <p:cNvSpPr>
            <a:spLocks noGrp="1"/>
          </p:cNvSpPr>
          <p:nvPr>
            <p:ph type="body" sz="quarter" idx="226"/>
          </p:nvPr>
        </p:nvSpPr>
        <p:spPr/>
        <p:txBody>
          <a:bodyPr/>
          <a:lstStyle/>
          <a:p>
            <a:endParaRPr lang="da-DK"/>
          </a:p>
        </p:txBody>
      </p:sp>
      <p:sp>
        <p:nvSpPr>
          <p:cNvPr id="562" name="Pladsholder til billede 561"/>
          <p:cNvSpPr>
            <a:spLocks noGrp="1"/>
          </p:cNvSpPr>
          <p:nvPr>
            <p:ph type="pic" sz="quarter" idx="227"/>
          </p:nvPr>
        </p:nvSpPr>
        <p:spPr/>
      </p:sp>
      <p:sp>
        <p:nvSpPr>
          <p:cNvPr id="563" name="Pladsholder til tekst 562"/>
          <p:cNvSpPr>
            <a:spLocks noGrp="1"/>
          </p:cNvSpPr>
          <p:nvPr>
            <p:ph type="body" sz="quarter" idx="228"/>
          </p:nvPr>
        </p:nvSpPr>
        <p:spPr/>
        <p:txBody>
          <a:bodyPr/>
          <a:lstStyle/>
          <a:p>
            <a:endParaRPr lang="da-DK"/>
          </a:p>
        </p:txBody>
      </p:sp>
      <p:sp>
        <p:nvSpPr>
          <p:cNvPr id="564" name="Pladsholder til billede 563"/>
          <p:cNvSpPr>
            <a:spLocks noGrp="1"/>
          </p:cNvSpPr>
          <p:nvPr>
            <p:ph type="pic" sz="quarter" idx="229"/>
          </p:nvPr>
        </p:nvSpPr>
        <p:spPr/>
      </p:sp>
      <p:sp>
        <p:nvSpPr>
          <p:cNvPr id="565" name="Pladsholder til tekst 564"/>
          <p:cNvSpPr>
            <a:spLocks noGrp="1"/>
          </p:cNvSpPr>
          <p:nvPr>
            <p:ph type="body" sz="quarter" idx="230"/>
          </p:nvPr>
        </p:nvSpPr>
        <p:spPr/>
        <p:txBody>
          <a:bodyPr/>
          <a:lstStyle/>
          <a:p>
            <a:endParaRPr lang="da-DK"/>
          </a:p>
        </p:txBody>
      </p:sp>
      <p:sp>
        <p:nvSpPr>
          <p:cNvPr id="566" name="Pladsholder til billede 565"/>
          <p:cNvSpPr>
            <a:spLocks noGrp="1"/>
          </p:cNvSpPr>
          <p:nvPr>
            <p:ph type="pic" sz="quarter" idx="231"/>
          </p:nvPr>
        </p:nvSpPr>
        <p:spPr/>
      </p:sp>
      <p:sp>
        <p:nvSpPr>
          <p:cNvPr id="567" name="Pladsholder til tekst 566"/>
          <p:cNvSpPr>
            <a:spLocks noGrp="1"/>
          </p:cNvSpPr>
          <p:nvPr>
            <p:ph type="body" sz="quarter" idx="232"/>
          </p:nvPr>
        </p:nvSpPr>
        <p:spPr/>
        <p:txBody>
          <a:bodyPr/>
          <a:lstStyle/>
          <a:p>
            <a:endParaRPr lang="da-DK"/>
          </a:p>
        </p:txBody>
      </p:sp>
      <p:sp>
        <p:nvSpPr>
          <p:cNvPr id="568" name="Pladsholder til billede 567"/>
          <p:cNvSpPr>
            <a:spLocks noGrp="1"/>
          </p:cNvSpPr>
          <p:nvPr>
            <p:ph type="pic" sz="quarter" idx="233"/>
          </p:nvPr>
        </p:nvSpPr>
        <p:spPr/>
      </p:sp>
      <p:sp>
        <p:nvSpPr>
          <p:cNvPr id="569" name="Pladsholder til tekst 568"/>
          <p:cNvSpPr>
            <a:spLocks noGrp="1"/>
          </p:cNvSpPr>
          <p:nvPr>
            <p:ph type="body" sz="quarter" idx="234"/>
          </p:nvPr>
        </p:nvSpPr>
        <p:spPr/>
        <p:txBody>
          <a:bodyPr/>
          <a:lstStyle/>
          <a:p>
            <a:endParaRPr lang="da-DK"/>
          </a:p>
        </p:txBody>
      </p:sp>
      <p:sp>
        <p:nvSpPr>
          <p:cNvPr id="570" name="Pladsholder til billede 569"/>
          <p:cNvSpPr>
            <a:spLocks noGrp="1"/>
          </p:cNvSpPr>
          <p:nvPr>
            <p:ph type="pic" sz="quarter" idx="235"/>
          </p:nvPr>
        </p:nvSpPr>
        <p:spPr/>
      </p:sp>
      <p:sp>
        <p:nvSpPr>
          <p:cNvPr id="571" name="Pladsholder til tekst 570"/>
          <p:cNvSpPr>
            <a:spLocks noGrp="1"/>
          </p:cNvSpPr>
          <p:nvPr>
            <p:ph type="body" sz="quarter" idx="236"/>
          </p:nvPr>
        </p:nvSpPr>
        <p:spPr/>
        <p:txBody>
          <a:bodyPr/>
          <a:lstStyle/>
          <a:p>
            <a:endParaRPr lang="da-DK"/>
          </a:p>
        </p:txBody>
      </p:sp>
      <p:sp>
        <p:nvSpPr>
          <p:cNvPr id="572" name="Pladsholder til billede 571"/>
          <p:cNvSpPr>
            <a:spLocks noGrp="1"/>
          </p:cNvSpPr>
          <p:nvPr>
            <p:ph type="pic" sz="quarter" idx="237"/>
          </p:nvPr>
        </p:nvSpPr>
        <p:spPr/>
      </p:sp>
      <p:sp>
        <p:nvSpPr>
          <p:cNvPr id="573" name="Pladsholder til tekst 572"/>
          <p:cNvSpPr>
            <a:spLocks noGrp="1"/>
          </p:cNvSpPr>
          <p:nvPr>
            <p:ph type="body" sz="quarter" idx="238"/>
          </p:nvPr>
        </p:nvSpPr>
        <p:spPr/>
        <p:txBody>
          <a:bodyPr/>
          <a:lstStyle/>
          <a:p>
            <a:endParaRPr lang="da-DK"/>
          </a:p>
        </p:txBody>
      </p:sp>
      <p:sp>
        <p:nvSpPr>
          <p:cNvPr id="574" name="Pladsholder til billede 573"/>
          <p:cNvSpPr>
            <a:spLocks noGrp="1"/>
          </p:cNvSpPr>
          <p:nvPr>
            <p:ph type="pic" sz="quarter" idx="239"/>
          </p:nvPr>
        </p:nvSpPr>
        <p:spPr/>
      </p:sp>
      <p:sp>
        <p:nvSpPr>
          <p:cNvPr id="575" name="Pladsholder til tekst 574"/>
          <p:cNvSpPr>
            <a:spLocks noGrp="1"/>
          </p:cNvSpPr>
          <p:nvPr>
            <p:ph type="body" sz="quarter" idx="240"/>
          </p:nvPr>
        </p:nvSpPr>
        <p:spPr/>
        <p:txBody>
          <a:bodyPr/>
          <a:lstStyle/>
          <a:p>
            <a:endParaRPr lang="da-DK"/>
          </a:p>
        </p:txBody>
      </p:sp>
      <p:sp>
        <p:nvSpPr>
          <p:cNvPr id="576" name="Pladsholder til billede 575"/>
          <p:cNvSpPr>
            <a:spLocks noGrp="1"/>
          </p:cNvSpPr>
          <p:nvPr>
            <p:ph type="pic" sz="quarter" idx="287"/>
          </p:nvPr>
        </p:nvSpPr>
        <p:spPr/>
      </p:sp>
      <p:sp>
        <p:nvSpPr>
          <p:cNvPr id="577" name="Pladsholder til billede 576"/>
          <p:cNvSpPr>
            <a:spLocks noGrp="1"/>
          </p:cNvSpPr>
          <p:nvPr>
            <p:ph type="pic" sz="quarter" idx="288"/>
          </p:nvPr>
        </p:nvSpPr>
        <p:spPr/>
      </p:sp>
      <p:sp>
        <p:nvSpPr>
          <p:cNvPr id="578" name="Pladsholder til billede 577"/>
          <p:cNvSpPr>
            <a:spLocks noGrp="1"/>
          </p:cNvSpPr>
          <p:nvPr>
            <p:ph type="pic" sz="quarter" idx="290"/>
          </p:nvPr>
        </p:nvSpPr>
        <p:spPr/>
      </p:sp>
      <p:sp>
        <p:nvSpPr>
          <p:cNvPr id="579" name="Pladsholder til tekst 578"/>
          <p:cNvSpPr>
            <a:spLocks noGrp="1"/>
          </p:cNvSpPr>
          <p:nvPr>
            <p:ph type="body" sz="quarter" idx="291"/>
          </p:nvPr>
        </p:nvSpPr>
        <p:spPr/>
        <p:txBody>
          <a:bodyPr/>
          <a:lstStyle/>
          <a:p>
            <a:endParaRPr lang="da-DK"/>
          </a:p>
        </p:txBody>
      </p:sp>
      <p:sp>
        <p:nvSpPr>
          <p:cNvPr id="580" name="Pladsholder til tekst 579"/>
          <p:cNvSpPr>
            <a:spLocks noGrp="1"/>
          </p:cNvSpPr>
          <p:nvPr>
            <p:ph type="body" sz="quarter" idx="292"/>
          </p:nvPr>
        </p:nvSpPr>
        <p:spPr/>
        <p:txBody>
          <a:bodyPr/>
          <a:lstStyle/>
          <a:p>
            <a:endParaRPr lang="da-DK"/>
          </a:p>
        </p:txBody>
      </p:sp>
      <p:sp>
        <p:nvSpPr>
          <p:cNvPr id="581" name="Pladsholder til tekst 580"/>
          <p:cNvSpPr>
            <a:spLocks noGrp="1"/>
          </p:cNvSpPr>
          <p:nvPr>
            <p:ph type="body" sz="quarter" idx="293"/>
          </p:nvPr>
        </p:nvSpPr>
        <p:spPr/>
        <p:txBody>
          <a:bodyPr/>
          <a:lstStyle/>
          <a:p>
            <a:endParaRPr lang="da-DK"/>
          </a:p>
        </p:txBody>
      </p:sp>
      <p:sp>
        <p:nvSpPr>
          <p:cNvPr id="582" name="Pladsholder til billede 581"/>
          <p:cNvSpPr>
            <a:spLocks noGrp="1"/>
          </p:cNvSpPr>
          <p:nvPr>
            <p:ph type="pic" sz="quarter" idx="294"/>
          </p:nvPr>
        </p:nvSpPr>
        <p:spPr/>
      </p:sp>
      <p:sp>
        <p:nvSpPr>
          <p:cNvPr id="583" name="Pladsholder til billede 582"/>
          <p:cNvSpPr>
            <a:spLocks noGrp="1"/>
          </p:cNvSpPr>
          <p:nvPr>
            <p:ph type="pic" sz="quarter" idx="295"/>
          </p:nvPr>
        </p:nvSpPr>
        <p:spPr/>
      </p:sp>
      <p:sp>
        <p:nvSpPr>
          <p:cNvPr id="584" name="Pladsholder til billede 583"/>
          <p:cNvSpPr>
            <a:spLocks noGrp="1"/>
          </p:cNvSpPr>
          <p:nvPr>
            <p:ph type="pic" sz="quarter" idx="297"/>
          </p:nvPr>
        </p:nvSpPr>
        <p:spPr/>
      </p:sp>
      <p:sp>
        <p:nvSpPr>
          <p:cNvPr id="585" name="Pladsholder til tekst 584"/>
          <p:cNvSpPr>
            <a:spLocks noGrp="1"/>
          </p:cNvSpPr>
          <p:nvPr>
            <p:ph type="body" sz="quarter" idx="301"/>
          </p:nvPr>
        </p:nvSpPr>
        <p:spPr/>
        <p:txBody>
          <a:bodyPr/>
          <a:lstStyle/>
          <a:p>
            <a:endParaRPr lang="da-DK"/>
          </a:p>
        </p:txBody>
      </p:sp>
      <p:sp>
        <p:nvSpPr>
          <p:cNvPr id="586" name="Pladsholder til tekst 585"/>
          <p:cNvSpPr>
            <a:spLocks noGrp="1"/>
          </p:cNvSpPr>
          <p:nvPr>
            <p:ph type="body" sz="quarter" idx="302"/>
          </p:nvPr>
        </p:nvSpPr>
        <p:spPr/>
        <p:txBody>
          <a:bodyPr/>
          <a:lstStyle/>
          <a:p>
            <a:endParaRPr lang="da-DK"/>
          </a:p>
        </p:txBody>
      </p:sp>
      <p:sp>
        <p:nvSpPr>
          <p:cNvPr id="587" name="Pladsholder til tekst 586"/>
          <p:cNvSpPr>
            <a:spLocks noGrp="1"/>
          </p:cNvSpPr>
          <p:nvPr>
            <p:ph type="body" sz="quarter" idx="303"/>
          </p:nvPr>
        </p:nvSpPr>
        <p:spPr/>
        <p:txBody>
          <a:bodyPr/>
          <a:lstStyle/>
          <a:p>
            <a:endParaRPr lang="da-DK"/>
          </a:p>
        </p:txBody>
      </p:sp>
      <p:sp>
        <p:nvSpPr>
          <p:cNvPr id="7" name="Tekstfelt 6"/>
          <p:cNvSpPr txBox="1"/>
          <p:nvPr/>
        </p:nvSpPr>
        <p:spPr>
          <a:xfrm>
            <a:off x="9521598" y="-390106"/>
            <a:ext cx="2662588" cy="307777"/>
          </a:xfrm>
          <a:prstGeom prst="rect">
            <a:avLst/>
          </a:prstGeom>
          <a:solidFill>
            <a:srgbClr val="FF0000"/>
          </a:solidFill>
        </p:spPr>
        <p:txBody>
          <a:bodyPr wrap="none" rtlCol="0">
            <a:spAutoFit/>
          </a:bodyPr>
          <a:lstStyle/>
          <a:p>
            <a:r>
              <a:rPr lang="da-DK" sz="1400" smtClean="0"/>
              <a:t>Hører til oversigtshjulet </a:t>
            </a:r>
            <a:r>
              <a:rPr lang="da-DK" sz="1400" dirty="0" smtClean="0"/>
              <a:t>– slet ikke</a:t>
            </a:r>
            <a:endParaRPr lang="da-DK" sz="1400" dirty="0"/>
          </a:p>
        </p:txBody>
      </p:sp>
    </p:spTree>
    <p:extLst>
      <p:ext uri="{BB962C8B-B14F-4D97-AF65-F5344CB8AC3E}">
        <p14:creationId xmlns:p14="http://schemas.microsoft.com/office/powerpoint/2010/main" val="13561924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el 58"/>
          <p:cNvSpPr>
            <a:spLocks noGrp="1"/>
          </p:cNvSpPr>
          <p:nvPr>
            <p:ph type="title"/>
          </p:nvPr>
        </p:nvSpPr>
        <p:spPr/>
        <p:txBody>
          <a:bodyPr/>
          <a:lstStyle/>
          <a:p>
            <a:endParaRPr lang="da-DK"/>
          </a:p>
        </p:txBody>
      </p:sp>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61" name="Pladsholder til billede 60"/>
          <p:cNvSpPr>
            <a:spLocks noGrp="1"/>
          </p:cNvSpPr>
          <p:nvPr>
            <p:ph type="pic" sz="quarter" idx="90"/>
          </p:nvPr>
        </p:nvSpPr>
        <p:spPr/>
      </p:sp>
      <p:sp>
        <p:nvSpPr>
          <p:cNvPr id="4" name="Pladsholder til slidenummer 3"/>
          <p:cNvSpPr>
            <a:spLocks noGrp="1"/>
          </p:cNvSpPr>
          <p:nvPr>
            <p:ph type="sldNum" sz="quarter" idx="122"/>
          </p:nvPr>
        </p:nvSpPr>
        <p:spPr/>
        <p:txBody>
          <a:bodyPr/>
          <a:lstStyle/>
          <a:p>
            <a:fld id="{430841EC-99BE-4340-888E-D714765BA307}" type="slidenum">
              <a:rPr lang="en-US" smtClean="0"/>
              <a:pPr/>
              <a:t>17</a:t>
            </a:fld>
            <a:endParaRPr lang="en-US" dirty="0"/>
          </a:p>
        </p:txBody>
      </p:sp>
      <p:sp>
        <p:nvSpPr>
          <p:cNvPr id="60" name="Pladsholder til tekst 59"/>
          <p:cNvSpPr>
            <a:spLocks noGrp="1"/>
          </p:cNvSpPr>
          <p:nvPr>
            <p:ph type="body" sz="quarter" idx="15"/>
          </p:nvPr>
        </p:nvSpPr>
        <p:spPr/>
        <p:txBody>
          <a:bodyPr/>
          <a:lstStyle/>
          <a:p>
            <a:endParaRPr lang="da-DK"/>
          </a:p>
        </p:txBody>
      </p:sp>
      <p:sp>
        <p:nvSpPr>
          <p:cNvPr id="62" name="Pladsholder til tekst 61"/>
          <p:cNvSpPr>
            <a:spLocks noGrp="1"/>
          </p:cNvSpPr>
          <p:nvPr>
            <p:ph type="body" sz="quarter" idx="123"/>
          </p:nvPr>
        </p:nvSpPr>
        <p:spPr/>
        <p:txBody>
          <a:bodyPr/>
          <a:lstStyle/>
          <a:p>
            <a:endParaRPr lang="da-DK"/>
          </a:p>
        </p:txBody>
      </p:sp>
      <p:sp>
        <p:nvSpPr>
          <p:cNvPr id="63" name="Pladsholder til indhold 62"/>
          <p:cNvSpPr>
            <a:spLocks noGrp="1"/>
          </p:cNvSpPr>
          <p:nvPr>
            <p:ph sz="quarter" idx="305"/>
          </p:nvPr>
        </p:nvSpPr>
        <p:spPr/>
        <p:txBody>
          <a:bodyPr/>
          <a:lstStyle/>
          <a:p>
            <a:endParaRPr lang="da-DK"/>
          </a:p>
        </p:txBody>
      </p:sp>
    </p:spTree>
    <p:extLst>
      <p:ext uri="{BB962C8B-B14F-4D97-AF65-F5344CB8AC3E}">
        <p14:creationId xmlns:p14="http://schemas.microsoft.com/office/powerpoint/2010/main" val="85039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billede 10"/>
          <p:cNvSpPr>
            <a:spLocks noGrp="1"/>
          </p:cNvSpPr>
          <p:nvPr>
            <p:ph type="pic" idx="14"/>
          </p:nvPr>
        </p:nvSpPr>
        <p:spPr/>
      </p:sp>
      <p:sp>
        <p:nvSpPr>
          <p:cNvPr id="12" name="Pladsholder til billede 11"/>
          <p:cNvSpPr>
            <a:spLocks noGrp="1"/>
          </p:cNvSpPr>
          <p:nvPr>
            <p:ph type="pic" idx="15"/>
          </p:nvPr>
        </p:nvSpPr>
        <p:spPr/>
      </p:sp>
      <p:sp>
        <p:nvSpPr>
          <p:cNvPr id="13" name="Pladsholder til billede 12"/>
          <p:cNvSpPr>
            <a:spLocks noGrp="1"/>
          </p:cNvSpPr>
          <p:nvPr>
            <p:ph type="pic" idx="16"/>
          </p:nvPr>
        </p:nvSpPr>
        <p:spPr/>
      </p:sp>
      <p:sp>
        <p:nvSpPr>
          <p:cNvPr id="10" name="Undertitel 9"/>
          <p:cNvSpPr>
            <a:spLocks noGrp="1"/>
          </p:cNvSpPr>
          <p:nvPr>
            <p:ph type="subTitle" idx="1"/>
          </p:nvPr>
        </p:nvSpPr>
        <p:spPr/>
        <p:txBody>
          <a:bodyPr/>
          <a:lstStyle/>
          <a:p>
            <a:endParaRPr lang="da-DK"/>
          </a:p>
        </p:txBody>
      </p:sp>
      <p:sp>
        <p:nvSpPr>
          <p:cNvPr id="5" name="Pladsholder til slidenummer 4"/>
          <p:cNvSpPr>
            <a:spLocks noGrp="1"/>
          </p:cNvSpPr>
          <p:nvPr>
            <p:ph type="sldNum" sz="quarter" idx="12"/>
          </p:nvPr>
        </p:nvSpPr>
        <p:spPr/>
        <p:txBody>
          <a:bodyPr/>
          <a:lstStyle/>
          <a:p>
            <a:fld id="{B0EB8CF6-47F3-4747-94A2-C5AAF9298AFB}" type="slidenum">
              <a:rPr lang="da-DK" smtClean="0"/>
              <a:pPr/>
              <a:t>18</a:t>
            </a:fld>
            <a:endParaRPr lang="da-DK" dirty="0"/>
          </a:p>
        </p:txBody>
      </p:sp>
      <p:sp>
        <p:nvSpPr>
          <p:cNvPr id="9" name="Titel 8"/>
          <p:cNvSpPr>
            <a:spLocks noGrp="1"/>
          </p:cNvSpPr>
          <p:nvPr>
            <p:ph type="title"/>
          </p:nvPr>
        </p:nvSpPr>
        <p:spPr/>
        <p:txBody>
          <a:bodyPr>
            <a:normAutofit fontScale="90000"/>
          </a:bodyPr>
          <a:lstStyle/>
          <a:p>
            <a:endParaRPr lang="da-DK"/>
          </a:p>
        </p:txBody>
      </p:sp>
      <p:sp>
        <p:nvSpPr>
          <p:cNvPr id="3" name="Pladsholder til sidefod 2"/>
          <p:cNvSpPr>
            <a:spLocks noGrp="1"/>
          </p:cNvSpPr>
          <p:nvPr>
            <p:ph type="ftr" sz="quarter" idx="10"/>
          </p:nvPr>
        </p:nvSpPr>
        <p:spPr/>
        <p:txBody>
          <a:bodyPr/>
          <a:lstStyle/>
          <a:p>
            <a:r>
              <a:rPr lang="en-US" smtClean="0"/>
              <a:t>Dit navn her</a:t>
            </a:r>
            <a:endParaRPr lang="en-US" dirty="0"/>
          </a:p>
        </p:txBody>
      </p:sp>
    </p:spTree>
    <p:extLst>
      <p:ext uri="{BB962C8B-B14F-4D97-AF65-F5344CB8AC3E}">
        <p14:creationId xmlns:p14="http://schemas.microsoft.com/office/powerpoint/2010/main" val="452993443"/>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Barndom</a:t>
            </a:r>
            <a:endParaRPr lang="da-DK" dirty="0"/>
          </a:p>
        </p:txBody>
      </p:sp>
      <p:sp>
        <p:nvSpPr>
          <p:cNvPr id="3" name="Footer Placeholder 2"/>
          <p:cNvSpPr>
            <a:spLocks noGrp="1"/>
          </p:cNvSpPr>
          <p:nvPr>
            <p:ph type="ftr" sz="quarter" idx="10"/>
          </p:nvPr>
        </p:nvSpPr>
        <p:spPr/>
        <p:txBody>
          <a:bodyPr/>
          <a:lstStyle/>
          <a:p>
            <a:r>
              <a:rPr lang="en-US" smtClean="0"/>
              <a:t>Dit navn her</a:t>
            </a:r>
            <a:endParaRPr lang="en-US" dirty="0"/>
          </a:p>
        </p:txBody>
      </p:sp>
      <p:sp>
        <p:nvSpPr>
          <p:cNvPr id="12" name="Pladsholder til indhold 11"/>
          <p:cNvSpPr>
            <a:spLocks noGrp="1"/>
          </p:cNvSpPr>
          <p:nvPr>
            <p:ph sz="quarter" idx="11"/>
          </p:nvPr>
        </p:nvSpPr>
        <p:spPr/>
        <p:txBody>
          <a:bodyPr/>
          <a:lstStyle/>
          <a:p>
            <a:endParaRPr lang="da-DK"/>
          </a:p>
        </p:txBody>
      </p:sp>
      <p:sp>
        <p:nvSpPr>
          <p:cNvPr id="13" name="Pladsholder til indhold 12"/>
          <p:cNvSpPr>
            <a:spLocks noGrp="1"/>
          </p:cNvSpPr>
          <p:nvPr>
            <p:ph sz="quarter" idx="12"/>
          </p:nvPr>
        </p:nvSpPr>
        <p:spPr/>
        <p:txBody>
          <a:bodyPr/>
          <a:lstStyle/>
          <a:p>
            <a:endParaRPr lang="da-DK"/>
          </a:p>
        </p:txBody>
      </p:sp>
      <p:sp>
        <p:nvSpPr>
          <p:cNvPr id="14" name="Pladsholder til tekst 13"/>
          <p:cNvSpPr>
            <a:spLocks noGrp="1"/>
          </p:cNvSpPr>
          <p:nvPr>
            <p:ph type="body" sz="quarter" idx="13"/>
          </p:nvPr>
        </p:nvSpPr>
        <p:spPr/>
        <p:txBody>
          <a:bodyPr/>
          <a:lstStyle/>
          <a:p>
            <a:endParaRPr lang="da-DK"/>
          </a:p>
        </p:txBody>
      </p:sp>
      <p:sp>
        <p:nvSpPr>
          <p:cNvPr id="8" name="Tekstfelt 7"/>
          <p:cNvSpPr txBox="1"/>
          <p:nvPr/>
        </p:nvSpPr>
        <p:spPr>
          <a:xfrm>
            <a:off x="9521598" y="-390106"/>
            <a:ext cx="2662588" cy="307777"/>
          </a:xfrm>
          <a:prstGeom prst="rect">
            <a:avLst/>
          </a:prstGeom>
          <a:solidFill>
            <a:srgbClr val="FF0000"/>
          </a:solidFill>
        </p:spPr>
        <p:txBody>
          <a:bodyPr wrap="none" rtlCol="0">
            <a:spAutoFit/>
          </a:bodyPr>
          <a:lstStyle/>
          <a:p>
            <a:r>
              <a:rPr lang="da-DK" sz="1400" smtClean="0">
                <a:solidFill>
                  <a:schemeClr val="bg1"/>
                </a:solidFill>
              </a:rPr>
              <a:t>Hører til oversigtshjulet </a:t>
            </a:r>
            <a:r>
              <a:rPr lang="da-DK" sz="1400" dirty="0" smtClean="0">
                <a:solidFill>
                  <a:schemeClr val="bg1"/>
                </a:solidFill>
              </a:rPr>
              <a:t>– slet ikke</a:t>
            </a:r>
            <a:endParaRPr lang="da-DK" sz="1400" dirty="0">
              <a:solidFill>
                <a:schemeClr val="bg1"/>
              </a:solidFill>
            </a:endParaRPr>
          </a:p>
        </p:txBody>
      </p:sp>
      <p:sp>
        <p:nvSpPr>
          <p:cNvPr id="4" name="Rektangel 3"/>
          <p:cNvSpPr/>
          <p:nvPr/>
        </p:nvSpPr>
        <p:spPr>
          <a:xfrm>
            <a:off x="-660400" y="-390106"/>
            <a:ext cx="10058400"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p:cNvSpPr/>
          <p:nvPr/>
        </p:nvSpPr>
        <p:spPr>
          <a:xfrm>
            <a:off x="-190500" y="6988594"/>
            <a:ext cx="12471400"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da-DK" sz="1400" dirty="0">
                <a:solidFill>
                  <a:schemeClr val="tx1"/>
                </a:solidFill>
                <a:latin typeface="Calibri" charset="0"/>
                <a:ea typeface="Calibri" charset="0"/>
                <a:cs typeface="Calibri" charset="0"/>
                <a:sym typeface="Wingdings"/>
              </a:rPr>
              <a:t>   </a:t>
            </a:r>
            <a:r>
              <a:rPr lang="da-DK" sz="1400" dirty="0">
                <a:solidFill>
                  <a:schemeClr val="tx1"/>
                </a:solidFill>
                <a:latin typeface="Calibri" charset="0"/>
                <a:ea typeface="Calibri" charset="0"/>
                <a:cs typeface="Calibri" charset="0"/>
              </a:rPr>
              <a:t>Her er kolonnen med alle siderne i din samling (Dias)     </a:t>
            </a:r>
            <a:r>
              <a:rPr lang="da-DK" sz="1400" dirty="0" smtClean="0">
                <a:solidFill>
                  <a:schemeClr val="tx1"/>
                </a:solidFill>
                <a:latin typeface="Calibri" charset="0"/>
                <a:ea typeface="Calibri" charset="0"/>
                <a:cs typeface="Calibri" charset="0"/>
              </a:rPr>
              <a:t>          Ovenfor </a:t>
            </a:r>
            <a:r>
              <a:rPr lang="da-DK" sz="1400" dirty="0">
                <a:solidFill>
                  <a:schemeClr val="tx1"/>
                </a:solidFill>
                <a:latin typeface="Calibri" charset="0"/>
                <a:ea typeface="Calibri" charset="0"/>
                <a:cs typeface="Calibri" charset="0"/>
              </a:rPr>
              <a:t>det aktive dias. Træk fotos ind fra skrivebordet. </a:t>
            </a:r>
            <a:r>
              <a:rPr lang="da-DK" sz="1400" dirty="0" smtClean="0">
                <a:solidFill>
                  <a:schemeClr val="tx1"/>
                </a:solidFill>
                <a:latin typeface="Calibri" charset="0"/>
                <a:ea typeface="Calibri" charset="0"/>
                <a:cs typeface="Calibri" charset="0"/>
              </a:rPr>
              <a:t>           Prøv </a:t>
            </a:r>
            <a:r>
              <a:rPr lang="da-DK" sz="1400" dirty="0">
                <a:solidFill>
                  <a:schemeClr val="tx1"/>
                </a:solidFill>
                <a:latin typeface="Calibri" charset="0"/>
                <a:ea typeface="Calibri" charset="0"/>
                <a:cs typeface="Calibri" charset="0"/>
              </a:rPr>
              <a:t>F5 testen, når du vil vise </a:t>
            </a:r>
            <a:r>
              <a:rPr lang="da-DK" sz="1400" dirty="0" smtClean="0">
                <a:solidFill>
                  <a:schemeClr val="tx1"/>
                </a:solidFill>
                <a:latin typeface="Calibri" charset="0"/>
                <a:ea typeface="Calibri" charset="0"/>
                <a:cs typeface="Calibri" charset="0"/>
              </a:rPr>
              <a:t>ændringerne</a:t>
            </a:r>
            <a:endParaRPr lang="da-DK" sz="1400" dirty="0">
              <a:solidFill>
                <a:schemeClr val="tx1"/>
              </a:solidFill>
              <a:latin typeface="Calibri" charset="0"/>
              <a:ea typeface="Calibri" charset="0"/>
              <a:cs typeface="Calibri" charset="0"/>
            </a:endParaRPr>
          </a:p>
        </p:txBody>
      </p:sp>
      <p:sp>
        <p:nvSpPr>
          <p:cNvPr id="5" name="Pladsholder til slidenummer 4"/>
          <p:cNvSpPr>
            <a:spLocks noGrp="1"/>
          </p:cNvSpPr>
          <p:nvPr>
            <p:ph type="sldNum" sz="quarter" idx="14"/>
          </p:nvPr>
        </p:nvSpPr>
        <p:spPr/>
        <p:txBody>
          <a:bodyPr/>
          <a:lstStyle/>
          <a:p>
            <a:fld id="{430841EC-99BE-4340-888E-D714765BA307}" type="slidenum">
              <a:rPr lang="en-US" smtClean="0"/>
              <a:pPr/>
              <a:t>19</a:t>
            </a:fld>
            <a:endParaRPr lang="en-US" dirty="0"/>
          </a:p>
        </p:txBody>
      </p:sp>
    </p:spTree>
    <p:extLst>
      <p:ext uri="{BB962C8B-B14F-4D97-AF65-F5344CB8AC3E}">
        <p14:creationId xmlns:p14="http://schemas.microsoft.com/office/powerpoint/2010/main" val="2085610767"/>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p:cNvSpPr/>
          <p:nvPr/>
        </p:nvSpPr>
        <p:spPr>
          <a:xfrm>
            <a:off x="0" y="-18096"/>
            <a:ext cx="12192000" cy="486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5" name="Billede 4"/>
          <p:cNvPicPr>
            <a:picLocks noChangeAspect="1"/>
          </p:cNvPicPr>
          <p:nvPr/>
        </p:nvPicPr>
        <p:blipFill>
          <a:blip r:embed="rId3"/>
          <a:stretch>
            <a:fillRect/>
          </a:stretch>
        </p:blipFill>
        <p:spPr>
          <a:xfrm>
            <a:off x="3073399" y="260350"/>
            <a:ext cx="5994400" cy="6019800"/>
          </a:xfrm>
          <a:prstGeom prst="rect">
            <a:avLst/>
          </a:prstGeom>
        </p:spPr>
      </p:pic>
      <p:sp>
        <p:nvSpPr>
          <p:cNvPr id="6" name="Ellipse 5"/>
          <p:cNvSpPr/>
          <p:nvPr/>
        </p:nvSpPr>
        <p:spPr>
          <a:xfrm>
            <a:off x="3098799" y="279400"/>
            <a:ext cx="5934736" cy="5975987"/>
          </a:xfrm>
          <a:prstGeom prst="ellipse">
            <a:avLst/>
          </a:prstGeom>
          <a:noFill/>
          <a:ln w="666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2" name="Rektangel 71">
            <a:hlinkClick r:id="rId4" action="ppaction://hlinksldjump"/>
          </p:cNvPr>
          <p:cNvSpPr/>
          <p:nvPr/>
        </p:nvSpPr>
        <p:spPr>
          <a:xfrm>
            <a:off x="-233848" y="13754"/>
            <a:ext cx="12545037" cy="6325024"/>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 name="Titel 1"/>
          <p:cNvSpPr>
            <a:spLocks noGrp="1"/>
          </p:cNvSpPr>
          <p:nvPr>
            <p:ph type="title"/>
          </p:nvPr>
        </p:nvSpPr>
        <p:spPr>
          <a:xfrm>
            <a:off x="9963" y="-858046"/>
            <a:ext cx="3443018" cy="1103674"/>
          </a:xfrm>
        </p:spPr>
        <p:txBody>
          <a:bodyPr/>
          <a:lstStyle/>
          <a:p>
            <a:r>
              <a:rPr lang="da-DK" dirty="0" smtClean="0">
                <a:solidFill>
                  <a:schemeClr val="bg2"/>
                </a:solidFill>
              </a:rPr>
              <a:t>Hovedmenu</a:t>
            </a:r>
            <a:endParaRPr lang="da-DK" dirty="0">
              <a:solidFill>
                <a:schemeClr val="bg2"/>
              </a:solidFill>
            </a:endParaRPr>
          </a:p>
        </p:txBody>
      </p:sp>
      <p:pic>
        <p:nvPicPr>
          <p:cNvPr id="57" name="Billede 56">
            <a:hlinkClick r:id="rId5"/>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356424" y="267331"/>
            <a:ext cx="691113" cy="686474"/>
          </a:xfrm>
          <a:prstGeom prst="ellipse">
            <a:avLst/>
          </a:prstGeom>
          <a:ln>
            <a:noFill/>
          </a:ln>
          <a:effectLst/>
        </p:spPr>
      </p:pic>
      <p:sp>
        <p:nvSpPr>
          <p:cNvPr id="25" name="Ellipse 24">
            <a:hlinkClick r:id="rId7" action="ppaction://hlinksldjump" tooltip="Klik på domainer for OS overvejelser"/>
          </p:cNvPr>
          <p:cNvSpPr/>
          <p:nvPr/>
        </p:nvSpPr>
        <p:spPr>
          <a:xfrm>
            <a:off x="10640291" y="285421"/>
            <a:ext cx="633007" cy="637386"/>
          </a:xfrm>
          <a:prstGeom prst="ellipse">
            <a:avLst/>
          </a:prstGeom>
          <a:gradFill flip="none" rotWithShape="1">
            <a:gsLst>
              <a:gs pos="0">
                <a:schemeClr val="bg2"/>
              </a:gs>
              <a:gs pos="35000">
                <a:schemeClr val="bg1">
                  <a:lumMod val="95000"/>
                </a:schemeClr>
              </a:gs>
              <a:gs pos="100000">
                <a:schemeClr val="accent3">
                  <a:lumMod val="100000"/>
                </a:schemeClr>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prstMaterial="flat"/>
          </a:bodyPr>
          <a:lstStyle/>
          <a:p>
            <a:pPr algn="ctr"/>
            <a:r>
              <a:rPr lang="da-DK" sz="4000" dirty="0" smtClean="0">
                <a:solidFill>
                  <a:schemeClr val="bg1"/>
                </a:solidFill>
                <a:effectLst>
                  <a:outerShdw blurRad="50800" dist="38100" dir="5400000" algn="t" rotWithShape="0">
                    <a:prstClr val="black">
                      <a:alpha val="40000"/>
                    </a:prstClr>
                  </a:outerShdw>
                </a:effectLst>
                <a:latin typeface="Arial Black" panose="020B0A04020102020204" pitchFamily="34" charset="0"/>
              </a:rPr>
              <a:t>?</a:t>
            </a:r>
            <a:endParaRPr lang="da-DK" sz="4000" dirty="0">
              <a:solidFill>
                <a:schemeClr val="bg1"/>
              </a:solidFill>
              <a:effectLst>
                <a:outerShdw blurRad="50800" dist="38100" dir="5400000" algn="t" rotWithShape="0">
                  <a:prstClr val="black">
                    <a:alpha val="40000"/>
                  </a:prstClr>
                </a:outerShdw>
              </a:effectLst>
              <a:latin typeface="Arial Black" panose="020B0A04020102020204" pitchFamily="34" charset="0"/>
            </a:endParaRPr>
          </a:p>
        </p:txBody>
      </p:sp>
      <p:sp>
        <p:nvSpPr>
          <p:cNvPr id="16" name="Afrundet rektangel 15"/>
          <p:cNvSpPr/>
          <p:nvPr/>
        </p:nvSpPr>
        <p:spPr>
          <a:xfrm>
            <a:off x="5129883" y="1230948"/>
            <a:ext cx="1969466" cy="1159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smtClean="0"/>
              <a:t> </a:t>
            </a:r>
          </a:p>
          <a:p>
            <a:pPr algn="ctr"/>
            <a:r>
              <a:rPr lang="da-DK" sz="2400" dirty="0" smtClean="0"/>
              <a:t>Slægt</a:t>
            </a:r>
          </a:p>
          <a:p>
            <a:pPr algn="ctr"/>
            <a:endParaRPr lang="da-DK" sz="2400" dirty="0"/>
          </a:p>
        </p:txBody>
      </p:sp>
      <p:sp>
        <p:nvSpPr>
          <p:cNvPr id="63" name="Afrundet rektangel 62"/>
          <p:cNvSpPr/>
          <p:nvPr/>
        </p:nvSpPr>
        <p:spPr>
          <a:xfrm>
            <a:off x="3812428" y="2469198"/>
            <a:ext cx="1476008" cy="15821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dirty="0" smtClean="0"/>
          </a:p>
          <a:p>
            <a:pPr algn="ctr"/>
            <a:endParaRPr lang="da-DK" sz="2400" dirty="0" smtClean="0"/>
          </a:p>
          <a:p>
            <a:pPr algn="ctr"/>
            <a:r>
              <a:rPr lang="da-DK" sz="2400" dirty="0" smtClean="0"/>
              <a:t>Arbejde</a:t>
            </a:r>
          </a:p>
          <a:p>
            <a:pPr algn="ctr"/>
            <a:endParaRPr lang="da-DK" sz="2400" dirty="0"/>
          </a:p>
          <a:p>
            <a:pPr algn="ctr"/>
            <a:endParaRPr lang="da-DK" sz="2400" dirty="0"/>
          </a:p>
        </p:txBody>
      </p:sp>
      <p:sp>
        <p:nvSpPr>
          <p:cNvPr id="69" name="Afrundet rektangel 68"/>
          <p:cNvSpPr/>
          <p:nvPr/>
        </p:nvSpPr>
        <p:spPr>
          <a:xfrm>
            <a:off x="5356949" y="4224407"/>
            <a:ext cx="1446622" cy="10869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smtClean="0"/>
              <a:t>Børn</a:t>
            </a:r>
          </a:p>
          <a:p>
            <a:pPr algn="ctr"/>
            <a:endParaRPr lang="da-DK" dirty="0"/>
          </a:p>
        </p:txBody>
      </p:sp>
      <p:sp>
        <p:nvSpPr>
          <p:cNvPr id="73" name="Afrundet rektangel 72"/>
          <p:cNvSpPr/>
          <p:nvPr/>
        </p:nvSpPr>
        <p:spPr>
          <a:xfrm>
            <a:off x="6844013" y="2556478"/>
            <a:ext cx="1481461" cy="14948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smtClean="0"/>
              <a:t>Venner</a:t>
            </a:r>
            <a:endParaRPr lang="da-DK" sz="2400" dirty="0"/>
          </a:p>
        </p:txBody>
      </p:sp>
      <p:sp>
        <p:nvSpPr>
          <p:cNvPr id="21" name="Ellipse 20"/>
          <p:cNvSpPr/>
          <p:nvPr/>
        </p:nvSpPr>
        <p:spPr>
          <a:xfrm>
            <a:off x="5261241" y="2450693"/>
            <a:ext cx="1630097" cy="161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smtClean="0">
                <a:solidFill>
                  <a:schemeClr val="tx1">
                    <a:lumMod val="75000"/>
                    <a:lumOff val="25000"/>
                  </a:schemeClr>
                </a:solidFill>
              </a:rPr>
              <a:t> </a:t>
            </a:r>
            <a:endParaRPr lang="da-DK" sz="2400" dirty="0">
              <a:solidFill>
                <a:schemeClr val="tx1">
                  <a:lumMod val="75000"/>
                  <a:lumOff val="25000"/>
                </a:schemeClr>
              </a:solidFill>
            </a:endParaRPr>
          </a:p>
        </p:txBody>
      </p:sp>
      <p:sp>
        <p:nvSpPr>
          <p:cNvPr id="74" name="Afrundet rektangel 73"/>
          <p:cNvSpPr/>
          <p:nvPr/>
        </p:nvSpPr>
        <p:spPr>
          <a:xfrm rot="20201090">
            <a:off x="6363093" y="5478612"/>
            <a:ext cx="1453611" cy="4466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000" dirty="0" smtClean="0"/>
              <a:t>Kæledyr</a:t>
            </a:r>
          </a:p>
          <a:p>
            <a:pPr algn="ctr"/>
            <a:endParaRPr lang="da-DK" sz="2000" dirty="0"/>
          </a:p>
        </p:txBody>
      </p:sp>
      <p:sp>
        <p:nvSpPr>
          <p:cNvPr id="60" name="Kombinationstegning 59">
            <a:hlinkClick r:id="rId8" action="ppaction://hlinksldjump"/>
          </p:cNvPr>
          <p:cNvSpPr/>
          <p:nvPr/>
        </p:nvSpPr>
        <p:spPr>
          <a:xfrm>
            <a:off x="4630966" y="4051300"/>
            <a:ext cx="1625877" cy="1590675"/>
          </a:xfrm>
          <a:custGeom>
            <a:avLst/>
            <a:gdLst>
              <a:gd name="connsiteX0" fmla="*/ 3004 w 3060529"/>
              <a:gd name="connsiteY0" fmla="*/ 952500 h 1590675"/>
              <a:gd name="connsiteX1" fmla="*/ 3004 w 3060529"/>
              <a:gd name="connsiteY1" fmla="*/ 952500 h 1590675"/>
              <a:gd name="connsiteX2" fmla="*/ 69679 w 3060529"/>
              <a:gd name="connsiteY2" fmla="*/ 904875 h 1590675"/>
              <a:gd name="connsiteX3" fmla="*/ 88729 w 3060529"/>
              <a:gd name="connsiteY3" fmla="*/ 876300 h 1590675"/>
              <a:gd name="connsiteX4" fmla="*/ 117304 w 3060529"/>
              <a:gd name="connsiteY4" fmla="*/ 857250 h 1590675"/>
              <a:gd name="connsiteX5" fmla="*/ 145879 w 3060529"/>
              <a:gd name="connsiteY5" fmla="*/ 828675 h 1590675"/>
              <a:gd name="connsiteX6" fmla="*/ 203029 w 3060529"/>
              <a:gd name="connsiteY6" fmla="*/ 800100 h 1590675"/>
              <a:gd name="connsiteX7" fmla="*/ 326854 w 3060529"/>
              <a:gd name="connsiteY7" fmla="*/ 676275 h 1590675"/>
              <a:gd name="connsiteX8" fmla="*/ 355429 w 3060529"/>
              <a:gd name="connsiteY8" fmla="*/ 647700 h 1590675"/>
              <a:gd name="connsiteX9" fmla="*/ 384004 w 3060529"/>
              <a:gd name="connsiteY9" fmla="*/ 619125 h 1590675"/>
              <a:gd name="connsiteX10" fmla="*/ 469729 w 3060529"/>
              <a:gd name="connsiteY10" fmla="*/ 561975 h 1590675"/>
              <a:gd name="connsiteX11" fmla="*/ 498304 w 3060529"/>
              <a:gd name="connsiteY11" fmla="*/ 542925 h 1590675"/>
              <a:gd name="connsiteX12" fmla="*/ 526879 w 3060529"/>
              <a:gd name="connsiteY12" fmla="*/ 523875 h 1590675"/>
              <a:gd name="connsiteX13" fmla="*/ 584029 w 3060529"/>
              <a:gd name="connsiteY13" fmla="*/ 466725 h 1590675"/>
              <a:gd name="connsiteX14" fmla="*/ 612604 w 3060529"/>
              <a:gd name="connsiteY14" fmla="*/ 447675 h 1590675"/>
              <a:gd name="connsiteX15" fmla="*/ 669754 w 3060529"/>
              <a:gd name="connsiteY15" fmla="*/ 390525 h 1590675"/>
              <a:gd name="connsiteX16" fmla="*/ 707854 w 3060529"/>
              <a:gd name="connsiteY16" fmla="*/ 333375 h 1590675"/>
              <a:gd name="connsiteX17" fmla="*/ 726904 w 3060529"/>
              <a:gd name="connsiteY17" fmla="*/ 304800 h 1590675"/>
              <a:gd name="connsiteX18" fmla="*/ 755479 w 3060529"/>
              <a:gd name="connsiteY18" fmla="*/ 285750 h 1590675"/>
              <a:gd name="connsiteX19" fmla="*/ 793579 w 3060529"/>
              <a:gd name="connsiteY19" fmla="*/ 228600 h 1590675"/>
              <a:gd name="connsiteX20" fmla="*/ 850729 w 3060529"/>
              <a:gd name="connsiteY20" fmla="*/ 171450 h 1590675"/>
              <a:gd name="connsiteX21" fmla="*/ 898354 w 3060529"/>
              <a:gd name="connsiteY21" fmla="*/ 123825 h 1590675"/>
              <a:gd name="connsiteX22" fmla="*/ 936454 w 3060529"/>
              <a:gd name="connsiteY22" fmla="*/ 76200 h 1590675"/>
              <a:gd name="connsiteX23" fmla="*/ 974554 w 3060529"/>
              <a:gd name="connsiteY23" fmla="*/ 19050 h 1590675"/>
              <a:gd name="connsiteX24" fmla="*/ 1041229 w 3060529"/>
              <a:gd name="connsiteY24" fmla="*/ 47625 h 1590675"/>
              <a:gd name="connsiteX25" fmla="*/ 1117429 w 3060529"/>
              <a:gd name="connsiteY25" fmla="*/ 114300 h 1590675"/>
              <a:gd name="connsiteX26" fmla="*/ 1174579 w 3060529"/>
              <a:gd name="connsiteY26" fmla="*/ 133350 h 1590675"/>
              <a:gd name="connsiteX27" fmla="*/ 1203154 w 3060529"/>
              <a:gd name="connsiteY27" fmla="*/ 142875 h 1590675"/>
              <a:gd name="connsiteX28" fmla="*/ 1231729 w 3060529"/>
              <a:gd name="connsiteY28" fmla="*/ 161925 h 1590675"/>
              <a:gd name="connsiteX29" fmla="*/ 1317454 w 3060529"/>
              <a:gd name="connsiteY29" fmla="*/ 180975 h 1590675"/>
              <a:gd name="connsiteX30" fmla="*/ 1584154 w 3060529"/>
              <a:gd name="connsiteY30" fmla="*/ 171450 h 1590675"/>
              <a:gd name="connsiteX31" fmla="*/ 1717504 w 3060529"/>
              <a:gd name="connsiteY31" fmla="*/ 152400 h 1590675"/>
              <a:gd name="connsiteX32" fmla="*/ 1755604 w 3060529"/>
              <a:gd name="connsiteY32" fmla="*/ 142875 h 1590675"/>
              <a:gd name="connsiteX33" fmla="*/ 1860379 w 3060529"/>
              <a:gd name="connsiteY33" fmla="*/ 114300 h 1590675"/>
              <a:gd name="connsiteX34" fmla="*/ 1917529 w 3060529"/>
              <a:gd name="connsiteY34" fmla="*/ 85725 h 1590675"/>
              <a:gd name="connsiteX35" fmla="*/ 1946104 w 3060529"/>
              <a:gd name="connsiteY35" fmla="*/ 76200 h 1590675"/>
              <a:gd name="connsiteX36" fmla="*/ 1974679 w 3060529"/>
              <a:gd name="connsiteY36" fmla="*/ 57150 h 1590675"/>
              <a:gd name="connsiteX37" fmla="*/ 2003254 w 3060529"/>
              <a:gd name="connsiteY37" fmla="*/ 47625 h 1590675"/>
              <a:gd name="connsiteX38" fmla="*/ 2031829 w 3060529"/>
              <a:gd name="connsiteY38" fmla="*/ 28575 h 1590675"/>
              <a:gd name="connsiteX39" fmla="*/ 2088979 w 3060529"/>
              <a:gd name="connsiteY39" fmla="*/ 9525 h 1590675"/>
              <a:gd name="connsiteX40" fmla="*/ 2117554 w 3060529"/>
              <a:gd name="connsiteY40" fmla="*/ 0 h 1590675"/>
              <a:gd name="connsiteX41" fmla="*/ 2146129 w 3060529"/>
              <a:gd name="connsiteY41" fmla="*/ 9525 h 1590675"/>
              <a:gd name="connsiteX42" fmla="*/ 2165179 w 3060529"/>
              <a:gd name="connsiteY42" fmla="*/ 38100 h 1590675"/>
              <a:gd name="connsiteX43" fmla="*/ 2193754 w 3060529"/>
              <a:gd name="connsiteY43" fmla="*/ 66675 h 1590675"/>
              <a:gd name="connsiteX44" fmla="*/ 2212804 w 3060529"/>
              <a:gd name="connsiteY44" fmla="*/ 95250 h 1590675"/>
              <a:gd name="connsiteX45" fmla="*/ 2269954 w 3060529"/>
              <a:gd name="connsiteY45" fmla="*/ 123825 h 1590675"/>
              <a:gd name="connsiteX46" fmla="*/ 2298529 w 3060529"/>
              <a:gd name="connsiteY46" fmla="*/ 152400 h 1590675"/>
              <a:gd name="connsiteX47" fmla="*/ 2355679 w 3060529"/>
              <a:gd name="connsiteY47" fmla="*/ 190500 h 1590675"/>
              <a:gd name="connsiteX48" fmla="*/ 2374729 w 3060529"/>
              <a:gd name="connsiteY48" fmla="*/ 219075 h 1590675"/>
              <a:gd name="connsiteX49" fmla="*/ 2431879 w 3060529"/>
              <a:gd name="connsiteY49" fmla="*/ 266700 h 1590675"/>
              <a:gd name="connsiteX50" fmla="*/ 2469979 w 3060529"/>
              <a:gd name="connsiteY50" fmla="*/ 323850 h 1590675"/>
              <a:gd name="connsiteX51" fmla="*/ 2517604 w 3060529"/>
              <a:gd name="connsiteY51" fmla="*/ 371475 h 1590675"/>
              <a:gd name="connsiteX52" fmla="*/ 2565229 w 3060529"/>
              <a:gd name="connsiteY52" fmla="*/ 419100 h 1590675"/>
              <a:gd name="connsiteX53" fmla="*/ 2584279 w 3060529"/>
              <a:gd name="connsiteY53" fmla="*/ 447675 h 1590675"/>
              <a:gd name="connsiteX54" fmla="*/ 2641429 w 3060529"/>
              <a:gd name="connsiteY54" fmla="*/ 485775 h 1590675"/>
              <a:gd name="connsiteX55" fmla="*/ 2670004 w 3060529"/>
              <a:gd name="connsiteY55" fmla="*/ 504825 h 1590675"/>
              <a:gd name="connsiteX56" fmla="*/ 2698579 w 3060529"/>
              <a:gd name="connsiteY56" fmla="*/ 523875 h 1590675"/>
              <a:gd name="connsiteX57" fmla="*/ 2717629 w 3060529"/>
              <a:gd name="connsiteY57" fmla="*/ 552450 h 1590675"/>
              <a:gd name="connsiteX58" fmla="*/ 2746204 w 3060529"/>
              <a:gd name="connsiteY58" fmla="*/ 571500 h 1590675"/>
              <a:gd name="connsiteX59" fmla="*/ 2812879 w 3060529"/>
              <a:gd name="connsiteY59" fmla="*/ 647700 h 1590675"/>
              <a:gd name="connsiteX60" fmla="*/ 2831929 w 3060529"/>
              <a:gd name="connsiteY60" fmla="*/ 676275 h 1590675"/>
              <a:gd name="connsiteX61" fmla="*/ 2860504 w 3060529"/>
              <a:gd name="connsiteY61" fmla="*/ 685800 h 1590675"/>
              <a:gd name="connsiteX62" fmla="*/ 2889079 w 3060529"/>
              <a:gd name="connsiteY62" fmla="*/ 704850 h 1590675"/>
              <a:gd name="connsiteX63" fmla="*/ 2917654 w 3060529"/>
              <a:gd name="connsiteY63" fmla="*/ 733425 h 1590675"/>
              <a:gd name="connsiteX64" fmla="*/ 2974804 w 3060529"/>
              <a:gd name="connsiteY64" fmla="*/ 771525 h 1590675"/>
              <a:gd name="connsiteX65" fmla="*/ 2993854 w 3060529"/>
              <a:gd name="connsiteY65" fmla="*/ 800100 h 1590675"/>
              <a:gd name="connsiteX66" fmla="*/ 3022429 w 3060529"/>
              <a:gd name="connsiteY66" fmla="*/ 819150 h 1590675"/>
              <a:gd name="connsiteX67" fmla="*/ 3060529 w 3060529"/>
              <a:gd name="connsiteY67" fmla="*/ 876300 h 1590675"/>
              <a:gd name="connsiteX68" fmla="*/ 3041479 w 3060529"/>
              <a:gd name="connsiteY68" fmla="*/ 962025 h 1590675"/>
              <a:gd name="connsiteX69" fmla="*/ 2955754 w 3060529"/>
              <a:gd name="connsiteY69" fmla="*/ 1028700 h 1590675"/>
              <a:gd name="connsiteX70" fmla="*/ 2898604 w 3060529"/>
              <a:gd name="connsiteY70" fmla="*/ 1076325 h 1590675"/>
              <a:gd name="connsiteX71" fmla="*/ 2841454 w 3060529"/>
              <a:gd name="connsiteY71" fmla="*/ 1114425 h 1590675"/>
              <a:gd name="connsiteX72" fmla="*/ 2812879 w 3060529"/>
              <a:gd name="connsiteY72" fmla="*/ 1133475 h 1590675"/>
              <a:gd name="connsiteX73" fmla="*/ 2784304 w 3060529"/>
              <a:gd name="connsiteY73" fmla="*/ 1143000 h 1590675"/>
              <a:gd name="connsiteX74" fmla="*/ 2755729 w 3060529"/>
              <a:gd name="connsiteY74" fmla="*/ 1171575 h 1590675"/>
              <a:gd name="connsiteX75" fmla="*/ 2727154 w 3060529"/>
              <a:gd name="connsiteY75" fmla="*/ 1181100 h 1590675"/>
              <a:gd name="connsiteX76" fmla="*/ 2689054 w 3060529"/>
              <a:gd name="connsiteY76" fmla="*/ 1200150 h 1590675"/>
              <a:gd name="connsiteX77" fmla="*/ 2660479 w 3060529"/>
              <a:gd name="connsiteY77" fmla="*/ 1209675 h 1590675"/>
              <a:gd name="connsiteX78" fmla="*/ 2631904 w 3060529"/>
              <a:gd name="connsiteY78" fmla="*/ 1228725 h 1590675"/>
              <a:gd name="connsiteX79" fmla="*/ 2603329 w 3060529"/>
              <a:gd name="connsiteY79" fmla="*/ 1238250 h 1590675"/>
              <a:gd name="connsiteX80" fmla="*/ 2546179 w 3060529"/>
              <a:gd name="connsiteY80" fmla="*/ 1276350 h 1590675"/>
              <a:gd name="connsiteX81" fmla="*/ 2517604 w 3060529"/>
              <a:gd name="connsiteY81" fmla="*/ 1295400 h 1590675"/>
              <a:gd name="connsiteX82" fmla="*/ 2489029 w 3060529"/>
              <a:gd name="connsiteY82" fmla="*/ 1304925 h 1590675"/>
              <a:gd name="connsiteX83" fmla="*/ 2431879 w 3060529"/>
              <a:gd name="connsiteY83" fmla="*/ 1343025 h 1590675"/>
              <a:gd name="connsiteX84" fmla="*/ 2374729 w 3060529"/>
              <a:gd name="connsiteY84" fmla="*/ 1371600 h 1590675"/>
              <a:gd name="connsiteX85" fmla="*/ 2336629 w 3060529"/>
              <a:gd name="connsiteY85" fmla="*/ 1390650 h 1590675"/>
              <a:gd name="connsiteX86" fmla="*/ 2279479 w 3060529"/>
              <a:gd name="connsiteY86" fmla="*/ 1428750 h 1590675"/>
              <a:gd name="connsiteX87" fmla="*/ 2250904 w 3060529"/>
              <a:gd name="connsiteY87" fmla="*/ 1447800 h 1590675"/>
              <a:gd name="connsiteX88" fmla="*/ 2222329 w 3060529"/>
              <a:gd name="connsiteY88" fmla="*/ 1466850 h 1590675"/>
              <a:gd name="connsiteX89" fmla="*/ 2193754 w 3060529"/>
              <a:gd name="connsiteY89" fmla="*/ 1476375 h 1590675"/>
              <a:gd name="connsiteX90" fmla="*/ 2165179 w 3060529"/>
              <a:gd name="connsiteY90" fmla="*/ 1495425 h 1590675"/>
              <a:gd name="connsiteX91" fmla="*/ 2060404 w 3060529"/>
              <a:gd name="connsiteY91" fmla="*/ 1524000 h 1590675"/>
              <a:gd name="connsiteX92" fmla="*/ 2003254 w 3060529"/>
              <a:gd name="connsiteY92" fmla="*/ 1543050 h 1590675"/>
              <a:gd name="connsiteX93" fmla="*/ 1669879 w 3060529"/>
              <a:gd name="connsiteY93" fmla="*/ 1562100 h 1590675"/>
              <a:gd name="connsiteX94" fmla="*/ 1612729 w 3060529"/>
              <a:gd name="connsiteY94" fmla="*/ 1571625 h 1590675"/>
              <a:gd name="connsiteX95" fmla="*/ 1574629 w 3060529"/>
              <a:gd name="connsiteY95" fmla="*/ 1581150 h 1590675"/>
              <a:gd name="connsiteX96" fmla="*/ 1488904 w 3060529"/>
              <a:gd name="connsiteY96" fmla="*/ 1590675 h 1590675"/>
              <a:gd name="connsiteX97" fmla="*/ 1269829 w 3060529"/>
              <a:gd name="connsiteY97" fmla="*/ 1581150 h 1590675"/>
              <a:gd name="connsiteX98" fmla="*/ 1184104 w 3060529"/>
              <a:gd name="connsiteY98" fmla="*/ 1552575 h 1590675"/>
              <a:gd name="connsiteX99" fmla="*/ 1117429 w 3060529"/>
              <a:gd name="connsiteY99" fmla="*/ 1543050 h 1590675"/>
              <a:gd name="connsiteX100" fmla="*/ 1060279 w 3060529"/>
              <a:gd name="connsiteY100" fmla="*/ 1524000 h 1590675"/>
              <a:gd name="connsiteX101" fmla="*/ 1022179 w 3060529"/>
              <a:gd name="connsiteY101" fmla="*/ 1514475 h 1590675"/>
              <a:gd name="connsiteX102" fmla="*/ 965029 w 3060529"/>
              <a:gd name="connsiteY102" fmla="*/ 1495425 h 1590675"/>
              <a:gd name="connsiteX103" fmla="*/ 907879 w 3060529"/>
              <a:gd name="connsiteY103" fmla="*/ 1476375 h 1590675"/>
              <a:gd name="connsiteX104" fmla="*/ 879304 w 3060529"/>
              <a:gd name="connsiteY104" fmla="*/ 1466850 h 1590675"/>
              <a:gd name="connsiteX105" fmla="*/ 831679 w 3060529"/>
              <a:gd name="connsiteY105" fmla="*/ 1457325 h 1590675"/>
              <a:gd name="connsiteX106" fmla="*/ 774529 w 3060529"/>
              <a:gd name="connsiteY106" fmla="*/ 1447800 h 1590675"/>
              <a:gd name="connsiteX107" fmla="*/ 698329 w 3060529"/>
              <a:gd name="connsiteY107" fmla="*/ 1428750 h 1590675"/>
              <a:gd name="connsiteX108" fmla="*/ 669754 w 3060529"/>
              <a:gd name="connsiteY108" fmla="*/ 1409700 h 1590675"/>
              <a:gd name="connsiteX109" fmla="*/ 584029 w 3060529"/>
              <a:gd name="connsiteY109" fmla="*/ 1381125 h 1590675"/>
              <a:gd name="connsiteX110" fmla="*/ 526879 w 3060529"/>
              <a:gd name="connsiteY110" fmla="*/ 1362075 h 1590675"/>
              <a:gd name="connsiteX111" fmla="*/ 498304 w 3060529"/>
              <a:gd name="connsiteY111" fmla="*/ 1352550 h 1590675"/>
              <a:gd name="connsiteX112" fmla="*/ 431629 w 3060529"/>
              <a:gd name="connsiteY112" fmla="*/ 1333500 h 1590675"/>
              <a:gd name="connsiteX113" fmla="*/ 403054 w 3060529"/>
              <a:gd name="connsiteY113" fmla="*/ 1314450 h 1590675"/>
              <a:gd name="connsiteX114" fmla="*/ 374479 w 3060529"/>
              <a:gd name="connsiteY114" fmla="*/ 1304925 h 1590675"/>
              <a:gd name="connsiteX115" fmla="*/ 317329 w 3060529"/>
              <a:gd name="connsiteY115" fmla="*/ 1266825 h 1590675"/>
              <a:gd name="connsiteX116" fmla="*/ 288754 w 3060529"/>
              <a:gd name="connsiteY116" fmla="*/ 1257300 h 1590675"/>
              <a:gd name="connsiteX117" fmla="*/ 203029 w 3060529"/>
              <a:gd name="connsiteY117" fmla="*/ 1209675 h 1590675"/>
              <a:gd name="connsiteX118" fmla="*/ 174454 w 3060529"/>
              <a:gd name="connsiteY118" fmla="*/ 1181100 h 1590675"/>
              <a:gd name="connsiteX119" fmla="*/ 145879 w 3060529"/>
              <a:gd name="connsiteY119" fmla="*/ 1171575 h 1590675"/>
              <a:gd name="connsiteX120" fmla="*/ 88729 w 3060529"/>
              <a:gd name="connsiteY120" fmla="*/ 1133475 h 1590675"/>
              <a:gd name="connsiteX121" fmla="*/ 60154 w 3060529"/>
              <a:gd name="connsiteY121" fmla="*/ 1114425 h 1590675"/>
              <a:gd name="connsiteX122" fmla="*/ 41104 w 3060529"/>
              <a:gd name="connsiteY122" fmla="*/ 1085850 h 1590675"/>
              <a:gd name="connsiteX123" fmla="*/ 12529 w 3060529"/>
              <a:gd name="connsiteY123" fmla="*/ 1057275 h 1590675"/>
              <a:gd name="connsiteX124" fmla="*/ 3004 w 3060529"/>
              <a:gd name="connsiteY124" fmla="*/ 9525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060529" h="1590675">
                <a:moveTo>
                  <a:pt x="3004" y="952500"/>
                </a:moveTo>
                <a:lnTo>
                  <a:pt x="3004" y="952500"/>
                </a:lnTo>
                <a:cubicBezTo>
                  <a:pt x="25229" y="936625"/>
                  <a:pt x="49265" y="923020"/>
                  <a:pt x="69679" y="904875"/>
                </a:cubicBezTo>
                <a:cubicBezTo>
                  <a:pt x="78235" y="897270"/>
                  <a:pt x="80634" y="884395"/>
                  <a:pt x="88729" y="876300"/>
                </a:cubicBezTo>
                <a:cubicBezTo>
                  <a:pt x="96824" y="868205"/>
                  <a:pt x="108510" y="864579"/>
                  <a:pt x="117304" y="857250"/>
                </a:cubicBezTo>
                <a:cubicBezTo>
                  <a:pt x="127652" y="848626"/>
                  <a:pt x="135531" y="837299"/>
                  <a:pt x="145879" y="828675"/>
                </a:cubicBezTo>
                <a:cubicBezTo>
                  <a:pt x="170498" y="808159"/>
                  <a:pt x="174390" y="809646"/>
                  <a:pt x="203029" y="800100"/>
                </a:cubicBezTo>
                <a:lnTo>
                  <a:pt x="326854" y="676275"/>
                </a:lnTo>
                <a:lnTo>
                  <a:pt x="355429" y="647700"/>
                </a:lnTo>
                <a:cubicBezTo>
                  <a:pt x="364954" y="638175"/>
                  <a:pt x="372796" y="626597"/>
                  <a:pt x="384004" y="619125"/>
                </a:cubicBezTo>
                <a:lnTo>
                  <a:pt x="469729" y="561975"/>
                </a:lnTo>
                <a:lnTo>
                  <a:pt x="498304" y="542925"/>
                </a:lnTo>
                <a:cubicBezTo>
                  <a:pt x="507829" y="536575"/>
                  <a:pt x="518784" y="531970"/>
                  <a:pt x="526879" y="523875"/>
                </a:cubicBezTo>
                <a:cubicBezTo>
                  <a:pt x="545929" y="504825"/>
                  <a:pt x="561613" y="481669"/>
                  <a:pt x="584029" y="466725"/>
                </a:cubicBezTo>
                <a:cubicBezTo>
                  <a:pt x="593554" y="460375"/>
                  <a:pt x="604048" y="455280"/>
                  <a:pt x="612604" y="447675"/>
                </a:cubicBezTo>
                <a:cubicBezTo>
                  <a:pt x="632740" y="429777"/>
                  <a:pt x="654810" y="412941"/>
                  <a:pt x="669754" y="390525"/>
                </a:cubicBezTo>
                <a:lnTo>
                  <a:pt x="707854" y="333375"/>
                </a:lnTo>
                <a:cubicBezTo>
                  <a:pt x="714204" y="323850"/>
                  <a:pt x="717379" y="311150"/>
                  <a:pt x="726904" y="304800"/>
                </a:cubicBezTo>
                <a:lnTo>
                  <a:pt x="755479" y="285750"/>
                </a:lnTo>
                <a:cubicBezTo>
                  <a:pt x="768179" y="266700"/>
                  <a:pt x="777390" y="244789"/>
                  <a:pt x="793579" y="228600"/>
                </a:cubicBezTo>
                <a:cubicBezTo>
                  <a:pt x="812629" y="209550"/>
                  <a:pt x="835785" y="193866"/>
                  <a:pt x="850729" y="171450"/>
                </a:cubicBezTo>
                <a:cubicBezTo>
                  <a:pt x="876129" y="133350"/>
                  <a:pt x="860254" y="149225"/>
                  <a:pt x="898354" y="123825"/>
                </a:cubicBezTo>
                <a:cubicBezTo>
                  <a:pt x="919804" y="59475"/>
                  <a:pt x="890056" y="129226"/>
                  <a:pt x="936454" y="76200"/>
                </a:cubicBezTo>
                <a:cubicBezTo>
                  <a:pt x="951531" y="58970"/>
                  <a:pt x="974554" y="19050"/>
                  <a:pt x="974554" y="19050"/>
                </a:cubicBezTo>
                <a:cubicBezTo>
                  <a:pt x="1003701" y="26337"/>
                  <a:pt x="1019303" y="25699"/>
                  <a:pt x="1041229" y="47625"/>
                </a:cubicBezTo>
                <a:cubicBezTo>
                  <a:pt x="1080123" y="86519"/>
                  <a:pt x="1036467" y="87313"/>
                  <a:pt x="1117429" y="114300"/>
                </a:cubicBezTo>
                <a:lnTo>
                  <a:pt x="1174579" y="133350"/>
                </a:lnTo>
                <a:cubicBezTo>
                  <a:pt x="1184104" y="136525"/>
                  <a:pt x="1194800" y="137306"/>
                  <a:pt x="1203154" y="142875"/>
                </a:cubicBezTo>
                <a:cubicBezTo>
                  <a:pt x="1212679" y="149225"/>
                  <a:pt x="1221207" y="157416"/>
                  <a:pt x="1231729" y="161925"/>
                </a:cubicBezTo>
                <a:cubicBezTo>
                  <a:pt x="1243499" y="166969"/>
                  <a:pt x="1308978" y="179280"/>
                  <a:pt x="1317454" y="180975"/>
                </a:cubicBezTo>
                <a:lnTo>
                  <a:pt x="1584154" y="171450"/>
                </a:lnTo>
                <a:cubicBezTo>
                  <a:pt x="1608466" y="170099"/>
                  <a:pt x="1688711" y="158159"/>
                  <a:pt x="1717504" y="152400"/>
                </a:cubicBezTo>
                <a:cubicBezTo>
                  <a:pt x="1730341" y="149833"/>
                  <a:pt x="1742825" y="145715"/>
                  <a:pt x="1755604" y="142875"/>
                </a:cubicBezTo>
                <a:cubicBezTo>
                  <a:pt x="1836383" y="124924"/>
                  <a:pt x="1771171" y="144036"/>
                  <a:pt x="1860379" y="114300"/>
                </a:cubicBezTo>
                <a:cubicBezTo>
                  <a:pt x="1932203" y="90359"/>
                  <a:pt x="1843671" y="122654"/>
                  <a:pt x="1917529" y="85725"/>
                </a:cubicBezTo>
                <a:cubicBezTo>
                  <a:pt x="1926509" y="81235"/>
                  <a:pt x="1937124" y="80690"/>
                  <a:pt x="1946104" y="76200"/>
                </a:cubicBezTo>
                <a:cubicBezTo>
                  <a:pt x="1956343" y="71080"/>
                  <a:pt x="1964440" y="62270"/>
                  <a:pt x="1974679" y="57150"/>
                </a:cubicBezTo>
                <a:cubicBezTo>
                  <a:pt x="1983659" y="52660"/>
                  <a:pt x="1994274" y="52115"/>
                  <a:pt x="2003254" y="47625"/>
                </a:cubicBezTo>
                <a:cubicBezTo>
                  <a:pt x="2013493" y="42505"/>
                  <a:pt x="2021368" y="33224"/>
                  <a:pt x="2031829" y="28575"/>
                </a:cubicBezTo>
                <a:cubicBezTo>
                  <a:pt x="2050179" y="20420"/>
                  <a:pt x="2069929" y="15875"/>
                  <a:pt x="2088979" y="9525"/>
                </a:cubicBezTo>
                <a:lnTo>
                  <a:pt x="2117554" y="0"/>
                </a:lnTo>
                <a:cubicBezTo>
                  <a:pt x="2127079" y="3175"/>
                  <a:pt x="2138289" y="3253"/>
                  <a:pt x="2146129" y="9525"/>
                </a:cubicBezTo>
                <a:cubicBezTo>
                  <a:pt x="2155068" y="16676"/>
                  <a:pt x="2157850" y="29306"/>
                  <a:pt x="2165179" y="38100"/>
                </a:cubicBezTo>
                <a:cubicBezTo>
                  <a:pt x="2173803" y="48448"/>
                  <a:pt x="2185130" y="56327"/>
                  <a:pt x="2193754" y="66675"/>
                </a:cubicBezTo>
                <a:cubicBezTo>
                  <a:pt x="2201083" y="75469"/>
                  <a:pt x="2204709" y="87155"/>
                  <a:pt x="2212804" y="95250"/>
                </a:cubicBezTo>
                <a:cubicBezTo>
                  <a:pt x="2231268" y="113714"/>
                  <a:pt x="2246713" y="116078"/>
                  <a:pt x="2269954" y="123825"/>
                </a:cubicBezTo>
                <a:cubicBezTo>
                  <a:pt x="2279479" y="133350"/>
                  <a:pt x="2287896" y="144130"/>
                  <a:pt x="2298529" y="152400"/>
                </a:cubicBezTo>
                <a:cubicBezTo>
                  <a:pt x="2316601" y="166456"/>
                  <a:pt x="2355679" y="190500"/>
                  <a:pt x="2355679" y="190500"/>
                </a:cubicBezTo>
                <a:cubicBezTo>
                  <a:pt x="2362029" y="200025"/>
                  <a:pt x="2367400" y="210281"/>
                  <a:pt x="2374729" y="219075"/>
                </a:cubicBezTo>
                <a:cubicBezTo>
                  <a:pt x="2397648" y="246577"/>
                  <a:pt x="2403782" y="247969"/>
                  <a:pt x="2431879" y="266700"/>
                </a:cubicBezTo>
                <a:cubicBezTo>
                  <a:pt x="2448618" y="316918"/>
                  <a:pt x="2430341" y="276284"/>
                  <a:pt x="2469979" y="323850"/>
                </a:cubicBezTo>
                <a:cubicBezTo>
                  <a:pt x="2509666" y="371475"/>
                  <a:pt x="2465216" y="336550"/>
                  <a:pt x="2517604" y="371475"/>
                </a:cubicBezTo>
                <a:cubicBezTo>
                  <a:pt x="2568404" y="447675"/>
                  <a:pt x="2501729" y="355600"/>
                  <a:pt x="2565229" y="419100"/>
                </a:cubicBezTo>
                <a:cubicBezTo>
                  <a:pt x="2573324" y="427195"/>
                  <a:pt x="2575664" y="440137"/>
                  <a:pt x="2584279" y="447675"/>
                </a:cubicBezTo>
                <a:cubicBezTo>
                  <a:pt x="2601509" y="462752"/>
                  <a:pt x="2622379" y="473075"/>
                  <a:pt x="2641429" y="485775"/>
                </a:cubicBezTo>
                <a:lnTo>
                  <a:pt x="2670004" y="504825"/>
                </a:lnTo>
                <a:lnTo>
                  <a:pt x="2698579" y="523875"/>
                </a:lnTo>
                <a:cubicBezTo>
                  <a:pt x="2704929" y="533400"/>
                  <a:pt x="2709534" y="544355"/>
                  <a:pt x="2717629" y="552450"/>
                </a:cubicBezTo>
                <a:cubicBezTo>
                  <a:pt x="2725724" y="560545"/>
                  <a:pt x="2738666" y="562885"/>
                  <a:pt x="2746204" y="571500"/>
                </a:cubicBezTo>
                <a:cubicBezTo>
                  <a:pt x="2823992" y="660400"/>
                  <a:pt x="2748585" y="604837"/>
                  <a:pt x="2812879" y="647700"/>
                </a:cubicBezTo>
                <a:cubicBezTo>
                  <a:pt x="2819229" y="657225"/>
                  <a:pt x="2822990" y="669124"/>
                  <a:pt x="2831929" y="676275"/>
                </a:cubicBezTo>
                <a:cubicBezTo>
                  <a:pt x="2839769" y="682547"/>
                  <a:pt x="2851524" y="681310"/>
                  <a:pt x="2860504" y="685800"/>
                </a:cubicBezTo>
                <a:cubicBezTo>
                  <a:pt x="2870743" y="690920"/>
                  <a:pt x="2880285" y="697521"/>
                  <a:pt x="2889079" y="704850"/>
                </a:cubicBezTo>
                <a:cubicBezTo>
                  <a:pt x="2899427" y="713474"/>
                  <a:pt x="2907021" y="725155"/>
                  <a:pt x="2917654" y="733425"/>
                </a:cubicBezTo>
                <a:cubicBezTo>
                  <a:pt x="2935726" y="747481"/>
                  <a:pt x="2974804" y="771525"/>
                  <a:pt x="2974804" y="771525"/>
                </a:cubicBezTo>
                <a:cubicBezTo>
                  <a:pt x="2981154" y="781050"/>
                  <a:pt x="2985759" y="792005"/>
                  <a:pt x="2993854" y="800100"/>
                </a:cubicBezTo>
                <a:cubicBezTo>
                  <a:pt x="3001949" y="808195"/>
                  <a:pt x="3014891" y="810535"/>
                  <a:pt x="3022429" y="819150"/>
                </a:cubicBezTo>
                <a:cubicBezTo>
                  <a:pt x="3037506" y="836380"/>
                  <a:pt x="3060529" y="876300"/>
                  <a:pt x="3060529" y="876300"/>
                </a:cubicBezTo>
                <a:cubicBezTo>
                  <a:pt x="3059376" y="883215"/>
                  <a:pt x="3051900" y="946393"/>
                  <a:pt x="3041479" y="962025"/>
                </a:cubicBezTo>
                <a:cubicBezTo>
                  <a:pt x="3023573" y="988884"/>
                  <a:pt x="2978461" y="1013562"/>
                  <a:pt x="2955754" y="1028700"/>
                </a:cubicBezTo>
                <a:cubicBezTo>
                  <a:pt x="2853644" y="1096773"/>
                  <a:pt x="3008613" y="990762"/>
                  <a:pt x="2898604" y="1076325"/>
                </a:cubicBezTo>
                <a:cubicBezTo>
                  <a:pt x="2880532" y="1090381"/>
                  <a:pt x="2860504" y="1101725"/>
                  <a:pt x="2841454" y="1114425"/>
                </a:cubicBezTo>
                <a:cubicBezTo>
                  <a:pt x="2831929" y="1120775"/>
                  <a:pt x="2823739" y="1129855"/>
                  <a:pt x="2812879" y="1133475"/>
                </a:cubicBezTo>
                <a:lnTo>
                  <a:pt x="2784304" y="1143000"/>
                </a:lnTo>
                <a:cubicBezTo>
                  <a:pt x="2774779" y="1152525"/>
                  <a:pt x="2766937" y="1164103"/>
                  <a:pt x="2755729" y="1171575"/>
                </a:cubicBezTo>
                <a:cubicBezTo>
                  <a:pt x="2747375" y="1177144"/>
                  <a:pt x="2736382" y="1177145"/>
                  <a:pt x="2727154" y="1181100"/>
                </a:cubicBezTo>
                <a:cubicBezTo>
                  <a:pt x="2714103" y="1186693"/>
                  <a:pt x="2702105" y="1194557"/>
                  <a:pt x="2689054" y="1200150"/>
                </a:cubicBezTo>
                <a:cubicBezTo>
                  <a:pt x="2679826" y="1204105"/>
                  <a:pt x="2669459" y="1205185"/>
                  <a:pt x="2660479" y="1209675"/>
                </a:cubicBezTo>
                <a:cubicBezTo>
                  <a:pt x="2650240" y="1214795"/>
                  <a:pt x="2642143" y="1223605"/>
                  <a:pt x="2631904" y="1228725"/>
                </a:cubicBezTo>
                <a:cubicBezTo>
                  <a:pt x="2622924" y="1233215"/>
                  <a:pt x="2612106" y="1233374"/>
                  <a:pt x="2603329" y="1238250"/>
                </a:cubicBezTo>
                <a:cubicBezTo>
                  <a:pt x="2583315" y="1249369"/>
                  <a:pt x="2565229" y="1263650"/>
                  <a:pt x="2546179" y="1276350"/>
                </a:cubicBezTo>
                <a:cubicBezTo>
                  <a:pt x="2536654" y="1282700"/>
                  <a:pt x="2528464" y="1291780"/>
                  <a:pt x="2517604" y="1295400"/>
                </a:cubicBezTo>
                <a:cubicBezTo>
                  <a:pt x="2508079" y="1298575"/>
                  <a:pt x="2497806" y="1300049"/>
                  <a:pt x="2489029" y="1304925"/>
                </a:cubicBezTo>
                <a:cubicBezTo>
                  <a:pt x="2469015" y="1316044"/>
                  <a:pt x="2453599" y="1335785"/>
                  <a:pt x="2431879" y="1343025"/>
                </a:cubicBezTo>
                <a:cubicBezTo>
                  <a:pt x="2379488" y="1360489"/>
                  <a:pt x="2426430" y="1342057"/>
                  <a:pt x="2374729" y="1371600"/>
                </a:cubicBezTo>
                <a:cubicBezTo>
                  <a:pt x="2362401" y="1378645"/>
                  <a:pt x="2348805" y="1383345"/>
                  <a:pt x="2336629" y="1390650"/>
                </a:cubicBezTo>
                <a:cubicBezTo>
                  <a:pt x="2316996" y="1402430"/>
                  <a:pt x="2298529" y="1416050"/>
                  <a:pt x="2279479" y="1428750"/>
                </a:cubicBezTo>
                <a:lnTo>
                  <a:pt x="2250904" y="1447800"/>
                </a:lnTo>
                <a:cubicBezTo>
                  <a:pt x="2241379" y="1454150"/>
                  <a:pt x="2233189" y="1463230"/>
                  <a:pt x="2222329" y="1466850"/>
                </a:cubicBezTo>
                <a:cubicBezTo>
                  <a:pt x="2212804" y="1470025"/>
                  <a:pt x="2202734" y="1471885"/>
                  <a:pt x="2193754" y="1476375"/>
                </a:cubicBezTo>
                <a:cubicBezTo>
                  <a:pt x="2183515" y="1481495"/>
                  <a:pt x="2175640" y="1490776"/>
                  <a:pt x="2165179" y="1495425"/>
                </a:cubicBezTo>
                <a:cubicBezTo>
                  <a:pt x="2104225" y="1522516"/>
                  <a:pt x="2118404" y="1508182"/>
                  <a:pt x="2060404" y="1524000"/>
                </a:cubicBezTo>
                <a:cubicBezTo>
                  <a:pt x="2041031" y="1529284"/>
                  <a:pt x="2023179" y="1540559"/>
                  <a:pt x="2003254" y="1543050"/>
                </a:cubicBezTo>
                <a:cubicBezTo>
                  <a:pt x="1841933" y="1563215"/>
                  <a:pt x="1952634" y="1551628"/>
                  <a:pt x="1669879" y="1562100"/>
                </a:cubicBezTo>
                <a:cubicBezTo>
                  <a:pt x="1650829" y="1565275"/>
                  <a:pt x="1631667" y="1567837"/>
                  <a:pt x="1612729" y="1571625"/>
                </a:cubicBezTo>
                <a:cubicBezTo>
                  <a:pt x="1599892" y="1574192"/>
                  <a:pt x="1587568" y="1579159"/>
                  <a:pt x="1574629" y="1581150"/>
                </a:cubicBezTo>
                <a:cubicBezTo>
                  <a:pt x="1546212" y="1585522"/>
                  <a:pt x="1517479" y="1587500"/>
                  <a:pt x="1488904" y="1590675"/>
                </a:cubicBezTo>
                <a:cubicBezTo>
                  <a:pt x="1415879" y="1587500"/>
                  <a:pt x="1342535" y="1588671"/>
                  <a:pt x="1269829" y="1581150"/>
                </a:cubicBezTo>
                <a:cubicBezTo>
                  <a:pt x="1131717" y="1566863"/>
                  <a:pt x="1267448" y="1564481"/>
                  <a:pt x="1184104" y="1552575"/>
                </a:cubicBezTo>
                <a:lnTo>
                  <a:pt x="1117429" y="1543050"/>
                </a:lnTo>
                <a:cubicBezTo>
                  <a:pt x="1098379" y="1536700"/>
                  <a:pt x="1079760" y="1528870"/>
                  <a:pt x="1060279" y="1524000"/>
                </a:cubicBezTo>
                <a:cubicBezTo>
                  <a:pt x="1047579" y="1520825"/>
                  <a:pt x="1034718" y="1518237"/>
                  <a:pt x="1022179" y="1514475"/>
                </a:cubicBezTo>
                <a:cubicBezTo>
                  <a:pt x="1002945" y="1508705"/>
                  <a:pt x="984079" y="1501775"/>
                  <a:pt x="965029" y="1495425"/>
                </a:cubicBezTo>
                <a:lnTo>
                  <a:pt x="907879" y="1476375"/>
                </a:lnTo>
                <a:cubicBezTo>
                  <a:pt x="898354" y="1473200"/>
                  <a:pt x="889149" y="1468819"/>
                  <a:pt x="879304" y="1466850"/>
                </a:cubicBezTo>
                <a:lnTo>
                  <a:pt x="831679" y="1457325"/>
                </a:lnTo>
                <a:cubicBezTo>
                  <a:pt x="812678" y="1453870"/>
                  <a:pt x="793413" y="1451847"/>
                  <a:pt x="774529" y="1447800"/>
                </a:cubicBezTo>
                <a:cubicBezTo>
                  <a:pt x="748928" y="1442314"/>
                  <a:pt x="698329" y="1428750"/>
                  <a:pt x="698329" y="1428750"/>
                </a:cubicBezTo>
                <a:cubicBezTo>
                  <a:pt x="688804" y="1422400"/>
                  <a:pt x="680215" y="1414349"/>
                  <a:pt x="669754" y="1409700"/>
                </a:cubicBezTo>
                <a:lnTo>
                  <a:pt x="584029" y="1381125"/>
                </a:lnTo>
                <a:lnTo>
                  <a:pt x="526879" y="1362075"/>
                </a:lnTo>
                <a:cubicBezTo>
                  <a:pt x="517354" y="1358900"/>
                  <a:pt x="508044" y="1354985"/>
                  <a:pt x="498304" y="1352550"/>
                </a:cubicBezTo>
                <a:cubicBezTo>
                  <a:pt x="486097" y="1349498"/>
                  <a:pt x="445294" y="1340332"/>
                  <a:pt x="431629" y="1333500"/>
                </a:cubicBezTo>
                <a:cubicBezTo>
                  <a:pt x="421390" y="1328380"/>
                  <a:pt x="413293" y="1319570"/>
                  <a:pt x="403054" y="1314450"/>
                </a:cubicBezTo>
                <a:cubicBezTo>
                  <a:pt x="394074" y="1309960"/>
                  <a:pt x="383256" y="1309801"/>
                  <a:pt x="374479" y="1304925"/>
                </a:cubicBezTo>
                <a:cubicBezTo>
                  <a:pt x="354465" y="1293806"/>
                  <a:pt x="339049" y="1274065"/>
                  <a:pt x="317329" y="1266825"/>
                </a:cubicBezTo>
                <a:cubicBezTo>
                  <a:pt x="307804" y="1263650"/>
                  <a:pt x="297531" y="1262176"/>
                  <a:pt x="288754" y="1257300"/>
                </a:cubicBezTo>
                <a:cubicBezTo>
                  <a:pt x="190498" y="1202713"/>
                  <a:pt x="267687" y="1231228"/>
                  <a:pt x="203029" y="1209675"/>
                </a:cubicBezTo>
                <a:cubicBezTo>
                  <a:pt x="193504" y="1200150"/>
                  <a:pt x="185662" y="1188572"/>
                  <a:pt x="174454" y="1181100"/>
                </a:cubicBezTo>
                <a:cubicBezTo>
                  <a:pt x="166100" y="1175531"/>
                  <a:pt x="154656" y="1176451"/>
                  <a:pt x="145879" y="1171575"/>
                </a:cubicBezTo>
                <a:cubicBezTo>
                  <a:pt x="125865" y="1160456"/>
                  <a:pt x="107779" y="1146175"/>
                  <a:pt x="88729" y="1133475"/>
                </a:cubicBezTo>
                <a:lnTo>
                  <a:pt x="60154" y="1114425"/>
                </a:lnTo>
                <a:cubicBezTo>
                  <a:pt x="53804" y="1104900"/>
                  <a:pt x="48433" y="1094644"/>
                  <a:pt x="41104" y="1085850"/>
                </a:cubicBezTo>
                <a:cubicBezTo>
                  <a:pt x="32480" y="1075502"/>
                  <a:pt x="19071" y="1069050"/>
                  <a:pt x="12529" y="1057275"/>
                </a:cubicBezTo>
                <a:cubicBezTo>
                  <a:pt x="-9533" y="1017563"/>
                  <a:pt x="4591" y="969962"/>
                  <a:pt x="3004" y="952500"/>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1" name="Kombinationstegning 60">
            <a:hlinkClick r:id="rId9" action="ppaction://hlinksldjump"/>
          </p:cNvPr>
          <p:cNvSpPr/>
          <p:nvPr/>
        </p:nvSpPr>
        <p:spPr>
          <a:xfrm>
            <a:off x="3812429" y="1717804"/>
            <a:ext cx="1648442" cy="3110865"/>
          </a:xfrm>
          <a:custGeom>
            <a:avLst/>
            <a:gdLst>
              <a:gd name="connsiteX0" fmla="*/ 638239 w 1628839"/>
              <a:gd name="connsiteY0" fmla="*/ 0 h 3038475"/>
              <a:gd name="connsiteX1" fmla="*/ 638239 w 1628839"/>
              <a:gd name="connsiteY1" fmla="*/ 0 h 3038475"/>
              <a:gd name="connsiteX2" fmla="*/ 704914 w 1628839"/>
              <a:gd name="connsiteY2" fmla="*/ 66675 h 3038475"/>
              <a:gd name="connsiteX3" fmla="*/ 733489 w 1628839"/>
              <a:gd name="connsiteY3" fmla="*/ 85725 h 3038475"/>
              <a:gd name="connsiteX4" fmla="*/ 771589 w 1628839"/>
              <a:gd name="connsiteY4" fmla="*/ 133350 h 3038475"/>
              <a:gd name="connsiteX5" fmla="*/ 819214 w 1628839"/>
              <a:gd name="connsiteY5" fmla="*/ 171450 h 3038475"/>
              <a:gd name="connsiteX6" fmla="*/ 838264 w 1628839"/>
              <a:gd name="connsiteY6" fmla="*/ 200025 h 3038475"/>
              <a:gd name="connsiteX7" fmla="*/ 866839 w 1628839"/>
              <a:gd name="connsiteY7" fmla="*/ 219075 h 3038475"/>
              <a:gd name="connsiteX8" fmla="*/ 914464 w 1628839"/>
              <a:gd name="connsiteY8" fmla="*/ 276225 h 3038475"/>
              <a:gd name="connsiteX9" fmla="*/ 933514 w 1628839"/>
              <a:gd name="connsiteY9" fmla="*/ 304800 h 3038475"/>
              <a:gd name="connsiteX10" fmla="*/ 990664 w 1628839"/>
              <a:gd name="connsiteY10" fmla="*/ 342900 h 3038475"/>
              <a:gd name="connsiteX11" fmla="*/ 1019239 w 1628839"/>
              <a:gd name="connsiteY11" fmla="*/ 361950 h 3038475"/>
              <a:gd name="connsiteX12" fmla="*/ 1047814 w 1628839"/>
              <a:gd name="connsiteY12" fmla="*/ 381000 h 3038475"/>
              <a:gd name="connsiteX13" fmla="*/ 1095439 w 1628839"/>
              <a:gd name="connsiteY13" fmla="*/ 428625 h 3038475"/>
              <a:gd name="connsiteX14" fmla="*/ 1143064 w 1628839"/>
              <a:gd name="connsiteY14" fmla="*/ 476250 h 3038475"/>
              <a:gd name="connsiteX15" fmla="*/ 1209739 w 1628839"/>
              <a:gd name="connsiteY15" fmla="*/ 561975 h 3038475"/>
              <a:gd name="connsiteX16" fmla="*/ 1238314 w 1628839"/>
              <a:gd name="connsiteY16" fmla="*/ 581025 h 3038475"/>
              <a:gd name="connsiteX17" fmla="*/ 1285939 w 1628839"/>
              <a:gd name="connsiteY17" fmla="*/ 628650 h 3038475"/>
              <a:gd name="connsiteX18" fmla="*/ 1333564 w 1628839"/>
              <a:gd name="connsiteY18" fmla="*/ 676275 h 3038475"/>
              <a:gd name="connsiteX19" fmla="*/ 1352614 w 1628839"/>
              <a:gd name="connsiteY19" fmla="*/ 704850 h 3038475"/>
              <a:gd name="connsiteX20" fmla="*/ 1381189 w 1628839"/>
              <a:gd name="connsiteY20" fmla="*/ 714375 h 3038475"/>
              <a:gd name="connsiteX21" fmla="*/ 1438339 w 1628839"/>
              <a:gd name="connsiteY21" fmla="*/ 752475 h 3038475"/>
              <a:gd name="connsiteX22" fmla="*/ 1438339 w 1628839"/>
              <a:gd name="connsiteY22" fmla="*/ 752475 h 3038475"/>
              <a:gd name="connsiteX23" fmla="*/ 1495489 w 1628839"/>
              <a:gd name="connsiteY23" fmla="*/ 790575 h 3038475"/>
              <a:gd name="connsiteX24" fmla="*/ 1514539 w 1628839"/>
              <a:gd name="connsiteY24" fmla="*/ 819150 h 3038475"/>
              <a:gd name="connsiteX25" fmla="*/ 1571689 w 1628839"/>
              <a:gd name="connsiteY25" fmla="*/ 866775 h 3038475"/>
              <a:gd name="connsiteX26" fmla="*/ 1600264 w 1628839"/>
              <a:gd name="connsiteY26" fmla="*/ 923925 h 3038475"/>
              <a:gd name="connsiteX27" fmla="*/ 1628839 w 1628839"/>
              <a:gd name="connsiteY27" fmla="*/ 981075 h 3038475"/>
              <a:gd name="connsiteX28" fmla="*/ 1590739 w 1628839"/>
              <a:gd name="connsiteY28" fmla="*/ 1028700 h 3038475"/>
              <a:gd name="connsiteX29" fmla="*/ 1562164 w 1628839"/>
              <a:gd name="connsiteY29" fmla="*/ 1085850 h 3038475"/>
              <a:gd name="connsiteX30" fmla="*/ 1543114 w 1628839"/>
              <a:gd name="connsiteY30" fmla="*/ 1114425 h 3038475"/>
              <a:gd name="connsiteX31" fmla="*/ 1524064 w 1628839"/>
              <a:gd name="connsiteY31" fmla="*/ 1171575 h 3038475"/>
              <a:gd name="connsiteX32" fmla="*/ 1495489 w 1628839"/>
              <a:gd name="connsiteY32" fmla="*/ 1228725 h 3038475"/>
              <a:gd name="connsiteX33" fmla="*/ 1476439 w 1628839"/>
              <a:gd name="connsiteY33" fmla="*/ 1257300 h 3038475"/>
              <a:gd name="connsiteX34" fmla="*/ 1457389 w 1628839"/>
              <a:gd name="connsiteY34" fmla="*/ 1323975 h 3038475"/>
              <a:gd name="connsiteX35" fmla="*/ 1438339 w 1628839"/>
              <a:gd name="connsiteY35" fmla="*/ 1390650 h 3038475"/>
              <a:gd name="connsiteX36" fmla="*/ 1419289 w 1628839"/>
              <a:gd name="connsiteY36" fmla="*/ 1524000 h 3038475"/>
              <a:gd name="connsiteX37" fmla="*/ 1447864 w 1628839"/>
              <a:gd name="connsiteY37" fmla="*/ 1714500 h 3038475"/>
              <a:gd name="connsiteX38" fmla="*/ 1505014 w 1628839"/>
              <a:gd name="connsiteY38" fmla="*/ 1828800 h 3038475"/>
              <a:gd name="connsiteX39" fmla="*/ 1514539 w 1628839"/>
              <a:gd name="connsiteY39" fmla="*/ 1885950 h 3038475"/>
              <a:gd name="connsiteX40" fmla="*/ 1533589 w 1628839"/>
              <a:gd name="connsiteY40" fmla="*/ 1943100 h 3038475"/>
              <a:gd name="connsiteX41" fmla="*/ 1543114 w 1628839"/>
              <a:gd name="connsiteY41" fmla="*/ 1971675 h 3038475"/>
              <a:gd name="connsiteX42" fmla="*/ 1562164 w 1628839"/>
              <a:gd name="connsiteY42" fmla="*/ 2028825 h 3038475"/>
              <a:gd name="connsiteX43" fmla="*/ 1571689 w 1628839"/>
              <a:gd name="connsiteY43" fmla="*/ 2057400 h 3038475"/>
              <a:gd name="connsiteX44" fmla="*/ 1590739 w 1628839"/>
              <a:gd name="connsiteY44" fmla="*/ 2085975 h 3038475"/>
              <a:gd name="connsiteX45" fmla="*/ 1562164 w 1628839"/>
              <a:gd name="connsiteY45" fmla="*/ 2162175 h 3038475"/>
              <a:gd name="connsiteX46" fmla="*/ 1476439 w 1628839"/>
              <a:gd name="connsiteY46" fmla="*/ 2219325 h 3038475"/>
              <a:gd name="connsiteX47" fmla="*/ 1447864 w 1628839"/>
              <a:gd name="connsiteY47" fmla="*/ 2238375 h 3038475"/>
              <a:gd name="connsiteX48" fmla="*/ 1419289 w 1628839"/>
              <a:gd name="connsiteY48" fmla="*/ 2266950 h 3038475"/>
              <a:gd name="connsiteX49" fmla="*/ 1390714 w 1628839"/>
              <a:gd name="connsiteY49" fmla="*/ 2286000 h 3038475"/>
              <a:gd name="connsiteX50" fmla="*/ 1333564 w 1628839"/>
              <a:gd name="connsiteY50" fmla="*/ 2343150 h 3038475"/>
              <a:gd name="connsiteX51" fmla="*/ 1304989 w 1628839"/>
              <a:gd name="connsiteY51" fmla="*/ 2362200 h 3038475"/>
              <a:gd name="connsiteX52" fmla="*/ 1257364 w 1628839"/>
              <a:gd name="connsiteY52" fmla="*/ 2419350 h 3038475"/>
              <a:gd name="connsiteX53" fmla="*/ 1228789 w 1628839"/>
              <a:gd name="connsiteY53" fmla="*/ 2438400 h 3038475"/>
              <a:gd name="connsiteX54" fmla="*/ 1190689 w 1628839"/>
              <a:gd name="connsiteY54" fmla="*/ 2495550 h 3038475"/>
              <a:gd name="connsiteX55" fmla="*/ 1124014 w 1628839"/>
              <a:gd name="connsiteY55" fmla="*/ 2571750 h 3038475"/>
              <a:gd name="connsiteX56" fmla="*/ 1047814 w 1628839"/>
              <a:gd name="connsiteY56" fmla="*/ 2657475 h 3038475"/>
              <a:gd name="connsiteX57" fmla="*/ 1019239 w 1628839"/>
              <a:gd name="connsiteY57" fmla="*/ 2686050 h 3038475"/>
              <a:gd name="connsiteX58" fmla="*/ 962089 w 1628839"/>
              <a:gd name="connsiteY58" fmla="*/ 2724150 h 3038475"/>
              <a:gd name="connsiteX59" fmla="*/ 943039 w 1628839"/>
              <a:gd name="connsiteY59" fmla="*/ 2752725 h 3038475"/>
              <a:gd name="connsiteX60" fmla="*/ 885889 w 1628839"/>
              <a:gd name="connsiteY60" fmla="*/ 2800350 h 3038475"/>
              <a:gd name="connsiteX61" fmla="*/ 866839 w 1628839"/>
              <a:gd name="connsiteY61" fmla="*/ 2828925 h 3038475"/>
              <a:gd name="connsiteX62" fmla="*/ 809689 w 1628839"/>
              <a:gd name="connsiteY62" fmla="*/ 2886075 h 3038475"/>
              <a:gd name="connsiteX63" fmla="*/ 762064 w 1628839"/>
              <a:gd name="connsiteY63" fmla="*/ 2943225 h 3038475"/>
              <a:gd name="connsiteX64" fmla="*/ 743014 w 1628839"/>
              <a:gd name="connsiteY64" fmla="*/ 2971800 h 3038475"/>
              <a:gd name="connsiteX65" fmla="*/ 714439 w 1628839"/>
              <a:gd name="connsiteY65" fmla="*/ 3000375 h 3038475"/>
              <a:gd name="connsiteX66" fmla="*/ 695389 w 1628839"/>
              <a:gd name="connsiteY66" fmla="*/ 3028950 h 3038475"/>
              <a:gd name="connsiteX67" fmla="*/ 666814 w 1628839"/>
              <a:gd name="connsiteY67" fmla="*/ 3038475 h 3038475"/>
              <a:gd name="connsiteX68" fmla="*/ 552514 w 1628839"/>
              <a:gd name="connsiteY68" fmla="*/ 2990850 h 3038475"/>
              <a:gd name="connsiteX69" fmla="*/ 523939 w 1628839"/>
              <a:gd name="connsiteY69" fmla="*/ 2971800 h 3038475"/>
              <a:gd name="connsiteX70" fmla="*/ 409639 w 1628839"/>
              <a:gd name="connsiteY70" fmla="*/ 2800350 h 3038475"/>
              <a:gd name="connsiteX71" fmla="*/ 371539 w 1628839"/>
              <a:gd name="connsiteY71" fmla="*/ 2743200 h 3038475"/>
              <a:gd name="connsiteX72" fmla="*/ 352489 w 1628839"/>
              <a:gd name="connsiteY72" fmla="*/ 2714625 h 3038475"/>
              <a:gd name="connsiteX73" fmla="*/ 342964 w 1628839"/>
              <a:gd name="connsiteY73" fmla="*/ 2686050 h 3038475"/>
              <a:gd name="connsiteX74" fmla="*/ 304864 w 1628839"/>
              <a:gd name="connsiteY74" fmla="*/ 2628900 h 3038475"/>
              <a:gd name="connsiteX75" fmla="*/ 295339 w 1628839"/>
              <a:gd name="connsiteY75" fmla="*/ 2600325 h 3038475"/>
              <a:gd name="connsiteX76" fmla="*/ 228664 w 1628839"/>
              <a:gd name="connsiteY76" fmla="*/ 2505075 h 3038475"/>
              <a:gd name="connsiteX77" fmla="*/ 190564 w 1628839"/>
              <a:gd name="connsiteY77" fmla="*/ 2447925 h 3038475"/>
              <a:gd name="connsiteX78" fmla="*/ 181039 w 1628839"/>
              <a:gd name="connsiteY78" fmla="*/ 2419350 h 3038475"/>
              <a:gd name="connsiteX79" fmla="*/ 161989 w 1628839"/>
              <a:gd name="connsiteY79" fmla="*/ 2390775 h 3038475"/>
              <a:gd name="connsiteX80" fmla="*/ 152464 w 1628839"/>
              <a:gd name="connsiteY80" fmla="*/ 2362200 h 3038475"/>
              <a:gd name="connsiteX81" fmla="*/ 123889 w 1628839"/>
              <a:gd name="connsiteY81" fmla="*/ 2305050 h 3038475"/>
              <a:gd name="connsiteX82" fmla="*/ 95314 w 1628839"/>
              <a:gd name="connsiteY82" fmla="*/ 2209800 h 3038475"/>
              <a:gd name="connsiteX83" fmla="*/ 85789 w 1628839"/>
              <a:gd name="connsiteY83" fmla="*/ 2181225 h 3038475"/>
              <a:gd name="connsiteX84" fmla="*/ 76264 w 1628839"/>
              <a:gd name="connsiteY84" fmla="*/ 2152650 h 3038475"/>
              <a:gd name="connsiteX85" fmla="*/ 66739 w 1628839"/>
              <a:gd name="connsiteY85" fmla="*/ 2076450 h 3038475"/>
              <a:gd name="connsiteX86" fmla="*/ 57214 w 1628839"/>
              <a:gd name="connsiteY86" fmla="*/ 2028825 h 3038475"/>
              <a:gd name="connsiteX87" fmla="*/ 47689 w 1628839"/>
              <a:gd name="connsiteY87" fmla="*/ 1895475 h 3038475"/>
              <a:gd name="connsiteX88" fmla="*/ 38164 w 1628839"/>
              <a:gd name="connsiteY88" fmla="*/ 1847850 h 3038475"/>
              <a:gd name="connsiteX89" fmla="*/ 28639 w 1628839"/>
              <a:gd name="connsiteY89" fmla="*/ 1752600 h 3038475"/>
              <a:gd name="connsiteX90" fmla="*/ 19114 w 1628839"/>
              <a:gd name="connsiteY90" fmla="*/ 1704975 h 3038475"/>
              <a:gd name="connsiteX91" fmla="*/ 9589 w 1628839"/>
              <a:gd name="connsiteY91" fmla="*/ 1628775 h 3038475"/>
              <a:gd name="connsiteX92" fmla="*/ 9589 w 1628839"/>
              <a:gd name="connsiteY92" fmla="*/ 1190625 h 3038475"/>
              <a:gd name="connsiteX93" fmla="*/ 19114 w 1628839"/>
              <a:gd name="connsiteY93" fmla="*/ 1152525 h 3038475"/>
              <a:gd name="connsiteX94" fmla="*/ 57214 w 1628839"/>
              <a:gd name="connsiteY94" fmla="*/ 1057275 h 3038475"/>
              <a:gd name="connsiteX95" fmla="*/ 66739 w 1628839"/>
              <a:gd name="connsiteY95" fmla="*/ 1028700 h 3038475"/>
              <a:gd name="connsiteX96" fmla="*/ 85789 w 1628839"/>
              <a:gd name="connsiteY96" fmla="*/ 1000125 h 3038475"/>
              <a:gd name="connsiteX97" fmla="*/ 104839 w 1628839"/>
              <a:gd name="connsiteY97" fmla="*/ 942975 h 3038475"/>
              <a:gd name="connsiteX98" fmla="*/ 114364 w 1628839"/>
              <a:gd name="connsiteY98" fmla="*/ 914400 h 3038475"/>
              <a:gd name="connsiteX99" fmla="*/ 123889 w 1628839"/>
              <a:gd name="connsiteY99" fmla="*/ 885825 h 3038475"/>
              <a:gd name="connsiteX100" fmla="*/ 142939 w 1628839"/>
              <a:gd name="connsiteY100" fmla="*/ 790575 h 3038475"/>
              <a:gd name="connsiteX101" fmla="*/ 161989 w 1628839"/>
              <a:gd name="connsiteY101" fmla="*/ 733425 h 3038475"/>
              <a:gd name="connsiteX102" fmla="*/ 190564 w 1628839"/>
              <a:gd name="connsiteY102" fmla="*/ 676275 h 3038475"/>
              <a:gd name="connsiteX103" fmla="*/ 209614 w 1628839"/>
              <a:gd name="connsiteY103" fmla="*/ 647700 h 3038475"/>
              <a:gd name="connsiteX104" fmla="*/ 228664 w 1628839"/>
              <a:gd name="connsiteY104" fmla="*/ 581025 h 3038475"/>
              <a:gd name="connsiteX105" fmla="*/ 238189 w 1628839"/>
              <a:gd name="connsiteY105" fmla="*/ 552450 h 3038475"/>
              <a:gd name="connsiteX106" fmla="*/ 247714 w 1628839"/>
              <a:gd name="connsiteY106" fmla="*/ 514350 h 3038475"/>
              <a:gd name="connsiteX107" fmla="*/ 266764 w 1628839"/>
              <a:gd name="connsiteY107" fmla="*/ 485775 h 3038475"/>
              <a:gd name="connsiteX108" fmla="*/ 276289 w 1628839"/>
              <a:gd name="connsiteY108" fmla="*/ 457200 h 3038475"/>
              <a:gd name="connsiteX109" fmla="*/ 314389 w 1628839"/>
              <a:gd name="connsiteY109" fmla="*/ 400050 h 3038475"/>
              <a:gd name="connsiteX110" fmla="*/ 371539 w 1628839"/>
              <a:gd name="connsiteY110" fmla="*/ 295275 h 3038475"/>
              <a:gd name="connsiteX111" fmla="*/ 390589 w 1628839"/>
              <a:gd name="connsiteY111" fmla="*/ 266700 h 3038475"/>
              <a:gd name="connsiteX112" fmla="*/ 438214 w 1628839"/>
              <a:gd name="connsiteY112" fmla="*/ 209550 h 3038475"/>
              <a:gd name="connsiteX113" fmla="*/ 495364 w 1628839"/>
              <a:gd name="connsiteY113" fmla="*/ 152400 h 3038475"/>
              <a:gd name="connsiteX114" fmla="*/ 562039 w 1628839"/>
              <a:gd name="connsiteY114" fmla="*/ 66675 h 3038475"/>
              <a:gd name="connsiteX115" fmla="*/ 638239 w 1628839"/>
              <a:gd name="connsiteY115" fmla="*/ 0 h 303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628839" h="3038475">
                <a:moveTo>
                  <a:pt x="638239" y="0"/>
                </a:moveTo>
                <a:lnTo>
                  <a:pt x="638239" y="0"/>
                </a:lnTo>
                <a:cubicBezTo>
                  <a:pt x="660464" y="22225"/>
                  <a:pt x="681552" y="45649"/>
                  <a:pt x="704914" y="66675"/>
                </a:cubicBezTo>
                <a:cubicBezTo>
                  <a:pt x="713423" y="74333"/>
                  <a:pt x="726338" y="76786"/>
                  <a:pt x="733489" y="85725"/>
                </a:cubicBezTo>
                <a:cubicBezTo>
                  <a:pt x="786069" y="151450"/>
                  <a:pt x="689697" y="78755"/>
                  <a:pt x="771589" y="133350"/>
                </a:cubicBezTo>
                <a:cubicBezTo>
                  <a:pt x="826184" y="215242"/>
                  <a:pt x="753489" y="118870"/>
                  <a:pt x="819214" y="171450"/>
                </a:cubicBezTo>
                <a:cubicBezTo>
                  <a:pt x="828153" y="178601"/>
                  <a:pt x="830169" y="191930"/>
                  <a:pt x="838264" y="200025"/>
                </a:cubicBezTo>
                <a:cubicBezTo>
                  <a:pt x="846359" y="208120"/>
                  <a:pt x="857314" y="212725"/>
                  <a:pt x="866839" y="219075"/>
                </a:cubicBezTo>
                <a:cubicBezTo>
                  <a:pt x="914137" y="290021"/>
                  <a:pt x="853348" y="202886"/>
                  <a:pt x="914464" y="276225"/>
                </a:cubicBezTo>
                <a:cubicBezTo>
                  <a:pt x="921793" y="285019"/>
                  <a:pt x="924899" y="297262"/>
                  <a:pt x="933514" y="304800"/>
                </a:cubicBezTo>
                <a:cubicBezTo>
                  <a:pt x="950744" y="319877"/>
                  <a:pt x="971614" y="330200"/>
                  <a:pt x="990664" y="342900"/>
                </a:cubicBezTo>
                <a:lnTo>
                  <a:pt x="1019239" y="361950"/>
                </a:lnTo>
                <a:lnTo>
                  <a:pt x="1047814" y="381000"/>
                </a:lnTo>
                <a:cubicBezTo>
                  <a:pt x="1098614" y="457200"/>
                  <a:pt x="1031939" y="365125"/>
                  <a:pt x="1095439" y="428625"/>
                </a:cubicBezTo>
                <a:cubicBezTo>
                  <a:pt x="1158939" y="492125"/>
                  <a:pt x="1066864" y="425450"/>
                  <a:pt x="1143064" y="476250"/>
                </a:cubicBezTo>
                <a:cubicBezTo>
                  <a:pt x="1169615" y="516076"/>
                  <a:pt x="1176166" y="533997"/>
                  <a:pt x="1209739" y="561975"/>
                </a:cubicBezTo>
                <a:cubicBezTo>
                  <a:pt x="1218533" y="569304"/>
                  <a:pt x="1228789" y="574675"/>
                  <a:pt x="1238314" y="581025"/>
                </a:cubicBezTo>
                <a:cubicBezTo>
                  <a:pt x="1289114" y="657225"/>
                  <a:pt x="1222439" y="565150"/>
                  <a:pt x="1285939" y="628650"/>
                </a:cubicBezTo>
                <a:cubicBezTo>
                  <a:pt x="1349439" y="692150"/>
                  <a:pt x="1257364" y="625475"/>
                  <a:pt x="1333564" y="676275"/>
                </a:cubicBezTo>
                <a:cubicBezTo>
                  <a:pt x="1339914" y="685800"/>
                  <a:pt x="1343675" y="697699"/>
                  <a:pt x="1352614" y="704850"/>
                </a:cubicBezTo>
                <a:cubicBezTo>
                  <a:pt x="1360454" y="711122"/>
                  <a:pt x="1372412" y="709499"/>
                  <a:pt x="1381189" y="714375"/>
                </a:cubicBezTo>
                <a:cubicBezTo>
                  <a:pt x="1401203" y="725494"/>
                  <a:pt x="1419289" y="739775"/>
                  <a:pt x="1438339" y="752475"/>
                </a:cubicBezTo>
                <a:lnTo>
                  <a:pt x="1438339" y="752475"/>
                </a:lnTo>
                <a:cubicBezTo>
                  <a:pt x="1474014" y="788150"/>
                  <a:pt x="1454135" y="776790"/>
                  <a:pt x="1495489" y="790575"/>
                </a:cubicBezTo>
                <a:cubicBezTo>
                  <a:pt x="1501839" y="800100"/>
                  <a:pt x="1506444" y="811055"/>
                  <a:pt x="1514539" y="819150"/>
                </a:cubicBezTo>
                <a:cubicBezTo>
                  <a:pt x="1589464" y="894075"/>
                  <a:pt x="1493668" y="773150"/>
                  <a:pt x="1571689" y="866775"/>
                </a:cubicBezTo>
                <a:cubicBezTo>
                  <a:pt x="1605811" y="907721"/>
                  <a:pt x="1578785" y="880967"/>
                  <a:pt x="1600264" y="923925"/>
                </a:cubicBezTo>
                <a:cubicBezTo>
                  <a:pt x="1637193" y="997783"/>
                  <a:pt x="1604898" y="909251"/>
                  <a:pt x="1628839" y="981075"/>
                </a:cubicBezTo>
                <a:cubicBezTo>
                  <a:pt x="1610296" y="1036705"/>
                  <a:pt x="1633823" y="985616"/>
                  <a:pt x="1590739" y="1028700"/>
                </a:cubicBezTo>
                <a:cubicBezTo>
                  <a:pt x="1563442" y="1055997"/>
                  <a:pt x="1577658" y="1054862"/>
                  <a:pt x="1562164" y="1085850"/>
                </a:cubicBezTo>
                <a:cubicBezTo>
                  <a:pt x="1557044" y="1096089"/>
                  <a:pt x="1547763" y="1103964"/>
                  <a:pt x="1543114" y="1114425"/>
                </a:cubicBezTo>
                <a:cubicBezTo>
                  <a:pt x="1534959" y="1132775"/>
                  <a:pt x="1535203" y="1154867"/>
                  <a:pt x="1524064" y="1171575"/>
                </a:cubicBezTo>
                <a:cubicBezTo>
                  <a:pt x="1469469" y="1253467"/>
                  <a:pt x="1534924" y="1149855"/>
                  <a:pt x="1495489" y="1228725"/>
                </a:cubicBezTo>
                <a:cubicBezTo>
                  <a:pt x="1490369" y="1238964"/>
                  <a:pt x="1481559" y="1247061"/>
                  <a:pt x="1476439" y="1257300"/>
                </a:cubicBezTo>
                <a:cubicBezTo>
                  <a:pt x="1468826" y="1272525"/>
                  <a:pt x="1461458" y="1309733"/>
                  <a:pt x="1457389" y="1323975"/>
                </a:cubicBezTo>
                <a:cubicBezTo>
                  <a:pt x="1445285" y="1366340"/>
                  <a:pt x="1448265" y="1341022"/>
                  <a:pt x="1438339" y="1390650"/>
                </a:cubicBezTo>
                <a:cubicBezTo>
                  <a:pt x="1429184" y="1436427"/>
                  <a:pt x="1425142" y="1477176"/>
                  <a:pt x="1419289" y="1524000"/>
                </a:cubicBezTo>
                <a:cubicBezTo>
                  <a:pt x="1421419" y="1553815"/>
                  <a:pt x="1418699" y="1670752"/>
                  <a:pt x="1447864" y="1714500"/>
                </a:cubicBezTo>
                <a:cubicBezTo>
                  <a:pt x="1477119" y="1758383"/>
                  <a:pt x="1496251" y="1776220"/>
                  <a:pt x="1505014" y="1828800"/>
                </a:cubicBezTo>
                <a:cubicBezTo>
                  <a:pt x="1508189" y="1847850"/>
                  <a:pt x="1509855" y="1867214"/>
                  <a:pt x="1514539" y="1885950"/>
                </a:cubicBezTo>
                <a:cubicBezTo>
                  <a:pt x="1519409" y="1905431"/>
                  <a:pt x="1527239" y="1924050"/>
                  <a:pt x="1533589" y="1943100"/>
                </a:cubicBezTo>
                <a:lnTo>
                  <a:pt x="1543114" y="1971675"/>
                </a:lnTo>
                <a:lnTo>
                  <a:pt x="1562164" y="2028825"/>
                </a:lnTo>
                <a:cubicBezTo>
                  <a:pt x="1565339" y="2038350"/>
                  <a:pt x="1566120" y="2049046"/>
                  <a:pt x="1571689" y="2057400"/>
                </a:cubicBezTo>
                <a:lnTo>
                  <a:pt x="1590739" y="2085975"/>
                </a:lnTo>
                <a:cubicBezTo>
                  <a:pt x="1584975" y="2114794"/>
                  <a:pt x="1585947" y="2141365"/>
                  <a:pt x="1562164" y="2162175"/>
                </a:cubicBezTo>
                <a:lnTo>
                  <a:pt x="1476439" y="2219325"/>
                </a:lnTo>
                <a:cubicBezTo>
                  <a:pt x="1466914" y="2225675"/>
                  <a:pt x="1455959" y="2230280"/>
                  <a:pt x="1447864" y="2238375"/>
                </a:cubicBezTo>
                <a:cubicBezTo>
                  <a:pt x="1438339" y="2247900"/>
                  <a:pt x="1429637" y="2258326"/>
                  <a:pt x="1419289" y="2266950"/>
                </a:cubicBezTo>
                <a:cubicBezTo>
                  <a:pt x="1410495" y="2274279"/>
                  <a:pt x="1399270" y="2278395"/>
                  <a:pt x="1390714" y="2286000"/>
                </a:cubicBezTo>
                <a:cubicBezTo>
                  <a:pt x="1370578" y="2303898"/>
                  <a:pt x="1355980" y="2328206"/>
                  <a:pt x="1333564" y="2343150"/>
                </a:cubicBezTo>
                <a:cubicBezTo>
                  <a:pt x="1324039" y="2349500"/>
                  <a:pt x="1313783" y="2354871"/>
                  <a:pt x="1304989" y="2362200"/>
                </a:cubicBezTo>
                <a:cubicBezTo>
                  <a:pt x="1211364" y="2440221"/>
                  <a:pt x="1332289" y="2344425"/>
                  <a:pt x="1257364" y="2419350"/>
                </a:cubicBezTo>
                <a:cubicBezTo>
                  <a:pt x="1249269" y="2427445"/>
                  <a:pt x="1238314" y="2432050"/>
                  <a:pt x="1228789" y="2438400"/>
                </a:cubicBezTo>
                <a:cubicBezTo>
                  <a:pt x="1210573" y="2493049"/>
                  <a:pt x="1232309" y="2442038"/>
                  <a:pt x="1190689" y="2495550"/>
                </a:cubicBezTo>
                <a:cubicBezTo>
                  <a:pt x="1130852" y="2572483"/>
                  <a:pt x="1179332" y="2534871"/>
                  <a:pt x="1124014" y="2571750"/>
                </a:cubicBezTo>
                <a:cubicBezTo>
                  <a:pt x="1090020" y="2622741"/>
                  <a:pt x="1113059" y="2592230"/>
                  <a:pt x="1047814" y="2657475"/>
                </a:cubicBezTo>
                <a:cubicBezTo>
                  <a:pt x="1038289" y="2667000"/>
                  <a:pt x="1030447" y="2678578"/>
                  <a:pt x="1019239" y="2686050"/>
                </a:cubicBezTo>
                <a:lnTo>
                  <a:pt x="962089" y="2724150"/>
                </a:lnTo>
                <a:cubicBezTo>
                  <a:pt x="955739" y="2733675"/>
                  <a:pt x="951134" y="2744630"/>
                  <a:pt x="943039" y="2752725"/>
                </a:cubicBezTo>
                <a:cubicBezTo>
                  <a:pt x="868114" y="2827650"/>
                  <a:pt x="963910" y="2706725"/>
                  <a:pt x="885889" y="2800350"/>
                </a:cubicBezTo>
                <a:cubicBezTo>
                  <a:pt x="878560" y="2809144"/>
                  <a:pt x="874444" y="2820369"/>
                  <a:pt x="866839" y="2828925"/>
                </a:cubicBezTo>
                <a:cubicBezTo>
                  <a:pt x="848941" y="2849061"/>
                  <a:pt x="824633" y="2863659"/>
                  <a:pt x="809689" y="2886075"/>
                </a:cubicBezTo>
                <a:cubicBezTo>
                  <a:pt x="762391" y="2957021"/>
                  <a:pt x="823180" y="2869886"/>
                  <a:pt x="762064" y="2943225"/>
                </a:cubicBezTo>
                <a:cubicBezTo>
                  <a:pt x="754735" y="2952019"/>
                  <a:pt x="750343" y="2963006"/>
                  <a:pt x="743014" y="2971800"/>
                </a:cubicBezTo>
                <a:cubicBezTo>
                  <a:pt x="734390" y="2982148"/>
                  <a:pt x="723063" y="2990027"/>
                  <a:pt x="714439" y="3000375"/>
                </a:cubicBezTo>
                <a:cubicBezTo>
                  <a:pt x="707110" y="3009169"/>
                  <a:pt x="704328" y="3021799"/>
                  <a:pt x="695389" y="3028950"/>
                </a:cubicBezTo>
                <a:cubicBezTo>
                  <a:pt x="687549" y="3035222"/>
                  <a:pt x="676339" y="3035300"/>
                  <a:pt x="666814" y="3038475"/>
                </a:cubicBezTo>
                <a:cubicBezTo>
                  <a:pt x="587080" y="3025186"/>
                  <a:pt x="625733" y="3039663"/>
                  <a:pt x="552514" y="2990850"/>
                </a:cubicBezTo>
                <a:lnTo>
                  <a:pt x="523939" y="2971800"/>
                </a:lnTo>
                <a:lnTo>
                  <a:pt x="409639" y="2800350"/>
                </a:lnTo>
                <a:lnTo>
                  <a:pt x="371539" y="2743200"/>
                </a:lnTo>
                <a:cubicBezTo>
                  <a:pt x="365189" y="2733675"/>
                  <a:pt x="356109" y="2725485"/>
                  <a:pt x="352489" y="2714625"/>
                </a:cubicBezTo>
                <a:cubicBezTo>
                  <a:pt x="349314" y="2705100"/>
                  <a:pt x="347840" y="2694827"/>
                  <a:pt x="342964" y="2686050"/>
                </a:cubicBezTo>
                <a:cubicBezTo>
                  <a:pt x="331845" y="2666036"/>
                  <a:pt x="312104" y="2650620"/>
                  <a:pt x="304864" y="2628900"/>
                </a:cubicBezTo>
                <a:cubicBezTo>
                  <a:pt x="301689" y="2619375"/>
                  <a:pt x="300215" y="2609102"/>
                  <a:pt x="295339" y="2600325"/>
                </a:cubicBezTo>
                <a:cubicBezTo>
                  <a:pt x="278587" y="2570171"/>
                  <a:pt x="250068" y="2533614"/>
                  <a:pt x="228664" y="2505075"/>
                </a:cubicBezTo>
                <a:cubicBezTo>
                  <a:pt x="206016" y="2437131"/>
                  <a:pt x="238130" y="2519274"/>
                  <a:pt x="190564" y="2447925"/>
                </a:cubicBezTo>
                <a:cubicBezTo>
                  <a:pt x="184995" y="2439571"/>
                  <a:pt x="185529" y="2428330"/>
                  <a:pt x="181039" y="2419350"/>
                </a:cubicBezTo>
                <a:cubicBezTo>
                  <a:pt x="175919" y="2409111"/>
                  <a:pt x="167109" y="2401014"/>
                  <a:pt x="161989" y="2390775"/>
                </a:cubicBezTo>
                <a:cubicBezTo>
                  <a:pt x="157499" y="2381795"/>
                  <a:pt x="156954" y="2371180"/>
                  <a:pt x="152464" y="2362200"/>
                </a:cubicBezTo>
                <a:cubicBezTo>
                  <a:pt x="124634" y="2306540"/>
                  <a:pt x="139850" y="2360913"/>
                  <a:pt x="123889" y="2305050"/>
                </a:cubicBezTo>
                <a:cubicBezTo>
                  <a:pt x="95099" y="2204283"/>
                  <a:pt x="140585" y="2345613"/>
                  <a:pt x="95314" y="2209800"/>
                </a:cubicBezTo>
                <a:lnTo>
                  <a:pt x="85789" y="2181225"/>
                </a:lnTo>
                <a:lnTo>
                  <a:pt x="76264" y="2152650"/>
                </a:lnTo>
                <a:cubicBezTo>
                  <a:pt x="73089" y="2127250"/>
                  <a:pt x="70631" y="2101750"/>
                  <a:pt x="66739" y="2076450"/>
                </a:cubicBezTo>
                <a:cubicBezTo>
                  <a:pt x="64277" y="2060449"/>
                  <a:pt x="58909" y="2044925"/>
                  <a:pt x="57214" y="2028825"/>
                </a:cubicBezTo>
                <a:cubicBezTo>
                  <a:pt x="52549" y="1984507"/>
                  <a:pt x="52354" y="1939793"/>
                  <a:pt x="47689" y="1895475"/>
                </a:cubicBezTo>
                <a:cubicBezTo>
                  <a:pt x="45994" y="1879375"/>
                  <a:pt x="40304" y="1863897"/>
                  <a:pt x="38164" y="1847850"/>
                </a:cubicBezTo>
                <a:cubicBezTo>
                  <a:pt x="33947" y="1816222"/>
                  <a:pt x="32856" y="1784228"/>
                  <a:pt x="28639" y="1752600"/>
                </a:cubicBezTo>
                <a:cubicBezTo>
                  <a:pt x="26499" y="1736553"/>
                  <a:pt x="21576" y="1720976"/>
                  <a:pt x="19114" y="1704975"/>
                </a:cubicBezTo>
                <a:cubicBezTo>
                  <a:pt x="15222" y="1679675"/>
                  <a:pt x="12764" y="1654175"/>
                  <a:pt x="9589" y="1628775"/>
                </a:cubicBezTo>
                <a:cubicBezTo>
                  <a:pt x="2388" y="1419958"/>
                  <a:pt x="-7804" y="1373248"/>
                  <a:pt x="9589" y="1190625"/>
                </a:cubicBezTo>
                <a:cubicBezTo>
                  <a:pt x="10830" y="1177593"/>
                  <a:pt x="15352" y="1165064"/>
                  <a:pt x="19114" y="1152525"/>
                </a:cubicBezTo>
                <a:cubicBezTo>
                  <a:pt x="48021" y="1056168"/>
                  <a:pt x="25389" y="1131534"/>
                  <a:pt x="57214" y="1057275"/>
                </a:cubicBezTo>
                <a:cubicBezTo>
                  <a:pt x="61169" y="1048047"/>
                  <a:pt x="62249" y="1037680"/>
                  <a:pt x="66739" y="1028700"/>
                </a:cubicBezTo>
                <a:cubicBezTo>
                  <a:pt x="71859" y="1018461"/>
                  <a:pt x="81140" y="1010586"/>
                  <a:pt x="85789" y="1000125"/>
                </a:cubicBezTo>
                <a:cubicBezTo>
                  <a:pt x="93944" y="981775"/>
                  <a:pt x="98489" y="962025"/>
                  <a:pt x="104839" y="942975"/>
                </a:cubicBezTo>
                <a:lnTo>
                  <a:pt x="114364" y="914400"/>
                </a:lnTo>
                <a:cubicBezTo>
                  <a:pt x="117539" y="904875"/>
                  <a:pt x="122238" y="895729"/>
                  <a:pt x="123889" y="885825"/>
                </a:cubicBezTo>
                <a:cubicBezTo>
                  <a:pt x="130326" y="847206"/>
                  <a:pt x="132282" y="826098"/>
                  <a:pt x="142939" y="790575"/>
                </a:cubicBezTo>
                <a:cubicBezTo>
                  <a:pt x="148709" y="771341"/>
                  <a:pt x="150850" y="750133"/>
                  <a:pt x="161989" y="733425"/>
                </a:cubicBezTo>
                <a:cubicBezTo>
                  <a:pt x="216584" y="651533"/>
                  <a:pt x="151129" y="755145"/>
                  <a:pt x="190564" y="676275"/>
                </a:cubicBezTo>
                <a:cubicBezTo>
                  <a:pt x="195684" y="666036"/>
                  <a:pt x="204494" y="657939"/>
                  <a:pt x="209614" y="647700"/>
                </a:cubicBezTo>
                <a:cubicBezTo>
                  <a:pt x="217227" y="632475"/>
                  <a:pt x="224595" y="595267"/>
                  <a:pt x="228664" y="581025"/>
                </a:cubicBezTo>
                <a:cubicBezTo>
                  <a:pt x="231422" y="571371"/>
                  <a:pt x="235431" y="562104"/>
                  <a:pt x="238189" y="552450"/>
                </a:cubicBezTo>
                <a:cubicBezTo>
                  <a:pt x="241785" y="539863"/>
                  <a:pt x="242557" y="526382"/>
                  <a:pt x="247714" y="514350"/>
                </a:cubicBezTo>
                <a:cubicBezTo>
                  <a:pt x="252223" y="503828"/>
                  <a:pt x="261644" y="496014"/>
                  <a:pt x="266764" y="485775"/>
                </a:cubicBezTo>
                <a:cubicBezTo>
                  <a:pt x="271254" y="476795"/>
                  <a:pt x="271413" y="465977"/>
                  <a:pt x="276289" y="457200"/>
                </a:cubicBezTo>
                <a:cubicBezTo>
                  <a:pt x="287408" y="437186"/>
                  <a:pt x="305886" y="421308"/>
                  <a:pt x="314389" y="400050"/>
                </a:cubicBezTo>
                <a:cubicBezTo>
                  <a:pt x="341942" y="331167"/>
                  <a:pt x="323955" y="366651"/>
                  <a:pt x="371539" y="295275"/>
                </a:cubicBezTo>
                <a:cubicBezTo>
                  <a:pt x="377889" y="285750"/>
                  <a:pt x="382494" y="274795"/>
                  <a:pt x="390589" y="266700"/>
                </a:cubicBezTo>
                <a:cubicBezTo>
                  <a:pt x="520884" y="136405"/>
                  <a:pt x="332126" y="328899"/>
                  <a:pt x="438214" y="209550"/>
                </a:cubicBezTo>
                <a:cubicBezTo>
                  <a:pt x="456112" y="189414"/>
                  <a:pt x="480420" y="174816"/>
                  <a:pt x="495364" y="152400"/>
                </a:cubicBezTo>
                <a:cubicBezTo>
                  <a:pt x="591659" y="7957"/>
                  <a:pt x="487432" y="156204"/>
                  <a:pt x="562039" y="66675"/>
                </a:cubicBezTo>
                <a:cubicBezTo>
                  <a:pt x="622117" y="-5419"/>
                  <a:pt x="625539" y="11112"/>
                  <a:pt x="638239" y="0"/>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Billede 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10444" y="2518398"/>
            <a:ext cx="1808969" cy="1526932"/>
          </a:xfrm>
          <a:prstGeom prst="rect">
            <a:avLst/>
          </a:prstGeom>
          <a:effectLst/>
        </p:spPr>
      </p:pic>
      <p:sp>
        <p:nvSpPr>
          <p:cNvPr id="30" name="Afrundet rektangel 29"/>
          <p:cNvSpPr/>
          <p:nvPr/>
        </p:nvSpPr>
        <p:spPr>
          <a:xfrm>
            <a:off x="5627210" y="2896485"/>
            <a:ext cx="935329" cy="7734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 </a:t>
            </a:r>
          </a:p>
          <a:p>
            <a:pPr algn="ctr"/>
            <a:r>
              <a:rPr lang="da-DK" sz="2400" dirty="0" smtClean="0"/>
              <a:t>Mig</a:t>
            </a:r>
          </a:p>
          <a:p>
            <a:pPr algn="ctr"/>
            <a:endParaRPr lang="da-DK" dirty="0"/>
          </a:p>
        </p:txBody>
      </p:sp>
      <p:sp>
        <p:nvSpPr>
          <p:cNvPr id="58" name="Ellipse 57">
            <a:hlinkClick r:id="rId11" action="ppaction://hlinksldjump"/>
          </p:cNvPr>
          <p:cNvSpPr/>
          <p:nvPr/>
        </p:nvSpPr>
        <p:spPr>
          <a:xfrm>
            <a:off x="5315218" y="2486890"/>
            <a:ext cx="1598128" cy="1591173"/>
          </a:xfrm>
          <a:prstGeom prst="ellipse">
            <a:avLst/>
          </a:pr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Afrundet rektangel 30"/>
          <p:cNvSpPr/>
          <p:nvPr/>
        </p:nvSpPr>
        <p:spPr>
          <a:xfrm rot="20201090">
            <a:off x="4283109" y="622876"/>
            <a:ext cx="1589887" cy="4466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000" dirty="0" smtClean="0"/>
              <a:t>Barndom</a:t>
            </a:r>
          </a:p>
          <a:p>
            <a:pPr algn="ctr"/>
            <a:endParaRPr lang="da-DK" sz="2000" dirty="0"/>
          </a:p>
        </p:txBody>
      </p:sp>
      <p:sp>
        <p:nvSpPr>
          <p:cNvPr id="67" name="Kombinationstegning 66">
            <a:hlinkClick r:id="rId12" action="ppaction://hlinksldjump"/>
          </p:cNvPr>
          <p:cNvSpPr/>
          <p:nvPr/>
        </p:nvSpPr>
        <p:spPr>
          <a:xfrm>
            <a:off x="6055510" y="4873711"/>
            <a:ext cx="2066025" cy="1345598"/>
          </a:xfrm>
          <a:custGeom>
            <a:avLst/>
            <a:gdLst>
              <a:gd name="connsiteX0" fmla="*/ 0 w 2066925"/>
              <a:gd name="connsiteY0" fmla="*/ 1309688 h 1345598"/>
              <a:gd name="connsiteX1" fmla="*/ 0 w 2066925"/>
              <a:gd name="connsiteY1" fmla="*/ 1309688 h 1345598"/>
              <a:gd name="connsiteX2" fmla="*/ 9525 w 2066925"/>
              <a:gd name="connsiteY2" fmla="*/ 1204913 h 1345598"/>
              <a:gd name="connsiteX3" fmla="*/ 4763 w 2066925"/>
              <a:gd name="connsiteY3" fmla="*/ 1181100 h 1345598"/>
              <a:gd name="connsiteX4" fmla="*/ 14288 w 2066925"/>
              <a:gd name="connsiteY4" fmla="*/ 1090613 h 1345598"/>
              <a:gd name="connsiteX5" fmla="*/ 19050 w 2066925"/>
              <a:gd name="connsiteY5" fmla="*/ 766763 h 1345598"/>
              <a:gd name="connsiteX6" fmla="*/ 23813 w 2066925"/>
              <a:gd name="connsiteY6" fmla="*/ 742950 h 1345598"/>
              <a:gd name="connsiteX7" fmla="*/ 28575 w 2066925"/>
              <a:gd name="connsiteY7" fmla="*/ 714375 h 1345598"/>
              <a:gd name="connsiteX8" fmla="*/ 33338 w 2066925"/>
              <a:gd name="connsiteY8" fmla="*/ 642938 h 1345598"/>
              <a:gd name="connsiteX9" fmla="*/ 85725 w 2066925"/>
              <a:gd name="connsiteY9" fmla="*/ 638175 h 1345598"/>
              <a:gd name="connsiteX10" fmla="*/ 114300 w 2066925"/>
              <a:gd name="connsiteY10" fmla="*/ 628650 h 1345598"/>
              <a:gd name="connsiteX11" fmla="*/ 171450 w 2066925"/>
              <a:gd name="connsiteY11" fmla="*/ 609600 h 1345598"/>
              <a:gd name="connsiteX12" fmla="*/ 185738 w 2066925"/>
              <a:gd name="connsiteY12" fmla="*/ 604838 h 1345598"/>
              <a:gd name="connsiteX13" fmla="*/ 200025 w 2066925"/>
              <a:gd name="connsiteY13" fmla="*/ 600075 h 1345598"/>
              <a:gd name="connsiteX14" fmla="*/ 285750 w 2066925"/>
              <a:gd name="connsiteY14" fmla="*/ 595313 h 1345598"/>
              <a:gd name="connsiteX15" fmla="*/ 319088 w 2066925"/>
              <a:gd name="connsiteY15" fmla="*/ 590550 h 1345598"/>
              <a:gd name="connsiteX16" fmla="*/ 366713 w 2066925"/>
              <a:gd name="connsiteY16" fmla="*/ 581025 h 1345598"/>
              <a:gd name="connsiteX17" fmla="*/ 409575 w 2066925"/>
              <a:gd name="connsiteY17" fmla="*/ 571500 h 1345598"/>
              <a:gd name="connsiteX18" fmla="*/ 476250 w 2066925"/>
              <a:gd name="connsiteY18" fmla="*/ 557213 h 1345598"/>
              <a:gd name="connsiteX19" fmla="*/ 509588 w 2066925"/>
              <a:gd name="connsiteY19" fmla="*/ 552450 h 1345598"/>
              <a:gd name="connsiteX20" fmla="*/ 547688 w 2066925"/>
              <a:gd name="connsiteY20" fmla="*/ 547688 h 1345598"/>
              <a:gd name="connsiteX21" fmla="*/ 576263 w 2066925"/>
              <a:gd name="connsiteY21" fmla="*/ 538163 h 1345598"/>
              <a:gd name="connsiteX22" fmla="*/ 609600 w 2066925"/>
              <a:gd name="connsiteY22" fmla="*/ 528638 h 1345598"/>
              <a:gd name="connsiteX23" fmla="*/ 642938 w 2066925"/>
              <a:gd name="connsiteY23" fmla="*/ 514350 h 1345598"/>
              <a:gd name="connsiteX24" fmla="*/ 657225 w 2066925"/>
              <a:gd name="connsiteY24" fmla="*/ 504825 h 1345598"/>
              <a:gd name="connsiteX25" fmla="*/ 700088 w 2066925"/>
              <a:gd name="connsiteY25" fmla="*/ 495300 h 1345598"/>
              <a:gd name="connsiteX26" fmla="*/ 733425 w 2066925"/>
              <a:gd name="connsiteY26" fmla="*/ 485775 h 1345598"/>
              <a:gd name="connsiteX27" fmla="*/ 766763 w 2066925"/>
              <a:gd name="connsiteY27" fmla="*/ 481013 h 1345598"/>
              <a:gd name="connsiteX28" fmla="*/ 781050 w 2066925"/>
              <a:gd name="connsiteY28" fmla="*/ 476250 h 1345598"/>
              <a:gd name="connsiteX29" fmla="*/ 819150 w 2066925"/>
              <a:gd name="connsiteY29" fmla="*/ 466725 h 1345598"/>
              <a:gd name="connsiteX30" fmla="*/ 847725 w 2066925"/>
              <a:gd name="connsiteY30" fmla="*/ 457200 h 1345598"/>
              <a:gd name="connsiteX31" fmla="*/ 876300 w 2066925"/>
              <a:gd name="connsiteY31" fmla="*/ 447675 h 1345598"/>
              <a:gd name="connsiteX32" fmla="*/ 909638 w 2066925"/>
              <a:gd name="connsiteY32" fmla="*/ 428625 h 1345598"/>
              <a:gd name="connsiteX33" fmla="*/ 923925 w 2066925"/>
              <a:gd name="connsiteY33" fmla="*/ 419100 h 1345598"/>
              <a:gd name="connsiteX34" fmla="*/ 947738 w 2066925"/>
              <a:gd name="connsiteY34" fmla="*/ 414338 h 1345598"/>
              <a:gd name="connsiteX35" fmla="*/ 981075 w 2066925"/>
              <a:gd name="connsiteY35" fmla="*/ 400050 h 1345598"/>
              <a:gd name="connsiteX36" fmla="*/ 1009650 w 2066925"/>
              <a:gd name="connsiteY36" fmla="*/ 390525 h 1345598"/>
              <a:gd name="connsiteX37" fmla="*/ 1023938 w 2066925"/>
              <a:gd name="connsiteY37" fmla="*/ 385763 h 1345598"/>
              <a:gd name="connsiteX38" fmla="*/ 1066800 w 2066925"/>
              <a:gd name="connsiteY38" fmla="*/ 352425 h 1345598"/>
              <a:gd name="connsiteX39" fmla="*/ 1095375 w 2066925"/>
              <a:gd name="connsiteY39" fmla="*/ 342900 h 1345598"/>
              <a:gd name="connsiteX40" fmla="*/ 1109663 w 2066925"/>
              <a:gd name="connsiteY40" fmla="*/ 328613 h 1345598"/>
              <a:gd name="connsiteX41" fmla="*/ 1143000 w 2066925"/>
              <a:gd name="connsiteY41" fmla="*/ 314325 h 1345598"/>
              <a:gd name="connsiteX42" fmla="*/ 1162050 w 2066925"/>
              <a:gd name="connsiteY42" fmla="*/ 304800 h 1345598"/>
              <a:gd name="connsiteX43" fmla="*/ 1204913 w 2066925"/>
              <a:gd name="connsiteY43" fmla="*/ 271463 h 1345598"/>
              <a:gd name="connsiteX44" fmla="*/ 1233488 w 2066925"/>
              <a:gd name="connsiteY44" fmla="*/ 252413 h 1345598"/>
              <a:gd name="connsiteX45" fmla="*/ 1262063 w 2066925"/>
              <a:gd name="connsiteY45" fmla="*/ 233363 h 1345598"/>
              <a:gd name="connsiteX46" fmla="*/ 1276350 w 2066925"/>
              <a:gd name="connsiteY46" fmla="*/ 228600 h 1345598"/>
              <a:gd name="connsiteX47" fmla="*/ 1304925 w 2066925"/>
              <a:gd name="connsiteY47" fmla="*/ 204788 h 1345598"/>
              <a:gd name="connsiteX48" fmla="*/ 1319213 w 2066925"/>
              <a:gd name="connsiteY48" fmla="*/ 190500 h 1345598"/>
              <a:gd name="connsiteX49" fmla="*/ 1333500 w 2066925"/>
              <a:gd name="connsiteY49" fmla="*/ 180975 h 1345598"/>
              <a:gd name="connsiteX50" fmla="*/ 1352550 w 2066925"/>
              <a:gd name="connsiteY50" fmla="*/ 166688 h 1345598"/>
              <a:gd name="connsiteX51" fmla="*/ 1371600 w 2066925"/>
              <a:gd name="connsiteY51" fmla="*/ 157163 h 1345598"/>
              <a:gd name="connsiteX52" fmla="*/ 1385888 w 2066925"/>
              <a:gd name="connsiteY52" fmla="*/ 147638 h 1345598"/>
              <a:gd name="connsiteX53" fmla="*/ 1428750 w 2066925"/>
              <a:gd name="connsiteY53" fmla="*/ 123825 h 1345598"/>
              <a:gd name="connsiteX54" fmla="*/ 1471613 w 2066925"/>
              <a:gd name="connsiteY54" fmla="*/ 85725 h 1345598"/>
              <a:gd name="connsiteX55" fmla="*/ 1485900 w 2066925"/>
              <a:gd name="connsiteY55" fmla="*/ 80963 h 1345598"/>
              <a:gd name="connsiteX56" fmla="*/ 1514475 w 2066925"/>
              <a:gd name="connsiteY56" fmla="*/ 61913 h 1345598"/>
              <a:gd name="connsiteX57" fmla="*/ 1543050 w 2066925"/>
              <a:gd name="connsiteY57" fmla="*/ 52388 h 1345598"/>
              <a:gd name="connsiteX58" fmla="*/ 1571625 w 2066925"/>
              <a:gd name="connsiteY58" fmla="*/ 28575 h 1345598"/>
              <a:gd name="connsiteX59" fmla="*/ 1590675 w 2066925"/>
              <a:gd name="connsiteY59" fmla="*/ 0 h 1345598"/>
              <a:gd name="connsiteX60" fmla="*/ 1604963 w 2066925"/>
              <a:gd name="connsiteY60" fmla="*/ 4763 h 1345598"/>
              <a:gd name="connsiteX61" fmla="*/ 1619250 w 2066925"/>
              <a:gd name="connsiteY61" fmla="*/ 19050 h 1345598"/>
              <a:gd name="connsiteX62" fmla="*/ 1647825 w 2066925"/>
              <a:gd name="connsiteY62" fmla="*/ 61913 h 1345598"/>
              <a:gd name="connsiteX63" fmla="*/ 1657350 w 2066925"/>
              <a:gd name="connsiteY63" fmla="*/ 76200 h 1345598"/>
              <a:gd name="connsiteX64" fmla="*/ 1666875 w 2066925"/>
              <a:gd name="connsiteY64" fmla="*/ 90488 h 1345598"/>
              <a:gd name="connsiteX65" fmla="*/ 1681163 w 2066925"/>
              <a:gd name="connsiteY65" fmla="*/ 100013 h 1345598"/>
              <a:gd name="connsiteX66" fmla="*/ 1719263 w 2066925"/>
              <a:gd name="connsiteY66" fmla="*/ 142875 h 1345598"/>
              <a:gd name="connsiteX67" fmla="*/ 1733550 w 2066925"/>
              <a:gd name="connsiteY67" fmla="*/ 152400 h 1345598"/>
              <a:gd name="connsiteX68" fmla="*/ 1757363 w 2066925"/>
              <a:gd name="connsiteY68" fmla="*/ 180975 h 1345598"/>
              <a:gd name="connsiteX69" fmla="*/ 1771650 w 2066925"/>
              <a:gd name="connsiteY69" fmla="*/ 190500 h 1345598"/>
              <a:gd name="connsiteX70" fmla="*/ 1819275 w 2066925"/>
              <a:gd name="connsiteY70" fmla="*/ 223838 h 1345598"/>
              <a:gd name="connsiteX71" fmla="*/ 1833563 w 2066925"/>
              <a:gd name="connsiteY71" fmla="*/ 233363 h 1345598"/>
              <a:gd name="connsiteX72" fmla="*/ 1857375 w 2066925"/>
              <a:gd name="connsiteY72" fmla="*/ 252413 h 1345598"/>
              <a:gd name="connsiteX73" fmla="*/ 1866900 w 2066925"/>
              <a:gd name="connsiteY73" fmla="*/ 266700 h 1345598"/>
              <a:gd name="connsiteX74" fmla="*/ 1881188 w 2066925"/>
              <a:gd name="connsiteY74" fmla="*/ 280988 h 1345598"/>
              <a:gd name="connsiteX75" fmla="*/ 1890713 w 2066925"/>
              <a:gd name="connsiteY75" fmla="*/ 300038 h 1345598"/>
              <a:gd name="connsiteX76" fmla="*/ 1905000 w 2066925"/>
              <a:gd name="connsiteY76" fmla="*/ 309563 h 1345598"/>
              <a:gd name="connsiteX77" fmla="*/ 1933575 w 2066925"/>
              <a:gd name="connsiteY77" fmla="*/ 338138 h 1345598"/>
              <a:gd name="connsiteX78" fmla="*/ 1947863 w 2066925"/>
              <a:gd name="connsiteY78" fmla="*/ 352425 h 1345598"/>
              <a:gd name="connsiteX79" fmla="*/ 1957388 w 2066925"/>
              <a:gd name="connsiteY79" fmla="*/ 366713 h 1345598"/>
              <a:gd name="connsiteX80" fmla="*/ 1971675 w 2066925"/>
              <a:gd name="connsiteY80" fmla="*/ 376238 h 1345598"/>
              <a:gd name="connsiteX81" fmla="*/ 1981200 w 2066925"/>
              <a:gd name="connsiteY81" fmla="*/ 390525 h 1345598"/>
              <a:gd name="connsiteX82" fmla="*/ 2024063 w 2066925"/>
              <a:gd name="connsiteY82" fmla="*/ 423863 h 1345598"/>
              <a:gd name="connsiteX83" fmla="*/ 2038350 w 2066925"/>
              <a:gd name="connsiteY83" fmla="*/ 433388 h 1345598"/>
              <a:gd name="connsiteX84" fmla="*/ 2052638 w 2066925"/>
              <a:gd name="connsiteY84" fmla="*/ 442913 h 1345598"/>
              <a:gd name="connsiteX85" fmla="*/ 2066925 w 2066925"/>
              <a:gd name="connsiteY85" fmla="*/ 471488 h 1345598"/>
              <a:gd name="connsiteX86" fmla="*/ 2052638 w 2066925"/>
              <a:gd name="connsiteY86" fmla="*/ 509588 h 1345598"/>
              <a:gd name="connsiteX87" fmla="*/ 2038350 w 2066925"/>
              <a:gd name="connsiteY87" fmla="*/ 523875 h 1345598"/>
              <a:gd name="connsiteX88" fmla="*/ 2028825 w 2066925"/>
              <a:gd name="connsiteY88" fmla="*/ 538163 h 1345598"/>
              <a:gd name="connsiteX89" fmla="*/ 2014538 w 2066925"/>
              <a:gd name="connsiteY89" fmla="*/ 552450 h 1345598"/>
              <a:gd name="connsiteX90" fmla="*/ 2005013 w 2066925"/>
              <a:gd name="connsiteY90" fmla="*/ 566738 h 1345598"/>
              <a:gd name="connsiteX91" fmla="*/ 1990725 w 2066925"/>
              <a:gd name="connsiteY91" fmla="*/ 581025 h 1345598"/>
              <a:gd name="connsiteX92" fmla="*/ 1966913 w 2066925"/>
              <a:gd name="connsiteY92" fmla="*/ 609600 h 1345598"/>
              <a:gd name="connsiteX93" fmla="*/ 1938338 w 2066925"/>
              <a:gd name="connsiteY93" fmla="*/ 628650 h 1345598"/>
              <a:gd name="connsiteX94" fmla="*/ 1924050 w 2066925"/>
              <a:gd name="connsiteY94" fmla="*/ 642938 h 1345598"/>
              <a:gd name="connsiteX95" fmla="*/ 1909763 w 2066925"/>
              <a:gd name="connsiteY95" fmla="*/ 652463 h 1345598"/>
              <a:gd name="connsiteX96" fmla="*/ 1871663 w 2066925"/>
              <a:gd name="connsiteY96" fmla="*/ 681038 h 1345598"/>
              <a:gd name="connsiteX97" fmla="*/ 1857375 w 2066925"/>
              <a:gd name="connsiteY97" fmla="*/ 690563 h 1345598"/>
              <a:gd name="connsiteX98" fmla="*/ 1838325 w 2066925"/>
              <a:gd name="connsiteY98" fmla="*/ 704850 h 1345598"/>
              <a:gd name="connsiteX99" fmla="*/ 1824038 w 2066925"/>
              <a:gd name="connsiteY99" fmla="*/ 714375 h 1345598"/>
              <a:gd name="connsiteX100" fmla="*/ 1809750 w 2066925"/>
              <a:gd name="connsiteY100" fmla="*/ 728663 h 1345598"/>
              <a:gd name="connsiteX101" fmla="*/ 1790700 w 2066925"/>
              <a:gd name="connsiteY101" fmla="*/ 738188 h 1345598"/>
              <a:gd name="connsiteX102" fmla="*/ 1743075 w 2066925"/>
              <a:gd name="connsiteY102" fmla="*/ 766763 h 1345598"/>
              <a:gd name="connsiteX103" fmla="*/ 1704975 w 2066925"/>
              <a:gd name="connsiteY103" fmla="*/ 790575 h 1345598"/>
              <a:gd name="connsiteX104" fmla="*/ 1690688 w 2066925"/>
              <a:gd name="connsiteY104" fmla="*/ 804863 h 1345598"/>
              <a:gd name="connsiteX105" fmla="*/ 1657350 w 2066925"/>
              <a:gd name="connsiteY105" fmla="*/ 823913 h 1345598"/>
              <a:gd name="connsiteX106" fmla="*/ 1609725 w 2066925"/>
              <a:gd name="connsiteY106" fmla="*/ 862013 h 1345598"/>
              <a:gd name="connsiteX107" fmla="*/ 1590675 w 2066925"/>
              <a:gd name="connsiteY107" fmla="*/ 876300 h 1345598"/>
              <a:gd name="connsiteX108" fmla="*/ 1547813 w 2066925"/>
              <a:gd name="connsiteY108" fmla="*/ 900113 h 1345598"/>
              <a:gd name="connsiteX109" fmla="*/ 1504950 w 2066925"/>
              <a:gd name="connsiteY109" fmla="*/ 933450 h 1345598"/>
              <a:gd name="connsiteX110" fmla="*/ 1462088 w 2066925"/>
              <a:gd name="connsiteY110" fmla="*/ 962025 h 1345598"/>
              <a:gd name="connsiteX111" fmla="*/ 1452563 w 2066925"/>
              <a:gd name="connsiteY111" fmla="*/ 976313 h 1345598"/>
              <a:gd name="connsiteX112" fmla="*/ 1423988 w 2066925"/>
              <a:gd name="connsiteY112" fmla="*/ 985838 h 1345598"/>
              <a:gd name="connsiteX113" fmla="*/ 1390650 w 2066925"/>
              <a:gd name="connsiteY113" fmla="*/ 1004888 h 1345598"/>
              <a:gd name="connsiteX114" fmla="*/ 1366838 w 2066925"/>
              <a:gd name="connsiteY114" fmla="*/ 1009650 h 1345598"/>
              <a:gd name="connsiteX115" fmla="*/ 1333500 w 2066925"/>
              <a:gd name="connsiteY115" fmla="*/ 1028700 h 1345598"/>
              <a:gd name="connsiteX116" fmla="*/ 1300163 w 2066925"/>
              <a:gd name="connsiteY116" fmla="*/ 1042988 h 1345598"/>
              <a:gd name="connsiteX117" fmla="*/ 1266825 w 2066925"/>
              <a:gd name="connsiteY117" fmla="*/ 1062038 h 1345598"/>
              <a:gd name="connsiteX118" fmla="*/ 1247775 w 2066925"/>
              <a:gd name="connsiteY118" fmla="*/ 1066800 h 1345598"/>
              <a:gd name="connsiteX119" fmla="*/ 1200150 w 2066925"/>
              <a:gd name="connsiteY119" fmla="*/ 1085850 h 1345598"/>
              <a:gd name="connsiteX120" fmla="*/ 1133475 w 2066925"/>
              <a:gd name="connsiteY120" fmla="*/ 1114425 h 1345598"/>
              <a:gd name="connsiteX121" fmla="*/ 1109663 w 2066925"/>
              <a:gd name="connsiteY121" fmla="*/ 1128713 h 1345598"/>
              <a:gd name="connsiteX122" fmla="*/ 1081088 w 2066925"/>
              <a:gd name="connsiteY122" fmla="*/ 1133475 h 1345598"/>
              <a:gd name="connsiteX123" fmla="*/ 1066800 w 2066925"/>
              <a:gd name="connsiteY123" fmla="*/ 1138238 h 1345598"/>
              <a:gd name="connsiteX124" fmla="*/ 1042988 w 2066925"/>
              <a:gd name="connsiteY124" fmla="*/ 1143000 h 1345598"/>
              <a:gd name="connsiteX125" fmla="*/ 1019175 w 2066925"/>
              <a:gd name="connsiteY125" fmla="*/ 1152525 h 1345598"/>
              <a:gd name="connsiteX126" fmla="*/ 981075 w 2066925"/>
              <a:gd name="connsiteY126" fmla="*/ 1162050 h 1345598"/>
              <a:gd name="connsiteX127" fmla="*/ 962025 w 2066925"/>
              <a:gd name="connsiteY127" fmla="*/ 1171575 h 1345598"/>
              <a:gd name="connsiteX128" fmla="*/ 919163 w 2066925"/>
              <a:gd name="connsiteY128" fmla="*/ 1181100 h 1345598"/>
              <a:gd name="connsiteX129" fmla="*/ 895350 w 2066925"/>
              <a:gd name="connsiteY129" fmla="*/ 1190625 h 1345598"/>
              <a:gd name="connsiteX130" fmla="*/ 876300 w 2066925"/>
              <a:gd name="connsiteY130" fmla="*/ 1195388 h 1345598"/>
              <a:gd name="connsiteX131" fmla="*/ 819150 w 2066925"/>
              <a:gd name="connsiteY131" fmla="*/ 1204913 h 1345598"/>
              <a:gd name="connsiteX132" fmla="*/ 800100 w 2066925"/>
              <a:gd name="connsiteY132" fmla="*/ 1209675 h 1345598"/>
              <a:gd name="connsiteX133" fmla="*/ 776288 w 2066925"/>
              <a:gd name="connsiteY133" fmla="*/ 1214438 h 1345598"/>
              <a:gd name="connsiteX134" fmla="*/ 742950 w 2066925"/>
              <a:gd name="connsiteY134" fmla="*/ 1228725 h 1345598"/>
              <a:gd name="connsiteX135" fmla="*/ 704850 w 2066925"/>
              <a:gd name="connsiteY135" fmla="*/ 1247775 h 1345598"/>
              <a:gd name="connsiteX136" fmla="*/ 690563 w 2066925"/>
              <a:gd name="connsiteY136" fmla="*/ 1252538 h 1345598"/>
              <a:gd name="connsiteX137" fmla="*/ 676275 w 2066925"/>
              <a:gd name="connsiteY137" fmla="*/ 1262063 h 1345598"/>
              <a:gd name="connsiteX138" fmla="*/ 647700 w 2066925"/>
              <a:gd name="connsiteY138" fmla="*/ 1271588 h 1345598"/>
              <a:gd name="connsiteX139" fmla="*/ 633413 w 2066925"/>
              <a:gd name="connsiteY139" fmla="*/ 1276350 h 1345598"/>
              <a:gd name="connsiteX140" fmla="*/ 566738 w 2066925"/>
              <a:gd name="connsiteY140" fmla="*/ 1304925 h 1345598"/>
              <a:gd name="connsiteX141" fmla="*/ 547688 w 2066925"/>
              <a:gd name="connsiteY141" fmla="*/ 1309688 h 1345598"/>
              <a:gd name="connsiteX142" fmla="*/ 519113 w 2066925"/>
              <a:gd name="connsiteY142" fmla="*/ 1319213 h 1345598"/>
              <a:gd name="connsiteX143" fmla="*/ 481013 w 2066925"/>
              <a:gd name="connsiteY143" fmla="*/ 1323975 h 1345598"/>
              <a:gd name="connsiteX144" fmla="*/ 419100 w 2066925"/>
              <a:gd name="connsiteY144" fmla="*/ 1328738 h 1345598"/>
              <a:gd name="connsiteX145" fmla="*/ 242888 w 2066925"/>
              <a:gd name="connsiteY145" fmla="*/ 1338263 h 1345598"/>
              <a:gd name="connsiteX146" fmla="*/ 57150 w 2066925"/>
              <a:gd name="connsiteY146" fmla="*/ 1338263 h 1345598"/>
              <a:gd name="connsiteX147" fmla="*/ 28575 w 2066925"/>
              <a:gd name="connsiteY147" fmla="*/ 1328738 h 1345598"/>
              <a:gd name="connsiteX148" fmla="*/ 0 w 2066925"/>
              <a:gd name="connsiteY148" fmla="*/ 1309688 h 134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2066925" h="1345598">
                <a:moveTo>
                  <a:pt x="0" y="1309688"/>
                </a:moveTo>
                <a:lnTo>
                  <a:pt x="0" y="1309688"/>
                </a:lnTo>
                <a:cubicBezTo>
                  <a:pt x="3175" y="1274763"/>
                  <a:pt x="8227" y="1239958"/>
                  <a:pt x="9525" y="1204913"/>
                </a:cubicBezTo>
                <a:cubicBezTo>
                  <a:pt x="9825" y="1196824"/>
                  <a:pt x="4763" y="1189195"/>
                  <a:pt x="4763" y="1181100"/>
                </a:cubicBezTo>
                <a:cubicBezTo>
                  <a:pt x="4763" y="1133041"/>
                  <a:pt x="7094" y="1126578"/>
                  <a:pt x="14288" y="1090613"/>
                </a:cubicBezTo>
                <a:cubicBezTo>
                  <a:pt x="15875" y="982663"/>
                  <a:pt x="16093" y="874684"/>
                  <a:pt x="19050" y="766763"/>
                </a:cubicBezTo>
                <a:cubicBezTo>
                  <a:pt x="19272" y="758671"/>
                  <a:pt x="22365" y="750914"/>
                  <a:pt x="23813" y="742950"/>
                </a:cubicBezTo>
                <a:cubicBezTo>
                  <a:pt x="25540" y="733449"/>
                  <a:pt x="26988" y="723900"/>
                  <a:pt x="28575" y="714375"/>
                </a:cubicBezTo>
                <a:cubicBezTo>
                  <a:pt x="30163" y="690563"/>
                  <a:pt x="19019" y="662030"/>
                  <a:pt x="33338" y="642938"/>
                </a:cubicBezTo>
                <a:cubicBezTo>
                  <a:pt x="43859" y="628911"/>
                  <a:pt x="68457" y="641222"/>
                  <a:pt x="85725" y="638175"/>
                </a:cubicBezTo>
                <a:cubicBezTo>
                  <a:pt x="95612" y="636430"/>
                  <a:pt x="104775" y="631825"/>
                  <a:pt x="114300" y="628650"/>
                </a:cubicBezTo>
                <a:lnTo>
                  <a:pt x="171450" y="609600"/>
                </a:lnTo>
                <a:lnTo>
                  <a:pt x="185738" y="604838"/>
                </a:lnTo>
                <a:cubicBezTo>
                  <a:pt x="190500" y="603251"/>
                  <a:pt x="195013" y="600353"/>
                  <a:pt x="200025" y="600075"/>
                </a:cubicBezTo>
                <a:lnTo>
                  <a:pt x="285750" y="595313"/>
                </a:lnTo>
                <a:cubicBezTo>
                  <a:pt x="296863" y="593725"/>
                  <a:pt x="308033" y="592501"/>
                  <a:pt x="319088" y="590550"/>
                </a:cubicBezTo>
                <a:cubicBezTo>
                  <a:pt x="335031" y="587736"/>
                  <a:pt x="350838" y="584200"/>
                  <a:pt x="366713" y="581025"/>
                </a:cubicBezTo>
                <a:cubicBezTo>
                  <a:pt x="396950" y="574978"/>
                  <a:pt x="382667" y="578228"/>
                  <a:pt x="409575" y="571500"/>
                </a:cubicBezTo>
                <a:cubicBezTo>
                  <a:pt x="439142" y="551789"/>
                  <a:pt x="416049" y="563902"/>
                  <a:pt x="476250" y="557213"/>
                </a:cubicBezTo>
                <a:cubicBezTo>
                  <a:pt x="487407" y="555973"/>
                  <a:pt x="498461" y="553934"/>
                  <a:pt x="509588" y="552450"/>
                </a:cubicBezTo>
                <a:lnTo>
                  <a:pt x="547688" y="547688"/>
                </a:lnTo>
                <a:cubicBezTo>
                  <a:pt x="557213" y="544513"/>
                  <a:pt x="566523" y="540598"/>
                  <a:pt x="576263" y="538163"/>
                </a:cubicBezTo>
                <a:cubicBezTo>
                  <a:pt x="600183" y="532182"/>
                  <a:pt x="589103" y="535470"/>
                  <a:pt x="609600" y="528638"/>
                </a:cubicBezTo>
                <a:cubicBezTo>
                  <a:pt x="645473" y="504723"/>
                  <a:pt x="599880" y="532804"/>
                  <a:pt x="642938" y="514350"/>
                </a:cubicBezTo>
                <a:cubicBezTo>
                  <a:pt x="648199" y="512095"/>
                  <a:pt x="651964" y="507080"/>
                  <a:pt x="657225" y="504825"/>
                </a:cubicBezTo>
                <a:cubicBezTo>
                  <a:pt x="664064" y="501894"/>
                  <a:pt x="694671" y="496654"/>
                  <a:pt x="700088" y="495300"/>
                </a:cubicBezTo>
                <a:cubicBezTo>
                  <a:pt x="727276" y="488503"/>
                  <a:pt x="700780" y="491710"/>
                  <a:pt x="733425" y="485775"/>
                </a:cubicBezTo>
                <a:cubicBezTo>
                  <a:pt x="744469" y="483767"/>
                  <a:pt x="755650" y="482600"/>
                  <a:pt x="766763" y="481013"/>
                </a:cubicBezTo>
                <a:cubicBezTo>
                  <a:pt x="771525" y="479425"/>
                  <a:pt x="776207" y="477571"/>
                  <a:pt x="781050" y="476250"/>
                </a:cubicBezTo>
                <a:cubicBezTo>
                  <a:pt x="793680" y="472805"/>
                  <a:pt x="806731" y="470865"/>
                  <a:pt x="819150" y="466725"/>
                </a:cubicBezTo>
                <a:lnTo>
                  <a:pt x="847725" y="457200"/>
                </a:lnTo>
                <a:cubicBezTo>
                  <a:pt x="857250" y="454025"/>
                  <a:pt x="867946" y="453244"/>
                  <a:pt x="876300" y="447675"/>
                </a:cubicBezTo>
                <a:cubicBezTo>
                  <a:pt x="911117" y="424465"/>
                  <a:pt x="867333" y="452800"/>
                  <a:pt x="909638" y="428625"/>
                </a:cubicBezTo>
                <a:cubicBezTo>
                  <a:pt x="914608" y="425785"/>
                  <a:pt x="918566" y="421110"/>
                  <a:pt x="923925" y="419100"/>
                </a:cubicBezTo>
                <a:cubicBezTo>
                  <a:pt x="931504" y="416258"/>
                  <a:pt x="939885" y="416301"/>
                  <a:pt x="947738" y="414338"/>
                </a:cubicBezTo>
                <a:cubicBezTo>
                  <a:pt x="968171" y="409230"/>
                  <a:pt x="958368" y="409133"/>
                  <a:pt x="981075" y="400050"/>
                </a:cubicBezTo>
                <a:cubicBezTo>
                  <a:pt x="990397" y="396321"/>
                  <a:pt x="1000125" y="393700"/>
                  <a:pt x="1009650" y="390525"/>
                </a:cubicBezTo>
                <a:lnTo>
                  <a:pt x="1023938" y="385763"/>
                </a:lnTo>
                <a:cubicBezTo>
                  <a:pt x="1036266" y="373434"/>
                  <a:pt x="1049709" y="358122"/>
                  <a:pt x="1066800" y="352425"/>
                </a:cubicBezTo>
                <a:lnTo>
                  <a:pt x="1095375" y="342900"/>
                </a:lnTo>
                <a:cubicBezTo>
                  <a:pt x="1100138" y="338138"/>
                  <a:pt x="1104182" y="332528"/>
                  <a:pt x="1109663" y="328613"/>
                </a:cubicBezTo>
                <a:cubicBezTo>
                  <a:pt x="1125456" y="317332"/>
                  <a:pt x="1127456" y="320987"/>
                  <a:pt x="1143000" y="314325"/>
                </a:cubicBezTo>
                <a:cubicBezTo>
                  <a:pt x="1149525" y="311528"/>
                  <a:pt x="1155962" y="308453"/>
                  <a:pt x="1162050" y="304800"/>
                </a:cubicBezTo>
                <a:cubicBezTo>
                  <a:pt x="1230960" y="263454"/>
                  <a:pt x="1162096" y="304764"/>
                  <a:pt x="1204913" y="271463"/>
                </a:cubicBezTo>
                <a:cubicBezTo>
                  <a:pt x="1213949" y="264435"/>
                  <a:pt x="1223963" y="258763"/>
                  <a:pt x="1233488" y="252413"/>
                </a:cubicBezTo>
                <a:lnTo>
                  <a:pt x="1262063" y="233363"/>
                </a:lnTo>
                <a:lnTo>
                  <a:pt x="1276350" y="228600"/>
                </a:lnTo>
                <a:cubicBezTo>
                  <a:pt x="1318103" y="186850"/>
                  <a:pt x="1265133" y="237948"/>
                  <a:pt x="1304925" y="204788"/>
                </a:cubicBezTo>
                <a:cubicBezTo>
                  <a:pt x="1310099" y="200476"/>
                  <a:pt x="1314039" y="194812"/>
                  <a:pt x="1319213" y="190500"/>
                </a:cubicBezTo>
                <a:cubicBezTo>
                  <a:pt x="1323610" y="186836"/>
                  <a:pt x="1328842" y="184302"/>
                  <a:pt x="1333500" y="180975"/>
                </a:cubicBezTo>
                <a:cubicBezTo>
                  <a:pt x="1339959" y="176361"/>
                  <a:pt x="1345819" y="170895"/>
                  <a:pt x="1352550" y="166688"/>
                </a:cubicBezTo>
                <a:cubicBezTo>
                  <a:pt x="1358570" y="162925"/>
                  <a:pt x="1365436" y="160685"/>
                  <a:pt x="1371600" y="157163"/>
                </a:cubicBezTo>
                <a:cubicBezTo>
                  <a:pt x="1376570" y="154323"/>
                  <a:pt x="1380768" y="150198"/>
                  <a:pt x="1385888" y="147638"/>
                </a:cubicBezTo>
                <a:cubicBezTo>
                  <a:pt x="1409841" y="135661"/>
                  <a:pt x="1398721" y="153854"/>
                  <a:pt x="1428750" y="123825"/>
                </a:cubicBezTo>
                <a:cubicBezTo>
                  <a:pt x="1441373" y="111202"/>
                  <a:pt x="1454615" y="94224"/>
                  <a:pt x="1471613" y="85725"/>
                </a:cubicBezTo>
                <a:cubicBezTo>
                  <a:pt x="1476103" y="83480"/>
                  <a:pt x="1481138" y="82550"/>
                  <a:pt x="1485900" y="80963"/>
                </a:cubicBezTo>
                <a:cubicBezTo>
                  <a:pt x="1495425" y="74613"/>
                  <a:pt x="1503615" y="65533"/>
                  <a:pt x="1514475" y="61913"/>
                </a:cubicBezTo>
                <a:lnTo>
                  <a:pt x="1543050" y="52388"/>
                </a:lnTo>
                <a:cubicBezTo>
                  <a:pt x="1555752" y="43920"/>
                  <a:pt x="1561751" y="41271"/>
                  <a:pt x="1571625" y="28575"/>
                </a:cubicBezTo>
                <a:cubicBezTo>
                  <a:pt x="1578653" y="19539"/>
                  <a:pt x="1590675" y="0"/>
                  <a:pt x="1590675" y="0"/>
                </a:cubicBezTo>
                <a:cubicBezTo>
                  <a:pt x="1595438" y="1588"/>
                  <a:pt x="1600786" y="1978"/>
                  <a:pt x="1604963" y="4763"/>
                </a:cubicBezTo>
                <a:cubicBezTo>
                  <a:pt x="1610567" y="8499"/>
                  <a:pt x="1615115" y="13734"/>
                  <a:pt x="1619250" y="19050"/>
                </a:cubicBezTo>
                <a:cubicBezTo>
                  <a:pt x="1619258" y="19060"/>
                  <a:pt x="1643059" y="54764"/>
                  <a:pt x="1647825" y="61913"/>
                </a:cubicBezTo>
                <a:lnTo>
                  <a:pt x="1657350" y="76200"/>
                </a:lnTo>
                <a:cubicBezTo>
                  <a:pt x="1660525" y="80963"/>
                  <a:pt x="1662112" y="87313"/>
                  <a:pt x="1666875" y="90488"/>
                </a:cubicBezTo>
                <a:lnTo>
                  <a:pt x="1681163" y="100013"/>
                </a:lnTo>
                <a:cubicBezTo>
                  <a:pt x="1692616" y="117191"/>
                  <a:pt x="1699690" y="129826"/>
                  <a:pt x="1719263" y="142875"/>
                </a:cubicBezTo>
                <a:cubicBezTo>
                  <a:pt x="1724025" y="146050"/>
                  <a:pt x="1729153" y="148736"/>
                  <a:pt x="1733550" y="152400"/>
                </a:cubicBezTo>
                <a:cubicBezTo>
                  <a:pt x="1780366" y="191414"/>
                  <a:pt x="1719899" y="143511"/>
                  <a:pt x="1757363" y="180975"/>
                </a:cubicBezTo>
                <a:cubicBezTo>
                  <a:pt x="1761410" y="185022"/>
                  <a:pt x="1766993" y="187173"/>
                  <a:pt x="1771650" y="190500"/>
                </a:cubicBezTo>
                <a:cubicBezTo>
                  <a:pt x="1820995" y="225748"/>
                  <a:pt x="1753611" y="180063"/>
                  <a:pt x="1819275" y="223838"/>
                </a:cubicBezTo>
                <a:lnTo>
                  <a:pt x="1833563" y="233363"/>
                </a:lnTo>
                <a:cubicBezTo>
                  <a:pt x="1860860" y="274307"/>
                  <a:pt x="1824513" y="226123"/>
                  <a:pt x="1857375" y="252413"/>
                </a:cubicBezTo>
                <a:cubicBezTo>
                  <a:pt x="1861844" y="255989"/>
                  <a:pt x="1863236" y="262303"/>
                  <a:pt x="1866900" y="266700"/>
                </a:cubicBezTo>
                <a:cubicBezTo>
                  <a:pt x="1871212" y="271874"/>
                  <a:pt x="1877273" y="275507"/>
                  <a:pt x="1881188" y="280988"/>
                </a:cubicBezTo>
                <a:cubicBezTo>
                  <a:pt x="1885315" y="286765"/>
                  <a:pt x="1886168" y="294584"/>
                  <a:pt x="1890713" y="300038"/>
                </a:cubicBezTo>
                <a:cubicBezTo>
                  <a:pt x="1894377" y="304435"/>
                  <a:pt x="1900722" y="305760"/>
                  <a:pt x="1905000" y="309563"/>
                </a:cubicBezTo>
                <a:cubicBezTo>
                  <a:pt x="1915068" y="318512"/>
                  <a:pt x="1924050" y="328613"/>
                  <a:pt x="1933575" y="338138"/>
                </a:cubicBezTo>
                <a:cubicBezTo>
                  <a:pt x="1938338" y="342900"/>
                  <a:pt x="1944127" y="346821"/>
                  <a:pt x="1947863" y="352425"/>
                </a:cubicBezTo>
                <a:cubicBezTo>
                  <a:pt x="1951038" y="357188"/>
                  <a:pt x="1953341" y="362665"/>
                  <a:pt x="1957388" y="366713"/>
                </a:cubicBezTo>
                <a:cubicBezTo>
                  <a:pt x="1961435" y="370760"/>
                  <a:pt x="1966913" y="373063"/>
                  <a:pt x="1971675" y="376238"/>
                </a:cubicBezTo>
                <a:cubicBezTo>
                  <a:pt x="1974850" y="381000"/>
                  <a:pt x="1977536" y="386128"/>
                  <a:pt x="1981200" y="390525"/>
                </a:cubicBezTo>
                <a:cubicBezTo>
                  <a:pt x="1995190" y="407313"/>
                  <a:pt x="2004148" y="410586"/>
                  <a:pt x="2024063" y="423863"/>
                </a:cubicBezTo>
                <a:lnTo>
                  <a:pt x="2038350" y="433388"/>
                </a:lnTo>
                <a:lnTo>
                  <a:pt x="2052638" y="442913"/>
                </a:lnTo>
                <a:cubicBezTo>
                  <a:pt x="2057455" y="450139"/>
                  <a:pt x="2066925" y="461627"/>
                  <a:pt x="2066925" y="471488"/>
                </a:cubicBezTo>
                <a:cubicBezTo>
                  <a:pt x="2066925" y="481460"/>
                  <a:pt x="2058058" y="502001"/>
                  <a:pt x="2052638" y="509588"/>
                </a:cubicBezTo>
                <a:cubicBezTo>
                  <a:pt x="2048723" y="515069"/>
                  <a:pt x="2042662" y="518701"/>
                  <a:pt x="2038350" y="523875"/>
                </a:cubicBezTo>
                <a:cubicBezTo>
                  <a:pt x="2034686" y="528272"/>
                  <a:pt x="2032489" y="533766"/>
                  <a:pt x="2028825" y="538163"/>
                </a:cubicBezTo>
                <a:cubicBezTo>
                  <a:pt x="2024513" y="543337"/>
                  <a:pt x="2018850" y="547276"/>
                  <a:pt x="2014538" y="552450"/>
                </a:cubicBezTo>
                <a:cubicBezTo>
                  <a:pt x="2010874" y="556847"/>
                  <a:pt x="2008677" y="562341"/>
                  <a:pt x="2005013" y="566738"/>
                </a:cubicBezTo>
                <a:cubicBezTo>
                  <a:pt x="2000701" y="571912"/>
                  <a:pt x="1995037" y="575851"/>
                  <a:pt x="1990725" y="581025"/>
                </a:cubicBezTo>
                <a:cubicBezTo>
                  <a:pt x="1976241" y="598406"/>
                  <a:pt x="1986687" y="594220"/>
                  <a:pt x="1966913" y="609600"/>
                </a:cubicBezTo>
                <a:cubicBezTo>
                  <a:pt x="1957877" y="616628"/>
                  <a:pt x="1946433" y="620555"/>
                  <a:pt x="1938338" y="628650"/>
                </a:cubicBezTo>
                <a:cubicBezTo>
                  <a:pt x="1933575" y="633413"/>
                  <a:pt x="1929224" y="638626"/>
                  <a:pt x="1924050" y="642938"/>
                </a:cubicBezTo>
                <a:cubicBezTo>
                  <a:pt x="1919653" y="646602"/>
                  <a:pt x="1914392" y="649096"/>
                  <a:pt x="1909763" y="652463"/>
                </a:cubicBezTo>
                <a:cubicBezTo>
                  <a:pt x="1896924" y="661800"/>
                  <a:pt x="1884872" y="672232"/>
                  <a:pt x="1871663" y="681038"/>
                </a:cubicBezTo>
                <a:cubicBezTo>
                  <a:pt x="1866900" y="684213"/>
                  <a:pt x="1862033" y="687236"/>
                  <a:pt x="1857375" y="690563"/>
                </a:cubicBezTo>
                <a:cubicBezTo>
                  <a:pt x="1850916" y="695176"/>
                  <a:pt x="1844784" y="700236"/>
                  <a:pt x="1838325" y="704850"/>
                </a:cubicBezTo>
                <a:cubicBezTo>
                  <a:pt x="1833667" y="708177"/>
                  <a:pt x="1828435" y="710711"/>
                  <a:pt x="1824038" y="714375"/>
                </a:cubicBezTo>
                <a:cubicBezTo>
                  <a:pt x="1818864" y="718687"/>
                  <a:pt x="1815231" y="724748"/>
                  <a:pt x="1809750" y="728663"/>
                </a:cubicBezTo>
                <a:cubicBezTo>
                  <a:pt x="1803973" y="732790"/>
                  <a:pt x="1796864" y="734666"/>
                  <a:pt x="1790700" y="738188"/>
                </a:cubicBezTo>
                <a:cubicBezTo>
                  <a:pt x="1774626" y="747373"/>
                  <a:pt x="1757886" y="755655"/>
                  <a:pt x="1743075" y="766763"/>
                </a:cubicBezTo>
                <a:cubicBezTo>
                  <a:pt x="1718345" y="785310"/>
                  <a:pt x="1731124" y="777500"/>
                  <a:pt x="1704975" y="790575"/>
                </a:cubicBezTo>
                <a:cubicBezTo>
                  <a:pt x="1700213" y="795338"/>
                  <a:pt x="1696292" y="801127"/>
                  <a:pt x="1690688" y="804863"/>
                </a:cubicBezTo>
                <a:cubicBezTo>
                  <a:pt x="1648438" y="833029"/>
                  <a:pt x="1712720" y="773576"/>
                  <a:pt x="1657350" y="823913"/>
                </a:cubicBezTo>
                <a:cubicBezTo>
                  <a:pt x="1614639" y="862741"/>
                  <a:pt x="1640782" y="851660"/>
                  <a:pt x="1609725" y="862013"/>
                </a:cubicBezTo>
                <a:cubicBezTo>
                  <a:pt x="1603375" y="866775"/>
                  <a:pt x="1597406" y="872093"/>
                  <a:pt x="1590675" y="876300"/>
                </a:cubicBezTo>
                <a:cubicBezTo>
                  <a:pt x="1554434" y="898950"/>
                  <a:pt x="1589331" y="870457"/>
                  <a:pt x="1547813" y="900113"/>
                </a:cubicBezTo>
                <a:cubicBezTo>
                  <a:pt x="1533084" y="910634"/>
                  <a:pt x="1520010" y="923410"/>
                  <a:pt x="1504950" y="933450"/>
                </a:cubicBezTo>
                <a:lnTo>
                  <a:pt x="1462088" y="962025"/>
                </a:lnTo>
                <a:cubicBezTo>
                  <a:pt x="1458913" y="966788"/>
                  <a:pt x="1457417" y="973279"/>
                  <a:pt x="1452563" y="976313"/>
                </a:cubicBezTo>
                <a:cubicBezTo>
                  <a:pt x="1444049" y="981634"/>
                  <a:pt x="1432342" y="980269"/>
                  <a:pt x="1423988" y="985838"/>
                </a:cubicBezTo>
                <a:cubicBezTo>
                  <a:pt x="1413537" y="992805"/>
                  <a:pt x="1402734" y="1000860"/>
                  <a:pt x="1390650" y="1004888"/>
                </a:cubicBezTo>
                <a:cubicBezTo>
                  <a:pt x="1382971" y="1007448"/>
                  <a:pt x="1374775" y="1008063"/>
                  <a:pt x="1366838" y="1009650"/>
                </a:cubicBezTo>
                <a:cubicBezTo>
                  <a:pt x="1352488" y="1019216"/>
                  <a:pt x="1350420" y="1021448"/>
                  <a:pt x="1333500" y="1028700"/>
                </a:cubicBezTo>
                <a:cubicBezTo>
                  <a:pt x="1306787" y="1040149"/>
                  <a:pt x="1331751" y="1024938"/>
                  <a:pt x="1300163" y="1042988"/>
                </a:cubicBezTo>
                <a:cubicBezTo>
                  <a:pt x="1282580" y="1053036"/>
                  <a:pt x="1287755" y="1054189"/>
                  <a:pt x="1266825" y="1062038"/>
                </a:cubicBezTo>
                <a:cubicBezTo>
                  <a:pt x="1260696" y="1064336"/>
                  <a:pt x="1254125" y="1065213"/>
                  <a:pt x="1247775" y="1066800"/>
                </a:cubicBezTo>
                <a:cubicBezTo>
                  <a:pt x="1219750" y="1085484"/>
                  <a:pt x="1247314" y="1069204"/>
                  <a:pt x="1200150" y="1085850"/>
                </a:cubicBezTo>
                <a:cubicBezTo>
                  <a:pt x="1181208" y="1092535"/>
                  <a:pt x="1153171" y="1103483"/>
                  <a:pt x="1133475" y="1114425"/>
                </a:cubicBezTo>
                <a:cubicBezTo>
                  <a:pt x="1125383" y="1118921"/>
                  <a:pt x="1118362" y="1125550"/>
                  <a:pt x="1109663" y="1128713"/>
                </a:cubicBezTo>
                <a:cubicBezTo>
                  <a:pt x="1100588" y="1132013"/>
                  <a:pt x="1090613" y="1131888"/>
                  <a:pt x="1081088" y="1133475"/>
                </a:cubicBezTo>
                <a:cubicBezTo>
                  <a:pt x="1076325" y="1135063"/>
                  <a:pt x="1071670" y="1137020"/>
                  <a:pt x="1066800" y="1138238"/>
                </a:cubicBezTo>
                <a:cubicBezTo>
                  <a:pt x="1058947" y="1140201"/>
                  <a:pt x="1050741" y="1140674"/>
                  <a:pt x="1042988" y="1143000"/>
                </a:cubicBezTo>
                <a:cubicBezTo>
                  <a:pt x="1034799" y="1145456"/>
                  <a:pt x="1027180" y="1149523"/>
                  <a:pt x="1019175" y="1152525"/>
                </a:cubicBezTo>
                <a:cubicBezTo>
                  <a:pt x="1002433" y="1158803"/>
                  <a:pt x="1001386" y="1157988"/>
                  <a:pt x="981075" y="1162050"/>
                </a:cubicBezTo>
                <a:cubicBezTo>
                  <a:pt x="974725" y="1165225"/>
                  <a:pt x="968672" y="1169082"/>
                  <a:pt x="962025" y="1171575"/>
                </a:cubicBezTo>
                <a:cubicBezTo>
                  <a:pt x="954333" y="1174460"/>
                  <a:pt x="925636" y="1179806"/>
                  <a:pt x="919163" y="1181100"/>
                </a:cubicBezTo>
                <a:cubicBezTo>
                  <a:pt x="911225" y="1184275"/>
                  <a:pt x="903460" y="1187921"/>
                  <a:pt x="895350" y="1190625"/>
                </a:cubicBezTo>
                <a:cubicBezTo>
                  <a:pt x="889140" y="1192695"/>
                  <a:pt x="882690" y="1193968"/>
                  <a:pt x="876300" y="1195388"/>
                </a:cubicBezTo>
                <a:cubicBezTo>
                  <a:pt x="831907" y="1205253"/>
                  <a:pt x="873777" y="1194981"/>
                  <a:pt x="819150" y="1204913"/>
                </a:cubicBezTo>
                <a:cubicBezTo>
                  <a:pt x="812710" y="1206084"/>
                  <a:pt x="806490" y="1208255"/>
                  <a:pt x="800100" y="1209675"/>
                </a:cubicBezTo>
                <a:cubicBezTo>
                  <a:pt x="792198" y="1211431"/>
                  <a:pt x="784225" y="1212850"/>
                  <a:pt x="776288" y="1214438"/>
                </a:cubicBezTo>
                <a:cubicBezTo>
                  <a:pt x="742208" y="1237157"/>
                  <a:pt x="783958" y="1211639"/>
                  <a:pt x="742950" y="1228725"/>
                </a:cubicBezTo>
                <a:cubicBezTo>
                  <a:pt x="729843" y="1234186"/>
                  <a:pt x="718320" y="1243284"/>
                  <a:pt x="704850" y="1247775"/>
                </a:cubicBezTo>
                <a:cubicBezTo>
                  <a:pt x="700088" y="1249363"/>
                  <a:pt x="695053" y="1250293"/>
                  <a:pt x="690563" y="1252538"/>
                </a:cubicBezTo>
                <a:cubicBezTo>
                  <a:pt x="685443" y="1255098"/>
                  <a:pt x="681506" y="1259738"/>
                  <a:pt x="676275" y="1262063"/>
                </a:cubicBezTo>
                <a:cubicBezTo>
                  <a:pt x="667100" y="1266141"/>
                  <a:pt x="657225" y="1268413"/>
                  <a:pt x="647700" y="1271588"/>
                </a:cubicBezTo>
                <a:cubicBezTo>
                  <a:pt x="642938" y="1273175"/>
                  <a:pt x="637903" y="1274105"/>
                  <a:pt x="633413" y="1276350"/>
                </a:cubicBezTo>
                <a:cubicBezTo>
                  <a:pt x="612577" y="1286768"/>
                  <a:pt x="588427" y="1299502"/>
                  <a:pt x="566738" y="1304925"/>
                </a:cubicBezTo>
                <a:cubicBezTo>
                  <a:pt x="560388" y="1306513"/>
                  <a:pt x="553957" y="1307807"/>
                  <a:pt x="547688" y="1309688"/>
                </a:cubicBezTo>
                <a:cubicBezTo>
                  <a:pt x="538071" y="1312573"/>
                  <a:pt x="529076" y="1317968"/>
                  <a:pt x="519113" y="1319213"/>
                </a:cubicBezTo>
                <a:cubicBezTo>
                  <a:pt x="506413" y="1320800"/>
                  <a:pt x="493754" y="1322762"/>
                  <a:pt x="481013" y="1323975"/>
                </a:cubicBezTo>
                <a:cubicBezTo>
                  <a:pt x="460408" y="1325937"/>
                  <a:pt x="439746" y="1327263"/>
                  <a:pt x="419100" y="1328738"/>
                </a:cubicBezTo>
                <a:cubicBezTo>
                  <a:pt x="332302" y="1334938"/>
                  <a:pt x="342904" y="1333716"/>
                  <a:pt x="242888" y="1338263"/>
                </a:cubicBezTo>
                <a:cubicBezTo>
                  <a:pt x="165810" y="1347897"/>
                  <a:pt x="179569" y="1348188"/>
                  <a:pt x="57150" y="1338263"/>
                </a:cubicBezTo>
                <a:cubicBezTo>
                  <a:pt x="47143" y="1337452"/>
                  <a:pt x="28575" y="1328738"/>
                  <a:pt x="28575" y="1328738"/>
                </a:cubicBezTo>
                <a:lnTo>
                  <a:pt x="0" y="1309688"/>
                </a:ln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2" name="Kombinationstegning 61">
            <a:hlinkClick r:id="rId13" action="ppaction://hlinksldjump"/>
          </p:cNvPr>
          <p:cNvSpPr/>
          <p:nvPr/>
        </p:nvSpPr>
        <p:spPr>
          <a:xfrm>
            <a:off x="3980670" y="241450"/>
            <a:ext cx="2094041" cy="1303020"/>
          </a:xfrm>
          <a:custGeom>
            <a:avLst/>
            <a:gdLst>
              <a:gd name="connsiteX0" fmla="*/ 0 w 2057400"/>
              <a:gd name="connsiteY0" fmla="*/ 830580 h 1303020"/>
              <a:gd name="connsiteX1" fmla="*/ 0 w 2057400"/>
              <a:gd name="connsiteY1" fmla="*/ 830580 h 1303020"/>
              <a:gd name="connsiteX2" fmla="*/ 60960 w 2057400"/>
              <a:gd name="connsiteY2" fmla="*/ 800100 h 1303020"/>
              <a:gd name="connsiteX3" fmla="*/ 106680 w 2057400"/>
              <a:gd name="connsiteY3" fmla="*/ 754380 h 1303020"/>
              <a:gd name="connsiteX4" fmla="*/ 152400 w 2057400"/>
              <a:gd name="connsiteY4" fmla="*/ 731520 h 1303020"/>
              <a:gd name="connsiteX5" fmla="*/ 175260 w 2057400"/>
              <a:gd name="connsiteY5" fmla="*/ 708660 h 1303020"/>
              <a:gd name="connsiteX6" fmla="*/ 220980 w 2057400"/>
              <a:gd name="connsiteY6" fmla="*/ 678180 h 1303020"/>
              <a:gd name="connsiteX7" fmla="*/ 259080 w 2057400"/>
              <a:gd name="connsiteY7" fmla="*/ 640080 h 1303020"/>
              <a:gd name="connsiteX8" fmla="*/ 281940 w 2057400"/>
              <a:gd name="connsiteY8" fmla="*/ 617220 h 1303020"/>
              <a:gd name="connsiteX9" fmla="*/ 327660 w 2057400"/>
              <a:gd name="connsiteY9" fmla="*/ 586740 h 1303020"/>
              <a:gd name="connsiteX10" fmla="*/ 350520 w 2057400"/>
              <a:gd name="connsiteY10" fmla="*/ 571500 h 1303020"/>
              <a:gd name="connsiteX11" fmla="*/ 373380 w 2057400"/>
              <a:gd name="connsiteY11" fmla="*/ 556260 h 1303020"/>
              <a:gd name="connsiteX12" fmla="*/ 426720 w 2057400"/>
              <a:gd name="connsiteY12" fmla="*/ 518160 h 1303020"/>
              <a:gd name="connsiteX13" fmla="*/ 441960 w 2057400"/>
              <a:gd name="connsiteY13" fmla="*/ 495300 h 1303020"/>
              <a:gd name="connsiteX14" fmla="*/ 487680 w 2057400"/>
              <a:gd name="connsiteY14" fmla="*/ 457200 h 1303020"/>
              <a:gd name="connsiteX15" fmla="*/ 502920 w 2057400"/>
              <a:gd name="connsiteY15" fmla="*/ 434340 h 1303020"/>
              <a:gd name="connsiteX16" fmla="*/ 525780 w 2057400"/>
              <a:gd name="connsiteY16" fmla="*/ 426720 h 1303020"/>
              <a:gd name="connsiteX17" fmla="*/ 548640 w 2057400"/>
              <a:gd name="connsiteY17" fmla="*/ 411480 h 1303020"/>
              <a:gd name="connsiteX18" fmla="*/ 571500 w 2057400"/>
              <a:gd name="connsiteY18" fmla="*/ 403860 h 1303020"/>
              <a:gd name="connsiteX19" fmla="*/ 624840 w 2057400"/>
              <a:gd name="connsiteY19" fmla="*/ 381000 h 1303020"/>
              <a:gd name="connsiteX20" fmla="*/ 647700 w 2057400"/>
              <a:gd name="connsiteY20" fmla="*/ 365760 h 1303020"/>
              <a:gd name="connsiteX21" fmla="*/ 693420 w 2057400"/>
              <a:gd name="connsiteY21" fmla="*/ 350520 h 1303020"/>
              <a:gd name="connsiteX22" fmla="*/ 716280 w 2057400"/>
              <a:gd name="connsiteY22" fmla="*/ 335280 h 1303020"/>
              <a:gd name="connsiteX23" fmla="*/ 762000 w 2057400"/>
              <a:gd name="connsiteY23" fmla="*/ 320040 h 1303020"/>
              <a:gd name="connsiteX24" fmla="*/ 807720 w 2057400"/>
              <a:gd name="connsiteY24" fmla="*/ 289560 h 1303020"/>
              <a:gd name="connsiteX25" fmla="*/ 830580 w 2057400"/>
              <a:gd name="connsiteY25" fmla="*/ 281940 h 1303020"/>
              <a:gd name="connsiteX26" fmla="*/ 853440 w 2057400"/>
              <a:gd name="connsiteY26" fmla="*/ 266700 h 1303020"/>
              <a:gd name="connsiteX27" fmla="*/ 876300 w 2057400"/>
              <a:gd name="connsiteY27" fmla="*/ 259080 h 1303020"/>
              <a:gd name="connsiteX28" fmla="*/ 899160 w 2057400"/>
              <a:gd name="connsiteY28" fmla="*/ 243840 h 1303020"/>
              <a:gd name="connsiteX29" fmla="*/ 944880 w 2057400"/>
              <a:gd name="connsiteY29" fmla="*/ 228600 h 1303020"/>
              <a:gd name="connsiteX30" fmla="*/ 990600 w 2057400"/>
              <a:gd name="connsiteY30" fmla="*/ 205740 h 1303020"/>
              <a:gd name="connsiteX31" fmla="*/ 1013460 w 2057400"/>
              <a:gd name="connsiteY31" fmla="*/ 190500 h 1303020"/>
              <a:gd name="connsiteX32" fmla="*/ 1059180 w 2057400"/>
              <a:gd name="connsiteY32" fmla="*/ 175260 h 1303020"/>
              <a:gd name="connsiteX33" fmla="*/ 1135380 w 2057400"/>
              <a:gd name="connsiteY33" fmla="*/ 137160 h 1303020"/>
              <a:gd name="connsiteX34" fmla="*/ 1158240 w 2057400"/>
              <a:gd name="connsiteY34" fmla="*/ 121920 h 1303020"/>
              <a:gd name="connsiteX35" fmla="*/ 1226820 w 2057400"/>
              <a:gd name="connsiteY35" fmla="*/ 106680 h 1303020"/>
              <a:gd name="connsiteX36" fmla="*/ 1295400 w 2057400"/>
              <a:gd name="connsiteY36" fmla="*/ 91440 h 1303020"/>
              <a:gd name="connsiteX37" fmla="*/ 1363980 w 2057400"/>
              <a:gd name="connsiteY37" fmla="*/ 83820 h 1303020"/>
              <a:gd name="connsiteX38" fmla="*/ 1463040 w 2057400"/>
              <a:gd name="connsiteY38" fmla="*/ 68580 h 1303020"/>
              <a:gd name="connsiteX39" fmla="*/ 1516380 w 2057400"/>
              <a:gd name="connsiteY39" fmla="*/ 60960 h 1303020"/>
              <a:gd name="connsiteX40" fmla="*/ 1546860 w 2057400"/>
              <a:gd name="connsiteY40" fmla="*/ 53340 h 1303020"/>
              <a:gd name="connsiteX41" fmla="*/ 1569720 w 2057400"/>
              <a:gd name="connsiteY41" fmla="*/ 45720 h 1303020"/>
              <a:gd name="connsiteX42" fmla="*/ 1661160 w 2057400"/>
              <a:gd name="connsiteY42" fmla="*/ 30480 h 1303020"/>
              <a:gd name="connsiteX43" fmla="*/ 1691640 w 2057400"/>
              <a:gd name="connsiteY43" fmla="*/ 22860 h 1303020"/>
              <a:gd name="connsiteX44" fmla="*/ 1935480 w 2057400"/>
              <a:gd name="connsiteY44" fmla="*/ 15240 h 1303020"/>
              <a:gd name="connsiteX45" fmla="*/ 2034540 w 2057400"/>
              <a:gd name="connsiteY45" fmla="*/ 0 h 1303020"/>
              <a:gd name="connsiteX46" fmla="*/ 2057400 w 2057400"/>
              <a:gd name="connsiteY46" fmla="*/ 7620 h 1303020"/>
              <a:gd name="connsiteX47" fmla="*/ 2049780 w 2057400"/>
              <a:gd name="connsiteY47" fmla="*/ 114300 h 1303020"/>
              <a:gd name="connsiteX48" fmla="*/ 2042160 w 2057400"/>
              <a:gd name="connsiteY48" fmla="*/ 137160 h 1303020"/>
              <a:gd name="connsiteX49" fmla="*/ 2034540 w 2057400"/>
              <a:gd name="connsiteY49" fmla="*/ 167640 h 1303020"/>
              <a:gd name="connsiteX50" fmla="*/ 2026920 w 2057400"/>
              <a:gd name="connsiteY50" fmla="*/ 243840 h 1303020"/>
              <a:gd name="connsiteX51" fmla="*/ 2019300 w 2057400"/>
              <a:gd name="connsiteY51" fmla="*/ 289560 h 1303020"/>
              <a:gd name="connsiteX52" fmla="*/ 2034540 w 2057400"/>
              <a:gd name="connsiteY52" fmla="*/ 563880 h 1303020"/>
              <a:gd name="connsiteX53" fmla="*/ 2042160 w 2057400"/>
              <a:gd name="connsiteY53" fmla="*/ 586740 h 1303020"/>
              <a:gd name="connsiteX54" fmla="*/ 2049780 w 2057400"/>
              <a:gd name="connsiteY54" fmla="*/ 624840 h 1303020"/>
              <a:gd name="connsiteX55" fmla="*/ 2042160 w 2057400"/>
              <a:gd name="connsiteY55" fmla="*/ 647700 h 1303020"/>
              <a:gd name="connsiteX56" fmla="*/ 1775460 w 2057400"/>
              <a:gd name="connsiteY56" fmla="*/ 655320 h 1303020"/>
              <a:gd name="connsiteX57" fmla="*/ 1729740 w 2057400"/>
              <a:gd name="connsiteY57" fmla="*/ 662940 h 1303020"/>
              <a:gd name="connsiteX58" fmla="*/ 1706880 w 2057400"/>
              <a:gd name="connsiteY58" fmla="*/ 670560 h 1303020"/>
              <a:gd name="connsiteX59" fmla="*/ 1623060 w 2057400"/>
              <a:gd name="connsiteY59" fmla="*/ 685800 h 1303020"/>
              <a:gd name="connsiteX60" fmla="*/ 1577340 w 2057400"/>
              <a:gd name="connsiteY60" fmla="*/ 701040 h 1303020"/>
              <a:gd name="connsiteX61" fmla="*/ 1501140 w 2057400"/>
              <a:gd name="connsiteY61" fmla="*/ 723900 h 1303020"/>
              <a:gd name="connsiteX62" fmla="*/ 1478280 w 2057400"/>
              <a:gd name="connsiteY62" fmla="*/ 731520 h 1303020"/>
              <a:gd name="connsiteX63" fmla="*/ 1455420 w 2057400"/>
              <a:gd name="connsiteY63" fmla="*/ 746760 h 1303020"/>
              <a:gd name="connsiteX64" fmla="*/ 1409700 w 2057400"/>
              <a:gd name="connsiteY64" fmla="*/ 762000 h 1303020"/>
              <a:gd name="connsiteX65" fmla="*/ 1386840 w 2057400"/>
              <a:gd name="connsiteY65" fmla="*/ 769620 h 1303020"/>
              <a:gd name="connsiteX66" fmla="*/ 1341120 w 2057400"/>
              <a:gd name="connsiteY66" fmla="*/ 792480 h 1303020"/>
              <a:gd name="connsiteX67" fmla="*/ 1295400 w 2057400"/>
              <a:gd name="connsiteY67" fmla="*/ 822960 h 1303020"/>
              <a:gd name="connsiteX68" fmla="*/ 1249680 w 2057400"/>
              <a:gd name="connsiteY68" fmla="*/ 838200 h 1303020"/>
              <a:gd name="connsiteX69" fmla="*/ 1196340 w 2057400"/>
              <a:gd name="connsiteY69" fmla="*/ 861060 h 1303020"/>
              <a:gd name="connsiteX70" fmla="*/ 1173480 w 2057400"/>
              <a:gd name="connsiteY70" fmla="*/ 876300 h 1303020"/>
              <a:gd name="connsiteX71" fmla="*/ 1127760 w 2057400"/>
              <a:gd name="connsiteY71" fmla="*/ 891540 h 1303020"/>
              <a:gd name="connsiteX72" fmla="*/ 1104900 w 2057400"/>
              <a:gd name="connsiteY72" fmla="*/ 906780 h 1303020"/>
              <a:gd name="connsiteX73" fmla="*/ 1059180 w 2057400"/>
              <a:gd name="connsiteY73" fmla="*/ 922020 h 1303020"/>
              <a:gd name="connsiteX74" fmla="*/ 1036320 w 2057400"/>
              <a:gd name="connsiteY74" fmla="*/ 929640 h 1303020"/>
              <a:gd name="connsiteX75" fmla="*/ 990600 w 2057400"/>
              <a:gd name="connsiteY75" fmla="*/ 960120 h 1303020"/>
              <a:gd name="connsiteX76" fmla="*/ 967740 w 2057400"/>
              <a:gd name="connsiteY76" fmla="*/ 975360 h 1303020"/>
              <a:gd name="connsiteX77" fmla="*/ 922020 w 2057400"/>
              <a:gd name="connsiteY77" fmla="*/ 998220 h 1303020"/>
              <a:gd name="connsiteX78" fmla="*/ 891540 w 2057400"/>
              <a:gd name="connsiteY78" fmla="*/ 1013460 h 1303020"/>
              <a:gd name="connsiteX79" fmla="*/ 861060 w 2057400"/>
              <a:gd name="connsiteY79" fmla="*/ 1036320 h 1303020"/>
              <a:gd name="connsiteX80" fmla="*/ 838200 w 2057400"/>
              <a:gd name="connsiteY80" fmla="*/ 1043940 h 1303020"/>
              <a:gd name="connsiteX81" fmla="*/ 769620 w 2057400"/>
              <a:gd name="connsiteY81" fmla="*/ 1089660 h 1303020"/>
              <a:gd name="connsiteX82" fmla="*/ 746760 w 2057400"/>
              <a:gd name="connsiteY82" fmla="*/ 1104900 h 1303020"/>
              <a:gd name="connsiteX83" fmla="*/ 723900 w 2057400"/>
              <a:gd name="connsiteY83" fmla="*/ 1127760 h 1303020"/>
              <a:gd name="connsiteX84" fmla="*/ 701040 w 2057400"/>
              <a:gd name="connsiteY84" fmla="*/ 1135380 h 1303020"/>
              <a:gd name="connsiteX85" fmla="*/ 655320 w 2057400"/>
              <a:gd name="connsiteY85" fmla="*/ 1173480 h 1303020"/>
              <a:gd name="connsiteX86" fmla="*/ 609600 w 2057400"/>
              <a:gd name="connsiteY86" fmla="*/ 1203960 h 1303020"/>
              <a:gd name="connsiteX87" fmla="*/ 563880 w 2057400"/>
              <a:gd name="connsiteY87" fmla="*/ 1234440 h 1303020"/>
              <a:gd name="connsiteX88" fmla="*/ 541020 w 2057400"/>
              <a:gd name="connsiteY88" fmla="*/ 1249680 h 1303020"/>
              <a:gd name="connsiteX89" fmla="*/ 518160 w 2057400"/>
              <a:gd name="connsiteY89" fmla="*/ 1272540 h 1303020"/>
              <a:gd name="connsiteX90" fmla="*/ 472440 w 2057400"/>
              <a:gd name="connsiteY90" fmla="*/ 1303020 h 1303020"/>
              <a:gd name="connsiteX91" fmla="*/ 449580 w 2057400"/>
              <a:gd name="connsiteY91" fmla="*/ 1295400 h 1303020"/>
              <a:gd name="connsiteX92" fmla="*/ 411480 w 2057400"/>
              <a:gd name="connsiteY92" fmla="*/ 1264920 h 1303020"/>
              <a:gd name="connsiteX93" fmla="*/ 365760 w 2057400"/>
              <a:gd name="connsiteY93" fmla="*/ 1226820 h 1303020"/>
              <a:gd name="connsiteX94" fmla="*/ 320040 w 2057400"/>
              <a:gd name="connsiteY94" fmla="*/ 1188720 h 1303020"/>
              <a:gd name="connsiteX95" fmla="*/ 281940 w 2057400"/>
              <a:gd name="connsiteY95" fmla="*/ 1143000 h 1303020"/>
              <a:gd name="connsiteX96" fmla="*/ 266700 w 2057400"/>
              <a:gd name="connsiteY96" fmla="*/ 1120140 h 1303020"/>
              <a:gd name="connsiteX97" fmla="*/ 243840 w 2057400"/>
              <a:gd name="connsiteY97" fmla="*/ 1097280 h 1303020"/>
              <a:gd name="connsiteX98" fmla="*/ 213360 w 2057400"/>
              <a:gd name="connsiteY98" fmla="*/ 1051560 h 1303020"/>
              <a:gd name="connsiteX99" fmla="*/ 175260 w 2057400"/>
              <a:gd name="connsiteY99" fmla="*/ 1005840 h 1303020"/>
              <a:gd name="connsiteX100" fmla="*/ 152400 w 2057400"/>
              <a:gd name="connsiteY100" fmla="*/ 982980 h 1303020"/>
              <a:gd name="connsiteX101" fmla="*/ 137160 w 2057400"/>
              <a:gd name="connsiteY101" fmla="*/ 960120 h 1303020"/>
              <a:gd name="connsiteX102" fmla="*/ 83820 w 2057400"/>
              <a:gd name="connsiteY102" fmla="*/ 891540 h 1303020"/>
              <a:gd name="connsiteX103" fmla="*/ 68580 w 2057400"/>
              <a:gd name="connsiteY103" fmla="*/ 868680 h 1303020"/>
              <a:gd name="connsiteX104" fmla="*/ 0 w 2057400"/>
              <a:gd name="connsiteY104" fmla="*/ 830580 h 13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057400" h="1303020">
                <a:moveTo>
                  <a:pt x="0" y="830580"/>
                </a:moveTo>
                <a:lnTo>
                  <a:pt x="0" y="830580"/>
                </a:lnTo>
                <a:cubicBezTo>
                  <a:pt x="20320" y="820420"/>
                  <a:pt x="42473" y="813305"/>
                  <a:pt x="60960" y="800100"/>
                </a:cubicBezTo>
                <a:cubicBezTo>
                  <a:pt x="78498" y="787573"/>
                  <a:pt x="86233" y="761196"/>
                  <a:pt x="106680" y="754380"/>
                </a:cubicBezTo>
                <a:cubicBezTo>
                  <a:pt x="129591" y="746743"/>
                  <a:pt x="132705" y="747933"/>
                  <a:pt x="152400" y="731520"/>
                </a:cubicBezTo>
                <a:cubicBezTo>
                  <a:pt x="160679" y="724621"/>
                  <a:pt x="166754" y="715276"/>
                  <a:pt x="175260" y="708660"/>
                </a:cubicBezTo>
                <a:cubicBezTo>
                  <a:pt x="189718" y="697415"/>
                  <a:pt x="220980" y="678180"/>
                  <a:pt x="220980" y="678180"/>
                </a:cubicBezTo>
                <a:cubicBezTo>
                  <a:pt x="248920" y="636270"/>
                  <a:pt x="220980" y="671830"/>
                  <a:pt x="259080" y="640080"/>
                </a:cubicBezTo>
                <a:cubicBezTo>
                  <a:pt x="267359" y="633181"/>
                  <a:pt x="273434" y="623836"/>
                  <a:pt x="281940" y="617220"/>
                </a:cubicBezTo>
                <a:cubicBezTo>
                  <a:pt x="296398" y="605975"/>
                  <a:pt x="312420" y="596900"/>
                  <a:pt x="327660" y="586740"/>
                </a:cubicBezTo>
                <a:lnTo>
                  <a:pt x="350520" y="571500"/>
                </a:lnTo>
                <a:cubicBezTo>
                  <a:pt x="358140" y="566420"/>
                  <a:pt x="366054" y="561755"/>
                  <a:pt x="373380" y="556260"/>
                </a:cubicBezTo>
                <a:cubicBezTo>
                  <a:pt x="411186" y="527905"/>
                  <a:pt x="393293" y="540445"/>
                  <a:pt x="426720" y="518160"/>
                </a:cubicBezTo>
                <a:cubicBezTo>
                  <a:pt x="431800" y="510540"/>
                  <a:pt x="436097" y="502335"/>
                  <a:pt x="441960" y="495300"/>
                </a:cubicBezTo>
                <a:cubicBezTo>
                  <a:pt x="460295" y="473298"/>
                  <a:pt x="465203" y="472185"/>
                  <a:pt x="487680" y="457200"/>
                </a:cubicBezTo>
                <a:cubicBezTo>
                  <a:pt x="492760" y="449580"/>
                  <a:pt x="495769" y="440061"/>
                  <a:pt x="502920" y="434340"/>
                </a:cubicBezTo>
                <a:cubicBezTo>
                  <a:pt x="509192" y="429322"/>
                  <a:pt x="518596" y="430312"/>
                  <a:pt x="525780" y="426720"/>
                </a:cubicBezTo>
                <a:cubicBezTo>
                  <a:pt x="533971" y="422624"/>
                  <a:pt x="540449" y="415576"/>
                  <a:pt x="548640" y="411480"/>
                </a:cubicBezTo>
                <a:cubicBezTo>
                  <a:pt x="555824" y="407888"/>
                  <a:pt x="564316" y="407452"/>
                  <a:pt x="571500" y="403860"/>
                </a:cubicBezTo>
                <a:cubicBezTo>
                  <a:pt x="624123" y="377548"/>
                  <a:pt x="561405" y="396859"/>
                  <a:pt x="624840" y="381000"/>
                </a:cubicBezTo>
                <a:cubicBezTo>
                  <a:pt x="632460" y="375920"/>
                  <a:pt x="639331" y="369479"/>
                  <a:pt x="647700" y="365760"/>
                </a:cubicBezTo>
                <a:cubicBezTo>
                  <a:pt x="662380" y="359236"/>
                  <a:pt x="680054" y="359431"/>
                  <a:pt x="693420" y="350520"/>
                </a:cubicBezTo>
                <a:cubicBezTo>
                  <a:pt x="701040" y="345440"/>
                  <a:pt x="707911" y="338999"/>
                  <a:pt x="716280" y="335280"/>
                </a:cubicBezTo>
                <a:cubicBezTo>
                  <a:pt x="730960" y="328756"/>
                  <a:pt x="748634" y="328951"/>
                  <a:pt x="762000" y="320040"/>
                </a:cubicBezTo>
                <a:cubicBezTo>
                  <a:pt x="777240" y="309880"/>
                  <a:pt x="790344" y="295352"/>
                  <a:pt x="807720" y="289560"/>
                </a:cubicBezTo>
                <a:cubicBezTo>
                  <a:pt x="815340" y="287020"/>
                  <a:pt x="823396" y="285532"/>
                  <a:pt x="830580" y="281940"/>
                </a:cubicBezTo>
                <a:cubicBezTo>
                  <a:pt x="838771" y="277844"/>
                  <a:pt x="845249" y="270796"/>
                  <a:pt x="853440" y="266700"/>
                </a:cubicBezTo>
                <a:cubicBezTo>
                  <a:pt x="860624" y="263108"/>
                  <a:pt x="869116" y="262672"/>
                  <a:pt x="876300" y="259080"/>
                </a:cubicBezTo>
                <a:cubicBezTo>
                  <a:pt x="884491" y="254984"/>
                  <a:pt x="890791" y="247559"/>
                  <a:pt x="899160" y="243840"/>
                </a:cubicBezTo>
                <a:cubicBezTo>
                  <a:pt x="913840" y="237316"/>
                  <a:pt x="931514" y="237511"/>
                  <a:pt x="944880" y="228600"/>
                </a:cubicBezTo>
                <a:cubicBezTo>
                  <a:pt x="1010394" y="184924"/>
                  <a:pt x="927504" y="237288"/>
                  <a:pt x="990600" y="205740"/>
                </a:cubicBezTo>
                <a:cubicBezTo>
                  <a:pt x="998791" y="201644"/>
                  <a:pt x="1005091" y="194219"/>
                  <a:pt x="1013460" y="190500"/>
                </a:cubicBezTo>
                <a:cubicBezTo>
                  <a:pt x="1028140" y="183976"/>
                  <a:pt x="1045814" y="184171"/>
                  <a:pt x="1059180" y="175260"/>
                </a:cubicBezTo>
                <a:cubicBezTo>
                  <a:pt x="1113614" y="138971"/>
                  <a:pt x="1087131" y="149222"/>
                  <a:pt x="1135380" y="137160"/>
                </a:cubicBezTo>
                <a:cubicBezTo>
                  <a:pt x="1143000" y="132080"/>
                  <a:pt x="1150049" y="126016"/>
                  <a:pt x="1158240" y="121920"/>
                </a:cubicBezTo>
                <a:cubicBezTo>
                  <a:pt x="1178013" y="112033"/>
                  <a:pt x="1207309" y="110582"/>
                  <a:pt x="1226820" y="106680"/>
                </a:cubicBezTo>
                <a:cubicBezTo>
                  <a:pt x="1268417" y="98361"/>
                  <a:pt x="1248821" y="98094"/>
                  <a:pt x="1295400" y="91440"/>
                </a:cubicBezTo>
                <a:cubicBezTo>
                  <a:pt x="1318170" y="88187"/>
                  <a:pt x="1341157" y="86673"/>
                  <a:pt x="1363980" y="83820"/>
                </a:cubicBezTo>
                <a:cubicBezTo>
                  <a:pt x="1422901" y="76455"/>
                  <a:pt x="1407960" y="77054"/>
                  <a:pt x="1463040" y="68580"/>
                </a:cubicBezTo>
                <a:cubicBezTo>
                  <a:pt x="1480792" y="65849"/>
                  <a:pt x="1498709" y="64173"/>
                  <a:pt x="1516380" y="60960"/>
                </a:cubicBezTo>
                <a:cubicBezTo>
                  <a:pt x="1526684" y="59087"/>
                  <a:pt x="1536790" y="56217"/>
                  <a:pt x="1546860" y="53340"/>
                </a:cubicBezTo>
                <a:cubicBezTo>
                  <a:pt x="1554583" y="51133"/>
                  <a:pt x="1561844" y="47295"/>
                  <a:pt x="1569720" y="45720"/>
                </a:cubicBezTo>
                <a:cubicBezTo>
                  <a:pt x="1600020" y="39660"/>
                  <a:pt x="1631182" y="37974"/>
                  <a:pt x="1661160" y="30480"/>
                </a:cubicBezTo>
                <a:cubicBezTo>
                  <a:pt x="1671320" y="27940"/>
                  <a:pt x="1681183" y="23441"/>
                  <a:pt x="1691640" y="22860"/>
                </a:cubicBezTo>
                <a:cubicBezTo>
                  <a:pt x="1772834" y="18349"/>
                  <a:pt x="1854200" y="17780"/>
                  <a:pt x="1935480" y="15240"/>
                </a:cubicBezTo>
                <a:cubicBezTo>
                  <a:pt x="1964484" y="9439"/>
                  <a:pt x="2006861" y="0"/>
                  <a:pt x="2034540" y="0"/>
                </a:cubicBezTo>
                <a:cubicBezTo>
                  <a:pt x="2042572" y="0"/>
                  <a:pt x="2049780" y="5080"/>
                  <a:pt x="2057400" y="7620"/>
                </a:cubicBezTo>
                <a:cubicBezTo>
                  <a:pt x="2054860" y="43180"/>
                  <a:pt x="2053945" y="78894"/>
                  <a:pt x="2049780" y="114300"/>
                </a:cubicBezTo>
                <a:cubicBezTo>
                  <a:pt x="2048842" y="122277"/>
                  <a:pt x="2044367" y="129437"/>
                  <a:pt x="2042160" y="137160"/>
                </a:cubicBezTo>
                <a:cubicBezTo>
                  <a:pt x="2039283" y="147230"/>
                  <a:pt x="2037080" y="157480"/>
                  <a:pt x="2034540" y="167640"/>
                </a:cubicBezTo>
                <a:cubicBezTo>
                  <a:pt x="2032000" y="193040"/>
                  <a:pt x="2030086" y="218510"/>
                  <a:pt x="2026920" y="243840"/>
                </a:cubicBezTo>
                <a:cubicBezTo>
                  <a:pt x="2025004" y="259171"/>
                  <a:pt x="2019300" y="274110"/>
                  <a:pt x="2019300" y="289560"/>
                </a:cubicBezTo>
                <a:cubicBezTo>
                  <a:pt x="2019300" y="334564"/>
                  <a:pt x="2020496" y="486638"/>
                  <a:pt x="2034540" y="563880"/>
                </a:cubicBezTo>
                <a:cubicBezTo>
                  <a:pt x="2035977" y="571783"/>
                  <a:pt x="2040212" y="578948"/>
                  <a:pt x="2042160" y="586740"/>
                </a:cubicBezTo>
                <a:cubicBezTo>
                  <a:pt x="2045301" y="599305"/>
                  <a:pt x="2047240" y="612140"/>
                  <a:pt x="2049780" y="624840"/>
                </a:cubicBezTo>
                <a:cubicBezTo>
                  <a:pt x="2047240" y="632460"/>
                  <a:pt x="2050143" y="646813"/>
                  <a:pt x="2042160" y="647700"/>
                </a:cubicBezTo>
                <a:cubicBezTo>
                  <a:pt x="1953768" y="657521"/>
                  <a:pt x="1864291" y="650987"/>
                  <a:pt x="1775460" y="655320"/>
                </a:cubicBezTo>
                <a:cubicBezTo>
                  <a:pt x="1760028" y="656073"/>
                  <a:pt x="1744822" y="659588"/>
                  <a:pt x="1729740" y="662940"/>
                </a:cubicBezTo>
                <a:cubicBezTo>
                  <a:pt x="1721899" y="664682"/>
                  <a:pt x="1714721" y="668818"/>
                  <a:pt x="1706880" y="670560"/>
                </a:cubicBezTo>
                <a:cubicBezTo>
                  <a:pt x="1675514" y="677530"/>
                  <a:pt x="1653568" y="677480"/>
                  <a:pt x="1623060" y="685800"/>
                </a:cubicBezTo>
                <a:cubicBezTo>
                  <a:pt x="1607562" y="690027"/>
                  <a:pt x="1592925" y="697144"/>
                  <a:pt x="1577340" y="701040"/>
                </a:cubicBezTo>
                <a:cubicBezTo>
                  <a:pt x="1531275" y="712556"/>
                  <a:pt x="1556795" y="705348"/>
                  <a:pt x="1501140" y="723900"/>
                </a:cubicBezTo>
                <a:cubicBezTo>
                  <a:pt x="1493520" y="726440"/>
                  <a:pt x="1484963" y="727065"/>
                  <a:pt x="1478280" y="731520"/>
                </a:cubicBezTo>
                <a:cubicBezTo>
                  <a:pt x="1470660" y="736600"/>
                  <a:pt x="1463789" y="743041"/>
                  <a:pt x="1455420" y="746760"/>
                </a:cubicBezTo>
                <a:cubicBezTo>
                  <a:pt x="1440740" y="753284"/>
                  <a:pt x="1424940" y="756920"/>
                  <a:pt x="1409700" y="762000"/>
                </a:cubicBezTo>
                <a:cubicBezTo>
                  <a:pt x="1402080" y="764540"/>
                  <a:pt x="1393523" y="765165"/>
                  <a:pt x="1386840" y="769620"/>
                </a:cubicBezTo>
                <a:cubicBezTo>
                  <a:pt x="1285356" y="837276"/>
                  <a:pt x="1435764" y="739900"/>
                  <a:pt x="1341120" y="792480"/>
                </a:cubicBezTo>
                <a:cubicBezTo>
                  <a:pt x="1325109" y="801375"/>
                  <a:pt x="1312776" y="817168"/>
                  <a:pt x="1295400" y="822960"/>
                </a:cubicBezTo>
                <a:cubicBezTo>
                  <a:pt x="1280160" y="828040"/>
                  <a:pt x="1263046" y="829289"/>
                  <a:pt x="1249680" y="838200"/>
                </a:cubicBezTo>
                <a:cubicBezTo>
                  <a:pt x="1218106" y="859249"/>
                  <a:pt x="1235705" y="851219"/>
                  <a:pt x="1196340" y="861060"/>
                </a:cubicBezTo>
                <a:cubicBezTo>
                  <a:pt x="1188720" y="866140"/>
                  <a:pt x="1181849" y="872581"/>
                  <a:pt x="1173480" y="876300"/>
                </a:cubicBezTo>
                <a:cubicBezTo>
                  <a:pt x="1158800" y="882824"/>
                  <a:pt x="1141126" y="882629"/>
                  <a:pt x="1127760" y="891540"/>
                </a:cubicBezTo>
                <a:cubicBezTo>
                  <a:pt x="1120140" y="896620"/>
                  <a:pt x="1113269" y="903061"/>
                  <a:pt x="1104900" y="906780"/>
                </a:cubicBezTo>
                <a:cubicBezTo>
                  <a:pt x="1090220" y="913304"/>
                  <a:pt x="1074420" y="916940"/>
                  <a:pt x="1059180" y="922020"/>
                </a:cubicBezTo>
                <a:cubicBezTo>
                  <a:pt x="1051560" y="924560"/>
                  <a:pt x="1043003" y="925185"/>
                  <a:pt x="1036320" y="929640"/>
                </a:cubicBezTo>
                <a:lnTo>
                  <a:pt x="990600" y="960120"/>
                </a:lnTo>
                <a:cubicBezTo>
                  <a:pt x="982980" y="965200"/>
                  <a:pt x="976428" y="972464"/>
                  <a:pt x="967740" y="975360"/>
                </a:cubicBezTo>
                <a:cubicBezTo>
                  <a:pt x="925827" y="989331"/>
                  <a:pt x="963380" y="974585"/>
                  <a:pt x="922020" y="998220"/>
                </a:cubicBezTo>
                <a:cubicBezTo>
                  <a:pt x="912157" y="1003856"/>
                  <a:pt x="901173" y="1007440"/>
                  <a:pt x="891540" y="1013460"/>
                </a:cubicBezTo>
                <a:cubicBezTo>
                  <a:pt x="880770" y="1020191"/>
                  <a:pt x="872087" y="1030019"/>
                  <a:pt x="861060" y="1036320"/>
                </a:cubicBezTo>
                <a:cubicBezTo>
                  <a:pt x="854086" y="1040305"/>
                  <a:pt x="845221" y="1040039"/>
                  <a:pt x="838200" y="1043940"/>
                </a:cubicBezTo>
                <a:lnTo>
                  <a:pt x="769620" y="1089660"/>
                </a:lnTo>
                <a:cubicBezTo>
                  <a:pt x="762000" y="1094740"/>
                  <a:pt x="753236" y="1098424"/>
                  <a:pt x="746760" y="1104900"/>
                </a:cubicBezTo>
                <a:cubicBezTo>
                  <a:pt x="739140" y="1112520"/>
                  <a:pt x="732866" y="1121782"/>
                  <a:pt x="723900" y="1127760"/>
                </a:cubicBezTo>
                <a:cubicBezTo>
                  <a:pt x="717217" y="1132215"/>
                  <a:pt x="708224" y="1131788"/>
                  <a:pt x="701040" y="1135380"/>
                </a:cubicBezTo>
                <a:cubicBezTo>
                  <a:pt x="668365" y="1151718"/>
                  <a:pt x="685654" y="1149887"/>
                  <a:pt x="655320" y="1173480"/>
                </a:cubicBezTo>
                <a:cubicBezTo>
                  <a:pt x="640862" y="1184725"/>
                  <a:pt x="624840" y="1193800"/>
                  <a:pt x="609600" y="1203960"/>
                </a:cubicBezTo>
                <a:lnTo>
                  <a:pt x="563880" y="1234440"/>
                </a:lnTo>
                <a:cubicBezTo>
                  <a:pt x="556260" y="1239520"/>
                  <a:pt x="547496" y="1243204"/>
                  <a:pt x="541020" y="1249680"/>
                </a:cubicBezTo>
                <a:cubicBezTo>
                  <a:pt x="533400" y="1257300"/>
                  <a:pt x="526666" y="1265924"/>
                  <a:pt x="518160" y="1272540"/>
                </a:cubicBezTo>
                <a:cubicBezTo>
                  <a:pt x="503702" y="1283785"/>
                  <a:pt x="472440" y="1303020"/>
                  <a:pt x="472440" y="1303020"/>
                </a:cubicBezTo>
                <a:cubicBezTo>
                  <a:pt x="464820" y="1300480"/>
                  <a:pt x="455852" y="1300418"/>
                  <a:pt x="449580" y="1295400"/>
                </a:cubicBezTo>
                <a:cubicBezTo>
                  <a:pt x="400341" y="1256009"/>
                  <a:pt x="468939" y="1284073"/>
                  <a:pt x="411480" y="1264920"/>
                </a:cubicBezTo>
                <a:cubicBezTo>
                  <a:pt x="344694" y="1198134"/>
                  <a:pt x="429413" y="1279864"/>
                  <a:pt x="365760" y="1226820"/>
                </a:cubicBezTo>
                <a:cubicBezTo>
                  <a:pt x="307088" y="1177927"/>
                  <a:pt x="376797" y="1226558"/>
                  <a:pt x="320040" y="1188720"/>
                </a:cubicBezTo>
                <a:cubicBezTo>
                  <a:pt x="282202" y="1131963"/>
                  <a:pt x="330833" y="1201672"/>
                  <a:pt x="281940" y="1143000"/>
                </a:cubicBezTo>
                <a:cubicBezTo>
                  <a:pt x="276077" y="1135965"/>
                  <a:pt x="272563" y="1127175"/>
                  <a:pt x="266700" y="1120140"/>
                </a:cubicBezTo>
                <a:cubicBezTo>
                  <a:pt x="259801" y="1111861"/>
                  <a:pt x="250456" y="1105786"/>
                  <a:pt x="243840" y="1097280"/>
                </a:cubicBezTo>
                <a:cubicBezTo>
                  <a:pt x="232595" y="1082822"/>
                  <a:pt x="226312" y="1064512"/>
                  <a:pt x="213360" y="1051560"/>
                </a:cubicBezTo>
                <a:cubicBezTo>
                  <a:pt x="146574" y="984774"/>
                  <a:pt x="228304" y="1069493"/>
                  <a:pt x="175260" y="1005840"/>
                </a:cubicBezTo>
                <a:cubicBezTo>
                  <a:pt x="168361" y="997561"/>
                  <a:pt x="159299" y="991259"/>
                  <a:pt x="152400" y="982980"/>
                </a:cubicBezTo>
                <a:cubicBezTo>
                  <a:pt x="146537" y="975945"/>
                  <a:pt x="143023" y="967155"/>
                  <a:pt x="137160" y="960120"/>
                </a:cubicBezTo>
                <a:cubicBezTo>
                  <a:pt x="77474" y="888497"/>
                  <a:pt x="160856" y="1007094"/>
                  <a:pt x="83820" y="891540"/>
                </a:cubicBezTo>
                <a:cubicBezTo>
                  <a:pt x="78740" y="883920"/>
                  <a:pt x="76200" y="873760"/>
                  <a:pt x="68580" y="868680"/>
                </a:cubicBezTo>
                <a:cubicBezTo>
                  <a:pt x="40994" y="850290"/>
                  <a:pt x="11430" y="836930"/>
                  <a:pt x="0" y="830580"/>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 name="Afrundet rektangel 31"/>
          <p:cNvSpPr/>
          <p:nvPr/>
        </p:nvSpPr>
        <p:spPr>
          <a:xfrm rot="17460234">
            <a:off x="2871322" y="2068759"/>
            <a:ext cx="1589887" cy="4466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000" dirty="0" smtClean="0"/>
              <a:t>Skole</a:t>
            </a:r>
          </a:p>
          <a:p>
            <a:pPr algn="ctr"/>
            <a:endParaRPr lang="da-DK" sz="2000" dirty="0"/>
          </a:p>
        </p:txBody>
      </p:sp>
      <p:sp>
        <p:nvSpPr>
          <p:cNvPr id="33" name="Afrundet rektangel 32"/>
          <p:cNvSpPr/>
          <p:nvPr/>
        </p:nvSpPr>
        <p:spPr>
          <a:xfrm rot="4123597">
            <a:off x="7657708" y="1982821"/>
            <a:ext cx="1589887" cy="4466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000" dirty="0" smtClean="0"/>
              <a:t>Fest</a:t>
            </a:r>
          </a:p>
          <a:p>
            <a:pPr algn="ctr"/>
            <a:endParaRPr lang="da-DK" sz="2000" dirty="0"/>
          </a:p>
        </p:txBody>
      </p:sp>
      <p:sp>
        <p:nvSpPr>
          <p:cNvPr id="65" name="Kombinationstegning 64">
            <a:hlinkClick r:id="rId14" action="ppaction://hlinksldjump"/>
          </p:cNvPr>
          <p:cNvSpPr/>
          <p:nvPr/>
        </p:nvSpPr>
        <p:spPr>
          <a:xfrm>
            <a:off x="7780147" y="1262013"/>
            <a:ext cx="1253388" cy="2031501"/>
          </a:xfrm>
          <a:custGeom>
            <a:avLst/>
            <a:gdLst>
              <a:gd name="connsiteX0" fmla="*/ 0 w 1336397"/>
              <a:gd name="connsiteY0" fmla="*/ 441960 h 2035186"/>
              <a:gd name="connsiteX1" fmla="*/ 0 w 1336397"/>
              <a:gd name="connsiteY1" fmla="*/ 441960 h 2035186"/>
              <a:gd name="connsiteX2" fmla="*/ 76200 w 1336397"/>
              <a:gd name="connsiteY2" fmla="*/ 350520 h 2035186"/>
              <a:gd name="connsiteX3" fmla="*/ 121920 w 1336397"/>
              <a:gd name="connsiteY3" fmla="*/ 320040 h 2035186"/>
              <a:gd name="connsiteX4" fmla="*/ 144780 w 1336397"/>
              <a:gd name="connsiteY4" fmla="*/ 297180 h 2035186"/>
              <a:gd name="connsiteX5" fmla="*/ 190500 w 1336397"/>
              <a:gd name="connsiteY5" fmla="*/ 266700 h 2035186"/>
              <a:gd name="connsiteX6" fmla="*/ 205740 w 1336397"/>
              <a:gd name="connsiteY6" fmla="*/ 243840 h 2035186"/>
              <a:gd name="connsiteX7" fmla="*/ 251460 w 1336397"/>
              <a:gd name="connsiteY7" fmla="*/ 213360 h 2035186"/>
              <a:gd name="connsiteX8" fmla="*/ 266700 w 1336397"/>
              <a:gd name="connsiteY8" fmla="*/ 190500 h 2035186"/>
              <a:gd name="connsiteX9" fmla="*/ 289560 w 1336397"/>
              <a:gd name="connsiteY9" fmla="*/ 175260 h 2035186"/>
              <a:gd name="connsiteX10" fmla="*/ 312420 w 1336397"/>
              <a:gd name="connsiteY10" fmla="*/ 152400 h 2035186"/>
              <a:gd name="connsiteX11" fmla="*/ 335280 w 1336397"/>
              <a:gd name="connsiteY11" fmla="*/ 137160 h 2035186"/>
              <a:gd name="connsiteX12" fmla="*/ 381000 w 1336397"/>
              <a:gd name="connsiteY12" fmla="*/ 99060 h 2035186"/>
              <a:gd name="connsiteX13" fmla="*/ 396240 w 1336397"/>
              <a:gd name="connsiteY13" fmla="*/ 76200 h 2035186"/>
              <a:gd name="connsiteX14" fmla="*/ 441960 w 1336397"/>
              <a:gd name="connsiteY14" fmla="*/ 45720 h 2035186"/>
              <a:gd name="connsiteX15" fmla="*/ 457200 w 1336397"/>
              <a:gd name="connsiteY15" fmla="*/ 22860 h 2035186"/>
              <a:gd name="connsiteX16" fmla="*/ 480060 w 1336397"/>
              <a:gd name="connsiteY16" fmla="*/ 15240 h 2035186"/>
              <a:gd name="connsiteX17" fmla="*/ 502920 w 1336397"/>
              <a:gd name="connsiteY17" fmla="*/ 0 h 2035186"/>
              <a:gd name="connsiteX18" fmla="*/ 548640 w 1336397"/>
              <a:gd name="connsiteY18" fmla="*/ 30480 h 2035186"/>
              <a:gd name="connsiteX19" fmla="*/ 586740 w 1336397"/>
              <a:gd name="connsiteY19" fmla="*/ 68580 h 2035186"/>
              <a:gd name="connsiteX20" fmla="*/ 617220 w 1336397"/>
              <a:gd name="connsiteY20" fmla="*/ 114300 h 2035186"/>
              <a:gd name="connsiteX21" fmla="*/ 662940 w 1336397"/>
              <a:gd name="connsiteY21" fmla="*/ 182880 h 2035186"/>
              <a:gd name="connsiteX22" fmla="*/ 678180 w 1336397"/>
              <a:gd name="connsiteY22" fmla="*/ 205740 h 2035186"/>
              <a:gd name="connsiteX23" fmla="*/ 723900 w 1336397"/>
              <a:gd name="connsiteY23" fmla="*/ 251460 h 2035186"/>
              <a:gd name="connsiteX24" fmla="*/ 746760 w 1336397"/>
              <a:gd name="connsiteY24" fmla="*/ 274320 h 2035186"/>
              <a:gd name="connsiteX25" fmla="*/ 777240 w 1336397"/>
              <a:gd name="connsiteY25" fmla="*/ 320040 h 2035186"/>
              <a:gd name="connsiteX26" fmla="*/ 792480 w 1336397"/>
              <a:gd name="connsiteY26" fmla="*/ 365760 h 2035186"/>
              <a:gd name="connsiteX27" fmla="*/ 822960 w 1336397"/>
              <a:gd name="connsiteY27" fmla="*/ 411480 h 2035186"/>
              <a:gd name="connsiteX28" fmla="*/ 838200 w 1336397"/>
              <a:gd name="connsiteY28" fmla="*/ 434340 h 2035186"/>
              <a:gd name="connsiteX29" fmla="*/ 845820 w 1336397"/>
              <a:gd name="connsiteY29" fmla="*/ 457200 h 2035186"/>
              <a:gd name="connsiteX30" fmla="*/ 876300 w 1336397"/>
              <a:gd name="connsiteY30" fmla="*/ 502920 h 2035186"/>
              <a:gd name="connsiteX31" fmla="*/ 891540 w 1336397"/>
              <a:gd name="connsiteY31" fmla="*/ 525780 h 2035186"/>
              <a:gd name="connsiteX32" fmla="*/ 906780 w 1336397"/>
              <a:gd name="connsiteY32" fmla="*/ 548640 h 2035186"/>
              <a:gd name="connsiteX33" fmla="*/ 914400 w 1336397"/>
              <a:gd name="connsiteY33" fmla="*/ 571500 h 2035186"/>
              <a:gd name="connsiteX34" fmla="*/ 952500 w 1336397"/>
              <a:gd name="connsiteY34" fmla="*/ 617220 h 2035186"/>
              <a:gd name="connsiteX35" fmla="*/ 975360 w 1336397"/>
              <a:gd name="connsiteY35" fmla="*/ 662940 h 2035186"/>
              <a:gd name="connsiteX36" fmla="*/ 998220 w 1336397"/>
              <a:gd name="connsiteY36" fmla="*/ 685800 h 2035186"/>
              <a:gd name="connsiteX37" fmla="*/ 1028700 w 1336397"/>
              <a:gd name="connsiteY37" fmla="*/ 731520 h 2035186"/>
              <a:gd name="connsiteX38" fmla="*/ 1043940 w 1336397"/>
              <a:gd name="connsiteY38" fmla="*/ 754380 h 2035186"/>
              <a:gd name="connsiteX39" fmla="*/ 1059180 w 1336397"/>
              <a:gd name="connsiteY39" fmla="*/ 777240 h 2035186"/>
              <a:gd name="connsiteX40" fmla="*/ 1089660 w 1336397"/>
              <a:gd name="connsiteY40" fmla="*/ 822960 h 2035186"/>
              <a:gd name="connsiteX41" fmla="*/ 1104900 w 1336397"/>
              <a:gd name="connsiteY41" fmla="*/ 868680 h 2035186"/>
              <a:gd name="connsiteX42" fmla="*/ 1120140 w 1336397"/>
              <a:gd name="connsiteY42" fmla="*/ 891540 h 2035186"/>
              <a:gd name="connsiteX43" fmla="*/ 1135380 w 1336397"/>
              <a:gd name="connsiteY43" fmla="*/ 937260 h 2035186"/>
              <a:gd name="connsiteX44" fmla="*/ 1143000 w 1336397"/>
              <a:gd name="connsiteY44" fmla="*/ 960120 h 2035186"/>
              <a:gd name="connsiteX45" fmla="*/ 1150620 w 1336397"/>
              <a:gd name="connsiteY45" fmla="*/ 982980 h 2035186"/>
              <a:gd name="connsiteX46" fmla="*/ 1165860 w 1336397"/>
              <a:gd name="connsiteY46" fmla="*/ 1005840 h 2035186"/>
              <a:gd name="connsiteX47" fmla="*/ 1181100 w 1336397"/>
              <a:gd name="connsiteY47" fmla="*/ 1051560 h 2035186"/>
              <a:gd name="connsiteX48" fmla="*/ 1196340 w 1336397"/>
              <a:gd name="connsiteY48" fmla="*/ 1112520 h 2035186"/>
              <a:gd name="connsiteX49" fmla="*/ 1203960 w 1336397"/>
              <a:gd name="connsiteY49" fmla="*/ 1143000 h 2035186"/>
              <a:gd name="connsiteX50" fmla="*/ 1211580 w 1336397"/>
              <a:gd name="connsiteY50" fmla="*/ 1165860 h 2035186"/>
              <a:gd name="connsiteX51" fmla="*/ 1226820 w 1336397"/>
              <a:gd name="connsiteY51" fmla="*/ 1272540 h 2035186"/>
              <a:gd name="connsiteX52" fmla="*/ 1242060 w 1336397"/>
              <a:gd name="connsiteY52" fmla="*/ 1318260 h 2035186"/>
              <a:gd name="connsiteX53" fmla="*/ 1257300 w 1336397"/>
              <a:gd name="connsiteY53" fmla="*/ 1394460 h 2035186"/>
              <a:gd name="connsiteX54" fmla="*/ 1280160 w 1336397"/>
              <a:gd name="connsiteY54" fmla="*/ 1463040 h 2035186"/>
              <a:gd name="connsiteX55" fmla="*/ 1287780 w 1336397"/>
              <a:gd name="connsiteY55" fmla="*/ 1485900 h 2035186"/>
              <a:gd name="connsiteX56" fmla="*/ 1295400 w 1336397"/>
              <a:gd name="connsiteY56" fmla="*/ 1554480 h 2035186"/>
              <a:gd name="connsiteX57" fmla="*/ 1303020 w 1336397"/>
              <a:gd name="connsiteY57" fmla="*/ 1600200 h 2035186"/>
              <a:gd name="connsiteX58" fmla="*/ 1310640 w 1336397"/>
              <a:gd name="connsiteY58" fmla="*/ 1684020 h 2035186"/>
              <a:gd name="connsiteX59" fmla="*/ 1318260 w 1336397"/>
              <a:gd name="connsiteY59" fmla="*/ 1744980 h 2035186"/>
              <a:gd name="connsiteX60" fmla="*/ 1325880 w 1336397"/>
              <a:gd name="connsiteY60" fmla="*/ 1935480 h 2035186"/>
              <a:gd name="connsiteX61" fmla="*/ 1325880 w 1336397"/>
              <a:gd name="connsiteY61" fmla="*/ 2026920 h 2035186"/>
              <a:gd name="connsiteX62" fmla="*/ 1257300 w 1336397"/>
              <a:gd name="connsiteY62" fmla="*/ 2034540 h 2035186"/>
              <a:gd name="connsiteX63" fmla="*/ 624840 w 1336397"/>
              <a:gd name="connsiteY63" fmla="*/ 2026920 h 2035186"/>
              <a:gd name="connsiteX64" fmla="*/ 617220 w 1336397"/>
              <a:gd name="connsiteY64" fmla="*/ 1988820 h 2035186"/>
              <a:gd name="connsiteX65" fmla="*/ 601980 w 1336397"/>
              <a:gd name="connsiteY65" fmla="*/ 1729740 h 2035186"/>
              <a:gd name="connsiteX66" fmla="*/ 594360 w 1336397"/>
              <a:gd name="connsiteY66" fmla="*/ 1676400 h 2035186"/>
              <a:gd name="connsiteX67" fmla="*/ 571500 w 1336397"/>
              <a:gd name="connsiteY67" fmla="*/ 1569720 h 2035186"/>
              <a:gd name="connsiteX68" fmla="*/ 563880 w 1336397"/>
              <a:gd name="connsiteY68" fmla="*/ 1508760 h 2035186"/>
              <a:gd name="connsiteX69" fmla="*/ 556260 w 1336397"/>
              <a:gd name="connsiteY69" fmla="*/ 1470660 h 2035186"/>
              <a:gd name="connsiteX70" fmla="*/ 548640 w 1336397"/>
              <a:gd name="connsiteY70" fmla="*/ 1417320 h 2035186"/>
              <a:gd name="connsiteX71" fmla="*/ 533400 w 1336397"/>
              <a:gd name="connsiteY71" fmla="*/ 1371600 h 2035186"/>
              <a:gd name="connsiteX72" fmla="*/ 518160 w 1336397"/>
              <a:gd name="connsiteY72" fmla="*/ 1325880 h 2035186"/>
              <a:gd name="connsiteX73" fmla="*/ 495300 w 1336397"/>
              <a:gd name="connsiteY73" fmla="*/ 1257300 h 2035186"/>
              <a:gd name="connsiteX74" fmla="*/ 487680 w 1336397"/>
              <a:gd name="connsiteY74" fmla="*/ 1234440 h 2035186"/>
              <a:gd name="connsiteX75" fmla="*/ 480060 w 1336397"/>
              <a:gd name="connsiteY75" fmla="*/ 1211580 h 2035186"/>
              <a:gd name="connsiteX76" fmla="*/ 464820 w 1336397"/>
              <a:gd name="connsiteY76" fmla="*/ 1188720 h 2035186"/>
              <a:gd name="connsiteX77" fmla="*/ 441960 w 1336397"/>
              <a:gd name="connsiteY77" fmla="*/ 1120140 h 2035186"/>
              <a:gd name="connsiteX78" fmla="*/ 434340 w 1336397"/>
              <a:gd name="connsiteY78" fmla="*/ 1097280 h 2035186"/>
              <a:gd name="connsiteX79" fmla="*/ 426720 w 1336397"/>
              <a:gd name="connsiteY79" fmla="*/ 1074420 h 2035186"/>
              <a:gd name="connsiteX80" fmla="*/ 403860 w 1336397"/>
              <a:gd name="connsiteY80" fmla="*/ 1028700 h 2035186"/>
              <a:gd name="connsiteX81" fmla="*/ 373380 w 1336397"/>
              <a:gd name="connsiteY81" fmla="*/ 982980 h 2035186"/>
              <a:gd name="connsiteX82" fmla="*/ 350520 w 1336397"/>
              <a:gd name="connsiteY82" fmla="*/ 929640 h 2035186"/>
              <a:gd name="connsiteX83" fmla="*/ 342900 w 1336397"/>
              <a:gd name="connsiteY83" fmla="*/ 906780 h 2035186"/>
              <a:gd name="connsiteX84" fmla="*/ 312420 w 1336397"/>
              <a:gd name="connsiteY84" fmla="*/ 861060 h 2035186"/>
              <a:gd name="connsiteX85" fmla="*/ 297180 w 1336397"/>
              <a:gd name="connsiteY85" fmla="*/ 838200 h 2035186"/>
              <a:gd name="connsiteX86" fmla="*/ 266700 w 1336397"/>
              <a:gd name="connsiteY86" fmla="*/ 792480 h 2035186"/>
              <a:gd name="connsiteX87" fmla="*/ 243840 w 1336397"/>
              <a:gd name="connsiteY87" fmla="*/ 746760 h 2035186"/>
              <a:gd name="connsiteX88" fmla="*/ 220980 w 1336397"/>
              <a:gd name="connsiteY88" fmla="*/ 731520 h 2035186"/>
              <a:gd name="connsiteX89" fmla="*/ 190500 w 1336397"/>
              <a:gd name="connsiteY89" fmla="*/ 685800 h 2035186"/>
              <a:gd name="connsiteX90" fmla="*/ 175260 w 1336397"/>
              <a:gd name="connsiteY90" fmla="*/ 662940 h 2035186"/>
              <a:gd name="connsiteX91" fmla="*/ 137160 w 1336397"/>
              <a:gd name="connsiteY91" fmla="*/ 617220 h 2035186"/>
              <a:gd name="connsiteX92" fmla="*/ 114300 w 1336397"/>
              <a:gd name="connsiteY92" fmla="*/ 594360 h 2035186"/>
              <a:gd name="connsiteX93" fmla="*/ 99060 w 1336397"/>
              <a:gd name="connsiteY93" fmla="*/ 571500 h 2035186"/>
              <a:gd name="connsiteX94" fmla="*/ 76200 w 1336397"/>
              <a:gd name="connsiteY94" fmla="*/ 548640 h 2035186"/>
              <a:gd name="connsiteX95" fmla="*/ 30480 w 1336397"/>
              <a:gd name="connsiteY95" fmla="*/ 480060 h 2035186"/>
              <a:gd name="connsiteX96" fmla="*/ 0 w 1336397"/>
              <a:gd name="connsiteY96" fmla="*/ 441960 h 203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336397" h="2035186">
                <a:moveTo>
                  <a:pt x="0" y="441960"/>
                </a:moveTo>
                <a:lnTo>
                  <a:pt x="0" y="441960"/>
                </a:lnTo>
                <a:cubicBezTo>
                  <a:pt x="104716" y="292366"/>
                  <a:pt x="13918" y="402421"/>
                  <a:pt x="76200" y="350520"/>
                </a:cubicBezTo>
                <a:cubicBezTo>
                  <a:pt x="114253" y="318809"/>
                  <a:pt x="81746" y="333431"/>
                  <a:pt x="121920" y="320040"/>
                </a:cubicBezTo>
                <a:cubicBezTo>
                  <a:pt x="129540" y="312420"/>
                  <a:pt x="136274" y="303796"/>
                  <a:pt x="144780" y="297180"/>
                </a:cubicBezTo>
                <a:cubicBezTo>
                  <a:pt x="159238" y="285935"/>
                  <a:pt x="190500" y="266700"/>
                  <a:pt x="190500" y="266700"/>
                </a:cubicBezTo>
                <a:cubicBezTo>
                  <a:pt x="195580" y="259080"/>
                  <a:pt x="198848" y="249871"/>
                  <a:pt x="205740" y="243840"/>
                </a:cubicBezTo>
                <a:cubicBezTo>
                  <a:pt x="219524" y="231779"/>
                  <a:pt x="251460" y="213360"/>
                  <a:pt x="251460" y="213360"/>
                </a:cubicBezTo>
                <a:cubicBezTo>
                  <a:pt x="256540" y="205740"/>
                  <a:pt x="260224" y="196976"/>
                  <a:pt x="266700" y="190500"/>
                </a:cubicBezTo>
                <a:cubicBezTo>
                  <a:pt x="273176" y="184024"/>
                  <a:pt x="282525" y="181123"/>
                  <a:pt x="289560" y="175260"/>
                </a:cubicBezTo>
                <a:cubicBezTo>
                  <a:pt x="297839" y="168361"/>
                  <a:pt x="304141" y="159299"/>
                  <a:pt x="312420" y="152400"/>
                </a:cubicBezTo>
                <a:cubicBezTo>
                  <a:pt x="319455" y="146537"/>
                  <a:pt x="328245" y="143023"/>
                  <a:pt x="335280" y="137160"/>
                </a:cubicBezTo>
                <a:cubicBezTo>
                  <a:pt x="393952" y="88267"/>
                  <a:pt x="324243" y="136898"/>
                  <a:pt x="381000" y="99060"/>
                </a:cubicBezTo>
                <a:cubicBezTo>
                  <a:pt x="386080" y="91440"/>
                  <a:pt x="389348" y="82231"/>
                  <a:pt x="396240" y="76200"/>
                </a:cubicBezTo>
                <a:cubicBezTo>
                  <a:pt x="410024" y="64139"/>
                  <a:pt x="441960" y="45720"/>
                  <a:pt x="441960" y="45720"/>
                </a:cubicBezTo>
                <a:cubicBezTo>
                  <a:pt x="447040" y="38100"/>
                  <a:pt x="450049" y="28581"/>
                  <a:pt x="457200" y="22860"/>
                </a:cubicBezTo>
                <a:cubicBezTo>
                  <a:pt x="463472" y="17842"/>
                  <a:pt x="472876" y="18832"/>
                  <a:pt x="480060" y="15240"/>
                </a:cubicBezTo>
                <a:cubicBezTo>
                  <a:pt x="488251" y="11144"/>
                  <a:pt x="495300" y="5080"/>
                  <a:pt x="502920" y="0"/>
                </a:cubicBezTo>
                <a:cubicBezTo>
                  <a:pt x="518160" y="10160"/>
                  <a:pt x="538480" y="15240"/>
                  <a:pt x="548640" y="30480"/>
                </a:cubicBezTo>
                <a:cubicBezTo>
                  <a:pt x="568960" y="60960"/>
                  <a:pt x="556260" y="48260"/>
                  <a:pt x="586740" y="68580"/>
                </a:cubicBezTo>
                <a:cubicBezTo>
                  <a:pt x="601313" y="112299"/>
                  <a:pt x="583924" y="71491"/>
                  <a:pt x="617220" y="114300"/>
                </a:cubicBezTo>
                <a:lnTo>
                  <a:pt x="662940" y="182880"/>
                </a:lnTo>
                <a:cubicBezTo>
                  <a:pt x="668020" y="190500"/>
                  <a:pt x="671704" y="199264"/>
                  <a:pt x="678180" y="205740"/>
                </a:cubicBezTo>
                <a:lnTo>
                  <a:pt x="723900" y="251460"/>
                </a:lnTo>
                <a:cubicBezTo>
                  <a:pt x="731520" y="259080"/>
                  <a:pt x="740782" y="265354"/>
                  <a:pt x="746760" y="274320"/>
                </a:cubicBezTo>
                <a:cubicBezTo>
                  <a:pt x="756920" y="289560"/>
                  <a:pt x="771448" y="302664"/>
                  <a:pt x="777240" y="320040"/>
                </a:cubicBezTo>
                <a:cubicBezTo>
                  <a:pt x="782320" y="335280"/>
                  <a:pt x="783569" y="352394"/>
                  <a:pt x="792480" y="365760"/>
                </a:cubicBezTo>
                <a:lnTo>
                  <a:pt x="822960" y="411480"/>
                </a:lnTo>
                <a:cubicBezTo>
                  <a:pt x="828040" y="419100"/>
                  <a:pt x="835304" y="425652"/>
                  <a:pt x="838200" y="434340"/>
                </a:cubicBezTo>
                <a:cubicBezTo>
                  <a:pt x="840740" y="441960"/>
                  <a:pt x="841919" y="450179"/>
                  <a:pt x="845820" y="457200"/>
                </a:cubicBezTo>
                <a:cubicBezTo>
                  <a:pt x="854715" y="473211"/>
                  <a:pt x="866140" y="487680"/>
                  <a:pt x="876300" y="502920"/>
                </a:cubicBezTo>
                <a:lnTo>
                  <a:pt x="891540" y="525780"/>
                </a:lnTo>
                <a:cubicBezTo>
                  <a:pt x="896620" y="533400"/>
                  <a:pt x="903884" y="539952"/>
                  <a:pt x="906780" y="548640"/>
                </a:cubicBezTo>
                <a:cubicBezTo>
                  <a:pt x="909320" y="556260"/>
                  <a:pt x="910808" y="564316"/>
                  <a:pt x="914400" y="571500"/>
                </a:cubicBezTo>
                <a:cubicBezTo>
                  <a:pt x="925009" y="592718"/>
                  <a:pt x="935648" y="600368"/>
                  <a:pt x="952500" y="617220"/>
                </a:cubicBezTo>
                <a:cubicBezTo>
                  <a:pt x="960137" y="640131"/>
                  <a:pt x="958947" y="643245"/>
                  <a:pt x="975360" y="662940"/>
                </a:cubicBezTo>
                <a:cubicBezTo>
                  <a:pt x="982259" y="671219"/>
                  <a:pt x="991604" y="677294"/>
                  <a:pt x="998220" y="685800"/>
                </a:cubicBezTo>
                <a:cubicBezTo>
                  <a:pt x="1009465" y="700258"/>
                  <a:pt x="1018540" y="716280"/>
                  <a:pt x="1028700" y="731520"/>
                </a:cubicBezTo>
                <a:lnTo>
                  <a:pt x="1043940" y="754380"/>
                </a:lnTo>
                <a:cubicBezTo>
                  <a:pt x="1049020" y="762000"/>
                  <a:pt x="1056284" y="768552"/>
                  <a:pt x="1059180" y="777240"/>
                </a:cubicBezTo>
                <a:cubicBezTo>
                  <a:pt x="1070208" y="810323"/>
                  <a:pt x="1061120" y="794420"/>
                  <a:pt x="1089660" y="822960"/>
                </a:cubicBezTo>
                <a:cubicBezTo>
                  <a:pt x="1094740" y="838200"/>
                  <a:pt x="1095989" y="855314"/>
                  <a:pt x="1104900" y="868680"/>
                </a:cubicBezTo>
                <a:cubicBezTo>
                  <a:pt x="1109980" y="876300"/>
                  <a:pt x="1116421" y="883171"/>
                  <a:pt x="1120140" y="891540"/>
                </a:cubicBezTo>
                <a:cubicBezTo>
                  <a:pt x="1126664" y="906220"/>
                  <a:pt x="1130300" y="922020"/>
                  <a:pt x="1135380" y="937260"/>
                </a:cubicBezTo>
                <a:lnTo>
                  <a:pt x="1143000" y="960120"/>
                </a:lnTo>
                <a:cubicBezTo>
                  <a:pt x="1145540" y="967740"/>
                  <a:pt x="1146165" y="976297"/>
                  <a:pt x="1150620" y="982980"/>
                </a:cubicBezTo>
                <a:cubicBezTo>
                  <a:pt x="1155700" y="990600"/>
                  <a:pt x="1162141" y="997471"/>
                  <a:pt x="1165860" y="1005840"/>
                </a:cubicBezTo>
                <a:cubicBezTo>
                  <a:pt x="1172384" y="1020520"/>
                  <a:pt x="1177204" y="1035975"/>
                  <a:pt x="1181100" y="1051560"/>
                </a:cubicBezTo>
                <a:lnTo>
                  <a:pt x="1196340" y="1112520"/>
                </a:lnTo>
                <a:cubicBezTo>
                  <a:pt x="1198880" y="1122680"/>
                  <a:pt x="1200648" y="1133065"/>
                  <a:pt x="1203960" y="1143000"/>
                </a:cubicBezTo>
                <a:lnTo>
                  <a:pt x="1211580" y="1165860"/>
                </a:lnTo>
                <a:cubicBezTo>
                  <a:pt x="1215244" y="1198840"/>
                  <a:pt x="1217722" y="1239180"/>
                  <a:pt x="1226820" y="1272540"/>
                </a:cubicBezTo>
                <a:cubicBezTo>
                  <a:pt x="1231047" y="1288038"/>
                  <a:pt x="1239419" y="1302414"/>
                  <a:pt x="1242060" y="1318260"/>
                </a:cubicBezTo>
                <a:cubicBezTo>
                  <a:pt x="1247209" y="1349155"/>
                  <a:pt x="1248775" y="1366042"/>
                  <a:pt x="1257300" y="1394460"/>
                </a:cubicBezTo>
                <a:lnTo>
                  <a:pt x="1280160" y="1463040"/>
                </a:lnTo>
                <a:lnTo>
                  <a:pt x="1287780" y="1485900"/>
                </a:lnTo>
                <a:cubicBezTo>
                  <a:pt x="1290320" y="1508760"/>
                  <a:pt x="1292360" y="1531681"/>
                  <a:pt x="1295400" y="1554480"/>
                </a:cubicBezTo>
                <a:cubicBezTo>
                  <a:pt x="1297442" y="1569795"/>
                  <a:pt x="1301215" y="1584856"/>
                  <a:pt x="1303020" y="1600200"/>
                </a:cubicBezTo>
                <a:cubicBezTo>
                  <a:pt x="1306298" y="1628063"/>
                  <a:pt x="1307703" y="1656119"/>
                  <a:pt x="1310640" y="1684020"/>
                </a:cubicBezTo>
                <a:cubicBezTo>
                  <a:pt x="1312784" y="1704386"/>
                  <a:pt x="1315720" y="1724660"/>
                  <a:pt x="1318260" y="1744980"/>
                </a:cubicBezTo>
                <a:cubicBezTo>
                  <a:pt x="1320800" y="1808480"/>
                  <a:pt x="1321653" y="1872070"/>
                  <a:pt x="1325880" y="1935480"/>
                </a:cubicBezTo>
                <a:cubicBezTo>
                  <a:pt x="1327296" y="1956716"/>
                  <a:pt x="1348820" y="2008568"/>
                  <a:pt x="1325880" y="2026920"/>
                </a:cubicBezTo>
                <a:cubicBezTo>
                  <a:pt x="1307919" y="2041288"/>
                  <a:pt x="1280160" y="2032000"/>
                  <a:pt x="1257300" y="2034540"/>
                </a:cubicBezTo>
                <a:lnTo>
                  <a:pt x="624840" y="2026920"/>
                </a:lnTo>
                <a:cubicBezTo>
                  <a:pt x="611921" y="2025997"/>
                  <a:pt x="618082" y="2001743"/>
                  <a:pt x="617220" y="1988820"/>
                </a:cubicBezTo>
                <a:cubicBezTo>
                  <a:pt x="602260" y="1764413"/>
                  <a:pt x="618942" y="1865436"/>
                  <a:pt x="601980" y="1729740"/>
                </a:cubicBezTo>
                <a:cubicBezTo>
                  <a:pt x="599752" y="1711918"/>
                  <a:pt x="597882" y="1694012"/>
                  <a:pt x="594360" y="1676400"/>
                </a:cubicBezTo>
                <a:cubicBezTo>
                  <a:pt x="573378" y="1571492"/>
                  <a:pt x="584035" y="1657462"/>
                  <a:pt x="571500" y="1569720"/>
                </a:cubicBezTo>
                <a:cubicBezTo>
                  <a:pt x="568604" y="1549448"/>
                  <a:pt x="566994" y="1529000"/>
                  <a:pt x="563880" y="1508760"/>
                </a:cubicBezTo>
                <a:cubicBezTo>
                  <a:pt x="561911" y="1495959"/>
                  <a:pt x="558389" y="1483435"/>
                  <a:pt x="556260" y="1470660"/>
                </a:cubicBezTo>
                <a:cubicBezTo>
                  <a:pt x="553307" y="1452944"/>
                  <a:pt x="552679" y="1434821"/>
                  <a:pt x="548640" y="1417320"/>
                </a:cubicBezTo>
                <a:cubicBezTo>
                  <a:pt x="545028" y="1401667"/>
                  <a:pt x="538480" y="1386840"/>
                  <a:pt x="533400" y="1371600"/>
                </a:cubicBezTo>
                <a:lnTo>
                  <a:pt x="518160" y="1325880"/>
                </a:lnTo>
                <a:lnTo>
                  <a:pt x="495300" y="1257300"/>
                </a:lnTo>
                <a:lnTo>
                  <a:pt x="487680" y="1234440"/>
                </a:lnTo>
                <a:cubicBezTo>
                  <a:pt x="485140" y="1226820"/>
                  <a:pt x="484515" y="1218263"/>
                  <a:pt x="480060" y="1211580"/>
                </a:cubicBezTo>
                <a:cubicBezTo>
                  <a:pt x="474980" y="1203960"/>
                  <a:pt x="468539" y="1197089"/>
                  <a:pt x="464820" y="1188720"/>
                </a:cubicBezTo>
                <a:lnTo>
                  <a:pt x="441960" y="1120140"/>
                </a:lnTo>
                <a:lnTo>
                  <a:pt x="434340" y="1097280"/>
                </a:lnTo>
                <a:cubicBezTo>
                  <a:pt x="431800" y="1089660"/>
                  <a:pt x="431175" y="1081103"/>
                  <a:pt x="426720" y="1074420"/>
                </a:cubicBezTo>
                <a:cubicBezTo>
                  <a:pt x="359064" y="972936"/>
                  <a:pt x="456440" y="1123344"/>
                  <a:pt x="403860" y="1028700"/>
                </a:cubicBezTo>
                <a:cubicBezTo>
                  <a:pt x="394965" y="1012689"/>
                  <a:pt x="379172" y="1000356"/>
                  <a:pt x="373380" y="982980"/>
                </a:cubicBezTo>
                <a:cubicBezTo>
                  <a:pt x="355510" y="929369"/>
                  <a:pt x="378768" y="995552"/>
                  <a:pt x="350520" y="929640"/>
                </a:cubicBezTo>
                <a:cubicBezTo>
                  <a:pt x="347356" y="922257"/>
                  <a:pt x="346801" y="913801"/>
                  <a:pt x="342900" y="906780"/>
                </a:cubicBezTo>
                <a:cubicBezTo>
                  <a:pt x="334005" y="890769"/>
                  <a:pt x="322580" y="876300"/>
                  <a:pt x="312420" y="861060"/>
                </a:cubicBezTo>
                <a:cubicBezTo>
                  <a:pt x="307340" y="853440"/>
                  <a:pt x="300076" y="846888"/>
                  <a:pt x="297180" y="838200"/>
                </a:cubicBezTo>
                <a:cubicBezTo>
                  <a:pt x="286152" y="805117"/>
                  <a:pt x="295240" y="821020"/>
                  <a:pt x="266700" y="792480"/>
                </a:cubicBezTo>
                <a:cubicBezTo>
                  <a:pt x="260502" y="773887"/>
                  <a:pt x="258612" y="761532"/>
                  <a:pt x="243840" y="746760"/>
                </a:cubicBezTo>
                <a:cubicBezTo>
                  <a:pt x="237364" y="740284"/>
                  <a:pt x="228600" y="736600"/>
                  <a:pt x="220980" y="731520"/>
                </a:cubicBezTo>
                <a:lnTo>
                  <a:pt x="190500" y="685800"/>
                </a:lnTo>
                <a:cubicBezTo>
                  <a:pt x="185420" y="678180"/>
                  <a:pt x="181736" y="669416"/>
                  <a:pt x="175260" y="662940"/>
                </a:cubicBezTo>
                <a:cubicBezTo>
                  <a:pt x="108474" y="596154"/>
                  <a:pt x="190204" y="680873"/>
                  <a:pt x="137160" y="617220"/>
                </a:cubicBezTo>
                <a:cubicBezTo>
                  <a:pt x="130261" y="608941"/>
                  <a:pt x="121199" y="602639"/>
                  <a:pt x="114300" y="594360"/>
                </a:cubicBezTo>
                <a:cubicBezTo>
                  <a:pt x="108437" y="587325"/>
                  <a:pt x="104923" y="578535"/>
                  <a:pt x="99060" y="571500"/>
                </a:cubicBezTo>
                <a:cubicBezTo>
                  <a:pt x="92161" y="563221"/>
                  <a:pt x="82816" y="557146"/>
                  <a:pt x="76200" y="548640"/>
                </a:cubicBezTo>
                <a:lnTo>
                  <a:pt x="30480" y="480060"/>
                </a:lnTo>
                <a:lnTo>
                  <a:pt x="0" y="441960"/>
                </a:ln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 name="Afrundet rektangel 33"/>
          <p:cNvSpPr/>
          <p:nvPr/>
        </p:nvSpPr>
        <p:spPr>
          <a:xfrm rot="1355180">
            <a:off x="6245703" y="638505"/>
            <a:ext cx="1589887" cy="4466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000" dirty="0" smtClean="0"/>
              <a:t>Traditioner</a:t>
            </a:r>
          </a:p>
          <a:p>
            <a:pPr algn="ctr"/>
            <a:endParaRPr lang="da-DK" sz="2000" dirty="0"/>
          </a:p>
        </p:txBody>
      </p:sp>
      <p:sp>
        <p:nvSpPr>
          <p:cNvPr id="35" name="Afrundet rektangel 34"/>
          <p:cNvSpPr/>
          <p:nvPr/>
        </p:nvSpPr>
        <p:spPr>
          <a:xfrm rot="3975341">
            <a:off x="2850844" y="4025403"/>
            <a:ext cx="1693874" cy="4748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000" dirty="0" smtClean="0"/>
              <a:t>Interesser</a:t>
            </a:r>
          </a:p>
          <a:p>
            <a:pPr algn="ctr"/>
            <a:endParaRPr lang="da-DK" sz="2000" dirty="0"/>
          </a:p>
        </p:txBody>
      </p:sp>
      <p:sp>
        <p:nvSpPr>
          <p:cNvPr id="36" name="Afrundet rektangel 35"/>
          <p:cNvSpPr/>
          <p:nvPr/>
        </p:nvSpPr>
        <p:spPr>
          <a:xfrm rot="17546925">
            <a:off x="7657969" y="3962940"/>
            <a:ext cx="1692182" cy="4466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000" dirty="0" smtClean="0"/>
              <a:t>Rejser</a:t>
            </a:r>
          </a:p>
          <a:p>
            <a:pPr algn="ctr"/>
            <a:endParaRPr lang="da-DK" sz="2000" dirty="0"/>
          </a:p>
        </p:txBody>
      </p:sp>
      <p:sp>
        <p:nvSpPr>
          <p:cNvPr id="68" name="Kombinationstegning 67">
            <a:hlinkClick r:id="rId15" action="ppaction://hlinksldjump"/>
          </p:cNvPr>
          <p:cNvSpPr/>
          <p:nvPr/>
        </p:nvSpPr>
        <p:spPr>
          <a:xfrm>
            <a:off x="4045433" y="4928895"/>
            <a:ext cx="1982848" cy="1309687"/>
          </a:xfrm>
          <a:custGeom>
            <a:avLst/>
            <a:gdLst>
              <a:gd name="connsiteX0" fmla="*/ 2024063 w 2044977"/>
              <a:gd name="connsiteY0" fmla="*/ 1309687 h 1309687"/>
              <a:gd name="connsiteX1" fmla="*/ 2024063 w 2044977"/>
              <a:gd name="connsiteY1" fmla="*/ 1309687 h 1309687"/>
              <a:gd name="connsiteX2" fmla="*/ 2019300 w 2044977"/>
              <a:gd name="connsiteY2" fmla="*/ 1204912 h 1309687"/>
              <a:gd name="connsiteX3" fmla="*/ 2014538 w 2044977"/>
              <a:gd name="connsiteY3" fmla="*/ 1171575 h 1309687"/>
              <a:gd name="connsiteX4" fmla="*/ 2019300 w 2044977"/>
              <a:gd name="connsiteY4" fmla="*/ 1066800 h 1309687"/>
              <a:gd name="connsiteX5" fmla="*/ 2028825 w 2044977"/>
              <a:gd name="connsiteY5" fmla="*/ 1000125 h 1309687"/>
              <a:gd name="connsiteX6" fmla="*/ 2033588 w 2044977"/>
              <a:gd name="connsiteY6" fmla="*/ 985837 h 1309687"/>
              <a:gd name="connsiteX7" fmla="*/ 2028825 w 2044977"/>
              <a:gd name="connsiteY7" fmla="*/ 666750 h 1309687"/>
              <a:gd name="connsiteX8" fmla="*/ 2024063 w 2044977"/>
              <a:gd name="connsiteY8" fmla="*/ 652462 h 1309687"/>
              <a:gd name="connsiteX9" fmla="*/ 1928813 w 2044977"/>
              <a:gd name="connsiteY9" fmla="*/ 638175 h 1309687"/>
              <a:gd name="connsiteX10" fmla="*/ 1905000 w 2044977"/>
              <a:gd name="connsiteY10" fmla="*/ 633412 h 1309687"/>
              <a:gd name="connsiteX11" fmla="*/ 1843088 w 2044977"/>
              <a:gd name="connsiteY11" fmla="*/ 623887 h 1309687"/>
              <a:gd name="connsiteX12" fmla="*/ 1814513 w 2044977"/>
              <a:gd name="connsiteY12" fmla="*/ 614362 h 1309687"/>
              <a:gd name="connsiteX13" fmla="*/ 1800225 w 2044977"/>
              <a:gd name="connsiteY13" fmla="*/ 609600 h 1309687"/>
              <a:gd name="connsiteX14" fmla="*/ 1776413 w 2044977"/>
              <a:gd name="connsiteY14" fmla="*/ 604837 h 1309687"/>
              <a:gd name="connsiteX15" fmla="*/ 1743075 w 2044977"/>
              <a:gd name="connsiteY15" fmla="*/ 595312 h 1309687"/>
              <a:gd name="connsiteX16" fmla="*/ 1657350 w 2044977"/>
              <a:gd name="connsiteY16" fmla="*/ 585787 h 1309687"/>
              <a:gd name="connsiteX17" fmla="*/ 1624013 w 2044977"/>
              <a:gd name="connsiteY17" fmla="*/ 581025 h 1309687"/>
              <a:gd name="connsiteX18" fmla="*/ 1585913 w 2044977"/>
              <a:gd name="connsiteY18" fmla="*/ 576262 h 1309687"/>
              <a:gd name="connsiteX19" fmla="*/ 1547813 w 2044977"/>
              <a:gd name="connsiteY19" fmla="*/ 566737 h 1309687"/>
              <a:gd name="connsiteX20" fmla="*/ 1519238 w 2044977"/>
              <a:gd name="connsiteY20" fmla="*/ 557212 h 1309687"/>
              <a:gd name="connsiteX21" fmla="*/ 1462088 w 2044977"/>
              <a:gd name="connsiteY21" fmla="*/ 547687 h 1309687"/>
              <a:gd name="connsiteX22" fmla="*/ 1447800 w 2044977"/>
              <a:gd name="connsiteY22" fmla="*/ 542925 h 1309687"/>
              <a:gd name="connsiteX23" fmla="*/ 1428750 w 2044977"/>
              <a:gd name="connsiteY23" fmla="*/ 538162 h 1309687"/>
              <a:gd name="connsiteX24" fmla="*/ 1400175 w 2044977"/>
              <a:gd name="connsiteY24" fmla="*/ 528637 h 1309687"/>
              <a:gd name="connsiteX25" fmla="*/ 1385888 w 2044977"/>
              <a:gd name="connsiteY25" fmla="*/ 523875 h 1309687"/>
              <a:gd name="connsiteX26" fmla="*/ 1366838 w 2044977"/>
              <a:gd name="connsiteY26" fmla="*/ 519112 h 1309687"/>
              <a:gd name="connsiteX27" fmla="*/ 1338263 w 2044977"/>
              <a:gd name="connsiteY27" fmla="*/ 509587 h 1309687"/>
              <a:gd name="connsiteX28" fmla="*/ 1290638 w 2044977"/>
              <a:gd name="connsiteY28" fmla="*/ 500062 h 1309687"/>
              <a:gd name="connsiteX29" fmla="*/ 1276350 w 2044977"/>
              <a:gd name="connsiteY29" fmla="*/ 490537 h 1309687"/>
              <a:gd name="connsiteX30" fmla="*/ 1228725 w 2044977"/>
              <a:gd name="connsiteY30" fmla="*/ 476250 h 1309687"/>
              <a:gd name="connsiteX31" fmla="*/ 1214438 w 2044977"/>
              <a:gd name="connsiteY31" fmla="*/ 471487 h 1309687"/>
              <a:gd name="connsiteX32" fmla="*/ 1195388 w 2044977"/>
              <a:gd name="connsiteY32" fmla="*/ 466725 h 1309687"/>
              <a:gd name="connsiteX33" fmla="*/ 1166813 w 2044977"/>
              <a:gd name="connsiteY33" fmla="*/ 457200 h 1309687"/>
              <a:gd name="connsiteX34" fmla="*/ 1133475 w 2044977"/>
              <a:gd name="connsiteY34" fmla="*/ 447675 h 1309687"/>
              <a:gd name="connsiteX35" fmla="*/ 1119188 w 2044977"/>
              <a:gd name="connsiteY35" fmla="*/ 438150 h 1309687"/>
              <a:gd name="connsiteX36" fmla="*/ 1104900 w 2044977"/>
              <a:gd name="connsiteY36" fmla="*/ 433387 h 1309687"/>
              <a:gd name="connsiteX37" fmla="*/ 1090613 w 2044977"/>
              <a:gd name="connsiteY37" fmla="*/ 419100 h 1309687"/>
              <a:gd name="connsiteX38" fmla="*/ 1076325 w 2044977"/>
              <a:gd name="connsiteY38" fmla="*/ 414337 h 1309687"/>
              <a:gd name="connsiteX39" fmla="*/ 1047750 w 2044977"/>
              <a:gd name="connsiteY39" fmla="*/ 400050 h 1309687"/>
              <a:gd name="connsiteX40" fmla="*/ 1019175 w 2044977"/>
              <a:gd name="connsiteY40" fmla="*/ 381000 h 1309687"/>
              <a:gd name="connsiteX41" fmla="*/ 990600 w 2044977"/>
              <a:gd name="connsiteY41" fmla="*/ 371475 h 1309687"/>
              <a:gd name="connsiteX42" fmla="*/ 962025 w 2044977"/>
              <a:gd name="connsiteY42" fmla="*/ 352425 h 1309687"/>
              <a:gd name="connsiteX43" fmla="*/ 933450 w 2044977"/>
              <a:gd name="connsiteY43" fmla="*/ 342900 h 1309687"/>
              <a:gd name="connsiteX44" fmla="*/ 900113 w 2044977"/>
              <a:gd name="connsiteY44" fmla="*/ 319087 h 1309687"/>
              <a:gd name="connsiteX45" fmla="*/ 871538 w 2044977"/>
              <a:gd name="connsiteY45" fmla="*/ 309562 h 1309687"/>
              <a:gd name="connsiteX46" fmla="*/ 838200 w 2044977"/>
              <a:gd name="connsiteY46" fmla="*/ 290512 h 1309687"/>
              <a:gd name="connsiteX47" fmla="*/ 809625 w 2044977"/>
              <a:gd name="connsiteY47" fmla="*/ 280987 h 1309687"/>
              <a:gd name="connsiteX48" fmla="*/ 766763 w 2044977"/>
              <a:gd name="connsiteY48" fmla="*/ 257175 h 1309687"/>
              <a:gd name="connsiteX49" fmla="*/ 752475 w 2044977"/>
              <a:gd name="connsiteY49" fmla="*/ 247650 h 1309687"/>
              <a:gd name="connsiteX50" fmla="*/ 738188 w 2044977"/>
              <a:gd name="connsiteY50" fmla="*/ 233362 h 1309687"/>
              <a:gd name="connsiteX51" fmla="*/ 723900 w 2044977"/>
              <a:gd name="connsiteY51" fmla="*/ 228600 h 1309687"/>
              <a:gd name="connsiteX52" fmla="*/ 695325 w 2044977"/>
              <a:gd name="connsiteY52" fmla="*/ 204787 h 1309687"/>
              <a:gd name="connsiteX53" fmla="*/ 666750 w 2044977"/>
              <a:gd name="connsiteY53" fmla="*/ 185737 h 1309687"/>
              <a:gd name="connsiteX54" fmla="*/ 652463 w 2044977"/>
              <a:gd name="connsiteY54" fmla="*/ 171450 h 1309687"/>
              <a:gd name="connsiteX55" fmla="*/ 609600 w 2044977"/>
              <a:gd name="connsiteY55" fmla="*/ 142875 h 1309687"/>
              <a:gd name="connsiteX56" fmla="*/ 595313 w 2044977"/>
              <a:gd name="connsiteY56" fmla="*/ 133350 h 1309687"/>
              <a:gd name="connsiteX57" fmla="*/ 566738 w 2044977"/>
              <a:gd name="connsiteY57" fmla="*/ 104775 h 1309687"/>
              <a:gd name="connsiteX58" fmla="*/ 547688 w 2044977"/>
              <a:gd name="connsiteY58" fmla="*/ 76200 h 1309687"/>
              <a:gd name="connsiteX59" fmla="*/ 538163 w 2044977"/>
              <a:gd name="connsiteY59" fmla="*/ 61912 h 1309687"/>
              <a:gd name="connsiteX60" fmla="*/ 523875 w 2044977"/>
              <a:gd name="connsiteY60" fmla="*/ 52387 h 1309687"/>
              <a:gd name="connsiteX61" fmla="*/ 500063 w 2044977"/>
              <a:gd name="connsiteY61" fmla="*/ 9525 h 1309687"/>
              <a:gd name="connsiteX62" fmla="*/ 485775 w 2044977"/>
              <a:gd name="connsiteY62" fmla="*/ 0 h 1309687"/>
              <a:gd name="connsiteX63" fmla="*/ 428625 w 2044977"/>
              <a:gd name="connsiteY63" fmla="*/ 28575 h 1309687"/>
              <a:gd name="connsiteX64" fmla="*/ 409575 w 2044977"/>
              <a:gd name="connsiteY64" fmla="*/ 38100 h 1309687"/>
              <a:gd name="connsiteX65" fmla="*/ 395288 w 2044977"/>
              <a:gd name="connsiteY65" fmla="*/ 52387 h 1309687"/>
              <a:gd name="connsiteX66" fmla="*/ 366713 w 2044977"/>
              <a:gd name="connsiteY66" fmla="*/ 71437 h 1309687"/>
              <a:gd name="connsiteX67" fmla="*/ 338138 w 2044977"/>
              <a:gd name="connsiteY67" fmla="*/ 95250 h 1309687"/>
              <a:gd name="connsiteX68" fmla="*/ 314325 w 2044977"/>
              <a:gd name="connsiteY68" fmla="*/ 123825 h 1309687"/>
              <a:gd name="connsiteX69" fmla="*/ 300038 w 2044977"/>
              <a:gd name="connsiteY69" fmla="*/ 133350 h 1309687"/>
              <a:gd name="connsiteX70" fmla="*/ 290513 w 2044977"/>
              <a:gd name="connsiteY70" fmla="*/ 147637 h 1309687"/>
              <a:gd name="connsiteX71" fmla="*/ 261938 w 2044977"/>
              <a:gd name="connsiteY71" fmla="*/ 166687 h 1309687"/>
              <a:gd name="connsiteX72" fmla="*/ 242888 w 2044977"/>
              <a:gd name="connsiteY72" fmla="*/ 195262 h 1309687"/>
              <a:gd name="connsiteX73" fmla="*/ 214313 w 2044977"/>
              <a:gd name="connsiteY73" fmla="*/ 223837 h 1309687"/>
              <a:gd name="connsiteX74" fmla="*/ 190500 w 2044977"/>
              <a:gd name="connsiteY74" fmla="*/ 252412 h 1309687"/>
              <a:gd name="connsiteX75" fmla="*/ 180975 w 2044977"/>
              <a:gd name="connsiteY75" fmla="*/ 266700 h 1309687"/>
              <a:gd name="connsiteX76" fmla="*/ 166688 w 2044977"/>
              <a:gd name="connsiteY76" fmla="*/ 280987 h 1309687"/>
              <a:gd name="connsiteX77" fmla="*/ 147638 w 2044977"/>
              <a:gd name="connsiteY77" fmla="*/ 309562 h 1309687"/>
              <a:gd name="connsiteX78" fmla="*/ 119063 w 2044977"/>
              <a:gd name="connsiteY78" fmla="*/ 352425 h 1309687"/>
              <a:gd name="connsiteX79" fmla="*/ 109538 w 2044977"/>
              <a:gd name="connsiteY79" fmla="*/ 366712 h 1309687"/>
              <a:gd name="connsiteX80" fmla="*/ 100013 w 2044977"/>
              <a:gd name="connsiteY80" fmla="*/ 381000 h 1309687"/>
              <a:gd name="connsiteX81" fmla="*/ 85725 w 2044977"/>
              <a:gd name="connsiteY81" fmla="*/ 395287 h 1309687"/>
              <a:gd name="connsiteX82" fmla="*/ 66675 w 2044977"/>
              <a:gd name="connsiteY82" fmla="*/ 423862 h 1309687"/>
              <a:gd name="connsiteX83" fmla="*/ 47625 w 2044977"/>
              <a:gd name="connsiteY83" fmla="*/ 452437 h 1309687"/>
              <a:gd name="connsiteX84" fmla="*/ 38100 w 2044977"/>
              <a:gd name="connsiteY84" fmla="*/ 466725 h 1309687"/>
              <a:gd name="connsiteX85" fmla="*/ 14288 w 2044977"/>
              <a:gd name="connsiteY85" fmla="*/ 495300 h 1309687"/>
              <a:gd name="connsiteX86" fmla="*/ 0 w 2044977"/>
              <a:gd name="connsiteY86" fmla="*/ 509587 h 1309687"/>
              <a:gd name="connsiteX87" fmla="*/ 19050 w 2044977"/>
              <a:gd name="connsiteY87" fmla="*/ 528637 h 1309687"/>
              <a:gd name="connsiteX88" fmla="*/ 47625 w 2044977"/>
              <a:gd name="connsiteY88" fmla="*/ 547687 h 1309687"/>
              <a:gd name="connsiteX89" fmla="*/ 61913 w 2044977"/>
              <a:gd name="connsiteY89" fmla="*/ 561975 h 1309687"/>
              <a:gd name="connsiteX90" fmla="*/ 80963 w 2044977"/>
              <a:gd name="connsiteY90" fmla="*/ 571500 h 1309687"/>
              <a:gd name="connsiteX91" fmla="*/ 95250 w 2044977"/>
              <a:gd name="connsiteY91" fmla="*/ 581025 h 1309687"/>
              <a:gd name="connsiteX92" fmla="*/ 114300 w 2044977"/>
              <a:gd name="connsiteY92" fmla="*/ 590550 h 1309687"/>
              <a:gd name="connsiteX93" fmla="*/ 147638 w 2044977"/>
              <a:gd name="connsiteY93" fmla="*/ 609600 h 1309687"/>
              <a:gd name="connsiteX94" fmla="*/ 157163 w 2044977"/>
              <a:gd name="connsiteY94" fmla="*/ 623887 h 1309687"/>
              <a:gd name="connsiteX95" fmla="*/ 185738 w 2044977"/>
              <a:gd name="connsiteY95" fmla="*/ 642937 h 1309687"/>
              <a:gd name="connsiteX96" fmla="*/ 214313 w 2044977"/>
              <a:gd name="connsiteY96" fmla="*/ 657225 h 1309687"/>
              <a:gd name="connsiteX97" fmla="*/ 233363 w 2044977"/>
              <a:gd name="connsiteY97" fmla="*/ 671512 h 1309687"/>
              <a:gd name="connsiteX98" fmla="*/ 247650 w 2044977"/>
              <a:gd name="connsiteY98" fmla="*/ 685800 h 1309687"/>
              <a:gd name="connsiteX99" fmla="*/ 261938 w 2044977"/>
              <a:gd name="connsiteY99" fmla="*/ 690562 h 1309687"/>
              <a:gd name="connsiteX100" fmla="*/ 304800 w 2044977"/>
              <a:gd name="connsiteY100" fmla="*/ 719137 h 1309687"/>
              <a:gd name="connsiteX101" fmla="*/ 333375 w 2044977"/>
              <a:gd name="connsiteY101" fmla="*/ 738187 h 1309687"/>
              <a:gd name="connsiteX102" fmla="*/ 390525 w 2044977"/>
              <a:gd name="connsiteY102" fmla="*/ 771525 h 1309687"/>
              <a:gd name="connsiteX103" fmla="*/ 414338 w 2044977"/>
              <a:gd name="connsiteY103" fmla="*/ 781050 h 1309687"/>
              <a:gd name="connsiteX104" fmla="*/ 433388 w 2044977"/>
              <a:gd name="connsiteY104" fmla="*/ 795337 h 1309687"/>
              <a:gd name="connsiteX105" fmla="*/ 461963 w 2044977"/>
              <a:gd name="connsiteY105" fmla="*/ 804862 h 1309687"/>
              <a:gd name="connsiteX106" fmla="*/ 500063 w 2044977"/>
              <a:gd name="connsiteY106" fmla="*/ 828675 h 1309687"/>
              <a:gd name="connsiteX107" fmla="*/ 528638 w 2044977"/>
              <a:gd name="connsiteY107" fmla="*/ 847725 h 1309687"/>
              <a:gd name="connsiteX108" fmla="*/ 566738 w 2044977"/>
              <a:gd name="connsiteY108" fmla="*/ 871537 h 1309687"/>
              <a:gd name="connsiteX109" fmla="*/ 614363 w 2044977"/>
              <a:gd name="connsiteY109" fmla="*/ 900112 h 1309687"/>
              <a:gd name="connsiteX110" fmla="*/ 652463 w 2044977"/>
              <a:gd name="connsiteY110" fmla="*/ 923925 h 1309687"/>
              <a:gd name="connsiteX111" fmla="*/ 681038 w 2044977"/>
              <a:gd name="connsiteY111" fmla="*/ 947737 h 1309687"/>
              <a:gd name="connsiteX112" fmla="*/ 695325 w 2044977"/>
              <a:gd name="connsiteY112" fmla="*/ 952500 h 1309687"/>
              <a:gd name="connsiteX113" fmla="*/ 714375 w 2044977"/>
              <a:gd name="connsiteY113" fmla="*/ 962025 h 1309687"/>
              <a:gd name="connsiteX114" fmla="*/ 747713 w 2044977"/>
              <a:gd name="connsiteY114" fmla="*/ 981075 h 1309687"/>
              <a:gd name="connsiteX115" fmla="*/ 762000 w 2044977"/>
              <a:gd name="connsiteY115" fmla="*/ 985837 h 1309687"/>
              <a:gd name="connsiteX116" fmla="*/ 800100 w 2044977"/>
              <a:gd name="connsiteY116" fmla="*/ 1004887 h 1309687"/>
              <a:gd name="connsiteX117" fmla="*/ 833438 w 2044977"/>
              <a:gd name="connsiteY117" fmla="*/ 1019175 h 1309687"/>
              <a:gd name="connsiteX118" fmla="*/ 862013 w 2044977"/>
              <a:gd name="connsiteY118" fmla="*/ 1038225 h 1309687"/>
              <a:gd name="connsiteX119" fmla="*/ 895350 w 2044977"/>
              <a:gd name="connsiteY119" fmla="*/ 1047750 h 1309687"/>
              <a:gd name="connsiteX120" fmla="*/ 914400 w 2044977"/>
              <a:gd name="connsiteY120" fmla="*/ 1057275 h 1309687"/>
              <a:gd name="connsiteX121" fmla="*/ 928688 w 2044977"/>
              <a:gd name="connsiteY121" fmla="*/ 1066800 h 1309687"/>
              <a:gd name="connsiteX122" fmla="*/ 957263 w 2044977"/>
              <a:gd name="connsiteY122" fmla="*/ 1076325 h 1309687"/>
              <a:gd name="connsiteX123" fmla="*/ 976313 w 2044977"/>
              <a:gd name="connsiteY123" fmla="*/ 1085850 h 1309687"/>
              <a:gd name="connsiteX124" fmla="*/ 990600 w 2044977"/>
              <a:gd name="connsiteY124" fmla="*/ 1095375 h 1309687"/>
              <a:gd name="connsiteX125" fmla="*/ 1057275 w 2044977"/>
              <a:gd name="connsiteY125" fmla="*/ 1119187 h 1309687"/>
              <a:gd name="connsiteX126" fmla="*/ 1071563 w 2044977"/>
              <a:gd name="connsiteY126" fmla="*/ 1123950 h 1309687"/>
              <a:gd name="connsiteX127" fmla="*/ 1109663 w 2044977"/>
              <a:gd name="connsiteY127" fmla="*/ 1143000 h 1309687"/>
              <a:gd name="connsiteX128" fmla="*/ 1152525 w 2044977"/>
              <a:gd name="connsiteY128" fmla="*/ 1157287 h 1309687"/>
              <a:gd name="connsiteX129" fmla="*/ 1166813 w 2044977"/>
              <a:gd name="connsiteY129" fmla="*/ 1162050 h 1309687"/>
              <a:gd name="connsiteX130" fmla="*/ 1200150 w 2044977"/>
              <a:gd name="connsiteY130" fmla="*/ 1171575 h 1309687"/>
              <a:gd name="connsiteX131" fmla="*/ 1214438 w 2044977"/>
              <a:gd name="connsiteY131" fmla="*/ 1181100 h 1309687"/>
              <a:gd name="connsiteX132" fmla="*/ 1243013 w 2044977"/>
              <a:gd name="connsiteY132" fmla="*/ 1190625 h 1309687"/>
              <a:gd name="connsiteX133" fmla="*/ 1257300 w 2044977"/>
              <a:gd name="connsiteY133" fmla="*/ 1195387 h 1309687"/>
              <a:gd name="connsiteX134" fmla="*/ 1323975 w 2044977"/>
              <a:gd name="connsiteY134" fmla="*/ 1223962 h 1309687"/>
              <a:gd name="connsiteX135" fmla="*/ 1343025 w 2044977"/>
              <a:gd name="connsiteY135" fmla="*/ 1233487 h 1309687"/>
              <a:gd name="connsiteX136" fmla="*/ 1371600 w 2044977"/>
              <a:gd name="connsiteY136" fmla="*/ 1243012 h 1309687"/>
              <a:gd name="connsiteX137" fmla="*/ 1400175 w 2044977"/>
              <a:gd name="connsiteY137" fmla="*/ 1252537 h 1309687"/>
              <a:gd name="connsiteX138" fmla="*/ 1443038 w 2044977"/>
              <a:gd name="connsiteY138" fmla="*/ 1262062 h 1309687"/>
              <a:gd name="connsiteX139" fmla="*/ 1462088 w 2044977"/>
              <a:gd name="connsiteY139" fmla="*/ 1266825 h 1309687"/>
              <a:gd name="connsiteX140" fmla="*/ 1485900 w 2044977"/>
              <a:gd name="connsiteY140" fmla="*/ 1271587 h 1309687"/>
              <a:gd name="connsiteX141" fmla="*/ 1514475 w 2044977"/>
              <a:gd name="connsiteY141" fmla="*/ 1281112 h 1309687"/>
              <a:gd name="connsiteX142" fmla="*/ 1533525 w 2044977"/>
              <a:gd name="connsiteY142" fmla="*/ 1285875 h 1309687"/>
              <a:gd name="connsiteX143" fmla="*/ 1562100 w 2044977"/>
              <a:gd name="connsiteY143" fmla="*/ 1295400 h 1309687"/>
              <a:gd name="connsiteX144" fmla="*/ 1662113 w 2044977"/>
              <a:gd name="connsiteY144" fmla="*/ 1309687 h 1309687"/>
              <a:gd name="connsiteX145" fmla="*/ 1862138 w 2044977"/>
              <a:gd name="connsiteY145" fmla="*/ 1304925 h 1309687"/>
              <a:gd name="connsiteX146" fmla="*/ 1933575 w 2044977"/>
              <a:gd name="connsiteY146" fmla="*/ 1295400 h 1309687"/>
              <a:gd name="connsiteX147" fmla="*/ 2019300 w 2044977"/>
              <a:gd name="connsiteY147" fmla="*/ 1300162 h 1309687"/>
              <a:gd name="connsiteX148" fmla="*/ 2024063 w 2044977"/>
              <a:gd name="connsiteY148" fmla="*/ 1309687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2044977" h="1309687">
                <a:moveTo>
                  <a:pt x="2024063" y="1309687"/>
                </a:moveTo>
                <a:lnTo>
                  <a:pt x="2024063" y="1309687"/>
                </a:lnTo>
                <a:cubicBezTo>
                  <a:pt x="2022475" y="1274762"/>
                  <a:pt x="2021705" y="1239790"/>
                  <a:pt x="2019300" y="1204912"/>
                </a:cubicBezTo>
                <a:cubicBezTo>
                  <a:pt x="2018528" y="1193713"/>
                  <a:pt x="2014538" y="1182800"/>
                  <a:pt x="2014538" y="1171575"/>
                </a:cubicBezTo>
                <a:cubicBezTo>
                  <a:pt x="2014538" y="1136614"/>
                  <a:pt x="2017049" y="1101689"/>
                  <a:pt x="2019300" y="1066800"/>
                </a:cubicBezTo>
                <a:cubicBezTo>
                  <a:pt x="2020588" y="1046838"/>
                  <a:pt x="2023704" y="1020609"/>
                  <a:pt x="2028825" y="1000125"/>
                </a:cubicBezTo>
                <a:cubicBezTo>
                  <a:pt x="2030043" y="995255"/>
                  <a:pt x="2032000" y="990600"/>
                  <a:pt x="2033588" y="985837"/>
                </a:cubicBezTo>
                <a:cubicBezTo>
                  <a:pt x="2032000" y="879475"/>
                  <a:pt x="2031863" y="773081"/>
                  <a:pt x="2028825" y="666750"/>
                </a:cubicBezTo>
                <a:cubicBezTo>
                  <a:pt x="2028682" y="661732"/>
                  <a:pt x="2028148" y="655380"/>
                  <a:pt x="2024063" y="652462"/>
                </a:cubicBezTo>
                <a:cubicBezTo>
                  <a:pt x="2003810" y="637995"/>
                  <a:pt x="1940124" y="638983"/>
                  <a:pt x="1928813" y="638175"/>
                </a:cubicBezTo>
                <a:cubicBezTo>
                  <a:pt x="1920875" y="636587"/>
                  <a:pt x="1913001" y="634643"/>
                  <a:pt x="1905000" y="633412"/>
                </a:cubicBezTo>
                <a:cubicBezTo>
                  <a:pt x="1882834" y="630002"/>
                  <a:pt x="1864293" y="629670"/>
                  <a:pt x="1843088" y="623887"/>
                </a:cubicBezTo>
                <a:cubicBezTo>
                  <a:pt x="1833402" y="621245"/>
                  <a:pt x="1824038" y="617537"/>
                  <a:pt x="1814513" y="614362"/>
                </a:cubicBezTo>
                <a:cubicBezTo>
                  <a:pt x="1809750" y="612775"/>
                  <a:pt x="1805148" y="610585"/>
                  <a:pt x="1800225" y="609600"/>
                </a:cubicBezTo>
                <a:cubicBezTo>
                  <a:pt x="1792288" y="608012"/>
                  <a:pt x="1784266" y="606800"/>
                  <a:pt x="1776413" y="604837"/>
                </a:cubicBezTo>
                <a:cubicBezTo>
                  <a:pt x="1753781" y="599179"/>
                  <a:pt x="1769778" y="599762"/>
                  <a:pt x="1743075" y="595312"/>
                </a:cubicBezTo>
                <a:cubicBezTo>
                  <a:pt x="1717578" y="591062"/>
                  <a:pt x="1682266" y="588718"/>
                  <a:pt x="1657350" y="585787"/>
                </a:cubicBezTo>
                <a:cubicBezTo>
                  <a:pt x="1646202" y="584475"/>
                  <a:pt x="1635140" y="582509"/>
                  <a:pt x="1624013" y="581025"/>
                </a:cubicBezTo>
                <a:lnTo>
                  <a:pt x="1585913" y="576262"/>
                </a:lnTo>
                <a:cubicBezTo>
                  <a:pt x="1542543" y="561807"/>
                  <a:pt x="1611057" y="583986"/>
                  <a:pt x="1547813" y="566737"/>
                </a:cubicBezTo>
                <a:cubicBezTo>
                  <a:pt x="1538127" y="564095"/>
                  <a:pt x="1529177" y="558632"/>
                  <a:pt x="1519238" y="557212"/>
                </a:cubicBezTo>
                <a:cubicBezTo>
                  <a:pt x="1500406" y="554522"/>
                  <a:pt x="1480669" y="552332"/>
                  <a:pt x="1462088" y="547687"/>
                </a:cubicBezTo>
                <a:cubicBezTo>
                  <a:pt x="1457218" y="546469"/>
                  <a:pt x="1452627" y="544304"/>
                  <a:pt x="1447800" y="542925"/>
                </a:cubicBezTo>
                <a:cubicBezTo>
                  <a:pt x="1441506" y="541127"/>
                  <a:pt x="1435019" y="540043"/>
                  <a:pt x="1428750" y="538162"/>
                </a:cubicBezTo>
                <a:cubicBezTo>
                  <a:pt x="1419133" y="535277"/>
                  <a:pt x="1409700" y="531812"/>
                  <a:pt x="1400175" y="528637"/>
                </a:cubicBezTo>
                <a:cubicBezTo>
                  <a:pt x="1395413" y="527050"/>
                  <a:pt x="1390758" y="525093"/>
                  <a:pt x="1385888" y="523875"/>
                </a:cubicBezTo>
                <a:cubicBezTo>
                  <a:pt x="1379538" y="522287"/>
                  <a:pt x="1373107" y="520993"/>
                  <a:pt x="1366838" y="519112"/>
                </a:cubicBezTo>
                <a:cubicBezTo>
                  <a:pt x="1357221" y="516227"/>
                  <a:pt x="1348108" y="511556"/>
                  <a:pt x="1338263" y="509587"/>
                </a:cubicBezTo>
                <a:lnTo>
                  <a:pt x="1290638" y="500062"/>
                </a:lnTo>
                <a:cubicBezTo>
                  <a:pt x="1285875" y="496887"/>
                  <a:pt x="1281581" y="492862"/>
                  <a:pt x="1276350" y="490537"/>
                </a:cubicBezTo>
                <a:cubicBezTo>
                  <a:pt x="1255969" y="481479"/>
                  <a:pt x="1248125" y="481793"/>
                  <a:pt x="1228725" y="476250"/>
                </a:cubicBezTo>
                <a:cubicBezTo>
                  <a:pt x="1223898" y="474871"/>
                  <a:pt x="1219265" y="472866"/>
                  <a:pt x="1214438" y="471487"/>
                </a:cubicBezTo>
                <a:cubicBezTo>
                  <a:pt x="1208144" y="469689"/>
                  <a:pt x="1201657" y="468606"/>
                  <a:pt x="1195388" y="466725"/>
                </a:cubicBezTo>
                <a:cubicBezTo>
                  <a:pt x="1185771" y="463840"/>
                  <a:pt x="1176553" y="459635"/>
                  <a:pt x="1166813" y="457200"/>
                </a:cubicBezTo>
                <a:cubicBezTo>
                  <a:pt x="1142893" y="451219"/>
                  <a:pt x="1153973" y="454507"/>
                  <a:pt x="1133475" y="447675"/>
                </a:cubicBezTo>
                <a:cubicBezTo>
                  <a:pt x="1128713" y="444500"/>
                  <a:pt x="1124307" y="440710"/>
                  <a:pt x="1119188" y="438150"/>
                </a:cubicBezTo>
                <a:cubicBezTo>
                  <a:pt x="1114698" y="435905"/>
                  <a:pt x="1109077" y="436172"/>
                  <a:pt x="1104900" y="433387"/>
                </a:cubicBezTo>
                <a:cubicBezTo>
                  <a:pt x="1099296" y="429651"/>
                  <a:pt x="1096217" y="422836"/>
                  <a:pt x="1090613" y="419100"/>
                </a:cubicBezTo>
                <a:cubicBezTo>
                  <a:pt x="1086436" y="416315"/>
                  <a:pt x="1080815" y="416582"/>
                  <a:pt x="1076325" y="414337"/>
                </a:cubicBezTo>
                <a:cubicBezTo>
                  <a:pt x="1039403" y="395876"/>
                  <a:pt x="1083657" y="412017"/>
                  <a:pt x="1047750" y="400050"/>
                </a:cubicBezTo>
                <a:cubicBezTo>
                  <a:pt x="1038225" y="393700"/>
                  <a:pt x="1030035" y="384620"/>
                  <a:pt x="1019175" y="381000"/>
                </a:cubicBezTo>
                <a:lnTo>
                  <a:pt x="990600" y="371475"/>
                </a:lnTo>
                <a:cubicBezTo>
                  <a:pt x="981075" y="365125"/>
                  <a:pt x="972885" y="356045"/>
                  <a:pt x="962025" y="352425"/>
                </a:cubicBezTo>
                <a:lnTo>
                  <a:pt x="933450" y="342900"/>
                </a:lnTo>
                <a:cubicBezTo>
                  <a:pt x="930892" y="340982"/>
                  <a:pt x="905810" y="321619"/>
                  <a:pt x="900113" y="319087"/>
                </a:cubicBezTo>
                <a:cubicBezTo>
                  <a:pt x="890938" y="315009"/>
                  <a:pt x="879892" y="315131"/>
                  <a:pt x="871538" y="309562"/>
                </a:cubicBezTo>
                <a:cubicBezTo>
                  <a:pt x="858651" y="300971"/>
                  <a:pt x="853305" y="296554"/>
                  <a:pt x="838200" y="290512"/>
                </a:cubicBezTo>
                <a:cubicBezTo>
                  <a:pt x="828878" y="286783"/>
                  <a:pt x="817979" y="286556"/>
                  <a:pt x="809625" y="280987"/>
                </a:cubicBezTo>
                <a:cubicBezTo>
                  <a:pt x="776873" y="259152"/>
                  <a:pt x="791910" y="265557"/>
                  <a:pt x="766763" y="257175"/>
                </a:cubicBezTo>
                <a:cubicBezTo>
                  <a:pt x="762000" y="254000"/>
                  <a:pt x="756872" y="251314"/>
                  <a:pt x="752475" y="247650"/>
                </a:cubicBezTo>
                <a:cubicBezTo>
                  <a:pt x="747301" y="243338"/>
                  <a:pt x="743792" y="237098"/>
                  <a:pt x="738188" y="233362"/>
                </a:cubicBezTo>
                <a:cubicBezTo>
                  <a:pt x="734011" y="230577"/>
                  <a:pt x="728663" y="230187"/>
                  <a:pt x="723900" y="228600"/>
                </a:cubicBezTo>
                <a:cubicBezTo>
                  <a:pt x="672841" y="194560"/>
                  <a:pt x="750337" y="247574"/>
                  <a:pt x="695325" y="204787"/>
                </a:cubicBezTo>
                <a:cubicBezTo>
                  <a:pt x="686289" y="197759"/>
                  <a:pt x="674845" y="193832"/>
                  <a:pt x="666750" y="185737"/>
                </a:cubicBezTo>
                <a:cubicBezTo>
                  <a:pt x="661988" y="180975"/>
                  <a:pt x="657779" y="175585"/>
                  <a:pt x="652463" y="171450"/>
                </a:cubicBezTo>
                <a:cubicBezTo>
                  <a:pt x="652453" y="171442"/>
                  <a:pt x="616749" y="147641"/>
                  <a:pt x="609600" y="142875"/>
                </a:cubicBezTo>
                <a:cubicBezTo>
                  <a:pt x="604838" y="139700"/>
                  <a:pt x="599360" y="137397"/>
                  <a:pt x="595313" y="133350"/>
                </a:cubicBezTo>
                <a:cubicBezTo>
                  <a:pt x="585788" y="123825"/>
                  <a:pt x="574210" y="115983"/>
                  <a:pt x="566738" y="104775"/>
                </a:cubicBezTo>
                <a:lnTo>
                  <a:pt x="547688" y="76200"/>
                </a:lnTo>
                <a:cubicBezTo>
                  <a:pt x="544513" y="71437"/>
                  <a:pt x="542926" y="65087"/>
                  <a:pt x="538163" y="61912"/>
                </a:cubicBezTo>
                <a:lnTo>
                  <a:pt x="523875" y="52387"/>
                </a:lnTo>
                <a:cubicBezTo>
                  <a:pt x="518912" y="37498"/>
                  <a:pt x="514100" y="18883"/>
                  <a:pt x="500063" y="9525"/>
                </a:cubicBezTo>
                <a:lnTo>
                  <a:pt x="485775" y="0"/>
                </a:lnTo>
                <a:cubicBezTo>
                  <a:pt x="413951" y="23941"/>
                  <a:pt x="502483" y="-8354"/>
                  <a:pt x="428625" y="28575"/>
                </a:cubicBezTo>
                <a:cubicBezTo>
                  <a:pt x="422275" y="31750"/>
                  <a:pt x="415352" y="33974"/>
                  <a:pt x="409575" y="38100"/>
                </a:cubicBezTo>
                <a:cubicBezTo>
                  <a:pt x="404095" y="42015"/>
                  <a:pt x="400604" y="48252"/>
                  <a:pt x="395288" y="52387"/>
                </a:cubicBezTo>
                <a:cubicBezTo>
                  <a:pt x="386252" y="59415"/>
                  <a:pt x="374808" y="63342"/>
                  <a:pt x="366713" y="71437"/>
                </a:cubicBezTo>
                <a:cubicBezTo>
                  <a:pt x="324979" y="113171"/>
                  <a:pt x="377913" y="62105"/>
                  <a:pt x="338138" y="95250"/>
                </a:cubicBezTo>
                <a:cubicBezTo>
                  <a:pt x="291330" y="134256"/>
                  <a:pt x="351783" y="86365"/>
                  <a:pt x="314325" y="123825"/>
                </a:cubicBezTo>
                <a:cubicBezTo>
                  <a:pt x="310278" y="127872"/>
                  <a:pt x="304800" y="130175"/>
                  <a:pt x="300038" y="133350"/>
                </a:cubicBezTo>
                <a:cubicBezTo>
                  <a:pt x="296863" y="138112"/>
                  <a:pt x="294821" y="143868"/>
                  <a:pt x="290513" y="147637"/>
                </a:cubicBezTo>
                <a:cubicBezTo>
                  <a:pt x="281898" y="155175"/>
                  <a:pt x="261938" y="166687"/>
                  <a:pt x="261938" y="166687"/>
                </a:cubicBezTo>
                <a:cubicBezTo>
                  <a:pt x="255588" y="176212"/>
                  <a:pt x="250983" y="187167"/>
                  <a:pt x="242888" y="195262"/>
                </a:cubicBezTo>
                <a:cubicBezTo>
                  <a:pt x="233363" y="204787"/>
                  <a:pt x="221785" y="212629"/>
                  <a:pt x="214313" y="223837"/>
                </a:cubicBezTo>
                <a:cubicBezTo>
                  <a:pt x="190664" y="259312"/>
                  <a:pt x="221059" y="215742"/>
                  <a:pt x="190500" y="252412"/>
                </a:cubicBezTo>
                <a:cubicBezTo>
                  <a:pt x="186836" y="256809"/>
                  <a:pt x="184639" y="262303"/>
                  <a:pt x="180975" y="266700"/>
                </a:cubicBezTo>
                <a:cubicBezTo>
                  <a:pt x="176663" y="271874"/>
                  <a:pt x="170823" y="275671"/>
                  <a:pt x="166688" y="280987"/>
                </a:cubicBezTo>
                <a:cubicBezTo>
                  <a:pt x="159660" y="290023"/>
                  <a:pt x="153988" y="300037"/>
                  <a:pt x="147638" y="309562"/>
                </a:cubicBezTo>
                <a:lnTo>
                  <a:pt x="119063" y="352425"/>
                </a:lnTo>
                <a:lnTo>
                  <a:pt x="109538" y="366712"/>
                </a:lnTo>
                <a:cubicBezTo>
                  <a:pt x="106363" y="371475"/>
                  <a:pt x="104061" y="376953"/>
                  <a:pt x="100013" y="381000"/>
                </a:cubicBezTo>
                <a:cubicBezTo>
                  <a:pt x="95250" y="385762"/>
                  <a:pt x="89860" y="389971"/>
                  <a:pt x="85725" y="395287"/>
                </a:cubicBezTo>
                <a:cubicBezTo>
                  <a:pt x="78697" y="404323"/>
                  <a:pt x="73025" y="414337"/>
                  <a:pt x="66675" y="423862"/>
                </a:cubicBezTo>
                <a:lnTo>
                  <a:pt x="47625" y="452437"/>
                </a:lnTo>
                <a:cubicBezTo>
                  <a:pt x="44450" y="457200"/>
                  <a:pt x="42147" y="462678"/>
                  <a:pt x="38100" y="466725"/>
                </a:cubicBezTo>
                <a:cubicBezTo>
                  <a:pt x="-3648" y="508473"/>
                  <a:pt x="47448" y="455509"/>
                  <a:pt x="14288" y="495300"/>
                </a:cubicBezTo>
                <a:cubicBezTo>
                  <a:pt x="9976" y="500474"/>
                  <a:pt x="4763" y="504825"/>
                  <a:pt x="0" y="509587"/>
                </a:cubicBezTo>
                <a:cubicBezTo>
                  <a:pt x="6350" y="515937"/>
                  <a:pt x="12038" y="523027"/>
                  <a:pt x="19050" y="528637"/>
                </a:cubicBezTo>
                <a:cubicBezTo>
                  <a:pt x="27989" y="535788"/>
                  <a:pt x="39530" y="539592"/>
                  <a:pt x="47625" y="547687"/>
                </a:cubicBezTo>
                <a:cubicBezTo>
                  <a:pt x="52388" y="552450"/>
                  <a:pt x="56432" y="558060"/>
                  <a:pt x="61913" y="561975"/>
                </a:cubicBezTo>
                <a:cubicBezTo>
                  <a:pt x="67690" y="566102"/>
                  <a:pt x="74799" y="567978"/>
                  <a:pt x="80963" y="571500"/>
                </a:cubicBezTo>
                <a:cubicBezTo>
                  <a:pt x="85933" y="574340"/>
                  <a:pt x="90280" y="578185"/>
                  <a:pt x="95250" y="581025"/>
                </a:cubicBezTo>
                <a:cubicBezTo>
                  <a:pt x="101414" y="584547"/>
                  <a:pt x="108136" y="587028"/>
                  <a:pt x="114300" y="590550"/>
                </a:cubicBezTo>
                <a:cubicBezTo>
                  <a:pt x="161421" y="617476"/>
                  <a:pt x="90072" y="580817"/>
                  <a:pt x="147638" y="609600"/>
                </a:cubicBezTo>
                <a:cubicBezTo>
                  <a:pt x="150813" y="614362"/>
                  <a:pt x="152855" y="620118"/>
                  <a:pt x="157163" y="623887"/>
                </a:cubicBezTo>
                <a:cubicBezTo>
                  <a:pt x="165778" y="631425"/>
                  <a:pt x="176213" y="636587"/>
                  <a:pt x="185738" y="642937"/>
                </a:cubicBezTo>
                <a:cubicBezTo>
                  <a:pt x="204203" y="655247"/>
                  <a:pt x="194594" y="650652"/>
                  <a:pt x="214313" y="657225"/>
                </a:cubicBezTo>
                <a:cubicBezTo>
                  <a:pt x="220663" y="661987"/>
                  <a:pt x="227337" y="666346"/>
                  <a:pt x="233363" y="671512"/>
                </a:cubicBezTo>
                <a:cubicBezTo>
                  <a:pt x="238477" y="675895"/>
                  <a:pt x="242046" y="682064"/>
                  <a:pt x="247650" y="685800"/>
                </a:cubicBezTo>
                <a:cubicBezTo>
                  <a:pt x="251827" y="688585"/>
                  <a:pt x="257175" y="688975"/>
                  <a:pt x="261938" y="690562"/>
                </a:cubicBezTo>
                <a:lnTo>
                  <a:pt x="304800" y="719137"/>
                </a:lnTo>
                <a:cubicBezTo>
                  <a:pt x="304811" y="719144"/>
                  <a:pt x="333364" y="738179"/>
                  <a:pt x="333375" y="738187"/>
                </a:cubicBezTo>
                <a:cubicBezTo>
                  <a:pt x="356565" y="755580"/>
                  <a:pt x="358239" y="758611"/>
                  <a:pt x="390525" y="771525"/>
                </a:cubicBezTo>
                <a:cubicBezTo>
                  <a:pt x="398463" y="774700"/>
                  <a:pt x="406865" y="776898"/>
                  <a:pt x="414338" y="781050"/>
                </a:cubicBezTo>
                <a:cubicBezTo>
                  <a:pt x="421277" y="784905"/>
                  <a:pt x="426289" y="791787"/>
                  <a:pt x="433388" y="795337"/>
                </a:cubicBezTo>
                <a:cubicBezTo>
                  <a:pt x="442368" y="799827"/>
                  <a:pt x="461963" y="804862"/>
                  <a:pt x="461963" y="804862"/>
                </a:cubicBezTo>
                <a:cubicBezTo>
                  <a:pt x="533739" y="862284"/>
                  <a:pt x="454379" y="803295"/>
                  <a:pt x="500063" y="828675"/>
                </a:cubicBezTo>
                <a:cubicBezTo>
                  <a:pt x="510070" y="834234"/>
                  <a:pt x="519113" y="841375"/>
                  <a:pt x="528638" y="847725"/>
                </a:cubicBezTo>
                <a:cubicBezTo>
                  <a:pt x="571943" y="876595"/>
                  <a:pt x="503543" y="831323"/>
                  <a:pt x="566738" y="871537"/>
                </a:cubicBezTo>
                <a:cubicBezTo>
                  <a:pt x="608888" y="898359"/>
                  <a:pt x="580319" y="883090"/>
                  <a:pt x="614363" y="900112"/>
                </a:cubicBezTo>
                <a:cubicBezTo>
                  <a:pt x="650087" y="935839"/>
                  <a:pt x="602858" y="892359"/>
                  <a:pt x="652463" y="923925"/>
                </a:cubicBezTo>
                <a:cubicBezTo>
                  <a:pt x="662923" y="930581"/>
                  <a:pt x="670722" y="940859"/>
                  <a:pt x="681038" y="947737"/>
                </a:cubicBezTo>
                <a:cubicBezTo>
                  <a:pt x="685215" y="950522"/>
                  <a:pt x="690711" y="950522"/>
                  <a:pt x="695325" y="952500"/>
                </a:cubicBezTo>
                <a:cubicBezTo>
                  <a:pt x="701850" y="955297"/>
                  <a:pt x="708142" y="958625"/>
                  <a:pt x="714375" y="962025"/>
                </a:cubicBezTo>
                <a:cubicBezTo>
                  <a:pt x="725611" y="968154"/>
                  <a:pt x="736265" y="975351"/>
                  <a:pt x="747713" y="981075"/>
                </a:cubicBezTo>
                <a:cubicBezTo>
                  <a:pt x="752203" y="983320"/>
                  <a:pt x="757510" y="983592"/>
                  <a:pt x="762000" y="985837"/>
                </a:cubicBezTo>
                <a:cubicBezTo>
                  <a:pt x="806987" y="1008331"/>
                  <a:pt x="767883" y="994149"/>
                  <a:pt x="800100" y="1004887"/>
                </a:cubicBezTo>
                <a:cubicBezTo>
                  <a:pt x="852111" y="1039560"/>
                  <a:pt x="771925" y="988418"/>
                  <a:pt x="833438" y="1019175"/>
                </a:cubicBezTo>
                <a:cubicBezTo>
                  <a:pt x="843677" y="1024295"/>
                  <a:pt x="850907" y="1035449"/>
                  <a:pt x="862013" y="1038225"/>
                </a:cubicBezTo>
                <a:cubicBezTo>
                  <a:pt x="871688" y="1040643"/>
                  <a:pt x="885779" y="1043648"/>
                  <a:pt x="895350" y="1047750"/>
                </a:cubicBezTo>
                <a:cubicBezTo>
                  <a:pt x="901875" y="1050547"/>
                  <a:pt x="908236" y="1053753"/>
                  <a:pt x="914400" y="1057275"/>
                </a:cubicBezTo>
                <a:cubicBezTo>
                  <a:pt x="919370" y="1060115"/>
                  <a:pt x="923457" y="1064475"/>
                  <a:pt x="928688" y="1066800"/>
                </a:cubicBezTo>
                <a:cubicBezTo>
                  <a:pt x="937863" y="1070878"/>
                  <a:pt x="948283" y="1071835"/>
                  <a:pt x="957263" y="1076325"/>
                </a:cubicBezTo>
                <a:cubicBezTo>
                  <a:pt x="963613" y="1079500"/>
                  <a:pt x="970149" y="1082328"/>
                  <a:pt x="976313" y="1085850"/>
                </a:cubicBezTo>
                <a:cubicBezTo>
                  <a:pt x="981283" y="1088690"/>
                  <a:pt x="985389" y="1093007"/>
                  <a:pt x="990600" y="1095375"/>
                </a:cubicBezTo>
                <a:cubicBezTo>
                  <a:pt x="1006926" y="1102796"/>
                  <a:pt x="1038910" y="1113065"/>
                  <a:pt x="1057275" y="1119187"/>
                </a:cubicBezTo>
                <a:cubicBezTo>
                  <a:pt x="1062038" y="1120775"/>
                  <a:pt x="1067073" y="1121705"/>
                  <a:pt x="1071563" y="1123950"/>
                </a:cubicBezTo>
                <a:cubicBezTo>
                  <a:pt x="1084263" y="1130300"/>
                  <a:pt x="1096193" y="1138510"/>
                  <a:pt x="1109663" y="1143000"/>
                </a:cubicBezTo>
                <a:lnTo>
                  <a:pt x="1152525" y="1157287"/>
                </a:lnTo>
                <a:cubicBezTo>
                  <a:pt x="1157288" y="1158875"/>
                  <a:pt x="1161943" y="1160833"/>
                  <a:pt x="1166813" y="1162050"/>
                </a:cubicBezTo>
                <a:cubicBezTo>
                  <a:pt x="1172923" y="1163577"/>
                  <a:pt x="1193313" y="1168156"/>
                  <a:pt x="1200150" y="1171575"/>
                </a:cubicBezTo>
                <a:cubicBezTo>
                  <a:pt x="1205270" y="1174135"/>
                  <a:pt x="1209207" y="1178775"/>
                  <a:pt x="1214438" y="1181100"/>
                </a:cubicBezTo>
                <a:cubicBezTo>
                  <a:pt x="1223613" y="1185178"/>
                  <a:pt x="1233488" y="1187450"/>
                  <a:pt x="1243013" y="1190625"/>
                </a:cubicBezTo>
                <a:cubicBezTo>
                  <a:pt x="1247775" y="1192212"/>
                  <a:pt x="1252810" y="1193142"/>
                  <a:pt x="1257300" y="1195387"/>
                </a:cubicBezTo>
                <a:cubicBezTo>
                  <a:pt x="1344021" y="1238748"/>
                  <a:pt x="1253899" y="1195932"/>
                  <a:pt x="1323975" y="1223962"/>
                </a:cubicBezTo>
                <a:cubicBezTo>
                  <a:pt x="1330567" y="1226599"/>
                  <a:pt x="1336433" y="1230850"/>
                  <a:pt x="1343025" y="1233487"/>
                </a:cubicBezTo>
                <a:cubicBezTo>
                  <a:pt x="1352347" y="1237216"/>
                  <a:pt x="1362075" y="1239837"/>
                  <a:pt x="1371600" y="1243012"/>
                </a:cubicBezTo>
                <a:cubicBezTo>
                  <a:pt x="1371610" y="1243015"/>
                  <a:pt x="1400164" y="1252534"/>
                  <a:pt x="1400175" y="1252537"/>
                </a:cubicBezTo>
                <a:cubicBezTo>
                  <a:pt x="1446634" y="1264153"/>
                  <a:pt x="1388622" y="1249970"/>
                  <a:pt x="1443038" y="1262062"/>
                </a:cubicBezTo>
                <a:cubicBezTo>
                  <a:pt x="1449428" y="1263482"/>
                  <a:pt x="1455698" y="1265405"/>
                  <a:pt x="1462088" y="1266825"/>
                </a:cubicBezTo>
                <a:cubicBezTo>
                  <a:pt x="1469990" y="1268581"/>
                  <a:pt x="1478091" y="1269457"/>
                  <a:pt x="1485900" y="1271587"/>
                </a:cubicBezTo>
                <a:cubicBezTo>
                  <a:pt x="1495586" y="1274229"/>
                  <a:pt x="1504735" y="1278677"/>
                  <a:pt x="1514475" y="1281112"/>
                </a:cubicBezTo>
                <a:cubicBezTo>
                  <a:pt x="1520825" y="1282700"/>
                  <a:pt x="1527256" y="1283994"/>
                  <a:pt x="1533525" y="1285875"/>
                </a:cubicBezTo>
                <a:cubicBezTo>
                  <a:pt x="1543142" y="1288760"/>
                  <a:pt x="1552299" y="1293222"/>
                  <a:pt x="1562100" y="1295400"/>
                </a:cubicBezTo>
                <a:cubicBezTo>
                  <a:pt x="1597769" y="1303326"/>
                  <a:pt x="1626600" y="1305742"/>
                  <a:pt x="1662113" y="1309687"/>
                </a:cubicBezTo>
                <a:lnTo>
                  <a:pt x="1862138" y="1304925"/>
                </a:lnTo>
                <a:cubicBezTo>
                  <a:pt x="1906283" y="1303259"/>
                  <a:pt x="1903024" y="1303037"/>
                  <a:pt x="1933575" y="1295400"/>
                </a:cubicBezTo>
                <a:cubicBezTo>
                  <a:pt x="1962150" y="1296987"/>
                  <a:pt x="1990810" y="1297449"/>
                  <a:pt x="2019300" y="1300162"/>
                </a:cubicBezTo>
                <a:cubicBezTo>
                  <a:pt x="2074583" y="1305427"/>
                  <a:pt x="2023269" y="1308100"/>
                  <a:pt x="2024063" y="1309687"/>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0" name="Kombinationstegning 69">
            <a:hlinkClick r:id="rId16" action="ppaction://hlinksldjump"/>
          </p:cNvPr>
          <p:cNvSpPr/>
          <p:nvPr/>
        </p:nvSpPr>
        <p:spPr>
          <a:xfrm>
            <a:off x="3041325" y="3293514"/>
            <a:ext cx="1341610" cy="1991937"/>
          </a:xfrm>
          <a:custGeom>
            <a:avLst/>
            <a:gdLst>
              <a:gd name="connsiteX0" fmla="*/ 881062 w 1357312"/>
              <a:gd name="connsiteY0" fmla="*/ 2066925 h 2066925"/>
              <a:gd name="connsiteX1" fmla="*/ 881062 w 1357312"/>
              <a:gd name="connsiteY1" fmla="*/ 2066925 h 2066925"/>
              <a:gd name="connsiteX2" fmla="*/ 900112 w 1357312"/>
              <a:gd name="connsiteY2" fmla="*/ 2028825 h 2066925"/>
              <a:gd name="connsiteX3" fmla="*/ 914400 w 1357312"/>
              <a:gd name="connsiteY3" fmla="*/ 2019300 h 2066925"/>
              <a:gd name="connsiteX4" fmla="*/ 938212 w 1357312"/>
              <a:gd name="connsiteY4" fmla="*/ 1995487 h 2066925"/>
              <a:gd name="connsiteX5" fmla="*/ 957262 w 1357312"/>
              <a:gd name="connsiteY5" fmla="*/ 1971675 h 2066925"/>
              <a:gd name="connsiteX6" fmla="*/ 981075 w 1357312"/>
              <a:gd name="connsiteY6" fmla="*/ 1947862 h 2066925"/>
              <a:gd name="connsiteX7" fmla="*/ 1004887 w 1357312"/>
              <a:gd name="connsiteY7" fmla="*/ 1928812 h 2066925"/>
              <a:gd name="connsiteX8" fmla="*/ 1019175 w 1357312"/>
              <a:gd name="connsiteY8" fmla="*/ 1914525 h 2066925"/>
              <a:gd name="connsiteX9" fmla="*/ 1047750 w 1357312"/>
              <a:gd name="connsiteY9" fmla="*/ 1895475 h 2066925"/>
              <a:gd name="connsiteX10" fmla="*/ 1066800 w 1357312"/>
              <a:gd name="connsiteY10" fmla="*/ 1866900 h 2066925"/>
              <a:gd name="connsiteX11" fmla="*/ 1076325 w 1357312"/>
              <a:gd name="connsiteY11" fmla="*/ 1852612 h 2066925"/>
              <a:gd name="connsiteX12" fmla="*/ 1104900 w 1357312"/>
              <a:gd name="connsiteY12" fmla="*/ 1824037 h 2066925"/>
              <a:gd name="connsiteX13" fmla="*/ 1114425 w 1357312"/>
              <a:gd name="connsiteY13" fmla="*/ 1809750 h 2066925"/>
              <a:gd name="connsiteX14" fmla="*/ 1143000 w 1357312"/>
              <a:gd name="connsiteY14" fmla="*/ 1790700 h 2066925"/>
              <a:gd name="connsiteX15" fmla="*/ 1166812 w 1357312"/>
              <a:gd name="connsiteY15" fmla="*/ 1766887 h 2066925"/>
              <a:gd name="connsiteX16" fmla="*/ 1181100 w 1357312"/>
              <a:gd name="connsiteY16" fmla="*/ 1752600 h 2066925"/>
              <a:gd name="connsiteX17" fmla="*/ 1190625 w 1357312"/>
              <a:gd name="connsiteY17" fmla="*/ 1738312 h 2066925"/>
              <a:gd name="connsiteX18" fmla="*/ 1204912 w 1357312"/>
              <a:gd name="connsiteY18" fmla="*/ 1733550 h 2066925"/>
              <a:gd name="connsiteX19" fmla="*/ 1247775 w 1357312"/>
              <a:gd name="connsiteY19" fmla="*/ 1709737 h 2066925"/>
              <a:gd name="connsiteX20" fmla="*/ 1276350 w 1357312"/>
              <a:gd name="connsiteY20" fmla="*/ 1685925 h 2066925"/>
              <a:gd name="connsiteX21" fmla="*/ 1290637 w 1357312"/>
              <a:gd name="connsiteY21" fmla="*/ 1671637 h 2066925"/>
              <a:gd name="connsiteX22" fmla="*/ 1304925 w 1357312"/>
              <a:gd name="connsiteY22" fmla="*/ 1662112 h 2066925"/>
              <a:gd name="connsiteX23" fmla="*/ 1333500 w 1357312"/>
              <a:gd name="connsiteY23" fmla="*/ 1638300 h 2066925"/>
              <a:gd name="connsiteX24" fmla="*/ 1357312 w 1357312"/>
              <a:gd name="connsiteY24" fmla="*/ 1595437 h 2066925"/>
              <a:gd name="connsiteX25" fmla="*/ 1343025 w 1357312"/>
              <a:gd name="connsiteY25" fmla="*/ 1547812 h 2066925"/>
              <a:gd name="connsiteX26" fmla="*/ 1338262 w 1357312"/>
              <a:gd name="connsiteY26" fmla="*/ 1533525 h 2066925"/>
              <a:gd name="connsiteX27" fmla="*/ 1323975 w 1357312"/>
              <a:gd name="connsiteY27" fmla="*/ 1519237 h 2066925"/>
              <a:gd name="connsiteX28" fmla="*/ 1314450 w 1357312"/>
              <a:gd name="connsiteY28" fmla="*/ 1504950 h 2066925"/>
              <a:gd name="connsiteX29" fmla="*/ 1271587 w 1357312"/>
              <a:gd name="connsiteY29" fmla="*/ 1471612 h 2066925"/>
              <a:gd name="connsiteX30" fmla="*/ 1233487 w 1357312"/>
              <a:gd name="connsiteY30" fmla="*/ 1438275 h 2066925"/>
              <a:gd name="connsiteX31" fmla="*/ 1219200 w 1357312"/>
              <a:gd name="connsiteY31" fmla="*/ 1428750 h 2066925"/>
              <a:gd name="connsiteX32" fmla="*/ 1195387 w 1357312"/>
              <a:gd name="connsiteY32" fmla="*/ 1400175 h 2066925"/>
              <a:gd name="connsiteX33" fmla="*/ 1162050 w 1357312"/>
              <a:gd name="connsiteY33" fmla="*/ 1362075 h 2066925"/>
              <a:gd name="connsiteX34" fmla="*/ 1143000 w 1357312"/>
              <a:gd name="connsiteY34" fmla="*/ 1333500 h 2066925"/>
              <a:gd name="connsiteX35" fmla="*/ 1123950 w 1357312"/>
              <a:gd name="connsiteY35" fmla="*/ 1304925 h 2066925"/>
              <a:gd name="connsiteX36" fmla="*/ 1114425 w 1357312"/>
              <a:gd name="connsiteY36" fmla="*/ 1290637 h 2066925"/>
              <a:gd name="connsiteX37" fmla="*/ 1104900 w 1357312"/>
              <a:gd name="connsiteY37" fmla="*/ 1276350 h 2066925"/>
              <a:gd name="connsiteX38" fmla="*/ 1076325 w 1357312"/>
              <a:gd name="connsiteY38" fmla="*/ 1228725 h 2066925"/>
              <a:gd name="connsiteX39" fmla="*/ 1052512 w 1357312"/>
              <a:gd name="connsiteY39" fmla="*/ 1200150 h 2066925"/>
              <a:gd name="connsiteX40" fmla="*/ 1047750 w 1357312"/>
              <a:gd name="connsiteY40" fmla="*/ 1185862 h 2066925"/>
              <a:gd name="connsiteX41" fmla="*/ 1028700 w 1357312"/>
              <a:gd name="connsiteY41" fmla="*/ 1157287 h 2066925"/>
              <a:gd name="connsiteX42" fmla="*/ 1023937 w 1357312"/>
              <a:gd name="connsiteY42" fmla="*/ 1143000 h 2066925"/>
              <a:gd name="connsiteX43" fmla="*/ 1004887 w 1357312"/>
              <a:gd name="connsiteY43" fmla="*/ 1114425 h 2066925"/>
              <a:gd name="connsiteX44" fmla="*/ 985837 w 1357312"/>
              <a:gd name="connsiteY44" fmla="*/ 1071562 h 2066925"/>
              <a:gd name="connsiteX45" fmla="*/ 971550 w 1357312"/>
              <a:gd name="connsiteY45" fmla="*/ 1042987 h 2066925"/>
              <a:gd name="connsiteX46" fmla="*/ 962025 w 1357312"/>
              <a:gd name="connsiteY46" fmla="*/ 1009650 h 2066925"/>
              <a:gd name="connsiteX47" fmla="*/ 957262 w 1357312"/>
              <a:gd name="connsiteY47" fmla="*/ 995362 h 2066925"/>
              <a:gd name="connsiteX48" fmla="*/ 947737 w 1357312"/>
              <a:gd name="connsiteY48" fmla="*/ 981075 h 2066925"/>
              <a:gd name="connsiteX49" fmla="*/ 942975 w 1357312"/>
              <a:gd name="connsiteY49" fmla="*/ 962025 h 2066925"/>
              <a:gd name="connsiteX50" fmla="*/ 923925 w 1357312"/>
              <a:gd name="connsiteY50" fmla="*/ 933450 h 2066925"/>
              <a:gd name="connsiteX51" fmla="*/ 909637 w 1357312"/>
              <a:gd name="connsiteY51" fmla="*/ 904875 h 2066925"/>
              <a:gd name="connsiteX52" fmla="*/ 890587 w 1357312"/>
              <a:gd name="connsiteY52" fmla="*/ 862012 h 2066925"/>
              <a:gd name="connsiteX53" fmla="*/ 881062 w 1357312"/>
              <a:gd name="connsiteY53" fmla="*/ 828675 h 2066925"/>
              <a:gd name="connsiteX54" fmla="*/ 871537 w 1357312"/>
              <a:gd name="connsiteY54" fmla="*/ 800100 h 2066925"/>
              <a:gd name="connsiteX55" fmla="*/ 866775 w 1357312"/>
              <a:gd name="connsiteY55" fmla="*/ 785812 h 2066925"/>
              <a:gd name="connsiteX56" fmla="*/ 862012 w 1357312"/>
              <a:gd name="connsiteY56" fmla="*/ 771525 h 2066925"/>
              <a:gd name="connsiteX57" fmla="*/ 852487 w 1357312"/>
              <a:gd name="connsiteY57" fmla="*/ 733425 h 2066925"/>
              <a:gd name="connsiteX58" fmla="*/ 842962 w 1357312"/>
              <a:gd name="connsiteY58" fmla="*/ 719137 h 2066925"/>
              <a:gd name="connsiteX59" fmla="*/ 828675 w 1357312"/>
              <a:gd name="connsiteY59" fmla="*/ 690562 h 2066925"/>
              <a:gd name="connsiteX60" fmla="*/ 814387 w 1357312"/>
              <a:gd name="connsiteY60" fmla="*/ 661987 h 2066925"/>
              <a:gd name="connsiteX61" fmla="*/ 800100 w 1357312"/>
              <a:gd name="connsiteY61" fmla="*/ 619125 h 2066925"/>
              <a:gd name="connsiteX62" fmla="*/ 790575 w 1357312"/>
              <a:gd name="connsiteY62" fmla="*/ 590550 h 2066925"/>
              <a:gd name="connsiteX63" fmla="*/ 785812 w 1357312"/>
              <a:gd name="connsiteY63" fmla="*/ 566737 h 2066925"/>
              <a:gd name="connsiteX64" fmla="*/ 776287 w 1357312"/>
              <a:gd name="connsiteY64" fmla="*/ 538162 h 2066925"/>
              <a:gd name="connsiteX65" fmla="*/ 771525 w 1357312"/>
              <a:gd name="connsiteY65" fmla="*/ 514350 h 2066925"/>
              <a:gd name="connsiteX66" fmla="*/ 762000 w 1357312"/>
              <a:gd name="connsiteY66" fmla="*/ 485775 h 2066925"/>
              <a:gd name="connsiteX67" fmla="*/ 757237 w 1357312"/>
              <a:gd name="connsiteY67" fmla="*/ 442912 h 2066925"/>
              <a:gd name="connsiteX68" fmla="*/ 752475 w 1357312"/>
              <a:gd name="connsiteY68" fmla="*/ 347662 h 2066925"/>
              <a:gd name="connsiteX69" fmla="*/ 742950 w 1357312"/>
              <a:gd name="connsiteY69" fmla="*/ 300037 h 2066925"/>
              <a:gd name="connsiteX70" fmla="*/ 738187 w 1357312"/>
              <a:gd name="connsiteY70" fmla="*/ 285750 h 2066925"/>
              <a:gd name="connsiteX71" fmla="*/ 733425 w 1357312"/>
              <a:gd name="connsiteY71" fmla="*/ 257175 h 2066925"/>
              <a:gd name="connsiteX72" fmla="*/ 728662 w 1357312"/>
              <a:gd name="connsiteY72" fmla="*/ 233362 h 2066925"/>
              <a:gd name="connsiteX73" fmla="*/ 723900 w 1357312"/>
              <a:gd name="connsiteY73" fmla="*/ 190500 h 2066925"/>
              <a:gd name="connsiteX74" fmla="*/ 719137 w 1357312"/>
              <a:gd name="connsiteY74" fmla="*/ 161925 h 2066925"/>
              <a:gd name="connsiteX75" fmla="*/ 723900 w 1357312"/>
              <a:gd name="connsiteY75" fmla="*/ 42862 h 2066925"/>
              <a:gd name="connsiteX76" fmla="*/ 719137 w 1357312"/>
              <a:gd name="connsiteY76" fmla="*/ 19050 h 2066925"/>
              <a:gd name="connsiteX77" fmla="*/ 690562 w 1357312"/>
              <a:gd name="connsiteY77" fmla="*/ 9525 h 2066925"/>
              <a:gd name="connsiteX78" fmla="*/ 509587 w 1357312"/>
              <a:gd name="connsiteY78" fmla="*/ 9525 h 2066925"/>
              <a:gd name="connsiteX79" fmla="*/ 481012 w 1357312"/>
              <a:gd name="connsiteY79" fmla="*/ 4762 h 2066925"/>
              <a:gd name="connsiteX80" fmla="*/ 442912 w 1357312"/>
              <a:gd name="connsiteY80" fmla="*/ 0 h 2066925"/>
              <a:gd name="connsiteX81" fmla="*/ 161925 w 1357312"/>
              <a:gd name="connsiteY81" fmla="*/ 4762 h 2066925"/>
              <a:gd name="connsiteX82" fmla="*/ 147637 w 1357312"/>
              <a:gd name="connsiteY82" fmla="*/ 9525 h 2066925"/>
              <a:gd name="connsiteX83" fmla="*/ 114300 w 1357312"/>
              <a:gd name="connsiteY83" fmla="*/ 14287 h 2066925"/>
              <a:gd name="connsiteX84" fmla="*/ 100012 w 1357312"/>
              <a:gd name="connsiteY84" fmla="*/ 19050 h 2066925"/>
              <a:gd name="connsiteX85" fmla="*/ 33337 w 1357312"/>
              <a:gd name="connsiteY85" fmla="*/ 28575 h 2066925"/>
              <a:gd name="connsiteX86" fmla="*/ 0 w 1357312"/>
              <a:gd name="connsiteY86" fmla="*/ 52387 h 2066925"/>
              <a:gd name="connsiteX87" fmla="*/ 9525 w 1357312"/>
              <a:gd name="connsiteY87" fmla="*/ 114300 h 2066925"/>
              <a:gd name="connsiteX88" fmla="*/ 19050 w 1357312"/>
              <a:gd name="connsiteY88" fmla="*/ 138112 h 2066925"/>
              <a:gd name="connsiteX89" fmla="*/ 28575 w 1357312"/>
              <a:gd name="connsiteY89" fmla="*/ 176212 h 2066925"/>
              <a:gd name="connsiteX90" fmla="*/ 33337 w 1357312"/>
              <a:gd name="connsiteY90" fmla="*/ 190500 h 2066925"/>
              <a:gd name="connsiteX91" fmla="*/ 47625 w 1357312"/>
              <a:gd name="connsiteY91" fmla="*/ 238125 h 2066925"/>
              <a:gd name="connsiteX92" fmla="*/ 57150 w 1357312"/>
              <a:gd name="connsiteY92" fmla="*/ 285750 h 2066925"/>
              <a:gd name="connsiteX93" fmla="*/ 66675 w 1357312"/>
              <a:gd name="connsiteY93" fmla="*/ 323850 h 2066925"/>
              <a:gd name="connsiteX94" fmla="*/ 76200 w 1357312"/>
              <a:gd name="connsiteY94" fmla="*/ 400050 h 2066925"/>
              <a:gd name="connsiteX95" fmla="*/ 80962 w 1357312"/>
              <a:gd name="connsiteY95" fmla="*/ 428625 h 2066925"/>
              <a:gd name="connsiteX96" fmla="*/ 85725 w 1357312"/>
              <a:gd name="connsiteY96" fmla="*/ 461962 h 2066925"/>
              <a:gd name="connsiteX97" fmla="*/ 90487 w 1357312"/>
              <a:gd name="connsiteY97" fmla="*/ 500062 h 2066925"/>
              <a:gd name="connsiteX98" fmla="*/ 95250 w 1357312"/>
              <a:gd name="connsiteY98" fmla="*/ 514350 h 2066925"/>
              <a:gd name="connsiteX99" fmla="*/ 100012 w 1357312"/>
              <a:gd name="connsiteY99" fmla="*/ 538162 h 2066925"/>
              <a:gd name="connsiteX100" fmla="*/ 109537 w 1357312"/>
              <a:gd name="connsiteY100" fmla="*/ 566737 h 2066925"/>
              <a:gd name="connsiteX101" fmla="*/ 119062 w 1357312"/>
              <a:gd name="connsiteY101" fmla="*/ 600075 h 2066925"/>
              <a:gd name="connsiteX102" fmla="*/ 123825 w 1357312"/>
              <a:gd name="connsiteY102" fmla="*/ 633412 h 2066925"/>
              <a:gd name="connsiteX103" fmla="*/ 128587 w 1357312"/>
              <a:gd name="connsiteY103" fmla="*/ 647700 h 2066925"/>
              <a:gd name="connsiteX104" fmla="*/ 133350 w 1357312"/>
              <a:gd name="connsiteY104" fmla="*/ 681037 h 2066925"/>
              <a:gd name="connsiteX105" fmla="*/ 142875 w 1357312"/>
              <a:gd name="connsiteY105" fmla="*/ 709612 h 2066925"/>
              <a:gd name="connsiteX106" fmla="*/ 152400 w 1357312"/>
              <a:gd name="connsiteY106" fmla="*/ 742950 h 2066925"/>
              <a:gd name="connsiteX107" fmla="*/ 157162 w 1357312"/>
              <a:gd name="connsiteY107" fmla="*/ 771525 h 2066925"/>
              <a:gd name="connsiteX108" fmla="*/ 161925 w 1357312"/>
              <a:gd name="connsiteY108" fmla="*/ 809625 h 2066925"/>
              <a:gd name="connsiteX109" fmla="*/ 171450 w 1357312"/>
              <a:gd name="connsiteY109" fmla="*/ 847725 h 2066925"/>
              <a:gd name="connsiteX110" fmla="*/ 176212 w 1357312"/>
              <a:gd name="connsiteY110" fmla="*/ 866775 h 2066925"/>
              <a:gd name="connsiteX111" fmla="*/ 185737 w 1357312"/>
              <a:gd name="connsiteY111" fmla="*/ 923925 h 2066925"/>
              <a:gd name="connsiteX112" fmla="*/ 190500 w 1357312"/>
              <a:gd name="connsiteY112" fmla="*/ 938212 h 2066925"/>
              <a:gd name="connsiteX113" fmla="*/ 195262 w 1357312"/>
              <a:gd name="connsiteY113" fmla="*/ 966787 h 2066925"/>
              <a:gd name="connsiteX114" fmla="*/ 219075 w 1357312"/>
              <a:gd name="connsiteY114" fmla="*/ 1057275 h 2066925"/>
              <a:gd name="connsiteX115" fmla="*/ 233362 w 1357312"/>
              <a:gd name="connsiteY115" fmla="*/ 1128712 h 2066925"/>
              <a:gd name="connsiteX116" fmla="*/ 242887 w 1357312"/>
              <a:gd name="connsiteY116" fmla="*/ 1157287 h 2066925"/>
              <a:gd name="connsiteX117" fmla="*/ 257175 w 1357312"/>
              <a:gd name="connsiteY117" fmla="*/ 1190625 h 2066925"/>
              <a:gd name="connsiteX118" fmla="*/ 266700 w 1357312"/>
              <a:gd name="connsiteY118" fmla="*/ 1233487 h 2066925"/>
              <a:gd name="connsiteX119" fmla="*/ 280987 w 1357312"/>
              <a:gd name="connsiteY119" fmla="*/ 1257300 h 2066925"/>
              <a:gd name="connsiteX120" fmla="*/ 290512 w 1357312"/>
              <a:gd name="connsiteY120" fmla="*/ 1281112 h 2066925"/>
              <a:gd name="connsiteX121" fmla="*/ 295275 w 1357312"/>
              <a:gd name="connsiteY121" fmla="*/ 1295400 h 2066925"/>
              <a:gd name="connsiteX122" fmla="*/ 309562 w 1357312"/>
              <a:gd name="connsiteY122" fmla="*/ 1314450 h 2066925"/>
              <a:gd name="connsiteX123" fmla="*/ 319087 w 1357312"/>
              <a:gd name="connsiteY123" fmla="*/ 1333500 h 2066925"/>
              <a:gd name="connsiteX124" fmla="*/ 352425 w 1357312"/>
              <a:gd name="connsiteY124" fmla="*/ 1376362 h 2066925"/>
              <a:gd name="connsiteX125" fmla="*/ 366712 w 1357312"/>
              <a:gd name="connsiteY125" fmla="*/ 1395412 h 2066925"/>
              <a:gd name="connsiteX126" fmla="*/ 400050 w 1357312"/>
              <a:gd name="connsiteY126" fmla="*/ 1447800 h 2066925"/>
              <a:gd name="connsiteX127" fmla="*/ 428625 w 1357312"/>
              <a:gd name="connsiteY127" fmla="*/ 1476375 h 2066925"/>
              <a:gd name="connsiteX128" fmla="*/ 438150 w 1357312"/>
              <a:gd name="connsiteY128" fmla="*/ 1490662 h 2066925"/>
              <a:gd name="connsiteX129" fmla="*/ 476250 w 1357312"/>
              <a:gd name="connsiteY129" fmla="*/ 1528762 h 2066925"/>
              <a:gd name="connsiteX130" fmla="*/ 490537 w 1357312"/>
              <a:gd name="connsiteY130" fmla="*/ 1543050 h 2066925"/>
              <a:gd name="connsiteX131" fmla="*/ 514350 w 1357312"/>
              <a:gd name="connsiteY131" fmla="*/ 1581150 h 2066925"/>
              <a:gd name="connsiteX132" fmla="*/ 538162 w 1357312"/>
              <a:gd name="connsiteY132" fmla="*/ 1624012 h 2066925"/>
              <a:gd name="connsiteX133" fmla="*/ 552450 w 1357312"/>
              <a:gd name="connsiteY133" fmla="*/ 1633537 h 2066925"/>
              <a:gd name="connsiteX134" fmla="*/ 571500 w 1357312"/>
              <a:gd name="connsiteY134" fmla="*/ 1662112 h 2066925"/>
              <a:gd name="connsiteX135" fmla="*/ 595312 w 1357312"/>
              <a:gd name="connsiteY135" fmla="*/ 1704975 h 2066925"/>
              <a:gd name="connsiteX136" fmla="*/ 614362 w 1357312"/>
              <a:gd name="connsiteY136" fmla="*/ 1724025 h 2066925"/>
              <a:gd name="connsiteX137" fmla="*/ 623887 w 1357312"/>
              <a:gd name="connsiteY137" fmla="*/ 1743075 h 2066925"/>
              <a:gd name="connsiteX138" fmla="*/ 642937 w 1357312"/>
              <a:gd name="connsiteY138" fmla="*/ 1762125 h 2066925"/>
              <a:gd name="connsiteX139" fmla="*/ 652462 w 1357312"/>
              <a:gd name="connsiteY139" fmla="*/ 1776412 h 2066925"/>
              <a:gd name="connsiteX140" fmla="*/ 685800 w 1357312"/>
              <a:gd name="connsiteY140" fmla="*/ 1819275 h 2066925"/>
              <a:gd name="connsiteX141" fmla="*/ 700087 w 1357312"/>
              <a:gd name="connsiteY141" fmla="*/ 1843087 h 2066925"/>
              <a:gd name="connsiteX142" fmla="*/ 714375 w 1357312"/>
              <a:gd name="connsiteY142" fmla="*/ 1857375 h 2066925"/>
              <a:gd name="connsiteX143" fmla="*/ 723900 w 1357312"/>
              <a:gd name="connsiteY143" fmla="*/ 1871662 h 2066925"/>
              <a:gd name="connsiteX144" fmla="*/ 738187 w 1357312"/>
              <a:gd name="connsiteY144" fmla="*/ 1890712 h 2066925"/>
              <a:gd name="connsiteX145" fmla="*/ 757237 w 1357312"/>
              <a:gd name="connsiteY145" fmla="*/ 1919287 h 2066925"/>
              <a:gd name="connsiteX146" fmla="*/ 800100 w 1357312"/>
              <a:gd name="connsiteY146" fmla="*/ 1971675 h 2066925"/>
              <a:gd name="connsiteX147" fmla="*/ 842962 w 1357312"/>
              <a:gd name="connsiteY147" fmla="*/ 2019300 h 2066925"/>
              <a:gd name="connsiteX148" fmla="*/ 857250 w 1357312"/>
              <a:gd name="connsiteY148" fmla="*/ 2028825 h 2066925"/>
              <a:gd name="connsiteX149" fmla="*/ 866775 w 1357312"/>
              <a:gd name="connsiteY149" fmla="*/ 2043112 h 2066925"/>
              <a:gd name="connsiteX150" fmla="*/ 881062 w 1357312"/>
              <a:gd name="connsiteY150" fmla="*/ 2066925 h 206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357312" h="2066925">
                <a:moveTo>
                  <a:pt x="881062" y="2066925"/>
                </a:moveTo>
                <a:lnTo>
                  <a:pt x="881062" y="2066925"/>
                </a:lnTo>
                <a:cubicBezTo>
                  <a:pt x="887412" y="2054225"/>
                  <a:pt x="891969" y="2040457"/>
                  <a:pt x="900112" y="2028825"/>
                </a:cubicBezTo>
                <a:cubicBezTo>
                  <a:pt x="903395" y="2024136"/>
                  <a:pt x="910353" y="2023347"/>
                  <a:pt x="914400" y="2019300"/>
                </a:cubicBezTo>
                <a:cubicBezTo>
                  <a:pt x="946153" y="1987547"/>
                  <a:pt x="900110" y="2020889"/>
                  <a:pt x="938212" y="1995487"/>
                </a:cubicBezTo>
                <a:cubicBezTo>
                  <a:pt x="947485" y="1967672"/>
                  <a:pt x="935720" y="1993218"/>
                  <a:pt x="957262" y="1971675"/>
                </a:cubicBezTo>
                <a:cubicBezTo>
                  <a:pt x="989009" y="1939927"/>
                  <a:pt x="942978" y="1973259"/>
                  <a:pt x="981075" y="1947862"/>
                </a:cubicBezTo>
                <a:cubicBezTo>
                  <a:pt x="1002376" y="1915911"/>
                  <a:pt x="977284" y="1947214"/>
                  <a:pt x="1004887" y="1928812"/>
                </a:cubicBezTo>
                <a:cubicBezTo>
                  <a:pt x="1010491" y="1925076"/>
                  <a:pt x="1013859" y="1918660"/>
                  <a:pt x="1019175" y="1914525"/>
                </a:cubicBezTo>
                <a:cubicBezTo>
                  <a:pt x="1028211" y="1907497"/>
                  <a:pt x="1047750" y="1895475"/>
                  <a:pt x="1047750" y="1895475"/>
                </a:cubicBezTo>
                <a:cubicBezTo>
                  <a:pt x="1056119" y="1870365"/>
                  <a:pt x="1046980" y="1890683"/>
                  <a:pt x="1066800" y="1866900"/>
                </a:cubicBezTo>
                <a:cubicBezTo>
                  <a:pt x="1070464" y="1862503"/>
                  <a:pt x="1072522" y="1856890"/>
                  <a:pt x="1076325" y="1852612"/>
                </a:cubicBezTo>
                <a:cubicBezTo>
                  <a:pt x="1085274" y="1842544"/>
                  <a:pt x="1097428" y="1835245"/>
                  <a:pt x="1104900" y="1824037"/>
                </a:cubicBezTo>
                <a:cubicBezTo>
                  <a:pt x="1108075" y="1819275"/>
                  <a:pt x="1110117" y="1813519"/>
                  <a:pt x="1114425" y="1809750"/>
                </a:cubicBezTo>
                <a:cubicBezTo>
                  <a:pt x="1123040" y="1802212"/>
                  <a:pt x="1143000" y="1790700"/>
                  <a:pt x="1143000" y="1790700"/>
                </a:cubicBezTo>
                <a:cubicBezTo>
                  <a:pt x="1160461" y="1764508"/>
                  <a:pt x="1143002" y="1786728"/>
                  <a:pt x="1166812" y="1766887"/>
                </a:cubicBezTo>
                <a:cubicBezTo>
                  <a:pt x="1171986" y="1762575"/>
                  <a:pt x="1176788" y="1757774"/>
                  <a:pt x="1181100" y="1752600"/>
                </a:cubicBezTo>
                <a:cubicBezTo>
                  <a:pt x="1184764" y="1748203"/>
                  <a:pt x="1186155" y="1741888"/>
                  <a:pt x="1190625" y="1738312"/>
                </a:cubicBezTo>
                <a:cubicBezTo>
                  <a:pt x="1194545" y="1735176"/>
                  <a:pt x="1200150" y="1735137"/>
                  <a:pt x="1204912" y="1733550"/>
                </a:cubicBezTo>
                <a:cubicBezTo>
                  <a:pt x="1237664" y="1711715"/>
                  <a:pt x="1222627" y="1718120"/>
                  <a:pt x="1247775" y="1709737"/>
                </a:cubicBezTo>
                <a:cubicBezTo>
                  <a:pt x="1289523" y="1667989"/>
                  <a:pt x="1236559" y="1719085"/>
                  <a:pt x="1276350" y="1685925"/>
                </a:cubicBezTo>
                <a:cubicBezTo>
                  <a:pt x="1281524" y="1681613"/>
                  <a:pt x="1285463" y="1675949"/>
                  <a:pt x="1290637" y="1671637"/>
                </a:cubicBezTo>
                <a:cubicBezTo>
                  <a:pt x="1295034" y="1667973"/>
                  <a:pt x="1300528" y="1665776"/>
                  <a:pt x="1304925" y="1662112"/>
                </a:cubicBezTo>
                <a:cubicBezTo>
                  <a:pt x="1341595" y="1631554"/>
                  <a:pt x="1298025" y="1661949"/>
                  <a:pt x="1333500" y="1638300"/>
                </a:cubicBezTo>
                <a:cubicBezTo>
                  <a:pt x="1355335" y="1605548"/>
                  <a:pt x="1348930" y="1620585"/>
                  <a:pt x="1357312" y="1595437"/>
                </a:cubicBezTo>
                <a:cubicBezTo>
                  <a:pt x="1348653" y="1534817"/>
                  <a:pt x="1360351" y="1582463"/>
                  <a:pt x="1343025" y="1547812"/>
                </a:cubicBezTo>
                <a:cubicBezTo>
                  <a:pt x="1340780" y="1543322"/>
                  <a:pt x="1341047" y="1537702"/>
                  <a:pt x="1338262" y="1533525"/>
                </a:cubicBezTo>
                <a:cubicBezTo>
                  <a:pt x="1334526" y="1527921"/>
                  <a:pt x="1328287" y="1524411"/>
                  <a:pt x="1323975" y="1519237"/>
                </a:cubicBezTo>
                <a:cubicBezTo>
                  <a:pt x="1320311" y="1514840"/>
                  <a:pt x="1318758" y="1508719"/>
                  <a:pt x="1314450" y="1504950"/>
                </a:cubicBezTo>
                <a:cubicBezTo>
                  <a:pt x="1281770" y="1476355"/>
                  <a:pt x="1293088" y="1497412"/>
                  <a:pt x="1271587" y="1471612"/>
                </a:cubicBezTo>
                <a:cubicBezTo>
                  <a:pt x="1246782" y="1441847"/>
                  <a:pt x="1284684" y="1472407"/>
                  <a:pt x="1233487" y="1438275"/>
                </a:cubicBezTo>
                <a:lnTo>
                  <a:pt x="1219200" y="1428750"/>
                </a:lnTo>
                <a:cubicBezTo>
                  <a:pt x="1185168" y="1377700"/>
                  <a:pt x="1238163" y="1455171"/>
                  <a:pt x="1195387" y="1400175"/>
                </a:cubicBezTo>
                <a:cubicBezTo>
                  <a:pt x="1165467" y="1361707"/>
                  <a:pt x="1189709" y="1380515"/>
                  <a:pt x="1162050" y="1362075"/>
                </a:cubicBezTo>
                <a:cubicBezTo>
                  <a:pt x="1152941" y="1334749"/>
                  <a:pt x="1163810" y="1360256"/>
                  <a:pt x="1143000" y="1333500"/>
                </a:cubicBezTo>
                <a:cubicBezTo>
                  <a:pt x="1135972" y="1324464"/>
                  <a:pt x="1130300" y="1314450"/>
                  <a:pt x="1123950" y="1304925"/>
                </a:cubicBezTo>
                <a:lnTo>
                  <a:pt x="1114425" y="1290637"/>
                </a:lnTo>
                <a:cubicBezTo>
                  <a:pt x="1111250" y="1285875"/>
                  <a:pt x="1107460" y="1281469"/>
                  <a:pt x="1104900" y="1276350"/>
                </a:cubicBezTo>
                <a:cubicBezTo>
                  <a:pt x="1097384" y="1261318"/>
                  <a:pt x="1087819" y="1240219"/>
                  <a:pt x="1076325" y="1228725"/>
                </a:cubicBezTo>
                <a:cubicBezTo>
                  <a:pt x="1057990" y="1210390"/>
                  <a:pt x="1065773" y="1220041"/>
                  <a:pt x="1052512" y="1200150"/>
                </a:cubicBezTo>
                <a:cubicBezTo>
                  <a:pt x="1050925" y="1195387"/>
                  <a:pt x="1050188" y="1190250"/>
                  <a:pt x="1047750" y="1185862"/>
                </a:cubicBezTo>
                <a:cubicBezTo>
                  <a:pt x="1042191" y="1175855"/>
                  <a:pt x="1032321" y="1168147"/>
                  <a:pt x="1028700" y="1157287"/>
                </a:cubicBezTo>
                <a:cubicBezTo>
                  <a:pt x="1027112" y="1152525"/>
                  <a:pt x="1026375" y="1147388"/>
                  <a:pt x="1023937" y="1143000"/>
                </a:cubicBezTo>
                <a:cubicBezTo>
                  <a:pt x="1018377" y="1132993"/>
                  <a:pt x="1004887" y="1114425"/>
                  <a:pt x="1004887" y="1114425"/>
                </a:cubicBezTo>
                <a:cubicBezTo>
                  <a:pt x="993552" y="1080420"/>
                  <a:pt x="1000931" y="1094204"/>
                  <a:pt x="985837" y="1071562"/>
                </a:cubicBezTo>
                <a:cubicBezTo>
                  <a:pt x="973870" y="1035659"/>
                  <a:pt x="990011" y="1079908"/>
                  <a:pt x="971550" y="1042987"/>
                </a:cubicBezTo>
                <a:cubicBezTo>
                  <a:pt x="967741" y="1035369"/>
                  <a:pt x="964062" y="1016779"/>
                  <a:pt x="962025" y="1009650"/>
                </a:cubicBezTo>
                <a:cubicBezTo>
                  <a:pt x="960646" y="1004823"/>
                  <a:pt x="959507" y="999852"/>
                  <a:pt x="957262" y="995362"/>
                </a:cubicBezTo>
                <a:cubicBezTo>
                  <a:pt x="954702" y="990243"/>
                  <a:pt x="950912" y="985837"/>
                  <a:pt x="947737" y="981075"/>
                </a:cubicBezTo>
                <a:cubicBezTo>
                  <a:pt x="946150" y="974725"/>
                  <a:pt x="945902" y="967879"/>
                  <a:pt x="942975" y="962025"/>
                </a:cubicBezTo>
                <a:cubicBezTo>
                  <a:pt x="937856" y="951786"/>
                  <a:pt x="927545" y="944310"/>
                  <a:pt x="923925" y="933450"/>
                </a:cubicBezTo>
                <a:cubicBezTo>
                  <a:pt x="917352" y="913732"/>
                  <a:pt x="921947" y="923339"/>
                  <a:pt x="909637" y="904875"/>
                </a:cubicBezTo>
                <a:cubicBezTo>
                  <a:pt x="898302" y="870870"/>
                  <a:pt x="905681" y="884654"/>
                  <a:pt x="890587" y="862012"/>
                </a:cubicBezTo>
                <a:cubicBezTo>
                  <a:pt x="874577" y="813979"/>
                  <a:pt x="899010" y="888500"/>
                  <a:pt x="881062" y="828675"/>
                </a:cubicBezTo>
                <a:cubicBezTo>
                  <a:pt x="878177" y="819058"/>
                  <a:pt x="874712" y="809625"/>
                  <a:pt x="871537" y="800100"/>
                </a:cubicBezTo>
                <a:lnTo>
                  <a:pt x="866775" y="785812"/>
                </a:lnTo>
                <a:cubicBezTo>
                  <a:pt x="865188" y="781050"/>
                  <a:pt x="862996" y="776448"/>
                  <a:pt x="862012" y="771525"/>
                </a:cubicBezTo>
                <a:cubicBezTo>
                  <a:pt x="860200" y="762462"/>
                  <a:pt x="857371" y="743192"/>
                  <a:pt x="852487" y="733425"/>
                </a:cubicBezTo>
                <a:cubicBezTo>
                  <a:pt x="849927" y="728305"/>
                  <a:pt x="846137" y="723900"/>
                  <a:pt x="842962" y="719137"/>
                </a:cubicBezTo>
                <a:cubicBezTo>
                  <a:pt x="830995" y="683234"/>
                  <a:pt x="847136" y="727483"/>
                  <a:pt x="828675" y="690562"/>
                </a:cubicBezTo>
                <a:cubicBezTo>
                  <a:pt x="808956" y="651126"/>
                  <a:pt x="841685" y="702936"/>
                  <a:pt x="814387" y="661987"/>
                </a:cubicBezTo>
                <a:lnTo>
                  <a:pt x="800100" y="619125"/>
                </a:lnTo>
                <a:lnTo>
                  <a:pt x="790575" y="590550"/>
                </a:lnTo>
                <a:cubicBezTo>
                  <a:pt x="788987" y="582612"/>
                  <a:pt x="787942" y="574547"/>
                  <a:pt x="785812" y="566737"/>
                </a:cubicBezTo>
                <a:cubicBezTo>
                  <a:pt x="783170" y="557051"/>
                  <a:pt x="778256" y="548007"/>
                  <a:pt x="776287" y="538162"/>
                </a:cubicBezTo>
                <a:cubicBezTo>
                  <a:pt x="774700" y="530225"/>
                  <a:pt x="773655" y="522159"/>
                  <a:pt x="771525" y="514350"/>
                </a:cubicBezTo>
                <a:cubicBezTo>
                  <a:pt x="768883" y="504664"/>
                  <a:pt x="762000" y="485775"/>
                  <a:pt x="762000" y="485775"/>
                </a:cubicBezTo>
                <a:cubicBezTo>
                  <a:pt x="760412" y="471487"/>
                  <a:pt x="758226" y="457254"/>
                  <a:pt x="757237" y="442912"/>
                </a:cubicBezTo>
                <a:cubicBezTo>
                  <a:pt x="755050" y="411198"/>
                  <a:pt x="754913" y="379358"/>
                  <a:pt x="752475" y="347662"/>
                </a:cubicBezTo>
                <a:cubicBezTo>
                  <a:pt x="751491" y="334868"/>
                  <a:pt x="746763" y="313382"/>
                  <a:pt x="742950" y="300037"/>
                </a:cubicBezTo>
                <a:cubicBezTo>
                  <a:pt x="741571" y="295210"/>
                  <a:pt x="739775" y="290512"/>
                  <a:pt x="738187" y="285750"/>
                </a:cubicBezTo>
                <a:cubicBezTo>
                  <a:pt x="736600" y="276225"/>
                  <a:pt x="735152" y="266676"/>
                  <a:pt x="733425" y="257175"/>
                </a:cubicBezTo>
                <a:cubicBezTo>
                  <a:pt x="731977" y="249211"/>
                  <a:pt x="729807" y="241376"/>
                  <a:pt x="728662" y="233362"/>
                </a:cubicBezTo>
                <a:cubicBezTo>
                  <a:pt x="726629" y="219131"/>
                  <a:pt x="725800" y="204749"/>
                  <a:pt x="723900" y="190500"/>
                </a:cubicBezTo>
                <a:cubicBezTo>
                  <a:pt x="722624" y="180928"/>
                  <a:pt x="720725" y="171450"/>
                  <a:pt x="719137" y="161925"/>
                </a:cubicBezTo>
                <a:cubicBezTo>
                  <a:pt x="720725" y="122237"/>
                  <a:pt x="723900" y="82581"/>
                  <a:pt x="723900" y="42862"/>
                </a:cubicBezTo>
                <a:cubicBezTo>
                  <a:pt x="723900" y="34767"/>
                  <a:pt x="724861" y="24774"/>
                  <a:pt x="719137" y="19050"/>
                </a:cubicBezTo>
                <a:cubicBezTo>
                  <a:pt x="712037" y="11951"/>
                  <a:pt x="690562" y="9525"/>
                  <a:pt x="690562" y="9525"/>
                </a:cubicBezTo>
                <a:cubicBezTo>
                  <a:pt x="614856" y="22141"/>
                  <a:pt x="655835" y="17222"/>
                  <a:pt x="509587" y="9525"/>
                </a:cubicBezTo>
                <a:cubicBezTo>
                  <a:pt x="499944" y="9017"/>
                  <a:pt x="490571" y="6128"/>
                  <a:pt x="481012" y="4762"/>
                </a:cubicBezTo>
                <a:cubicBezTo>
                  <a:pt x="468342" y="2952"/>
                  <a:pt x="455612" y="1587"/>
                  <a:pt x="442912" y="0"/>
                </a:cubicBezTo>
                <a:lnTo>
                  <a:pt x="161925" y="4762"/>
                </a:lnTo>
                <a:cubicBezTo>
                  <a:pt x="156907" y="4924"/>
                  <a:pt x="152560" y="8540"/>
                  <a:pt x="147637" y="9525"/>
                </a:cubicBezTo>
                <a:cubicBezTo>
                  <a:pt x="136630" y="11726"/>
                  <a:pt x="125412" y="12700"/>
                  <a:pt x="114300" y="14287"/>
                </a:cubicBezTo>
                <a:cubicBezTo>
                  <a:pt x="109537" y="15875"/>
                  <a:pt x="104913" y="17961"/>
                  <a:pt x="100012" y="19050"/>
                </a:cubicBezTo>
                <a:cubicBezTo>
                  <a:pt x="82365" y="22971"/>
                  <a:pt x="49801" y="26517"/>
                  <a:pt x="33337" y="28575"/>
                </a:cubicBezTo>
                <a:cubicBezTo>
                  <a:pt x="0" y="39687"/>
                  <a:pt x="7937" y="28575"/>
                  <a:pt x="0" y="52387"/>
                </a:cubicBezTo>
                <a:cubicBezTo>
                  <a:pt x="2466" y="74587"/>
                  <a:pt x="2649" y="93674"/>
                  <a:pt x="9525" y="114300"/>
                </a:cubicBezTo>
                <a:cubicBezTo>
                  <a:pt x="12228" y="122410"/>
                  <a:pt x="16536" y="129941"/>
                  <a:pt x="19050" y="138112"/>
                </a:cubicBezTo>
                <a:cubicBezTo>
                  <a:pt x="22900" y="150624"/>
                  <a:pt x="24436" y="163793"/>
                  <a:pt x="28575" y="176212"/>
                </a:cubicBezTo>
                <a:cubicBezTo>
                  <a:pt x="30162" y="180975"/>
                  <a:pt x="32248" y="185599"/>
                  <a:pt x="33337" y="190500"/>
                </a:cubicBezTo>
                <a:cubicBezTo>
                  <a:pt x="42824" y="233191"/>
                  <a:pt x="31167" y="205209"/>
                  <a:pt x="47625" y="238125"/>
                </a:cubicBezTo>
                <a:cubicBezTo>
                  <a:pt x="50800" y="254000"/>
                  <a:pt x="52031" y="270391"/>
                  <a:pt x="57150" y="285750"/>
                </a:cubicBezTo>
                <a:cubicBezTo>
                  <a:pt x="63283" y="304150"/>
                  <a:pt x="62844" y="300865"/>
                  <a:pt x="66675" y="323850"/>
                </a:cubicBezTo>
                <a:cubicBezTo>
                  <a:pt x="73621" y="365529"/>
                  <a:pt x="70003" y="353573"/>
                  <a:pt x="76200" y="400050"/>
                </a:cubicBezTo>
                <a:cubicBezTo>
                  <a:pt x="77476" y="409622"/>
                  <a:pt x="79494" y="419081"/>
                  <a:pt x="80962" y="428625"/>
                </a:cubicBezTo>
                <a:cubicBezTo>
                  <a:pt x="82669" y="439720"/>
                  <a:pt x="84241" y="450835"/>
                  <a:pt x="85725" y="461962"/>
                </a:cubicBezTo>
                <a:cubicBezTo>
                  <a:pt x="87417" y="474649"/>
                  <a:pt x="88197" y="487470"/>
                  <a:pt x="90487" y="500062"/>
                </a:cubicBezTo>
                <a:cubicBezTo>
                  <a:pt x="91385" y="505001"/>
                  <a:pt x="94032" y="509480"/>
                  <a:pt x="95250" y="514350"/>
                </a:cubicBezTo>
                <a:cubicBezTo>
                  <a:pt x="97213" y="522203"/>
                  <a:pt x="97882" y="530353"/>
                  <a:pt x="100012" y="538162"/>
                </a:cubicBezTo>
                <a:cubicBezTo>
                  <a:pt x="102654" y="547848"/>
                  <a:pt x="107102" y="556997"/>
                  <a:pt x="109537" y="566737"/>
                </a:cubicBezTo>
                <a:cubicBezTo>
                  <a:pt x="115518" y="590657"/>
                  <a:pt x="112230" y="579577"/>
                  <a:pt x="119062" y="600075"/>
                </a:cubicBezTo>
                <a:cubicBezTo>
                  <a:pt x="120650" y="611187"/>
                  <a:pt x="121624" y="622405"/>
                  <a:pt x="123825" y="633412"/>
                </a:cubicBezTo>
                <a:cubicBezTo>
                  <a:pt x="124810" y="638335"/>
                  <a:pt x="127602" y="642777"/>
                  <a:pt x="128587" y="647700"/>
                </a:cubicBezTo>
                <a:cubicBezTo>
                  <a:pt x="130788" y="658707"/>
                  <a:pt x="130826" y="670099"/>
                  <a:pt x="133350" y="681037"/>
                </a:cubicBezTo>
                <a:cubicBezTo>
                  <a:pt x="135608" y="690820"/>
                  <a:pt x="139990" y="699995"/>
                  <a:pt x="142875" y="709612"/>
                </a:cubicBezTo>
                <a:cubicBezTo>
                  <a:pt x="160807" y="769388"/>
                  <a:pt x="136399" y="694951"/>
                  <a:pt x="152400" y="742950"/>
                </a:cubicBezTo>
                <a:cubicBezTo>
                  <a:pt x="153987" y="752475"/>
                  <a:pt x="155796" y="761966"/>
                  <a:pt x="157162" y="771525"/>
                </a:cubicBezTo>
                <a:cubicBezTo>
                  <a:pt x="158972" y="784195"/>
                  <a:pt x="159566" y="797045"/>
                  <a:pt x="161925" y="809625"/>
                </a:cubicBezTo>
                <a:cubicBezTo>
                  <a:pt x="164338" y="822492"/>
                  <a:pt x="168275" y="835025"/>
                  <a:pt x="171450" y="847725"/>
                </a:cubicBezTo>
                <a:cubicBezTo>
                  <a:pt x="173037" y="854075"/>
                  <a:pt x="175286" y="860295"/>
                  <a:pt x="176212" y="866775"/>
                </a:cubicBezTo>
                <a:cubicBezTo>
                  <a:pt x="178898" y="885577"/>
                  <a:pt x="181097" y="905365"/>
                  <a:pt x="185737" y="923925"/>
                </a:cubicBezTo>
                <a:cubicBezTo>
                  <a:pt x="186955" y="928795"/>
                  <a:pt x="188912" y="933450"/>
                  <a:pt x="190500" y="938212"/>
                </a:cubicBezTo>
                <a:cubicBezTo>
                  <a:pt x="192087" y="947737"/>
                  <a:pt x="193091" y="957378"/>
                  <a:pt x="195262" y="966787"/>
                </a:cubicBezTo>
                <a:cubicBezTo>
                  <a:pt x="203526" y="1002599"/>
                  <a:pt x="213292" y="1016788"/>
                  <a:pt x="219075" y="1057275"/>
                </a:cubicBezTo>
                <a:cubicBezTo>
                  <a:pt x="223063" y="1085194"/>
                  <a:pt x="224176" y="1101154"/>
                  <a:pt x="233362" y="1128712"/>
                </a:cubicBezTo>
                <a:cubicBezTo>
                  <a:pt x="236537" y="1138237"/>
                  <a:pt x="238397" y="1148307"/>
                  <a:pt x="242887" y="1157287"/>
                </a:cubicBezTo>
                <a:cubicBezTo>
                  <a:pt x="254657" y="1180827"/>
                  <a:pt x="250167" y="1169602"/>
                  <a:pt x="257175" y="1190625"/>
                </a:cubicBezTo>
                <a:cubicBezTo>
                  <a:pt x="259005" y="1201608"/>
                  <a:pt x="260836" y="1221759"/>
                  <a:pt x="266700" y="1233487"/>
                </a:cubicBezTo>
                <a:cubicBezTo>
                  <a:pt x="270840" y="1241766"/>
                  <a:pt x="276847" y="1249021"/>
                  <a:pt x="280987" y="1257300"/>
                </a:cubicBezTo>
                <a:cubicBezTo>
                  <a:pt x="284810" y="1264946"/>
                  <a:pt x="287510" y="1273108"/>
                  <a:pt x="290512" y="1281112"/>
                </a:cubicBezTo>
                <a:cubicBezTo>
                  <a:pt x="292275" y="1285813"/>
                  <a:pt x="292784" y="1291041"/>
                  <a:pt x="295275" y="1295400"/>
                </a:cubicBezTo>
                <a:cubicBezTo>
                  <a:pt x="299213" y="1302292"/>
                  <a:pt x="305355" y="1307719"/>
                  <a:pt x="309562" y="1314450"/>
                </a:cubicBezTo>
                <a:cubicBezTo>
                  <a:pt x="313325" y="1320470"/>
                  <a:pt x="315046" y="1327663"/>
                  <a:pt x="319087" y="1333500"/>
                </a:cubicBezTo>
                <a:cubicBezTo>
                  <a:pt x="329390" y="1348382"/>
                  <a:pt x="341389" y="1362015"/>
                  <a:pt x="352425" y="1376362"/>
                </a:cubicBezTo>
                <a:cubicBezTo>
                  <a:pt x="357265" y="1382653"/>
                  <a:pt x="362451" y="1388716"/>
                  <a:pt x="366712" y="1395412"/>
                </a:cubicBezTo>
                <a:cubicBezTo>
                  <a:pt x="377825" y="1412875"/>
                  <a:pt x="385414" y="1433164"/>
                  <a:pt x="400050" y="1447800"/>
                </a:cubicBezTo>
                <a:cubicBezTo>
                  <a:pt x="409575" y="1457325"/>
                  <a:pt x="421153" y="1465167"/>
                  <a:pt x="428625" y="1476375"/>
                </a:cubicBezTo>
                <a:cubicBezTo>
                  <a:pt x="431800" y="1481137"/>
                  <a:pt x="434300" y="1486427"/>
                  <a:pt x="438150" y="1490662"/>
                </a:cubicBezTo>
                <a:cubicBezTo>
                  <a:pt x="450232" y="1503952"/>
                  <a:pt x="463550" y="1516062"/>
                  <a:pt x="476250" y="1528762"/>
                </a:cubicBezTo>
                <a:cubicBezTo>
                  <a:pt x="481012" y="1533525"/>
                  <a:pt x="486801" y="1537446"/>
                  <a:pt x="490537" y="1543050"/>
                </a:cubicBezTo>
                <a:cubicBezTo>
                  <a:pt x="500462" y="1557936"/>
                  <a:pt x="504776" y="1563916"/>
                  <a:pt x="514350" y="1581150"/>
                </a:cubicBezTo>
                <a:cubicBezTo>
                  <a:pt x="521467" y="1593960"/>
                  <a:pt x="528760" y="1613043"/>
                  <a:pt x="538162" y="1624012"/>
                </a:cubicBezTo>
                <a:cubicBezTo>
                  <a:pt x="541887" y="1628358"/>
                  <a:pt x="547687" y="1630362"/>
                  <a:pt x="552450" y="1633537"/>
                </a:cubicBezTo>
                <a:cubicBezTo>
                  <a:pt x="558800" y="1643062"/>
                  <a:pt x="567880" y="1651252"/>
                  <a:pt x="571500" y="1662112"/>
                </a:cubicBezTo>
                <a:cubicBezTo>
                  <a:pt x="578514" y="1683157"/>
                  <a:pt x="576596" y="1681580"/>
                  <a:pt x="595312" y="1704975"/>
                </a:cubicBezTo>
                <a:cubicBezTo>
                  <a:pt x="600922" y="1711987"/>
                  <a:pt x="608974" y="1716841"/>
                  <a:pt x="614362" y="1724025"/>
                </a:cubicBezTo>
                <a:cubicBezTo>
                  <a:pt x="618622" y="1729705"/>
                  <a:pt x="619627" y="1737395"/>
                  <a:pt x="623887" y="1743075"/>
                </a:cubicBezTo>
                <a:cubicBezTo>
                  <a:pt x="629275" y="1750259"/>
                  <a:pt x="637093" y="1755307"/>
                  <a:pt x="642937" y="1762125"/>
                </a:cubicBezTo>
                <a:cubicBezTo>
                  <a:pt x="646662" y="1766471"/>
                  <a:pt x="649028" y="1771833"/>
                  <a:pt x="652462" y="1776412"/>
                </a:cubicBezTo>
                <a:cubicBezTo>
                  <a:pt x="663322" y="1790892"/>
                  <a:pt x="676487" y="1803754"/>
                  <a:pt x="685800" y="1819275"/>
                </a:cubicBezTo>
                <a:cubicBezTo>
                  <a:pt x="690562" y="1827212"/>
                  <a:pt x="694533" y="1835682"/>
                  <a:pt x="700087" y="1843087"/>
                </a:cubicBezTo>
                <a:cubicBezTo>
                  <a:pt x="704128" y="1848475"/>
                  <a:pt x="710063" y="1852201"/>
                  <a:pt x="714375" y="1857375"/>
                </a:cubicBezTo>
                <a:cubicBezTo>
                  <a:pt x="718039" y="1861772"/>
                  <a:pt x="720573" y="1867004"/>
                  <a:pt x="723900" y="1871662"/>
                </a:cubicBezTo>
                <a:cubicBezTo>
                  <a:pt x="728514" y="1878121"/>
                  <a:pt x="733635" y="1884209"/>
                  <a:pt x="738187" y="1890712"/>
                </a:cubicBezTo>
                <a:cubicBezTo>
                  <a:pt x="744752" y="1900090"/>
                  <a:pt x="749142" y="1911192"/>
                  <a:pt x="757237" y="1919287"/>
                </a:cubicBezTo>
                <a:cubicBezTo>
                  <a:pt x="782750" y="1944800"/>
                  <a:pt x="767485" y="1928188"/>
                  <a:pt x="800100" y="1971675"/>
                </a:cubicBezTo>
                <a:cubicBezTo>
                  <a:pt x="812397" y="1988072"/>
                  <a:pt x="825867" y="2007903"/>
                  <a:pt x="842962" y="2019300"/>
                </a:cubicBezTo>
                <a:lnTo>
                  <a:pt x="857250" y="2028825"/>
                </a:lnTo>
                <a:cubicBezTo>
                  <a:pt x="860425" y="2033587"/>
                  <a:pt x="862728" y="2039065"/>
                  <a:pt x="866775" y="2043112"/>
                </a:cubicBezTo>
                <a:cubicBezTo>
                  <a:pt x="889763" y="2066100"/>
                  <a:pt x="878681" y="2062956"/>
                  <a:pt x="881062" y="2066925"/>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1" name="Kombinationstegning 70">
            <a:hlinkClick r:id="rId17" action="ppaction://hlinksldjump"/>
          </p:cNvPr>
          <p:cNvSpPr/>
          <p:nvPr/>
        </p:nvSpPr>
        <p:spPr>
          <a:xfrm>
            <a:off x="3041325" y="1219896"/>
            <a:ext cx="1374929" cy="2007066"/>
          </a:xfrm>
          <a:custGeom>
            <a:avLst/>
            <a:gdLst>
              <a:gd name="connsiteX0" fmla="*/ 677299 w 1350399"/>
              <a:gd name="connsiteY0" fmla="*/ 2012950 h 2044529"/>
              <a:gd name="connsiteX1" fmla="*/ 677299 w 1350399"/>
              <a:gd name="connsiteY1" fmla="*/ 2012950 h 2044529"/>
              <a:gd name="connsiteX2" fmla="*/ 689999 w 1350399"/>
              <a:gd name="connsiteY2" fmla="*/ 1949450 h 2044529"/>
              <a:gd name="connsiteX3" fmla="*/ 702699 w 1350399"/>
              <a:gd name="connsiteY3" fmla="*/ 1797050 h 2044529"/>
              <a:gd name="connsiteX4" fmla="*/ 721749 w 1350399"/>
              <a:gd name="connsiteY4" fmla="*/ 1720850 h 2044529"/>
              <a:gd name="connsiteX5" fmla="*/ 734449 w 1350399"/>
              <a:gd name="connsiteY5" fmla="*/ 1676400 h 2044529"/>
              <a:gd name="connsiteX6" fmla="*/ 740799 w 1350399"/>
              <a:gd name="connsiteY6" fmla="*/ 1651000 h 2044529"/>
              <a:gd name="connsiteX7" fmla="*/ 753499 w 1350399"/>
              <a:gd name="connsiteY7" fmla="*/ 1612900 h 2044529"/>
              <a:gd name="connsiteX8" fmla="*/ 766199 w 1350399"/>
              <a:gd name="connsiteY8" fmla="*/ 1555750 h 2044529"/>
              <a:gd name="connsiteX9" fmla="*/ 778899 w 1350399"/>
              <a:gd name="connsiteY9" fmla="*/ 1466850 h 2044529"/>
              <a:gd name="connsiteX10" fmla="*/ 785249 w 1350399"/>
              <a:gd name="connsiteY10" fmla="*/ 1428750 h 2044529"/>
              <a:gd name="connsiteX11" fmla="*/ 797949 w 1350399"/>
              <a:gd name="connsiteY11" fmla="*/ 1390650 h 2044529"/>
              <a:gd name="connsiteX12" fmla="*/ 804299 w 1350399"/>
              <a:gd name="connsiteY12" fmla="*/ 1371600 h 2044529"/>
              <a:gd name="connsiteX13" fmla="*/ 829699 w 1350399"/>
              <a:gd name="connsiteY13" fmla="*/ 1333500 h 2044529"/>
              <a:gd name="connsiteX14" fmla="*/ 855099 w 1350399"/>
              <a:gd name="connsiteY14" fmla="*/ 1276350 h 2044529"/>
              <a:gd name="connsiteX15" fmla="*/ 861449 w 1350399"/>
              <a:gd name="connsiteY15" fmla="*/ 1250950 h 2044529"/>
              <a:gd name="connsiteX16" fmla="*/ 867799 w 1350399"/>
              <a:gd name="connsiteY16" fmla="*/ 1231900 h 2044529"/>
              <a:gd name="connsiteX17" fmla="*/ 886849 w 1350399"/>
              <a:gd name="connsiteY17" fmla="*/ 1162050 h 2044529"/>
              <a:gd name="connsiteX18" fmla="*/ 937649 w 1350399"/>
              <a:gd name="connsiteY18" fmla="*/ 1085850 h 2044529"/>
              <a:gd name="connsiteX19" fmla="*/ 950349 w 1350399"/>
              <a:gd name="connsiteY19" fmla="*/ 1066800 h 2044529"/>
              <a:gd name="connsiteX20" fmla="*/ 969399 w 1350399"/>
              <a:gd name="connsiteY20" fmla="*/ 1028700 h 2044529"/>
              <a:gd name="connsiteX21" fmla="*/ 982099 w 1350399"/>
              <a:gd name="connsiteY21" fmla="*/ 990600 h 2044529"/>
              <a:gd name="connsiteX22" fmla="*/ 1020199 w 1350399"/>
              <a:gd name="connsiteY22" fmla="*/ 933450 h 2044529"/>
              <a:gd name="connsiteX23" fmla="*/ 1032899 w 1350399"/>
              <a:gd name="connsiteY23" fmla="*/ 914400 h 2044529"/>
              <a:gd name="connsiteX24" fmla="*/ 1058299 w 1350399"/>
              <a:gd name="connsiteY24" fmla="*/ 838200 h 2044529"/>
              <a:gd name="connsiteX25" fmla="*/ 1064649 w 1350399"/>
              <a:gd name="connsiteY25" fmla="*/ 819150 h 2044529"/>
              <a:gd name="connsiteX26" fmla="*/ 1070999 w 1350399"/>
              <a:gd name="connsiteY26" fmla="*/ 800100 h 2044529"/>
              <a:gd name="connsiteX27" fmla="*/ 1096399 w 1350399"/>
              <a:gd name="connsiteY27" fmla="*/ 762000 h 2044529"/>
              <a:gd name="connsiteX28" fmla="*/ 1109099 w 1350399"/>
              <a:gd name="connsiteY28" fmla="*/ 742950 h 2044529"/>
              <a:gd name="connsiteX29" fmla="*/ 1153549 w 1350399"/>
              <a:gd name="connsiteY29" fmla="*/ 685800 h 2044529"/>
              <a:gd name="connsiteX30" fmla="*/ 1172599 w 1350399"/>
              <a:gd name="connsiteY30" fmla="*/ 647700 h 2044529"/>
              <a:gd name="connsiteX31" fmla="*/ 1191649 w 1350399"/>
              <a:gd name="connsiteY31" fmla="*/ 628650 h 2044529"/>
              <a:gd name="connsiteX32" fmla="*/ 1223399 w 1350399"/>
              <a:gd name="connsiteY32" fmla="*/ 596900 h 2044529"/>
              <a:gd name="connsiteX33" fmla="*/ 1255149 w 1350399"/>
              <a:gd name="connsiteY33" fmla="*/ 571500 h 2044529"/>
              <a:gd name="connsiteX34" fmla="*/ 1286899 w 1350399"/>
              <a:gd name="connsiteY34" fmla="*/ 546100 h 2044529"/>
              <a:gd name="connsiteX35" fmla="*/ 1305949 w 1350399"/>
              <a:gd name="connsiteY35" fmla="*/ 527050 h 2044529"/>
              <a:gd name="connsiteX36" fmla="*/ 1331349 w 1350399"/>
              <a:gd name="connsiteY36" fmla="*/ 488950 h 2044529"/>
              <a:gd name="connsiteX37" fmla="*/ 1350399 w 1350399"/>
              <a:gd name="connsiteY37" fmla="*/ 469900 h 2044529"/>
              <a:gd name="connsiteX38" fmla="*/ 1312299 w 1350399"/>
              <a:gd name="connsiteY38" fmla="*/ 444500 h 2044529"/>
              <a:gd name="connsiteX39" fmla="*/ 1293249 w 1350399"/>
              <a:gd name="connsiteY39" fmla="*/ 431800 h 2044529"/>
              <a:gd name="connsiteX40" fmla="*/ 1274199 w 1350399"/>
              <a:gd name="connsiteY40" fmla="*/ 412750 h 2044529"/>
              <a:gd name="connsiteX41" fmla="*/ 1261499 w 1350399"/>
              <a:gd name="connsiteY41" fmla="*/ 393700 h 2044529"/>
              <a:gd name="connsiteX42" fmla="*/ 1242449 w 1350399"/>
              <a:gd name="connsiteY42" fmla="*/ 387350 h 2044529"/>
              <a:gd name="connsiteX43" fmla="*/ 1197999 w 1350399"/>
              <a:gd name="connsiteY43" fmla="*/ 336550 h 2044529"/>
              <a:gd name="connsiteX44" fmla="*/ 1185299 w 1350399"/>
              <a:gd name="connsiteY44" fmla="*/ 317500 h 2044529"/>
              <a:gd name="connsiteX45" fmla="*/ 1147199 w 1350399"/>
              <a:gd name="connsiteY45" fmla="*/ 292100 h 2044529"/>
              <a:gd name="connsiteX46" fmla="*/ 1128149 w 1350399"/>
              <a:gd name="connsiteY46" fmla="*/ 279400 h 2044529"/>
              <a:gd name="connsiteX47" fmla="*/ 1070999 w 1350399"/>
              <a:gd name="connsiteY47" fmla="*/ 234950 h 2044529"/>
              <a:gd name="connsiteX48" fmla="*/ 1051949 w 1350399"/>
              <a:gd name="connsiteY48" fmla="*/ 222250 h 2044529"/>
              <a:gd name="connsiteX49" fmla="*/ 1032899 w 1350399"/>
              <a:gd name="connsiteY49" fmla="*/ 209550 h 2044529"/>
              <a:gd name="connsiteX50" fmla="*/ 994799 w 1350399"/>
              <a:gd name="connsiteY50" fmla="*/ 177800 h 2044529"/>
              <a:gd name="connsiteX51" fmla="*/ 963049 w 1350399"/>
              <a:gd name="connsiteY51" fmla="*/ 139700 h 2044529"/>
              <a:gd name="connsiteX52" fmla="*/ 931299 w 1350399"/>
              <a:gd name="connsiteY52" fmla="*/ 101600 h 2044529"/>
              <a:gd name="connsiteX53" fmla="*/ 893199 w 1350399"/>
              <a:gd name="connsiteY53" fmla="*/ 76200 h 2044529"/>
              <a:gd name="connsiteX54" fmla="*/ 874149 w 1350399"/>
              <a:gd name="connsiteY54" fmla="*/ 63500 h 2044529"/>
              <a:gd name="connsiteX55" fmla="*/ 848749 w 1350399"/>
              <a:gd name="connsiteY55" fmla="*/ 25400 h 2044529"/>
              <a:gd name="connsiteX56" fmla="*/ 810649 w 1350399"/>
              <a:gd name="connsiteY56" fmla="*/ 0 h 2044529"/>
              <a:gd name="connsiteX57" fmla="*/ 772549 w 1350399"/>
              <a:gd name="connsiteY57" fmla="*/ 25400 h 2044529"/>
              <a:gd name="connsiteX58" fmla="*/ 734449 w 1350399"/>
              <a:gd name="connsiteY58" fmla="*/ 50800 h 2044529"/>
              <a:gd name="connsiteX59" fmla="*/ 721749 w 1350399"/>
              <a:gd name="connsiteY59" fmla="*/ 69850 h 2044529"/>
              <a:gd name="connsiteX60" fmla="*/ 702699 w 1350399"/>
              <a:gd name="connsiteY60" fmla="*/ 82550 h 2044529"/>
              <a:gd name="connsiteX61" fmla="*/ 677299 w 1350399"/>
              <a:gd name="connsiteY61" fmla="*/ 120650 h 2044529"/>
              <a:gd name="connsiteX62" fmla="*/ 664599 w 1350399"/>
              <a:gd name="connsiteY62" fmla="*/ 139700 h 2044529"/>
              <a:gd name="connsiteX63" fmla="*/ 620149 w 1350399"/>
              <a:gd name="connsiteY63" fmla="*/ 196850 h 2044529"/>
              <a:gd name="connsiteX64" fmla="*/ 601099 w 1350399"/>
              <a:gd name="connsiteY64" fmla="*/ 234950 h 2044529"/>
              <a:gd name="connsiteX65" fmla="*/ 594749 w 1350399"/>
              <a:gd name="connsiteY65" fmla="*/ 254000 h 2044529"/>
              <a:gd name="connsiteX66" fmla="*/ 575699 w 1350399"/>
              <a:gd name="connsiteY66" fmla="*/ 266700 h 2044529"/>
              <a:gd name="connsiteX67" fmla="*/ 569349 w 1350399"/>
              <a:gd name="connsiteY67" fmla="*/ 285750 h 2044529"/>
              <a:gd name="connsiteX68" fmla="*/ 537599 w 1350399"/>
              <a:gd name="connsiteY68" fmla="*/ 323850 h 2044529"/>
              <a:gd name="connsiteX69" fmla="*/ 512199 w 1350399"/>
              <a:gd name="connsiteY69" fmla="*/ 374650 h 2044529"/>
              <a:gd name="connsiteX70" fmla="*/ 467749 w 1350399"/>
              <a:gd name="connsiteY70" fmla="*/ 431800 h 2044529"/>
              <a:gd name="connsiteX71" fmla="*/ 448699 w 1350399"/>
              <a:gd name="connsiteY71" fmla="*/ 469900 h 2044529"/>
              <a:gd name="connsiteX72" fmla="*/ 416949 w 1350399"/>
              <a:gd name="connsiteY72" fmla="*/ 533400 h 2044529"/>
              <a:gd name="connsiteX73" fmla="*/ 378849 w 1350399"/>
              <a:gd name="connsiteY73" fmla="*/ 590550 h 2044529"/>
              <a:gd name="connsiteX74" fmla="*/ 366149 w 1350399"/>
              <a:gd name="connsiteY74" fmla="*/ 609600 h 2044529"/>
              <a:gd name="connsiteX75" fmla="*/ 340749 w 1350399"/>
              <a:gd name="connsiteY75" fmla="*/ 654050 h 2044529"/>
              <a:gd name="connsiteX76" fmla="*/ 328049 w 1350399"/>
              <a:gd name="connsiteY76" fmla="*/ 679450 h 2044529"/>
              <a:gd name="connsiteX77" fmla="*/ 315349 w 1350399"/>
              <a:gd name="connsiteY77" fmla="*/ 698500 h 2044529"/>
              <a:gd name="connsiteX78" fmla="*/ 302649 w 1350399"/>
              <a:gd name="connsiteY78" fmla="*/ 723900 h 2044529"/>
              <a:gd name="connsiteX79" fmla="*/ 277249 w 1350399"/>
              <a:gd name="connsiteY79" fmla="*/ 762000 h 2044529"/>
              <a:gd name="connsiteX80" fmla="*/ 264549 w 1350399"/>
              <a:gd name="connsiteY80" fmla="*/ 781050 h 2044529"/>
              <a:gd name="connsiteX81" fmla="*/ 239149 w 1350399"/>
              <a:gd name="connsiteY81" fmla="*/ 825500 h 2044529"/>
              <a:gd name="connsiteX82" fmla="*/ 232799 w 1350399"/>
              <a:gd name="connsiteY82" fmla="*/ 844550 h 2044529"/>
              <a:gd name="connsiteX83" fmla="*/ 220099 w 1350399"/>
              <a:gd name="connsiteY83" fmla="*/ 863600 h 2044529"/>
              <a:gd name="connsiteX84" fmla="*/ 207399 w 1350399"/>
              <a:gd name="connsiteY84" fmla="*/ 908050 h 2044529"/>
              <a:gd name="connsiteX85" fmla="*/ 194699 w 1350399"/>
              <a:gd name="connsiteY85" fmla="*/ 927100 h 2044529"/>
              <a:gd name="connsiteX86" fmla="*/ 181999 w 1350399"/>
              <a:gd name="connsiteY86" fmla="*/ 977900 h 2044529"/>
              <a:gd name="connsiteX87" fmla="*/ 162949 w 1350399"/>
              <a:gd name="connsiteY87" fmla="*/ 1041400 h 2044529"/>
              <a:gd name="connsiteX88" fmla="*/ 156599 w 1350399"/>
              <a:gd name="connsiteY88" fmla="*/ 1092200 h 2044529"/>
              <a:gd name="connsiteX89" fmla="*/ 150249 w 1350399"/>
              <a:gd name="connsiteY89" fmla="*/ 1111250 h 2044529"/>
              <a:gd name="connsiteX90" fmla="*/ 143899 w 1350399"/>
              <a:gd name="connsiteY90" fmla="*/ 1136650 h 2044529"/>
              <a:gd name="connsiteX91" fmla="*/ 124849 w 1350399"/>
              <a:gd name="connsiteY91" fmla="*/ 1231900 h 2044529"/>
              <a:gd name="connsiteX92" fmla="*/ 112149 w 1350399"/>
              <a:gd name="connsiteY92" fmla="*/ 1276350 h 2044529"/>
              <a:gd name="connsiteX93" fmla="*/ 99449 w 1350399"/>
              <a:gd name="connsiteY93" fmla="*/ 1314450 h 2044529"/>
              <a:gd name="connsiteX94" fmla="*/ 93099 w 1350399"/>
              <a:gd name="connsiteY94" fmla="*/ 1333500 h 2044529"/>
              <a:gd name="connsiteX95" fmla="*/ 86749 w 1350399"/>
              <a:gd name="connsiteY95" fmla="*/ 1358900 h 2044529"/>
              <a:gd name="connsiteX96" fmla="*/ 74049 w 1350399"/>
              <a:gd name="connsiteY96" fmla="*/ 1397000 h 2044529"/>
              <a:gd name="connsiteX97" fmla="*/ 67699 w 1350399"/>
              <a:gd name="connsiteY97" fmla="*/ 1428750 h 2044529"/>
              <a:gd name="connsiteX98" fmla="*/ 61349 w 1350399"/>
              <a:gd name="connsiteY98" fmla="*/ 1466850 h 2044529"/>
              <a:gd name="connsiteX99" fmla="*/ 54999 w 1350399"/>
              <a:gd name="connsiteY99" fmla="*/ 1492250 h 2044529"/>
              <a:gd name="connsiteX100" fmla="*/ 48649 w 1350399"/>
              <a:gd name="connsiteY100" fmla="*/ 1536700 h 2044529"/>
              <a:gd name="connsiteX101" fmla="*/ 35949 w 1350399"/>
              <a:gd name="connsiteY101" fmla="*/ 1574800 h 2044529"/>
              <a:gd name="connsiteX102" fmla="*/ 16899 w 1350399"/>
              <a:gd name="connsiteY102" fmla="*/ 1657350 h 2044529"/>
              <a:gd name="connsiteX103" fmla="*/ 10549 w 1350399"/>
              <a:gd name="connsiteY103" fmla="*/ 1911350 h 2044529"/>
              <a:gd name="connsiteX104" fmla="*/ 16899 w 1350399"/>
              <a:gd name="connsiteY104" fmla="*/ 2032000 h 2044529"/>
              <a:gd name="connsiteX105" fmla="*/ 188349 w 1350399"/>
              <a:gd name="connsiteY105" fmla="*/ 2025650 h 2044529"/>
              <a:gd name="connsiteX106" fmla="*/ 677299 w 1350399"/>
              <a:gd name="connsiteY106" fmla="*/ 2012950 h 204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50399" h="2044529">
                <a:moveTo>
                  <a:pt x="677299" y="2012950"/>
                </a:moveTo>
                <a:lnTo>
                  <a:pt x="677299" y="2012950"/>
                </a:lnTo>
                <a:cubicBezTo>
                  <a:pt x="681532" y="1991783"/>
                  <a:pt x="686946" y="1970819"/>
                  <a:pt x="689999" y="1949450"/>
                </a:cubicBezTo>
                <a:cubicBezTo>
                  <a:pt x="693448" y="1925306"/>
                  <a:pt x="700930" y="1816514"/>
                  <a:pt x="702699" y="1797050"/>
                </a:cubicBezTo>
                <a:cubicBezTo>
                  <a:pt x="708378" y="1734586"/>
                  <a:pt x="699020" y="1754944"/>
                  <a:pt x="721749" y="1720850"/>
                </a:cubicBezTo>
                <a:cubicBezTo>
                  <a:pt x="741600" y="1641445"/>
                  <a:pt x="716229" y="1740169"/>
                  <a:pt x="734449" y="1676400"/>
                </a:cubicBezTo>
                <a:cubicBezTo>
                  <a:pt x="736847" y="1668009"/>
                  <a:pt x="738291" y="1659359"/>
                  <a:pt x="740799" y="1651000"/>
                </a:cubicBezTo>
                <a:cubicBezTo>
                  <a:pt x="744646" y="1638178"/>
                  <a:pt x="750874" y="1626027"/>
                  <a:pt x="753499" y="1612900"/>
                </a:cubicBezTo>
                <a:cubicBezTo>
                  <a:pt x="761561" y="1572592"/>
                  <a:pt x="757231" y="1591621"/>
                  <a:pt x="766199" y="1555750"/>
                </a:cubicBezTo>
                <a:cubicBezTo>
                  <a:pt x="779028" y="1427459"/>
                  <a:pt x="765088" y="1535906"/>
                  <a:pt x="778899" y="1466850"/>
                </a:cubicBezTo>
                <a:cubicBezTo>
                  <a:pt x="781424" y="1454225"/>
                  <a:pt x="782126" y="1441241"/>
                  <a:pt x="785249" y="1428750"/>
                </a:cubicBezTo>
                <a:cubicBezTo>
                  <a:pt x="788496" y="1415763"/>
                  <a:pt x="793716" y="1403350"/>
                  <a:pt x="797949" y="1390650"/>
                </a:cubicBezTo>
                <a:cubicBezTo>
                  <a:pt x="800066" y="1384300"/>
                  <a:pt x="800586" y="1377169"/>
                  <a:pt x="804299" y="1371600"/>
                </a:cubicBezTo>
                <a:cubicBezTo>
                  <a:pt x="812766" y="1358900"/>
                  <a:pt x="824872" y="1347980"/>
                  <a:pt x="829699" y="1333500"/>
                </a:cubicBezTo>
                <a:cubicBezTo>
                  <a:pt x="844812" y="1288160"/>
                  <a:pt x="834973" y="1306539"/>
                  <a:pt x="855099" y="1276350"/>
                </a:cubicBezTo>
                <a:cubicBezTo>
                  <a:pt x="857216" y="1267883"/>
                  <a:pt x="859051" y="1259341"/>
                  <a:pt x="861449" y="1250950"/>
                </a:cubicBezTo>
                <a:cubicBezTo>
                  <a:pt x="863288" y="1244514"/>
                  <a:pt x="866176" y="1238394"/>
                  <a:pt x="867799" y="1231900"/>
                </a:cubicBezTo>
                <a:cubicBezTo>
                  <a:pt x="872570" y="1212816"/>
                  <a:pt x="875951" y="1178397"/>
                  <a:pt x="886849" y="1162050"/>
                </a:cubicBezTo>
                <a:lnTo>
                  <a:pt x="937649" y="1085850"/>
                </a:lnTo>
                <a:cubicBezTo>
                  <a:pt x="941882" y="1079500"/>
                  <a:pt x="947936" y="1074040"/>
                  <a:pt x="950349" y="1066800"/>
                </a:cubicBezTo>
                <a:cubicBezTo>
                  <a:pt x="973507" y="997325"/>
                  <a:pt x="936573" y="1102558"/>
                  <a:pt x="969399" y="1028700"/>
                </a:cubicBezTo>
                <a:cubicBezTo>
                  <a:pt x="974836" y="1016467"/>
                  <a:pt x="974673" y="1001739"/>
                  <a:pt x="982099" y="990600"/>
                </a:cubicBezTo>
                <a:lnTo>
                  <a:pt x="1020199" y="933450"/>
                </a:lnTo>
                <a:cubicBezTo>
                  <a:pt x="1024432" y="927100"/>
                  <a:pt x="1030486" y="921640"/>
                  <a:pt x="1032899" y="914400"/>
                </a:cubicBezTo>
                <a:lnTo>
                  <a:pt x="1058299" y="838200"/>
                </a:lnTo>
                <a:lnTo>
                  <a:pt x="1064649" y="819150"/>
                </a:lnTo>
                <a:cubicBezTo>
                  <a:pt x="1066766" y="812800"/>
                  <a:pt x="1067286" y="805669"/>
                  <a:pt x="1070999" y="800100"/>
                </a:cubicBezTo>
                <a:lnTo>
                  <a:pt x="1096399" y="762000"/>
                </a:lnTo>
                <a:cubicBezTo>
                  <a:pt x="1100632" y="755650"/>
                  <a:pt x="1103703" y="748346"/>
                  <a:pt x="1109099" y="742950"/>
                </a:cubicBezTo>
                <a:cubicBezTo>
                  <a:pt x="1125536" y="726513"/>
                  <a:pt x="1145954" y="708586"/>
                  <a:pt x="1153549" y="685800"/>
                </a:cubicBezTo>
                <a:cubicBezTo>
                  <a:pt x="1159913" y="666707"/>
                  <a:pt x="1158922" y="664113"/>
                  <a:pt x="1172599" y="647700"/>
                </a:cubicBezTo>
                <a:cubicBezTo>
                  <a:pt x="1178348" y="640801"/>
                  <a:pt x="1185900" y="635549"/>
                  <a:pt x="1191649" y="628650"/>
                </a:cubicBezTo>
                <a:cubicBezTo>
                  <a:pt x="1218107" y="596900"/>
                  <a:pt x="1188474" y="620183"/>
                  <a:pt x="1223399" y="596900"/>
                </a:cubicBezTo>
                <a:cubicBezTo>
                  <a:pt x="1259795" y="542305"/>
                  <a:pt x="1211332" y="606553"/>
                  <a:pt x="1255149" y="571500"/>
                </a:cubicBezTo>
                <a:cubicBezTo>
                  <a:pt x="1296181" y="538674"/>
                  <a:pt x="1239016" y="562061"/>
                  <a:pt x="1286899" y="546100"/>
                </a:cubicBezTo>
                <a:cubicBezTo>
                  <a:pt x="1293249" y="539750"/>
                  <a:pt x="1300436" y="534139"/>
                  <a:pt x="1305949" y="527050"/>
                </a:cubicBezTo>
                <a:cubicBezTo>
                  <a:pt x="1315320" y="515002"/>
                  <a:pt x="1320556" y="499743"/>
                  <a:pt x="1331349" y="488950"/>
                </a:cubicBezTo>
                <a:lnTo>
                  <a:pt x="1350399" y="469900"/>
                </a:lnTo>
                <a:lnTo>
                  <a:pt x="1312299" y="444500"/>
                </a:lnTo>
                <a:cubicBezTo>
                  <a:pt x="1305949" y="440267"/>
                  <a:pt x="1298645" y="437196"/>
                  <a:pt x="1293249" y="431800"/>
                </a:cubicBezTo>
                <a:cubicBezTo>
                  <a:pt x="1286899" y="425450"/>
                  <a:pt x="1279948" y="419649"/>
                  <a:pt x="1274199" y="412750"/>
                </a:cubicBezTo>
                <a:cubicBezTo>
                  <a:pt x="1269313" y="406887"/>
                  <a:pt x="1267458" y="398468"/>
                  <a:pt x="1261499" y="393700"/>
                </a:cubicBezTo>
                <a:cubicBezTo>
                  <a:pt x="1256272" y="389519"/>
                  <a:pt x="1248799" y="389467"/>
                  <a:pt x="1242449" y="387350"/>
                </a:cubicBezTo>
                <a:cubicBezTo>
                  <a:pt x="1212816" y="342900"/>
                  <a:pt x="1229749" y="357717"/>
                  <a:pt x="1197999" y="336550"/>
                </a:cubicBezTo>
                <a:cubicBezTo>
                  <a:pt x="1193766" y="330200"/>
                  <a:pt x="1191042" y="322526"/>
                  <a:pt x="1185299" y="317500"/>
                </a:cubicBezTo>
                <a:cubicBezTo>
                  <a:pt x="1173812" y="307449"/>
                  <a:pt x="1159899" y="300567"/>
                  <a:pt x="1147199" y="292100"/>
                </a:cubicBezTo>
                <a:cubicBezTo>
                  <a:pt x="1140849" y="287867"/>
                  <a:pt x="1133545" y="284796"/>
                  <a:pt x="1128149" y="279400"/>
                </a:cubicBezTo>
                <a:cubicBezTo>
                  <a:pt x="1098306" y="249557"/>
                  <a:pt x="1116571" y="265331"/>
                  <a:pt x="1070999" y="234950"/>
                </a:cubicBezTo>
                <a:lnTo>
                  <a:pt x="1051949" y="222250"/>
                </a:lnTo>
                <a:cubicBezTo>
                  <a:pt x="1045599" y="218017"/>
                  <a:pt x="1038295" y="214946"/>
                  <a:pt x="1032899" y="209550"/>
                </a:cubicBezTo>
                <a:cubicBezTo>
                  <a:pt x="1008453" y="185104"/>
                  <a:pt x="1021321" y="195481"/>
                  <a:pt x="994799" y="177800"/>
                </a:cubicBezTo>
                <a:cubicBezTo>
                  <a:pt x="963267" y="130502"/>
                  <a:pt x="1003793" y="188593"/>
                  <a:pt x="963049" y="139700"/>
                </a:cubicBezTo>
                <a:cubicBezTo>
                  <a:pt x="943739" y="116528"/>
                  <a:pt x="957662" y="122104"/>
                  <a:pt x="931299" y="101600"/>
                </a:cubicBezTo>
                <a:cubicBezTo>
                  <a:pt x="919251" y="92229"/>
                  <a:pt x="905899" y="84667"/>
                  <a:pt x="893199" y="76200"/>
                </a:cubicBezTo>
                <a:lnTo>
                  <a:pt x="874149" y="63500"/>
                </a:lnTo>
                <a:cubicBezTo>
                  <a:pt x="865682" y="50800"/>
                  <a:pt x="861449" y="33867"/>
                  <a:pt x="848749" y="25400"/>
                </a:cubicBezTo>
                <a:lnTo>
                  <a:pt x="810649" y="0"/>
                </a:lnTo>
                <a:cubicBezTo>
                  <a:pt x="774216" y="12144"/>
                  <a:pt x="808224" y="-2347"/>
                  <a:pt x="772549" y="25400"/>
                </a:cubicBezTo>
                <a:cubicBezTo>
                  <a:pt x="760501" y="34771"/>
                  <a:pt x="734449" y="50800"/>
                  <a:pt x="734449" y="50800"/>
                </a:cubicBezTo>
                <a:cubicBezTo>
                  <a:pt x="730216" y="57150"/>
                  <a:pt x="727145" y="64454"/>
                  <a:pt x="721749" y="69850"/>
                </a:cubicBezTo>
                <a:cubicBezTo>
                  <a:pt x="716353" y="75246"/>
                  <a:pt x="707725" y="76807"/>
                  <a:pt x="702699" y="82550"/>
                </a:cubicBezTo>
                <a:cubicBezTo>
                  <a:pt x="692648" y="94037"/>
                  <a:pt x="685766" y="107950"/>
                  <a:pt x="677299" y="120650"/>
                </a:cubicBezTo>
                <a:cubicBezTo>
                  <a:pt x="673066" y="127000"/>
                  <a:pt x="669995" y="134304"/>
                  <a:pt x="664599" y="139700"/>
                </a:cubicBezTo>
                <a:cubicBezTo>
                  <a:pt x="648162" y="156137"/>
                  <a:pt x="627744" y="174064"/>
                  <a:pt x="620149" y="196850"/>
                </a:cubicBezTo>
                <a:cubicBezTo>
                  <a:pt x="604188" y="244733"/>
                  <a:pt x="625718" y="185711"/>
                  <a:pt x="601099" y="234950"/>
                </a:cubicBezTo>
                <a:cubicBezTo>
                  <a:pt x="598106" y="240937"/>
                  <a:pt x="598930" y="248773"/>
                  <a:pt x="594749" y="254000"/>
                </a:cubicBezTo>
                <a:cubicBezTo>
                  <a:pt x="589981" y="259959"/>
                  <a:pt x="582049" y="262467"/>
                  <a:pt x="575699" y="266700"/>
                </a:cubicBezTo>
                <a:cubicBezTo>
                  <a:pt x="573582" y="273050"/>
                  <a:pt x="573062" y="280181"/>
                  <a:pt x="569349" y="285750"/>
                </a:cubicBezTo>
                <a:cubicBezTo>
                  <a:pt x="529038" y="346216"/>
                  <a:pt x="568762" y="266717"/>
                  <a:pt x="537599" y="323850"/>
                </a:cubicBezTo>
                <a:cubicBezTo>
                  <a:pt x="528533" y="340470"/>
                  <a:pt x="525586" y="361263"/>
                  <a:pt x="512199" y="374650"/>
                </a:cubicBezTo>
                <a:cubicBezTo>
                  <a:pt x="495762" y="391087"/>
                  <a:pt x="475344" y="409014"/>
                  <a:pt x="467749" y="431800"/>
                </a:cubicBezTo>
                <a:cubicBezTo>
                  <a:pt x="454487" y="471585"/>
                  <a:pt x="470241" y="429894"/>
                  <a:pt x="448699" y="469900"/>
                </a:cubicBezTo>
                <a:cubicBezTo>
                  <a:pt x="437479" y="490736"/>
                  <a:pt x="430076" y="513709"/>
                  <a:pt x="416949" y="533400"/>
                </a:cubicBezTo>
                <a:lnTo>
                  <a:pt x="378849" y="590550"/>
                </a:lnTo>
                <a:cubicBezTo>
                  <a:pt x="374616" y="596900"/>
                  <a:pt x="369562" y="602774"/>
                  <a:pt x="366149" y="609600"/>
                </a:cubicBezTo>
                <a:cubicBezTo>
                  <a:pt x="327771" y="686357"/>
                  <a:pt x="376651" y="591222"/>
                  <a:pt x="340749" y="654050"/>
                </a:cubicBezTo>
                <a:cubicBezTo>
                  <a:pt x="336053" y="662269"/>
                  <a:pt x="332745" y="671231"/>
                  <a:pt x="328049" y="679450"/>
                </a:cubicBezTo>
                <a:cubicBezTo>
                  <a:pt x="324263" y="686076"/>
                  <a:pt x="319135" y="691874"/>
                  <a:pt x="315349" y="698500"/>
                </a:cubicBezTo>
                <a:cubicBezTo>
                  <a:pt x="310653" y="706719"/>
                  <a:pt x="307519" y="715783"/>
                  <a:pt x="302649" y="723900"/>
                </a:cubicBezTo>
                <a:cubicBezTo>
                  <a:pt x="294796" y="736988"/>
                  <a:pt x="285716" y="749300"/>
                  <a:pt x="277249" y="762000"/>
                </a:cubicBezTo>
                <a:cubicBezTo>
                  <a:pt x="273016" y="768350"/>
                  <a:pt x="266962" y="773810"/>
                  <a:pt x="264549" y="781050"/>
                </a:cubicBezTo>
                <a:cubicBezTo>
                  <a:pt x="254852" y="810140"/>
                  <a:pt x="262215" y="794745"/>
                  <a:pt x="239149" y="825500"/>
                </a:cubicBezTo>
                <a:cubicBezTo>
                  <a:pt x="237032" y="831850"/>
                  <a:pt x="235792" y="838563"/>
                  <a:pt x="232799" y="844550"/>
                </a:cubicBezTo>
                <a:cubicBezTo>
                  <a:pt x="229386" y="851376"/>
                  <a:pt x="223105" y="856585"/>
                  <a:pt x="220099" y="863600"/>
                </a:cubicBezTo>
                <a:cubicBezTo>
                  <a:pt x="207892" y="892084"/>
                  <a:pt x="219756" y="883336"/>
                  <a:pt x="207399" y="908050"/>
                </a:cubicBezTo>
                <a:cubicBezTo>
                  <a:pt x="203986" y="914876"/>
                  <a:pt x="198932" y="920750"/>
                  <a:pt x="194699" y="927100"/>
                </a:cubicBezTo>
                <a:cubicBezTo>
                  <a:pt x="190466" y="944033"/>
                  <a:pt x="187519" y="961341"/>
                  <a:pt x="181999" y="977900"/>
                </a:cubicBezTo>
                <a:cubicBezTo>
                  <a:pt x="176353" y="994838"/>
                  <a:pt x="166148" y="1022206"/>
                  <a:pt x="162949" y="1041400"/>
                </a:cubicBezTo>
                <a:cubicBezTo>
                  <a:pt x="160144" y="1058233"/>
                  <a:pt x="159652" y="1075410"/>
                  <a:pt x="156599" y="1092200"/>
                </a:cubicBezTo>
                <a:cubicBezTo>
                  <a:pt x="155402" y="1098786"/>
                  <a:pt x="152088" y="1104814"/>
                  <a:pt x="150249" y="1111250"/>
                </a:cubicBezTo>
                <a:cubicBezTo>
                  <a:pt x="147851" y="1119641"/>
                  <a:pt x="145460" y="1128064"/>
                  <a:pt x="143899" y="1136650"/>
                </a:cubicBezTo>
                <a:cubicBezTo>
                  <a:pt x="135391" y="1183446"/>
                  <a:pt x="140817" y="1183995"/>
                  <a:pt x="124849" y="1231900"/>
                </a:cubicBezTo>
                <a:cubicBezTo>
                  <a:pt x="103509" y="1295921"/>
                  <a:pt x="136069" y="1196616"/>
                  <a:pt x="112149" y="1276350"/>
                </a:cubicBezTo>
                <a:cubicBezTo>
                  <a:pt x="108302" y="1289172"/>
                  <a:pt x="103682" y="1301750"/>
                  <a:pt x="99449" y="1314450"/>
                </a:cubicBezTo>
                <a:cubicBezTo>
                  <a:pt x="97332" y="1320800"/>
                  <a:pt x="94722" y="1327006"/>
                  <a:pt x="93099" y="1333500"/>
                </a:cubicBezTo>
                <a:cubicBezTo>
                  <a:pt x="90982" y="1341967"/>
                  <a:pt x="89257" y="1350541"/>
                  <a:pt x="86749" y="1358900"/>
                </a:cubicBezTo>
                <a:cubicBezTo>
                  <a:pt x="82902" y="1371722"/>
                  <a:pt x="76674" y="1383873"/>
                  <a:pt x="74049" y="1397000"/>
                </a:cubicBezTo>
                <a:cubicBezTo>
                  <a:pt x="71932" y="1407583"/>
                  <a:pt x="69630" y="1418131"/>
                  <a:pt x="67699" y="1428750"/>
                </a:cubicBezTo>
                <a:cubicBezTo>
                  <a:pt x="65396" y="1441418"/>
                  <a:pt x="63874" y="1454225"/>
                  <a:pt x="61349" y="1466850"/>
                </a:cubicBezTo>
                <a:cubicBezTo>
                  <a:pt x="59637" y="1475408"/>
                  <a:pt x="56560" y="1483664"/>
                  <a:pt x="54999" y="1492250"/>
                </a:cubicBezTo>
                <a:cubicBezTo>
                  <a:pt x="52322" y="1506976"/>
                  <a:pt x="52014" y="1522116"/>
                  <a:pt x="48649" y="1536700"/>
                </a:cubicBezTo>
                <a:cubicBezTo>
                  <a:pt x="45639" y="1549744"/>
                  <a:pt x="39196" y="1561813"/>
                  <a:pt x="35949" y="1574800"/>
                </a:cubicBezTo>
                <a:cubicBezTo>
                  <a:pt x="20631" y="1636071"/>
                  <a:pt x="26672" y="1608484"/>
                  <a:pt x="16899" y="1657350"/>
                </a:cubicBezTo>
                <a:cubicBezTo>
                  <a:pt x="14782" y="1742017"/>
                  <a:pt x="10549" y="1826657"/>
                  <a:pt x="10549" y="1911350"/>
                </a:cubicBezTo>
                <a:cubicBezTo>
                  <a:pt x="10549" y="1951622"/>
                  <a:pt x="-16977" y="2010222"/>
                  <a:pt x="16899" y="2032000"/>
                </a:cubicBezTo>
                <a:cubicBezTo>
                  <a:pt x="65005" y="2062925"/>
                  <a:pt x="131177" y="2027044"/>
                  <a:pt x="188349" y="2025650"/>
                </a:cubicBezTo>
                <a:lnTo>
                  <a:pt x="677299" y="2012950"/>
                </a:ln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6" name="Kombinationstegning 65">
            <a:hlinkClick r:id="rId18" action="ppaction://hlinksldjump"/>
          </p:cNvPr>
          <p:cNvSpPr/>
          <p:nvPr/>
        </p:nvSpPr>
        <p:spPr>
          <a:xfrm>
            <a:off x="7693111" y="3319002"/>
            <a:ext cx="1306730" cy="2031278"/>
          </a:xfrm>
          <a:custGeom>
            <a:avLst/>
            <a:gdLst>
              <a:gd name="connsiteX0" fmla="*/ 1347787 w 1348431"/>
              <a:gd name="connsiteY0" fmla="*/ 0 h 2014538"/>
              <a:gd name="connsiteX1" fmla="*/ 1347787 w 1348431"/>
              <a:gd name="connsiteY1" fmla="*/ 0 h 2014538"/>
              <a:gd name="connsiteX2" fmla="*/ 971550 w 1348431"/>
              <a:gd name="connsiteY2" fmla="*/ 4763 h 2014538"/>
              <a:gd name="connsiteX3" fmla="*/ 942975 w 1348431"/>
              <a:gd name="connsiteY3" fmla="*/ 9525 h 2014538"/>
              <a:gd name="connsiteX4" fmla="*/ 871537 w 1348431"/>
              <a:gd name="connsiteY4" fmla="*/ 14288 h 2014538"/>
              <a:gd name="connsiteX5" fmla="*/ 742950 w 1348431"/>
              <a:gd name="connsiteY5" fmla="*/ 19050 h 2014538"/>
              <a:gd name="connsiteX6" fmla="*/ 690562 w 1348431"/>
              <a:gd name="connsiteY6" fmla="*/ 23813 h 2014538"/>
              <a:gd name="connsiteX7" fmla="*/ 666750 w 1348431"/>
              <a:gd name="connsiteY7" fmla="*/ 28575 h 2014538"/>
              <a:gd name="connsiteX8" fmla="*/ 657225 w 1348431"/>
              <a:gd name="connsiteY8" fmla="*/ 57150 h 2014538"/>
              <a:gd name="connsiteX9" fmla="*/ 652462 w 1348431"/>
              <a:gd name="connsiteY9" fmla="*/ 114300 h 2014538"/>
              <a:gd name="connsiteX10" fmla="*/ 647700 w 1348431"/>
              <a:gd name="connsiteY10" fmla="*/ 128588 h 2014538"/>
              <a:gd name="connsiteX11" fmla="*/ 642937 w 1348431"/>
              <a:gd name="connsiteY11" fmla="*/ 171450 h 2014538"/>
              <a:gd name="connsiteX12" fmla="*/ 638175 w 1348431"/>
              <a:gd name="connsiteY12" fmla="*/ 300038 h 2014538"/>
              <a:gd name="connsiteX13" fmla="*/ 628650 w 1348431"/>
              <a:gd name="connsiteY13" fmla="*/ 352425 h 2014538"/>
              <a:gd name="connsiteX14" fmla="*/ 623887 w 1348431"/>
              <a:gd name="connsiteY14" fmla="*/ 366713 h 2014538"/>
              <a:gd name="connsiteX15" fmla="*/ 609600 w 1348431"/>
              <a:gd name="connsiteY15" fmla="*/ 419100 h 2014538"/>
              <a:gd name="connsiteX16" fmla="*/ 600075 w 1348431"/>
              <a:gd name="connsiteY16" fmla="*/ 438150 h 2014538"/>
              <a:gd name="connsiteX17" fmla="*/ 595312 w 1348431"/>
              <a:gd name="connsiteY17" fmla="*/ 457200 h 2014538"/>
              <a:gd name="connsiteX18" fmla="*/ 585787 w 1348431"/>
              <a:gd name="connsiteY18" fmla="*/ 476250 h 2014538"/>
              <a:gd name="connsiteX19" fmla="*/ 566737 w 1348431"/>
              <a:gd name="connsiteY19" fmla="*/ 519113 h 2014538"/>
              <a:gd name="connsiteX20" fmla="*/ 557212 w 1348431"/>
              <a:gd name="connsiteY20" fmla="*/ 552450 h 2014538"/>
              <a:gd name="connsiteX21" fmla="*/ 542925 w 1348431"/>
              <a:gd name="connsiteY21" fmla="*/ 604838 h 2014538"/>
              <a:gd name="connsiteX22" fmla="*/ 533400 w 1348431"/>
              <a:gd name="connsiteY22" fmla="*/ 657225 h 2014538"/>
              <a:gd name="connsiteX23" fmla="*/ 523875 w 1348431"/>
              <a:gd name="connsiteY23" fmla="*/ 695325 h 2014538"/>
              <a:gd name="connsiteX24" fmla="*/ 509587 w 1348431"/>
              <a:gd name="connsiteY24" fmla="*/ 738188 h 2014538"/>
              <a:gd name="connsiteX25" fmla="*/ 504825 w 1348431"/>
              <a:gd name="connsiteY25" fmla="*/ 752475 h 2014538"/>
              <a:gd name="connsiteX26" fmla="*/ 495300 w 1348431"/>
              <a:gd name="connsiteY26" fmla="*/ 790575 h 2014538"/>
              <a:gd name="connsiteX27" fmla="*/ 471487 w 1348431"/>
              <a:gd name="connsiteY27" fmla="*/ 862013 h 2014538"/>
              <a:gd name="connsiteX28" fmla="*/ 457200 w 1348431"/>
              <a:gd name="connsiteY28" fmla="*/ 890588 h 2014538"/>
              <a:gd name="connsiteX29" fmla="*/ 447675 w 1348431"/>
              <a:gd name="connsiteY29" fmla="*/ 919163 h 2014538"/>
              <a:gd name="connsiteX30" fmla="*/ 428625 w 1348431"/>
              <a:gd name="connsiteY30" fmla="*/ 976313 h 2014538"/>
              <a:gd name="connsiteX31" fmla="*/ 423862 w 1348431"/>
              <a:gd name="connsiteY31" fmla="*/ 990600 h 2014538"/>
              <a:gd name="connsiteX32" fmla="*/ 404812 w 1348431"/>
              <a:gd name="connsiteY32" fmla="*/ 1019175 h 2014538"/>
              <a:gd name="connsiteX33" fmla="*/ 395287 w 1348431"/>
              <a:gd name="connsiteY33" fmla="*/ 1047750 h 2014538"/>
              <a:gd name="connsiteX34" fmla="*/ 390525 w 1348431"/>
              <a:gd name="connsiteY34" fmla="*/ 1062038 h 2014538"/>
              <a:gd name="connsiteX35" fmla="*/ 371475 w 1348431"/>
              <a:gd name="connsiteY35" fmla="*/ 1090613 h 2014538"/>
              <a:gd name="connsiteX36" fmla="*/ 361950 w 1348431"/>
              <a:gd name="connsiteY36" fmla="*/ 1104900 h 2014538"/>
              <a:gd name="connsiteX37" fmla="*/ 352425 w 1348431"/>
              <a:gd name="connsiteY37" fmla="*/ 1119188 h 2014538"/>
              <a:gd name="connsiteX38" fmla="*/ 338137 w 1348431"/>
              <a:gd name="connsiteY38" fmla="*/ 1128713 h 2014538"/>
              <a:gd name="connsiteX39" fmla="*/ 280987 w 1348431"/>
              <a:gd name="connsiteY39" fmla="*/ 1214438 h 2014538"/>
              <a:gd name="connsiteX40" fmla="*/ 261937 w 1348431"/>
              <a:gd name="connsiteY40" fmla="*/ 1243013 h 2014538"/>
              <a:gd name="connsiteX41" fmla="*/ 252412 w 1348431"/>
              <a:gd name="connsiteY41" fmla="*/ 1257300 h 2014538"/>
              <a:gd name="connsiteX42" fmla="*/ 238125 w 1348431"/>
              <a:gd name="connsiteY42" fmla="*/ 1271588 h 2014538"/>
              <a:gd name="connsiteX43" fmla="*/ 219075 w 1348431"/>
              <a:gd name="connsiteY43" fmla="*/ 1300163 h 2014538"/>
              <a:gd name="connsiteX44" fmla="*/ 200025 w 1348431"/>
              <a:gd name="connsiteY44" fmla="*/ 1328738 h 2014538"/>
              <a:gd name="connsiteX45" fmla="*/ 190500 w 1348431"/>
              <a:gd name="connsiteY45" fmla="*/ 1343025 h 2014538"/>
              <a:gd name="connsiteX46" fmla="*/ 176212 w 1348431"/>
              <a:gd name="connsiteY46" fmla="*/ 1352550 h 2014538"/>
              <a:gd name="connsiteX47" fmla="*/ 157162 w 1348431"/>
              <a:gd name="connsiteY47" fmla="*/ 1381125 h 2014538"/>
              <a:gd name="connsiteX48" fmla="*/ 133350 w 1348431"/>
              <a:gd name="connsiteY48" fmla="*/ 1404938 h 2014538"/>
              <a:gd name="connsiteX49" fmla="*/ 95250 w 1348431"/>
              <a:gd name="connsiteY49" fmla="*/ 1447800 h 2014538"/>
              <a:gd name="connsiteX50" fmla="*/ 80962 w 1348431"/>
              <a:gd name="connsiteY50" fmla="*/ 1462088 h 2014538"/>
              <a:gd name="connsiteX51" fmla="*/ 52387 w 1348431"/>
              <a:gd name="connsiteY51" fmla="*/ 1504950 h 2014538"/>
              <a:gd name="connsiteX52" fmla="*/ 42862 w 1348431"/>
              <a:gd name="connsiteY52" fmla="*/ 1519238 h 2014538"/>
              <a:gd name="connsiteX53" fmla="*/ 0 w 1348431"/>
              <a:gd name="connsiteY53" fmla="*/ 1552575 h 2014538"/>
              <a:gd name="connsiteX54" fmla="*/ 28575 w 1348431"/>
              <a:gd name="connsiteY54" fmla="*/ 1571625 h 2014538"/>
              <a:gd name="connsiteX55" fmla="*/ 61912 w 1348431"/>
              <a:gd name="connsiteY55" fmla="*/ 1590675 h 2014538"/>
              <a:gd name="connsiteX56" fmla="*/ 90487 w 1348431"/>
              <a:gd name="connsiteY56" fmla="*/ 1633538 h 2014538"/>
              <a:gd name="connsiteX57" fmla="*/ 100012 w 1348431"/>
              <a:gd name="connsiteY57" fmla="*/ 1647825 h 2014538"/>
              <a:gd name="connsiteX58" fmla="*/ 114300 w 1348431"/>
              <a:gd name="connsiteY58" fmla="*/ 1652588 h 2014538"/>
              <a:gd name="connsiteX59" fmla="*/ 138112 w 1348431"/>
              <a:gd name="connsiteY59" fmla="*/ 1676400 h 2014538"/>
              <a:gd name="connsiteX60" fmla="*/ 166687 w 1348431"/>
              <a:gd name="connsiteY60" fmla="*/ 1700213 h 2014538"/>
              <a:gd name="connsiteX61" fmla="*/ 176212 w 1348431"/>
              <a:gd name="connsiteY61" fmla="*/ 1714500 h 2014538"/>
              <a:gd name="connsiteX62" fmla="*/ 219075 w 1348431"/>
              <a:gd name="connsiteY62" fmla="*/ 1752600 h 2014538"/>
              <a:gd name="connsiteX63" fmla="*/ 238125 w 1348431"/>
              <a:gd name="connsiteY63" fmla="*/ 1781175 h 2014538"/>
              <a:gd name="connsiteX64" fmla="*/ 280987 w 1348431"/>
              <a:gd name="connsiteY64" fmla="*/ 1819275 h 2014538"/>
              <a:gd name="connsiteX65" fmla="*/ 309562 w 1348431"/>
              <a:gd name="connsiteY65" fmla="*/ 1847850 h 2014538"/>
              <a:gd name="connsiteX66" fmla="*/ 319087 w 1348431"/>
              <a:gd name="connsiteY66" fmla="*/ 1862138 h 2014538"/>
              <a:gd name="connsiteX67" fmla="*/ 338137 w 1348431"/>
              <a:gd name="connsiteY67" fmla="*/ 1876425 h 2014538"/>
              <a:gd name="connsiteX68" fmla="*/ 352425 w 1348431"/>
              <a:gd name="connsiteY68" fmla="*/ 1890713 h 2014538"/>
              <a:gd name="connsiteX69" fmla="*/ 381000 w 1348431"/>
              <a:gd name="connsiteY69" fmla="*/ 1909763 h 2014538"/>
              <a:gd name="connsiteX70" fmla="*/ 395287 w 1348431"/>
              <a:gd name="connsiteY70" fmla="*/ 1924050 h 2014538"/>
              <a:gd name="connsiteX71" fmla="*/ 423862 w 1348431"/>
              <a:gd name="connsiteY71" fmla="*/ 1933575 h 2014538"/>
              <a:gd name="connsiteX72" fmla="*/ 457200 w 1348431"/>
              <a:gd name="connsiteY72" fmla="*/ 1947863 h 2014538"/>
              <a:gd name="connsiteX73" fmla="*/ 481012 w 1348431"/>
              <a:gd name="connsiteY73" fmla="*/ 1966913 h 2014538"/>
              <a:gd name="connsiteX74" fmla="*/ 523875 w 1348431"/>
              <a:gd name="connsiteY74" fmla="*/ 1995488 h 2014538"/>
              <a:gd name="connsiteX75" fmla="*/ 538162 w 1348431"/>
              <a:gd name="connsiteY75" fmla="*/ 2005013 h 2014538"/>
              <a:gd name="connsiteX76" fmla="*/ 566737 w 1348431"/>
              <a:gd name="connsiteY76" fmla="*/ 2014538 h 2014538"/>
              <a:gd name="connsiteX77" fmla="*/ 590550 w 1348431"/>
              <a:gd name="connsiteY77" fmla="*/ 1981200 h 2014538"/>
              <a:gd name="connsiteX78" fmla="*/ 609600 w 1348431"/>
              <a:gd name="connsiteY78" fmla="*/ 1952625 h 2014538"/>
              <a:gd name="connsiteX79" fmla="*/ 638175 w 1348431"/>
              <a:gd name="connsiteY79" fmla="*/ 1914525 h 2014538"/>
              <a:gd name="connsiteX80" fmla="*/ 652462 w 1348431"/>
              <a:gd name="connsiteY80" fmla="*/ 1905000 h 2014538"/>
              <a:gd name="connsiteX81" fmla="*/ 690562 w 1348431"/>
              <a:gd name="connsiteY81" fmla="*/ 1871663 h 2014538"/>
              <a:gd name="connsiteX82" fmla="*/ 709612 w 1348431"/>
              <a:gd name="connsiteY82" fmla="*/ 1852613 h 2014538"/>
              <a:gd name="connsiteX83" fmla="*/ 762000 w 1348431"/>
              <a:gd name="connsiteY83" fmla="*/ 1814513 h 2014538"/>
              <a:gd name="connsiteX84" fmla="*/ 785812 w 1348431"/>
              <a:gd name="connsiteY84" fmla="*/ 1790700 h 2014538"/>
              <a:gd name="connsiteX85" fmla="*/ 795337 w 1348431"/>
              <a:gd name="connsiteY85" fmla="*/ 1776413 h 2014538"/>
              <a:gd name="connsiteX86" fmla="*/ 809625 w 1348431"/>
              <a:gd name="connsiteY86" fmla="*/ 1757363 h 2014538"/>
              <a:gd name="connsiteX87" fmla="*/ 823912 w 1348431"/>
              <a:gd name="connsiteY87" fmla="*/ 1743075 h 2014538"/>
              <a:gd name="connsiteX88" fmla="*/ 847725 w 1348431"/>
              <a:gd name="connsiteY88" fmla="*/ 1709738 h 2014538"/>
              <a:gd name="connsiteX89" fmla="*/ 862012 w 1348431"/>
              <a:gd name="connsiteY89" fmla="*/ 1681163 h 2014538"/>
              <a:gd name="connsiteX90" fmla="*/ 881062 w 1348431"/>
              <a:gd name="connsiteY90" fmla="*/ 1643063 h 2014538"/>
              <a:gd name="connsiteX91" fmla="*/ 890587 w 1348431"/>
              <a:gd name="connsiteY91" fmla="*/ 1628775 h 2014538"/>
              <a:gd name="connsiteX92" fmla="*/ 909637 w 1348431"/>
              <a:gd name="connsiteY92" fmla="*/ 1590675 h 2014538"/>
              <a:gd name="connsiteX93" fmla="*/ 914400 w 1348431"/>
              <a:gd name="connsiteY93" fmla="*/ 1576388 h 2014538"/>
              <a:gd name="connsiteX94" fmla="*/ 923925 w 1348431"/>
              <a:gd name="connsiteY94" fmla="*/ 1562100 h 2014538"/>
              <a:gd name="connsiteX95" fmla="*/ 942975 w 1348431"/>
              <a:gd name="connsiteY95" fmla="*/ 1519238 h 2014538"/>
              <a:gd name="connsiteX96" fmla="*/ 966787 w 1348431"/>
              <a:gd name="connsiteY96" fmla="*/ 1471613 h 2014538"/>
              <a:gd name="connsiteX97" fmla="*/ 985837 w 1348431"/>
              <a:gd name="connsiteY97" fmla="*/ 1443038 h 2014538"/>
              <a:gd name="connsiteX98" fmla="*/ 990600 w 1348431"/>
              <a:gd name="connsiteY98" fmla="*/ 1428750 h 2014538"/>
              <a:gd name="connsiteX99" fmla="*/ 1009650 w 1348431"/>
              <a:gd name="connsiteY99" fmla="*/ 1400175 h 2014538"/>
              <a:gd name="connsiteX100" fmla="*/ 1023937 w 1348431"/>
              <a:gd name="connsiteY100" fmla="*/ 1366838 h 2014538"/>
              <a:gd name="connsiteX101" fmla="*/ 1038225 w 1348431"/>
              <a:gd name="connsiteY101" fmla="*/ 1338263 h 2014538"/>
              <a:gd name="connsiteX102" fmla="*/ 1047750 w 1348431"/>
              <a:gd name="connsiteY102" fmla="*/ 1309688 h 2014538"/>
              <a:gd name="connsiteX103" fmla="*/ 1062037 w 1348431"/>
              <a:gd name="connsiteY103" fmla="*/ 1252538 h 2014538"/>
              <a:gd name="connsiteX104" fmla="*/ 1066800 w 1348431"/>
              <a:gd name="connsiteY104" fmla="*/ 1233488 h 2014538"/>
              <a:gd name="connsiteX105" fmla="*/ 1071562 w 1348431"/>
              <a:gd name="connsiteY105" fmla="*/ 1214438 h 2014538"/>
              <a:gd name="connsiteX106" fmla="*/ 1085850 w 1348431"/>
              <a:gd name="connsiteY106" fmla="*/ 1171575 h 2014538"/>
              <a:gd name="connsiteX107" fmla="*/ 1095375 w 1348431"/>
              <a:gd name="connsiteY107" fmla="*/ 1143000 h 2014538"/>
              <a:gd name="connsiteX108" fmla="*/ 1109662 w 1348431"/>
              <a:gd name="connsiteY108" fmla="*/ 1109663 h 2014538"/>
              <a:gd name="connsiteX109" fmla="*/ 1133475 w 1348431"/>
              <a:gd name="connsiteY109" fmla="*/ 1081088 h 2014538"/>
              <a:gd name="connsiteX110" fmla="*/ 1143000 w 1348431"/>
              <a:gd name="connsiteY110" fmla="*/ 1062038 h 2014538"/>
              <a:gd name="connsiteX111" fmla="*/ 1147762 w 1348431"/>
              <a:gd name="connsiteY111" fmla="*/ 1042988 h 2014538"/>
              <a:gd name="connsiteX112" fmla="*/ 1166812 w 1348431"/>
              <a:gd name="connsiteY112" fmla="*/ 1004888 h 2014538"/>
              <a:gd name="connsiteX113" fmla="*/ 1176337 w 1348431"/>
              <a:gd name="connsiteY113" fmla="*/ 966788 h 2014538"/>
              <a:gd name="connsiteX114" fmla="*/ 1181100 w 1348431"/>
              <a:gd name="connsiteY114" fmla="*/ 952500 h 2014538"/>
              <a:gd name="connsiteX115" fmla="*/ 1185862 w 1348431"/>
              <a:gd name="connsiteY115" fmla="*/ 933450 h 2014538"/>
              <a:gd name="connsiteX116" fmla="*/ 1195387 w 1348431"/>
              <a:gd name="connsiteY116" fmla="*/ 914400 h 2014538"/>
              <a:gd name="connsiteX117" fmla="*/ 1204912 w 1348431"/>
              <a:gd name="connsiteY117" fmla="*/ 862013 h 2014538"/>
              <a:gd name="connsiteX118" fmla="*/ 1219200 w 1348431"/>
              <a:gd name="connsiteY118" fmla="*/ 823913 h 2014538"/>
              <a:gd name="connsiteX119" fmla="*/ 1228725 w 1348431"/>
              <a:gd name="connsiteY119" fmla="*/ 785813 h 2014538"/>
              <a:gd name="connsiteX120" fmla="*/ 1243012 w 1348431"/>
              <a:gd name="connsiteY120" fmla="*/ 742950 h 2014538"/>
              <a:gd name="connsiteX121" fmla="*/ 1252537 w 1348431"/>
              <a:gd name="connsiteY121" fmla="*/ 714375 h 2014538"/>
              <a:gd name="connsiteX122" fmla="*/ 1266825 w 1348431"/>
              <a:gd name="connsiteY122" fmla="*/ 666750 h 2014538"/>
              <a:gd name="connsiteX123" fmla="*/ 1276350 w 1348431"/>
              <a:gd name="connsiteY123" fmla="*/ 647700 h 2014538"/>
              <a:gd name="connsiteX124" fmla="*/ 1281112 w 1348431"/>
              <a:gd name="connsiteY124" fmla="*/ 633413 h 2014538"/>
              <a:gd name="connsiteX125" fmla="*/ 1290637 w 1348431"/>
              <a:gd name="connsiteY125" fmla="*/ 619125 h 2014538"/>
              <a:gd name="connsiteX126" fmla="*/ 1300162 w 1348431"/>
              <a:gd name="connsiteY126" fmla="*/ 590550 h 2014538"/>
              <a:gd name="connsiteX127" fmla="*/ 1309687 w 1348431"/>
              <a:gd name="connsiteY127" fmla="*/ 571500 h 2014538"/>
              <a:gd name="connsiteX128" fmla="*/ 1319212 w 1348431"/>
              <a:gd name="connsiteY128" fmla="*/ 542925 h 2014538"/>
              <a:gd name="connsiteX129" fmla="*/ 1323975 w 1348431"/>
              <a:gd name="connsiteY129" fmla="*/ 528638 h 2014538"/>
              <a:gd name="connsiteX130" fmla="*/ 1333500 w 1348431"/>
              <a:gd name="connsiteY130" fmla="*/ 485775 h 2014538"/>
              <a:gd name="connsiteX131" fmla="*/ 1343025 w 1348431"/>
              <a:gd name="connsiteY131" fmla="*/ 342900 h 2014538"/>
              <a:gd name="connsiteX132" fmla="*/ 1347787 w 1348431"/>
              <a:gd name="connsiteY132" fmla="*/ 314325 h 2014538"/>
              <a:gd name="connsiteX133" fmla="*/ 1347787 w 1348431"/>
              <a:gd name="connsiteY133" fmla="*/ 0 h 201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48431" h="2014538">
                <a:moveTo>
                  <a:pt x="1347787" y="0"/>
                </a:moveTo>
                <a:lnTo>
                  <a:pt x="1347787" y="0"/>
                </a:lnTo>
                <a:lnTo>
                  <a:pt x="971550" y="4763"/>
                </a:lnTo>
                <a:cubicBezTo>
                  <a:pt x="961896" y="4990"/>
                  <a:pt x="952588" y="8609"/>
                  <a:pt x="942975" y="9525"/>
                </a:cubicBezTo>
                <a:cubicBezTo>
                  <a:pt x="919217" y="11788"/>
                  <a:pt x="895376" y="13153"/>
                  <a:pt x="871537" y="14288"/>
                </a:cubicBezTo>
                <a:cubicBezTo>
                  <a:pt x="828694" y="16328"/>
                  <a:pt x="785812" y="17463"/>
                  <a:pt x="742950" y="19050"/>
                </a:cubicBezTo>
                <a:cubicBezTo>
                  <a:pt x="725487" y="20638"/>
                  <a:pt x="707961" y="21638"/>
                  <a:pt x="690562" y="23813"/>
                </a:cubicBezTo>
                <a:cubicBezTo>
                  <a:pt x="682530" y="24817"/>
                  <a:pt x="672474" y="22851"/>
                  <a:pt x="666750" y="28575"/>
                </a:cubicBezTo>
                <a:cubicBezTo>
                  <a:pt x="659650" y="35675"/>
                  <a:pt x="657225" y="57150"/>
                  <a:pt x="657225" y="57150"/>
                </a:cubicBezTo>
                <a:cubicBezTo>
                  <a:pt x="655637" y="76200"/>
                  <a:pt x="654988" y="95352"/>
                  <a:pt x="652462" y="114300"/>
                </a:cubicBezTo>
                <a:cubicBezTo>
                  <a:pt x="651799" y="119276"/>
                  <a:pt x="648525" y="123636"/>
                  <a:pt x="647700" y="128588"/>
                </a:cubicBezTo>
                <a:cubicBezTo>
                  <a:pt x="645337" y="142768"/>
                  <a:pt x="644525" y="157163"/>
                  <a:pt x="642937" y="171450"/>
                </a:cubicBezTo>
                <a:cubicBezTo>
                  <a:pt x="641350" y="214313"/>
                  <a:pt x="640694" y="257220"/>
                  <a:pt x="638175" y="300038"/>
                </a:cubicBezTo>
                <a:cubicBezTo>
                  <a:pt x="637176" y="317017"/>
                  <a:pt x="633400" y="335801"/>
                  <a:pt x="628650" y="352425"/>
                </a:cubicBezTo>
                <a:cubicBezTo>
                  <a:pt x="627271" y="357252"/>
                  <a:pt x="625105" y="361843"/>
                  <a:pt x="623887" y="366713"/>
                </a:cubicBezTo>
                <a:cubicBezTo>
                  <a:pt x="618661" y="387618"/>
                  <a:pt x="619819" y="398663"/>
                  <a:pt x="609600" y="419100"/>
                </a:cubicBezTo>
                <a:cubicBezTo>
                  <a:pt x="606425" y="425450"/>
                  <a:pt x="602568" y="431503"/>
                  <a:pt x="600075" y="438150"/>
                </a:cubicBezTo>
                <a:cubicBezTo>
                  <a:pt x="597777" y="444279"/>
                  <a:pt x="597610" y="451071"/>
                  <a:pt x="595312" y="457200"/>
                </a:cubicBezTo>
                <a:cubicBezTo>
                  <a:pt x="592819" y="463847"/>
                  <a:pt x="588424" y="469658"/>
                  <a:pt x="585787" y="476250"/>
                </a:cubicBezTo>
                <a:cubicBezTo>
                  <a:pt x="568784" y="518757"/>
                  <a:pt x="585062" y="491624"/>
                  <a:pt x="566737" y="519113"/>
                </a:cubicBezTo>
                <a:cubicBezTo>
                  <a:pt x="555321" y="553362"/>
                  <a:pt x="569169" y="510598"/>
                  <a:pt x="557212" y="552450"/>
                </a:cubicBezTo>
                <a:cubicBezTo>
                  <a:pt x="549827" y="578298"/>
                  <a:pt x="549714" y="564109"/>
                  <a:pt x="542925" y="604838"/>
                </a:cubicBezTo>
                <a:cubicBezTo>
                  <a:pt x="540010" y="622326"/>
                  <a:pt x="537391" y="639930"/>
                  <a:pt x="533400" y="657225"/>
                </a:cubicBezTo>
                <a:cubicBezTo>
                  <a:pt x="530456" y="669981"/>
                  <a:pt x="528015" y="682906"/>
                  <a:pt x="523875" y="695325"/>
                </a:cubicBezTo>
                <a:lnTo>
                  <a:pt x="509587" y="738188"/>
                </a:lnTo>
                <a:cubicBezTo>
                  <a:pt x="508000" y="742950"/>
                  <a:pt x="506043" y="747605"/>
                  <a:pt x="504825" y="752475"/>
                </a:cubicBezTo>
                <a:cubicBezTo>
                  <a:pt x="501650" y="765175"/>
                  <a:pt x="499440" y="778156"/>
                  <a:pt x="495300" y="790575"/>
                </a:cubicBezTo>
                <a:lnTo>
                  <a:pt x="471487" y="862013"/>
                </a:lnTo>
                <a:cubicBezTo>
                  <a:pt x="454118" y="914121"/>
                  <a:pt x="481821" y="835190"/>
                  <a:pt x="457200" y="890588"/>
                </a:cubicBezTo>
                <a:cubicBezTo>
                  <a:pt x="453122" y="899763"/>
                  <a:pt x="450850" y="909638"/>
                  <a:pt x="447675" y="919163"/>
                </a:cubicBezTo>
                <a:lnTo>
                  <a:pt x="428625" y="976313"/>
                </a:lnTo>
                <a:cubicBezTo>
                  <a:pt x="427038" y="981075"/>
                  <a:pt x="426647" y="986423"/>
                  <a:pt x="423862" y="990600"/>
                </a:cubicBezTo>
                <a:lnTo>
                  <a:pt x="404812" y="1019175"/>
                </a:lnTo>
                <a:lnTo>
                  <a:pt x="395287" y="1047750"/>
                </a:lnTo>
                <a:cubicBezTo>
                  <a:pt x="393700" y="1052513"/>
                  <a:pt x="393310" y="1057861"/>
                  <a:pt x="390525" y="1062038"/>
                </a:cubicBezTo>
                <a:lnTo>
                  <a:pt x="371475" y="1090613"/>
                </a:lnTo>
                <a:lnTo>
                  <a:pt x="361950" y="1104900"/>
                </a:lnTo>
                <a:cubicBezTo>
                  <a:pt x="358775" y="1109663"/>
                  <a:pt x="357188" y="1116013"/>
                  <a:pt x="352425" y="1119188"/>
                </a:cubicBezTo>
                <a:lnTo>
                  <a:pt x="338137" y="1128713"/>
                </a:lnTo>
                <a:lnTo>
                  <a:pt x="280987" y="1214438"/>
                </a:lnTo>
                <a:lnTo>
                  <a:pt x="261937" y="1243013"/>
                </a:lnTo>
                <a:cubicBezTo>
                  <a:pt x="258762" y="1247775"/>
                  <a:pt x="256459" y="1253253"/>
                  <a:pt x="252412" y="1257300"/>
                </a:cubicBezTo>
                <a:cubicBezTo>
                  <a:pt x="247650" y="1262063"/>
                  <a:pt x="242260" y="1266272"/>
                  <a:pt x="238125" y="1271588"/>
                </a:cubicBezTo>
                <a:cubicBezTo>
                  <a:pt x="231097" y="1280624"/>
                  <a:pt x="225425" y="1290638"/>
                  <a:pt x="219075" y="1300163"/>
                </a:cubicBezTo>
                <a:lnTo>
                  <a:pt x="200025" y="1328738"/>
                </a:lnTo>
                <a:cubicBezTo>
                  <a:pt x="196850" y="1333500"/>
                  <a:pt x="195262" y="1339850"/>
                  <a:pt x="190500" y="1343025"/>
                </a:cubicBezTo>
                <a:lnTo>
                  <a:pt x="176212" y="1352550"/>
                </a:lnTo>
                <a:cubicBezTo>
                  <a:pt x="167843" y="1377660"/>
                  <a:pt x="176982" y="1357342"/>
                  <a:pt x="157162" y="1381125"/>
                </a:cubicBezTo>
                <a:cubicBezTo>
                  <a:pt x="137316" y="1404940"/>
                  <a:pt x="159545" y="1387474"/>
                  <a:pt x="133350" y="1404938"/>
                </a:cubicBezTo>
                <a:cubicBezTo>
                  <a:pt x="116353" y="1430433"/>
                  <a:pt x="127872" y="1415178"/>
                  <a:pt x="95250" y="1447800"/>
                </a:cubicBezTo>
                <a:cubicBezTo>
                  <a:pt x="90487" y="1452563"/>
                  <a:pt x="84698" y="1456484"/>
                  <a:pt x="80962" y="1462088"/>
                </a:cubicBezTo>
                <a:lnTo>
                  <a:pt x="52387" y="1504950"/>
                </a:lnTo>
                <a:cubicBezTo>
                  <a:pt x="49212" y="1509713"/>
                  <a:pt x="47625" y="1516063"/>
                  <a:pt x="42862" y="1519238"/>
                </a:cubicBezTo>
                <a:cubicBezTo>
                  <a:pt x="8683" y="1542024"/>
                  <a:pt x="22382" y="1530193"/>
                  <a:pt x="0" y="1552575"/>
                </a:cubicBezTo>
                <a:cubicBezTo>
                  <a:pt x="9525" y="1558925"/>
                  <a:pt x="18336" y="1566505"/>
                  <a:pt x="28575" y="1571625"/>
                </a:cubicBezTo>
                <a:cubicBezTo>
                  <a:pt x="52744" y="1583710"/>
                  <a:pt x="41718" y="1577212"/>
                  <a:pt x="61912" y="1590675"/>
                </a:cubicBezTo>
                <a:lnTo>
                  <a:pt x="90487" y="1633538"/>
                </a:lnTo>
                <a:cubicBezTo>
                  <a:pt x="93662" y="1638300"/>
                  <a:pt x="94582" y="1646015"/>
                  <a:pt x="100012" y="1647825"/>
                </a:cubicBezTo>
                <a:lnTo>
                  <a:pt x="114300" y="1652588"/>
                </a:lnTo>
                <a:cubicBezTo>
                  <a:pt x="131763" y="1678781"/>
                  <a:pt x="114300" y="1656556"/>
                  <a:pt x="138112" y="1676400"/>
                </a:cubicBezTo>
                <a:cubicBezTo>
                  <a:pt x="174781" y="1706958"/>
                  <a:pt x="131216" y="1676565"/>
                  <a:pt x="166687" y="1700213"/>
                </a:cubicBezTo>
                <a:cubicBezTo>
                  <a:pt x="169862" y="1704975"/>
                  <a:pt x="172409" y="1710222"/>
                  <a:pt x="176212" y="1714500"/>
                </a:cubicBezTo>
                <a:cubicBezTo>
                  <a:pt x="199939" y="1741192"/>
                  <a:pt x="197359" y="1738123"/>
                  <a:pt x="219075" y="1752600"/>
                </a:cubicBezTo>
                <a:cubicBezTo>
                  <a:pt x="225425" y="1762125"/>
                  <a:pt x="230030" y="1773080"/>
                  <a:pt x="238125" y="1781175"/>
                </a:cubicBezTo>
                <a:cubicBezTo>
                  <a:pt x="270747" y="1813797"/>
                  <a:pt x="255492" y="1802278"/>
                  <a:pt x="280987" y="1819275"/>
                </a:cubicBezTo>
                <a:cubicBezTo>
                  <a:pt x="303435" y="1852948"/>
                  <a:pt x="274118" y="1812406"/>
                  <a:pt x="309562" y="1847850"/>
                </a:cubicBezTo>
                <a:cubicBezTo>
                  <a:pt x="313609" y="1851897"/>
                  <a:pt x="315040" y="1858091"/>
                  <a:pt x="319087" y="1862138"/>
                </a:cubicBezTo>
                <a:cubicBezTo>
                  <a:pt x="324700" y="1867751"/>
                  <a:pt x="332110" y="1871259"/>
                  <a:pt x="338137" y="1876425"/>
                </a:cubicBezTo>
                <a:cubicBezTo>
                  <a:pt x="343251" y="1880808"/>
                  <a:pt x="347108" y="1886578"/>
                  <a:pt x="352425" y="1890713"/>
                </a:cubicBezTo>
                <a:cubicBezTo>
                  <a:pt x="361461" y="1897741"/>
                  <a:pt x="372905" y="1901668"/>
                  <a:pt x="381000" y="1909763"/>
                </a:cubicBezTo>
                <a:cubicBezTo>
                  <a:pt x="385762" y="1914525"/>
                  <a:pt x="389400" y="1920779"/>
                  <a:pt x="395287" y="1924050"/>
                </a:cubicBezTo>
                <a:cubicBezTo>
                  <a:pt x="404064" y="1928926"/>
                  <a:pt x="414882" y="1929085"/>
                  <a:pt x="423862" y="1933575"/>
                </a:cubicBezTo>
                <a:cubicBezTo>
                  <a:pt x="447402" y="1945345"/>
                  <a:pt x="436177" y="1940855"/>
                  <a:pt x="457200" y="1947863"/>
                </a:cubicBezTo>
                <a:cubicBezTo>
                  <a:pt x="465137" y="1954213"/>
                  <a:pt x="472791" y="1960934"/>
                  <a:pt x="481012" y="1966913"/>
                </a:cubicBezTo>
                <a:cubicBezTo>
                  <a:pt x="481030" y="1966926"/>
                  <a:pt x="516722" y="1990719"/>
                  <a:pt x="523875" y="1995488"/>
                </a:cubicBezTo>
                <a:cubicBezTo>
                  <a:pt x="528637" y="1998663"/>
                  <a:pt x="532732" y="2003203"/>
                  <a:pt x="538162" y="2005013"/>
                </a:cubicBezTo>
                <a:lnTo>
                  <a:pt x="566737" y="2014538"/>
                </a:lnTo>
                <a:cubicBezTo>
                  <a:pt x="597694" y="2004218"/>
                  <a:pt x="565150" y="2019301"/>
                  <a:pt x="590550" y="1981200"/>
                </a:cubicBezTo>
                <a:lnTo>
                  <a:pt x="609600" y="1952625"/>
                </a:lnTo>
                <a:cubicBezTo>
                  <a:pt x="618392" y="1939437"/>
                  <a:pt x="626865" y="1925835"/>
                  <a:pt x="638175" y="1914525"/>
                </a:cubicBezTo>
                <a:cubicBezTo>
                  <a:pt x="642222" y="1910478"/>
                  <a:pt x="647700" y="1908175"/>
                  <a:pt x="652462" y="1905000"/>
                </a:cubicBezTo>
                <a:cubicBezTo>
                  <a:pt x="679451" y="1864519"/>
                  <a:pt x="634997" y="1927228"/>
                  <a:pt x="690562" y="1871663"/>
                </a:cubicBezTo>
                <a:cubicBezTo>
                  <a:pt x="696912" y="1865313"/>
                  <a:pt x="702713" y="1858362"/>
                  <a:pt x="709612" y="1852613"/>
                </a:cubicBezTo>
                <a:cubicBezTo>
                  <a:pt x="730955" y="1834828"/>
                  <a:pt x="742196" y="1827715"/>
                  <a:pt x="762000" y="1814513"/>
                </a:cubicBezTo>
                <a:cubicBezTo>
                  <a:pt x="787398" y="1776415"/>
                  <a:pt x="754065" y="1822447"/>
                  <a:pt x="785812" y="1790700"/>
                </a:cubicBezTo>
                <a:cubicBezTo>
                  <a:pt x="789859" y="1786653"/>
                  <a:pt x="792010" y="1781070"/>
                  <a:pt x="795337" y="1776413"/>
                </a:cubicBezTo>
                <a:cubicBezTo>
                  <a:pt x="799951" y="1769954"/>
                  <a:pt x="804459" y="1763390"/>
                  <a:pt x="809625" y="1757363"/>
                </a:cubicBezTo>
                <a:cubicBezTo>
                  <a:pt x="814008" y="1752249"/>
                  <a:pt x="819529" y="1748189"/>
                  <a:pt x="823912" y="1743075"/>
                </a:cubicBezTo>
                <a:cubicBezTo>
                  <a:pt x="832775" y="1732735"/>
                  <a:pt x="840185" y="1721047"/>
                  <a:pt x="847725" y="1709738"/>
                </a:cubicBezTo>
                <a:cubicBezTo>
                  <a:pt x="857381" y="1680767"/>
                  <a:pt x="846186" y="1710177"/>
                  <a:pt x="862012" y="1681163"/>
                </a:cubicBezTo>
                <a:cubicBezTo>
                  <a:pt x="868811" y="1668698"/>
                  <a:pt x="873186" y="1654877"/>
                  <a:pt x="881062" y="1643063"/>
                </a:cubicBezTo>
                <a:cubicBezTo>
                  <a:pt x="884237" y="1638300"/>
                  <a:pt x="887846" y="1633800"/>
                  <a:pt x="890587" y="1628775"/>
                </a:cubicBezTo>
                <a:cubicBezTo>
                  <a:pt x="897386" y="1616310"/>
                  <a:pt x="905146" y="1604145"/>
                  <a:pt x="909637" y="1590675"/>
                </a:cubicBezTo>
                <a:cubicBezTo>
                  <a:pt x="911225" y="1585913"/>
                  <a:pt x="912155" y="1580878"/>
                  <a:pt x="914400" y="1576388"/>
                </a:cubicBezTo>
                <a:cubicBezTo>
                  <a:pt x="916960" y="1571268"/>
                  <a:pt x="921085" y="1567070"/>
                  <a:pt x="923925" y="1562100"/>
                </a:cubicBezTo>
                <a:cubicBezTo>
                  <a:pt x="937960" y="1537539"/>
                  <a:pt x="929986" y="1547071"/>
                  <a:pt x="942975" y="1519238"/>
                </a:cubicBezTo>
                <a:cubicBezTo>
                  <a:pt x="950481" y="1503154"/>
                  <a:pt x="956942" y="1486381"/>
                  <a:pt x="966787" y="1471613"/>
                </a:cubicBezTo>
                <a:cubicBezTo>
                  <a:pt x="973137" y="1462088"/>
                  <a:pt x="982217" y="1453898"/>
                  <a:pt x="985837" y="1443038"/>
                </a:cubicBezTo>
                <a:cubicBezTo>
                  <a:pt x="987425" y="1438275"/>
                  <a:pt x="988162" y="1433139"/>
                  <a:pt x="990600" y="1428750"/>
                </a:cubicBezTo>
                <a:cubicBezTo>
                  <a:pt x="996159" y="1418743"/>
                  <a:pt x="1009650" y="1400175"/>
                  <a:pt x="1009650" y="1400175"/>
                </a:cubicBezTo>
                <a:cubicBezTo>
                  <a:pt x="1020816" y="1366675"/>
                  <a:pt x="1006285" y="1408025"/>
                  <a:pt x="1023937" y="1366838"/>
                </a:cubicBezTo>
                <a:cubicBezTo>
                  <a:pt x="1035767" y="1339235"/>
                  <a:pt x="1019921" y="1365717"/>
                  <a:pt x="1038225" y="1338263"/>
                </a:cubicBezTo>
                <a:cubicBezTo>
                  <a:pt x="1041400" y="1328738"/>
                  <a:pt x="1045315" y="1319428"/>
                  <a:pt x="1047750" y="1309688"/>
                </a:cubicBezTo>
                <a:lnTo>
                  <a:pt x="1062037" y="1252538"/>
                </a:lnTo>
                <a:lnTo>
                  <a:pt x="1066800" y="1233488"/>
                </a:lnTo>
                <a:cubicBezTo>
                  <a:pt x="1068387" y="1227138"/>
                  <a:pt x="1069492" y="1220648"/>
                  <a:pt x="1071562" y="1214438"/>
                </a:cubicBezTo>
                <a:lnTo>
                  <a:pt x="1085850" y="1171575"/>
                </a:lnTo>
                <a:cubicBezTo>
                  <a:pt x="1085853" y="1171565"/>
                  <a:pt x="1095371" y="1143009"/>
                  <a:pt x="1095375" y="1143000"/>
                </a:cubicBezTo>
                <a:cubicBezTo>
                  <a:pt x="1100137" y="1131888"/>
                  <a:pt x="1104255" y="1120477"/>
                  <a:pt x="1109662" y="1109663"/>
                </a:cubicBezTo>
                <a:cubicBezTo>
                  <a:pt x="1116293" y="1096400"/>
                  <a:pt x="1122940" y="1091622"/>
                  <a:pt x="1133475" y="1081088"/>
                </a:cubicBezTo>
                <a:cubicBezTo>
                  <a:pt x="1136650" y="1074738"/>
                  <a:pt x="1140507" y="1068686"/>
                  <a:pt x="1143000" y="1062038"/>
                </a:cubicBezTo>
                <a:cubicBezTo>
                  <a:pt x="1145298" y="1055909"/>
                  <a:pt x="1145245" y="1049030"/>
                  <a:pt x="1147762" y="1042988"/>
                </a:cubicBezTo>
                <a:cubicBezTo>
                  <a:pt x="1153223" y="1029881"/>
                  <a:pt x="1163368" y="1018663"/>
                  <a:pt x="1166812" y="1004888"/>
                </a:cubicBezTo>
                <a:cubicBezTo>
                  <a:pt x="1169987" y="992188"/>
                  <a:pt x="1172197" y="979207"/>
                  <a:pt x="1176337" y="966788"/>
                </a:cubicBezTo>
                <a:cubicBezTo>
                  <a:pt x="1177925" y="962025"/>
                  <a:pt x="1179721" y="957327"/>
                  <a:pt x="1181100" y="952500"/>
                </a:cubicBezTo>
                <a:cubicBezTo>
                  <a:pt x="1182898" y="946206"/>
                  <a:pt x="1183564" y="939579"/>
                  <a:pt x="1185862" y="933450"/>
                </a:cubicBezTo>
                <a:cubicBezTo>
                  <a:pt x="1188355" y="926802"/>
                  <a:pt x="1192212" y="920750"/>
                  <a:pt x="1195387" y="914400"/>
                </a:cubicBezTo>
                <a:cubicBezTo>
                  <a:pt x="1197865" y="897054"/>
                  <a:pt x="1199300" y="878850"/>
                  <a:pt x="1204912" y="862013"/>
                </a:cubicBezTo>
                <a:cubicBezTo>
                  <a:pt x="1212122" y="840382"/>
                  <a:pt x="1214187" y="842292"/>
                  <a:pt x="1219200" y="823913"/>
                </a:cubicBezTo>
                <a:cubicBezTo>
                  <a:pt x="1222645" y="811283"/>
                  <a:pt x="1224585" y="798232"/>
                  <a:pt x="1228725" y="785813"/>
                </a:cubicBezTo>
                <a:lnTo>
                  <a:pt x="1243012" y="742950"/>
                </a:lnTo>
                <a:lnTo>
                  <a:pt x="1252537" y="714375"/>
                </a:lnTo>
                <a:cubicBezTo>
                  <a:pt x="1255955" y="700704"/>
                  <a:pt x="1261029" y="678342"/>
                  <a:pt x="1266825" y="666750"/>
                </a:cubicBezTo>
                <a:cubicBezTo>
                  <a:pt x="1270000" y="660400"/>
                  <a:pt x="1273553" y="654226"/>
                  <a:pt x="1276350" y="647700"/>
                </a:cubicBezTo>
                <a:cubicBezTo>
                  <a:pt x="1278327" y="643086"/>
                  <a:pt x="1278867" y="637903"/>
                  <a:pt x="1281112" y="633413"/>
                </a:cubicBezTo>
                <a:cubicBezTo>
                  <a:pt x="1283672" y="628293"/>
                  <a:pt x="1288312" y="624356"/>
                  <a:pt x="1290637" y="619125"/>
                </a:cubicBezTo>
                <a:cubicBezTo>
                  <a:pt x="1294715" y="609950"/>
                  <a:pt x="1295672" y="599530"/>
                  <a:pt x="1300162" y="590550"/>
                </a:cubicBezTo>
                <a:cubicBezTo>
                  <a:pt x="1303337" y="584200"/>
                  <a:pt x="1307050" y="578092"/>
                  <a:pt x="1309687" y="571500"/>
                </a:cubicBezTo>
                <a:cubicBezTo>
                  <a:pt x="1313416" y="562178"/>
                  <a:pt x="1316037" y="552450"/>
                  <a:pt x="1319212" y="542925"/>
                </a:cubicBezTo>
                <a:cubicBezTo>
                  <a:pt x="1320800" y="538163"/>
                  <a:pt x="1322886" y="533538"/>
                  <a:pt x="1323975" y="528638"/>
                </a:cubicBezTo>
                <a:lnTo>
                  <a:pt x="1333500" y="485775"/>
                </a:lnTo>
                <a:cubicBezTo>
                  <a:pt x="1345857" y="374552"/>
                  <a:pt x="1328501" y="538973"/>
                  <a:pt x="1343025" y="342900"/>
                </a:cubicBezTo>
                <a:cubicBezTo>
                  <a:pt x="1343738" y="333270"/>
                  <a:pt x="1347647" y="323980"/>
                  <a:pt x="1347787" y="314325"/>
                </a:cubicBezTo>
                <a:cubicBezTo>
                  <a:pt x="1349236" y="214323"/>
                  <a:pt x="1347787" y="114300"/>
                  <a:pt x="1347787" y="0"/>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4" name="Kombinationstegning 63">
            <a:hlinkClick r:id="rId19" action="ppaction://hlinksldjump"/>
          </p:cNvPr>
          <p:cNvSpPr/>
          <p:nvPr/>
        </p:nvSpPr>
        <p:spPr>
          <a:xfrm>
            <a:off x="6092655" y="320234"/>
            <a:ext cx="2028880" cy="1295400"/>
          </a:xfrm>
          <a:custGeom>
            <a:avLst/>
            <a:gdLst>
              <a:gd name="connsiteX0" fmla="*/ 0 w 2057911"/>
              <a:gd name="connsiteY0" fmla="*/ 655320 h 1295400"/>
              <a:gd name="connsiteX1" fmla="*/ 0 w 2057911"/>
              <a:gd name="connsiteY1" fmla="*/ 655320 h 1295400"/>
              <a:gd name="connsiteX2" fmla="*/ 7620 w 2057911"/>
              <a:gd name="connsiteY2" fmla="*/ 464820 h 1295400"/>
              <a:gd name="connsiteX3" fmla="*/ 15240 w 2057911"/>
              <a:gd name="connsiteY3" fmla="*/ 434340 h 1295400"/>
              <a:gd name="connsiteX4" fmla="*/ 22860 w 2057911"/>
              <a:gd name="connsiteY4" fmla="*/ 99060 h 1295400"/>
              <a:gd name="connsiteX5" fmla="*/ 38100 w 2057911"/>
              <a:gd name="connsiteY5" fmla="*/ 0 h 1295400"/>
              <a:gd name="connsiteX6" fmla="*/ 304800 w 2057911"/>
              <a:gd name="connsiteY6" fmla="*/ 15240 h 1295400"/>
              <a:gd name="connsiteX7" fmla="*/ 403860 w 2057911"/>
              <a:gd name="connsiteY7" fmla="*/ 38100 h 1295400"/>
              <a:gd name="connsiteX8" fmla="*/ 480060 w 2057911"/>
              <a:gd name="connsiteY8" fmla="*/ 53340 h 1295400"/>
              <a:gd name="connsiteX9" fmla="*/ 533400 w 2057911"/>
              <a:gd name="connsiteY9" fmla="*/ 68580 h 1295400"/>
              <a:gd name="connsiteX10" fmla="*/ 556260 w 2057911"/>
              <a:gd name="connsiteY10" fmla="*/ 76200 h 1295400"/>
              <a:gd name="connsiteX11" fmla="*/ 662940 w 2057911"/>
              <a:gd name="connsiteY11" fmla="*/ 99060 h 1295400"/>
              <a:gd name="connsiteX12" fmla="*/ 739140 w 2057911"/>
              <a:gd name="connsiteY12" fmla="*/ 121920 h 1295400"/>
              <a:gd name="connsiteX13" fmla="*/ 762000 w 2057911"/>
              <a:gd name="connsiteY13" fmla="*/ 129540 h 1295400"/>
              <a:gd name="connsiteX14" fmla="*/ 800100 w 2057911"/>
              <a:gd name="connsiteY14" fmla="*/ 137160 h 1295400"/>
              <a:gd name="connsiteX15" fmla="*/ 845820 w 2057911"/>
              <a:gd name="connsiteY15" fmla="*/ 160020 h 1295400"/>
              <a:gd name="connsiteX16" fmla="*/ 876300 w 2057911"/>
              <a:gd name="connsiteY16" fmla="*/ 167640 h 1295400"/>
              <a:gd name="connsiteX17" fmla="*/ 944880 w 2057911"/>
              <a:gd name="connsiteY17" fmla="*/ 190500 h 1295400"/>
              <a:gd name="connsiteX18" fmla="*/ 967740 w 2057911"/>
              <a:gd name="connsiteY18" fmla="*/ 198120 h 1295400"/>
              <a:gd name="connsiteX19" fmla="*/ 998220 w 2057911"/>
              <a:gd name="connsiteY19" fmla="*/ 205740 h 1295400"/>
              <a:gd name="connsiteX20" fmla="*/ 1021080 w 2057911"/>
              <a:gd name="connsiteY20" fmla="*/ 213360 h 1295400"/>
              <a:gd name="connsiteX21" fmla="*/ 1059180 w 2057911"/>
              <a:gd name="connsiteY21" fmla="*/ 220980 h 1295400"/>
              <a:gd name="connsiteX22" fmla="*/ 1104900 w 2057911"/>
              <a:gd name="connsiteY22" fmla="*/ 236220 h 1295400"/>
              <a:gd name="connsiteX23" fmla="*/ 1158240 w 2057911"/>
              <a:gd name="connsiteY23" fmla="*/ 251460 h 1295400"/>
              <a:gd name="connsiteX24" fmla="*/ 1188720 w 2057911"/>
              <a:gd name="connsiteY24" fmla="*/ 266700 h 1295400"/>
              <a:gd name="connsiteX25" fmla="*/ 1242060 w 2057911"/>
              <a:gd name="connsiteY25" fmla="*/ 281940 h 1295400"/>
              <a:gd name="connsiteX26" fmla="*/ 1310640 w 2057911"/>
              <a:gd name="connsiteY26" fmla="*/ 312420 h 1295400"/>
              <a:gd name="connsiteX27" fmla="*/ 1341120 w 2057911"/>
              <a:gd name="connsiteY27" fmla="*/ 327660 h 1295400"/>
              <a:gd name="connsiteX28" fmla="*/ 1386840 w 2057911"/>
              <a:gd name="connsiteY28" fmla="*/ 358140 h 1295400"/>
              <a:gd name="connsiteX29" fmla="*/ 1432560 w 2057911"/>
              <a:gd name="connsiteY29" fmla="*/ 381000 h 1295400"/>
              <a:gd name="connsiteX30" fmla="*/ 1478280 w 2057911"/>
              <a:gd name="connsiteY30" fmla="*/ 396240 h 1295400"/>
              <a:gd name="connsiteX31" fmla="*/ 1524000 w 2057911"/>
              <a:gd name="connsiteY31" fmla="*/ 426720 h 1295400"/>
              <a:gd name="connsiteX32" fmla="*/ 1546860 w 2057911"/>
              <a:gd name="connsiteY32" fmla="*/ 441960 h 1295400"/>
              <a:gd name="connsiteX33" fmla="*/ 1615440 w 2057911"/>
              <a:gd name="connsiteY33" fmla="*/ 480060 h 1295400"/>
              <a:gd name="connsiteX34" fmla="*/ 1638300 w 2057911"/>
              <a:gd name="connsiteY34" fmla="*/ 495300 h 1295400"/>
              <a:gd name="connsiteX35" fmla="*/ 1691640 w 2057911"/>
              <a:gd name="connsiteY35" fmla="*/ 518160 h 1295400"/>
              <a:gd name="connsiteX36" fmla="*/ 1737360 w 2057911"/>
              <a:gd name="connsiteY36" fmla="*/ 548640 h 1295400"/>
              <a:gd name="connsiteX37" fmla="*/ 1760220 w 2057911"/>
              <a:gd name="connsiteY37" fmla="*/ 563880 h 1295400"/>
              <a:gd name="connsiteX38" fmla="*/ 1783080 w 2057911"/>
              <a:gd name="connsiteY38" fmla="*/ 579120 h 1295400"/>
              <a:gd name="connsiteX39" fmla="*/ 1798320 w 2057911"/>
              <a:gd name="connsiteY39" fmla="*/ 601980 h 1295400"/>
              <a:gd name="connsiteX40" fmla="*/ 1874520 w 2057911"/>
              <a:gd name="connsiteY40" fmla="*/ 670560 h 1295400"/>
              <a:gd name="connsiteX41" fmla="*/ 1943100 w 2057911"/>
              <a:gd name="connsiteY41" fmla="*/ 708660 h 1295400"/>
              <a:gd name="connsiteX42" fmla="*/ 2004060 w 2057911"/>
              <a:gd name="connsiteY42" fmla="*/ 762000 h 1295400"/>
              <a:gd name="connsiteX43" fmla="*/ 2026920 w 2057911"/>
              <a:gd name="connsiteY43" fmla="*/ 777240 h 1295400"/>
              <a:gd name="connsiteX44" fmla="*/ 2049780 w 2057911"/>
              <a:gd name="connsiteY44" fmla="*/ 792480 h 1295400"/>
              <a:gd name="connsiteX45" fmla="*/ 2057400 w 2057911"/>
              <a:gd name="connsiteY45" fmla="*/ 815340 h 1295400"/>
              <a:gd name="connsiteX46" fmla="*/ 2004060 w 2057911"/>
              <a:gd name="connsiteY46" fmla="*/ 876300 h 1295400"/>
              <a:gd name="connsiteX47" fmla="*/ 1988820 w 2057911"/>
              <a:gd name="connsiteY47" fmla="*/ 899160 h 1295400"/>
              <a:gd name="connsiteX48" fmla="*/ 1920240 w 2057911"/>
              <a:gd name="connsiteY48" fmla="*/ 960120 h 1295400"/>
              <a:gd name="connsiteX49" fmla="*/ 1905000 w 2057911"/>
              <a:gd name="connsiteY49" fmla="*/ 982980 h 1295400"/>
              <a:gd name="connsiteX50" fmla="*/ 1859280 w 2057911"/>
              <a:gd name="connsiteY50" fmla="*/ 1013460 h 1295400"/>
              <a:gd name="connsiteX51" fmla="*/ 1844040 w 2057911"/>
              <a:gd name="connsiteY51" fmla="*/ 1036320 h 1295400"/>
              <a:gd name="connsiteX52" fmla="*/ 1798320 w 2057911"/>
              <a:gd name="connsiteY52" fmla="*/ 1066800 h 1295400"/>
              <a:gd name="connsiteX53" fmla="*/ 1775460 w 2057911"/>
              <a:gd name="connsiteY53" fmla="*/ 1082040 h 1295400"/>
              <a:gd name="connsiteX54" fmla="*/ 1729740 w 2057911"/>
              <a:gd name="connsiteY54" fmla="*/ 1120140 h 1295400"/>
              <a:gd name="connsiteX55" fmla="*/ 1691640 w 2057911"/>
              <a:gd name="connsiteY55" fmla="*/ 1158240 h 1295400"/>
              <a:gd name="connsiteX56" fmla="*/ 1645920 w 2057911"/>
              <a:gd name="connsiteY56" fmla="*/ 1196340 h 1295400"/>
              <a:gd name="connsiteX57" fmla="*/ 1607820 w 2057911"/>
              <a:gd name="connsiteY57" fmla="*/ 1242060 h 1295400"/>
              <a:gd name="connsiteX58" fmla="*/ 1584960 w 2057911"/>
              <a:gd name="connsiteY58" fmla="*/ 1257300 h 1295400"/>
              <a:gd name="connsiteX59" fmla="*/ 1546860 w 2057911"/>
              <a:gd name="connsiteY59" fmla="*/ 1295400 h 1295400"/>
              <a:gd name="connsiteX60" fmla="*/ 1524000 w 2057911"/>
              <a:gd name="connsiteY60" fmla="*/ 1280160 h 1295400"/>
              <a:gd name="connsiteX61" fmla="*/ 1501140 w 2057911"/>
              <a:gd name="connsiteY61" fmla="*/ 1257300 h 1295400"/>
              <a:gd name="connsiteX62" fmla="*/ 1478280 w 2057911"/>
              <a:gd name="connsiteY62" fmla="*/ 1242060 h 1295400"/>
              <a:gd name="connsiteX63" fmla="*/ 1455420 w 2057911"/>
              <a:gd name="connsiteY63" fmla="*/ 1219200 h 1295400"/>
              <a:gd name="connsiteX64" fmla="*/ 1409700 w 2057911"/>
              <a:gd name="connsiteY64" fmla="*/ 1188720 h 1295400"/>
              <a:gd name="connsiteX65" fmla="*/ 1363980 w 2057911"/>
              <a:gd name="connsiteY65" fmla="*/ 1158240 h 1295400"/>
              <a:gd name="connsiteX66" fmla="*/ 1341120 w 2057911"/>
              <a:gd name="connsiteY66" fmla="*/ 1143000 h 1295400"/>
              <a:gd name="connsiteX67" fmla="*/ 1318260 w 2057911"/>
              <a:gd name="connsiteY67" fmla="*/ 1127760 h 1295400"/>
              <a:gd name="connsiteX68" fmla="*/ 1295400 w 2057911"/>
              <a:gd name="connsiteY68" fmla="*/ 1120140 h 1295400"/>
              <a:gd name="connsiteX69" fmla="*/ 1249680 w 2057911"/>
              <a:gd name="connsiteY69" fmla="*/ 1089660 h 1295400"/>
              <a:gd name="connsiteX70" fmla="*/ 1181100 w 2057911"/>
              <a:gd name="connsiteY70" fmla="*/ 1043940 h 1295400"/>
              <a:gd name="connsiteX71" fmla="*/ 1158240 w 2057911"/>
              <a:gd name="connsiteY71" fmla="*/ 1028700 h 1295400"/>
              <a:gd name="connsiteX72" fmla="*/ 1135380 w 2057911"/>
              <a:gd name="connsiteY72" fmla="*/ 1013460 h 1295400"/>
              <a:gd name="connsiteX73" fmla="*/ 1112520 w 2057911"/>
              <a:gd name="connsiteY73" fmla="*/ 1005840 h 1295400"/>
              <a:gd name="connsiteX74" fmla="*/ 1089660 w 2057911"/>
              <a:gd name="connsiteY74" fmla="*/ 990600 h 1295400"/>
              <a:gd name="connsiteX75" fmla="*/ 1043940 w 2057911"/>
              <a:gd name="connsiteY75" fmla="*/ 975360 h 1295400"/>
              <a:gd name="connsiteX76" fmla="*/ 1021080 w 2057911"/>
              <a:gd name="connsiteY76" fmla="*/ 967740 h 1295400"/>
              <a:gd name="connsiteX77" fmla="*/ 998220 w 2057911"/>
              <a:gd name="connsiteY77" fmla="*/ 960120 h 1295400"/>
              <a:gd name="connsiteX78" fmla="*/ 975360 w 2057911"/>
              <a:gd name="connsiteY78" fmla="*/ 937260 h 1295400"/>
              <a:gd name="connsiteX79" fmla="*/ 929640 w 2057911"/>
              <a:gd name="connsiteY79" fmla="*/ 914400 h 1295400"/>
              <a:gd name="connsiteX80" fmla="*/ 906780 w 2057911"/>
              <a:gd name="connsiteY80" fmla="*/ 891540 h 1295400"/>
              <a:gd name="connsiteX81" fmla="*/ 883920 w 2057911"/>
              <a:gd name="connsiteY81" fmla="*/ 883920 h 1295400"/>
              <a:gd name="connsiteX82" fmla="*/ 861060 w 2057911"/>
              <a:gd name="connsiteY82" fmla="*/ 868680 h 1295400"/>
              <a:gd name="connsiteX83" fmla="*/ 784860 w 2057911"/>
              <a:gd name="connsiteY83" fmla="*/ 845820 h 1295400"/>
              <a:gd name="connsiteX84" fmla="*/ 739140 w 2057911"/>
              <a:gd name="connsiteY84" fmla="*/ 830580 h 1295400"/>
              <a:gd name="connsiteX85" fmla="*/ 655320 w 2057911"/>
              <a:gd name="connsiteY85" fmla="*/ 800100 h 1295400"/>
              <a:gd name="connsiteX86" fmla="*/ 609600 w 2057911"/>
              <a:gd name="connsiteY86" fmla="*/ 784860 h 1295400"/>
              <a:gd name="connsiteX87" fmla="*/ 586740 w 2057911"/>
              <a:gd name="connsiteY87" fmla="*/ 777240 h 1295400"/>
              <a:gd name="connsiteX88" fmla="*/ 556260 w 2057911"/>
              <a:gd name="connsiteY88" fmla="*/ 769620 h 1295400"/>
              <a:gd name="connsiteX89" fmla="*/ 510540 w 2057911"/>
              <a:gd name="connsiteY89" fmla="*/ 754380 h 1295400"/>
              <a:gd name="connsiteX90" fmla="*/ 487680 w 2057911"/>
              <a:gd name="connsiteY90" fmla="*/ 746760 h 1295400"/>
              <a:gd name="connsiteX91" fmla="*/ 457200 w 2057911"/>
              <a:gd name="connsiteY91" fmla="*/ 739140 h 1295400"/>
              <a:gd name="connsiteX92" fmla="*/ 350520 w 2057911"/>
              <a:gd name="connsiteY92" fmla="*/ 708660 h 1295400"/>
              <a:gd name="connsiteX93" fmla="*/ 198120 w 2057911"/>
              <a:gd name="connsiteY93" fmla="*/ 685800 h 1295400"/>
              <a:gd name="connsiteX94" fmla="*/ 114300 w 2057911"/>
              <a:gd name="connsiteY94" fmla="*/ 670560 h 1295400"/>
              <a:gd name="connsiteX95" fmla="*/ 45720 w 2057911"/>
              <a:gd name="connsiteY95" fmla="*/ 662940 h 1295400"/>
              <a:gd name="connsiteX96" fmla="*/ 0 w 2057911"/>
              <a:gd name="connsiteY96" fmla="*/ 65532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057911" h="1295400">
                <a:moveTo>
                  <a:pt x="0" y="655320"/>
                </a:moveTo>
                <a:lnTo>
                  <a:pt x="0" y="655320"/>
                </a:lnTo>
                <a:cubicBezTo>
                  <a:pt x="2540" y="591820"/>
                  <a:pt x="3248" y="528220"/>
                  <a:pt x="7620" y="464820"/>
                </a:cubicBezTo>
                <a:cubicBezTo>
                  <a:pt x="8341" y="454372"/>
                  <a:pt x="14804" y="444804"/>
                  <a:pt x="15240" y="434340"/>
                </a:cubicBezTo>
                <a:cubicBezTo>
                  <a:pt x="19894" y="322648"/>
                  <a:pt x="18645" y="210769"/>
                  <a:pt x="22860" y="99060"/>
                </a:cubicBezTo>
                <a:cubicBezTo>
                  <a:pt x="24810" y="47376"/>
                  <a:pt x="28010" y="40362"/>
                  <a:pt x="38100" y="0"/>
                </a:cubicBezTo>
                <a:cubicBezTo>
                  <a:pt x="180228" y="5076"/>
                  <a:pt x="203517" y="-1640"/>
                  <a:pt x="304800" y="15240"/>
                </a:cubicBezTo>
                <a:cubicBezTo>
                  <a:pt x="372996" y="26606"/>
                  <a:pt x="314879" y="20304"/>
                  <a:pt x="403860" y="38100"/>
                </a:cubicBezTo>
                <a:cubicBezTo>
                  <a:pt x="429260" y="43180"/>
                  <a:pt x="455486" y="45149"/>
                  <a:pt x="480060" y="53340"/>
                </a:cubicBezTo>
                <a:cubicBezTo>
                  <a:pt x="534870" y="71610"/>
                  <a:pt x="466423" y="49444"/>
                  <a:pt x="533400" y="68580"/>
                </a:cubicBezTo>
                <a:cubicBezTo>
                  <a:pt x="541123" y="70787"/>
                  <a:pt x="548537" y="73993"/>
                  <a:pt x="556260" y="76200"/>
                </a:cubicBezTo>
                <a:cubicBezTo>
                  <a:pt x="605204" y="90184"/>
                  <a:pt x="592958" y="81564"/>
                  <a:pt x="662940" y="99060"/>
                </a:cubicBezTo>
                <a:cubicBezTo>
                  <a:pt x="709005" y="110576"/>
                  <a:pt x="683485" y="103368"/>
                  <a:pt x="739140" y="121920"/>
                </a:cubicBezTo>
                <a:cubicBezTo>
                  <a:pt x="746760" y="124460"/>
                  <a:pt x="754124" y="127965"/>
                  <a:pt x="762000" y="129540"/>
                </a:cubicBezTo>
                <a:cubicBezTo>
                  <a:pt x="774700" y="132080"/>
                  <a:pt x="787535" y="134019"/>
                  <a:pt x="800100" y="137160"/>
                </a:cubicBezTo>
                <a:cubicBezTo>
                  <a:pt x="851474" y="150003"/>
                  <a:pt x="793672" y="137671"/>
                  <a:pt x="845820" y="160020"/>
                </a:cubicBezTo>
                <a:cubicBezTo>
                  <a:pt x="855446" y="164145"/>
                  <a:pt x="866269" y="164631"/>
                  <a:pt x="876300" y="167640"/>
                </a:cubicBezTo>
                <a:cubicBezTo>
                  <a:pt x="899380" y="174564"/>
                  <a:pt x="922020" y="182880"/>
                  <a:pt x="944880" y="190500"/>
                </a:cubicBezTo>
                <a:cubicBezTo>
                  <a:pt x="952500" y="193040"/>
                  <a:pt x="959948" y="196172"/>
                  <a:pt x="967740" y="198120"/>
                </a:cubicBezTo>
                <a:cubicBezTo>
                  <a:pt x="977900" y="200660"/>
                  <a:pt x="988150" y="202863"/>
                  <a:pt x="998220" y="205740"/>
                </a:cubicBezTo>
                <a:cubicBezTo>
                  <a:pt x="1005943" y="207947"/>
                  <a:pt x="1013288" y="211412"/>
                  <a:pt x="1021080" y="213360"/>
                </a:cubicBezTo>
                <a:cubicBezTo>
                  <a:pt x="1033645" y="216501"/>
                  <a:pt x="1046685" y="217572"/>
                  <a:pt x="1059180" y="220980"/>
                </a:cubicBezTo>
                <a:cubicBezTo>
                  <a:pt x="1074678" y="225207"/>
                  <a:pt x="1089315" y="232324"/>
                  <a:pt x="1104900" y="236220"/>
                </a:cubicBezTo>
                <a:cubicBezTo>
                  <a:pt x="1120367" y="240087"/>
                  <a:pt x="1142936" y="244901"/>
                  <a:pt x="1158240" y="251460"/>
                </a:cubicBezTo>
                <a:cubicBezTo>
                  <a:pt x="1168681" y="255935"/>
                  <a:pt x="1178279" y="262225"/>
                  <a:pt x="1188720" y="266700"/>
                </a:cubicBezTo>
                <a:cubicBezTo>
                  <a:pt x="1208638" y="275236"/>
                  <a:pt x="1220578" y="275495"/>
                  <a:pt x="1242060" y="281940"/>
                </a:cubicBezTo>
                <a:cubicBezTo>
                  <a:pt x="1312083" y="302947"/>
                  <a:pt x="1265512" y="286632"/>
                  <a:pt x="1310640" y="312420"/>
                </a:cubicBezTo>
                <a:cubicBezTo>
                  <a:pt x="1320503" y="318056"/>
                  <a:pt x="1331380" y="321816"/>
                  <a:pt x="1341120" y="327660"/>
                </a:cubicBezTo>
                <a:cubicBezTo>
                  <a:pt x="1356826" y="337084"/>
                  <a:pt x="1369464" y="352348"/>
                  <a:pt x="1386840" y="358140"/>
                </a:cubicBezTo>
                <a:cubicBezTo>
                  <a:pt x="1470210" y="385930"/>
                  <a:pt x="1343930" y="341609"/>
                  <a:pt x="1432560" y="381000"/>
                </a:cubicBezTo>
                <a:cubicBezTo>
                  <a:pt x="1447240" y="387524"/>
                  <a:pt x="1464914" y="387329"/>
                  <a:pt x="1478280" y="396240"/>
                </a:cubicBezTo>
                <a:lnTo>
                  <a:pt x="1524000" y="426720"/>
                </a:lnTo>
                <a:cubicBezTo>
                  <a:pt x="1531620" y="431800"/>
                  <a:pt x="1538172" y="439064"/>
                  <a:pt x="1546860" y="441960"/>
                </a:cubicBezTo>
                <a:cubicBezTo>
                  <a:pt x="1587096" y="455372"/>
                  <a:pt x="1563037" y="445125"/>
                  <a:pt x="1615440" y="480060"/>
                </a:cubicBezTo>
                <a:cubicBezTo>
                  <a:pt x="1623060" y="485140"/>
                  <a:pt x="1629612" y="492404"/>
                  <a:pt x="1638300" y="495300"/>
                </a:cubicBezTo>
                <a:cubicBezTo>
                  <a:pt x="1661949" y="503183"/>
                  <a:pt x="1668100" y="504036"/>
                  <a:pt x="1691640" y="518160"/>
                </a:cubicBezTo>
                <a:cubicBezTo>
                  <a:pt x="1707346" y="527584"/>
                  <a:pt x="1722120" y="538480"/>
                  <a:pt x="1737360" y="548640"/>
                </a:cubicBezTo>
                <a:lnTo>
                  <a:pt x="1760220" y="563880"/>
                </a:lnTo>
                <a:lnTo>
                  <a:pt x="1783080" y="579120"/>
                </a:lnTo>
                <a:cubicBezTo>
                  <a:pt x="1788160" y="586740"/>
                  <a:pt x="1792236" y="595135"/>
                  <a:pt x="1798320" y="601980"/>
                </a:cubicBezTo>
                <a:cubicBezTo>
                  <a:pt x="1827404" y="634700"/>
                  <a:pt x="1841892" y="647721"/>
                  <a:pt x="1874520" y="670560"/>
                </a:cubicBezTo>
                <a:cubicBezTo>
                  <a:pt x="1922159" y="703907"/>
                  <a:pt x="1904953" y="695944"/>
                  <a:pt x="1943100" y="708660"/>
                </a:cubicBezTo>
                <a:cubicBezTo>
                  <a:pt x="1968500" y="746760"/>
                  <a:pt x="1950720" y="726440"/>
                  <a:pt x="2004060" y="762000"/>
                </a:cubicBezTo>
                <a:lnTo>
                  <a:pt x="2026920" y="777240"/>
                </a:lnTo>
                <a:lnTo>
                  <a:pt x="2049780" y="792480"/>
                </a:lnTo>
                <a:cubicBezTo>
                  <a:pt x="2052320" y="800100"/>
                  <a:pt x="2059940" y="807720"/>
                  <a:pt x="2057400" y="815340"/>
                </a:cubicBezTo>
                <a:cubicBezTo>
                  <a:pt x="2044700" y="853440"/>
                  <a:pt x="2030730" y="858520"/>
                  <a:pt x="2004060" y="876300"/>
                </a:cubicBezTo>
                <a:cubicBezTo>
                  <a:pt x="1998980" y="883920"/>
                  <a:pt x="1994904" y="892315"/>
                  <a:pt x="1988820" y="899160"/>
                </a:cubicBezTo>
                <a:cubicBezTo>
                  <a:pt x="1950859" y="941866"/>
                  <a:pt x="1954984" y="936957"/>
                  <a:pt x="1920240" y="960120"/>
                </a:cubicBezTo>
                <a:cubicBezTo>
                  <a:pt x="1915160" y="967740"/>
                  <a:pt x="1911892" y="976949"/>
                  <a:pt x="1905000" y="982980"/>
                </a:cubicBezTo>
                <a:cubicBezTo>
                  <a:pt x="1891216" y="995041"/>
                  <a:pt x="1859280" y="1013460"/>
                  <a:pt x="1859280" y="1013460"/>
                </a:cubicBezTo>
                <a:cubicBezTo>
                  <a:pt x="1854200" y="1021080"/>
                  <a:pt x="1850932" y="1030289"/>
                  <a:pt x="1844040" y="1036320"/>
                </a:cubicBezTo>
                <a:cubicBezTo>
                  <a:pt x="1830256" y="1048381"/>
                  <a:pt x="1813560" y="1056640"/>
                  <a:pt x="1798320" y="1066800"/>
                </a:cubicBezTo>
                <a:cubicBezTo>
                  <a:pt x="1790700" y="1071880"/>
                  <a:pt x="1781936" y="1075564"/>
                  <a:pt x="1775460" y="1082040"/>
                </a:cubicBezTo>
                <a:cubicBezTo>
                  <a:pt x="1746124" y="1111376"/>
                  <a:pt x="1761566" y="1098922"/>
                  <a:pt x="1729740" y="1120140"/>
                </a:cubicBezTo>
                <a:cubicBezTo>
                  <a:pt x="1701800" y="1162050"/>
                  <a:pt x="1729740" y="1126490"/>
                  <a:pt x="1691640" y="1158240"/>
                </a:cubicBezTo>
                <a:cubicBezTo>
                  <a:pt x="1632968" y="1207133"/>
                  <a:pt x="1702677" y="1158502"/>
                  <a:pt x="1645920" y="1196340"/>
                </a:cubicBezTo>
                <a:cubicBezTo>
                  <a:pt x="1630935" y="1218817"/>
                  <a:pt x="1629822" y="1223725"/>
                  <a:pt x="1607820" y="1242060"/>
                </a:cubicBezTo>
                <a:cubicBezTo>
                  <a:pt x="1600785" y="1247923"/>
                  <a:pt x="1592580" y="1252220"/>
                  <a:pt x="1584960" y="1257300"/>
                </a:cubicBezTo>
                <a:cubicBezTo>
                  <a:pt x="1578187" y="1267460"/>
                  <a:pt x="1563793" y="1295400"/>
                  <a:pt x="1546860" y="1295400"/>
                </a:cubicBezTo>
                <a:cubicBezTo>
                  <a:pt x="1537702" y="1295400"/>
                  <a:pt x="1531035" y="1286023"/>
                  <a:pt x="1524000" y="1280160"/>
                </a:cubicBezTo>
                <a:cubicBezTo>
                  <a:pt x="1515721" y="1273261"/>
                  <a:pt x="1509419" y="1264199"/>
                  <a:pt x="1501140" y="1257300"/>
                </a:cubicBezTo>
                <a:cubicBezTo>
                  <a:pt x="1494105" y="1251437"/>
                  <a:pt x="1485315" y="1247923"/>
                  <a:pt x="1478280" y="1242060"/>
                </a:cubicBezTo>
                <a:cubicBezTo>
                  <a:pt x="1470001" y="1235161"/>
                  <a:pt x="1463926" y="1225816"/>
                  <a:pt x="1455420" y="1219200"/>
                </a:cubicBezTo>
                <a:cubicBezTo>
                  <a:pt x="1440962" y="1207955"/>
                  <a:pt x="1424940" y="1198880"/>
                  <a:pt x="1409700" y="1188720"/>
                </a:cubicBezTo>
                <a:lnTo>
                  <a:pt x="1363980" y="1158240"/>
                </a:lnTo>
                <a:lnTo>
                  <a:pt x="1341120" y="1143000"/>
                </a:lnTo>
                <a:cubicBezTo>
                  <a:pt x="1333500" y="1137920"/>
                  <a:pt x="1326948" y="1130656"/>
                  <a:pt x="1318260" y="1127760"/>
                </a:cubicBezTo>
                <a:cubicBezTo>
                  <a:pt x="1310640" y="1125220"/>
                  <a:pt x="1302421" y="1124041"/>
                  <a:pt x="1295400" y="1120140"/>
                </a:cubicBezTo>
                <a:cubicBezTo>
                  <a:pt x="1279389" y="1111245"/>
                  <a:pt x="1264920" y="1099820"/>
                  <a:pt x="1249680" y="1089660"/>
                </a:cubicBezTo>
                <a:lnTo>
                  <a:pt x="1181100" y="1043940"/>
                </a:lnTo>
                <a:lnTo>
                  <a:pt x="1158240" y="1028700"/>
                </a:lnTo>
                <a:cubicBezTo>
                  <a:pt x="1150620" y="1023620"/>
                  <a:pt x="1144068" y="1016356"/>
                  <a:pt x="1135380" y="1013460"/>
                </a:cubicBezTo>
                <a:cubicBezTo>
                  <a:pt x="1127760" y="1010920"/>
                  <a:pt x="1119704" y="1009432"/>
                  <a:pt x="1112520" y="1005840"/>
                </a:cubicBezTo>
                <a:cubicBezTo>
                  <a:pt x="1104329" y="1001744"/>
                  <a:pt x="1098029" y="994319"/>
                  <a:pt x="1089660" y="990600"/>
                </a:cubicBezTo>
                <a:cubicBezTo>
                  <a:pt x="1074980" y="984076"/>
                  <a:pt x="1059180" y="980440"/>
                  <a:pt x="1043940" y="975360"/>
                </a:cubicBezTo>
                <a:lnTo>
                  <a:pt x="1021080" y="967740"/>
                </a:lnTo>
                <a:lnTo>
                  <a:pt x="998220" y="960120"/>
                </a:lnTo>
                <a:cubicBezTo>
                  <a:pt x="990600" y="952500"/>
                  <a:pt x="984326" y="943238"/>
                  <a:pt x="975360" y="937260"/>
                </a:cubicBezTo>
                <a:cubicBezTo>
                  <a:pt x="906627" y="891438"/>
                  <a:pt x="1001581" y="974351"/>
                  <a:pt x="929640" y="914400"/>
                </a:cubicBezTo>
                <a:cubicBezTo>
                  <a:pt x="921361" y="907501"/>
                  <a:pt x="915746" y="897518"/>
                  <a:pt x="906780" y="891540"/>
                </a:cubicBezTo>
                <a:cubicBezTo>
                  <a:pt x="900097" y="887085"/>
                  <a:pt x="891104" y="887512"/>
                  <a:pt x="883920" y="883920"/>
                </a:cubicBezTo>
                <a:cubicBezTo>
                  <a:pt x="875729" y="879824"/>
                  <a:pt x="869429" y="872399"/>
                  <a:pt x="861060" y="868680"/>
                </a:cubicBezTo>
                <a:cubicBezTo>
                  <a:pt x="823757" y="852101"/>
                  <a:pt x="818960" y="856050"/>
                  <a:pt x="784860" y="845820"/>
                </a:cubicBezTo>
                <a:cubicBezTo>
                  <a:pt x="769473" y="841204"/>
                  <a:pt x="752506" y="839491"/>
                  <a:pt x="739140" y="830580"/>
                </a:cubicBezTo>
                <a:cubicBezTo>
                  <a:pt x="691218" y="798632"/>
                  <a:pt x="742626" y="829202"/>
                  <a:pt x="655320" y="800100"/>
                </a:cubicBezTo>
                <a:lnTo>
                  <a:pt x="609600" y="784860"/>
                </a:lnTo>
                <a:cubicBezTo>
                  <a:pt x="601980" y="782320"/>
                  <a:pt x="594532" y="779188"/>
                  <a:pt x="586740" y="777240"/>
                </a:cubicBezTo>
                <a:cubicBezTo>
                  <a:pt x="576580" y="774700"/>
                  <a:pt x="566291" y="772629"/>
                  <a:pt x="556260" y="769620"/>
                </a:cubicBezTo>
                <a:cubicBezTo>
                  <a:pt x="540873" y="765004"/>
                  <a:pt x="525780" y="759460"/>
                  <a:pt x="510540" y="754380"/>
                </a:cubicBezTo>
                <a:cubicBezTo>
                  <a:pt x="502920" y="751840"/>
                  <a:pt x="495472" y="748708"/>
                  <a:pt x="487680" y="746760"/>
                </a:cubicBezTo>
                <a:cubicBezTo>
                  <a:pt x="477520" y="744220"/>
                  <a:pt x="467231" y="742149"/>
                  <a:pt x="457200" y="739140"/>
                </a:cubicBezTo>
                <a:cubicBezTo>
                  <a:pt x="421050" y="728295"/>
                  <a:pt x="388679" y="713430"/>
                  <a:pt x="350520" y="708660"/>
                </a:cubicBezTo>
                <a:cubicBezTo>
                  <a:pt x="291780" y="701318"/>
                  <a:pt x="260142" y="698204"/>
                  <a:pt x="198120" y="685800"/>
                </a:cubicBezTo>
                <a:cubicBezTo>
                  <a:pt x="169387" y="680053"/>
                  <a:pt x="143548" y="674460"/>
                  <a:pt x="114300" y="670560"/>
                </a:cubicBezTo>
                <a:cubicBezTo>
                  <a:pt x="91501" y="667520"/>
                  <a:pt x="68543" y="665793"/>
                  <a:pt x="45720" y="662940"/>
                </a:cubicBezTo>
                <a:cubicBezTo>
                  <a:pt x="27898" y="660712"/>
                  <a:pt x="7620" y="656590"/>
                  <a:pt x="0" y="655320"/>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 name="Kombinationstegning 54">
            <a:hlinkClick r:id="rId8" action="ppaction://hlinksldjump"/>
          </p:cNvPr>
          <p:cNvSpPr/>
          <p:nvPr/>
        </p:nvSpPr>
        <p:spPr>
          <a:xfrm>
            <a:off x="4588689" y="1016784"/>
            <a:ext cx="3052533" cy="1619250"/>
          </a:xfrm>
          <a:custGeom>
            <a:avLst/>
            <a:gdLst>
              <a:gd name="connsiteX0" fmla="*/ 0 w 3086100"/>
              <a:gd name="connsiteY0" fmla="*/ 628650 h 1619250"/>
              <a:gd name="connsiteX1" fmla="*/ 0 w 3086100"/>
              <a:gd name="connsiteY1" fmla="*/ 628650 h 1619250"/>
              <a:gd name="connsiteX2" fmla="*/ 50800 w 3086100"/>
              <a:gd name="connsiteY2" fmla="*/ 596900 h 1619250"/>
              <a:gd name="connsiteX3" fmla="*/ 63500 w 3086100"/>
              <a:gd name="connsiteY3" fmla="*/ 577850 h 1619250"/>
              <a:gd name="connsiteX4" fmla="*/ 82550 w 3086100"/>
              <a:gd name="connsiteY4" fmla="*/ 558800 h 1619250"/>
              <a:gd name="connsiteX5" fmla="*/ 114300 w 3086100"/>
              <a:gd name="connsiteY5" fmla="*/ 520700 h 1619250"/>
              <a:gd name="connsiteX6" fmla="*/ 177800 w 3086100"/>
              <a:gd name="connsiteY6" fmla="*/ 444500 h 1619250"/>
              <a:gd name="connsiteX7" fmla="*/ 196850 w 3086100"/>
              <a:gd name="connsiteY7" fmla="*/ 425450 h 1619250"/>
              <a:gd name="connsiteX8" fmla="*/ 215900 w 3086100"/>
              <a:gd name="connsiteY8" fmla="*/ 412750 h 1619250"/>
              <a:gd name="connsiteX9" fmla="*/ 254000 w 3086100"/>
              <a:gd name="connsiteY9" fmla="*/ 400050 h 1619250"/>
              <a:gd name="connsiteX10" fmla="*/ 292100 w 3086100"/>
              <a:gd name="connsiteY10" fmla="*/ 381000 h 1619250"/>
              <a:gd name="connsiteX11" fmla="*/ 336550 w 3086100"/>
              <a:gd name="connsiteY11" fmla="*/ 361950 h 1619250"/>
              <a:gd name="connsiteX12" fmla="*/ 381000 w 3086100"/>
              <a:gd name="connsiteY12" fmla="*/ 330200 h 1619250"/>
              <a:gd name="connsiteX13" fmla="*/ 400050 w 3086100"/>
              <a:gd name="connsiteY13" fmla="*/ 323850 h 1619250"/>
              <a:gd name="connsiteX14" fmla="*/ 438150 w 3086100"/>
              <a:gd name="connsiteY14" fmla="*/ 304800 h 1619250"/>
              <a:gd name="connsiteX15" fmla="*/ 457200 w 3086100"/>
              <a:gd name="connsiteY15" fmla="*/ 285750 h 1619250"/>
              <a:gd name="connsiteX16" fmla="*/ 520700 w 3086100"/>
              <a:gd name="connsiteY16" fmla="*/ 266700 h 1619250"/>
              <a:gd name="connsiteX17" fmla="*/ 558800 w 3086100"/>
              <a:gd name="connsiteY17" fmla="*/ 254000 h 1619250"/>
              <a:gd name="connsiteX18" fmla="*/ 577850 w 3086100"/>
              <a:gd name="connsiteY18" fmla="*/ 241300 h 1619250"/>
              <a:gd name="connsiteX19" fmla="*/ 603250 w 3086100"/>
              <a:gd name="connsiteY19" fmla="*/ 234950 h 1619250"/>
              <a:gd name="connsiteX20" fmla="*/ 647700 w 3086100"/>
              <a:gd name="connsiteY20" fmla="*/ 222250 h 1619250"/>
              <a:gd name="connsiteX21" fmla="*/ 666750 w 3086100"/>
              <a:gd name="connsiteY21" fmla="*/ 209550 h 1619250"/>
              <a:gd name="connsiteX22" fmla="*/ 704850 w 3086100"/>
              <a:gd name="connsiteY22" fmla="*/ 196850 h 1619250"/>
              <a:gd name="connsiteX23" fmla="*/ 742950 w 3086100"/>
              <a:gd name="connsiteY23" fmla="*/ 177800 h 1619250"/>
              <a:gd name="connsiteX24" fmla="*/ 781050 w 3086100"/>
              <a:gd name="connsiteY24" fmla="*/ 158750 h 1619250"/>
              <a:gd name="connsiteX25" fmla="*/ 806450 w 3086100"/>
              <a:gd name="connsiteY25" fmla="*/ 152400 h 1619250"/>
              <a:gd name="connsiteX26" fmla="*/ 863600 w 3086100"/>
              <a:gd name="connsiteY26" fmla="*/ 133350 h 1619250"/>
              <a:gd name="connsiteX27" fmla="*/ 882650 w 3086100"/>
              <a:gd name="connsiteY27" fmla="*/ 127000 h 1619250"/>
              <a:gd name="connsiteX28" fmla="*/ 901700 w 3086100"/>
              <a:gd name="connsiteY28" fmla="*/ 120650 h 1619250"/>
              <a:gd name="connsiteX29" fmla="*/ 958850 w 3086100"/>
              <a:gd name="connsiteY29" fmla="*/ 95250 h 1619250"/>
              <a:gd name="connsiteX30" fmla="*/ 977900 w 3086100"/>
              <a:gd name="connsiteY30" fmla="*/ 88900 h 1619250"/>
              <a:gd name="connsiteX31" fmla="*/ 996950 w 3086100"/>
              <a:gd name="connsiteY31" fmla="*/ 82550 h 1619250"/>
              <a:gd name="connsiteX32" fmla="*/ 1016000 w 3086100"/>
              <a:gd name="connsiteY32" fmla="*/ 69850 h 1619250"/>
              <a:gd name="connsiteX33" fmla="*/ 1054100 w 3086100"/>
              <a:gd name="connsiteY33" fmla="*/ 57150 h 1619250"/>
              <a:gd name="connsiteX34" fmla="*/ 1073150 w 3086100"/>
              <a:gd name="connsiteY34" fmla="*/ 50800 h 1619250"/>
              <a:gd name="connsiteX35" fmla="*/ 1111250 w 3086100"/>
              <a:gd name="connsiteY35" fmla="*/ 44450 h 1619250"/>
              <a:gd name="connsiteX36" fmla="*/ 1130300 w 3086100"/>
              <a:gd name="connsiteY36" fmla="*/ 38100 h 1619250"/>
              <a:gd name="connsiteX37" fmla="*/ 1155700 w 3086100"/>
              <a:gd name="connsiteY37" fmla="*/ 31750 h 1619250"/>
              <a:gd name="connsiteX38" fmla="*/ 1174750 w 3086100"/>
              <a:gd name="connsiteY38" fmla="*/ 25400 h 1619250"/>
              <a:gd name="connsiteX39" fmla="*/ 1225550 w 3086100"/>
              <a:gd name="connsiteY39" fmla="*/ 19050 h 1619250"/>
              <a:gd name="connsiteX40" fmla="*/ 1263650 w 3086100"/>
              <a:gd name="connsiteY40" fmla="*/ 12700 h 1619250"/>
              <a:gd name="connsiteX41" fmla="*/ 1339850 w 3086100"/>
              <a:gd name="connsiteY41" fmla="*/ 6350 h 1619250"/>
              <a:gd name="connsiteX42" fmla="*/ 1397000 w 3086100"/>
              <a:gd name="connsiteY42" fmla="*/ 0 h 1619250"/>
              <a:gd name="connsiteX43" fmla="*/ 1854200 w 3086100"/>
              <a:gd name="connsiteY43" fmla="*/ 6350 h 1619250"/>
              <a:gd name="connsiteX44" fmla="*/ 1873250 w 3086100"/>
              <a:gd name="connsiteY44" fmla="*/ 12700 h 1619250"/>
              <a:gd name="connsiteX45" fmla="*/ 1936750 w 3086100"/>
              <a:gd name="connsiteY45" fmla="*/ 31750 h 1619250"/>
              <a:gd name="connsiteX46" fmla="*/ 1993900 w 3086100"/>
              <a:gd name="connsiteY46" fmla="*/ 57150 h 1619250"/>
              <a:gd name="connsiteX47" fmla="*/ 2019300 w 3086100"/>
              <a:gd name="connsiteY47" fmla="*/ 69850 h 1619250"/>
              <a:gd name="connsiteX48" fmla="*/ 2051050 w 3086100"/>
              <a:gd name="connsiteY48" fmla="*/ 76200 h 1619250"/>
              <a:gd name="connsiteX49" fmla="*/ 2076450 w 3086100"/>
              <a:gd name="connsiteY49" fmla="*/ 82550 h 1619250"/>
              <a:gd name="connsiteX50" fmla="*/ 2114550 w 3086100"/>
              <a:gd name="connsiteY50" fmla="*/ 95250 h 1619250"/>
              <a:gd name="connsiteX51" fmla="*/ 2133600 w 3086100"/>
              <a:gd name="connsiteY51" fmla="*/ 101600 h 1619250"/>
              <a:gd name="connsiteX52" fmla="*/ 2203450 w 3086100"/>
              <a:gd name="connsiteY52" fmla="*/ 120650 h 1619250"/>
              <a:gd name="connsiteX53" fmla="*/ 2228850 w 3086100"/>
              <a:gd name="connsiteY53" fmla="*/ 127000 h 1619250"/>
              <a:gd name="connsiteX54" fmla="*/ 2266950 w 3086100"/>
              <a:gd name="connsiteY54" fmla="*/ 139700 h 1619250"/>
              <a:gd name="connsiteX55" fmla="*/ 2286000 w 3086100"/>
              <a:gd name="connsiteY55" fmla="*/ 146050 h 1619250"/>
              <a:gd name="connsiteX56" fmla="*/ 2305050 w 3086100"/>
              <a:gd name="connsiteY56" fmla="*/ 158750 h 1619250"/>
              <a:gd name="connsiteX57" fmla="*/ 2349500 w 3086100"/>
              <a:gd name="connsiteY57" fmla="*/ 171450 h 1619250"/>
              <a:gd name="connsiteX58" fmla="*/ 2368550 w 3086100"/>
              <a:gd name="connsiteY58" fmla="*/ 184150 h 1619250"/>
              <a:gd name="connsiteX59" fmla="*/ 2413000 w 3086100"/>
              <a:gd name="connsiteY59" fmla="*/ 196850 h 1619250"/>
              <a:gd name="connsiteX60" fmla="*/ 2432050 w 3086100"/>
              <a:gd name="connsiteY60" fmla="*/ 209550 h 1619250"/>
              <a:gd name="connsiteX61" fmla="*/ 2470150 w 3086100"/>
              <a:gd name="connsiteY61" fmla="*/ 222250 h 1619250"/>
              <a:gd name="connsiteX62" fmla="*/ 2489200 w 3086100"/>
              <a:gd name="connsiteY62" fmla="*/ 228600 h 1619250"/>
              <a:gd name="connsiteX63" fmla="*/ 2552700 w 3086100"/>
              <a:gd name="connsiteY63" fmla="*/ 254000 h 1619250"/>
              <a:gd name="connsiteX64" fmla="*/ 2571750 w 3086100"/>
              <a:gd name="connsiteY64" fmla="*/ 260350 h 1619250"/>
              <a:gd name="connsiteX65" fmla="*/ 2590800 w 3086100"/>
              <a:gd name="connsiteY65" fmla="*/ 266700 h 1619250"/>
              <a:gd name="connsiteX66" fmla="*/ 2609850 w 3086100"/>
              <a:gd name="connsiteY66" fmla="*/ 279400 h 1619250"/>
              <a:gd name="connsiteX67" fmla="*/ 2647950 w 3086100"/>
              <a:gd name="connsiteY67" fmla="*/ 292100 h 1619250"/>
              <a:gd name="connsiteX68" fmla="*/ 2667000 w 3086100"/>
              <a:gd name="connsiteY68" fmla="*/ 304800 h 1619250"/>
              <a:gd name="connsiteX69" fmla="*/ 2705100 w 3086100"/>
              <a:gd name="connsiteY69" fmla="*/ 317500 h 1619250"/>
              <a:gd name="connsiteX70" fmla="*/ 2724150 w 3086100"/>
              <a:gd name="connsiteY70" fmla="*/ 330200 h 1619250"/>
              <a:gd name="connsiteX71" fmla="*/ 2743200 w 3086100"/>
              <a:gd name="connsiteY71" fmla="*/ 336550 h 1619250"/>
              <a:gd name="connsiteX72" fmla="*/ 2781300 w 3086100"/>
              <a:gd name="connsiteY72" fmla="*/ 361950 h 1619250"/>
              <a:gd name="connsiteX73" fmla="*/ 2800350 w 3086100"/>
              <a:gd name="connsiteY73" fmla="*/ 368300 h 1619250"/>
              <a:gd name="connsiteX74" fmla="*/ 2857500 w 3086100"/>
              <a:gd name="connsiteY74" fmla="*/ 406400 h 1619250"/>
              <a:gd name="connsiteX75" fmla="*/ 2876550 w 3086100"/>
              <a:gd name="connsiteY75" fmla="*/ 419100 h 1619250"/>
              <a:gd name="connsiteX76" fmla="*/ 2895600 w 3086100"/>
              <a:gd name="connsiteY76" fmla="*/ 425450 h 1619250"/>
              <a:gd name="connsiteX77" fmla="*/ 2908300 w 3086100"/>
              <a:gd name="connsiteY77" fmla="*/ 444500 h 1619250"/>
              <a:gd name="connsiteX78" fmla="*/ 2927350 w 3086100"/>
              <a:gd name="connsiteY78" fmla="*/ 450850 h 1619250"/>
              <a:gd name="connsiteX79" fmla="*/ 2952750 w 3086100"/>
              <a:gd name="connsiteY79" fmla="*/ 463550 h 1619250"/>
              <a:gd name="connsiteX80" fmla="*/ 2971800 w 3086100"/>
              <a:gd name="connsiteY80" fmla="*/ 482600 h 1619250"/>
              <a:gd name="connsiteX81" fmla="*/ 3028950 w 3086100"/>
              <a:gd name="connsiteY81" fmla="*/ 514350 h 1619250"/>
              <a:gd name="connsiteX82" fmla="*/ 3048000 w 3086100"/>
              <a:gd name="connsiteY82" fmla="*/ 533400 h 1619250"/>
              <a:gd name="connsiteX83" fmla="*/ 3086100 w 3086100"/>
              <a:gd name="connsiteY83" fmla="*/ 558800 h 1619250"/>
              <a:gd name="connsiteX84" fmla="*/ 3079750 w 3086100"/>
              <a:gd name="connsiteY84" fmla="*/ 615950 h 1619250"/>
              <a:gd name="connsiteX85" fmla="*/ 3067050 w 3086100"/>
              <a:gd name="connsiteY85" fmla="*/ 635000 h 1619250"/>
              <a:gd name="connsiteX86" fmla="*/ 3009900 w 3086100"/>
              <a:gd name="connsiteY86" fmla="*/ 666750 h 1619250"/>
              <a:gd name="connsiteX87" fmla="*/ 2984500 w 3086100"/>
              <a:gd name="connsiteY87" fmla="*/ 685800 h 1619250"/>
              <a:gd name="connsiteX88" fmla="*/ 2965450 w 3086100"/>
              <a:gd name="connsiteY88" fmla="*/ 692150 h 1619250"/>
              <a:gd name="connsiteX89" fmla="*/ 2946400 w 3086100"/>
              <a:gd name="connsiteY89" fmla="*/ 711200 h 1619250"/>
              <a:gd name="connsiteX90" fmla="*/ 2908300 w 3086100"/>
              <a:gd name="connsiteY90" fmla="*/ 736600 h 1619250"/>
              <a:gd name="connsiteX91" fmla="*/ 2889250 w 3086100"/>
              <a:gd name="connsiteY91" fmla="*/ 755650 h 1619250"/>
              <a:gd name="connsiteX92" fmla="*/ 2863850 w 3086100"/>
              <a:gd name="connsiteY92" fmla="*/ 774700 h 1619250"/>
              <a:gd name="connsiteX93" fmla="*/ 2851150 w 3086100"/>
              <a:gd name="connsiteY93" fmla="*/ 793750 h 1619250"/>
              <a:gd name="connsiteX94" fmla="*/ 2813050 w 3086100"/>
              <a:gd name="connsiteY94" fmla="*/ 831850 h 1619250"/>
              <a:gd name="connsiteX95" fmla="*/ 2794000 w 3086100"/>
              <a:gd name="connsiteY95" fmla="*/ 850900 h 1619250"/>
              <a:gd name="connsiteX96" fmla="*/ 2755900 w 3086100"/>
              <a:gd name="connsiteY96" fmla="*/ 876300 h 1619250"/>
              <a:gd name="connsiteX97" fmla="*/ 2736850 w 3086100"/>
              <a:gd name="connsiteY97" fmla="*/ 895350 h 1619250"/>
              <a:gd name="connsiteX98" fmla="*/ 2698750 w 3086100"/>
              <a:gd name="connsiteY98" fmla="*/ 920750 h 1619250"/>
              <a:gd name="connsiteX99" fmla="*/ 2660650 w 3086100"/>
              <a:gd name="connsiteY99" fmla="*/ 958850 h 1619250"/>
              <a:gd name="connsiteX100" fmla="*/ 2622550 w 3086100"/>
              <a:gd name="connsiteY100" fmla="*/ 996950 h 1619250"/>
              <a:gd name="connsiteX101" fmla="*/ 2603500 w 3086100"/>
              <a:gd name="connsiteY101" fmla="*/ 1016000 h 1619250"/>
              <a:gd name="connsiteX102" fmla="*/ 2590800 w 3086100"/>
              <a:gd name="connsiteY102" fmla="*/ 1035050 h 1619250"/>
              <a:gd name="connsiteX103" fmla="*/ 2571750 w 3086100"/>
              <a:gd name="connsiteY103" fmla="*/ 1047750 h 1619250"/>
              <a:gd name="connsiteX104" fmla="*/ 2552700 w 3086100"/>
              <a:gd name="connsiteY104" fmla="*/ 1066800 h 1619250"/>
              <a:gd name="connsiteX105" fmla="*/ 2533650 w 3086100"/>
              <a:gd name="connsiteY105" fmla="*/ 1079500 h 1619250"/>
              <a:gd name="connsiteX106" fmla="*/ 2514600 w 3086100"/>
              <a:gd name="connsiteY106" fmla="*/ 1098550 h 1619250"/>
              <a:gd name="connsiteX107" fmla="*/ 2489200 w 3086100"/>
              <a:gd name="connsiteY107" fmla="*/ 1117600 h 1619250"/>
              <a:gd name="connsiteX108" fmla="*/ 2463800 w 3086100"/>
              <a:gd name="connsiteY108" fmla="*/ 1155700 h 1619250"/>
              <a:gd name="connsiteX109" fmla="*/ 2432050 w 3086100"/>
              <a:gd name="connsiteY109" fmla="*/ 1193800 h 1619250"/>
              <a:gd name="connsiteX110" fmla="*/ 2425700 w 3086100"/>
              <a:gd name="connsiteY110" fmla="*/ 1212850 h 1619250"/>
              <a:gd name="connsiteX111" fmla="*/ 2400300 w 3086100"/>
              <a:gd name="connsiteY111" fmla="*/ 1250950 h 1619250"/>
              <a:gd name="connsiteX112" fmla="*/ 2368550 w 3086100"/>
              <a:gd name="connsiteY112" fmla="*/ 1308100 h 1619250"/>
              <a:gd name="connsiteX113" fmla="*/ 2355850 w 3086100"/>
              <a:gd name="connsiteY113" fmla="*/ 1327150 h 1619250"/>
              <a:gd name="connsiteX114" fmla="*/ 2343150 w 3086100"/>
              <a:gd name="connsiteY114" fmla="*/ 1346200 h 1619250"/>
              <a:gd name="connsiteX115" fmla="*/ 2324100 w 3086100"/>
              <a:gd name="connsiteY115" fmla="*/ 1365250 h 1619250"/>
              <a:gd name="connsiteX116" fmla="*/ 2279650 w 3086100"/>
              <a:gd name="connsiteY116" fmla="*/ 1422400 h 1619250"/>
              <a:gd name="connsiteX117" fmla="*/ 2241550 w 3086100"/>
              <a:gd name="connsiteY117" fmla="*/ 1479550 h 1619250"/>
              <a:gd name="connsiteX118" fmla="*/ 2228850 w 3086100"/>
              <a:gd name="connsiteY118" fmla="*/ 1498600 h 1619250"/>
              <a:gd name="connsiteX119" fmla="*/ 2216150 w 3086100"/>
              <a:gd name="connsiteY119" fmla="*/ 1517650 h 1619250"/>
              <a:gd name="connsiteX120" fmla="*/ 2197100 w 3086100"/>
              <a:gd name="connsiteY120" fmla="*/ 1536700 h 1619250"/>
              <a:gd name="connsiteX121" fmla="*/ 2184400 w 3086100"/>
              <a:gd name="connsiteY121" fmla="*/ 1562100 h 1619250"/>
              <a:gd name="connsiteX122" fmla="*/ 2165350 w 3086100"/>
              <a:gd name="connsiteY122" fmla="*/ 1581150 h 1619250"/>
              <a:gd name="connsiteX123" fmla="*/ 2139950 w 3086100"/>
              <a:gd name="connsiteY123" fmla="*/ 1619250 h 1619250"/>
              <a:gd name="connsiteX124" fmla="*/ 2082800 w 3086100"/>
              <a:gd name="connsiteY124" fmla="*/ 1612900 h 1619250"/>
              <a:gd name="connsiteX125" fmla="*/ 2063750 w 3086100"/>
              <a:gd name="connsiteY125" fmla="*/ 1600200 h 1619250"/>
              <a:gd name="connsiteX126" fmla="*/ 2044700 w 3086100"/>
              <a:gd name="connsiteY126" fmla="*/ 1593850 h 1619250"/>
              <a:gd name="connsiteX127" fmla="*/ 2006600 w 3086100"/>
              <a:gd name="connsiteY127" fmla="*/ 1568450 h 1619250"/>
              <a:gd name="connsiteX128" fmla="*/ 1987550 w 3086100"/>
              <a:gd name="connsiteY128" fmla="*/ 1549400 h 1619250"/>
              <a:gd name="connsiteX129" fmla="*/ 1968500 w 3086100"/>
              <a:gd name="connsiteY129" fmla="*/ 1543050 h 1619250"/>
              <a:gd name="connsiteX130" fmla="*/ 1930400 w 3086100"/>
              <a:gd name="connsiteY130" fmla="*/ 1517650 h 1619250"/>
              <a:gd name="connsiteX131" fmla="*/ 1885950 w 3086100"/>
              <a:gd name="connsiteY131" fmla="*/ 1504950 h 1619250"/>
              <a:gd name="connsiteX132" fmla="*/ 1847850 w 3086100"/>
              <a:gd name="connsiteY132" fmla="*/ 1485900 h 1619250"/>
              <a:gd name="connsiteX133" fmla="*/ 1771650 w 3086100"/>
              <a:gd name="connsiteY133" fmla="*/ 1454150 h 1619250"/>
              <a:gd name="connsiteX134" fmla="*/ 1752600 w 3086100"/>
              <a:gd name="connsiteY134" fmla="*/ 1447800 h 1619250"/>
              <a:gd name="connsiteX135" fmla="*/ 1733550 w 3086100"/>
              <a:gd name="connsiteY135" fmla="*/ 1441450 h 1619250"/>
              <a:gd name="connsiteX136" fmla="*/ 1689100 w 3086100"/>
              <a:gd name="connsiteY136" fmla="*/ 1435100 h 1619250"/>
              <a:gd name="connsiteX137" fmla="*/ 1631950 w 3086100"/>
              <a:gd name="connsiteY137" fmla="*/ 1428750 h 1619250"/>
              <a:gd name="connsiteX138" fmla="*/ 1593850 w 3086100"/>
              <a:gd name="connsiteY138" fmla="*/ 1422400 h 1619250"/>
              <a:gd name="connsiteX139" fmla="*/ 1492250 w 3086100"/>
              <a:gd name="connsiteY139" fmla="*/ 1409700 h 1619250"/>
              <a:gd name="connsiteX140" fmla="*/ 1327150 w 3086100"/>
              <a:gd name="connsiteY140" fmla="*/ 1416050 h 1619250"/>
              <a:gd name="connsiteX141" fmla="*/ 1289050 w 3086100"/>
              <a:gd name="connsiteY141" fmla="*/ 1435100 h 1619250"/>
              <a:gd name="connsiteX142" fmla="*/ 1270000 w 3086100"/>
              <a:gd name="connsiteY142" fmla="*/ 1454150 h 1619250"/>
              <a:gd name="connsiteX143" fmla="*/ 1250950 w 3086100"/>
              <a:gd name="connsiteY143" fmla="*/ 1460500 h 1619250"/>
              <a:gd name="connsiteX144" fmla="*/ 1212850 w 3086100"/>
              <a:gd name="connsiteY144" fmla="*/ 1492250 h 1619250"/>
              <a:gd name="connsiteX145" fmla="*/ 1193800 w 3086100"/>
              <a:gd name="connsiteY145" fmla="*/ 1498600 h 1619250"/>
              <a:gd name="connsiteX146" fmla="*/ 1174750 w 3086100"/>
              <a:gd name="connsiteY146" fmla="*/ 1511300 h 1619250"/>
              <a:gd name="connsiteX147" fmla="*/ 1136650 w 3086100"/>
              <a:gd name="connsiteY147" fmla="*/ 1524000 h 1619250"/>
              <a:gd name="connsiteX148" fmla="*/ 1079500 w 3086100"/>
              <a:gd name="connsiteY148" fmla="*/ 1543050 h 1619250"/>
              <a:gd name="connsiteX149" fmla="*/ 1041400 w 3086100"/>
              <a:gd name="connsiteY149" fmla="*/ 1562100 h 1619250"/>
              <a:gd name="connsiteX150" fmla="*/ 1003300 w 3086100"/>
              <a:gd name="connsiteY150" fmla="*/ 1574800 h 1619250"/>
              <a:gd name="connsiteX151" fmla="*/ 984250 w 3086100"/>
              <a:gd name="connsiteY151" fmla="*/ 1581150 h 1619250"/>
              <a:gd name="connsiteX152" fmla="*/ 946150 w 3086100"/>
              <a:gd name="connsiteY152" fmla="*/ 1562100 h 1619250"/>
              <a:gd name="connsiteX153" fmla="*/ 908050 w 3086100"/>
              <a:gd name="connsiteY153" fmla="*/ 1504950 h 1619250"/>
              <a:gd name="connsiteX154" fmla="*/ 895350 w 3086100"/>
              <a:gd name="connsiteY154" fmla="*/ 1485900 h 1619250"/>
              <a:gd name="connsiteX155" fmla="*/ 857250 w 3086100"/>
              <a:gd name="connsiteY155" fmla="*/ 1460500 h 1619250"/>
              <a:gd name="connsiteX156" fmla="*/ 838200 w 3086100"/>
              <a:gd name="connsiteY156" fmla="*/ 1447800 h 1619250"/>
              <a:gd name="connsiteX157" fmla="*/ 800100 w 3086100"/>
              <a:gd name="connsiteY157" fmla="*/ 1409700 h 1619250"/>
              <a:gd name="connsiteX158" fmla="*/ 781050 w 3086100"/>
              <a:gd name="connsiteY158" fmla="*/ 1390650 h 1619250"/>
              <a:gd name="connsiteX159" fmla="*/ 762000 w 3086100"/>
              <a:gd name="connsiteY159" fmla="*/ 1384300 h 1619250"/>
              <a:gd name="connsiteX160" fmla="*/ 730250 w 3086100"/>
              <a:gd name="connsiteY160" fmla="*/ 1346200 h 1619250"/>
              <a:gd name="connsiteX161" fmla="*/ 704850 w 3086100"/>
              <a:gd name="connsiteY161" fmla="*/ 1308100 h 1619250"/>
              <a:gd name="connsiteX162" fmla="*/ 685800 w 3086100"/>
              <a:gd name="connsiteY162" fmla="*/ 1289050 h 1619250"/>
              <a:gd name="connsiteX163" fmla="*/ 673100 w 3086100"/>
              <a:gd name="connsiteY163" fmla="*/ 1263650 h 1619250"/>
              <a:gd name="connsiteX164" fmla="*/ 654050 w 3086100"/>
              <a:gd name="connsiteY164" fmla="*/ 1244600 h 1619250"/>
              <a:gd name="connsiteX165" fmla="*/ 641350 w 3086100"/>
              <a:gd name="connsiteY165" fmla="*/ 1225550 h 1619250"/>
              <a:gd name="connsiteX166" fmla="*/ 584200 w 3086100"/>
              <a:gd name="connsiteY166" fmla="*/ 1174750 h 1619250"/>
              <a:gd name="connsiteX167" fmla="*/ 546100 w 3086100"/>
              <a:gd name="connsiteY167" fmla="*/ 1143000 h 1619250"/>
              <a:gd name="connsiteX168" fmla="*/ 514350 w 3086100"/>
              <a:gd name="connsiteY168" fmla="*/ 1111250 h 1619250"/>
              <a:gd name="connsiteX169" fmla="*/ 501650 w 3086100"/>
              <a:gd name="connsiteY169" fmla="*/ 1092200 h 1619250"/>
              <a:gd name="connsiteX170" fmla="*/ 463550 w 3086100"/>
              <a:gd name="connsiteY170" fmla="*/ 1066800 h 1619250"/>
              <a:gd name="connsiteX171" fmla="*/ 419100 w 3086100"/>
              <a:gd name="connsiteY171" fmla="*/ 1009650 h 1619250"/>
              <a:gd name="connsiteX172" fmla="*/ 406400 w 3086100"/>
              <a:gd name="connsiteY172" fmla="*/ 990600 h 1619250"/>
              <a:gd name="connsiteX173" fmla="*/ 368300 w 3086100"/>
              <a:gd name="connsiteY173" fmla="*/ 958850 h 1619250"/>
              <a:gd name="connsiteX174" fmla="*/ 336550 w 3086100"/>
              <a:gd name="connsiteY174" fmla="*/ 914400 h 1619250"/>
              <a:gd name="connsiteX175" fmla="*/ 311150 w 3086100"/>
              <a:gd name="connsiteY175" fmla="*/ 876300 h 1619250"/>
              <a:gd name="connsiteX176" fmla="*/ 273050 w 3086100"/>
              <a:gd name="connsiteY176" fmla="*/ 844550 h 1619250"/>
              <a:gd name="connsiteX177" fmla="*/ 247650 w 3086100"/>
              <a:gd name="connsiteY177" fmla="*/ 806450 h 1619250"/>
              <a:gd name="connsiteX178" fmla="*/ 228600 w 3086100"/>
              <a:gd name="connsiteY178" fmla="*/ 787400 h 1619250"/>
              <a:gd name="connsiteX179" fmla="*/ 215900 w 3086100"/>
              <a:gd name="connsiteY179" fmla="*/ 768350 h 1619250"/>
              <a:gd name="connsiteX180" fmla="*/ 177800 w 3086100"/>
              <a:gd name="connsiteY180" fmla="*/ 749300 h 1619250"/>
              <a:gd name="connsiteX181" fmla="*/ 139700 w 3086100"/>
              <a:gd name="connsiteY181" fmla="*/ 723900 h 1619250"/>
              <a:gd name="connsiteX182" fmla="*/ 107950 w 3086100"/>
              <a:gd name="connsiteY182" fmla="*/ 698500 h 1619250"/>
              <a:gd name="connsiteX183" fmla="*/ 76200 w 3086100"/>
              <a:gd name="connsiteY183" fmla="*/ 673100 h 1619250"/>
              <a:gd name="connsiteX184" fmla="*/ 57150 w 3086100"/>
              <a:gd name="connsiteY184" fmla="*/ 654050 h 1619250"/>
              <a:gd name="connsiteX185" fmla="*/ 0 w 3086100"/>
              <a:gd name="connsiteY185" fmla="*/ 62865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3086100" h="1619250">
                <a:moveTo>
                  <a:pt x="0" y="628650"/>
                </a:moveTo>
                <a:lnTo>
                  <a:pt x="0" y="628650"/>
                </a:lnTo>
                <a:cubicBezTo>
                  <a:pt x="16933" y="618067"/>
                  <a:pt x="35207" y="609374"/>
                  <a:pt x="50800" y="596900"/>
                </a:cubicBezTo>
                <a:cubicBezTo>
                  <a:pt x="56759" y="592132"/>
                  <a:pt x="58614" y="583713"/>
                  <a:pt x="63500" y="577850"/>
                </a:cubicBezTo>
                <a:cubicBezTo>
                  <a:pt x="69249" y="570951"/>
                  <a:pt x="77330" y="566108"/>
                  <a:pt x="82550" y="558800"/>
                </a:cubicBezTo>
                <a:cubicBezTo>
                  <a:pt x="111846" y="517785"/>
                  <a:pt x="76745" y="545737"/>
                  <a:pt x="114300" y="520700"/>
                </a:cubicBezTo>
                <a:cubicBezTo>
                  <a:pt x="149663" y="467656"/>
                  <a:pt x="128907" y="493393"/>
                  <a:pt x="177800" y="444500"/>
                </a:cubicBezTo>
                <a:cubicBezTo>
                  <a:pt x="184150" y="438150"/>
                  <a:pt x="189378" y="430431"/>
                  <a:pt x="196850" y="425450"/>
                </a:cubicBezTo>
                <a:cubicBezTo>
                  <a:pt x="203200" y="421217"/>
                  <a:pt x="208926" y="415850"/>
                  <a:pt x="215900" y="412750"/>
                </a:cubicBezTo>
                <a:cubicBezTo>
                  <a:pt x="228133" y="407313"/>
                  <a:pt x="242861" y="407476"/>
                  <a:pt x="254000" y="400050"/>
                </a:cubicBezTo>
                <a:cubicBezTo>
                  <a:pt x="290609" y="375644"/>
                  <a:pt x="255294" y="396774"/>
                  <a:pt x="292100" y="381000"/>
                </a:cubicBezTo>
                <a:cubicBezTo>
                  <a:pt x="347027" y="357460"/>
                  <a:pt x="291874" y="376842"/>
                  <a:pt x="336550" y="361950"/>
                </a:cubicBezTo>
                <a:cubicBezTo>
                  <a:pt x="342303" y="357636"/>
                  <a:pt x="371715" y="334843"/>
                  <a:pt x="381000" y="330200"/>
                </a:cubicBezTo>
                <a:cubicBezTo>
                  <a:pt x="386987" y="327207"/>
                  <a:pt x="394063" y="326843"/>
                  <a:pt x="400050" y="323850"/>
                </a:cubicBezTo>
                <a:cubicBezTo>
                  <a:pt x="449289" y="299231"/>
                  <a:pt x="390267" y="320761"/>
                  <a:pt x="438150" y="304800"/>
                </a:cubicBezTo>
                <a:cubicBezTo>
                  <a:pt x="444500" y="298450"/>
                  <a:pt x="449350" y="290111"/>
                  <a:pt x="457200" y="285750"/>
                </a:cubicBezTo>
                <a:cubicBezTo>
                  <a:pt x="474770" y="275989"/>
                  <a:pt x="501094" y="272582"/>
                  <a:pt x="520700" y="266700"/>
                </a:cubicBezTo>
                <a:cubicBezTo>
                  <a:pt x="533522" y="262853"/>
                  <a:pt x="547661" y="261426"/>
                  <a:pt x="558800" y="254000"/>
                </a:cubicBezTo>
                <a:cubicBezTo>
                  <a:pt x="565150" y="249767"/>
                  <a:pt x="570835" y="244306"/>
                  <a:pt x="577850" y="241300"/>
                </a:cubicBezTo>
                <a:cubicBezTo>
                  <a:pt x="585872" y="237862"/>
                  <a:pt x="594859" y="237348"/>
                  <a:pt x="603250" y="234950"/>
                </a:cubicBezTo>
                <a:cubicBezTo>
                  <a:pt x="667019" y="216730"/>
                  <a:pt x="568295" y="242101"/>
                  <a:pt x="647700" y="222250"/>
                </a:cubicBezTo>
                <a:cubicBezTo>
                  <a:pt x="654050" y="218017"/>
                  <a:pt x="659776" y="212650"/>
                  <a:pt x="666750" y="209550"/>
                </a:cubicBezTo>
                <a:cubicBezTo>
                  <a:pt x="678983" y="204113"/>
                  <a:pt x="693711" y="204276"/>
                  <a:pt x="704850" y="196850"/>
                </a:cubicBezTo>
                <a:cubicBezTo>
                  <a:pt x="759445" y="160454"/>
                  <a:pt x="690370" y="204090"/>
                  <a:pt x="742950" y="177800"/>
                </a:cubicBezTo>
                <a:cubicBezTo>
                  <a:pt x="780056" y="159247"/>
                  <a:pt x="743808" y="169391"/>
                  <a:pt x="781050" y="158750"/>
                </a:cubicBezTo>
                <a:cubicBezTo>
                  <a:pt x="789441" y="156352"/>
                  <a:pt x="798091" y="154908"/>
                  <a:pt x="806450" y="152400"/>
                </a:cubicBezTo>
                <a:lnTo>
                  <a:pt x="863600" y="133350"/>
                </a:lnTo>
                <a:lnTo>
                  <a:pt x="882650" y="127000"/>
                </a:lnTo>
                <a:cubicBezTo>
                  <a:pt x="889000" y="124883"/>
                  <a:pt x="896131" y="124363"/>
                  <a:pt x="901700" y="120650"/>
                </a:cubicBezTo>
                <a:cubicBezTo>
                  <a:pt x="931889" y="100524"/>
                  <a:pt x="913510" y="110363"/>
                  <a:pt x="958850" y="95250"/>
                </a:cubicBezTo>
                <a:lnTo>
                  <a:pt x="977900" y="88900"/>
                </a:lnTo>
                <a:cubicBezTo>
                  <a:pt x="984250" y="86783"/>
                  <a:pt x="991381" y="86263"/>
                  <a:pt x="996950" y="82550"/>
                </a:cubicBezTo>
                <a:cubicBezTo>
                  <a:pt x="1003300" y="78317"/>
                  <a:pt x="1009026" y="72950"/>
                  <a:pt x="1016000" y="69850"/>
                </a:cubicBezTo>
                <a:cubicBezTo>
                  <a:pt x="1028233" y="64413"/>
                  <a:pt x="1041400" y="61383"/>
                  <a:pt x="1054100" y="57150"/>
                </a:cubicBezTo>
                <a:cubicBezTo>
                  <a:pt x="1060450" y="55033"/>
                  <a:pt x="1066548" y="51900"/>
                  <a:pt x="1073150" y="50800"/>
                </a:cubicBezTo>
                <a:cubicBezTo>
                  <a:pt x="1085850" y="48683"/>
                  <a:pt x="1098681" y="47243"/>
                  <a:pt x="1111250" y="44450"/>
                </a:cubicBezTo>
                <a:cubicBezTo>
                  <a:pt x="1117784" y="42998"/>
                  <a:pt x="1123864" y="39939"/>
                  <a:pt x="1130300" y="38100"/>
                </a:cubicBezTo>
                <a:cubicBezTo>
                  <a:pt x="1138691" y="35702"/>
                  <a:pt x="1147309" y="34148"/>
                  <a:pt x="1155700" y="31750"/>
                </a:cubicBezTo>
                <a:cubicBezTo>
                  <a:pt x="1162136" y="29911"/>
                  <a:pt x="1168164" y="26597"/>
                  <a:pt x="1174750" y="25400"/>
                </a:cubicBezTo>
                <a:cubicBezTo>
                  <a:pt x="1191540" y="22347"/>
                  <a:pt x="1208656" y="21463"/>
                  <a:pt x="1225550" y="19050"/>
                </a:cubicBezTo>
                <a:cubicBezTo>
                  <a:pt x="1238296" y="17229"/>
                  <a:pt x="1250854" y="14122"/>
                  <a:pt x="1263650" y="12700"/>
                </a:cubicBezTo>
                <a:cubicBezTo>
                  <a:pt x="1288982" y="9885"/>
                  <a:pt x="1314477" y="8766"/>
                  <a:pt x="1339850" y="6350"/>
                </a:cubicBezTo>
                <a:cubicBezTo>
                  <a:pt x="1358931" y="4533"/>
                  <a:pt x="1377950" y="2117"/>
                  <a:pt x="1397000" y="0"/>
                </a:cubicBezTo>
                <a:lnTo>
                  <a:pt x="1854200" y="6350"/>
                </a:lnTo>
                <a:cubicBezTo>
                  <a:pt x="1860891" y="6528"/>
                  <a:pt x="1866814" y="10861"/>
                  <a:pt x="1873250" y="12700"/>
                </a:cubicBezTo>
                <a:cubicBezTo>
                  <a:pt x="1888780" y="17137"/>
                  <a:pt x="1925432" y="24205"/>
                  <a:pt x="1936750" y="31750"/>
                </a:cubicBezTo>
                <a:cubicBezTo>
                  <a:pt x="1992786" y="69108"/>
                  <a:pt x="1903220" y="11810"/>
                  <a:pt x="1993900" y="57150"/>
                </a:cubicBezTo>
                <a:cubicBezTo>
                  <a:pt x="2002367" y="61383"/>
                  <a:pt x="2010320" y="66857"/>
                  <a:pt x="2019300" y="69850"/>
                </a:cubicBezTo>
                <a:cubicBezTo>
                  <a:pt x="2029539" y="73263"/>
                  <a:pt x="2040514" y="73859"/>
                  <a:pt x="2051050" y="76200"/>
                </a:cubicBezTo>
                <a:cubicBezTo>
                  <a:pt x="2059569" y="78093"/>
                  <a:pt x="2068091" y="80042"/>
                  <a:pt x="2076450" y="82550"/>
                </a:cubicBezTo>
                <a:cubicBezTo>
                  <a:pt x="2089272" y="86397"/>
                  <a:pt x="2101850" y="91017"/>
                  <a:pt x="2114550" y="95250"/>
                </a:cubicBezTo>
                <a:cubicBezTo>
                  <a:pt x="2120900" y="97367"/>
                  <a:pt x="2127036" y="100287"/>
                  <a:pt x="2133600" y="101600"/>
                </a:cubicBezTo>
                <a:cubicBezTo>
                  <a:pt x="2243431" y="123566"/>
                  <a:pt x="2074546" y="88424"/>
                  <a:pt x="2203450" y="120650"/>
                </a:cubicBezTo>
                <a:cubicBezTo>
                  <a:pt x="2211917" y="122767"/>
                  <a:pt x="2220491" y="124492"/>
                  <a:pt x="2228850" y="127000"/>
                </a:cubicBezTo>
                <a:cubicBezTo>
                  <a:pt x="2241672" y="130847"/>
                  <a:pt x="2254250" y="135467"/>
                  <a:pt x="2266950" y="139700"/>
                </a:cubicBezTo>
                <a:cubicBezTo>
                  <a:pt x="2273300" y="141817"/>
                  <a:pt x="2280431" y="142337"/>
                  <a:pt x="2286000" y="146050"/>
                </a:cubicBezTo>
                <a:cubicBezTo>
                  <a:pt x="2292350" y="150283"/>
                  <a:pt x="2298224" y="155337"/>
                  <a:pt x="2305050" y="158750"/>
                </a:cubicBezTo>
                <a:cubicBezTo>
                  <a:pt x="2314160" y="163305"/>
                  <a:pt x="2341362" y="169415"/>
                  <a:pt x="2349500" y="171450"/>
                </a:cubicBezTo>
                <a:cubicBezTo>
                  <a:pt x="2355850" y="175683"/>
                  <a:pt x="2361535" y="181144"/>
                  <a:pt x="2368550" y="184150"/>
                </a:cubicBezTo>
                <a:cubicBezTo>
                  <a:pt x="2397034" y="196357"/>
                  <a:pt x="2388286" y="184493"/>
                  <a:pt x="2413000" y="196850"/>
                </a:cubicBezTo>
                <a:cubicBezTo>
                  <a:pt x="2419826" y="200263"/>
                  <a:pt x="2425076" y="206450"/>
                  <a:pt x="2432050" y="209550"/>
                </a:cubicBezTo>
                <a:cubicBezTo>
                  <a:pt x="2444283" y="214987"/>
                  <a:pt x="2457450" y="218017"/>
                  <a:pt x="2470150" y="222250"/>
                </a:cubicBezTo>
                <a:cubicBezTo>
                  <a:pt x="2476500" y="224367"/>
                  <a:pt x="2483213" y="225607"/>
                  <a:pt x="2489200" y="228600"/>
                </a:cubicBezTo>
                <a:cubicBezTo>
                  <a:pt x="2526574" y="247287"/>
                  <a:pt x="2505620" y="238307"/>
                  <a:pt x="2552700" y="254000"/>
                </a:cubicBezTo>
                <a:lnTo>
                  <a:pt x="2571750" y="260350"/>
                </a:lnTo>
                <a:cubicBezTo>
                  <a:pt x="2578100" y="262467"/>
                  <a:pt x="2585231" y="262987"/>
                  <a:pt x="2590800" y="266700"/>
                </a:cubicBezTo>
                <a:cubicBezTo>
                  <a:pt x="2597150" y="270933"/>
                  <a:pt x="2602876" y="276300"/>
                  <a:pt x="2609850" y="279400"/>
                </a:cubicBezTo>
                <a:cubicBezTo>
                  <a:pt x="2622083" y="284837"/>
                  <a:pt x="2636811" y="284674"/>
                  <a:pt x="2647950" y="292100"/>
                </a:cubicBezTo>
                <a:cubicBezTo>
                  <a:pt x="2654300" y="296333"/>
                  <a:pt x="2660026" y="301700"/>
                  <a:pt x="2667000" y="304800"/>
                </a:cubicBezTo>
                <a:cubicBezTo>
                  <a:pt x="2679233" y="310237"/>
                  <a:pt x="2693961" y="310074"/>
                  <a:pt x="2705100" y="317500"/>
                </a:cubicBezTo>
                <a:cubicBezTo>
                  <a:pt x="2711450" y="321733"/>
                  <a:pt x="2717324" y="326787"/>
                  <a:pt x="2724150" y="330200"/>
                </a:cubicBezTo>
                <a:cubicBezTo>
                  <a:pt x="2730137" y="333193"/>
                  <a:pt x="2737349" y="333299"/>
                  <a:pt x="2743200" y="336550"/>
                </a:cubicBezTo>
                <a:cubicBezTo>
                  <a:pt x="2756543" y="343963"/>
                  <a:pt x="2766820" y="357123"/>
                  <a:pt x="2781300" y="361950"/>
                </a:cubicBezTo>
                <a:cubicBezTo>
                  <a:pt x="2787650" y="364067"/>
                  <a:pt x="2794499" y="365049"/>
                  <a:pt x="2800350" y="368300"/>
                </a:cubicBezTo>
                <a:lnTo>
                  <a:pt x="2857500" y="406400"/>
                </a:lnTo>
                <a:cubicBezTo>
                  <a:pt x="2863850" y="410633"/>
                  <a:pt x="2869310" y="416687"/>
                  <a:pt x="2876550" y="419100"/>
                </a:cubicBezTo>
                <a:lnTo>
                  <a:pt x="2895600" y="425450"/>
                </a:lnTo>
                <a:cubicBezTo>
                  <a:pt x="2899833" y="431800"/>
                  <a:pt x="2902341" y="439732"/>
                  <a:pt x="2908300" y="444500"/>
                </a:cubicBezTo>
                <a:cubicBezTo>
                  <a:pt x="2913527" y="448681"/>
                  <a:pt x="2921198" y="448213"/>
                  <a:pt x="2927350" y="450850"/>
                </a:cubicBezTo>
                <a:cubicBezTo>
                  <a:pt x="2936051" y="454579"/>
                  <a:pt x="2945047" y="458048"/>
                  <a:pt x="2952750" y="463550"/>
                </a:cubicBezTo>
                <a:cubicBezTo>
                  <a:pt x="2960058" y="468770"/>
                  <a:pt x="2964711" y="477087"/>
                  <a:pt x="2971800" y="482600"/>
                </a:cubicBezTo>
                <a:cubicBezTo>
                  <a:pt x="3004552" y="508074"/>
                  <a:pt x="3000207" y="504769"/>
                  <a:pt x="3028950" y="514350"/>
                </a:cubicBezTo>
                <a:cubicBezTo>
                  <a:pt x="3035300" y="520700"/>
                  <a:pt x="3040911" y="527887"/>
                  <a:pt x="3048000" y="533400"/>
                </a:cubicBezTo>
                <a:cubicBezTo>
                  <a:pt x="3060048" y="542771"/>
                  <a:pt x="3086100" y="558800"/>
                  <a:pt x="3086100" y="558800"/>
                </a:cubicBezTo>
                <a:cubicBezTo>
                  <a:pt x="3083983" y="577850"/>
                  <a:pt x="3084399" y="597355"/>
                  <a:pt x="3079750" y="615950"/>
                </a:cubicBezTo>
                <a:cubicBezTo>
                  <a:pt x="3077899" y="623354"/>
                  <a:pt x="3072793" y="629974"/>
                  <a:pt x="3067050" y="635000"/>
                </a:cubicBezTo>
                <a:cubicBezTo>
                  <a:pt x="3040177" y="658514"/>
                  <a:pt x="3036065" y="658028"/>
                  <a:pt x="3009900" y="666750"/>
                </a:cubicBezTo>
                <a:cubicBezTo>
                  <a:pt x="3001433" y="673100"/>
                  <a:pt x="2993689" y="680549"/>
                  <a:pt x="2984500" y="685800"/>
                </a:cubicBezTo>
                <a:cubicBezTo>
                  <a:pt x="2978688" y="689121"/>
                  <a:pt x="2971019" y="688437"/>
                  <a:pt x="2965450" y="692150"/>
                </a:cubicBezTo>
                <a:cubicBezTo>
                  <a:pt x="2957978" y="697131"/>
                  <a:pt x="2953489" y="705687"/>
                  <a:pt x="2946400" y="711200"/>
                </a:cubicBezTo>
                <a:cubicBezTo>
                  <a:pt x="2934352" y="720571"/>
                  <a:pt x="2919093" y="725807"/>
                  <a:pt x="2908300" y="736600"/>
                </a:cubicBezTo>
                <a:cubicBezTo>
                  <a:pt x="2901950" y="742950"/>
                  <a:pt x="2896068" y="749806"/>
                  <a:pt x="2889250" y="755650"/>
                </a:cubicBezTo>
                <a:cubicBezTo>
                  <a:pt x="2881215" y="762538"/>
                  <a:pt x="2871334" y="767216"/>
                  <a:pt x="2863850" y="774700"/>
                </a:cubicBezTo>
                <a:cubicBezTo>
                  <a:pt x="2858454" y="780096"/>
                  <a:pt x="2856220" y="788046"/>
                  <a:pt x="2851150" y="793750"/>
                </a:cubicBezTo>
                <a:cubicBezTo>
                  <a:pt x="2839218" y="807174"/>
                  <a:pt x="2825750" y="819150"/>
                  <a:pt x="2813050" y="831850"/>
                </a:cubicBezTo>
                <a:cubicBezTo>
                  <a:pt x="2806700" y="838200"/>
                  <a:pt x="2801472" y="845919"/>
                  <a:pt x="2794000" y="850900"/>
                </a:cubicBezTo>
                <a:cubicBezTo>
                  <a:pt x="2781300" y="859367"/>
                  <a:pt x="2766693" y="865507"/>
                  <a:pt x="2755900" y="876300"/>
                </a:cubicBezTo>
                <a:cubicBezTo>
                  <a:pt x="2749550" y="882650"/>
                  <a:pt x="2743939" y="889837"/>
                  <a:pt x="2736850" y="895350"/>
                </a:cubicBezTo>
                <a:cubicBezTo>
                  <a:pt x="2724802" y="904721"/>
                  <a:pt x="2698750" y="920750"/>
                  <a:pt x="2698750" y="920750"/>
                </a:cubicBezTo>
                <a:cubicBezTo>
                  <a:pt x="2674500" y="957125"/>
                  <a:pt x="2700032" y="923406"/>
                  <a:pt x="2660650" y="958850"/>
                </a:cubicBezTo>
                <a:cubicBezTo>
                  <a:pt x="2647300" y="970865"/>
                  <a:pt x="2635250" y="984250"/>
                  <a:pt x="2622550" y="996950"/>
                </a:cubicBezTo>
                <a:cubicBezTo>
                  <a:pt x="2616200" y="1003300"/>
                  <a:pt x="2608481" y="1008528"/>
                  <a:pt x="2603500" y="1016000"/>
                </a:cubicBezTo>
                <a:cubicBezTo>
                  <a:pt x="2599267" y="1022350"/>
                  <a:pt x="2596196" y="1029654"/>
                  <a:pt x="2590800" y="1035050"/>
                </a:cubicBezTo>
                <a:cubicBezTo>
                  <a:pt x="2585404" y="1040446"/>
                  <a:pt x="2577613" y="1042864"/>
                  <a:pt x="2571750" y="1047750"/>
                </a:cubicBezTo>
                <a:cubicBezTo>
                  <a:pt x="2564851" y="1053499"/>
                  <a:pt x="2559599" y="1061051"/>
                  <a:pt x="2552700" y="1066800"/>
                </a:cubicBezTo>
                <a:cubicBezTo>
                  <a:pt x="2546837" y="1071686"/>
                  <a:pt x="2539513" y="1074614"/>
                  <a:pt x="2533650" y="1079500"/>
                </a:cubicBezTo>
                <a:cubicBezTo>
                  <a:pt x="2526751" y="1085249"/>
                  <a:pt x="2521418" y="1092706"/>
                  <a:pt x="2514600" y="1098550"/>
                </a:cubicBezTo>
                <a:cubicBezTo>
                  <a:pt x="2506565" y="1105438"/>
                  <a:pt x="2496231" y="1109690"/>
                  <a:pt x="2489200" y="1117600"/>
                </a:cubicBezTo>
                <a:cubicBezTo>
                  <a:pt x="2479059" y="1129008"/>
                  <a:pt x="2474593" y="1144907"/>
                  <a:pt x="2463800" y="1155700"/>
                </a:cubicBezTo>
                <a:cubicBezTo>
                  <a:pt x="2449756" y="1169744"/>
                  <a:pt x="2440891" y="1176119"/>
                  <a:pt x="2432050" y="1193800"/>
                </a:cubicBezTo>
                <a:cubicBezTo>
                  <a:pt x="2429057" y="1199787"/>
                  <a:pt x="2428951" y="1206999"/>
                  <a:pt x="2425700" y="1212850"/>
                </a:cubicBezTo>
                <a:cubicBezTo>
                  <a:pt x="2418287" y="1226193"/>
                  <a:pt x="2405127" y="1236470"/>
                  <a:pt x="2400300" y="1250950"/>
                </a:cubicBezTo>
                <a:cubicBezTo>
                  <a:pt x="2389123" y="1284480"/>
                  <a:pt x="2397663" y="1264431"/>
                  <a:pt x="2368550" y="1308100"/>
                </a:cubicBezTo>
                <a:lnTo>
                  <a:pt x="2355850" y="1327150"/>
                </a:lnTo>
                <a:cubicBezTo>
                  <a:pt x="2351617" y="1333500"/>
                  <a:pt x="2348546" y="1340804"/>
                  <a:pt x="2343150" y="1346200"/>
                </a:cubicBezTo>
                <a:lnTo>
                  <a:pt x="2324100" y="1365250"/>
                </a:lnTo>
                <a:cubicBezTo>
                  <a:pt x="2306749" y="1417302"/>
                  <a:pt x="2336761" y="1336734"/>
                  <a:pt x="2279650" y="1422400"/>
                </a:cubicBezTo>
                <a:lnTo>
                  <a:pt x="2241550" y="1479550"/>
                </a:lnTo>
                <a:lnTo>
                  <a:pt x="2228850" y="1498600"/>
                </a:lnTo>
                <a:cubicBezTo>
                  <a:pt x="2224617" y="1504950"/>
                  <a:pt x="2221546" y="1512254"/>
                  <a:pt x="2216150" y="1517650"/>
                </a:cubicBezTo>
                <a:cubicBezTo>
                  <a:pt x="2209800" y="1524000"/>
                  <a:pt x="2202320" y="1529392"/>
                  <a:pt x="2197100" y="1536700"/>
                </a:cubicBezTo>
                <a:cubicBezTo>
                  <a:pt x="2191598" y="1544403"/>
                  <a:pt x="2189902" y="1554397"/>
                  <a:pt x="2184400" y="1562100"/>
                </a:cubicBezTo>
                <a:cubicBezTo>
                  <a:pt x="2179180" y="1569408"/>
                  <a:pt x="2170863" y="1574061"/>
                  <a:pt x="2165350" y="1581150"/>
                </a:cubicBezTo>
                <a:cubicBezTo>
                  <a:pt x="2155979" y="1593198"/>
                  <a:pt x="2139950" y="1619250"/>
                  <a:pt x="2139950" y="1619250"/>
                </a:cubicBezTo>
                <a:cubicBezTo>
                  <a:pt x="2120900" y="1617133"/>
                  <a:pt x="2101395" y="1617549"/>
                  <a:pt x="2082800" y="1612900"/>
                </a:cubicBezTo>
                <a:cubicBezTo>
                  <a:pt x="2075396" y="1611049"/>
                  <a:pt x="2070576" y="1603613"/>
                  <a:pt x="2063750" y="1600200"/>
                </a:cubicBezTo>
                <a:cubicBezTo>
                  <a:pt x="2057763" y="1597207"/>
                  <a:pt x="2051050" y="1595967"/>
                  <a:pt x="2044700" y="1593850"/>
                </a:cubicBezTo>
                <a:cubicBezTo>
                  <a:pt x="1983929" y="1533079"/>
                  <a:pt x="2061739" y="1605209"/>
                  <a:pt x="2006600" y="1568450"/>
                </a:cubicBezTo>
                <a:cubicBezTo>
                  <a:pt x="1999128" y="1563469"/>
                  <a:pt x="1995022" y="1554381"/>
                  <a:pt x="1987550" y="1549400"/>
                </a:cubicBezTo>
                <a:cubicBezTo>
                  <a:pt x="1981981" y="1545687"/>
                  <a:pt x="1974351" y="1546301"/>
                  <a:pt x="1968500" y="1543050"/>
                </a:cubicBezTo>
                <a:cubicBezTo>
                  <a:pt x="1955157" y="1535637"/>
                  <a:pt x="1944880" y="1522477"/>
                  <a:pt x="1930400" y="1517650"/>
                </a:cubicBezTo>
                <a:cubicBezTo>
                  <a:pt x="1903071" y="1508540"/>
                  <a:pt x="1917844" y="1512923"/>
                  <a:pt x="1885950" y="1504950"/>
                </a:cubicBezTo>
                <a:cubicBezTo>
                  <a:pt x="1846343" y="1478545"/>
                  <a:pt x="1887285" y="1503427"/>
                  <a:pt x="1847850" y="1485900"/>
                </a:cubicBezTo>
                <a:cubicBezTo>
                  <a:pt x="1772739" y="1452518"/>
                  <a:pt x="1846825" y="1479208"/>
                  <a:pt x="1771650" y="1454150"/>
                </a:cubicBezTo>
                <a:lnTo>
                  <a:pt x="1752600" y="1447800"/>
                </a:lnTo>
                <a:cubicBezTo>
                  <a:pt x="1746250" y="1445683"/>
                  <a:pt x="1740176" y="1442397"/>
                  <a:pt x="1733550" y="1441450"/>
                </a:cubicBezTo>
                <a:lnTo>
                  <a:pt x="1689100" y="1435100"/>
                </a:lnTo>
                <a:cubicBezTo>
                  <a:pt x="1670081" y="1432723"/>
                  <a:pt x="1650949" y="1431283"/>
                  <a:pt x="1631950" y="1428750"/>
                </a:cubicBezTo>
                <a:cubicBezTo>
                  <a:pt x="1619188" y="1427048"/>
                  <a:pt x="1606575" y="1424358"/>
                  <a:pt x="1593850" y="1422400"/>
                </a:cubicBezTo>
                <a:cubicBezTo>
                  <a:pt x="1546735" y="1415151"/>
                  <a:pt x="1543390" y="1415382"/>
                  <a:pt x="1492250" y="1409700"/>
                </a:cubicBezTo>
                <a:cubicBezTo>
                  <a:pt x="1437217" y="1411817"/>
                  <a:pt x="1382094" y="1412261"/>
                  <a:pt x="1327150" y="1416050"/>
                </a:cubicBezTo>
                <a:cubicBezTo>
                  <a:pt x="1314661" y="1416911"/>
                  <a:pt x="1297934" y="1427697"/>
                  <a:pt x="1289050" y="1435100"/>
                </a:cubicBezTo>
                <a:cubicBezTo>
                  <a:pt x="1282151" y="1440849"/>
                  <a:pt x="1277472" y="1449169"/>
                  <a:pt x="1270000" y="1454150"/>
                </a:cubicBezTo>
                <a:cubicBezTo>
                  <a:pt x="1264431" y="1457863"/>
                  <a:pt x="1257300" y="1458383"/>
                  <a:pt x="1250950" y="1460500"/>
                </a:cubicBezTo>
                <a:cubicBezTo>
                  <a:pt x="1236906" y="1474544"/>
                  <a:pt x="1230531" y="1483409"/>
                  <a:pt x="1212850" y="1492250"/>
                </a:cubicBezTo>
                <a:cubicBezTo>
                  <a:pt x="1206863" y="1495243"/>
                  <a:pt x="1199787" y="1495607"/>
                  <a:pt x="1193800" y="1498600"/>
                </a:cubicBezTo>
                <a:cubicBezTo>
                  <a:pt x="1186974" y="1502013"/>
                  <a:pt x="1181724" y="1508200"/>
                  <a:pt x="1174750" y="1511300"/>
                </a:cubicBezTo>
                <a:cubicBezTo>
                  <a:pt x="1162517" y="1516737"/>
                  <a:pt x="1149350" y="1519767"/>
                  <a:pt x="1136650" y="1524000"/>
                </a:cubicBezTo>
                <a:lnTo>
                  <a:pt x="1079500" y="1543050"/>
                </a:lnTo>
                <a:cubicBezTo>
                  <a:pt x="1010025" y="1566208"/>
                  <a:pt x="1115258" y="1529274"/>
                  <a:pt x="1041400" y="1562100"/>
                </a:cubicBezTo>
                <a:cubicBezTo>
                  <a:pt x="1029167" y="1567537"/>
                  <a:pt x="1016000" y="1570567"/>
                  <a:pt x="1003300" y="1574800"/>
                </a:cubicBezTo>
                <a:lnTo>
                  <a:pt x="984250" y="1581150"/>
                </a:lnTo>
                <a:cubicBezTo>
                  <a:pt x="970661" y="1576620"/>
                  <a:pt x="956287" y="1573686"/>
                  <a:pt x="946150" y="1562100"/>
                </a:cubicBezTo>
                <a:lnTo>
                  <a:pt x="908050" y="1504950"/>
                </a:lnTo>
                <a:cubicBezTo>
                  <a:pt x="903817" y="1498600"/>
                  <a:pt x="901700" y="1490133"/>
                  <a:pt x="895350" y="1485900"/>
                </a:cubicBezTo>
                <a:lnTo>
                  <a:pt x="857250" y="1460500"/>
                </a:lnTo>
                <a:cubicBezTo>
                  <a:pt x="850900" y="1456267"/>
                  <a:pt x="843596" y="1453196"/>
                  <a:pt x="838200" y="1447800"/>
                </a:cubicBezTo>
                <a:lnTo>
                  <a:pt x="800100" y="1409700"/>
                </a:lnTo>
                <a:cubicBezTo>
                  <a:pt x="793750" y="1403350"/>
                  <a:pt x="789569" y="1393490"/>
                  <a:pt x="781050" y="1390650"/>
                </a:cubicBezTo>
                <a:lnTo>
                  <a:pt x="762000" y="1384300"/>
                </a:lnTo>
                <a:cubicBezTo>
                  <a:pt x="716618" y="1316227"/>
                  <a:pt x="787292" y="1419539"/>
                  <a:pt x="730250" y="1346200"/>
                </a:cubicBezTo>
                <a:cubicBezTo>
                  <a:pt x="720879" y="1334152"/>
                  <a:pt x="715643" y="1318893"/>
                  <a:pt x="704850" y="1308100"/>
                </a:cubicBezTo>
                <a:cubicBezTo>
                  <a:pt x="698500" y="1301750"/>
                  <a:pt x="691020" y="1296358"/>
                  <a:pt x="685800" y="1289050"/>
                </a:cubicBezTo>
                <a:cubicBezTo>
                  <a:pt x="680298" y="1281347"/>
                  <a:pt x="678602" y="1271353"/>
                  <a:pt x="673100" y="1263650"/>
                </a:cubicBezTo>
                <a:cubicBezTo>
                  <a:pt x="667880" y="1256342"/>
                  <a:pt x="659799" y="1251499"/>
                  <a:pt x="654050" y="1244600"/>
                </a:cubicBezTo>
                <a:cubicBezTo>
                  <a:pt x="649164" y="1238737"/>
                  <a:pt x="646420" y="1231254"/>
                  <a:pt x="641350" y="1225550"/>
                </a:cubicBezTo>
                <a:cubicBezTo>
                  <a:pt x="570780" y="1146159"/>
                  <a:pt x="629698" y="1212665"/>
                  <a:pt x="584200" y="1174750"/>
                </a:cubicBezTo>
                <a:cubicBezTo>
                  <a:pt x="535307" y="1134006"/>
                  <a:pt x="593398" y="1174532"/>
                  <a:pt x="546100" y="1143000"/>
                </a:cubicBezTo>
                <a:cubicBezTo>
                  <a:pt x="512233" y="1092200"/>
                  <a:pt x="556683" y="1153583"/>
                  <a:pt x="514350" y="1111250"/>
                </a:cubicBezTo>
                <a:cubicBezTo>
                  <a:pt x="508954" y="1105854"/>
                  <a:pt x="507393" y="1097226"/>
                  <a:pt x="501650" y="1092200"/>
                </a:cubicBezTo>
                <a:cubicBezTo>
                  <a:pt x="490163" y="1082149"/>
                  <a:pt x="463550" y="1066800"/>
                  <a:pt x="463550" y="1066800"/>
                </a:cubicBezTo>
                <a:cubicBezTo>
                  <a:pt x="399353" y="970505"/>
                  <a:pt x="468838" y="1069336"/>
                  <a:pt x="419100" y="1009650"/>
                </a:cubicBezTo>
                <a:cubicBezTo>
                  <a:pt x="414214" y="1003787"/>
                  <a:pt x="411286" y="996463"/>
                  <a:pt x="406400" y="990600"/>
                </a:cubicBezTo>
                <a:cubicBezTo>
                  <a:pt x="391121" y="972265"/>
                  <a:pt x="387031" y="971337"/>
                  <a:pt x="368300" y="958850"/>
                </a:cubicBezTo>
                <a:cubicBezTo>
                  <a:pt x="327011" y="896916"/>
                  <a:pt x="391684" y="993164"/>
                  <a:pt x="336550" y="914400"/>
                </a:cubicBezTo>
                <a:cubicBezTo>
                  <a:pt x="327797" y="901896"/>
                  <a:pt x="323850" y="884767"/>
                  <a:pt x="311150" y="876300"/>
                </a:cubicBezTo>
                <a:cubicBezTo>
                  <a:pt x="294217" y="865011"/>
                  <a:pt x="286213" y="861474"/>
                  <a:pt x="273050" y="844550"/>
                </a:cubicBezTo>
                <a:cubicBezTo>
                  <a:pt x="263679" y="832502"/>
                  <a:pt x="258443" y="817243"/>
                  <a:pt x="247650" y="806450"/>
                </a:cubicBezTo>
                <a:cubicBezTo>
                  <a:pt x="241300" y="800100"/>
                  <a:pt x="234349" y="794299"/>
                  <a:pt x="228600" y="787400"/>
                </a:cubicBezTo>
                <a:cubicBezTo>
                  <a:pt x="223714" y="781537"/>
                  <a:pt x="221296" y="773746"/>
                  <a:pt x="215900" y="768350"/>
                </a:cubicBezTo>
                <a:cubicBezTo>
                  <a:pt x="194757" y="747207"/>
                  <a:pt x="201041" y="762212"/>
                  <a:pt x="177800" y="749300"/>
                </a:cubicBezTo>
                <a:cubicBezTo>
                  <a:pt x="164457" y="741887"/>
                  <a:pt x="139700" y="723900"/>
                  <a:pt x="139700" y="723900"/>
                </a:cubicBezTo>
                <a:cubicBezTo>
                  <a:pt x="103304" y="669305"/>
                  <a:pt x="151767" y="733553"/>
                  <a:pt x="107950" y="698500"/>
                </a:cubicBezTo>
                <a:cubicBezTo>
                  <a:pt x="66918" y="665674"/>
                  <a:pt x="124083" y="689061"/>
                  <a:pt x="76200" y="673100"/>
                </a:cubicBezTo>
                <a:cubicBezTo>
                  <a:pt x="69850" y="666750"/>
                  <a:pt x="64239" y="659563"/>
                  <a:pt x="57150" y="654050"/>
                </a:cubicBezTo>
                <a:cubicBezTo>
                  <a:pt x="45102" y="644679"/>
                  <a:pt x="9525" y="632883"/>
                  <a:pt x="0" y="628650"/>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 name="Rektangel 38">
            <a:hlinkClick r:id="rId4" action="ppaction://hlinksldjump"/>
          </p:cNvPr>
          <p:cNvSpPr/>
          <p:nvPr/>
        </p:nvSpPr>
        <p:spPr>
          <a:xfrm>
            <a:off x="-297537" y="6169654"/>
            <a:ext cx="12747651" cy="952419"/>
          </a:xfrm>
          <a:prstGeom prst="rect">
            <a:avLst/>
          </a:prstGeom>
          <a:solidFill>
            <a:schemeClr val="bg1"/>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Oval 1">
            <a:hlinkClick r:id="rId4" action="ppaction://hlinksldjump"/>
          </p:cNvPr>
          <p:cNvSpPr/>
          <p:nvPr/>
        </p:nvSpPr>
        <p:spPr>
          <a:xfrm>
            <a:off x="3104595" y="6111949"/>
            <a:ext cx="5868153" cy="1399232"/>
          </a:xfrm>
          <a:prstGeom prst="ellipse">
            <a:avLst/>
          </a:prstGeom>
          <a:solidFill>
            <a:schemeClr val="tx2">
              <a:lumMod val="75000"/>
              <a:alpha val="62000"/>
            </a:schemeClr>
          </a:solidFill>
          <a:ln>
            <a:noFill/>
          </a:ln>
          <a:effectLst>
            <a:softEdge rad="431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Kombinationstegning 58">
            <a:hlinkClick r:id="rId20" action="ppaction://hlinksldjump"/>
          </p:cNvPr>
          <p:cNvSpPr/>
          <p:nvPr/>
        </p:nvSpPr>
        <p:spPr>
          <a:xfrm>
            <a:off x="4625893" y="3900916"/>
            <a:ext cx="2937497" cy="1613410"/>
          </a:xfrm>
          <a:custGeom>
            <a:avLst/>
            <a:gdLst>
              <a:gd name="connsiteX0" fmla="*/ 3004 w 3060529"/>
              <a:gd name="connsiteY0" fmla="*/ 952500 h 1590675"/>
              <a:gd name="connsiteX1" fmla="*/ 3004 w 3060529"/>
              <a:gd name="connsiteY1" fmla="*/ 952500 h 1590675"/>
              <a:gd name="connsiteX2" fmla="*/ 69679 w 3060529"/>
              <a:gd name="connsiteY2" fmla="*/ 904875 h 1590675"/>
              <a:gd name="connsiteX3" fmla="*/ 88729 w 3060529"/>
              <a:gd name="connsiteY3" fmla="*/ 876300 h 1590675"/>
              <a:gd name="connsiteX4" fmla="*/ 117304 w 3060529"/>
              <a:gd name="connsiteY4" fmla="*/ 857250 h 1590675"/>
              <a:gd name="connsiteX5" fmla="*/ 145879 w 3060529"/>
              <a:gd name="connsiteY5" fmla="*/ 828675 h 1590675"/>
              <a:gd name="connsiteX6" fmla="*/ 203029 w 3060529"/>
              <a:gd name="connsiteY6" fmla="*/ 800100 h 1590675"/>
              <a:gd name="connsiteX7" fmla="*/ 326854 w 3060529"/>
              <a:gd name="connsiteY7" fmla="*/ 676275 h 1590675"/>
              <a:gd name="connsiteX8" fmla="*/ 355429 w 3060529"/>
              <a:gd name="connsiteY8" fmla="*/ 647700 h 1590675"/>
              <a:gd name="connsiteX9" fmla="*/ 384004 w 3060529"/>
              <a:gd name="connsiteY9" fmla="*/ 619125 h 1590675"/>
              <a:gd name="connsiteX10" fmla="*/ 469729 w 3060529"/>
              <a:gd name="connsiteY10" fmla="*/ 561975 h 1590675"/>
              <a:gd name="connsiteX11" fmla="*/ 498304 w 3060529"/>
              <a:gd name="connsiteY11" fmla="*/ 542925 h 1590675"/>
              <a:gd name="connsiteX12" fmla="*/ 526879 w 3060529"/>
              <a:gd name="connsiteY12" fmla="*/ 523875 h 1590675"/>
              <a:gd name="connsiteX13" fmla="*/ 584029 w 3060529"/>
              <a:gd name="connsiteY13" fmla="*/ 466725 h 1590675"/>
              <a:gd name="connsiteX14" fmla="*/ 612604 w 3060529"/>
              <a:gd name="connsiteY14" fmla="*/ 447675 h 1590675"/>
              <a:gd name="connsiteX15" fmla="*/ 669754 w 3060529"/>
              <a:gd name="connsiteY15" fmla="*/ 390525 h 1590675"/>
              <a:gd name="connsiteX16" fmla="*/ 707854 w 3060529"/>
              <a:gd name="connsiteY16" fmla="*/ 333375 h 1590675"/>
              <a:gd name="connsiteX17" fmla="*/ 726904 w 3060529"/>
              <a:gd name="connsiteY17" fmla="*/ 304800 h 1590675"/>
              <a:gd name="connsiteX18" fmla="*/ 755479 w 3060529"/>
              <a:gd name="connsiteY18" fmla="*/ 285750 h 1590675"/>
              <a:gd name="connsiteX19" fmla="*/ 793579 w 3060529"/>
              <a:gd name="connsiteY19" fmla="*/ 228600 h 1590675"/>
              <a:gd name="connsiteX20" fmla="*/ 850729 w 3060529"/>
              <a:gd name="connsiteY20" fmla="*/ 171450 h 1590675"/>
              <a:gd name="connsiteX21" fmla="*/ 898354 w 3060529"/>
              <a:gd name="connsiteY21" fmla="*/ 123825 h 1590675"/>
              <a:gd name="connsiteX22" fmla="*/ 936454 w 3060529"/>
              <a:gd name="connsiteY22" fmla="*/ 76200 h 1590675"/>
              <a:gd name="connsiteX23" fmla="*/ 974554 w 3060529"/>
              <a:gd name="connsiteY23" fmla="*/ 19050 h 1590675"/>
              <a:gd name="connsiteX24" fmla="*/ 1041229 w 3060529"/>
              <a:gd name="connsiteY24" fmla="*/ 47625 h 1590675"/>
              <a:gd name="connsiteX25" fmla="*/ 1117429 w 3060529"/>
              <a:gd name="connsiteY25" fmla="*/ 114300 h 1590675"/>
              <a:gd name="connsiteX26" fmla="*/ 1174579 w 3060529"/>
              <a:gd name="connsiteY26" fmla="*/ 133350 h 1590675"/>
              <a:gd name="connsiteX27" fmla="*/ 1203154 w 3060529"/>
              <a:gd name="connsiteY27" fmla="*/ 142875 h 1590675"/>
              <a:gd name="connsiteX28" fmla="*/ 1231729 w 3060529"/>
              <a:gd name="connsiteY28" fmla="*/ 161925 h 1590675"/>
              <a:gd name="connsiteX29" fmla="*/ 1317454 w 3060529"/>
              <a:gd name="connsiteY29" fmla="*/ 180975 h 1590675"/>
              <a:gd name="connsiteX30" fmla="*/ 1584154 w 3060529"/>
              <a:gd name="connsiteY30" fmla="*/ 171450 h 1590675"/>
              <a:gd name="connsiteX31" fmla="*/ 1717504 w 3060529"/>
              <a:gd name="connsiteY31" fmla="*/ 152400 h 1590675"/>
              <a:gd name="connsiteX32" fmla="*/ 1755604 w 3060529"/>
              <a:gd name="connsiteY32" fmla="*/ 142875 h 1590675"/>
              <a:gd name="connsiteX33" fmla="*/ 1860379 w 3060529"/>
              <a:gd name="connsiteY33" fmla="*/ 114300 h 1590675"/>
              <a:gd name="connsiteX34" fmla="*/ 1917529 w 3060529"/>
              <a:gd name="connsiteY34" fmla="*/ 85725 h 1590675"/>
              <a:gd name="connsiteX35" fmla="*/ 1946104 w 3060529"/>
              <a:gd name="connsiteY35" fmla="*/ 76200 h 1590675"/>
              <a:gd name="connsiteX36" fmla="*/ 1974679 w 3060529"/>
              <a:gd name="connsiteY36" fmla="*/ 57150 h 1590675"/>
              <a:gd name="connsiteX37" fmla="*/ 2003254 w 3060529"/>
              <a:gd name="connsiteY37" fmla="*/ 47625 h 1590675"/>
              <a:gd name="connsiteX38" fmla="*/ 2031829 w 3060529"/>
              <a:gd name="connsiteY38" fmla="*/ 28575 h 1590675"/>
              <a:gd name="connsiteX39" fmla="*/ 2088979 w 3060529"/>
              <a:gd name="connsiteY39" fmla="*/ 9525 h 1590675"/>
              <a:gd name="connsiteX40" fmla="*/ 2117554 w 3060529"/>
              <a:gd name="connsiteY40" fmla="*/ 0 h 1590675"/>
              <a:gd name="connsiteX41" fmla="*/ 2146129 w 3060529"/>
              <a:gd name="connsiteY41" fmla="*/ 9525 h 1590675"/>
              <a:gd name="connsiteX42" fmla="*/ 2165179 w 3060529"/>
              <a:gd name="connsiteY42" fmla="*/ 38100 h 1590675"/>
              <a:gd name="connsiteX43" fmla="*/ 2193754 w 3060529"/>
              <a:gd name="connsiteY43" fmla="*/ 66675 h 1590675"/>
              <a:gd name="connsiteX44" fmla="*/ 2212804 w 3060529"/>
              <a:gd name="connsiteY44" fmla="*/ 95250 h 1590675"/>
              <a:gd name="connsiteX45" fmla="*/ 2269954 w 3060529"/>
              <a:gd name="connsiteY45" fmla="*/ 123825 h 1590675"/>
              <a:gd name="connsiteX46" fmla="*/ 2298529 w 3060529"/>
              <a:gd name="connsiteY46" fmla="*/ 152400 h 1590675"/>
              <a:gd name="connsiteX47" fmla="*/ 2355679 w 3060529"/>
              <a:gd name="connsiteY47" fmla="*/ 190500 h 1590675"/>
              <a:gd name="connsiteX48" fmla="*/ 2374729 w 3060529"/>
              <a:gd name="connsiteY48" fmla="*/ 219075 h 1590675"/>
              <a:gd name="connsiteX49" fmla="*/ 2431879 w 3060529"/>
              <a:gd name="connsiteY49" fmla="*/ 266700 h 1590675"/>
              <a:gd name="connsiteX50" fmla="*/ 2469979 w 3060529"/>
              <a:gd name="connsiteY50" fmla="*/ 323850 h 1590675"/>
              <a:gd name="connsiteX51" fmla="*/ 2517604 w 3060529"/>
              <a:gd name="connsiteY51" fmla="*/ 371475 h 1590675"/>
              <a:gd name="connsiteX52" fmla="*/ 2565229 w 3060529"/>
              <a:gd name="connsiteY52" fmla="*/ 419100 h 1590675"/>
              <a:gd name="connsiteX53" fmla="*/ 2584279 w 3060529"/>
              <a:gd name="connsiteY53" fmla="*/ 447675 h 1590675"/>
              <a:gd name="connsiteX54" fmla="*/ 2641429 w 3060529"/>
              <a:gd name="connsiteY54" fmla="*/ 485775 h 1590675"/>
              <a:gd name="connsiteX55" fmla="*/ 2670004 w 3060529"/>
              <a:gd name="connsiteY55" fmla="*/ 504825 h 1590675"/>
              <a:gd name="connsiteX56" fmla="*/ 2698579 w 3060529"/>
              <a:gd name="connsiteY56" fmla="*/ 523875 h 1590675"/>
              <a:gd name="connsiteX57" fmla="*/ 2717629 w 3060529"/>
              <a:gd name="connsiteY57" fmla="*/ 552450 h 1590675"/>
              <a:gd name="connsiteX58" fmla="*/ 2746204 w 3060529"/>
              <a:gd name="connsiteY58" fmla="*/ 571500 h 1590675"/>
              <a:gd name="connsiteX59" fmla="*/ 2812879 w 3060529"/>
              <a:gd name="connsiteY59" fmla="*/ 647700 h 1590675"/>
              <a:gd name="connsiteX60" fmla="*/ 2831929 w 3060529"/>
              <a:gd name="connsiteY60" fmla="*/ 676275 h 1590675"/>
              <a:gd name="connsiteX61" fmla="*/ 2860504 w 3060529"/>
              <a:gd name="connsiteY61" fmla="*/ 685800 h 1590675"/>
              <a:gd name="connsiteX62" fmla="*/ 2889079 w 3060529"/>
              <a:gd name="connsiteY62" fmla="*/ 704850 h 1590675"/>
              <a:gd name="connsiteX63" fmla="*/ 2917654 w 3060529"/>
              <a:gd name="connsiteY63" fmla="*/ 733425 h 1590675"/>
              <a:gd name="connsiteX64" fmla="*/ 2974804 w 3060529"/>
              <a:gd name="connsiteY64" fmla="*/ 771525 h 1590675"/>
              <a:gd name="connsiteX65" fmla="*/ 2993854 w 3060529"/>
              <a:gd name="connsiteY65" fmla="*/ 800100 h 1590675"/>
              <a:gd name="connsiteX66" fmla="*/ 3022429 w 3060529"/>
              <a:gd name="connsiteY66" fmla="*/ 819150 h 1590675"/>
              <a:gd name="connsiteX67" fmla="*/ 3060529 w 3060529"/>
              <a:gd name="connsiteY67" fmla="*/ 876300 h 1590675"/>
              <a:gd name="connsiteX68" fmla="*/ 3041479 w 3060529"/>
              <a:gd name="connsiteY68" fmla="*/ 962025 h 1590675"/>
              <a:gd name="connsiteX69" fmla="*/ 2955754 w 3060529"/>
              <a:gd name="connsiteY69" fmla="*/ 1028700 h 1590675"/>
              <a:gd name="connsiteX70" fmla="*/ 2898604 w 3060529"/>
              <a:gd name="connsiteY70" fmla="*/ 1076325 h 1590675"/>
              <a:gd name="connsiteX71" fmla="*/ 2841454 w 3060529"/>
              <a:gd name="connsiteY71" fmla="*/ 1114425 h 1590675"/>
              <a:gd name="connsiteX72" fmla="*/ 2812879 w 3060529"/>
              <a:gd name="connsiteY72" fmla="*/ 1133475 h 1590675"/>
              <a:gd name="connsiteX73" fmla="*/ 2784304 w 3060529"/>
              <a:gd name="connsiteY73" fmla="*/ 1143000 h 1590675"/>
              <a:gd name="connsiteX74" fmla="*/ 2755729 w 3060529"/>
              <a:gd name="connsiteY74" fmla="*/ 1171575 h 1590675"/>
              <a:gd name="connsiteX75" fmla="*/ 2727154 w 3060529"/>
              <a:gd name="connsiteY75" fmla="*/ 1181100 h 1590675"/>
              <a:gd name="connsiteX76" fmla="*/ 2689054 w 3060529"/>
              <a:gd name="connsiteY76" fmla="*/ 1200150 h 1590675"/>
              <a:gd name="connsiteX77" fmla="*/ 2660479 w 3060529"/>
              <a:gd name="connsiteY77" fmla="*/ 1209675 h 1590675"/>
              <a:gd name="connsiteX78" fmla="*/ 2631904 w 3060529"/>
              <a:gd name="connsiteY78" fmla="*/ 1228725 h 1590675"/>
              <a:gd name="connsiteX79" fmla="*/ 2603329 w 3060529"/>
              <a:gd name="connsiteY79" fmla="*/ 1238250 h 1590675"/>
              <a:gd name="connsiteX80" fmla="*/ 2546179 w 3060529"/>
              <a:gd name="connsiteY80" fmla="*/ 1276350 h 1590675"/>
              <a:gd name="connsiteX81" fmla="*/ 2517604 w 3060529"/>
              <a:gd name="connsiteY81" fmla="*/ 1295400 h 1590675"/>
              <a:gd name="connsiteX82" fmla="*/ 2489029 w 3060529"/>
              <a:gd name="connsiteY82" fmla="*/ 1304925 h 1590675"/>
              <a:gd name="connsiteX83" fmla="*/ 2431879 w 3060529"/>
              <a:gd name="connsiteY83" fmla="*/ 1343025 h 1590675"/>
              <a:gd name="connsiteX84" fmla="*/ 2374729 w 3060529"/>
              <a:gd name="connsiteY84" fmla="*/ 1371600 h 1590675"/>
              <a:gd name="connsiteX85" fmla="*/ 2336629 w 3060529"/>
              <a:gd name="connsiteY85" fmla="*/ 1390650 h 1590675"/>
              <a:gd name="connsiteX86" fmla="*/ 2279479 w 3060529"/>
              <a:gd name="connsiteY86" fmla="*/ 1428750 h 1590675"/>
              <a:gd name="connsiteX87" fmla="*/ 2250904 w 3060529"/>
              <a:gd name="connsiteY87" fmla="*/ 1447800 h 1590675"/>
              <a:gd name="connsiteX88" fmla="*/ 2222329 w 3060529"/>
              <a:gd name="connsiteY88" fmla="*/ 1466850 h 1590675"/>
              <a:gd name="connsiteX89" fmla="*/ 2193754 w 3060529"/>
              <a:gd name="connsiteY89" fmla="*/ 1476375 h 1590675"/>
              <a:gd name="connsiteX90" fmla="*/ 2165179 w 3060529"/>
              <a:gd name="connsiteY90" fmla="*/ 1495425 h 1590675"/>
              <a:gd name="connsiteX91" fmla="*/ 2060404 w 3060529"/>
              <a:gd name="connsiteY91" fmla="*/ 1524000 h 1590675"/>
              <a:gd name="connsiteX92" fmla="*/ 2003254 w 3060529"/>
              <a:gd name="connsiteY92" fmla="*/ 1543050 h 1590675"/>
              <a:gd name="connsiteX93" fmla="*/ 1669879 w 3060529"/>
              <a:gd name="connsiteY93" fmla="*/ 1562100 h 1590675"/>
              <a:gd name="connsiteX94" fmla="*/ 1612729 w 3060529"/>
              <a:gd name="connsiteY94" fmla="*/ 1571625 h 1590675"/>
              <a:gd name="connsiteX95" fmla="*/ 1574629 w 3060529"/>
              <a:gd name="connsiteY95" fmla="*/ 1581150 h 1590675"/>
              <a:gd name="connsiteX96" fmla="*/ 1488904 w 3060529"/>
              <a:gd name="connsiteY96" fmla="*/ 1590675 h 1590675"/>
              <a:gd name="connsiteX97" fmla="*/ 1269829 w 3060529"/>
              <a:gd name="connsiteY97" fmla="*/ 1581150 h 1590675"/>
              <a:gd name="connsiteX98" fmla="*/ 1184104 w 3060529"/>
              <a:gd name="connsiteY98" fmla="*/ 1552575 h 1590675"/>
              <a:gd name="connsiteX99" fmla="*/ 1117429 w 3060529"/>
              <a:gd name="connsiteY99" fmla="*/ 1543050 h 1590675"/>
              <a:gd name="connsiteX100" fmla="*/ 1060279 w 3060529"/>
              <a:gd name="connsiteY100" fmla="*/ 1524000 h 1590675"/>
              <a:gd name="connsiteX101" fmla="*/ 1022179 w 3060529"/>
              <a:gd name="connsiteY101" fmla="*/ 1514475 h 1590675"/>
              <a:gd name="connsiteX102" fmla="*/ 965029 w 3060529"/>
              <a:gd name="connsiteY102" fmla="*/ 1495425 h 1590675"/>
              <a:gd name="connsiteX103" fmla="*/ 907879 w 3060529"/>
              <a:gd name="connsiteY103" fmla="*/ 1476375 h 1590675"/>
              <a:gd name="connsiteX104" fmla="*/ 879304 w 3060529"/>
              <a:gd name="connsiteY104" fmla="*/ 1466850 h 1590675"/>
              <a:gd name="connsiteX105" fmla="*/ 831679 w 3060529"/>
              <a:gd name="connsiteY105" fmla="*/ 1457325 h 1590675"/>
              <a:gd name="connsiteX106" fmla="*/ 774529 w 3060529"/>
              <a:gd name="connsiteY106" fmla="*/ 1447800 h 1590675"/>
              <a:gd name="connsiteX107" fmla="*/ 698329 w 3060529"/>
              <a:gd name="connsiteY107" fmla="*/ 1428750 h 1590675"/>
              <a:gd name="connsiteX108" fmla="*/ 669754 w 3060529"/>
              <a:gd name="connsiteY108" fmla="*/ 1409700 h 1590675"/>
              <a:gd name="connsiteX109" fmla="*/ 584029 w 3060529"/>
              <a:gd name="connsiteY109" fmla="*/ 1381125 h 1590675"/>
              <a:gd name="connsiteX110" fmla="*/ 526879 w 3060529"/>
              <a:gd name="connsiteY110" fmla="*/ 1362075 h 1590675"/>
              <a:gd name="connsiteX111" fmla="*/ 498304 w 3060529"/>
              <a:gd name="connsiteY111" fmla="*/ 1352550 h 1590675"/>
              <a:gd name="connsiteX112" fmla="*/ 431629 w 3060529"/>
              <a:gd name="connsiteY112" fmla="*/ 1333500 h 1590675"/>
              <a:gd name="connsiteX113" fmla="*/ 403054 w 3060529"/>
              <a:gd name="connsiteY113" fmla="*/ 1314450 h 1590675"/>
              <a:gd name="connsiteX114" fmla="*/ 374479 w 3060529"/>
              <a:gd name="connsiteY114" fmla="*/ 1304925 h 1590675"/>
              <a:gd name="connsiteX115" fmla="*/ 317329 w 3060529"/>
              <a:gd name="connsiteY115" fmla="*/ 1266825 h 1590675"/>
              <a:gd name="connsiteX116" fmla="*/ 288754 w 3060529"/>
              <a:gd name="connsiteY116" fmla="*/ 1257300 h 1590675"/>
              <a:gd name="connsiteX117" fmla="*/ 203029 w 3060529"/>
              <a:gd name="connsiteY117" fmla="*/ 1209675 h 1590675"/>
              <a:gd name="connsiteX118" fmla="*/ 174454 w 3060529"/>
              <a:gd name="connsiteY118" fmla="*/ 1181100 h 1590675"/>
              <a:gd name="connsiteX119" fmla="*/ 145879 w 3060529"/>
              <a:gd name="connsiteY119" fmla="*/ 1171575 h 1590675"/>
              <a:gd name="connsiteX120" fmla="*/ 88729 w 3060529"/>
              <a:gd name="connsiteY120" fmla="*/ 1133475 h 1590675"/>
              <a:gd name="connsiteX121" fmla="*/ 60154 w 3060529"/>
              <a:gd name="connsiteY121" fmla="*/ 1114425 h 1590675"/>
              <a:gd name="connsiteX122" fmla="*/ 41104 w 3060529"/>
              <a:gd name="connsiteY122" fmla="*/ 1085850 h 1590675"/>
              <a:gd name="connsiteX123" fmla="*/ 12529 w 3060529"/>
              <a:gd name="connsiteY123" fmla="*/ 1057275 h 1590675"/>
              <a:gd name="connsiteX124" fmla="*/ 3004 w 3060529"/>
              <a:gd name="connsiteY124" fmla="*/ 95250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060529" h="1590675">
                <a:moveTo>
                  <a:pt x="3004" y="952500"/>
                </a:moveTo>
                <a:lnTo>
                  <a:pt x="3004" y="952500"/>
                </a:lnTo>
                <a:cubicBezTo>
                  <a:pt x="25229" y="936625"/>
                  <a:pt x="49265" y="923020"/>
                  <a:pt x="69679" y="904875"/>
                </a:cubicBezTo>
                <a:cubicBezTo>
                  <a:pt x="78235" y="897270"/>
                  <a:pt x="80634" y="884395"/>
                  <a:pt x="88729" y="876300"/>
                </a:cubicBezTo>
                <a:cubicBezTo>
                  <a:pt x="96824" y="868205"/>
                  <a:pt x="108510" y="864579"/>
                  <a:pt x="117304" y="857250"/>
                </a:cubicBezTo>
                <a:cubicBezTo>
                  <a:pt x="127652" y="848626"/>
                  <a:pt x="135531" y="837299"/>
                  <a:pt x="145879" y="828675"/>
                </a:cubicBezTo>
                <a:cubicBezTo>
                  <a:pt x="170498" y="808159"/>
                  <a:pt x="174390" y="809646"/>
                  <a:pt x="203029" y="800100"/>
                </a:cubicBezTo>
                <a:lnTo>
                  <a:pt x="326854" y="676275"/>
                </a:lnTo>
                <a:lnTo>
                  <a:pt x="355429" y="647700"/>
                </a:lnTo>
                <a:cubicBezTo>
                  <a:pt x="364954" y="638175"/>
                  <a:pt x="372796" y="626597"/>
                  <a:pt x="384004" y="619125"/>
                </a:cubicBezTo>
                <a:lnTo>
                  <a:pt x="469729" y="561975"/>
                </a:lnTo>
                <a:lnTo>
                  <a:pt x="498304" y="542925"/>
                </a:lnTo>
                <a:cubicBezTo>
                  <a:pt x="507829" y="536575"/>
                  <a:pt x="518784" y="531970"/>
                  <a:pt x="526879" y="523875"/>
                </a:cubicBezTo>
                <a:cubicBezTo>
                  <a:pt x="545929" y="504825"/>
                  <a:pt x="561613" y="481669"/>
                  <a:pt x="584029" y="466725"/>
                </a:cubicBezTo>
                <a:cubicBezTo>
                  <a:pt x="593554" y="460375"/>
                  <a:pt x="604048" y="455280"/>
                  <a:pt x="612604" y="447675"/>
                </a:cubicBezTo>
                <a:cubicBezTo>
                  <a:pt x="632740" y="429777"/>
                  <a:pt x="654810" y="412941"/>
                  <a:pt x="669754" y="390525"/>
                </a:cubicBezTo>
                <a:lnTo>
                  <a:pt x="707854" y="333375"/>
                </a:lnTo>
                <a:cubicBezTo>
                  <a:pt x="714204" y="323850"/>
                  <a:pt x="717379" y="311150"/>
                  <a:pt x="726904" y="304800"/>
                </a:cubicBezTo>
                <a:lnTo>
                  <a:pt x="755479" y="285750"/>
                </a:lnTo>
                <a:cubicBezTo>
                  <a:pt x="768179" y="266700"/>
                  <a:pt x="777390" y="244789"/>
                  <a:pt x="793579" y="228600"/>
                </a:cubicBezTo>
                <a:cubicBezTo>
                  <a:pt x="812629" y="209550"/>
                  <a:pt x="835785" y="193866"/>
                  <a:pt x="850729" y="171450"/>
                </a:cubicBezTo>
                <a:cubicBezTo>
                  <a:pt x="876129" y="133350"/>
                  <a:pt x="860254" y="149225"/>
                  <a:pt x="898354" y="123825"/>
                </a:cubicBezTo>
                <a:cubicBezTo>
                  <a:pt x="919804" y="59475"/>
                  <a:pt x="890056" y="129226"/>
                  <a:pt x="936454" y="76200"/>
                </a:cubicBezTo>
                <a:cubicBezTo>
                  <a:pt x="951531" y="58970"/>
                  <a:pt x="974554" y="19050"/>
                  <a:pt x="974554" y="19050"/>
                </a:cubicBezTo>
                <a:cubicBezTo>
                  <a:pt x="1003701" y="26337"/>
                  <a:pt x="1019303" y="25699"/>
                  <a:pt x="1041229" y="47625"/>
                </a:cubicBezTo>
                <a:cubicBezTo>
                  <a:pt x="1080123" y="86519"/>
                  <a:pt x="1036467" y="87313"/>
                  <a:pt x="1117429" y="114300"/>
                </a:cubicBezTo>
                <a:lnTo>
                  <a:pt x="1174579" y="133350"/>
                </a:lnTo>
                <a:cubicBezTo>
                  <a:pt x="1184104" y="136525"/>
                  <a:pt x="1194800" y="137306"/>
                  <a:pt x="1203154" y="142875"/>
                </a:cubicBezTo>
                <a:cubicBezTo>
                  <a:pt x="1212679" y="149225"/>
                  <a:pt x="1221207" y="157416"/>
                  <a:pt x="1231729" y="161925"/>
                </a:cubicBezTo>
                <a:cubicBezTo>
                  <a:pt x="1243499" y="166969"/>
                  <a:pt x="1308978" y="179280"/>
                  <a:pt x="1317454" y="180975"/>
                </a:cubicBezTo>
                <a:lnTo>
                  <a:pt x="1584154" y="171450"/>
                </a:lnTo>
                <a:cubicBezTo>
                  <a:pt x="1608466" y="170099"/>
                  <a:pt x="1688711" y="158159"/>
                  <a:pt x="1717504" y="152400"/>
                </a:cubicBezTo>
                <a:cubicBezTo>
                  <a:pt x="1730341" y="149833"/>
                  <a:pt x="1742825" y="145715"/>
                  <a:pt x="1755604" y="142875"/>
                </a:cubicBezTo>
                <a:cubicBezTo>
                  <a:pt x="1836383" y="124924"/>
                  <a:pt x="1771171" y="144036"/>
                  <a:pt x="1860379" y="114300"/>
                </a:cubicBezTo>
                <a:cubicBezTo>
                  <a:pt x="1932203" y="90359"/>
                  <a:pt x="1843671" y="122654"/>
                  <a:pt x="1917529" y="85725"/>
                </a:cubicBezTo>
                <a:cubicBezTo>
                  <a:pt x="1926509" y="81235"/>
                  <a:pt x="1937124" y="80690"/>
                  <a:pt x="1946104" y="76200"/>
                </a:cubicBezTo>
                <a:cubicBezTo>
                  <a:pt x="1956343" y="71080"/>
                  <a:pt x="1964440" y="62270"/>
                  <a:pt x="1974679" y="57150"/>
                </a:cubicBezTo>
                <a:cubicBezTo>
                  <a:pt x="1983659" y="52660"/>
                  <a:pt x="1994274" y="52115"/>
                  <a:pt x="2003254" y="47625"/>
                </a:cubicBezTo>
                <a:cubicBezTo>
                  <a:pt x="2013493" y="42505"/>
                  <a:pt x="2021368" y="33224"/>
                  <a:pt x="2031829" y="28575"/>
                </a:cubicBezTo>
                <a:cubicBezTo>
                  <a:pt x="2050179" y="20420"/>
                  <a:pt x="2069929" y="15875"/>
                  <a:pt x="2088979" y="9525"/>
                </a:cubicBezTo>
                <a:lnTo>
                  <a:pt x="2117554" y="0"/>
                </a:lnTo>
                <a:cubicBezTo>
                  <a:pt x="2127079" y="3175"/>
                  <a:pt x="2138289" y="3253"/>
                  <a:pt x="2146129" y="9525"/>
                </a:cubicBezTo>
                <a:cubicBezTo>
                  <a:pt x="2155068" y="16676"/>
                  <a:pt x="2157850" y="29306"/>
                  <a:pt x="2165179" y="38100"/>
                </a:cubicBezTo>
                <a:cubicBezTo>
                  <a:pt x="2173803" y="48448"/>
                  <a:pt x="2185130" y="56327"/>
                  <a:pt x="2193754" y="66675"/>
                </a:cubicBezTo>
                <a:cubicBezTo>
                  <a:pt x="2201083" y="75469"/>
                  <a:pt x="2204709" y="87155"/>
                  <a:pt x="2212804" y="95250"/>
                </a:cubicBezTo>
                <a:cubicBezTo>
                  <a:pt x="2231268" y="113714"/>
                  <a:pt x="2246713" y="116078"/>
                  <a:pt x="2269954" y="123825"/>
                </a:cubicBezTo>
                <a:cubicBezTo>
                  <a:pt x="2279479" y="133350"/>
                  <a:pt x="2287896" y="144130"/>
                  <a:pt x="2298529" y="152400"/>
                </a:cubicBezTo>
                <a:cubicBezTo>
                  <a:pt x="2316601" y="166456"/>
                  <a:pt x="2355679" y="190500"/>
                  <a:pt x="2355679" y="190500"/>
                </a:cubicBezTo>
                <a:cubicBezTo>
                  <a:pt x="2362029" y="200025"/>
                  <a:pt x="2367400" y="210281"/>
                  <a:pt x="2374729" y="219075"/>
                </a:cubicBezTo>
                <a:cubicBezTo>
                  <a:pt x="2397648" y="246577"/>
                  <a:pt x="2403782" y="247969"/>
                  <a:pt x="2431879" y="266700"/>
                </a:cubicBezTo>
                <a:cubicBezTo>
                  <a:pt x="2448618" y="316918"/>
                  <a:pt x="2430341" y="276284"/>
                  <a:pt x="2469979" y="323850"/>
                </a:cubicBezTo>
                <a:cubicBezTo>
                  <a:pt x="2509666" y="371475"/>
                  <a:pt x="2465216" y="336550"/>
                  <a:pt x="2517604" y="371475"/>
                </a:cubicBezTo>
                <a:cubicBezTo>
                  <a:pt x="2568404" y="447675"/>
                  <a:pt x="2501729" y="355600"/>
                  <a:pt x="2565229" y="419100"/>
                </a:cubicBezTo>
                <a:cubicBezTo>
                  <a:pt x="2573324" y="427195"/>
                  <a:pt x="2575664" y="440137"/>
                  <a:pt x="2584279" y="447675"/>
                </a:cubicBezTo>
                <a:cubicBezTo>
                  <a:pt x="2601509" y="462752"/>
                  <a:pt x="2622379" y="473075"/>
                  <a:pt x="2641429" y="485775"/>
                </a:cubicBezTo>
                <a:lnTo>
                  <a:pt x="2670004" y="504825"/>
                </a:lnTo>
                <a:lnTo>
                  <a:pt x="2698579" y="523875"/>
                </a:lnTo>
                <a:cubicBezTo>
                  <a:pt x="2704929" y="533400"/>
                  <a:pt x="2709534" y="544355"/>
                  <a:pt x="2717629" y="552450"/>
                </a:cubicBezTo>
                <a:cubicBezTo>
                  <a:pt x="2725724" y="560545"/>
                  <a:pt x="2738666" y="562885"/>
                  <a:pt x="2746204" y="571500"/>
                </a:cubicBezTo>
                <a:cubicBezTo>
                  <a:pt x="2823992" y="660400"/>
                  <a:pt x="2748585" y="604837"/>
                  <a:pt x="2812879" y="647700"/>
                </a:cubicBezTo>
                <a:cubicBezTo>
                  <a:pt x="2819229" y="657225"/>
                  <a:pt x="2822990" y="669124"/>
                  <a:pt x="2831929" y="676275"/>
                </a:cubicBezTo>
                <a:cubicBezTo>
                  <a:pt x="2839769" y="682547"/>
                  <a:pt x="2851524" y="681310"/>
                  <a:pt x="2860504" y="685800"/>
                </a:cubicBezTo>
                <a:cubicBezTo>
                  <a:pt x="2870743" y="690920"/>
                  <a:pt x="2880285" y="697521"/>
                  <a:pt x="2889079" y="704850"/>
                </a:cubicBezTo>
                <a:cubicBezTo>
                  <a:pt x="2899427" y="713474"/>
                  <a:pt x="2907021" y="725155"/>
                  <a:pt x="2917654" y="733425"/>
                </a:cubicBezTo>
                <a:cubicBezTo>
                  <a:pt x="2935726" y="747481"/>
                  <a:pt x="2974804" y="771525"/>
                  <a:pt x="2974804" y="771525"/>
                </a:cubicBezTo>
                <a:cubicBezTo>
                  <a:pt x="2981154" y="781050"/>
                  <a:pt x="2985759" y="792005"/>
                  <a:pt x="2993854" y="800100"/>
                </a:cubicBezTo>
                <a:cubicBezTo>
                  <a:pt x="3001949" y="808195"/>
                  <a:pt x="3014891" y="810535"/>
                  <a:pt x="3022429" y="819150"/>
                </a:cubicBezTo>
                <a:cubicBezTo>
                  <a:pt x="3037506" y="836380"/>
                  <a:pt x="3060529" y="876300"/>
                  <a:pt x="3060529" y="876300"/>
                </a:cubicBezTo>
                <a:cubicBezTo>
                  <a:pt x="3059376" y="883215"/>
                  <a:pt x="3051900" y="946393"/>
                  <a:pt x="3041479" y="962025"/>
                </a:cubicBezTo>
                <a:cubicBezTo>
                  <a:pt x="3023573" y="988884"/>
                  <a:pt x="2978461" y="1013562"/>
                  <a:pt x="2955754" y="1028700"/>
                </a:cubicBezTo>
                <a:cubicBezTo>
                  <a:pt x="2853644" y="1096773"/>
                  <a:pt x="3008613" y="990762"/>
                  <a:pt x="2898604" y="1076325"/>
                </a:cubicBezTo>
                <a:cubicBezTo>
                  <a:pt x="2880532" y="1090381"/>
                  <a:pt x="2860504" y="1101725"/>
                  <a:pt x="2841454" y="1114425"/>
                </a:cubicBezTo>
                <a:cubicBezTo>
                  <a:pt x="2831929" y="1120775"/>
                  <a:pt x="2823739" y="1129855"/>
                  <a:pt x="2812879" y="1133475"/>
                </a:cubicBezTo>
                <a:lnTo>
                  <a:pt x="2784304" y="1143000"/>
                </a:lnTo>
                <a:cubicBezTo>
                  <a:pt x="2774779" y="1152525"/>
                  <a:pt x="2766937" y="1164103"/>
                  <a:pt x="2755729" y="1171575"/>
                </a:cubicBezTo>
                <a:cubicBezTo>
                  <a:pt x="2747375" y="1177144"/>
                  <a:pt x="2736382" y="1177145"/>
                  <a:pt x="2727154" y="1181100"/>
                </a:cubicBezTo>
                <a:cubicBezTo>
                  <a:pt x="2714103" y="1186693"/>
                  <a:pt x="2702105" y="1194557"/>
                  <a:pt x="2689054" y="1200150"/>
                </a:cubicBezTo>
                <a:cubicBezTo>
                  <a:pt x="2679826" y="1204105"/>
                  <a:pt x="2669459" y="1205185"/>
                  <a:pt x="2660479" y="1209675"/>
                </a:cubicBezTo>
                <a:cubicBezTo>
                  <a:pt x="2650240" y="1214795"/>
                  <a:pt x="2642143" y="1223605"/>
                  <a:pt x="2631904" y="1228725"/>
                </a:cubicBezTo>
                <a:cubicBezTo>
                  <a:pt x="2622924" y="1233215"/>
                  <a:pt x="2612106" y="1233374"/>
                  <a:pt x="2603329" y="1238250"/>
                </a:cubicBezTo>
                <a:cubicBezTo>
                  <a:pt x="2583315" y="1249369"/>
                  <a:pt x="2565229" y="1263650"/>
                  <a:pt x="2546179" y="1276350"/>
                </a:cubicBezTo>
                <a:cubicBezTo>
                  <a:pt x="2536654" y="1282700"/>
                  <a:pt x="2528464" y="1291780"/>
                  <a:pt x="2517604" y="1295400"/>
                </a:cubicBezTo>
                <a:cubicBezTo>
                  <a:pt x="2508079" y="1298575"/>
                  <a:pt x="2497806" y="1300049"/>
                  <a:pt x="2489029" y="1304925"/>
                </a:cubicBezTo>
                <a:cubicBezTo>
                  <a:pt x="2469015" y="1316044"/>
                  <a:pt x="2453599" y="1335785"/>
                  <a:pt x="2431879" y="1343025"/>
                </a:cubicBezTo>
                <a:cubicBezTo>
                  <a:pt x="2379488" y="1360489"/>
                  <a:pt x="2426430" y="1342057"/>
                  <a:pt x="2374729" y="1371600"/>
                </a:cubicBezTo>
                <a:cubicBezTo>
                  <a:pt x="2362401" y="1378645"/>
                  <a:pt x="2348805" y="1383345"/>
                  <a:pt x="2336629" y="1390650"/>
                </a:cubicBezTo>
                <a:cubicBezTo>
                  <a:pt x="2316996" y="1402430"/>
                  <a:pt x="2298529" y="1416050"/>
                  <a:pt x="2279479" y="1428750"/>
                </a:cubicBezTo>
                <a:lnTo>
                  <a:pt x="2250904" y="1447800"/>
                </a:lnTo>
                <a:cubicBezTo>
                  <a:pt x="2241379" y="1454150"/>
                  <a:pt x="2233189" y="1463230"/>
                  <a:pt x="2222329" y="1466850"/>
                </a:cubicBezTo>
                <a:cubicBezTo>
                  <a:pt x="2212804" y="1470025"/>
                  <a:pt x="2202734" y="1471885"/>
                  <a:pt x="2193754" y="1476375"/>
                </a:cubicBezTo>
                <a:cubicBezTo>
                  <a:pt x="2183515" y="1481495"/>
                  <a:pt x="2175640" y="1490776"/>
                  <a:pt x="2165179" y="1495425"/>
                </a:cubicBezTo>
                <a:cubicBezTo>
                  <a:pt x="2104225" y="1522516"/>
                  <a:pt x="2118404" y="1508182"/>
                  <a:pt x="2060404" y="1524000"/>
                </a:cubicBezTo>
                <a:cubicBezTo>
                  <a:pt x="2041031" y="1529284"/>
                  <a:pt x="2023179" y="1540559"/>
                  <a:pt x="2003254" y="1543050"/>
                </a:cubicBezTo>
                <a:cubicBezTo>
                  <a:pt x="1841933" y="1563215"/>
                  <a:pt x="1952634" y="1551628"/>
                  <a:pt x="1669879" y="1562100"/>
                </a:cubicBezTo>
                <a:cubicBezTo>
                  <a:pt x="1650829" y="1565275"/>
                  <a:pt x="1631667" y="1567837"/>
                  <a:pt x="1612729" y="1571625"/>
                </a:cubicBezTo>
                <a:cubicBezTo>
                  <a:pt x="1599892" y="1574192"/>
                  <a:pt x="1587568" y="1579159"/>
                  <a:pt x="1574629" y="1581150"/>
                </a:cubicBezTo>
                <a:cubicBezTo>
                  <a:pt x="1546212" y="1585522"/>
                  <a:pt x="1517479" y="1587500"/>
                  <a:pt x="1488904" y="1590675"/>
                </a:cubicBezTo>
                <a:cubicBezTo>
                  <a:pt x="1415879" y="1587500"/>
                  <a:pt x="1342535" y="1588671"/>
                  <a:pt x="1269829" y="1581150"/>
                </a:cubicBezTo>
                <a:cubicBezTo>
                  <a:pt x="1131717" y="1566863"/>
                  <a:pt x="1267448" y="1564481"/>
                  <a:pt x="1184104" y="1552575"/>
                </a:cubicBezTo>
                <a:lnTo>
                  <a:pt x="1117429" y="1543050"/>
                </a:lnTo>
                <a:cubicBezTo>
                  <a:pt x="1098379" y="1536700"/>
                  <a:pt x="1079760" y="1528870"/>
                  <a:pt x="1060279" y="1524000"/>
                </a:cubicBezTo>
                <a:cubicBezTo>
                  <a:pt x="1047579" y="1520825"/>
                  <a:pt x="1034718" y="1518237"/>
                  <a:pt x="1022179" y="1514475"/>
                </a:cubicBezTo>
                <a:cubicBezTo>
                  <a:pt x="1002945" y="1508705"/>
                  <a:pt x="984079" y="1501775"/>
                  <a:pt x="965029" y="1495425"/>
                </a:cubicBezTo>
                <a:lnTo>
                  <a:pt x="907879" y="1476375"/>
                </a:lnTo>
                <a:cubicBezTo>
                  <a:pt x="898354" y="1473200"/>
                  <a:pt x="889149" y="1468819"/>
                  <a:pt x="879304" y="1466850"/>
                </a:cubicBezTo>
                <a:lnTo>
                  <a:pt x="831679" y="1457325"/>
                </a:lnTo>
                <a:cubicBezTo>
                  <a:pt x="812678" y="1453870"/>
                  <a:pt x="793413" y="1451847"/>
                  <a:pt x="774529" y="1447800"/>
                </a:cubicBezTo>
                <a:cubicBezTo>
                  <a:pt x="748928" y="1442314"/>
                  <a:pt x="698329" y="1428750"/>
                  <a:pt x="698329" y="1428750"/>
                </a:cubicBezTo>
                <a:cubicBezTo>
                  <a:pt x="688804" y="1422400"/>
                  <a:pt x="680215" y="1414349"/>
                  <a:pt x="669754" y="1409700"/>
                </a:cubicBezTo>
                <a:lnTo>
                  <a:pt x="584029" y="1381125"/>
                </a:lnTo>
                <a:lnTo>
                  <a:pt x="526879" y="1362075"/>
                </a:lnTo>
                <a:cubicBezTo>
                  <a:pt x="517354" y="1358900"/>
                  <a:pt x="508044" y="1354985"/>
                  <a:pt x="498304" y="1352550"/>
                </a:cubicBezTo>
                <a:cubicBezTo>
                  <a:pt x="486097" y="1349498"/>
                  <a:pt x="445294" y="1340332"/>
                  <a:pt x="431629" y="1333500"/>
                </a:cubicBezTo>
                <a:cubicBezTo>
                  <a:pt x="421390" y="1328380"/>
                  <a:pt x="413293" y="1319570"/>
                  <a:pt x="403054" y="1314450"/>
                </a:cubicBezTo>
                <a:cubicBezTo>
                  <a:pt x="394074" y="1309960"/>
                  <a:pt x="383256" y="1309801"/>
                  <a:pt x="374479" y="1304925"/>
                </a:cubicBezTo>
                <a:cubicBezTo>
                  <a:pt x="354465" y="1293806"/>
                  <a:pt x="339049" y="1274065"/>
                  <a:pt x="317329" y="1266825"/>
                </a:cubicBezTo>
                <a:cubicBezTo>
                  <a:pt x="307804" y="1263650"/>
                  <a:pt x="297531" y="1262176"/>
                  <a:pt x="288754" y="1257300"/>
                </a:cubicBezTo>
                <a:cubicBezTo>
                  <a:pt x="190498" y="1202713"/>
                  <a:pt x="267687" y="1231228"/>
                  <a:pt x="203029" y="1209675"/>
                </a:cubicBezTo>
                <a:cubicBezTo>
                  <a:pt x="193504" y="1200150"/>
                  <a:pt x="185662" y="1188572"/>
                  <a:pt x="174454" y="1181100"/>
                </a:cubicBezTo>
                <a:cubicBezTo>
                  <a:pt x="166100" y="1175531"/>
                  <a:pt x="154656" y="1176451"/>
                  <a:pt x="145879" y="1171575"/>
                </a:cubicBezTo>
                <a:cubicBezTo>
                  <a:pt x="125865" y="1160456"/>
                  <a:pt x="107779" y="1146175"/>
                  <a:pt x="88729" y="1133475"/>
                </a:cubicBezTo>
                <a:lnTo>
                  <a:pt x="60154" y="1114425"/>
                </a:lnTo>
                <a:cubicBezTo>
                  <a:pt x="53804" y="1104900"/>
                  <a:pt x="48433" y="1094644"/>
                  <a:pt x="41104" y="1085850"/>
                </a:cubicBezTo>
                <a:cubicBezTo>
                  <a:pt x="32480" y="1075502"/>
                  <a:pt x="19071" y="1069050"/>
                  <a:pt x="12529" y="1057275"/>
                </a:cubicBezTo>
                <a:cubicBezTo>
                  <a:pt x="-9533" y="1017563"/>
                  <a:pt x="4591" y="969962"/>
                  <a:pt x="3004" y="952500"/>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 name="Kombinationstegning 55">
            <a:hlinkClick r:id="rId21" action="ppaction://hlinksldjump"/>
          </p:cNvPr>
          <p:cNvSpPr/>
          <p:nvPr/>
        </p:nvSpPr>
        <p:spPr>
          <a:xfrm>
            <a:off x="6690092" y="1765611"/>
            <a:ext cx="1635381" cy="3002280"/>
          </a:xfrm>
          <a:custGeom>
            <a:avLst/>
            <a:gdLst>
              <a:gd name="connsiteX0" fmla="*/ 960120 w 1607820"/>
              <a:gd name="connsiteY0" fmla="*/ 0 h 3017520"/>
              <a:gd name="connsiteX1" fmla="*/ 960120 w 1607820"/>
              <a:gd name="connsiteY1" fmla="*/ 0 h 3017520"/>
              <a:gd name="connsiteX2" fmla="*/ 998220 w 1607820"/>
              <a:gd name="connsiteY2" fmla="*/ 60960 h 3017520"/>
              <a:gd name="connsiteX3" fmla="*/ 1021080 w 1607820"/>
              <a:gd name="connsiteY3" fmla="*/ 83820 h 3017520"/>
              <a:gd name="connsiteX4" fmla="*/ 1051560 w 1607820"/>
              <a:gd name="connsiteY4" fmla="*/ 129540 h 3017520"/>
              <a:gd name="connsiteX5" fmla="*/ 1082040 w 1607820"/>
              <a:gd name="connsiteY5" fmla="*/ 175260 h 3017520"/>
              <a:gd name="connsiteX6" fmla="*/ 1097280 w 1607820"/>
              <a:gd name="connsiteY6" fmla="*/ 198120 h 3017520"/>
              <a:gd name="connsiteX7" fmla="*/ 1120140 w 1607820"/>
              <a:gd name="connsiteY7" fmla="*/ 213360 h 3017520"/>
              <a:gd name="connsiteX8" fmla="*/ 1150620 w 1607820"/>
              <a:gd name="connsiteY8" fmla="*/ 259080 h 3017520"/>
              <a:gd name="connsiteX9" fmla="*/ 1188720 w 1607820"/>
              <a:gd name="connsiteY9" fmla="*/ 304800 h 3017520"/>
              <a:gd name="connsiteX10" fmla="*/ 1203960 w 1607820"/>
              <a:gd name="connsiteY10" fmla="*/ 350520 h 3017520"/>
              <a:gd name="connsiteX11" fmla="*/ 1211580 w 1607820"/>
              <a:gd name="connsiteY11" fmla="*/ 373380 h 3017520"/>
              <a:gd name="connsiteX12" fmla="*/ 1257300 w 1607820"/>
              <a:gd name="connsiteY12" fmla="*/ 441960 h 3017520"/>
              <a:gd name="connsiteX13" fmla="*/ 1287780 w 1607820"/>
              <a:gd name="connsiteY13" fmla="*/ 487680 h 3017520"/>
              <a:gd name="connsiteX14" fmla="*/ 1303020 w 1607820"/>
              <a:gd name="connsiteY14" fmla="*/ 510540 h 3017520"/>
              <a:gd name="connsiteX15" fmla="*/ 1325880 w 1607820"/>
              <a:gd name="connsiteY15" fmla="*/ 525780 h 3017520"/>
              <a:gd name="connsiteX16" fmla="*/ 1379220 w 1607820"/>
              <a:gd name="connsiteY16" fmla="*/ 594360 h 3017520"/>
              <a:gd name="connsiteX17" fmla="*/ 1402080 w 1607820"/>
              <a:gd name="connsiteY17" fmla="*/ 609600 h 3017520"/>
              <a:gd name="connsiteX18" fmla="*/ 1409700 w 1607820"/>
              <a:gd name="connsiteY18" fmla="*/ 632460 h 3017520"/>
              <a:gd name="connsiteX19" fmla="*/ 1440180 w 1607820"/>
              <a:gd name="connsiteY19" fmla="*/ 678180 h 3017520"/>
              <a:gd name="connsiteX20" fmla="*/ 1455420 w 1607820"/>
              <a:gd name="connsiteY20" fmla="*/ 723900 h 3017520"/>
              <a:gd name="connsiteX21" fmla="*/ 1470660 w 1607820"/>
              <a:gd name="connsiteY21" fmla="*/ 746760 h 3017520"/>
              <a:gd name="connsiteX22" fmla="*/ 1485900 w 1607820"/>
              <a:gd name="connsiteY22" fmla="*/ 792480 h 3017520"/>
              <a:gd name="connsiteX23" fmla="*/ 1508760 w 1607820"/>
              <a:gd name="connsiteY23" fmla="*/ 838200 h 3017520"/>
              <a:gd name="connsiteX24" fmla="*/ 1524000 w 1607820"/>
              <a:gd name="connsiteY24" fmla="*/ 861060 h 3017520"/>
              <a:gd name="connsiteX25" fmla="*/ 1539240 w 1607820"/>
              <a:gd name="connsiteY25" fmla="*/ 906780 h 3017520"/>
              <a:gd name="connsiteX26" fmla="*/ 1554480 w 1607820"/>
              <a:gd name="connsiteY26" fmla="*/ 952500 h 3017520"/>
              <a:gd name="connsiteX27" fmla="*/ 1569720 w 1607820"/>
              <a:gd name="connsiteY27" fmla="*/ 998220 h 3017520"/>
              <a:gd name="connsiteX28" fmla="*/ 1577340 w 1607820"/>
              <a:gd name="connsiteY28" fmla="*/ 1021080 h 3017520"/>
              <a:gd name="connsiteX29" fmla="*/ 1584960 w 1607820"/>
              <a:gd name="connsiteY29" fmla="*/ 1066800 h 3017520"/>
              <a:gd name="connsiteX30" fmla="*/ 1607820 w 1607820"/>
              <a:gd name="connsiteY30" fmla="*/ 1158240 h 3017520"/>
              <a:gd name="connsiteX31" fmla="*/ 1600200 w 1607820"/>
              <a:gd name="connsiteY31" fmla="*/ 1310640 h 3017520"/>
              <a:gd name="connsiteX32" fmla="*/ 1584960 w 1607820"/>
              <a:gd name="connsiteY32" fmla="*/ 1600200 h 3017520"/>
              <a:gd name="connsiteX33" fmla="*/ 1577340 w 1607820"/>
              <a:gd name="connsiteY33" fmla="*/ 1653540 h 3017520"/>
              <a:gd name="connsiteX34" fmla="*/ 1569720 w 1607820"/>
              <a:gd name="connsiteY34" fmla="*/ 1684020 h 3017520"/>
              <a:gd name="connsiteX35" fmla="*/ 1562100 w 1607820"/>
              <a:gd name="connsiteY35" fmla="*/ 1729740 h 3017520"/>
              <a:gd name="connsiteX36" fmla="*/ 1546860 w 1607820"/>
              <a:gd name="connsiteY36" fmla="*/ 1775460 h 3017520"/>
              <a:gd name="connsiteX37" fmla="*/ 1539240 w 1607820"/>
              <a:gd name="connsiteY37" fmla="*/ 1805940 h 3017520"/>
              <a:gd name="connsiteX38" fmla="*/ 1531620 w 1607820"/>
              <a:gd name="connsiteY38" fmla="*/ 1828800 h 3017520"/>
              <a:gd name="connsiteX39" fmla="*/ 1516380 w 1607820"/>
              <a:gd name="connsiteY39" fmla="*/ 1920240 h 3017520"/>
              <a:gd name="connsiteX40" fmla="*/ 1501140 w 1607820"/>
              <a:gd name="connsiteY40" fmla="*/ 2118360 h 3017520"/>
              <a:gd name="connsiteX41" fmla="*/ 1485900 w 1607820"/>
              <a:gd name="connsiteY41" fmla="*/ 2164080 h 3017520"/>
              <a:gd name="connsiteX42" fmla="*/ 1478280 w 1607820"/>
              <a:gd name="connsiteY42" fmla="*/ 2194560 h 3017520"/>
              <a:gd name="connsiteX43" fmla="*/ 1463040 w 1607820"/>
              <a:gd name="connsiteY43" fmla="*/ 2240280 h 3017520"/>
              <a:gd name="connsiteX44" fmla="*/ 1455420 w 1607820"/>
              <a:gd name="connsiteY44" fmla="*/ 2270760 h 3017520"/>
              <a:gd name="connsiteX45" fmla="*/ 1440180 w 1607820"/>
              <a:gd name="connsiteY45" fmla="*/ 2316480 h 3017520"/>
              <a:gd name="connsiteX46" fmla="*/ 1424940 w 1607820"/>
              <a:gd name="connsiteY46" fmla="*/ 2369820 h 3017520"/>
              <a:gd name="connsiteX47" fmla="*/ 1409700 w 1607820"/>
              <a:gd name="connsiteY47" fmla="*/ 2423160 h 3017520"/>
              <a:gd name="connsiteX48" fmla="*/ 1394460 w 1607820"/>
              <a:gd name="connsiteY48" fmla="*/ 2446020 h 3017520"/>
              <a:gd name="connsiteX49" fmla="*/ 1379220 w 1607820"/>
              <a:gd name="connsiteY49" fmla="*/ 2491740 h 3017520"/>
              <a:gd name="connsiteX50" fmla="*/ 1348740 w 1607820"/>
              <a:gd name="connsiteY50" fmla="*/ 2537460 h 3017520"/>
              <a:gd name="connsiteX51" fmla="*/ 1333500 w 1607820"/>
              <a:gd name="connsiteY51" fmla="*/ 2560320 h 3017520"/>
              <a:gd name="connsiteX52" fmla="*/ 1310640 w 1607820"/>
              <a:gd name="connsiteY52" fmla="*/ 2606040 h 3017520"/>
              <a:gd name="connsiteX53" fmla="*/ 1303020 w 1607820"/>
              <a:gd name="connsiteY53" fmla="*/ 2628900 h 3017520"/>
              <a:gd name="connsiteX54" fmla="*/ 1287780 w 1607820"/>
              <a:gd name="connsiteY54" fmla="*/ 2651760 h 3017520"/>
              <a:gd name="connsiteX55" fmla="*/ 1280160 w 1607820"/>
              <a:gd name="connsiteY55" fmla="*/ 2674620 h 3017520"/>
              <a:gd name="connsiteX56" fmla="*/ 1257300 w 1607820"/>
              <a:gd name="connsiteY56" fmla="*/ 2697480 h 3017520"/>
              <a:gd name="connsiteX57" fmla="*/ 1234440 w 1607820"/>
              <a:gd name="connsiteY57" fmla="*/ 2743200 h 3017520"/>
              <a:gd name="connsiteX58" fmla="*/ 1226820 w 1607820"/>
              <a:gd name="connsiteY58" fmla="*/ 2766060 h 3017520"/>
              <a:gd name="connsiteX59" fmla="*/ 1211580 w 1607820"/>
              <a:gd name="connsiteY59" fmla="*/ 2788920 h 3017520"/>
              <a:gd name="connsiteX60" fmla="*/ 1203960 w 1607820"/>
              <a:gd name="connsiteY60" fmla="*/ 2811780 h 3017520"/>
              <a:gd name="connsiteX61" fmla="*/ 1173480 w 1607820"/>
              <a:gd name="connsiteY61" fmla="*/ 2857500 h 3017520"/>
              <a:gd name="connsiteX62" fmla="*/ 1158240 w 1607820"/>
              <a:gd name="connsiteY62" fmla="*/ 2880360 h 3017520"/>
              <a:gd name="connsiteX63" fmla="*/ 1143000 w 1607820"/>
              <a:gd name="connsiteY63" fmla="*/ 2903220 h 3017520"/>
              <a:gd name="connsiteX64" fmla="*/ 1097280 w 1607820"/>
              <a:gd name="connsiteY64" fmla="*/ 2941320 h 3017520"/>
              <a:gd name="connsiteX65" fmla="*/ 1074420 w 1607820"/>
              <a:gd name="connsiteY65" fmla="*/ 2964180 h 3017520"/>
              <a:gd name="connsiteX66" fmla="*/ 1051560 w 1607820"/>
              <a:gd name="connsiteY66" fmla="*/ 2971800 h 3017520"/>
              <a:gd name="connsiteX67" fmla="*/ 1005840 w 1607820"/>
              <a:gd name="connsiteY67" fmla="*/ 3002280 h 3017520"/>
              <a:gd name="connsiteX68" fmla="*/ 960120 w 1607820"/>
              <a:gd name="connsiteY68" fmla="*/ 3017520 h 3017520"/>
              <a:gd name="connsiteX69" fmla="*/ 922020 w 1607820"/>
              <a:gd name="connsiteY69" fmla="*/ 2948940 h 3017520"/>
              <a:gd name="connsiteX70" fmla="*/ 845820 w 1607820"/>
              <a:gd name="connsiteY70" fmla="*/ 2887980 h 3017520"/>
              <a:gd name="connsiteX71" fmla="*/ 815340 w 1607820"/>
              <a:gd name="connsiteY71" fmla="*/ 2872740 h 3017520"/>
              <a:gd name="connsiteX72" fmla="*/ 769620 w 1607820"/>
              <a:gd name="connsiteY72" fmla="*/ 2842260 h 3017520"/>
              <a:gd name="connsiteX73" fmla="*/ 746760 w 1607820"/>
              <a:gd name="connsiteY73" fmla="*/ 2834640 h 3017520"/>
              <a:gd name="connsiteX74" fmla="*/ 678180 w 1607820"/>
              <a:gd name="connsiteY74" fmla="*/ 2796540 h 3017520"/>
              <a:gd name="connsiteX75" fmla="*/ 624840 w 1607820"/>
              <a:gd name="connsiteY75" fmla="*/ 2750820 h 3017520"/>
              <a:gd name="connsiteX76" fmla="*/ 571500 w 1607820"/>
              <a:gd name="connsiteY76" fmla="*/ 2697480 h 3017520"/>
              <a:gd name="connsiteX77" fmla="*/ 548640 w 1607820"/>
              <a:gd name="connsiteY77" fmla="*/ 2682240 h 3017520"/>
              <a:gd name="connsiteX78" fmla="*/ 495300 w 1607820"/>
              <a:gd name="connsiteY78" fmla="*/ 2636520 h 3017520"/>
              <a:gd name="connsiteX79" fmla="*/ 472440 w 1607820"/>
              <a:gd name="connsiteY79" fmla="*/ 2621280 h 3017520"/>
              <a:gd name="connsiteX80" fmla="*/ 403860 w 1607820"/>
              <a:gd name="connsiteY80" fmla="*/ 2567940 h 3017520"/>
              <a:gd name="connsiteX81" fmla="*/ 373380 w 1607820"/>
              <a:gd name="connsiteY81" fmla="*/ 2545080 h 3017520"/>
              <a:gd name="connsiteX82" fmla="*/ 312420 w 1607820"/>
              <a:gd name="connsiteY82" fmla="*/ 2476500 h 3017520"/>
              <a:gd name="connsiteX83" fmla="*/ 289560 w 1607820"/>
              <a:gd name="connsiteY83" fmla="*/ 2453640 h 3017520"/>
              <a:gd name="connsiteX84" fmla="*/ 220980 w 1607820"/>
              <a:gd name="connsiteY84" fmla="*/ 2377440 h 3017520"/>
              <a:gd name="connsiteX85" fmla="*/ 198120 w 1607820"/>
              <a:gd name="connsiteY85" fmla="*/ 2354580 h 3017520"/>
              <a:gd name="connsiteX86" fmla="*/ 175260 w 1607820"/>
              <a:gd name="connsiteY86" fmla="*/ 2331720 h 3017520"/>
              <a:gd name="connsiteX87" fmla="*/ 152400 w 1607820"/>
              <a:gd name="connsiteY87" fmla="*/ 2316480 h 3017520"/>
              <a:gd name="connsiteX88" fmla="*/ 106680 w 1607820"/>
              <a:gd name="connsiteY88" fmla="*/ 2278380 h 3017520"/>
              <a:gd name="connsiteX89" fmla="*/ 68580 w 1607820"/>
              <a:gd name="connsiteY89" fmla="*/ 2232660 h 3017520"/>
              <a:gd name="connsiteX90" fmla="*/ 38100 w 1607820"/>
              <a:gd name="connsiteY90" fmla="*/ 2186940 h 3017520"/>
              <a:gd name="connsiteX91" fmla="*/ 30480 w 1607820"/>
              <a:gd name="connsiteY91" fmla="*/ 2164080 h 3017520"/>
              <a:gd name="connsiteX92" fmla="*/ 7620 w 1607820"/>
              <a:gd name="connsiteY92" fmla="*/ 2141220 h 3017520"/>
              <a:gd name="connsiteX93" fmla="*/ 0 w 1607820"/>
              <a:gd name="connsiteY93" fmla="*/ 2118360 h 3017520"/>
              <a:gd name="connsiteX94" fmla="*/ 22860 w 1607820"/>
              <a:gd name="connsiteY94" fmla="*/ 2072640 h 3017520"/>
              <a:gd name="connsiteX95" fmla="*/ 45720 w 1607820"/>
              <a:gd name="connsiteY95" fmla="*/ 2065020 h 3017520"/>
              <a:gd name="connsiteX96" fmla="*/ 68580 w 1607820"/>
              <a:gd name="connsiteY96" fmla="*/ 2042160 h 3017520"/>
              <a:gd name="connsiteX97" fmla="*/ 99060 w 1607820"/>
              <a:gd name="connsiteY97" fmla="*/ 1996440 h 3017520"/>
              <a:gd name="connsiteX98" fmla="*/ 114300 w 1607820"/>
              <a:gd name="connsiteY98" fmla="*/ 1973580 h 3017520"/>
              <a:gd name="connsiteX99" fmla="*/ 137160 w 1607820"/>
              <a:gd name="connsiteY99" fmla="*/ 1950720 h 3017520"/>
              <a:gd name="connsiteX100" fmla="*/ 167640 w 1607820"/>
              <a:gd name="connsiteY100" fmla="*/ 1905000 h 3017520"/>
              <a:gd name="connsiteX101" fmla="*/ 175260 w 1607820"/>
              <a:gd name="connsiteY101" fmla="*/ 1874520 h 3017520"/>
              <a:gd name="connsiteX102" fmla="*/ 182880 w 1607820"/>
              <a:gd name="connsiteY102" fmla="*/ 1851660 h 3017520"/>
              <a:gd name="connsiteX103" fmla="*/ 190500 w 1607820"/>
              <a:gd name="connsiteY103" fmla="*/ 1813560 h 3017520"/>
              <a:gd name="connsiteX104" fmla="*/ 198120 w 1607820"/>
              <a:gd name="connsiteY104" fmla="*/ 1722120 h 3017520"/>
              <a:gd name="connsiteX105" fmla="*/ 213360 w 1607820"/>
              <a:gd name="connsiteY105" fmla="*/ 1668780 h 3017520"/>
              <a:gd name="connsiteX106" fmla="*/ 220980 w 1607820"/>
              <a:gd name="connsiteY106" fmla="*/ 1623060 h 3017520"/>
              <a:gd name="connsiteX107" fmla="*/ 213360 w 1607820"/>
              <a:gd name="connsiteY107" fmla="*/ 1417320 h 3017520"/>
              <a:gd name="connsiteX108" fmla="*/ 205740 w 1607820"/>
              <a:gd name="connsiteY108" fmla="*/ 1379220 h 3017520"/>
              <a:gd name="connsiteX109" fmla="*/ 160020 w 1607820"/>
              <a:gd name="connsiteY109" fmla="*/ 1303020 h 3017520"/>
              <a:gd name="connsiteX110" fmla="*/ 121920 w 1607820"/>
              <a:gd name="connsiteY110" fmla="*/ 1249680 h 3017520"/>
              <a:gd name="connsiteX111" fmla="*/ 114300 w 1607820"/>
              <a:gd name="connsiteY111" fmla="*/ 1226820 h 3017520"/>
              <a:gd name="connsiteX112" fmla="*/ 83820 w 1607820"/>
              <a:gd name="connsiteY112" fmla="*/ 1181100 h 3017520"/>
              <a:gd name="connsiteX113" fmla="*/ 68580 w 1607820"/>
              <a:gd name="connsiteY113" fmla="*/ 1135380 h 3017520"/>
              <a:gd name="connsiteX114" fmla="*/ 53340 w 1607820"/>
              <a:gd name="connsiteY114" fmla="*/ 1112520 h 3017520"/>
              <a:gd name="connsiteX115" fmla="*/ 45720 w 1607820"/>
              <a:gd name="connsiteY115" fmla="*/ 1089660 h 3017520"/>
              <a:gd name="connsiteX116" fmla="*/ 30480 w 1607820"/>
              <a:gd name="connsiteY116" fmla="*/ 1066800 h 3017520"/>
              <a:gd name="connsiteX117" fmla="*/ 15240 w 1607820"/>
              <a:gd name="connsiteY117" fmla="*/ 1021080 h 3017520"/>
              <a:gd name="connsiteX118" fmla="*/ 76200 w 1607820"/>
              <a:gd name="connsiteY118" fmla="*/ 967740 h 3017520"/>
              <a:gd name="connsiteX119" fmla="*/ 99060 w 1607820"/>
              <a:gd name="connsiteY119" fmla="*/ 952500 h 3017520"/>
              <a:gd name="connsiteX120" fmla="*/ 121920 w 1607820"/>
              <a:gd name="connsiteY120" fmla="*/ 937260 h 3017520"/>
              <a:gd name="connsiteX121" fmla="*/ 182880 w 1607820"/>
              <a:gd name="connsiteY121" fmla="*/ 845820 h 3017520"/>
              <a:gd name="connsiteX122" fmla="*/ 198120 w 1607820"/>
              <a:gd name="connsiteY122" fmla="*/ 822960 h 3017520"/>
              <a:gd name="connsiteX123" fmla="*/ 243840 w 1607820"/>
              <a:gd name="connsiteY123" fmla="*/ 784860 h 3017520"/>
              <a:gd name="connsiteX124" fmla="*/ 289560 w 1607820"/>
              <a:gd name="connsiteY124" fmla="*/ 746760 h 3017520"/>
              <a:gd name="connsiteX125" fmla="*/ 320040 w 1607820"/>
              <a:gd name="connsiteY125" fmla="*/ 723900 h 3017520"/>
              <a:gd name="connsiteX126" fmla="*/ 342900 w 1607820"/>
              <a:gd name="connsiteY126" fmla="*/ 708660 h 3017520"/>
              <a:gd name="connsiteX127" fmla="*/ 388620 w 1607820"/>
              <a:gd name="connsiteY127" fmla="*/ 662940 h 3017520"/>
              <a:gd name="connsiteX128" fmla="*/ 441960 w 1607820"/>
              <a:gd name="connsiteY128" fmla="*/ 617220 h 3017520"/>
              <a:gd name="connsiteX129" fmla="*/ 449580 w 1607820"/>
              <a:gd name="connsiteY129" fmla="*/ 594360 h 3017520"/>
              <a:gd name="connsiteX130" fmla="*/ 495300 w 1607820"/>
              <a:gd name="connsiteY130" fmla="*/ 525780 h 3017520"/>
              <a:gd name="connsiteX131" fmla="*/ 510540 w 1607820"/>
              <a:gd name="connsiteY131" fmla="*/ 502920 h 3017520"/>
              <a:gd name="connsiteX132" fmla="*/ 525780 w 1607820"/>
              <a:gd name="connsiteY132" fmla="*/ 480060 h 3017520"/>
              <a:gd name="connsiteX133" fmla="*/ 548640 w 1607820"/>
              <a:gd name="connsiteY133" fmla="*/ 457200 h 3017520"/>
              <a:gd name="connsiteX134" fmla="*/ 579120 w 1607820"/>
              <a:gd name="connsiteY134" fmla="*/ 411480 h 3017520"/>
              <a:gd name="connsiteX135" fmla="*/ 609600 w 1607820"/>
              <a:gd name="connsiteY135" fmla="*/ 365760 h 3017520"/>
              <a:gd name="connsiteX136" fmla="*/ 624840 w 1607820"/>
              <a:gd name="connsiteY136" fmla="*/ 342900 h 3017520"/>
              <a:gd name="connsiteX137" fmla="*/ 662940 w 1607820"/>
              <a:gd name="connsiteY137" fmla="*/ 297180 h 3017520"/>
              <a:gd name="connsiteX138" fmla="*/ 685800 w 1607820"/>
              <a:gd name="connsiteY138" fmla="*/ 274320 h 3017520"/>
              <a:gd name="connsiteX139" fmla="*/ 708660 w 1607820"/>
              <a:gd name="connsiteY139" fmla="*/ 243840 h 3017520"/>
              <a:gd name="connsiteX140" fmla="*/ 731520 w 1607820"/>
              <a:gd name="connsiteY140" fmla="*/ 228600 h 3017520"/>
              <a:gd name="connsiteX141" fmla="*/ 769620 w 1607820"/>
              <a:gd name="connsiteY141" fmla="*/ 175260 h 3017520"/>
              <a:gd name="connsiteX142" fmla="*/ 792480 w 1607820"/>
              <a:gd name="connsiteY142" fmla="*/ 152400 h 3017520"/>
              <a:gd name="connsiteX143" fmla="*/ 807720 w 1607820"/>
              <a:gd name="connsiteY143" fmla="*/ 129540 h 3017520"/>
              <a:gd name="connsiteX144" fmla="*/ 830580 w 1607820"/>
              <a:gd name="connsiteY144" fmla="*/ 121920 h 3017520"/>
              <a:gd name="connsiteX145" fmla="*/ 906780 w 1607820"/>
              <a:gd name="connsiteY145" fmla="*/ 68580 h 3017520"/>
              <a:gd name="connsiteX146" fmla="*/ 929640 w 1607820"/>
              <a:gd name="connsiteY146" fmla="*/ 53340 h 3017520"/>
              <a:gd name="connsiteX147" fmla="*/ 960120 w 1607820"/>
              <a:gd name="connsiteY147" fmla="*/ 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607820" h="3017520">
                <a:moveTo>
                  <a:pt x="960120" y="0"/>
                </a:moveTo>
                <a:lnTo>
                  <a:pt x="960120" y="0"/>
                </a:lnTo>
                <a:cubicBezTo>
                  <a:pt x="972820" y="20320"/>
                  <a:pt x="984126" y="41581"/>
                  <a:pt x="998220" y="60960"/>
                </a:cubicBezTo>
                <a:cubicBezTo>
                  <a:pt x="1004558" y="69675"/>
                  <a:pt x="1014464" y="75314"/>
                  <a:pt x="1021080" y="83820"/>
                </a:cubicBezTo>
                <a:cubicBezTo>
                  <a:pt x="1032325" y="98278"/>
                  <a:pt x="1041400" y="114300"/>
                  <a:pt x="1051560" y="129540"/>
                </a:cubicBezTo>
                <a:lnTo>
                  <a:pt x="1082040" y="175260"/>
                </a:lnTo>
                <a:cubicBezTo>
                  <a:pt x="1087120" y="182880"/>
                  <a:pt x="1089660" y="193040"/>
                  <a:pt x="1097280" y="198120"/>
                </a:cubicBezTo>
                <a:lnTo>
                  <a:pt x="1120140" y="213360"/>
                </a:lnTo>
                <a:cubicBezTo>
                  <a:pt x="1133531" y="253534"/>
                  <a:pt x="1118909" y="221027"/>
                  <a:pt x="1150620" y="259080"/>
                </a:cubicBezTo>
                <a:cubicBezTo>
                  <a:pt x="1203664" y="322733"/>
                  <a:pt x="1121934" y="238014"/>
                  <a:pt x="1188720" y="304800"/>
                </a:cubicBezTo>
                <a:lnTo>
                  <a:pt x="1203960" y="350520"/>
                </a:lnTo>
                <a:cubicBezTo>
                  <a:pt x="1206500" y="358140"/>
                  <a:pt x="1207125" y="366697"/>
                  <a:pt x="1211580" y="373380"/>
                </a:cubicBezTo>
                <a:lnTo>
                  <a:pt x="1257300" y="441960"/>
                </a:lnTo>
                <a:lnTo>
                  <a:pt x="1287780" y="487680"/>
                </a:lnTo>
                <a:cubicBezTo>
                  <a:pt x="1292860" y="495300"/>
                  <a:pt x="1295400" y="505460"/>
                  <a:pt x="1303020" y="510540"/>
                </a:cubicBezTo>
                <a:lnTo>
                  <a:pt x="1325880" y="525780"/>
                </a:lnTo>
                <a:cubicBezTo>
                  <a:pt x="1347121" y="557641"/>
                  <a:pt x="1352361" y="571978"/>
                  <a:pt x="1379220" y="594360"/>
                </a:cubicBezTo>
                <a:cubicBezTo>
                  <a:pt x="1386255" y="600223"/>
                  <a:pt x="1394460" y="604520"/>
                  <a:pt x="1402080" y="609600"/>
                </a:cubicBezTo>
                <a:cubicBezTo>
                  <a:pt x="1404620" y="617220"/>
                  <a:pt x="1405799" y="625439"/>
                  <a:pt x="1409700" y="632460"/>
                </a:cubicBezTo>
                <a:cubicBezTo>
                  <a:pt x="1418595" y="648471"/>
                  <a:pt x="1434388" y="660804"/>
                  <a:pt x="1440180" y="678180"/>
                </a:cubicBezTo>
                <a:cubicBezTo>
                  <a:pt x="1445260" y="693420"/>
                  <a:pt x="1446509" y="710534"/>
                  <a:pt x="1455420" y="723900"/>
                </a:cubicBezTo>
                <a:cubicBezTo>
                  <a:pt x="1460500" y="731520"/>
                  <a:pt x="1466941" y="738391"/>
                  <a:pt x="1470660" y="746760"/>
                </a:cubicBezTo>
                <a:cubicBezTo>
                  <a:pt x="1477184" y="761440"/>
                  <a:pt x="1476989" y="779114"/>
                  <a:pt x="1485900" y="792480"/>
                </a:cubicBezTo>
                <a:cubicBezTo>
                  <a:pt x="1529576" y="857994"/>
                  <a:pt x="1477212" y="775104"/>
                  <a:pt x="1508760" y="838200"/>
                </a:cubicBezTo>
                <a:cubicBezTo>
                  <a:pt x="1512856" y="846391"/>
                  <a:pt x="1520281" y="852691"/>
                  <a:pt x="1524000" y="861060"/>
                </a:cubicBezTo>
                <a:cubicBezTo>
                  <a:pt x="1530524" y="875740"/>
                  <a:pt x="1534160" y="891540"/>
                  <a:pt x="1539240" y="906780"/>
                </a:cubicBezTo>
                <a:lnTo>
                  <a:pt x="1554480" y="952500"/>
                </a:lnTo>
                <a:lnTo>
                  <a:pt x="1569720" y="998220"/>
                </a:lnTo>
                <a:cubicBezTo>
                  <a:pt x="1572260" y="1005840"/>
                  <a:pt x="1576020" y="1013157"/>
                  <a:pt x="1577340" y="1021080"/>
                </a:cubicBezTo>
                <a:cubicBezTo>
                  <a:pt x="1579880" y="1036320"/>
                  <a:pt x="1581213" y="1051811"/>
                  <a:pt x="1584960" y="1066800"/>
                </a:cubicBezTo>
                <a:cubicBezTo>
                  <a:pt x="1615149" y="1187555"/>
                  <a:pt x="1587881" y="1038605"/>
                  <a:pt x="1607820" y="1158240"/>
                </a:cubicBezTo>
                <a:cubicBezTo>
                  <a:pt x="1605280" y="1209040"/>
                  <a:pt x="1602317" y="1259821"/>
                  <a:pt x="1600200" y="1310640"/>
                </a:cubicBezTo>
                <a:cubicBezTo>
                  <a:pt x="1593434" y="1473032"/>
                  <a:pt x="1599028" y="1480620"/>
                  <a:pt x="1584960" y="1600200"/>
                </a:cubicBezTo>
                <a:cubicBezTo>
                  <a:pt x="1582861" y="1618037"/>
                  <a:pt x="1580553" y="1635869"/>
                  <a:pt x="1577340" y="1653540"/>
                </a:cubicBezTo>
                <a:cubicBezTo>
                  <a:pt x="1575467" y="1663844"/>
                  <a:pt x="1571774" y="1673751"/>
                  <a:pt x="1569720" y="1684020"/>
                </a:cubicBezTo>
                <a:cubicBezTo>
                  <a:pt x="1566690" y="1699170"/>
                  <a:pt x="1565847" y="1714751"/>
                  <a:pt x="1562100" y="1729740"/>
                </a:cubicBezTo>
                <a:cubicBezTo>
                  <a:pt x="1558204" y="1745325"/>
                  <a:pt x="1550756" y="1759875"/>
                  <a:pt x="1546860" y="1775460"/>
                </a:cubicBezTo>
                <a:cubicBezTo>
                  <a:pt x="1544320" y="1785620"/>
                  <a:pt x="1542117" y="1795870"/>
                  <a:pt x="1539240" y="1805940"/>
                </a:cubicBezTo>
                <a:cubicBezTo>
                  <a:pt x="1537033" y="1813663"/>
                  <a:pt x="1533195" y="1820924"/>
                  <a:pt x="1531620" y="1828800"/>
                </a:cubicBezTo>
                <a:cubicBezTo>
                  <a:pt x="1525560" y="1859100"/>
                  <a:pt x="1516380" y="1920240"/>
                  <a:pt x="1516380" y="1920240"/>
                </a:cubicBezTo>
                <a:cubicBezTo>
                  <a:pt x="1514887" y="1948598"/>
                  <a:pt x="1512966" y="2067112"/>
                  <a:pt x="1501140" y="2118360"/>
                </a:cubicBezTo>
                <a:cubicBezTo>
                  <a:pt x="1497528" y="2134013"/>
                  <a:pt x="1489796" y="2148495"/>
                  <a:pt x="1485900" y="2164080"/>
                </a:cubicBezTo>
                <a:cubicBezTo>
                  <a:pt x="1483360" y="2174240"/>
                  <a:pt x="1481289" y="2184529"/>
                  <a:pt x="1478280" y="2194560"/>
                </a:cubicBezTo>
                <a:cubicBezTo>
                  <a:pt x="1473664" y="2209947"/>
                  <a:pt x="1466936" y="2224695"/>
                  <a:pt x="1463040" y="2240280"/>
                </a:cubicBezTo>
                <a:cubicBezTo>
                  <a:pt x="1460500" y="2250440"/>
                  <a:pt x="1458429" y="2260729"/>
                  <a:pt x="1455420" y="2270760"/>
                </a:cubicBezTo>
                <a:cubicBezTo>
                  <a:pt x="1450804" y="2286147"/>
                  <a:pt x="1444076" y="2300895"/>
                  <a:pt x="1440180" y="2316480"/>
                </a:cubicBezTo>
                <a:cubicBezTo>
                  <a:pt x="1416359" y="2411765"/>
                  <a:pt x="1446804" y="2293298"/>
                  <a:pt x="1424940" y="2369820"/>
                </a:cubicBezTo>
                <a:cubicBezTo>
                  <a:pt x="1421685" y="2381213"/>
                  <a:pt x="1415790" y="2410980"/>
                  <a:pt x="1409700" y="2423160"/>
                </a:cubicBezTo>
                <a:cubicBezTo>
                  <a:pt x="1405604" y="2431351"/>
                  <a:pt x="1398179" y="2437651"/>
                  <a:pt x="1394460" y="2446020"/>
                </a:cubicBezTo>
                <a:cubicBezTo>
                  <a:pt x="1387936" y="2460700"/>
                  <a:pt x="1388131" y="2478374"/>
                  <a:pt x="1379220" y="2491740"/>
                </a:cubicBezTo>
                <a:lnTo>
                  <a:pt x="1348740" y="2537460"/>
                </a:lnTo>
                <a:cubicBezTo>
                  <a:pt x="1343660" y="2545080"/>
                  <a:pt x="1336396" y="2551632"/>
                  <a:pt x="1333500" y="2560320"/>
                </a:cubicBezTo>
                <a:cubicBezTo>
                  <a:pt x="1314347" y="2617779"/>
                  <a:pt x="1340183" y="2546954"/>
                  <a:pt x="1310640" y="2606040"/>
                </a:cubicBezTo>
                <a:cubicBezTo>
                  <a:pt x="1307048" y="2613224"/>
                  <a:pt x="1306612" y="2621716"/>
                  <a:pt x="1303020" y="2628900"/>
                </a:cubicBezTo>
                <a:cubicBezTo>
                  <a:pt x="1298924" y="2637091"/>
                  <a:pt x="1291876" y="2643569"/>
                  <a:pt x="1287780" y="2651760"/>
                </a:cubicBezTo>
                <a:cubicBezTo>
                  <a:pt x="1284188" y="2658944"/>
                  <a:pt x="1284615" y="2667937"/>
                  <a:pt x="1280160" y="2674620"/>
                </a:cubicBezTo>
                <a:cubicBezTo>
                  <a:pt x="1274182" y="2683586"/>
                  <a:pt x="1264920" y="2689860"/>
                  <a:pt x="1257300" y="2697480"/>
                </a:cubicBezTo>
                <a:cubicBezTo>
                  <a:pt x="1238147" y="2754939"/>
                  <a:pt x="1263983" y="2684114"/>
                  <a:pt x="1234440" y="2743200"/>
                </a:cubicBezTo>
                <a:cubicBezTo>
                  <a:pt x="1230848" y="2750384"/>
                  <a:pt x="1230412" y="2758876"/>
                  <a:pt x="1226820" y="2766060"/>
                </a:cubicBezTo>
                <a:cubicBezTo>
                  <a:pt x="1222724" y="2774251"/>
                  <a:pt x="1215676" y="2780729"/>
                  <a:pt x="1211580" y="2788920"/>
                </a:cubicBezTo>
                <a:cubicBezTo>
                  <a:pt x="1207988" y="2796104"/>
                  <a:pt x="1207861" y="2804759"/>
                  <a:pt x="1203960" y="2811780"/>
                </a:cubicBezTo>
                <a:cubicBezTo>
                  <a:pt x="1195065" y="2827791"/>
                  <a:pt x="1183640" y="2842260"/>
                  <a:pt x="1173480" y="2857500"/>
                </a:cubicBezTo>
                <a:lnTo>
                  <a:pt x="1158240" y="2880360"/>
                </a:lnTo>
                <a:cubicBezTo>
                  <a:pt x="1153160" y="2887980"/>
                  <a:pt x="1149476" y="2896744"/>
                  <a:pt x="1143000" y="2903220"/>
                </a:cubicBezTo>
                <a:cubicBezTo>
                  <a:pt x="1076214" y="2970006"/>
                  <a:pt x="1160933" y="2888276"/>
                  <a:pt x="1097280" y="2941320"/>
                </a:cubicBezTo>
                <a:cubicBezTo>
                  <a:pt x="1089001" y="2948219"/>
                  <a:pt x="1083386" y="2958202"/>
                  <a:pt x="1074420" y="2964180"/>
                </a:cubicBezTo>
                <a:cubicBezTo>
                  <a:pt x="1067737" y="2968635"/>
                  <a:pt x="1058581" y="2967899"/>
                  <a:pt x="1051560" y="2971800"/>
                </a:cubicBezTo>
                <a:cubicBezTo>
                  <a:pt x="1035549" y="2980695"/>
                  <a:pt x="1023216" y="2996488"/>
                  <a:pt x="1005840" y="3002280"/>
                </a:cubicBezTo>
                <a:lnTo>
                  <a:pt x="960120" y="3017520"/>
                </a:lnTo>
                <a:cubicBezTo>
                  <a:pt x="949998" y="2997276"/>
                  <a:pt x="935415" y="2966163"/>
                  <a:pt x="922020" y="2948940"/>
                </a:cubicBezTo>
                <a:cubicBezTo>
                  <a:pt x="903979" y="2925744"/>
                  <a:pt x="871129" y="2900634"/>
                  <a:pt x="845820" y="2887980"/>
                </a:cubicBezTo>
                <a:cubicBezTo>
                  <a:pt x="835660" y="2882900"/>
                  <a:pt x="825080" y="2878584"/>
                  <a:pt x="815340" y="2872740"/>
                </a:cubicBezTo>
                <a:cubicBezTo>
                  <a:pt x="799634" y="2863316"/>
                  <a:pt x="785631" y="2851155"/>
                  <a:pt x="769620" y="2842260"/>
                </a:cubicBezTo>
                <a:cubicBezTo>
                  <a:pt x="762599" y="2838359"/>
                  <a:pt x="753781" y="2838541"/>
                  <a:pt x="746760" y="2834640"/>
                </a:cubicBezTo>
                <a:cubicBezTo>
                  <a:pt x="668155" y="2790971"/>
                  <a:pt x="729906" y="2813782"/>
                  <a:pt x="678180" y="2796540"/>
                </a:cubicBezTo>
                <a:cubicBezTo>
                  <a:pt x="588278" y="2706638"/>
                  <a:pt x="732368" y="2848573"/>
                  <a:pt x="624840" y="2750820"/>
                </a:cubicBezTo>
                <a:cubicBezTo>
                  <a:pt x="606234" y="2733906"/>
                  <a:pt x="592422" y="2711428"/>
                  <a:pt x="571500" y="2697480"/>
                </a:cubicBezTo>
                <a:cubicBezTo>
                  <a:pt x="563880" y="2692400"/>
                  <a:pt x="555675" y="2688103"/>
                  <a:pt x="548640" y="2682240"/>
                </a:cubicBezTo>
                <a:cubicBezTo>
                  <a:pt x="482177" y="2626854"/>
                  <a:pt x="575204" y="2693595"/>
                  <a:pt x="495300" y="2636520"/>
                </a:cubicBezTo>
                <a:cubicBezTo>
                  <a:pt x="487848" y="2631197"/>
                  <a:pt x="479766" y="2626775"/>
                  <a:pt x="472440" y="2621280"/>
                </a:cubicBezTo>
                <a:cubicBezTo>
                  <a:pt x="449272" y="2603904"/>
                  <a:pt x="426815" y="2585598"/>
                  <a:pt x="403860" y="2567940"/>
                </a:cubicBezTo>
                <a:cubicBezTo>
                  <a:pt x="393794" y="2560197"/>
                  <a:pt x="380425" y="2555647"/>
                  <a:pt x="373380" y="2545080"/>
                </a:cubicBezTo>
                <a:cubicBezTo>
                  <a:pt x="346185" y="2504287"/>
                  <a:pt x="364616" y="2528696"/>
                  <a:pt x="312420" y="2476500"/>
                </a:cubicBezTo>
                <a:cubicBezTo>
                  <a:pt x="304800" y="2468880"/>
                  <a:pt x="296026" y="2462261"/>
                  <a:pt x="289560" y="2453640"/>
                </a:cubicBezTo>
                <a:cubicBezTo>
                  <a:pt x="253768" y="2405918"/>
                  <a:pt x="275680" y="2432140"/>
                  <a:pt x="220980" y="2377440"/>
                </a:cubicBezTo>
                <a:lnTo>
                  <a:pt x="198120" y="2354580"/>
                </a:lnTo>
                <a:cubicBezTo>
                  <a:pt x="190500" y="2346960"/>
                  <a:pt x="184226" y="2337698"/>
                  <a:pt x="175260" y="2331720"/>
                </a:cubicBezTo>
                <a:cubicBezTo>
                  <a:pt x="167640" y="2326640"/>
                  <a:pt x="159435" y="2322343"/>
                  <a:pt x="152400" y="2316480"/>
                </a:cubicBezTo>
                <a:cubicBezTo>
                  <a:pt x="93728" y="2267587"/>
                  <a:pt x="163437" y="2316218"/>
                  <a:pt x="106680" y="2278380"/>
                </a:cubicBezTo>
                <a:cubicBezTo>
                  <a:pt x="52222" y="2196692"/>
                  <a:pt x="137030" y="2320667"/>
                  <a:pt x="68580" y="2232660"/>
                </a:cubicBezTo>
                <a:cubicBezTo>
                  <a:pt x="57335" y="2218202"/>
                  <a:pt x="48260" y="2202180"/>
                  <a:pt x="38100" y="2186940"/>
                </a:cubicBezTo>
                <a:cubicBezTo>
                  <a:pt x="33645" y="2180257"/>
                  <a:pt x="34935" y="2170763"/>
                  <a:pt x="30480" y="2164080"/>
                </a:cubicBezTo>
                <a:cubicBezTo>
                  <a:pt x="24502" y="2155114"/>
                  <a:pt x="15240" y="2148840"/>
                  <a:pt x="7620" y="2141220"/>
                </a:cubicBezTo>
                <a:cubicBezTo>
                  <a:pt x="5080" y="2133600"/>
                  <a:pt x="0" y="2126392"/>
                  <a:pt x="0" y="2118360"/>
                </a:cubicBezTo>
                <a:cubicBezTo>
                  <a:pt x="0" y="2107317"/>
                  <a:pt x="15155" y="2078804"/>
                  <a:pt x="22860" y="2072640"/>
                </a:cubicBezTo>
                <a:cubicBezTo>
                  <a:pt x="29132" y="2067622"/>
                  <a:pt x="38100" y="2067560"/>
                  <a:pt x="45720" y="2065020"/>
                </a:cubicBezTo>
                <a:cubicBezTo>
                  <a:pt x="53340" y="2057400"/>
                  <a:pt x="61964" y="2050666"/>
                  <a:pt x="68580" y="2042160"/>
                </a:cubicBezTo>
                <a:cubicBezTo>
                  <a:pt x="79825" y="2027702"/>
                  <a:pt x="88900" y="2011680"/>
                  <a:pt x="99060" y="1996440"/>
                </a:cubicBezTo>
                <a:cubicBezTo>
                  <a:pt x="104140" y="1988820"/>
                  <a:pt x="107824" y="1980056"/>
                  <a:pt x="114300" y="1973580"/>
                </a:cubicBezTo>
                <a:cubicBezTo>
                  <a:pt x="121920" y="1965960"/>
                  <a:pt x="130544" y="1959226"/>
                  <a:pt x="137160" y="1950720"/>
                </a:cubicBezTo>
                <a:cubicBezTo>
                  <a:pt x="148405" y="1936262"/>
                  <a:pt x="167640" y="1905000"/>
                  <a:pt x="167640" y="1905000"/>
                </a:cubicBezTo>
                <a:cubicBezTo>
                  <a:pt x="170180" y="1894840"/>
                  <a:pt x="172383" y="1884590"/>
                  <a:pt x="175260" y="1874520"/>
                </a:cubicBezTo>
                <a:cubicBezTo>
                  <a:pt x="177467" y="1866797"/>
                  <a:pt x="180932" y="1859452"/>
                  <a:pt x="182880" y="1851660"/>
                </a:cubicBezTo>
                <a:cubicBezTo>
                  <a:pt x="186021" y="1839095"/>
                  <a:pt x="187960" y="1826260"/>
                  <a:pt x="190500" y="1813560"/>
                </a:cubicBezTo>
                <a:cubicBezTo>
                  <a:pt x="193040" y="1783080"/>
                  <a:pt x="194326" y="1752469"/>
                  <a:pt x="198120" y="1722120"/>
                </a:cubicBezTo>
                <a:cubicBezTo>
                  <a:pt x="202862" y="1684187"/>
                  <a:pt x="206130" y="1701315"/>
                  <a:pt x="213360" y="1668780"/>
                </a:cubicBezTo>
                <a:cubicBezTo>
                  <a:pt x="216712" y="1653698"/>
                  <a:pt x="218440" y="1638300"/>
                  <a:pt x="220980" y="1623060"/>
                </a:cubicBezTo>
                <a:cubicBezTo>
                  <a:pt x="218440" y="1554480"/>
                  <a:pt x="217641" y="1485813"/>
                  <a:pt x="213360" y="1417320"/>
                </a:cubicBezTo>
                <a:cubicBezTo>
                  <a:pt x="212552" y="1404394"/>
                  <a:pt x="209836" y="1391507"/>
                  <a:pt x="205740" y="1379220"/>
                </a:cubicBezTo>
                <a:cubicBezTo>
                  <a:pt x="194335" y="1345004"/>
                  <a:pt x="177410" y="1337799"/>
                  <a:pt x="160020" y="1303020"/>
                </a:cubicBezTo>
                <a:cubicBezTo>
                  <a:pt x="139961" y="1262901"/>
                  <a:pt x="152812" y="1280572"/>
                  <a:pt x="121920" y="1249680"/>
                </a:cubicBezTo>
                <a:cubicBezTo>
                  <a:pt x="119380" y="1242060"/>
                  <a:pt x="118201" y="1233841"/>
                  <a:pt x="114300" y="1226820"/>
                </a:cubicBezTo>
                <a:cubicBezTo>
                  <a:pt x="105405" y="1210809"/>
                  <a:pt x="89612" y="1198476"/>
                  <a:pt x="83820" y="1181100"/>
                </a:cubicBezTo>
                <a:cubicBezTo>
                  <a:pt x="78740" y="1165860"/>
                  <a:pt x="77491" y="1148746"/>
                  <a:pt x="68580" y="1135380"/>
                </a:cubicBezTo>
                <a:cubicBezTo>
                  <a:pt x="63500" y="1127760"/>
                  <a:pt x="57436" y="1120711"/>
                  <a:pt x="53340" y="1112520"/>
                </a:cubicBezTo>
                <a:cubicBezTo>
                  <a:pt x="49748" y="1105336"/>
                  <a:pt x="49312" y="1096844"/>
                  <a:pt x="45720" y="1089660"/>
                </a:cubicBezTo>
                <a:cubicBezTo>
                  <a:pt x="41624" y="1081469"/>
                  <a:pt x="34199" y="1075169"/>
                  <a:pt x="30480" y="1066800"/>
                </a:cubicBezTo>
                <a:cubicBezTo>
                  <a:pt x="23956" y="1052120"/>
                  <a:pt x="15240" y="1021080"/>
                  <a:pt x="15240" y="1021080"/>
                </a:cubicBezTo>
                <a:cubicBezTo>
                  <a:pt x="40640" y="982980"/>
                  <a:pt x="22860" y="1003300"/>
                  <a:pt x="76200" y="967740"/>
                </a:cubicBezTo>
                <a:lnTo>
                  <a:pt x="99060" y="952500"/>
                </a:lnTo>
                <a:lnTo>
                  <a:pt x="121920" y="937260"/>
                </a:lnTo>
                <a:lnTo>
                  <a:pt x="182880" y="845820"/>
                </a:lnTo>
                <a:cubicBezTo>
                  <a:pt x="187960" y="838200"/>
                  <a:pt x="190500" y="828040"/>
                  <a:pt x="198120" y="822960"/>
                </a:cubicBezTo>
                <a:cubicBezTo>
                  <a:pt x="242412" y="793432"/>
                  <a:pt x="199836" y="823974"/>
                  <a:pt x="243840" y="784860"/>
                </a:cubicBezTo>
                <a:cubicBezTo>
                  <a:pt x="258667" y="771680"/>
                  <a:pt x="274069" y="759153"/>
                  <a:pt x="289560" y="746760"/>
                </a:cubicBezTo>
                <a:cubicBezTo>
                  <a:pt x="299477" y="738826"/>
                  <a:pt x="309706" y="731282"/>
                  <a:pt x="320040" y="723900"/>
                </a:cubicBezTo>
                <a:cubicBezTo>
                  <a:pt x="327492" y="718577"/>
                  <a:pt x="336055" y="714744"/>
                  <a:pt x="342900" y="708660"/>
                </a:cubicBezTo>
                <a:cubicBezTo>
                  <a:pt x="359009" y="694341"/>
                  <a:pt x="371378" y="675872"/>
                  <a:pt x="388620" y="662940"/>
                </a:cubicBezTo>
                <a:cubicBezTo>
                  <a:pt x="427721" y="633614"/>
                  <a:pt x="410120" y="649060"/>
                  <a:pt x="441960" y="617220"/>
                </a:cubicBezTo>
                <a:cubicBezTo>
                  <a:pt x="444500" y="609600"/>
                  <a:pt x="445679" y="601381"/>
                  <a:pt x="449580" y="594360"/>
                </a:cubicBezTo>
                <a:lnTo>
                  <a:pt x="495300" y="525780"/>
                </a:lnTo>
                <a:lnTo>
                  <a:pt x="510540" y="502920"/>
                </a:lnTo>
                <a:cubicBezTo>
                  <a:pt x="515620" y="495300"/>
                  <a:pt x="519304" y="486536"/>
                  <a:pt x="525780" y="480060"/>
                </a:cubicBezTo>
                <a:cubicBezTo>
                  <a:pt x="533400" y="472440"/>
                  <a:pt x="542024" y="465706"/>
                  <a:pt x="548640" y="457200"/>
                </a:cubicBezTo>
                <a:cubicBezTo>
                  <a:pt x="559885" y="442742"/>
                  <a:pt x="568960" y="426720"/>
                  <a:pt x="579120" y="411480"/>
                </a:cubicBezTo>
                <a:lnTo>
                  <a:pt x="609600" y="365760"/>
                </a:lnTo>
                <a:cubicBezTo>
                  <a:pt x="614680" y="358140"/>
                  <a:pt x="618364" y="349376"/>
                  <a:pt x="624840" y="342900"/>
                </a:cubicBezTo>
                <a:cubicBezTo>
                  <a:pt x="691626" y="276114"/>
                  <a:pt x="609896" y="360833"/>
                  <a:pt x="662940" y="297180"/>
                </a:cubicBezTo>
                <a:cubicBezTo>
                  <a:pt x="669839" y="288901"/>
                  <a:pt x="678787" y="282502"/>
                  <a:pt x="685800" y="274320"/>
                </a:cubicBezTo>
                <a:cubicBezTo>
                  <a:pt x="694065" y="264677"/>
                  <a:pt x="699680" y="252820"/>
                  <a:pt x="708660" y="243840"/>
                </a:cubicBezTo>
                <a:cubicBezTo>
                  <a:pt x="715136" y="237364"/>
                  <a:pt x="725044" y="235076"/>
                  <a:pt x="731520" y="228600"/>
                </a:cubicBezTo>
                <a:cubicBezTo>
                  <a:pt x="758972" y="201148"/>
                  <a:pt x="747987" y="201220"/>
                  <a:pt x="769620" y="175260"/>
                </a:cubicBezTo>
                <a:cubicBezTo>
                  <a:pt x="776519" y="166981"/>
                  <a:pt x="785581" y="160679"/>
                  <a:pt x="792480" y="152400"/>
                </a:cubicBezTo>
                <a:cubicBezTo>
                  <a:pt x="798343" y="145365"/>
                  <a:pt x="800569" y="135261"/>
                  <a:pt x="807720" y="129540"/>
                </a:cubicBezTo>
                <a:cubicBezTo>
                  <a:pt x="813992" y="124522"/>
                  <a:pt x="822960" y="124460"/>
                  <a:pt x="830580" y="121920"/>
                </a:cubicBezTo>
                <a:cubicBezTo>
                  <a:pt x="875713" y="88070"/>
                  <a:pt x="850493" y="106105"/>
                  <a:pt x="906780" y="68580"/>
                </a:cubicBezTo>
                <a:cubicBezTo>
                  <a:pt x="914400" y="63500"/>
                  <a:pt x="920952" y="56236"/>
                  <a:pt x="929640" y="53340"/>
                </a:cubicBezTo>
                <a:cubicBezTo>
                  <a:pt x="978768" y="36964"/>
                  <a:pt x="955040" y="8890"/>
                  <a:pt x="960120" y="0"/>
                </a:cubicBezTo>
                <a:close/>
              </a:path>
            </a:pathLst>
          </a:cu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 name="Tekstfelt 39"/>
          <p:cNvSpPr txBox="1"/>
          <p:nvPr/>
        </p:nvSpPr>
        <p:spPr>
          <a:xfrm>
            <a:off x="10093408" y="-390106"/>
            <a:ext cx="2101088" cy="307777"/>
          </a:xfrm>
          <a:prstGeom prst="rect">
            <a:avLst/>
          </a:prstGeom>
          <a:solidFill>
            <a:srgbClr val="FF0000"/>
          </a:solidFill>
        </p:spPr>
        <p:txBody>
          <a:bodyPr wrap="none" rtlCol="0">
            <a:spAutoFit/>
          </a:bodyPr>
          <a:lstStyle/>
          <a:p>
            <a:r>
              <a:rPr lang="da-DK" sz="1400" dirty="0">
                <a:solidFill>
                  <a:schemeClr val="bg1"/>
                </a:solidFill>
              </a:rPr>
              <a:t>O</a:t>
            </a:r>
            <a:r>
              <a:rPr lang="da-DK" sz="1400" dirty="0" smtClean="0">
                <a:solidFill>
                  <a:schemeClr val="bg1"/>
                </a:solidFill>
              </a:rPr>
              <a:t>versigtshjulet – slet ikke!</a:t>
            </a:r>
            <a:endParaRPr lang="da-DK" sz="1400" dirty="0">
              <a:solidFill>
                <a:schemeClr val="bg1"/>
              </a:solidFill>
            </a:endParaRPr>
          </a:p>
        </p:txBody>
      </p:sp>
      <p:sp>
        <p:nvSpPr>
          <p:cNvPr id="4" name="Pladsholder til sidefod 3"/>
          <p:cNvSpPr>
            <a:spLocks noGrp="1"/>
          </p:cNvSpPr>
          <p:nvPr>
            <p:ph type="ftr" sz="quarter" idx="3"/>
          </p:nvPr>
        </p:nvSpPr>
        <p:spPr/>
        <p:txBody>
          <a:bodyPr/>
          <a:lstStyle/>
          <a:p>
            <a:r>
              <a:rPr lang="en-US" smtClean="0"/>
              <a:t>Dit navn her</a:t>
            </a:r>
            <a:endParaRPr lang="en-US" dirty="0"/>
          </a:p>
        </p:txBody>
      </p:sp>
      <p:sp>
        <p:nvSpPr>
          <p:cNvPr id="7" name="Pladsholder til slidenummer 6"/>
          <p:cNvSpPr>
            <a:spLocks noGrp="1"/>
          </p:cNvSpPr>
          <p:nvPr>
            <p:ph type="sldNum" sz="quarter" idx="12"/>
          </p:nvPr>
        </p:nvSpPr>
        <p:spPr/>
        <p:txBody>
          <a:bodyPr/>
          <a:lstStyle/>
          <a:p>
            <a:fld id="{430841EC-99BE-4340-888E-D714765BA307}" type="slidenum">
              <a:rPr lang="en-US" smtClean="0"/>
              <a:pPr/>
              <a:t>2</a:t>
            </a:fld>
            <a:endParaRPr lang="en-US" dirty="0"/>
          </a:p>
        </p:txBody>
      </p:sp>
      <p:sp>
        <p:nvSpPr>
          <p:cNvPr id="8" name="Rektangel 7"/>
          <p:cNvSpPr/>
          <p:nvPr/>
        </p:nvSpPr>
        <p:spPr>
          <a:xfrm>
            <a:off x="5356949" y="26697"/>
            <a:ext cx="1446622" cy="214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Afrundet rektangel 36">
            <a:hlinkClick r:id="rId15" action="ppaction://hlinksldjump"/>
          </p:cNvPr>
          <p:cNvSpPr/>
          <p:nvPr/>
        </p:nvSpPr>
        <p:spPr>
          <a:xfrm rot="1578613">
            <a:off x="4181654" y="5441529"/>
            <a:ext cx="1738606" cy="4342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000" dirty="0" smtClean="0"/>
              <a:t>Børnebørn</a:t>
            </a:r>
          </a:p>
          <a:p>
            <a:pPr algn="ctr"/>
            <a:endParaRPr lang="da-DK" sz="2000" dirty="0"/>
          </a:p>
        </p:txBody>
      </p:sp>
      <p:sp>
        <p:nvSpPr>
          <p:cNvPr id="44" name="Ellipse 43"/>
          <p:cNvSpPr/>
          <p:nvPr/>
        </p:nvSpPr>
        <p:spPr>
          <a:xfrm>
            <a:off x="3089467" y="272869"/>
            <a:ext cx="5960388" cy="5999144"/>
          </a:xfrm>
          <a:prstGeom prst="ellipse">
            <a:avLst/>
          </a:prstGeom>
          <a:noFill/>
          <a:ln w="104775" cap="rnd">
            <a:solidFill>
              <a:srgbClr val="344B7F"/>
            </a:solidFill>
          </a:ln>
          <a:effectLst>
            <a:softEdge rad="0"/>
          </a:effectLst>
          <a:scene3d>
            <a:camera prst="orthographicFront"/>
            <a:lightRig rig="threePt" dir="t"/>
          </a:scene3d>
          <a:sp3d extrusionH="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46" name="Afrundet rektangel 26">
            <a:hlinkClick r:id="" action="ppaction://hlinkshowjump?jump=endshow"/>
          </p:cNvPr>
          <p:cNvSpPr/>
          <p:nvPr/>
        </p:nvSpPr>
        <p:spPr>
          <a:xfrm>
            <a:off x="10765414" y="6008625"/>
            <a:ext cx="1015767" cy="300945"/>
          </a:xfrm>
          <a:prstGeom prst="roundRect">
            <a:avLst/>
          </a:prstGeom>
          <a:gradFill>
            <a:gsLst>
              <a:gs pos="100000">
                <a:schemeClr val="bg2"/>
              </a:gs>
              <a:gs pos="34000">
                <a:srgbClr val="F3F3F3"/>
              </a:gs>
              <a:gs pos="65000">
                <a:schemeClr val="bg1"/>
              </a:gs>
              <a:gs pos="0">
                <a:schemeClr val="tx2">
                  <a:lumMod val="20000"/>
                  <a:lumOff val="80000"/>
                </a:schemeClr>
              </a:gs>
            </a:gsLst>
          </a:gradFill>
          <a:ln>
            <a:solidFill>
              <a:schemeClr val="bg1">
                <a:lumMod val="50000"/>
              </a:schemeClr>
            </a:solidFill>
          </a:ln>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1800" dirty="0" smtClean="0">
                <a:solidFill>
                  <a:schemeClr val="tx1">
                    <a:lumMod val="95000"/>
                    <a:lumOff val="5000"/>
                  </a:schemeClr>
                </a:solidFill>
              </a:rPr>
              <a:t>Afslut</a:t>
            </a:r>
            <a:endParaRPr lang="da-DK" sz="1800" dirty="0">
              <a:solidFill>
                <a:schemeClr val="tx1">
                  <a:lumMod val="95000"/>
                  <a:lumOff val="5000"/>
                </a:schemeClr>
              </a:solidFill>
            </a:endParaRPr>
          </a:p>
        </p:txBody>
      </p:sp>
    </p:spTree>
    <p:extLst>
      <p:ext uri="{BB962C8B-B14F-4D97-AF65-F5344CB8AC3E}">
        <p14:creationId xmlns:p14="http://schemas.microsoft.com/office/powerpoint/2010/main" val="5353101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fontScale="90000"/>
          </a:bodyPr>
          <a:lstStyle/>
          <a:p>
            <a:endParaRPr lang="da-DK"/>
          </a:p>
        </p:txBody>
      </p:sp>
      <p:sp>
        <p:nvSpPr>
          <p:cNvPr id="3" name="Pladsholder til sidefod 2"/>
          <p:cNvSpPr>
            <a:spLocks noGrp="1"/>
          </p:cNvSpPr>
          <p:nvPr>
            <p:ph type="ftr" sz="quarter" idx="10"/>
          </p:nvPr>
        </p:nvSpPr>
        <p:spPr/>
        <p:txBody>
          <a:bodyPr/>
          <a:lstStyle/>
          <a:p>
            <a:r>
              <a:rPr lang="en-US" smtClean="0"/>
              <a:t>Dit navn her</a:t>
            </a:r>
            <a:endParaRPr lang="en-US" dirty="0"/>
          </a:p>
        </p:txBody>
      </p:sp>
      <p:sp>
        <p:nvSpPr>
          <p:cNvPr id="9" name="Pladsholder til indhold 8"/>
          <p:cNvSpPr>
            <a:spLocks noGrp="1"/>
          </p:cNvSpPr>
          <p:nvPr>
            <p:ph sz="quarter" idx="11"/>
          </p:nvPr>
        </p:nvSpPr>
        <p:spPr/>
        <p:txBody>
          <a:bodyPr/>
          <a:lstStyle/>
          <a:p>
            <a:endParaRPr lang="da-DK"/>
          </a:p>
        </p:txBody>
      </p:sp>
      <p:sp>
        <p:nvSpPr>
          <p:cNvPr id="10" name="Pladsholder til indhold 9"/>
          <p:cNvSpPr>
            <a:spLocks noGrp="1"/>
          </p:cNvSpPr>
          <p:nvPr>
            <p:ph sz="quarter" idx="12"/>
          </p:nvPr>
        </p:nvSpPr>
        <p:spPr/>
        <p:txBody>
          <a:bodyPr/>
          <a:lstStyle/>
          <a:p>
            <a:endParaRPr lang="da-DK"/>
          </a:p>
        </p:txBody>
      </p:sp>
      <p:sp>
        <p:nvSpPr>
          <p:cNvPr id="11" name="Pladsholder til tekst 10"/>
          <p:cNvSpPr>
            <a:spLocks noGrp="1"/>
          </p:cNvSpPr>
          <p:nvPr>
            <p:ph type="body" sz="quarter" idx="13"/>
          </p:nvPr>
        </p:nvSpPr>
        <p:spPr/>
        <p:txBody>
          <a:bodyPr/>
          <a:lstStyle/>
          <a:p>
            <a:endParaRPr lang="da-DK"/>
          </a:p>
        </p:txBody>
      </p:sp>
      <p:sp>
        <p:nvSpPr>
          <p:cNvPr id="7" name="Pladsholder til slidenummer 6"/>
          <p:cNvSpPr>
            <a:spLocks noGrp="1"/>
          </p:cNvSpPr>
          <p:nvPr>
            <p:ph type="sldNum" sz="quarter" idx="14"/>
          </p:nvPr>
        </p:nvSpPr>
        <p:spPr/>
        <p:txBody>
          <a:bodyPr/>
          <a:lstStyle/>
          <a:p>
            <a:fld id="{430841EC-99BE-4340-888E-D714765BA307}" type="slidenum">
              <a:rPr lang="en-US" smtClean="0"/>
              <a:pPr/>
              <a:t>20</a:t>
            </a:fld>
            <a:endParaRPr lang="en-US" dirty="0"/>
          </a:p>
        </p:txBody>
      </p:sp>
    </p:spTree>
    <p:extLst>
      <p:ext uri="{BB962C8B-B14F-4D97-AF65-F5344CB8AC3E}">
        <p14:creationId xmlns:p14="http://schemas.microsoft.com/office/powerpoint/2010/main" val="631267886"/>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indhold 9"/>
          <p:cNvSpPr>
            <a:spLocks noGrp="1"/>
          </p:cNvSpPr>
          <p:nvPr>
            <p:ph sz="quarter" idx="13"/>
          </p:nvPr>
        </p:nvSpPr>
        <p:spPr/>
        <p:txBody>
          <a:bodyPr/>
          <a:lstStyle/>
          <a:p>
            <a:endParaRPr lang="da-DK"/>
          </a:p>
        </p:txBody>
      </p:sp>
      <p:sp>
        <p:nvSpPr>
          <p:cNvPr id="11" name="Pladsholder til indhold 10"/>
          <p:cNvSpPr>
            <a:spLocks noGrp="1"/>
          </p:cNvSpPr>
          <p:nvPr>
            <p:ph sz="quarter" idx="15"/>
          </p:nvPr>
        </p:nvSpPr>
        <p:spPr/>
        <p:txBody>
          <a:bodyPr/>
          <a:lstStyle/>
          <a:p>
            <a:endParaRPr lang="da-DK"/>
          </a:p>
        </p:txBody>
      </p:sp>
      <p:sp>
        <p:nvSpPr>
          <p:cNvPr id="8" name="Titel 7"/>
          <p:cNvSpPr>
            <a:spLocks noGrp="1"/>
          </p:cNvSpPr>
          <p:nvPr>
            <p:ph type="title"/>
          </p:nvPr>
        </p:nvSpPr>
        <p:spPr/>
        <p:txBody>
          <a:bodyPr/>
          <a:lstStyle/>
          <a:p>
            <a:endParaRPr lang="da-DK"/>
          </a:p>
        </p:txBody>
      </p:sp>
      <p:sp>
        <p:nvSpPr>
          <p:cNvPr id="3" name="Pladsholder til sidefod 2"/>
          <p:cNvSpPr>
            <a:spLocks noGrp="1"/>
          </p:cNvSpPr>
          <p:nvPr>
            <p:ph type="ftr" sz="quarter" idx="10"/>
          </p:nvPr>
        </p:nvSpPr>
        <p:spPr/>
        <p:txBody>
          <a:bodyPr/>
          <a:lstStyle/>
          <a:p>
            <a:r>
              <a:rPr lang="en-US" smtClean="0"/>
              <a:t>Dit navn her</a:t>
            </a:r>
            <a:endParaRPr lang="en-US" dirty="0"/>
          </a:p>
        </p:txBody>
      </p:sp>
      <p:sp>
        <p:nvSpPr>
          <p:cNvPr id="12" name="Pladsholder til tekst 11"/>
          <p:cNvSpPr>
            <a:spLocks noGrp="1"/>
          </p:cNvSpPr>
          <p:nvPr>
            <p:ph type="body" sz="quarter" idx="24"/>
          </p:nvPr>
        </p:nvSpPr>
        <p:spPr/>
        <p:txBody>
          <a:bodyPr/>
          <a:lstStyle/>
          <a:p>
            <a:endParaRPr lang="da-DK"/>
          </a:p>
        </p:txBody>
      </p:sp>
      <p:sp>
        <p:nvSpPr>
          <p:cNvPr id="9" name="Undertitel 8"/>
          <p:cNvSpPr>
            <a:spLocks noGrp="1"/>
          </p:cNvSpPr>
          <p:nvPr>
            <p:ph type="subTitle" idx="1"/>
          </p:nvPr>
        </p:nvSpPr>
        <p:spPr/>
        <p:txBody>
          <a:bodyPr/>
          <a:lstStyle/>
          <a:p>
            <a:endParaRPr lang="da-DK"/>
          </a:p>
        </p:txBody>
      </p:sp>
      <p:sp>
        <p:nvSpPr>
          <p:cNvPr id="7" name="Pladsholder til slidenummer 6"/>
          <p:cNvSpPr>
            <a:spLocks noGrp="1"/>
          </p:cNvSpPr>
          <p:nvPr>
            <p:ph type="sldNum" sz="quarter" idx="122"/>
          </p:nvPr>
        </p:nvSpPr>
        <p:spPr/>
        <p:txBody>
          <a:bodyPr/>
          <a:lstStyle/>
          <a:p>
            <a:fld id="{430841EC-99BE-4340-888E-D714765BA307}" type="slidenum">
              <a:rPr lang="en-US" smtClean="0"/>
              <a:pPr/>
              <a:t>21</a:t>
            </a:fld>
            <a:endParaRPr lang="en-US" dirty="0"/>
          </a:p>
        </p:txBody>
      </p:sp>
    </p:spTree>
    <p:extLst>
      <p:ext uri="{BB962C8B-B14F-4D97-AF65-F5344CB8AC3E}">
        <p14:creationId xmlns:p14="http://schemas.microsoft.com/office/powerpoint/2010/main" val="115014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11"/>
          </p:nvPr>
        </p:nvSpPr>
        <p:spPr/>
        <p:txBody>
          <a:bodyPr/>
          <a:lstStyle/>
          <a:p>
            <a:r>
              <a:rPr lang="en-US" dirty="0" err="1" smtClean="0">
                <a:solidFill>
                  <a:schemeClr val="bg1">
                    <a:lumMod val="95000"/>
                  </a:schemeClr>
                </a:solidFill>
              </a:rPr>
              <a:t>Dit</a:t>
            </a:r>
            <a:r>
              <a:rPr lang="en-US" dirty="0" smtClean="0">
                <a:solidFill>
                  <a:schemeClr val="bg1">
                    <a:lumMod val="95000"/>
                  </a:schemeClr>
                </a:solidFill>
              </a:rPr>
              <a:t> </a:t>
            </a:r>
            <a:r>
              <a:rPr lang="en-US" dirty="0" err="1" smtClean="0">
                <a:solidFill>
                  <a:schemeClr val="bg1">
                    <a:lumMod val="95000"/>
                  </a:schemeClr>
                </a:solidFill>
              </a:rPr>
              <a:t>navn</a:t>
            </a:r>
            <a:r>
              <a:rPr lang="en-US" dirty="0" smtClean="0">
                <a:solidFill>
                  <a:schemeClr val="bg1">
                    <a:lumMod val="95000"/>
                  </a:schemeClr>
                </a:solidFill>
              </a:rPr>
              <a:t> her</a:t>
            </a:r>
            <a:endParaRPr lang="en-US" dirty="0">
              <a:solidFill>
                <a:schemeClr val="bg1">
                  <a:lumMod val="95000"/>
                </a:schemeClr>
              </a:solidFill>
            </a:endParaRPr>
          </a:p>
        </p:txBody>
      </p:sp>
      <p:sp>
        <p:nvSpPr>
          <p:cNvPr id="2" name="Titel 1"/>
          <p:cNvSpPr>
            <a:spLocks noGrp="1"/>
          </p:cNvSpPr>
          <p:nvPr>
            <p:ph type="ctrTitle"/>
          </p:nvPr>
        </p:nvSpPr>
        <p:spPr>
          <a:xfrm>
            <a:off x="152400" y="-47742"/>
            <a:ext cx="9050107" cy="444842"/>
          </a:xfrm>
        </p:spPr>
        <p:txBody>
          <a:bodyPr>
            <a:normAutofit/>
          </a:bodyPr>
          <a:lstStyle/>
          <a:p>
            <a:r>
              <a:rPr lang="da-DK" dirty="0"/>
              <a:t>T</a:t>
            </a:r>
            <a:r>
              <a:rPr lang="da-DK" dirty="0" smtClean="0"/>
              <a:t>raditioner</a:t>
            </a:r>
            <a:endParaRPr lang="da-DK" dirty="0"/>
          </a:p>
        </p:txBody>
      </p:sp>
      <p:sp>
        <p:nvSpPr>
          <p:cNvPr id="12" name="Undertitel 11"/>
          <p:cNvSpPr>
            <a:spLocks noGrp="1"/>
          </p:cNvSpPr>
          <p:nvPr>
            <p:ph type="subTitle" idx="1"/>
          </p:nvPr>
        </p:nvSpPr>
        <p:spPr>
          <a:xfrm>
            <a:off x="2133599" y="1764633"/>
            <a:ext cx="8277727" cy="1082842"/>
          </a:xfrm>
        </p:spPr>
        <p:txBody>
          <a:bodyPr>
            <a:normAutofit/>
          </a:bodyPr>
          <a:lstStyle/>
          <a:p>
            <a:r>
              <a:rPr lang="da-DK" sz="3600" dirty="0" smtClean="0">
                <a:latin typeface="+mj-lt"/>
              </a:rPr>
              <a:t>Familietraditioner</a:t>
            </a:r>
            <a:endParaRPr lang="da-DK" sz="3600" dirty="0">
              <a:latin typeface="+mj-lt"/>
            </a:endParaRPr>
          </a:p>
        </p:txBody>
      </p:sp>
      <p:sp>
        <p:nvSpPr>
          <p:cNvPr id="4" name="Pladsholder til slidenummer 3"/>
          <p:cNvSpPr>
            <a:spLocks noGrp="1"/>
          </p:cNvSpPr>
          <p:nvPr>
            <p:ph type="sldNum" sz="quarter" idx="12"/>
          </p:nvPr>
        </p:nvSpPr>
        <p:spPr/>
        <p:txBody>
          <a:bodyPr/>
          <a:lstStyle/>
          <a:p>
            <a:fld id="{430841EC-99BE-4340-888E-D714765BA307}" type="slidenum">
              <a:rPr lang="en-US" smtClean="0"/>
              <a:pPr/>
              <a:t>22</a:t>
            </a:fld>
            <a:endParaRPr lang="en-US" dirty="0"/>
          </a:p>
        </p:txBody>
      </p:sp>
      <p:sp>
        <p:nvSpPr>
          <p:cNvPr id="8" name="Tekstfelt 7"/>
          <p:cNvSpPr txBox="1"/>
          <p:nvPr/>
        </p:nvSpPr>
        <p:spPr>
          <a:xfrm>
            <a:off x="9521598" y="-390106"/>
            <a:ext cx="2662588" cy="307777"/>
          </a:xfrm>
          <a:prstGeom prst="rect">
            <a:avLst/>
          </a:prstGeom>
          <a:solidFill>
            <a:srgbClr val="FF0000"/>
          </a:solidFill>
        </p:spPr>
        <p:txBody>
          <a:bodyPr wrap="none" rtlCol="0">
            <a:spAutoFit/>
          </a:bodyPr>
          <a:lstStyle/>
          <a:p>
            <a:r>
              <a:rPr lang="da-DK" sz="1400" dirty="0" smtClean="0"/>
              <a:t>Hører til oversigtshjulet – slet ikke</a:t>
            </a:r>
            <a:endParaRPr lang="da-DK" sz="1400" dirty="0"/>
          </a:p>
        </p:txBody>
      </p:sp>
    </p:spTree>
    <p:extLst>
      <p:ext uri="{BB962C8B-B14F-4D97-AF65-F5344CB8AC3E}">
        <p14:creationId xmlns:p14="http://schemas.microsoft.com/office/powerpoint/2010/main" val="4163235223"/>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Dit emne</a:t>
            </a:r>
            <a:endParaRPr lang="da-DK" dirty="0"/>
          </a:p>
        </p:txBody>
      </p:sp>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4" name="Pladsholder til slidenummer 3"/>
          <p:cNvSpPr>
            <a:spLocks noGrp="1"/>
          </p:cNvSpPr>
          <p:nvPr>
            <p:ph type="sldNum" sz="quarter" idx="4"/>
          </p:nvPr>
        </p:nvSpPr>
        <p:spPr/>
        <p:txBody>
          <a:bodyPr/>
          <a:lstStyle/>
          <a:p>
            <a:fld id="{430841EC-99BE-4340-888E-D714765BA307}" type="slidenum">
              <a:rPr lang="en-US" smtClean="0"/>
              <a:pPr/>
              <a:t>23</a:t>
            </a:fld>
            <a:endParaRPr lang="en-US" dirty="0"/>
          </a:p>
        </p:txBody>
      </p:sp>
      <p:sp>
        <p:nvSpPr>
          <p:cNvPr id="5" name="Pladsholder til indhold 4"/>
          <p:cNvSpPr>
            <a:spLocks noGrp="1"/>
          </p:cNvSpPr>
          <p:nvPr>
            <p:ph sz="quarter" idx="12"/>
          </p:nvPr>
        </p:nvSpPr>
        <p:spPr/>
        <p:txBody>
          <a:bodyPr/>
          <a:lstStyle/>
          <a:p>
            <a:endParaRPr lang="da-DK"/>
          </a:p>
        </p:txBody>
      </p:sp>
      <p:sp>
        <p:nvSpPr>
          <p:cNvPr id="6" name="Pladsholder til indhold 5"/>
          <p:cNvSpPr>
            <a:spLocks noGrp="1"/>
          </p:cNvSpPr>
          <p:nvPr>
            <p:ph sz="quarter" idx="13"/>
          </p:nvPr>
        </p:nvSpPr>
        <p:spPr/>
        <p:txBody>
          <a:bodyPr/>
          <a:lstStyle/>
          <a:p>
            <a:endParaRPr lang="da-DK"/>
          </a:p>
        </p:txBody>
      </p:sp>
    </p:spTree>
    <p:extLst>
      <p:ext uri="{BB962C8B-B14F-4D97-AF65-F5344CB8AC3E}">
        <p14:creationId xmlns:p14="http://schemas.microsoft.com/office/powerpoint/2010/main" val="54933394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Undertitel 17"/>
          <p:cNvSpPr>
            <a:spLocks noGrp="1"/>
          </p:cNvSpPr>
          <p:nvPr>
            <p:ph type="subTitle" idx="1"/>
          </p:nvPr>
        </p:nvSpPr>
        <p:spPr/>
        <p:txBody>
          <a:bodyPr/>
          <a:lstStyle/>
          <a:p>
            <a:endParaRPr lang="da-DK"/>
          </a:p>
        </p:txBody>
      </p:sp>
      <p:sp>
        <p:nvSpPr>
          <p:cNvPr id="2" name="Pladsholder til sidefod 1"/>
          <p:cNvSpPr>
            <a:spLocks noGrp="1"/>
          </p:cNvSpPr>
          <p:nvPr>
            <p:ph type="ftr" sz="quarter" idx="11"/>
          </p:nvPr>
        </p:nvSpPr>
        <p:spPr/>
        <p:txBody>
          <a:bodyPr/>
          <a:lstStyle/>
          <a:p>
            <a:r>
              <a:rPr lang="en-US" smtClean="0"/>
              <a:t>Dit navn her</a:t>
            </a:r>
            <a:endParaRPr lang="en-US"/>
          </a:p>
        </p:txBody>
      </p:sp>
      <p:sp>
        <p:nvSpPr>
          <p:cNvPr id="17" name="Titel 16"/>
          <p:cNvSpPr>
            <a:spLocks noGrp="1"/>
          </p:cNvSpPr>
          <p:nvPr>
            <p:ph type="title"/>
          </p:nvPr>
        </p:nvSpPr>
        <p:spPr/>
        <p:txBody>
          <a:bodyPr/>
          <a:lstStyle/>
          <a:p>
            <a:endParaRPr lang="da-DK"/>
          </a:p>
        </p:txBody>
      </p:sp>
      <p:sp>
        <p:nvSpPr>
          <p:cNvPr id="5" name="Pladsholder til slidenummer 4"/>
          <p:cNvSpPr>
            <a:spLocks noGrp="1"/>
          </p:cNvSpPr>
          <p:nvPr>
            <p:ph type="sldNum" sz="quarter" idx="12"/>
          </p:nvPr>
        </p:nvSpPr>
        <p:spPr/>
        <p:txBody>
          <a:bodyPr/>
          <a:lstStyle/>
          <a:p>
            <a:fld id="{430841EC-99BE-4340-888E-D714765BA307}" type="slidenum">
              <a:rPr lang="en-US" smtClean="0"/>
              <a:pPr/>
              <a:t>24</a:t>
            </a:fld>
            <a:endParaRPr lang="en-US" dirty="0"/>
          </a:p>
        </p:txBody>
      </p:sp>
    </p:spTree>
    <p:extLst>
      <p:ext uri="{BB962C8B-B14F-4D97-AF65-F5344CB8AC3E}">
        <p14:creationId xmlns:p14="http://schemas.microsoft.com/office/powerpoint/2010/main" val="1050923455"/>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dsholder til tekst 17"/>
          <p:cNvSpPr>
            <a:spLocks noGrp="1"/>
          </p:cNvSpPr>
          <p:nvPr>
            <p:ph type="body" idx="1"/>
          </p:nvPr>
        </p:nvSpPr>
        <p:spPr/>
        <p:txBody>
          <a:bodyPr/>
          <a:lstStyle/>
          <a:p>
            <a:endParaRPr lang="da-DK"/>
          </a:p>
        </p:txBody>
      </p:sp>
      <p:sp>
        <p:nvSpPr>
          <p:cNvPr id="19" name="Pladsholder til tekst 18"/>
          <p:cNvSpPr>
            <a:spLocks noGrp="1"/>
          </p:cNvSpPr>
          <p:nvPr>
            <p:ph type="body" sz="quarter" idx="3"/>
          </p:nvPr>
        </p:nvSpPr>
        <p:spPr/>
        <p:txBody>
          <a:bodyPr/>
          <a:lstStyle/>
          <a:p>
            <a:endParaRPr lang="da-DK"/>
          </a:p>
        </p:txBody>
      </p:sp>
      <p:sp>
        <p:nvSpPr>
          <p:cNvPr id="2" name="Titel 1"/>
          <p:cNvSpPr>
            <a:spLocks noGrp="1"/>
          </p:cNvSpPr>
          <p:nvPr>
            <p:ph type="title"/>
          </p:nvPr>
        </p:nvSpPr>
        <p:spPr/>
        <p:txBody>
          <a:bodyPr>
            <a:normAutofit fontScale="90000"/>
          </a:bodyPr>
          <a:lstStyle/>
          <a:p>
            <a:pPr algn="l"/>
            <a:r>
              <a:rPr lang="da-DK" sz="2400" dirty="0" smtClean="0"/>
              <a:t>Festlige sammenhænge</a:t>
            </a:r>
            <a:endParaRPr lang="da-DK" sz="2400" dirty="0"/>
          </a:p>
        </p:txBody>
      </p:sp>
      <p:sp>
        <p:nvSpPr>
          <p:cNvPr id="5" name="Pladsholder til slidenummer 4"/>
          <p:cNvSpPr>
            <a:spLocks noGrp="1"/>
          </p:cNvSpPr>
          <p:nvPr>
            <p:ph type="sldNum" sz="quarter" idx="12"/>
          </p:nvPr>
        </p:nvSpPr>
        <p:spPr/>
        <p:txBody>
          <a:bodyPr/>
          <a:lstStyle/>
          <a:p>
            <a:fld id="{430841EC-99BE-4340-888E-D714765BA307}" type="slidenum">
              <a:rPr lang="en-US" smtClean="0"/>
              <a:pPr/>
              <a:t>25</a:t>
            </a:fld>
            <a:endParaRPr lang="en-US" dirty="0"/>
          </a:p>
        </p:txBody>
      </p:sp>
      <p:sp>
        <p:nvSpPr>
          <p:cNvPr id="3" name="Pladsholder til sidefod 2"/>
          <p:cNvSpPr>
            <a:spLocks noGrp="1"/>
          </p:cNvSpPr>
          <p:nvPr>
            <p:ph type="ftr" sz="quarter" idx="10"/>
          </p:nvPr>
        </p:nvSpPr>
        <p:spPr/>
        <p:txBody>
          <a:bodyPr/>
          <a:lstStyle/>
          <a:p>
            <a:r>
              <a:rPr lang="en-US" smtClean="0"/>
              <a:t>Dit navn her</a:t>
            </a:r>
            <a:endParaRPr lang="en-US"/>
          </a:p>
        </p:txBody>
      </p:sp>
      <p:sp>
        <p:nvSpPr>
          <p:cNvPr id="16" name="Undertitel 15"/>
          <p:cNvSpPr>
            <a:spLocks noGrp="1"/>
          </p:cNvSpPr>
          <p:nvPr>
            <p:ph type="subTitle" idx="13"/>
          </p:nvPr>
        </p:nvSpPr>
        <p:spPr/>
        <p:txBody>
          <a:bodyPr>
            <a:normAutofit fontScale="85000" lnSpcReduction="20000"/>
          </a:bodyPr>
          <a:lstStyle/>
          <a:p>
            <a:r>
              <a:rPr lang="da-DK" dirty="0" smtClean="0"/>
              <a:t>Her skriver du…</a:t>
            </a:r>
            <a:endParaRPr lang="da-DK" dirty="0"/>
          </a:p>
        </p:txBody>
      </p:sp>
      <p:sp>
        <p:nvSpPr>
          <p:cNvPr id="20" name="Pladsholder til indhold 19"/>
          <p:cNvSpPr>
            <a:spLocks noGrp="1"/>
          </p:cNvSpPr>
          <p:nvPr>
            <p:ph sz="half" idx="17"/>
          </p:nvPr>
        </p:nvSpPr>
        <p:spPr/>
        <p:txBody>
          <a:bodyPr/>
          <a:lstStyle/>
          <a:p>
            <a:endParaRPr lang="da-DK"/>
          </a:p>
        </p:txBody>
      </p:sp>
      <p:sp>
        <p:nvSpPr>
          <p:cNvPr id="21" name="Pladsholder til indhold 20"/>
          <p:cNvSpPr>
            <a:spLocks noGrp="1"/>
          </p:cNvSpPr>
          <p:nvPr>
            <p:ph sz="half" idx="18"/>
          </p:nvPr>
        </p:nvSpPr>
        <p:spPr/>
        <p:txBody>
          <a:bodyPr/>
          <a:lstStyle/>
          <a:p>
            <a:endParaRPr lang="da-DK"/>
          </a:p>
        </p:txBody>
      </p:sp>
      <p:sp>
        <p:nvSpPr>
          <p:cNvPr id="7" name="Pladsholder til indhold 2"/>
          <p:cNvSpPr txBox="1">
            <a:spLocks/>
          </p:cNvSpPr>
          <p:nvPr/>
        </p:nvSpPr>
        <p:spPr>
          <a:xfrm>
            <a:off x="-155449" y="6585285"/>
            <a:ext cx="6428233" cy="336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da-DK" sz="1200" dirty="0" smtClean="0">
                <a:solidFill>
                  <a:schemeClr val="tx1">
                    <a:lumMod val="75000"/>
                    <a:lumOff val="25000"/>
                  </a:schemeClr>
                </a:solidFill>
              </a:rPr>
              <a:t>Runde </a:t>
            </a:r>
            <a:r>
              <a:rPr lang="da-DK" sz="1200" dirty="0" err="1" smtClean="0">
                <a:solidFill>
                  <a:schemeClr val="tx1">
                    <a:lumMod val="75000"/>
                    <a:lumOff val="25000"/>
                  </a:schemeClr>
                </a:solidFill>
              </a:rPr>
              <a:t>fødseldage</a:t>
            </a:r>
            <a:r>
              <a:rPr lang="da-DK" sz="1200" dirty="0" smtClean="0">
                <a:solidFill>
                  <a:schemeClr val="tx1">
                    <a:lumMod val="75000"/>
                    <a:lumOff val="25000"/>
                  </a:schemeClr>
                </a:solidFill>
              </a:rPr>
              <a:t>, bryllupper, m.m. (For højtider og særlige mørkedage overvej ”Traditioner”</a:t>
            </a:r>
          </a:p>
        </p:txBody>
      </p:sp>
      <p:sp>
        <p:nvSpPr>
          <p:cNvPr id="8" name="Tekstfelt 7"/>
          <p:cNvSpPr txBox="1"/>
          <p:nvPr/>
        </p:nvSpPr>
        <p:spPr>
          <a:xfrm>
            <a:off x="9521598" y="-390106"/>
            <a:ext cx="2662588" cy="307777"/>
          </a:xfrm>
          <a:prstGeom prst="rect">
            <a:avLst/>
          </a:prstGeom>
          <a:solidFill>
            <a:srgbClr val="FF0000"/>
          </a:solidFill>
        </p:spPr>
        <p:txBody>
          <a:bodyPr wrap="none" rtlCol="0">
            <a:spAutoFit/>
          </a:bodyPr>
          <a:lstStyle/>
          <a:p>
            <a:r>
              <a:rPr lang="da-DK" sz="1400" smtClean="0">
                <a:solidFill>
                  <a:schemeClr val="bg1"/>
                </a:solidFill>
              </a:rPr>
              <a:t>Hører til oversigtshjulet </a:t>
            </a:r>
            <a:r>
              <a:rPr lang="da-DK" sz="1400" dirty="0" smtClean="0">
                <a:solidFill>
                  <a:schemeClr val="bg1"/>
                </a:solidFill>
              </a:rPr>
              <a:t>– slet ikke</a:t>
            </a:r>
            <a:endParaRPr lang="da-DK" sz="1400" dirty="0">
              <a:solidFill>
                <a:schemeClr val="bg1"/>
              </a:solidFill>
            </a:endParaRPr>
          </a:p>
        </p:txBody>
      </p:sp>
    </p:spTree>
    <p:extLst>
      <p:ext uri="{BB962C8B-B14F-4D97-AF65-F5344CB8AC3E}">
        <p14:creationId xmlns:p14="http://schemas.microsoft.com/office/powerpoint/2010/main" val="19404681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ndertitel 10"/>
          <p:cNvSpPr>
            <a:spLocks noGrp="1"/>
          </p:cNvSpPr>
          <p:nvPr>
            <p:ph type="subTitle" idx="1"/>
          </p:nvPr>
        </p:nvSpPr>
        <p:spPr/>
        <p:txBody>
          <a:bodyPr/>
          <a:lstStyle/>
          <a:p>
            <a:r>
              <a:rPr lang="da-DK" dirty="0" smtClean="0"/>
              <a:t>Du kan også vælge et andet layout under menuen ”Hjem”</a:t>
            </a:r>
            <a:endParaRPr lang="da-DK" dirty="0"/>
          </a:p>
        </p:txBody>
      </p:sp>
      <p:sp>
        <p:nvSpPr>
          <p:cNvPr id="5" name="Pladsholder til sidefod 4"/>
          <p:cNvSpPr>
            <a:spLocks noGrp="1"/>
          </p:cNvSpPr>
          <p:nvPr>
            <p:ph type="ftr" sz="quarter" idx="3"/>
          </p:nvPr>
        </p:nvSpPr>
        <p:spPr/>
        <p:txBody>
          <a:bodyPr/>
          <a:lstStyle/>
          <a:p>
            <a:r>
              <a:rPr lang="en-US" smtClean="0"/>
              <a:t>Dit navn her</a:t>
            </a:r>
            <a:endParaRPr lang="en-US"/>
          </a:p>
        </p:txBody>
      </p:sp>
      <p:sp>
        <p:nvSpPr>
          <p:cNvPr id="10" name="Titel 9"/>
          <p:cNvSpPr>
            <a:spLocks noGrp="1"/>
          </p:cNvSpPr>
          <p:nvPr>
            <p:ph type="ctrTitle"/>
          </p:nvPr>
        </p:nvSpPr>
        <p:spPr/>
        <p:txBody>
          <a:bodyPr/>
          <a:lstStyle/>
          <a:p>
            <a:r>
              <a:rPr lang="da-DK" dirty="0" smtClean="0"/>
              <a:t>Dit emne</a:t>
            </a:r>
            <a:endParaRPr lang="da-DK" dirty="0"/>
          </a:p>
        </p:txBody>
      </p:sp>
      <p:sp>
        <p:nvSpPr>
          <p:cNvPr id="13" name="Pladsholder til indhold 12"/>
          <p:cNvSpPr>
            <a:spLocks noGrp="1"/>
          </p:cNvSpPr>
          <p:nvPr>
            <p:ph sz="quarter" idx="15"/>
          </p:nvPr>
        </p:nvSpPr>
        <p:spPr/>
        <p:txBody>
          <a:bodyPr/>
          <a:lstStyle/>
          <a:p>
            <a:endParaRPr lang="da-DK" dirty="0"/>
          </a:p>
        </p:txBody>
      </p:sp>
      <p:sp>
        <p:nvSpPr>
          <p:cNvPr id="2" name="Pladsholder til slidenummer 1"/>
          <p:cNvSpPr>
            <a:spLocks noGrp="1"/>
          </p:cNvSpPr>
          <p:nvPr>
            <p:ph type="sldNum" sz="quarter" idx="12"/>
          </p:nvPr>
        </p:nvSpPr>
        <p:spPr/>
        <p:txBody>
          <a:bodyPr/>
          <a:lstStyle/>
          <a:p>
            <a:fld id="{430841EC-99BE-4340-888E-D714765BA307}" type="slidenum">
              <a:rPr lang="en-US" smtClean="0"/>
              <a:pPr/>
              <a:t>26</a:t>
            </a:fld>
            <a:endParaRPr lang="en-US" dirty="0"/>
          </a:p>
        </p:txBody>
      </p:sp>
      <p:sp>
        <p:nvSpPr>
          <p:cNvPr id="6" name="Pladsholder til indhold 5"/>
          <p:cNvSpPr>
            <a:spLocks noGrp="1"/>
          </p:cNvSpPr>
          <p:nvPr>
            <p:ph sz="quarter" idx="16"/>
          </p:nvPr>
        </p:nvSpPr>
        <p:spPr/>
        <p:txBody>
          <a:bodyPr/>
          <a:lstStyle/>
          <a:p>
            <a:endParaRPr lang="da-DK"/>
          </a:p>
        </p:txBody>
      </p:sp>
      <p:sp>
        <p:nvSpPr>
          <p:cNvPr id="7" name="Pladsholder til indhold 6"/>
          <p:cNvSpPr>
            <a:spLocks noGrp="1"/>
          </p:cNvSpPr>
          <p:nvPr>
            <p:ph sz="quarter" idx="17"/>
          </p:nvPr>
        </p:nvSpPr>
        <p:spPr/>
        <p:txBody>
          <a:bodyPr/>
          <a:lstStyle/>
          <a:p>
            <a:endParaRPr lang="da-DK"/>
          </a:p>
        </p:txBody>
      </p:sp>
    </p:spTree>
    <p:extLst>
      <p:ext uri="{BB962C8B-B14F-4D97-AF65-F5344CB8AC3E}">
        <p14:creationId xmlns:p14="http://schemas.microsoft.com/office/powerpoint/2010/main" val="3901448892"/>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dsholder til tekst 16"/>
          <p:cNvSpPr>
            <a:spLocks noGrp="1"/>
          </p:cNvSpPr>
          <p:nvPr>
            <p:ph type="body" idx="1"/>
          </p:nvPr>
        </p:nvSpPr>
        <p:spPr>
          <a:xfrm>
            <a:off x="5009681" y="5780787"/>
            <a:ext cx="5272629" cy="309417"/>
          </a:xfrm>
        </p:spPr>
        <p:txBody>
          <a:bodyPr/>
          <a:lstStyle/>
          <a:p>
            <a:pPr algn="l"/>
            <a:r>
              <a:rPr lang="da-DK" sz="1000" dirty="0" smtClean="0"/>
              <a:t>Undertekst til billedet</a:t>
            </a:r>
            <a:endParaRPr lang="da-DK" sz="1000" dirty="0"/>
          </a:p>
        </p:txBody>
      </p:sp>
      <p:sp>
        <p:nvSpPr>
          <p:cNvPr id="18" name="Pladsholder til indhold 17"/>
          <p:cNvSpPr>
            <a:spLocks noGrp="1"/>
          </p:cNvSpPr>
          <p:nvPr>
            <p:ph sz="half" idx="4294967295"/>
          </p:nvPr>
        </p:nvSpPr>
        <p:spPr>
          <a:xfrm>
            <a:off x="5096805" y="1082576"/>
            <a:ext cx="5739638" cy="4620392"/>
          </a:xfrm>
          <a:solidFill>
            <a:schemeClr val="accent3">
              <a:lumMod val="20000"/>
              <a:lumOff val="80000"/>
            </a:schemeClr>
          </a:solidFill>
        </p:spPr>
        <p:txBody>
          <a:bodyPr/>
          <a:lstStyle/>
          <a:p>
            <a:endParaRPr lang="da-DK" dirty="0"/>
          </a:p>
        </p:txBody>
      </p:sp>
      <p:sp>
        <p:nvSpPr>
          <p:cNvPr id="19" name="Pladsholder til tekst 18"/>
          <p:cNvSpPr>
            <a:spLocks noGrp="1"/>
          </p:cNvSpPr>
          <p:nvPr>
            <p:ph type="body" sz="quarter" idx="3"/>
          </p:nvPr>
        </p:nvSpPr>
        <p:spPr>
          <a:xfrm>
            <a:off x="1042929" y="1082576"/>
            <a:ext cx="3717871" cy="4620392"/>
          </a:xfrm>
          <a:solidFill>
            <a:schemeClr val="accent3">
              <a:lumMod val="20000"/>
              <a:lumOff val="80000"/>
            </a:schemeClr>
          </a:solidFill>
        </p:spPr>
        <p:txBody>
          <a:bodyPr anchor="t"/>
          <a:lstStyle/>
          <a:p>
            <a:pPr algn="l"/>
            <a:r>
              <a:rPr lang="da-DK" sz="1400" dirty="0" smtClean="0"/>
              <a:t>Her er plads til tekst</a:t>
            </a:r>
            <a:endParaRPr lang="da-DK" sz="1400" dirty="0"/>
          </a:p>
        </p:txBody>
      </p:sp>
      <p:sp>
        <p:nvSpPr>
          <p:cNvPr id="16" name="Titel 15"/>
          <p:cNvSpPr>
            <a:spLocks noGrp="1"/>
          </p:cNvSpPr>
          <p:nvPr>
            <p:ph type="title"/>
          </p:nvPr>
        </p:nvSpPr>
        <p:spPr/>
        <p:txBody>
          <a:bodyPr>
            <a:normAutofit fontScale="90000"/>
          </a:bodyPr>
          <a:lstStyle/>
          <a:p>
            <a:r>
              <a:rPr lang="da-DK" dirty="0" smtClean="0"/>
              <a:t>Bryllupsfest</a:t>
            </a:r>
            <a:endParaRPr lang="da-DK" dirty="0"/>
          </a:p>
        </p:txBody>
      </p:sp>
      <p:sp>
        <p:nvSpPr>
          <p:cNvPr id="9" name="Pladsholder til slidenummer 8"/>
          <p:cNvSpPr>
            <a:spLocks noGrp="1"/>
          </p:cNvSpPr>
          <p:nvPr>
            <p:ph type="sldNum" sz="quarter" idx="12"/>
          </p:nvPr>
        </p:nvSpPr>
        <p:spPr/>
        <p:txBody>
          <a:bodyPr/>
          <a:lstStyle/>
          <a:p>
            <a:fld id="{430841EC-99BE-4340-888E-D714765BA307}" type="slidenum">
              <a:rPr lang="en-US" smtClean="0"/>
              <a:pPr/>
              <a:t>27</a:t>
            </a:fld>
            <a:endParaRPr lang="en-US" dirty="0"/>
          </a:p>
        </p:txBody>
      </p:sp>
      <p:sp>
        <p:nvSpPr>
          <p:cNvPr id="4" name="Pladsholder til sidefod 3"/>
          <p:cNvSpPr>
            <a:spLocks noGrp="1"/>
          </p:cNvSpPr>
          <p:nvPr>
            <p:ph type="ftr" sz="quarter" idx="10"/>
          </p:nvPr>
        </p:nvSpPr>
        <p:spPr/>
        <p:txBody>
          <a:bodyPr/>
          <a:lstStyle/>
          <a:p>
            <a:r>
              <a:rPr lang="en-US" smtClean="0"/>
              <a:t>Dit navn her</a:t>
            </a:r>
            <a:endParaRPr lang="en-US" dirty="0"/>
          </a:p>
        </p:txBody>
      </p:sp>
      <p:sp>
        <p:nvSpPr>
          <p:cNvPr id="20" name="Undertitel 19"/>
          <p:cNvSpPr>
            <a:spLocks noGrp="1"/>
          </p:cNvSpPr>
          <p:nvPr>
            <p:ph type="subTitle" idx="13"/>
          </p:nvPr>
        </p:nvSpPr>
        <p:spPr/>
        <p:txBody>
          <a:bodyPr/>
          <a:lstStyle/>
          <a:p>
            <a:r>
              <a:rPr lang="da-DK" dirty="0" smtClean="0"/>
              <a:t>Overskrift</a:t>
            </a:r>
            <a:endParaRPr lang="da-DK" dirty="0"/>
          </a:p>
        </p:txBody>
      </p:sp>
    </p:spTree>
    <p:extLst>
      <p:ext uri="{BB962C8B-B14F-4D97-AF65-F5344CB8AC3E}">
        <p14:creationId xmlns:p14="http://schemas.microsoft.com/office/powerpoint/2010/main" val="530944256"/>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dsholder til billede 14"/>
          <p:cNvSpPr>
            <a:spLocks noGrp="1"/>
          </p:cNvSpPr>
          <p:nvPr>
            <p:ph type="pic" sz="quarter" idx="15"/>
          </p:nvPr>
        </p:nvSpPr>
        <p:spPr/>
      </p:sp>
      <p:sp>
        <p:nvSpPr>
          <p:cNvPr id="14" name="Pladsholder til billede 13"/>
          <p:cNvSpPr>
            <a:spLocks noGrp="1"/>
          </p:cNvSpPr>
          <p:nvPr>
            <p:ph type="pic" sz="quarter" idx="14"/>
          </p:nvPr>
        </p:nvSpPr>
        <p:spPr/>
      </p:sp>
      <p:sp>
        <p:nvSpPr>
          <p:cNvPr id="11" name="Pladsholder til tekst 10"/>
          <p:cNvSpPr>
            <a:spLocks noGrp="1"/>
          </p:cNvSpPr>
          <p:nvPr>
            <p:ph type="body" idx="1"/>
          </p:nvPr>
        </p:nvSpPr>
        <p:spPr/>
        <p:txBody>
          <a:bodyPr/>
          <a:lstStyle/>
          <a:p>
            <a:endParaRPr lang="da-DK"/>
          </a:p>
        </p:txBody>
      </p:sp>
      <p:sp>
        <p:nvSpPr>
          <p:cNvPr id="12" name="Pladsholder til tekst 11"/>
          <p:cNvSpPr>
            <a:spLocks noGrp="1"/>
          </p:cNvSpPr>
          <p:nvPr>
            <p:ph type="body" sz="quarter" idx="3"/>
          </p:nvPr>
        </p:nvSpPr>
        <p:spPr/>
        <p:txBody>
          <a:bodyPr/>
          <a:lstStyle/>
          <a:p>
            <a:endParaRPr lang="da-DK"/>
          </a:p>
        </p:txBody>
      </p:sp>
      <p:sp>
        <p:nvSpPr>
          <p:cNvPr id="10" name="Titel 9"/>
          <p:cNvSpPr>
            <a:spLocks noGrp="1"/>
          </p:cNvSpPr>
          <p:nvPr>
            <p:ph type="title"/>
          </p:nvPr>
        </p:nvSpPr>
        <p:spPr/>
        <p:txBody>
          <a:bodyPr>
            <a:normAutofit fontScale="90000"/>
          </a:bodyPr>
          <a:lstStyle/>
          <a:p>
            <a:endParaRPr lang="da-DK"/>
          </a:p>
        </p:txBody>
      </p:sp>
      <p:sp>
        <p:nvSpPr>
          <p:cNvPr id="8" name="Pladsholder til slidenummer 7"/>
          <p:cNvSpPr>
            <a:spLocks noGrp="1"/>
          </p:cNvSpPr>
          <p:nvPr>
            <p:ph type="sldNum" sz="quarter" idx="12"/>
          </p:nvPr>
        </p:nvSpPr>
        <p:spPr/>
        <p:txBody>
          <a:bodyPr/>
          <a:lstStyle/>
          <a:p>
            <a:fld id="{430841EC-99BE-4340-888E-D714765BA307}" type="slidenum">
              <a:rPr lang="en-US" smtClean="0"/>
              <a:pPr/>
              <a:t>28</a:t>
            </a:fld>
            <a:endParaRPr lang="en-US" dirty="0"/>
          </a:p>
        </p:txBody>
      </p:sp>
      <p:sp>
        <p:nvSpPr>
          <p:cNvPr id="9" name="Pladsholder til sidefod 8"/>
          <p:cNvSpPr>
            <a:spLocks noGrp="1"/>
          </p:cNvSpPr>
          <p:nvPr>
            <p:ph type="ftr" sz="quarter" idx="10"/>
          </p:nvPr>
        </p:nvSpPr>
        <p:spPr/>
        <p:txBody>
          <a:bodyPr/>
          <a:lstStyle/>
          <a:p>
            <a:r>
              <a:rPr lang="en-US" smtClean="0"/>
              <a:t>Dit navn her</a:t>
            </a:r>
            <a:endParaRPr lang="en-US" dirty="0"/>
          </a:p>
        </p:txBody>
      </p:sp>
      <p:sp>
        <p:nvSpPr>
          <p:cNvPr id="13" name="Undertitel 12"/>
          <p:cNvSpPr>
            <a:spLocks noGrp="1"/>
          </p:cNvSpPr>
          <p:nvPr>
            <p:ph type="subTitle" idx="13"/>
          </p:nvPr>
        </p:nvSpPr>
        <p:spPr/>
        <p:txBody>
          <a:bodyPr/>
          <a:lstStyle/>
          <a:p>
            <a:endParaRPr lang="da-DK"/>
          </a:p>
        </p:txBody>
      </p:sp>
    </p:spTree>
    <p:extLst>
      <p:ext uri="{BB962C8B-B14F-4D97-AF65-F5344CB8AC3E}">
        <p14:creationId xmlns:p14="http://schemas.microsoft.com/office/powerpoint/2010/main" val="966909707"/>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b="1" dirty="0" smtClean="0"/>
              <a:t>Venner</a:t>
            </a:r>
            <a:endParaRPr lang="da-DK" b="1" dirty="0"/>
          </a:p>
        </p:txBody>
      </p:sp>
      <p:sp>
        <p:nvSpPr>
          <p:cNvPr id="17" name="Pladsholder til tekst 16"/>
          <p:cNvSpPr>
            <a:spLocks noGrp="1"/>
          </p:cNvSpPr>
          <p:nvPr>
            <p:ph type="body" sz="quarter" idx="13"/>
          </p:nvPr>
        </p:nvSpPr>
        <p:spPr/>
        <p:txBody>
          <a:bodyPr/>
          <a:lstStyle/>
          <a:p>
            <a:r>
              <a:rPr lang="da-DK" dirty="0" smtClean="0"/>
              <a:t>Indsæt billeder og skriv om dine venner. Du kan også vælge andet layout…</a:t>
            </a:r>
            <a:endParaRPr lang="da-DK" dirty="0"/>
          </a:p>
        </p:txBody>
      </p:sp>
      <p:sp>
        <p:nvSpPr>
          <p:cNvPr id="6" name="Pladsholder til indhold 2"/>
          <p:cNvSpPr txBox="1">
            <a:spLocks/>
          </p:cNvSpPr>
          <p:nvPr/>
        </p:nvSpPr>
        <p:spPr>
          <a:xfrm>
            <a:off x="569168" y="6572514"/>
            <a:ext cx="8192278" cy="3041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r">
              <a:buNone/>
            </a:pPr>
            <a:r>
              <a:rPr lang="da-DK" sz="1400" dirty="0">
                <a:solidFill>
                  <a:schemeClr val="bg1">
                    <a:lumMod val="75000"/>
                    <a:lumOff val="25000"/>
                  </a:schemeClr>
                </a:solidFill>
              </a:rPr>
              <a:t>Her kan du sætte billeder af dine nærmeste </a:t>
            </a:r>
            <a:r>
              <a:rPr lang="da-DK" sz="1400" dirty="0" smtClean="0">
                <a:solidFill>
                  <a:schemeClr val="bg1">
                    <a:lumMod val="75000"/>
                    <a:lumOff val="25000"/>
                  </a:schemeClr>
                </a:solidFill>
              </a:rPr>
              <a:t>venner. Du kan også ændre Layout, hvis du synes…</a:t>
            </a:r>
            <a:endParaRPr lang="da-DK" sz="1400" i="1" dirty="0" smtClean="0">
              <a:solidFill>
                <a:schemeClr val="bg1">
                  <a:lumMod val="75000"/>
                  <a:lumOff val="25000"/>
                </a:schemeClr>
              </a:solidFill>
            </a:endParaRPr>
          </a:p>
          <a:p>
            <a:pPr lvl="1" algn="r"/>
            <a:endParaRPr lang="da-DK" sz="1400" dirty="0" smtClean="0">
              <a:solidFill>
                <a:schemeClr val="bg1">
                  <a:lumMod val="75000"/>
                  <a:lumOff val="25000"/>
                </a:schemeClr>
              </a:solidFill>
            </a:endParaRPr>
          </a:p>
        </p:txBody>
      </p:sp>
      <p:sp>
        <p:nvSpPr>
          <p:cNvPr id="4" name="Footer Placeholder 3"/>
          <p:cNvSpPr>
            <a:spLocks noGrp="1"/>
          </p:cNvSpPr>
          <p:nvPr>
            <p:ph type="ftr" sz="quarter" idx="11"/>
          </p:nvPr>
        </p:nvSpPr>
        <p:spPr/>
        <p:txBody>
          <a:bodyPr/>
          <a:lstStyle/>
          <a:p>
            <a:r>
              <a:rPr lang="en-US" dirty="0" err="1" smtClean="0"/>
              <a:t>Mit</a:t>
            </a:r>
            <a:r>
              <a:rPr lang="en-US" dirty="0" smtClean="0"/>
              <a:t> </a:t>
            </a:r>
            <a:r>
              <a:rPr lang="en-US" dirty="0" err="1" smtClean="0"/>
              <a:t>navn</a:t>
            </a:r>
            <a:r>
              <a:rPr lang="en-US" dirty="0" smtClean="0"/>
              <a:t> her</a:t>
            </a:r>
            <a:endParaRPr lang="en-US" dirty="0"/>
          </a:p>
        </p:txBody>
      </p:sp>
      <p:sp>
        <p:nvSpPr>
          <p:cNvPr id="7" name="Tekstfelt 6"/>
          <p:cNvSpPr txBox="1"/>
          <p:nvPr/>
        </p:nvSpPr>
        <p:spPr>
          <a:xfrm>
            <a:off x="9521598" y="-390106"/>
            <a:ext cx="2662588" cy="307777"/>
          </a:xfrm>
          <a:prstGeom prst="rect">
            <a:avLst/>
          </a:prstGeom>
          <a:solidFill>
            <a:srgbClr val="FF0000"/>
          </a:solidFill>
        </p:spPr>
        <p:txBody>
          <a:bodyPr wrap="none" rtlCol="0">
            <a:spAutoFit/>
          </a:bodyPr>
          <a:lstStyle/>
          <a:p>
            <a:r>
              <a:rPr lang="da-DK" sz="1400" smtClean="0"/>
              <a:t>Hører til oversigtshjulet </a:t>
            </a:r>
            <a:r>
              <a:rPr lang="da-DK" sz="1400" dirty="0" smtClean="0"/>
              <a:t>– slet ikke</a:t>
            </a:r>
            <a:endParaRPr lang="da-DK" sz="1400" dirty="0"/>
          </a:p>
        </p:txBody>
      </p:sp>
      <p:sp>
        <p:nvSpPr>
          <p:cNvPr id="3" name="Pladsholder til slidenummer 2"/>
          <p:cNvSpPr>
            <a:spLocks noGrp="1"/>
          </p:cNvSpPr>
          <p:nvPr>
            <p:ph type="sldNum" sz="quarter" idx="12"/>
          </p:nvPr>
        </p:nvSpPr>
        <p:spPr/>
        <p:txBody>
          <a:bodyPr/>
          <a:lstStyle/>
          <a:p>
            <a:fld id="{430841EC-99BE-4340-888E-D714765BA307}" type="slidenum">
              <a:rPr lang="en-US" smtClean="0"/>
              <a:pPr/>
              <a:t>29</a:t>
            </a:fld>
            <a:endParaRPr lang="en-US" dirty="0"/>
          </a:p>
        </p:txBody>
      </p:sp>
      <p:sp>
        <p:nvSpPr>
          <p:cNvPr id="8" name="Pladsholder til indhold 7"/>
          <p:cNvSpPr>
            <a:spLocks noGrp="1"/>
          </p:cNvSpPr>
          <p:nvPr>
            <p:ph sz="quarter" idx="14"/>
          </p:nvPr>
        </p:nvSpPr>
        <p:spPr/>
        <p:txBody>
          <a:bodyPr/>
          <a:lstStyle/>
          <a:p>
            <a:endParaRPr lang="da-DK"/>
          </a:p>
        </p:txBody>
      </p:sp>
    </p:spTree>
    <p:extLst>
      <p:ext uri="{BB962C8B-B14F-4D97-AF65-F5344CB8AC3E}">
        <p14:creationId xmlns:p14="http://schemas.microsoft.com/office/powerpoint/2010/main" val="6712003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Mig</a:t>
            </a:r>
            <a:endParaRPr lang="da-DK" dirty="0"/>
          </a:p>
        </p:txBody>
      </p:sp>
      <p:sp>
        <p:nvSpPr>
          <p:cNvPr id="4" name="Pladsholder til indhold 3"/>
          <p:cNvSpPr>
            <a:spLocks noGrp="1"/>
          </p:cNvSpPr>
          <p:nvPr>
            <p:ph sz="half" idx="1"/>
          </p:nvPr>
        </p:nvSpPr>
        <p:spPr>
          <a:xfrm>
            <a:off x="591671" y="751361"/>
            <a:ext cx="7631053" cy="5492586"/>
          </a:xfrm>
        </p:spPr>
        <p:txBody>
          <a:bodyPr/>
          <a:lstStyle/>
          <a:p>
            <a:r>
              <a:rPr lang="da-DK" dirty="0" smtClean="0"/>
              <a:t>Skriv en kort præsentation af dig selv. Indsæt et godt foto …</a:t>
            </a:r>
            <a:endParaRPr lang="da-DK" dirty="0"/>
          </a:p>
        </p:txBody>
      </p:sp>
      <p:sp>
        <p:nvSpPr>
          <p:cNvPr id="3" name="Footer Placeholder 2"/>
          <p:cNvSpPr>
            <a:spLocks noGrp="1"/>
          </p:cNvSpPr>
          <p:nvPr>
            <p:ph type="ftr" sz="quarter" idx="3"/>
          </p:nvPr>
        </p:nvSpPr>
        <p:spPr>
          <a:xfrm>
            <a:off x="3418286" y="-32647"/>
            <a:ext cx="5174717" cy="365125"/>
          </a:xfrm>
        </p:spPr>
        <p:txBody>
          <a:bodyPr/>
          <a:lstStyle/>
          <a:p>
            <a:r>
              <a:rPr lang="en-US" smtClean="0">
                <a:solidFill>
                  <a:schemeClr val="bg2"/>
                </a:solidFill>
              </a:rPr>
              <a:t>Dit navn her</a:t>
            </a:r>
            <a:endParaRPr lang="en-US" dirty="0">
              <a:solidFill>
                <a:schemeClr val="bg2"/>
              </a:solidFill>
            </a:endParaRPr>
          </a:p>
        </p:txBody>
      </p:sp>
      <p:sp>
        <p:nvSpPr>
          <p:cNvPr id="6" name="Undertitel 5"/>
          <p:cNvSpPr>
            <a:spLocks noGrp="1"/>
          </p:cNvSpPr>
          <p:nvPr>
            <p:ph type="subTitle" idx="13"/>
          </p:nvPr>
        </p:nvSpPr>
        <p:spPr/>
        <p:txBody>
          <a:bodyPr/>
          <a:lstStyle/>
          <a:p>
            <a:r>
              <a:rPr lang="da-DK" dirty="0" smtClean="0"/>
              <a:t>Din overskrift</a:t>
            </a:r>
            <a:endParaRPr lang="da-DK" dirty="0"/>
          </a:p>
        </p:txBody>
      </p:sp>
      <p:sp>
        <p:nvSpPr>
          <p:cNvPr id="9" name="Pladsholder til indhold 2"/>
          <p:cNvSpPr txBox="1">
            <a:spLocks/>
          </p:cNvSpPr>
          <p:nvPr/>
        </p:nvSpPr>
        <p:spPr>
          <a:xfrm>
            <a:off x="967530" y="6569312"/>
            <a:ext cx="4901511" cy="33631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da-DK" sz="1200" dirty="0" smtClean="0">
                <a:solidFill>
                  <a:schemeClr val="tx1">
                    <a:lumMod val="75000"/>
                    <a:lumOff val="25000"/>
                  </a:schemeClr>
                </a:solidFill>
              </a:rPr>
              <a:t>Før du indsætter fotos eller tekst første gang så klik på knappen Rediger</a:t>
            </a:r>
            <a:endParaRPr lang="da-DK" sz="1200" i="1" dirty="0" smtClean="0">
              <a:solidFill>
                <a:schemeClr val="tx1">
                  <a:lumMod val="75000"/>
                  <a:lumOff val="25000"/>
                </a:schemeClr>
              </a:solidFill>
            </a:endParaRPr>
          </a:p>
          <a:p>
            <a:pPr marL="457200" lvl="1" indent="0">
              <a:buNone/>
            </a:pPr>
            <a:endParaRPr lang="da-DK" sz="1200" dirty="0" smtClean="0">
              <a:solidFill>
                <a:schemeClr val="tx1">
                  <a:lumMod val="85000"/>
                  <a:lumOff val="15000"/>
                </a:schemeClr>
              </a:solidFill>
            </a:endParaRPr>
          </a:p>
        </p:txBody>
      </p:sp>
      <p:sp>
        <p:nvSpPr>
          <p:cNvPr id="10" name="Tekstfelt 9"/>
          <p:cNvSpPr txBox="1"/>
          <p:nvPr/>
        </p:nvSpPr>
        <p:spPr>
          <a:xfrm>
            <a:off x="9474706" y="-390106"/>
            <a:ext cx="2719912" cy="307777"/>
          </a:xfrm>
          <a:prstGeom prst="rect">
            <a:avLst/>
          </a:prstGeom>
          <a:solidFill>
            <a:srgbClr val="FF0000"/>
          </a:solidFill>
        </p:spPr>
        <p:txBody>
          <a:bodyPr wrap="none" rtlCol="0">
            <a:spAutoFit/>
          </a:bodyPr>
          <a:lstStyle/>
          <a:p>
            <a:r>
              <a:rPr lang="da-DK" sz="1400" dirty="0" smtClean="0">
                <a:solidFill>
                  <a:schemeClr val="bg1"/>
                </a:solidFill>
              </a:rPr>
              <a:t>Hører til oversigtshjulet – slet ikke!</a:t>
            </a:r>
            <a:endParaRPr lang="da-DK" sz="1400" dirty="0">
              <a:solidFill>
                <a:schemeClr val="bg1"/>
              </a:solidFill>
            </a:endParaRPr>
          </a:p>
        </p:txBody>
      </p:sp>
      <p:sp>
        <p:nvSpPr>
          <p:cNvPr id="5" name="Pladsholder til slidenummer 4"/>
          <p:cNvSpPr>
            <a:spLocks noGrp="1"/>
          </p:cNvSpPr>
          <p:nvPr>
            <p:ph type="sldNum" sz="quarter" idx="12"/>
          </p:nvPr>
        </p:nvSpPr>
        <p:spPr/>
        <p:txBody>
          <a:bodyPr/>
          <a:lstStyle/>
          <a:p>
            <a:fld id="{430841EC-99BE-4340-888E-D714765BA307}" type="slidenum">
              <a:rPr lang="en-US" smtClean="0"/>
              <a:pPr/>
              <a:t>3</a:t>
            </a:fld>
            <a:endParaRPr lang="en-US" dirty="0"/>
          </a:p>
        </p:txBody>
      </p:sp>
      <p:pic>
        <p:nvPicPr>
          <p:cNvPr id="11" name="Pladsholder til indhold 6"/>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8736579" y="751361"/>
            <a:ext cx="2584852" cy="2789361"/>
          </a:xfrm>
        </p:spPr>
      </p:pic>
    </p:spTree>
    <p:extLst>
      <p:ext uri="{BB962C8B-B14F-4D97-AF65-F5344CB8AC3E}">
        <p14:creationId xmlns:p14="http://schemas.microsoft.com/office/powerpoint/2010/main" val="3651358920"/>
      </p:ext>
    </p:extLst>
  </p:cSld>
  <p:clrMapOvr>
    <a:masterClrMapping/>
  </p:clrMapOvr>
  <p:transition spd="slow">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da-DK" dirty="0" smtClean="0"/>
              <a:t>Dit emne her</a:t>
            </a:r>
            <a:endParaRPr lang="da-DK" dirty="0"/>
          </a:p>
        </p:txBody>
      </p:sp>
      <p:sp>
        <p:nvSpPr>
          <p:cNvPr id="3" name="Pladsholder til sidefod 2"/>
          <p:cNvSpPr>
            <a:spLocks noGrp="1"/>
          </p:cNvSpPr>
          <p:nvPr>
            <p:ph type="ftr" sz="quarter" idx="11"/>
          </p:nvPr>
        </p:nvSpPr>
        <p:spPr/>
        <p:txBody>
          <a:bodyPr/>
          <a:lstStyle/>
          <a:p>
            <a:r>
              <a:rPr lang="en-US" smtClean="0"/>
              <a:t>Dit navn her</a:t>
            </a:r>
            <a:endParaRPr lang="en-US"/>
          </a:p>
        </p:txBody>
      </p:sp>
      <p:sp>
        <p:nvSpPr>
          <p:cNvPr id="15" name="Pladsholder til billede 14"/>
          <p:cNvSpPr>
            <a:spLocks noGrp="1"/>
          </p:cNvSpPr>
          <p:nvPr>
            <p:ph type="pic" sz="quarter" idx="14"/>
          </p:nvPr>
        </p:nvSpPr>
        <p:spPr/>
      </p:sp>
      <p:sp>
        <p:nvSpPr>
          <p:cNvPr id="16" name="Pladsholder til billede 15"/>
          <p:cNvSpPr>
            <a:spLocks noGrp="1"/>
          </p:cNvSpPr>
          <p:nvPr>
            <p:ph type="pic" sz="quarter" idx="15"/>
          </p:nvPr>
        </p:nvSpPr>
        <p:spPr/>
      </p:sp>
      <p:sp>
        <p:nvSpPr>
          <p:cNvPr id="2" name="Pladsholder til slidenummer 1"/>
          <p:cNvSpPr>
            <a:spLocks noGrp="1"/>
          </p:cNvSpPr>
          <p:nvPr>
            <p:ph type="sldNum" sz="quarter" idx="12"/>
          </p:nvPr>
        </p:nvSpPr>
        <p:spPr/>
        <p:txBody>
          <a:bodyPr/>
          <a:lstStyle/>
          <a:p>
            <a:fld id="{430841EC-99BE-4340-888E-D714765BA307}" type="slidenum">
              <a:rPr lang="en-US" smtClean="0"/>
              <a:pPr/>
              <a:t>30</a:t>
            </a:fld>
            <a:endParaRPr lang="en-US" dirty="0"/>
          </a:p>
        </p:txBody>
      </p:sp>
      <p:sp>
        <p:nvSpPr>
          <p:cNvPr id="6" name="Undertitel 5"/>
          <p:cNvSpPr>
            <a:spLocks noGrp="1"/>
          </p:cNvSpPr>
          <p:nvPr>
            <p:ph type="subTitle" idx="1"/>
          </p:nvPr>
        </p:nvSpPr>
        <p:spPr/>
        <p:txBody>
          <a:bodyPr/>
          <a:lstStyle/>
          <a:p>
            <a:r>
              <a:rPr lang="da-DK" dirty="0" smtClean="0"/>
              <a:t>Din tekst her</a:t>
            </a:r>
            <a:endParaRPr lang="da-DK" dirty="0"/>
          </a:p>
        </p:txBody>
      </p:sp>
    </p:spTree>
    <p:extLst>
      <p:ext uri="{BB962C8B-B14F-4D97-AF65-F5344CB8AC3E}">
        <p14:creationId xmlns:p14="http://schemas.microsoft.com/office/powerpoint/2010/main" val="1941055764"/>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r>
              <a:rPr lang="en-US" dirty="0" err="1" smtClean="0"/>
              <a:t>Tekst</a:t>
            </a:r>
            <a:r>
              <a:rPr lang="en-US" dirty="0" smtClean="0"/>
              <a:t> her</a:t>
            </a:r>
            <a:endParaRPr lang="en-US" dirty="0"/>
          </a:p>
        </p:txBody>
      </p:sp>
      <p:sp>
        <p:nvSpPr>
          <p:cNvPr id="5" name="Picture Placeholder 4"/>
          <p:cNvSpPr>
            <a:spLocks noGrp="1"/>
          </p:cNvSpPr>
          <p:nvPr>
            <p:ph type="pic" idx="13"/>
          </p:nvPr>
        </p:nvSpPr>
        <p:spPr/>
      </p:sp>
      <p:sp>
        <p:nvSpPr>
          <p:cNvPr id="3" name="Picture Placeholder 2"/>
          <p:cNvSpPr>
            <a:spLocks noGrp="1"/>
          </p:cNvSpPr>
          <p:nvPr>
            <p:ph type="pic" idx="1"/>
          </p:nvPr>
        </p:nvSpPr>
        <p:spPr/>
      </p:sp>
      <p:sp>
        <p:nvSpPr>
          <p:cNvPr id="6" name="Picture Placeholder 5"/>
          <p:cNvSpPr>
            <a:spLocks noGrp="1"/>
          </p:cNvSpPr>
          <p:nvPr>
            <p:ph type="pic" idx="14"/>
          </p:nvPr>
        </p:nvSpPr>
        <p:spPr/>
      </p:sp>
      <p:sp>
        <p:nvSpPr>
          <p:cNvPr id="2" name="Titel 1"/>
          <p:cNvSpPr>
            <a:spLocks noGrp="1"/>
          </p:cNvSpPr>
          <p:nvPr>
            <p:ph type="title"/>
          </p:nvPr>
        </p:nvSpPr>
        <p:spPr/>
        <p:txBody>
          <a:bodyPr>
            <a:normAutofit fontScale="90000"/>
          </a:bodyPr>
          <a:lstStyle/>
          <a:p>
            <a:r>
              <a:rPr lang="da-DK" dirty="0" smtClean="0"/>
              <a:t>Rejser</a:t>
            </a:r>
            <a:endParaRPr lang="da-DK" dirty="0"/>
          </a:p>
        </p:txBody>
      </p:sp>
      <p:sp>
        <p:nvSpPr>
          <p:cNvPr id="10" name="Text Placeholder 9"/>
          <p:cNvSpPr>
            <a:spLocks noGrp="1"/>
          </p:cNvSpPr>
          <p:nvPr>
            <p:ph type="body" sz="half" idx="15"/>
          </p:nvPr>
        </p:nvSpPr>
        <p:spPr/>
        <p:txBody>
          <a:bodyPr/>
          <a:lstStyle/>
          <a:p>
            <a:r>
              <a:rPr lang="en-US" dirty="0" smtClean="0"/>
              <a:t>Mere her</a:t>
            </a:r>
            <a:endParaRPr lang="en-US" dirty="0"/>
          </a:p>
        </p:txBody>
      </p:sp>
      <p:sp>
        <p:nvSpPr>
          <p:cNvPr id="11" name="Pladsholder til indhold 2"/>
          <p:cNvSpPr txBox="1">
            <a:spLocks/>
          </p:cNvSpPr>
          <p:nvPr/>
        </p:nvSpPr>
        <p:spPr>
          <a:xfrm>
            <a:off x="1310568" y="6566350"/>
            <a:ext cx="5126216" cy="33631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da-DK" sz="1200" dirty="0" smtClean="0">
                <a:solidFill>
                  <a:schemeClr val="tx1">
                    <a:lumMod val="75000"/>
                    <a:lumOff val="25000"/>
                  </a:schemeClr>
                </a:solidFill>
              </a:rPr>
              <a:t>Husk du kan ændre layout (baggrund og placering af billeder fra Menuen)</a:t>
            </a:r>
          </a:p>
        </p:txBody>
      </p:sp>
      <p:sp>
        <p:nvSpPr>
          <p:cNvPr id="7" name="Footer Placeholder 6"/>
          <p:cNvSpPr>
            <a:spLocks noGrp="1"/>
          </p:cNvSpPr>
          <p:nvPr>
            <p:ph type="ftr" sz="quarter" idx="4294967295"/>
          </p:nvPr>
        </p:nvSpPr>
        <p:spPr>
          <a:xfrm>
            <a:off x="3895399" y="-7883"/>
            <a:ext cx="4401202" cy="365125"/>
          </a:xfrm>
        </p:spPr>
        <p:txBody>
          <a:bodyPr/>
          <a:lstStyle/>
          <a:p>
            <a:r>
              <a:rPr lang="en-US" smtClean="0"/>
              <a:t>Dit navn her</a:t>
            </a:r>
            <a:endParaRPr lang="en-US"/>
          </a:p>
        </p:txBody>
      </p:sp>
      <p:sp>
        <p:nvSpPr>
          <p:cNvPr id="12" name="Tekstfelt 11"/>
          <p:cNvSpPr txBox="1"/>
          <p:nvPr/>
        </p:nvSpPr>
        <p:spPr>
          <a:xfrm>
            <a:off x="9521598" y="-390106"/>
            <a:ext cx="2662588" cy="307777"/>
          </a:xfrm>
          <a:prstGeom prst="rect">
            <a:avLst/>
          </a:prstGeom>
          <a:solidFill>
            <a:srgbClr val="FF0000"/>
          </a:solidFill>
        </p:spPr>
        <p:txBody>
          <a:bodyPr wrap="none" rtlCol="0">
            <a:spAutoFit/>
          </a:bodyPr>
          <a:lstStyle/>
          <a:p>
            <a:r>
              <a:rPr lang="da-DK" sz="1400" smtClean="0">
                <a:solidFill>
                  <a:schemeClr val="bg1"/>
                </a:solidFill>
              </a:rPr>
              <a:t>Hører til oversigtshjulet </a:t>
            </a:r>
            <a:r>
              <a:rPr lang="da-DK" sz="1400" dirty="0" smtClean="0">
                <a:solidFill>
                  <a:schemeClr val="bg1"/>
                </a:solidFill>
              </a:rPr>
              <a:t>– slet ikke</a:t>
            </a:r>
            <a:endParaRPr lang="da-DK" sz="1400" dirty="0">
              <a:solidFill>
                <a:schemeClr val="bg1"/>
              </a:solidFill>
            </a:endParaRPr>
          </a:p>
        </p:txBody>
      </p:sp>
      <p:sp>
        <p:nvSpPr>
          <p:cNvPr id="8" name="Pladsholder til slidenummer 7"/>
          <p:cNvSpPr>
            <a:spLocks noGrp="1"/>
          </p:cNvSpPr>
          <p:nvPr>
            <p:ph type="sldNum" sz="quarter" idx="12"/>
          </p:nvPr>
        </p:nvSpPr>
        <p:spPr/>
        <p:txBody>
          <a:bodyPr/>
          <a:lstStyle/>
          <a:p>
            <a:fld id="{430841EC-99BE-4340-888E-D714765BA307}" type="slidenum">
              <a:rPr lang="en-US" smtClean="0"/>
              <a:pPr/>
              <a:t>31</a:t>
            </a:fld>
            <a:endParaRPr lang="en-US" dirty="0"/>
          </a:p>
        </p:txBody>
      </p:sp>
    </p:spTree>
    <p:extLst>
      <p:ext uri="{BB962C8B-B14F-4D97-AF65-F5344CB8AC3E}">
        <p14:creationId xmlns:p14="http://schemas.microsoft.com/office/powerpoint/2010/main" val="143106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odret titel 8"/>
          <p:cNvSpPr>
            <a:spLocks noGrp="1"/>
          </p:cNvSpPr>
          <p:nvPr>
            <p:ph type="title" orient="vert"/>
          </p:nvPr>
        </p:nvSpPr>
        <p:spPr/>
        <p:txBody>
          <a:bodyPr/>
          <a:lstStyle/>
          <a:p>
            <a:endParaRPr lang="da-DK"/>
          </a:p>
        </p:txBody>
      </p:sp>
      <p:sp>
        <p:nvSpPr>
          <p:cNvPr id="10" name="Pladsholder til indhold 9"/>
          <p:cNvSpPr>
            <a:spLocks noGrp="1"/>
          </p:cNvSpPr>
          <p:nvPr>
            <p:ph sz="quarter" idx="13"/>
          </p:nvPr>
        </p:nvSpPr>
        <p:spPr/>
        <p:txBody>
          <a:bodyPr/>
          <a:lstStyle/>
          <a:p>
            <a:endParaRPr lang="da-DK"/>
          </a:p>
        </p:txBody>
      </p:sp>
      <p:sp>
        <p:nvSpPr>
          <p:cNvPr id="8" name="Pladsholder til slidenummer 7"/>
          <p:cNvSpPr>
            <a:spLocks noGrp="1"/>
          </p:cNvSpPr>
          <p:nvPr>
            <p:ph type="sldNum" sz="quarter" idx="4294967295"/>
          </p:nvPr>
        </p:nvSpPr>
        <p:spPr>
          <a:xfrm>
            <a:off x="0" y="6570663"/>
            <a:ext cx="428625" cy="382587"/>
          </a:xfrm>
        </p:spPr>
        <p:txBody>
          <a:bodyPr/>
          <a:lstStyle/>
          <a:p>
            <a:fld id="{430841EC-99BE-4340-888E-D714765BA307}" type="slidenum">
              <a:rPr lang="en-US" smtClean="0"/>
              <a:pPr/>
              <a:t>32</a:t>
            </a:fld>
            <a:endParaRPr lang="en-US" dirty="0"/>
          </a:p>
        </p:txBody>
      </p:sp>
    </p:spTree>
    <p:extLst>
      <p:ext uri="{BB962C8B-B14F-4D97-AF65-F5344CB8AC3E}">
        <p14:creationId xmlns:p14="http://schemas.microsoft.com/office/powerpoint/2010/main" val="842688700"/>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Skoletid og Uddannelse</a:t>
            </a:r>
            <a:endParaRPr lang="da-DK" dirty="0"/>
          </a:p>
        </p:txBody>
      </p:sp>
      <p:sp>
        <p:nvSpPr>
          <p:cNvPr id="7" name="Pladsholder til indhold 6"/>
          <p:cNvSpPr>
            <a:spLocks noGrp="1"/>
          </p:cNvSpPr>
          <p:nvPr>
            <p:ph idx="1"/>
          </p:nvPr>
        </p:nvSpPr>
        <p:spPr/>
        <p:txBody>
          <a:bodyPr/>
          <a:lstStyle/>
          <a:p>
            <a:r>
              <a:rPr lang="da-DK" dirty="0" smtClean="0"/>
              <a:t>Din tekst her:</a:t>
            </a:r>
            <a:endParaRPr lang="da-DK" dirty="0"/>
          </a:p>
        </p:txBody>
      </p:sp>
      <p:sp>
        <p:nvSpPr>
          <p:cNvPr id="5" name="Pladsholder til tekst 4"/>
          <p:cNvSpPr>
            <a:spLocks noGrp="1"/>
          </p:cNvSpPr>
          <p:nvPr>
            <p:ph type="body" sz="half" idx="2"/>
          </p:nvPr>
        </p:nvSpPr>
        <p:spPr/>
        <p:txBody>
          <a:bodyPr/>
          <a:lstStyle/>
          <a:p>
            <a:endParaRPr lang="da-DK"/>
          </a:p>
        </p:txBody>
      </p:sp>
      <p:sp>
        <p:nvSpPr>
          <p:cNvPr id="6" name="Pladsholder til billede 5"/>
          <p:cNvSpPr>
            <a:spLocks noGrp="1"/>
          </p:cNvSpPr>
          <p:nvPr>
            <p:ph type="pic" idx="13"/>
          </p:nvPr>
        </p:nvSpPr>
        <p:spPr/>
      </p:sp>
      <p:sp>
        <p:nvSpPr>
          <p:cNvPr id="8" name="Pladsholder til indhold 7"/>
          <p:cNvSpPr>
            <a:spLocks noGrp="1"/>
          </p:cNvSpPr>
          <p:nvPr>
            <p:ph sz="quarter" idx="17"/>
          </p:nvPr>
        </p:nvSpPr>
        <p:spPr/>
        <p:txBody>
          <a:bodyPr/>
          <a:lstStyle/>
          <a:p>
            <a:endParaRPr lang="da-DK"/>
          </a:p>
        </p:txBody>
      </p:sp>
      <p:sp>
        <p:nvSpPr>
          <p:cNvPr id="4" name="Pladsholder til slidenummer 3"/>
          <p:cNvSpPr>
            <a:spLocks noGrp="1"/>
          </p:cNvSpPr>
          <p:nvPr>
            <p:ph type="sldNum" sz="quarter" idx="12"/>
          </p:nvPr>
        </p:nvSpPr>
        <p:spPr/>
        <p:txBody>
          <a:bodyPr/>
          <a:lstStyle/>
          <a:p>
            <a:fld id="{430841EC-99BE-4340-888E-D714765BA307}" type="slidenum">
              <a:rPr lang="en-US" smtClean="0"/>
              <a:pPr/>
              <a:t>33</a:t>
            </a:fld>
            <a:endParaRPr lang="en-US" dirty="0"/>
          </a:p>
        </p:txBody>
      </p:sp>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9" name="Tekstfelt 8"/>
          <p:cNvSpPr txBox="1"/>
          <p:nvPr/>
        </p:nvSpPr>
        <p:spPr>
          <a:xfrm>
            <a:off x="9521598" y="-390106"/>
            <a:ext cx="2662588" cy="307777"/>
          </a:xfrm>
          <a:prstGeom prst="rect">
            <a:avLst/>
          </a:prstGeom>
          <a:solidFill>
            <a:srgbClr val="FF0000"/>
          </a:solidFill>
        </p:spPr>
        <p:txBody>
          <a:bodyPr wrap="none" rtlCol="0">
            <a:spAutoFit/>
          </a:bodyPr>
          <a:lstStyle/>
          <a:p>
            <a:r>
              <a:rPr lang="da-DK" sz="1400" smtClean="0">
                <a:solidFill>
                  <a:schemeClr val="bg1"/>
                </a:solidFill>
              </a:rPr>
              <a:t>Hører til oversigtshjulet </a:t>
            </a:r>
            <a:r>
              <a:rPr lang="da-DK" sz="1400" dirty="0" smtClean="0">
                <a:solidFill>
                  <a:schemeClr val="bg1"/>
                </a:solidFill>
              </a:rPr>
              <a:t>– slet ikke</a:t>
            </a:r>
            <a:endParaRPr lang="da-DK" sz="1400" dirty="0">
              <a:solidFill>
                <a:schemeClr val="bg1"/>
              </a:solidFill>
            </a:endParaRPr>
          </a:p>
        </p:txBody>
      </p:sp>
    </p:spTree>
    <p:extLst>
      <p:ext uri="{BB962C8B-B14F-4D97-AF65-F5344CB8AC3E}">
        <p14:creationId xmlns:p14="http://schemas.microsoft.com/office/powerpoint/2010/main" val="413911585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p:cNvSpPr>
            <a:spLocks noGrp="1"/>
          </p:cNvSpPr>
          <p:nvPr>
            <p:ph sz="quarter" idx="13"/>
          </p:nvPr>
        </p:nvSpPr>
        <p:spPr/>
        <p:txBody>
          <a:bodyPr/>
          <a:lstStyle/>
          <a:p>
            <a:endParaRPr lang="da-DK"/>
          </a:p>
        </p:txBody>
      </p:sp>
      <p:sp>
        <p:nvSpPr>
          <p:cNvPr id="5" name="Pladsholder til indhold 4"/>
          <p:cNvSpPr>
            <a:spLocks noGrp="1"/>
          </p:cNvSpPr>
          <p:nvPr>
            <p:ph sz="quarter" idx="15"/>
          </p:nvPr>
        </p:nvSpPr>
        <p:spPr/>
        <p:txBody>
          <a:bodyPr/>
          <a:lstStyle/>
          <a:p>
            <a:endParaRPr lang="da-DK"/>
          </a:p>
        </p:txBody>
      </p:sp>
      <p:sp>
        <p:nvSpPr>
          <p:cNvPr id="2" name="Titel 1"/>
          <p:cNvSpPr>
            <a:spLocks noGrp="1"/>
          </p:cNvSpPr>
          <p:nvPr>
            <p:ph type="title"/>
          </p:nvPr>
        </p:nvSpPr>
        <p:spPr/>
        <p:txBody>
          <a:bodyPr/>
          <a:lstStyle/>
          <a:p>
            <a:r>
              <a:rPr lang="da-DK" dirty="0" smtClean="0"/>
              <a:t>Dit emne</a:t>
            </a:r>
            <a:endParaRPr lang="da-DK" dirty="0"/>
          </a:p>
        </p:txBody>
      </p:sp>
      <p:sp>
        <p:nvSpPr>
          <p:cNvPr id="8" name="Pladsholder til sidefod 7"/>
          <p:cNvSpPr>
            <a:spLocks noGrp="1"/>
          </p:cNvSpPr>
          <p:nvPr>
            <p:ph type="ftr" sz="quarter" idx="10"/>
          </p:nvPr>
        </p:nvSpPr>
        <p:spPr/>
        <p:txBody>
          <a:bodyPr/>
          <a:lstStyle/>
          <a:p>
            <a:r>
              <a:rPr lang="da-DK" smtClean="0"/>
              <a:t>Dit navn her</a:t>
            </a:r>
            <a:endParaRPr lang="da-DK"/>
          </a:p>
        </p:txBody>
      </p:sp>
      <p:sp>
        <p:nvSpPr>
          <p:cNvPr id="6" name="Pladsholder til tekst 5"/>
          <p:cNvSpPr>
            <a:spLocks noGrp="1"/>
          </p:cNvSpPr>
          <p:nvPr>
            <p:ph type="body" sz="quarter" idx="24"/>
          </p:nvPr>
        </p:nvSpPr>
        <p:spPr/>
        <p:txBody>
          <a:bodyPr/>
          <a:lstStyle/>
          <a:p>
            <a:endParaRPr lang="da-DK"/>
          </a:p>
        </p:txBody>
      </p:sp>
      <p:sp>
        <p:nvSpPr>
          <p:cNvPr id="3" name="Undertitel 2"/>
          <p:cNvSpPr>
            <a:spLocks noGrp="1"/>
          </p:cNvSpPr>
          <p:nvPr>
            <p:ph type="subTitle" idx="1"/>
          </p:nvPr>
        </p:nvSpPr>
        <p:spPr/>
        <p:txBody>
          <a:bodyPr/>
          <a:lstStyle/>
          <a:p>
            <a:endParaRPr lang="da-DK"/>
          </a:p>
        </p:txBody>
      </p:sp>
      <p:sp>
        <p:nvSpPr>
          <p:cNvPr id="7" name="Pladsholder til slidenummer 6"/>
          <p:cNvSpPr>
            <a:spLocks noGrp="1"/>
          </p:cNvSpPr>
          <p:nvPr>
            <p:ph type="sldNum" sz="quarter" idx="122"/>
          </p:nvPr>
        </p:nvSpPr>
        <p:spPr/>
        <p:txBody>
          <a:bodyPr/>
          <a:lstStyle/>
          <a:p>
            <a:fld id="{430841EC-99BE-4340-888E-D714765BA307}" type="slidenum">
              <a:rPr lang="en-US" smtClean="0"/>
              <a:pPr/>
              <a:t>34</a:t>
            </a:fld>
            <a:endParaRPr lang="en-US" dirty="0"/>
          </a:p>
        </p:txBody>
      </p:sp>
    </p:spTree>
    <p:extLst>
      <p:ext uri="{BB962C8B-B14F-4D97-AF65-F5344CB8AC3E}">
        <p14:creationId xmlns:p14="http://schemas.microsoft.com/office/powerpoint/2010/main" val="27322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Arbejde</a:t>
            </a:r>
            <a:endParaRPr lang="da-DK" dirty="0"/>
          </a:p>
        </p:txBody>
      </p:sp>
      <p:sp>
        <p:nvSpPr>
          <p:cNvPr id="5" name="Text Placeholder 4"/>
          <p:cNvSpPr>
            <a:spLocks noGrp="1"/>
          </p:cNvSpPr>
          <p:nvPr>
            <p:ph sz="half" idx="1"/>
          </p:nvPr>
        </p:nvSpPr>
        <p:spPr/>
        <p:txBody>
          <a:bodyPr/>
          <a:lstStyle/>
          <a:p>
            <a:endParaRPr lang="en-US" dirty="0"/>
          </a:p>
        </p:txBody>
      </p:sp>
      <p:sp>
        <p:nvSpPr>
          <p:cNvPr id="10" name="Pladsholder til indhold 9"/>
          <p:cNvSpPr>
            <a:spLocks noGrp="1"/>
          </p:cNvSpPr>
          <p:nvPr>
            <p:ph sz="half" idx="2"/>
          </p:nvPr>
        </p:nvSpPr>
        <p:spPr/>
        <p:txBody>
          <a:bodyPr/>
          <a:lstStyle/>
          <a:p>
            <a:endParaRPr lang="da-DK"/>
          </a:p>
        </p:txBody>
      </p:sp>
      <p:sp>
        <p:nvSpPr>
          <p:cNvPr id="4" name="Footer Placeholder 3"/>
          <p:cNvSpPr>
            <a:spLocks noGrp="1"/>
          </p:cNvSpPr>
          <p:nvPr>
            <p:ph type="ftr" sz="quarter" idx="3"/>
          </p:nvPr>
        </p:nvSpPr>
        <p:spPr/>
        <p:txBody>
          <a:bodyPr/>
          <a:lstStyle/>
          <a:p>
            <a:r>
              <a:rPr lang="en-US" smtClean="0"/>
              <a:t>Dit navn her</a:t>
            </a:r>
            <a:endParaRPr lang="en-US" dirty="0"/>
          </a:p>
        </p:txBody>
      </p:sp>
      <p:sp>
        <p:nvSpPr>
          <p:cNvPr id="11" name="Undertitel 10"/>
          <p:cNvSpPr>
            <a:spLocks noGrp="1"/>
          </p:cNvSpPr>
          <p:nvPr>
            <p:ph type="subTitle" idx="13"/>
          </p:nvPr>
        </p:nvSpPr>
        <p:spPr/>
        <p:txBody>
          <a:bodyPr/>
          <a:lstStyle/>
          <a:p>
            <a:r>
              <a:rPr lang="da-DK" dirty="0" smtClean="0"/>
              <a:t>Overskrift</a:t>
            </a:r>
            <a:endParaRPr lang="da-DK" dirty="0"/>
          </a:p>
        </p:txBody>
      </p:sp>
      <p:sp>
        <p:nvSpPr>
          <p:cNvPr id="7" name="Pladsholder til slidenummer 6"/>
          <p:cNvSpPr>
            <a:spLocks noGrp="1"/>
          </p:cNvSpPr>
          <p:nvPr>
            <p:ph type="sldNum" sz="quarter" idx="12"/>
          </p:nvPr>
        </p:nvSpPr>
        <p:spPr/>
        <p:txBody>
          <a:bodyPr/>
          <a:lstStyle/>
          <a:p>
            <a:fld id="{430841EC-99BE-4340-888E-D714765BA307}" type="slidenum">
              <a:rPr lang="en-US" smtClean="0"/>
              <a:pPr/>
              <a:t>35</a:t>
            </a:fld>
            <a:endParaRPr lang="en-US" dirty="0"/>
          </a:p>
        </p:txBody>
      </p:sp>
      <p:sp>
        <p:nvSpPr>
          <p:cNvPr id="6" name="Pladsholder til indhold 2"/>
          <p:cNvSpPr txBox="1">
            <a:spLocks/>
          </p:cNvSpPr>
          <p:nvPr/>
        </p:nvSpPr>
        <p:spPr>
          <a:xfrm>
            <a:off x="428625" y="6556350"/>
            <a:ext cx="5399609" cy="301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da-DK" sz="1400" dirty="0">
                <a:solidFill>
                  <a:schemeClr val="tx1">
                    <a:lumMod val="75000"/>
                    <a:lumOff val="25000"/>
                  </a:schemeClr>
                </a:solidFill>
              </a:rPr>
              <a:t>Beskriv dine arbejdspladser, </a:t>
            </a:r>
            <a:r>
              <a:rPr lang="da-DK" sz="1400" dirty="0" smtClean="0">
                <a:solidFill>
                  <a:schemeClr val="tx1">
                    <a:lumMod val="75000"/>
                    <a:lumOff val="25000"/>
                  </a:schemeClr>
                </a:solidFill>
              </a:rPr>
              <a:t>kolleger</a:t>
            </a:r>
            <a:r>
              <a:rPr lang="da-DK" sz="1400" dirty="0">
                <a:solidFill>
                  <a:schemeClr val="tx1">
                    <a:lumMod val="75000"/>
                    <a:lumOff val="25000"/>
                  </a:schemeClr>
                </a:solidFill>
              </a:rPr>
              <a:t>. Har du fotos..?</a:t>
            </a:r>
            <a:endParaRPr lang="da-DK" sz="1400" i="1" dirty="0" smtClean="0">
              <a:solidFill>
                <a:schemeClr val="tx1">
                  <a:lumMod val="75000"/>
                  <a:lumOff val="25000"/>
                </a:schemeClr>
              </a:solidFill>
            </a:endParaRPr>
          </a:p>
          <a:p>
            <a:pPr lvl="1"/>
            <a:endParaRPr lang="da-DK" sz="1400" dirty="0" smtClean="0">
              <a:solidFill>
                <a:schemeClr val="tx1">
                  <a:lumMod val="75000"/>
                  <a:lumOff val="25000"/>
                </a:schemeClr>
              </a:solidFill>
            </a:endParaRPr>
          </a:p>
        </p:txBody>
      </p:sp>
      <p:sp>
        <p:nvSpPr>
          <p:cNvPr id="9" name="Tekstfelt 8"/>
          <p:cNvSpPr txBox="1"/>
          <p:nvPr/>
        </p:nvSpPr>
        <p:spPr>
          <a:xfrm>
            <a:off x="9521598" y="-390106"/>
            <a:ext cx="2662588" cy="307777"/>
          </a:xfrm>
          <a:prstGeom prst="rect">
            <a:avLst/>
          </a:prstGeom>
          <a:solidFill>
            <a:srgbClr val="FF0000"/>
          </a:solidFill>
        </p:spPr>
        <p:txBody>
          <a:bodyPr wrap="none" rtlCol="0">
            <a:spAutoFit/>
          </a:bodyPr>
          <a:lstStyle/>
          <a:p>
            <a:r>
              <a:rPr lang="da-DK" sz="1400" smtClean="0">
                <a:solidFill>
                  <a:schemeClr val="bg1"/>
                </a:solidFill>
              </a:rPr>
              <a:t>Hører til oversigtshjulet </a:t>
            </a:r>
            <a:r>
              <a:rPr lang="da-DK" sz="1400" dirty="0" smtClean="0">
                <a:solidFill>
                  <a:schemeClr val="bg1"/>
                </a:solidFill>
              </a:rPr>
              <a:t>– slet ikke</a:t>
            </a:r>
            <a:endParaRPr lang="da-DK" sz="1400" dirty="0">
              <a:solidFill>
                <a:schemeClr val="bg1"/>
              </a:solidFill>
            </a:endParaRPr>
          </a:p>
        </p:txBody>
      </p:sp>
    </p:spTree>
    <p:extLst>
      <p:ext uri="{BB962C8B-B14F-4D97-AF65-F5344CB8AC3E}">
        <p14:creationId xmlns:p14="http://schemas.microsoft.com/office/powerpoint/2010/main" val="214645630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p:cNvSpPr>
            <a:spLocks noGrp="1"/>
          </p:cNvSpPr>
          <p:nvPr>
            <p:ph type="body" idx="1"/>
          </p:nvPr>
        </p:nvSpPr>
        <p:spPr/>
        <p:txBody>
          <a:bodyPr/>
          <a:lstStyle/>
          <a:p>
            <a:endParaRPr lang="da-DK"/>
          </a:p>
        </p:txBody>
      </p:sp>
      <p:sp>
        <p:nvSpPr>
          <p:cNvPr id="2" name="Titel 1"/>
          <p:cNvSpPr>
            <a:spLocks noGrp="1"/>
          </p:cNvSpPr>
          <p:nvPr>
            <p:ph type="title"/>
          </p:nvPr>
        </p:nvSpPr>
        <p:spPr/>
        <p:txBody>
          <a:bodyPr>
            <a:normAutofit/>
          </a:bodyPr>
          <a:lstStyle/>
          <a:p>
            <a:r>
              <a:rPr lang="da-DK" dirty="0" smtClean="0"/>
              <a:t>Kæledyr</a:t>
            </a:r>
            <a:endParaRPr lang="da-DK" dirty="0"/>
          </a:p>
        </p:txBody>
      </p:sp>
      <p:sp>
        <p:nvSpPr>
          <p:cNvPr id="5" name="Pladsholder til indhold 4"/>
          <p:cNvSpPr>
            <a:spLocks noGrp="1"/>
          </p:cNvSpPr>
          <p:nvPr>
            <p:ph sz="quarter" idx="13"/>
          </p:nvPr>
        </p:nvSpPr>
        <p:spPr/>
        <p:txBody>
          <a:bodyPr/>
          <a:lstStyle/>
          <a:p>
            <a:endParaRPr lang="da-DK"/>
          </a:p>
        </p:txBody>
      </p:sp>
      <p:sp>
        <p:nvSpPr>
          <p:cNvPr id="3" name="Footer Placeholder 2"/>
          <p:cNvSpPr>
            <a:spLocks noGrp="1"/>
          </p:cNvSpPr>
          <p:nvPr>
            <p:ph type="ftr" sz="quarter" idx="3"/>
          </p:nvPr>
        </p:nvSpPr>
        <p:spPr/>
        <p:txBody>
          <a:bodyPr/>
          <a:lstStyle/>
          <a:p>
            <a:r>
              <a:rPr lang="en-US" smtClean="0"/>
              <a:t>Dit navn her</a:t>
            </a:r>
            <a:endParaRPr lang="en-US" dirty="0"/>
          </a:p>
        </p:txBody>
      </p:sp>
      <p:sp>
        <p:nvSpPr>
          <p:cNvPr id="7" name="Pladsholder til indhold 6"/>
          <p:cNvSpPr>
            <a:spLocks noGrp="1"/>
          </p:cNvSpPr>
          <p:nvPr>
            <p:ph sz="quarter" idx="15"/>
          </p:nvPr>
        </p:nvSpPr>
        <p:spPr/>
        <p:txBody>
          <a:bodyPr/>
          <a:lstStyle/>
          <a:p>
            <a:endParaRPr lang="da-DK"/>
          </a:p>
        </p:txBody>
      </p:sp>
      <p:sp>
        <p:nvSpPr>
          <p:cNvPr id="6" name="Pladsholder til slidenummer 5"/>
          <p:cNvSpPr>
            <a:spLocks noGrp="1"/>
          </p:cNvSpPr>
          <p:nvPr>
            <p:ph type="sldNum" sz="quarter" idx="12"/>
          </p:nvPr>
        </p:nvSpPr>
        <p:spPr/>
        <p:txBody>
          <a:bodyPr/>
          <a:lstStyle/>
          <a:p>
            <a:fld id="{430841EC-99BE-4340-888E-D714765BA307}" type="slidenum">
              <a:rPr lang="en-US" smtClean="0"/>
              <a:pPr/>
              <a:t>36</a:t>
            </a:fld>
            <a:endParaRPr lang="en-US" dirty="0"/>
          </a:p>
        </p:txBody>
      </p:sp>
      <p:sp>
        <p:nvSpPr>
          <p:cNvPr id="9" name="Tekstfelt 8"/>
          <p:cNvSpPr txBox="1"/>
          <p:nvPr/>
        </p:nvSpPr>
        <p:spPr>
          <a:xfrm>
            <a:off x="9521598" y="-390106"/>
            <a:ext cx="2662588" cy="307777"/>
          </a:xfrm>
          <a:prstGeom prst="rect">
            <a:avLst/>
          </a:prstGeom>
          <a:solidFill>
            <a:srgbClr val="FF0000"/>
          </a:solidFill>
        </p:spPr>
        <p:txBody>
          <a:bodyPr wrap="none" rtlCol="0">
            <a:spAutoFit/>
          </a:bodyPr>
          <a:lstStyle/>
          <a:p>
            <a:r>
              <a:rPr lang="da-DK" sz="1400" dirty="0" smtClean="0"/>
              <a:t>Hører til oversigtshjulet – slet ikke</a:t>
            </a:r>
            <a:endParaRPr lang="da-DK" sz="1400" dirty="0"/>
          </a:p>
        </p:txBody>
      </p:sp>
    </p:spTree>
    <p:extLst>
      <p:ext uri="{BB962C8B-B14F-4D97-AF65-F5344CB8AC3E}">
        <p14:creationId xmlns:p14="http://schemas.microsoft.com/office/powerpoint/2010/main" val="29329168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4" name="Pladsholder til slidenummer 3"/>
          <p:cNvSpPr>
            <a:spLocks noGrp="1"/>
          </p:cNvSpPr>
          <p:nvPr>
            <p:ph type="sldNum" sz="quarter" idx="4"/>
          </p:nvPr>
        </p:nvSpPr>
        <p:spPr/>
        <p:txBody>
          <a:bodyPr/>
          <a:lstStyle/>
          <a:p>
            <a:fld id="{430841EC-99BE-4340-888E-D714765BA307}" type="slidenum">
              <a:rPr lang="en-US" smtClean="0"/>
              <a:pPr/>
              <a:t>37</a:t>
            </a:fld>
            <a:endParaRPr lang="en-US" dirty="0"/>
          </a:p>
        </p:txBody>
      </p:sp>
      <p:sp>
        <p:nvSpPr>
          <p:cNvPr id="5" name="Pladsholder til indhold 4"/>
          <p:cNvSpPr>
            <a:spLocks noGrp="1"/>
          </p:cNvSpPr>
          <p:nvPr>
            <p:ph sz="quarter" idx="12"/>
          </p:nvPr>
        </p:nvSpPr>
        <p:spPr/>
        <p:txBody>
          <a:bodyPr/>
          <a:lstStyle/>
          <a:p>
            <a:endParaRPr lang="da-DK"/>
          </a:p>
        </p:txBody>
      </p:sp>
      <p:sp>
        <p:nvSpPr>
          <p:cNvPr id="6" name="Pladsholder til indhold 5"/>
          <p:cNvSpPr>
            <a:spLocks noGrp="1"/>
          </p:cNvSpPr>
          <p:nvPr>
            <p:ph sz="quarter" idx="13"/>
          </p:nvPr>
        </p:nvSpPr>
        <p:spPr/>
        <p:txBody>
          <a:bodyPr/>
          <a:lstStyle/>
          <a:p>
            <a:endParaRPr lang="da-DK"/>
          </a:p>
        </p:txBody>
      </p:sp>
      <p:sp>
        <p:nvSpPr>
          <p:cNvPr id="7" name="Pladsholder til indhold 6"/>
          <p:cNvSpPr>
            <a:spLocks noGrp="1"/>
          </p:cNvSpPr>
          <p:nvPr>
            <p:ph sz="quarter" idx="14"/>
          </p:nvPr>
        </p:nvSpPr>
        <p:spPr/>
        <p:txBody>
          <a:bodyPr/>
          <a:lstStyle/>
          <a:p>
            <a:endParaRPr lang="da-DK"/>
          </a:p>
        </p:txBody>
      </p:sp>
    </p:spTree>
    <p:extLst>
      <p:ext uri="{BB962C8B-B14F-4D97-AF65-F5344CB8AC3E}">
        <p14:creationId xmlns:p14="http://schemas.microsoft.com/office/powerpoint/2010/main" val="722973871"/>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dertitel 9"/>
          <p:cNvSpPr>
            <a:spLocks noGrp="1"/>
          </p:cNvSpPr>
          <p:nvPr>
            <p:ph type="subTitle" idx="1"/>
          </p:nvPr>
        </p:nvSpPr>
        <p:spPr/>
        <p:txBody>
          <a:bodyPr/>
          <a:lstStyle/>
          <a:p>
            <a:r>
              <a:rPr lang="da-DK" dirty="0" smtClean="0"/>
              <a:t>Min Hobby - </a:t>
            </a:r>
            <a:endParaRPr lang="da-DK" dirty="0"/>
          </a:p>
        </p:txBody>
      </p:sp>
      <p:sp>
        <p:nvSpPr>
          <p:cNvPr id="3" name="Footer Placeholder 2"/>
          <p:cNvSpPr>
            <a:spLocks noGrp="1"/>
          </p:cNvSpPr>
          <p:nvPr>
            <p:ph type="ftr" sz="quarter" idx="3"/>
          </p:nvPr>
        </p:nvSpPr>
        <p:spPr/>
        <p:txBody>
          <a:bodyPr/>
          <a:lstStyle/>
          <a:p>
            <a:r>
              <a:rPr lang="en-US" smtClean="0">
                <a:solidFill>
                  <a:schemeClr val="bg2"/>
                </a:solidFill>
              </a:rPr>
              <a:t>Dit navn her</a:t>
            </a:r>
            <a:endParaRPr lang="en-US" dirty="0">
              <a:solidFill>
                <a:schemeClr val="bg2"/>
              </a:solidFill>
            </a:endParaRPr>
          </a:p>
        </p:txBody>
      </p:sp>
      <p:sp>
        <p:nvSpPr>
          <p:cNvPr id="2" name="Titel 1"/>
          <p:cNvSpPr>
            <a:spLocks noGrp="1"/>
          </p:cNvSpPr>
          <p:nvPr>
            <p:ph type="ctrTitle"/>
          </p:nvPr>
        </p:nvSpPr>
        <p:spPr/>
        <p:txBody>
          <a:bodyPr>
            <a:normAutofit/>
          </a:bodyPr>
          <a:lstStyle/>
          <a:p>
            <a:r>
              <a:rPr lang="da-DK" dirty="0" smtClean="0"/>
              <a:t>Interesser</a:t>
            </a:r>
            <a:endParaRPr lang="da-DK" dirty="0"/>
          </a:p>
        </p:txBody>
      </p:sp>
      <p:sp>
        <p:nvSpPr>
          <p:cNvPr id="5" name="Undertitel 4"/>
          <p:cNvSpPr>
            <a:spLocks noGrp="1"/>
          </p:cNvSpPr>
          <p:nvPr>
            <p:ph sz="quarter" idx="15"/>
          </p:nvPr>
        </p:nvSpPr>
        <p:spPr/>
        <p:txBody>
          <a:bodyPr/>
          <a:lstStyle/>
          <a:p>
            <a:r>
              <a:rPr lang="da-DK" dirty="0" smtClean="0"/>
              <a:t>Dine beskrivelser her</a:t>
            </a:r>
            <a:r>
              <a:rPr lang="mr-IN" dirty="0" smtClean="0"/>
              <a:t>…</a:t>
            </a:r>
            <a:endParaRPr lang="da-DK" dirty="0"/>
          </a:p>
        </p:txBody>
      </p:sp>
      <p:sp>
        <p:nvSpPr>
          <p:cNvPr id="11" name="Pladsholder til indhold 10"/>
          <p:cNvSpPr>
            <a:spLocks noGrp="1"/>
          </p:cNvSpPr>
          <p:nvPr>
            <p:ph sz="quarter" idx="18"/>
          </p:nvPr>
        </p:nvSpPr>
        <p:spPr/>
        <p:txBody>
          <a:bodyPr/>
          <a:lstStyle/>
          <a:p>
            <a:endParaRPr lang="da-DK"/>
          </a:p>
        </p:txBody>
      </p:sp>
      <p:sp>
        <p:nvSpPr>
          <p:cNvPr id="12" name="Pladsholder til indhold 11"/>
          <p:cNvSpPr>
            <a:spLocks noGrp="1"/>
          </p:cNvSpPr>
          <p:nvPr>
            <p:ph sz="quarter" idx="19"/>
          </p:nvPr>
        </p:nvSpPr>
        <p:spPr/>
        <p:txBody>
          <a:bodyPr/>
          <a:lstStyle/>
          <a:p>
            <a:endParaRPr lang="da-DK"/>
          </a:p>
        </p:txBody>
      </p:sp>
      <p:sp>
        <p:nvSpPr>
          <p:cNvPr id="4" name="Pladsholder til slidenummer 3"/>
          <p:cNvSpPr>
            <a:spLocks noGrp="1"/>
          </p:cNvSpPr>
          <p:nvPr>
            <p:ph type="sldNum" sz="quarter" idx="12"/>
          </p:nvPr>
        </p:nvSpPr>
        <p:spPr/>
        <p:txBody>
          <a:bodyPr/>
          <a:lstStyle/>
          <a:p>
            <a:fld id="{430841EC-99BE-4340-888E-D714765BA307}" type="slidenum">
              <a:rPr lang="en-US" smtClean="0"/>
              <a:pPr/>
              <a:t>38</a:t>
            </a:fld>
            <a:endParaRPr lang="en-US" dirty="0"/>
          </a:p>
        </p:txBody>
      </p:sp>
      <p:sp>
        <p:nvSpPr>
          <p:cNvPr id="8" name="Tekstfelt 7"/>
          <p:cNvSpPr txBox="1"/>
          <p:nvPr/>
        </p:nvSpPr>
        <p:spPr>
          <a:xfrm>
            <a:off x="9521598" y="-390106"/>
            <a:ext cx="2662588" cy="307777"/>
          </a:xfrm>
          <a:prstGeom prst="rect">
            <a:avLst/>
          </a:prstGeom>
          <a:solidFill>
            <a:srgbClr val="FF0000"/>
          </a:solidFill>
        </p:spPr>
        <p:txBody>
          <a:bodyPr wrap="none" rtlCol="0">
            <a:spAutoFit/>
          </a:bodyPr>
          <a:lstStyle/>
          <a:p>
            <a:r>
              <a:rPr lang="da-DK" sz="1400" smtClean="0">
                <a:solidFill>
                  <a:schemeClr val="bg1"/>
                </a:solidFill>
              </a:rPr>
              <a:t>Hører til oversigtshjulet </a:t>
            </a:r>
            <a:r>
              <a:rPr lang="da-DK" sz="1400" dirty="0" smtClean="0">
                <a:solidFill>
                  <a:schemeClr val="bg1"/>
                </a:solidFill>
              </a:rPr>
              <a:t>– slet ikke</a:t>
            </a:r>
            <a:endParaRPr lang="da-DK" sz="1400" dirty="0">
              <a:solidFill>
                <a:schemeClr val="bg1"/>
              </a:solidFill>
            </a:endParaRPr>
          </a:p>
        </p:txBody>
      </p:sp>
    </p:spTree>
    <p:extLst>
      <p:ext uri="{BB962C8B-B14F-4D97-AF65-F5344CB8AC3E}">
        <p14:creationId xmlns:p14="http://schemas.microsoft.com/office/powerpoint/2010/main" val="141477293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3"/>
          </p:nvPr>
        </p:nvSpPr>
        <p:spPr/>
        <p:txBody>
          <a:bodyPr/>
          <a:lstStyle/>
          <a:p>
            <a:r>
              <a:rPr lang="en-US" smtClean="0"/>
              <a:t>Dit navn her</a:t>
            </a:r>
            <a:endParaRPr lang="en-US" dirty="0"/>
          </a:p>
        </p:txBody>
      </p:sp>
      <p:sp>
        <p:nvSpPr>
          <p:cNvPr id="17" name="Titel 16"/>
          <p:cNvSpPr>
            <a:spLocks noGrp="1"/>
          </p:cNvSpPr>
          <p:nvPr>
            <p:ph type="ctrTitle"/>
          </p:nvPr>
        </p:nvSpPr>
        <p:spPr/>
        <p:txBody>
          <a:bodyPr/>
          <a:lstStyle/>
          <a:p>
            <a:r>
              <a:rPr lang="da-DK" dirty="0" smtClean="0"/>
              <a:t>Interesser</a:t>
            </a:r>
            <a:endParaRPr lang="da-DK" dirty="0"/>
          </a:p>
        </p:txBody>
      </p:sp>
      <p:sp>
        <p:nvSpPr>
          <p:cNvPr id="4" name="Pladsholder til slidenummer 3"/>
          <p:cNvSpPr>
            <a:spLocks noGrp="1"/>
          </p:cNvSpPr>
          <p:nvPr>
            <p:ph type="sldNum" sz="quarter" idx="12"/>
          </p:nvPr>
        </p:nvSpPr>
        <p:spPr/>
        <p:txBody>
          <a:bodyPr/>
          <a:lstStyle/>
          <a:p>
            <a:fld id="{430841EC-99BE-4340-888E-D714765BA307}" type="slidenum">
              <a:rPr lang="en-US" smtClean="0"/>
              <a:pPr/>
              <a:t>39</a:t>
            </a:fld>
            <a:endParaRPr lang="en-US" dirty="0"/>
          </a:p>
        </p:txBody>
      </p:sp>
      <p:sp>
        <p:nvSpPr>
          <p:cNvPr id="28" name="Pladsholder til indhold 27"/>
          <p:cNvSpPr>
            <a:spLocks noGrp="1"/>
          </p:cNvSpPr>
          <p:nvPr>
            <p:ph sz="quarter" idx="22"/>
          </p:nvPr>
        </p:nvSpPr>
        <p:spPr/>
        <p:txBody>
          <a:bodyPr/>
          <a:lstStyle/>
          <a:p>
            <a:r>
              <a:rPr lang="da-DK" dirty="0"/>
              <a:t>Her kan du skrive om dit emne. Eller slette teksten og indsætte illustration</a:t>
            </a:r>
            <a:r>
              <a:rPr lang="mr-IN" dirty="0"/>
              <a:t>…</a:t>
            </a:r>
            <a:endParaRPr lang="da-DK" dirty="0"/>
          </a:p>
          <a:p>
            <a:endParaRPr lang="da-DK" dirty="0"/>
          </a:p>
        </p:txBody>
      </p:sp>
      <p:sp>
        <p:nvSpPr>
          <p:cNvPr id="29" name="Pladsholder til indhold 28"/>
          <p:cNvSpPr>
            <a:spLocks noGrp="1"/>
          </p:cNvSpPr>
          <p:nvPr>
            <p:ph sz="quarter" idx="23"/>
          </p:nvPr>
        </p:nvSpPr>
        <p:spPr/>
        <p:txBody>
          <a:bodyPr/>
          <a:lstStyle/>
          <a:p>
            <a:r>
              <a:rPr lang="da-DK" dirty="0" smtClean="0"/>
              <a:t>Dit emne</a:t>
            </a:r>
            <a:endParaRPr lang="da-DK" dirty="0"/>
          </a:p>
        </p:txBody>
      </p:sp>
      <p:sp>
        <p:nvSpPr>
          <p:cNvPr id="18" name="Pladsholder til tekst 17"/>
          <p:cNvSpPr>
            <a:spLocks noGrp="1"/>
          </p:cNvSpPr>
          <p:nvPr>
            <p:ph type="body" sz="quarter" idx="11"/>
          </p:nvPr>
        </p:nvSpPr>
        <p:spPr/>
        <p:txBody>
          <a:bodyPr/>
          <a:lstStyle/>
          <a:p>
            <a:endParaRPr lang="da-DK"/>
          </a:p>
        </p:txBody>
      </p:sp>
      <p:sp>
        <p:nvSpPr>
          <p:cNvPr id="19" name="Pladsholder til tekst 18"/>
          <p:cNvSpPr>
            <a:spLocks noGrp="1"/>
          </p:cNvSpPr>
          <p:nvPr>
            <p:ph type="body" sz="quarter" idx="13"/>
          </p:nvPr>
        </p:nvSpPr>
        <p:spPr/>
        <p:txBody>
          <a:bodyPr/>
          <a:lstStyle/>
          <a:p>
            <a:endParaRPr lang="da-DK"/>
          </a:p>
        </p:txBody>
      </p:sp>
      <p:sp>
        <p:nvSpPr>
          <p:cNvPr id="20" name="Pladsholder til tekst 19"/>
          <p:cNvSpPr>
            <a:spLocks noGrp="1"/>
          </p:cNvSpPr>
          <p:nvPr>
            <p:ph type="body" sz="quarter" idx="14"/>
          </p:nvPr>
        </p:nvSpPr>
        <p:spPr/>
        <p:txBody>
          <a:bodyPr/>
          <a:lstStyle/>
          <a:p>
            <a:endParaRPr lang="da-DK"/>
          </a:p>
        </p:txBody>
      </p:sp>
      <p:sp>
        <p:nvSpPr>
          <p:cNvPr id="21" name="Pladsholder til tekst 20"/>
          <p:cNvSpPr>
            <a:spLocks noGrp="1"/>
          </p:cNvSpPr>
          <p:nvPr>
            <p:ph type="body" sz="quarter" idx="15"/>
          </p:nvPr>
        </p:nvSpPr>
        <p:spPr/>
        <p:txBody>
          <a:bodyPr/>
          <a:lstStyle/>
          <a:p>
            <a:endParaRPr lang="da-DK"/>
          </a:p>
        </p:txBody>
      </p:sp>
      <p:sp>
        <p:nvSpPr>
          <p:cNvPr id="22" name="Pladsholder til tekst 21"/>
          <p:cNvSpPr>
            <a:spLocks noGrp="1"/>
          </p:cNvSpPr>
          <p:nvPr>
            <p:ph type="body" sz="quarter" idx="16"/>
          </p:nvPr>
        </p:nvSpPr>
        <p:spPr/>
        <p:txBody>
          <a:bodyPr/>
          <a:lstStyle/>
          <a:p>
            <a:endParaRPr lang="da-DK"/>
          </a:p>
        </p:txBody>
      </p:sp>
      <p:sp>
        <p:nvSpPr>
          <p:cNvPr id="23" name="Pladsholder til tekst 22"/>
          <p:cNvSpPr>
            <a:spLocks noGrp="1"/>
          </p:cNvSpPr>
          <p:nvPr>
            <p:ph type="body" sz="quarter" idx="17"/>
          </p:nvPr>
        </p:nvSpPr>
        <p:spPr/>
        <p:txBody>
          <a:bodyPr/>
          <a:lstStyle/>
          <a:p>
            <a:endParaRPr lang="da-DK"/>
          </a:p>
        </p:txBody>
      </p:sp>
      <p:sp>
        <p:nvSpPr>
          <p:cNvPr id="24" name="Pladsholder til tekst 23"/>
          <p:cNvSpPr>
            <a:spLocks noGrp="1"/>
          </p:cNvSpPr>
          <p:nvPr>
            <p:ph type="body" sz="quarter" idx="18"/>
          </p:nvPr>
        </p:nvSpPr>
        <p:spPr/>
        <p:txBody>
          <a:bodyPr/>
          <a:lstStyle/>
          <a:p>
            <a:endParaRPr lang="da-DK"/>
          </a:p>
        </p:txBody>
      </p:sp>
      <p:sp>
        <p:nvSpPr>
          <p:cNvPr id="25" name="Pladsholder til tekst 24"/>
          <p:cNvSpPr>
            <a:spLocks noGrp="1"/>
          </p:cNvSpPr>
          <p:nvPr>
            <p:ph type="body" sz="quarter" idx="19"/>
          </p:nvPr>
        </p:nvSpPr>
        <p:spPr/>
        <p:txBody>
          <a:bodyPr/>
          <a:lstStyle/>
          <a:p>
            <a:endParaRPr lang="da-DK"/>
          </a:p>
        </p:txBody>
      </p:sp>
      <p:sp>
        <p:nvSpPr>
          <p:cNvPr id="26" name="Pladsholder til tekst 25"/>
          <p:cNvSpPr>
            <a:spLocks noGrp="1"/>
          </p:cNvSpPr>
          <p:nvPr>
            <p:ph type="body" sz="quarter" idx="20"/>
          </p:nvPr>
        </p:nvSpPr>
        <p:spPr/>
        <p:txBody>
          <a:bodyPr/>
          <a:lstStyle/>
          <a:p>
            <a:endParaRPr lang="da-DK"/>
          </a:p>
        </p:txBody>
      </p:sp>
      <p:sp>
        <p:nvSpPr>
          <p:cNvPr id="27" name="Pladsholder til tekst 26"/>
          <p:cNvSpPr>
            <a:spLocks noGrp="1"/>
          </p:cNvSpPr>
          <p:nvPr>
            <p:ph type="body" sz="quarter" idx="21"/>
          </p:nvPr>
        </p:nvSpPr>
        <p:spPr/>
        <p:txBody>
          <a:bodyPr/>
          <a:lstStyle/>
          <a:p>
            <a:endParaRPr lang="da-DK"/>
          </a:p>
        </p:txBody>
      </p:sp>
    </p:spTree>
    <p:extLst>
      <p:ext uri="{BB962C8B-B14F-4D97-AF65-F5344CB8AC3E}">
        <p14:creationId xmlns:p14="http://schemas.microsoft.com/office/powerpoint/2010/main" val="1425552094"/>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a-DK" dirty="0" smtClean="0"/>
              <a:t>Helbred /Kriser</a:t>
            </a:r>
            <a:endParaRPr lang="da-DK" dirty="0"/>
          </a:p>
        </p:txBody>
      </p:sp>
      <p:sp>
        <p:nvSpPr>
          <p:cNvPr id="5" name="Pladsholder til sidefod 4"/>
          <p:cNvSpPr>
            <a:spLocks noGrp="1"/>
          </p:cNvSpPr>
          <p:nvPr>
            <p:ph type="ftr" sz="quarter" idx="11"/>
          </p:nvPr>
        </p:nvSpPr>
        <p:spPr/>
        <p:txBody>
          <a:bodyPr/>
          <a:lstStyle/>
          <a:p>
            <a:r>
              <a:rPr lang="en-US" smtClean="0"/>
              <a:t>Dit navn her</a:t>
            </a:r>
            <a:endParaRPr lang="en-US" dirty="0"/>
          </a:p>
        </p:txBody>
      </p:sp>
      <p:sp>
        <p:nvSpPr>
          <p:cNvPr id="7" name="Pladsholder til slidenummer 6"/>
          <p:cNvSpPr>
            <a:spLocks noGrp="1"/>
          </p:cNvSpPr>
          <p:nvPr>
            <p:ph type="sldNum" sz="quarter" idx="4"/>
          </p:nvPr>
        </p:nvSpPr>
        <p:spPr/>
        <p:txBody>
          <a:bodyPr/>
          <a:lstStyle/>
          <a:p>
            <a:fld id="{430841EC-99BE-4340-888E-D714765BA307}" type="slidenum">
              <a:rPr lang="en-US" smtClean="0"/>
              <a:pPr/>
              <a:t>4</a:t>
            </a:fld>
            <a:endParaRPr lang="en-US" dirty="0"/>
          </a:p>
        </p:txBody>
      </p:sp>
      <p:sp>
        <p:nvSpPr>
          <p:cNvPr id="9" name="Pladsholder til indhold 8"/>
          <p:cNvSpPr>
            <a:spLocks noGrp="1"/>
          </p:cNvSpPr>
          <p:nvPr>
            <p:ph sz="quarter" idx="12"/>
          </p:nvPr>
        </p:nvSpPr>
        <p:spPr/>
        <p:txBody>
          <a:bodyPr/>
          <a:lstStyle/>
          <a:p>
            <a:r>
              <a:rPr lang="da-DK" dirty="0"/>
              <a:t>Overvej at skrive om, hvordan du kom igennem krisen til inspiration for andre..</a:t>
            </a:r>
          </a:p>
        </p:txBody>
      </p:sp>
      <p:sp>
        <p:nvSpPr>
          <p:cNvPr id="10" name="Pladsholder til indhold 9"/>
          <p:cNvSpPr>
            <a:spLocks noGrp="1"/>
          </p:cNvSpPr>
          <p:nvPr>
            <p:ph sz="quarter" idx="13"/>
          </p:nvPr>
        </p:nvSpPr>
        <p:spPr/>
        <p:txBody>
          <a:bodyPr/>
          <a:lstStyle/>
          <a:p>
            <a:r>
              <a:rPr lang="da-DK" dirty="0" smtClean="0"/>
              <a:t>Mere tekst eller billede her</a:t>
            </a:r>
            <a:r>
              <a:rPr lang="mr-IN" smtClean="0"/>
              <a:t>…</a:t>
            </a:r>
            <a:endParaRPr lang="da-DK"/>
          </a:p>
        </p:txBody>
      </p:sp>
    </p:spTree>
    <p:extLst>
      <p:ext uri="{BB962C8B-B14F-4D97-AF65-F5344CB8AC3E}">
        <p14:creationId xmlns:p14="http://schemas.microsoft.com/office/powerpoint/2010/main" val="1245790783"/>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9"/>
          <p:cNvSpPr>
            <a:spLocks noGrp="1"/>
          </p:cNvSpPr>
          <p:nvPr>
            <p:ph type="title"/>
          </p:nvPr>
        </p:nvSpPr>
        <p:spPr/>
        <p:txBody>
          <a:bodyPr>
            <a:normAutofit/>
          </a:bodyPr>
          <a:lstStyle/>
          <a:p>
            <a:r>
              <a:rPr lang="da-DK" dirty="0" smtClean="0"/>
              <a:t>Interesser</a:t>
            </a:r>
            <a:endParaRPr lang="da-DK" dirty="0"/>
          </a:p>
        </p:txBody>
      </p:sp>
      <p:sp>
        <p:nvSpPr>
          <p:cNvPr id="2" name="Footer Placeholder 1"/>
          <p:cNvSpPr>
            <a:spLocks noGrp="1"/>
          </p:cNvSpPr>
          <p:nvPr>
            <p:ph type="ftr" sz="quarter" idx="11"/>
          </p:nvPr>
        </p:nvSpPr>
        <p:spPr/>
        <p:txBody>
          <a:bodyPr/>
          <a:lstStyle/>
          <a:p>
            <a:r>
              <a:rPr lang="en-US" smtClean="0"/>
              <a:t>Dit navn her</a:t>
            </a:r>
            <a:endParaRPr lang="en-US" dirty="0"/>
          </a:p>
        </p:txBody>
      </p:sp>
      <p:sp>
        <p:nvSpPr>
          <p:cNvPr id="37" name="Pladsholder til indhold 36"/>
          <p:cNvSpPr>
            <a:spLocks noGrp="1"/>
          </p:cNvSpPr>
          <p:nvPr>
            <p:ph sz="quarter" idx="22"/>
          </p:nvPr>
        </p:nvSpPr>
        <p:spPr/>
        <p:txBody>
          <a:bodyPr/>
          <a:lstStyle/>
          <a:p>
            <a:r>
              <a:rPr lang="da-DK" dirty="0"/>
              <a:t>Her kan du skrive om dit emne. Eller slette teksten og indsætte illustration</a:t>
            </a:r>
            <a:r>
              <a:rPr lang="mr-IN" dirty="0"/>
              <a:t>…</a:t>
            </a:r>
            <a:endParaRPr lang="da-DK" dirty="0"/>
          </a:p>
        </p:txBody>
      </p:sp>
      <p:sp>
        <p:nvSpPr>
          <p:cNvPr id="31" name="Pladsholder til indhold 30"/>
          <p:cNvSpPr>
            <a:spLocks noGrp="1"/>
          </p:cNvSpPr>
          <p:nvPr>
            <p:ph sz="quarter" idx="23"/>
          </p:nvPr>
        </p:nvSpPr>
        <p:spPr>
          <a:xfrm>
            <a:off x="758847" y="1757270"/>
            <a:ext cx="3448928" cy="742873"/>
          </a:xfrm>
        </p:spPr>
        <p:txBody>
          <a:bodyPr/>
          <a:lstStyle/>
          <a:p>
            <a:r>
              <a:rPr lang="da-DK" smtClean="0"/>
              <a:t>Dit emne her</a:t>
            </a:r>
            <a:endParaRPr lang="da-DK"/>
          </a:p>
        </p:txBody>
      </p:sp>
      <p:sp>
        <p:nvSpPr>
          <p:cNvPr id="32" name="Pladsholder til tekst 31"/>
          <p:cNvSpPr>
            <a:spLocks noGrp="1"/>
          </p:cNvSpPr>
          <p:nvPr>
            <p:ph type="body" sz="quarter" idx="24"/>
          </p:nvPr>
        </p:nvSpPr>
        <p:spPr/>
        <p:txBody>
          <a:bodyPr/>
          <a:lstStyle/>
          <a:p>
            <a:endParaRPr lang="da-DK" dirty="0"/>
          </a:p>
        </p:txBody>
      </p:sp>
      <p:sp>
        <p:nvSpPr>
          <p:cNvPr id="3" name="Pladsholder til slidenummer 2"/>
          <p:cNvSpPr>
            <a:spLocks noGrp="1"/>
          </p:cNvSpPr>
          <p:nvPr>
            <p:ph type="sldNum" sz="quarter" idx="122"/>
          </p:nvPr>
        </p:nvSpPr>
        <p:spPr/>
        <p:txBody>
          <a:bodyPr/>
          <a:lstStyle/>
          <a:p>
            <a:fld id="{430841EC-99BE-4340-888E-D714765BA307}" type="slidenum">
              <a:rPr lang="en-US" smtClean="0"/>
              <a:pPr/>
              <a:t>40</a:t>
            </a:fld>
            <a:endParaRPr lang="en-US" dirty="0"/>
          </a:p>
        </p:txBody>
      </p:sp>
      <p:sp>
        <p:nvSpPr>
          <p:cNvPr id="34" name="Pladsholder til tekst 33"/>
          <p:cNvSpPr>
            <a:spLocks noGrp="1"/>
          </p:cNvSpPr>
          <p:nvPr>
            <p:ph type="body" sz="quarter" idx="12"/>
          </p:nvPr>
        </p:nvSpPr>
        <p:spPr/>
        <p:txBody>
          <a:bodyPr/>
          <a:lstStyle/>
          <a:p>
            <a:endParaRPr lang="da-DK" dirty="0"/>
          </a:p>
        </p:txBody>
      </p:sp>
      <p:sp>
        <p:nvSpPr>
          <p:cNvPr id="22" name="Pladsholder til tekst 21"/>
          <p:cNvSpPr>
            <a:spLocks noGrp="1"/>
          </p:cNvSpPr>
          <p:nvPr>
            <p:ph type="body" sz="quarter" idx="13"/>
          </p:nvPr>
        </p:nvSpPr>
        <p:spPr/>
        <p:txBody>
          <a:bodyPr/>
          <a:lstStyle/>
          <a:p>
            <a:endParaRPr lang="da-DK"/>
          </a:p>
        </p:txBody>
      </p:sp>
      <p:sp>
        <p:nvSpPr>
          <p:cNvPr id="23" name="Pladsholder til tekst 22"/>
          <p:cNvSpPr>
            <a:spLocks noGrp="1"/>
          </p:cNvSpPr>
          <p:nvPr>
            <p:ph type="body" sz="quarter" idx="14"/>
          </p:nvPr>
        </p:nvSpPr>
        <p:spPr/>
        <p:txBody>
          <a:bodyPr/>
          <a:lstStyle/>
          <a:p>
            <a:endParaRPr lang="da-DK"/>
          </a:p>
        </p:txBody>
      </p:sp>
      <p:sp>
        <p:nvSpPr>
          <p:cNvPr id="24" name="Pladsholder til tekst 23"/>
          <p:cNvSpPr>
            <a:spLocks noGrp="1"/>
          </p:cNvSpPr>
          <p:nvPr>
            <p:ph type="body" sz="quarter" idx="15"/>
          </p:nvPr>
        </p:nvSpPr>
        <p:spPr/>
        <p:txBody>
          <a:bodyPr/>
          <a:lstStyle/>
          <a:p>
            <a:endParaRPr lang="da-DK"/>
          </a:p>
        </p:txBody>
      </p:sp>
      <p:sp>
        <p:nvSpPr>
          <p:cNvPr id="25" name="Pladsholder til tekst 24"/>
          <p:cNvSpPr>
            <a:spLocks noGrp="1"/>
          </p:cNvSpPr>
          <p:nvPr>
            <p:ph type="body" sz="quarter" idx="16"/>
          </p:nvPr>
        </p:nvSpPr>
        <p:spPr/>
        <p:txBody>
          <a:bodyPr/>
          <a:lstStyle/>
          <a:p>
            <a:endParaRPr lang="da-DK"/>
          </a:p>
        </p:txBody>
      </p:sp>
      <p:sp>
        <p:nvSpPr>
          <p:cNvPr id="26" name="Pladsholder til tekst 25"/>
          <p:cNvSpPr>
            <a:spLocks noGrp="1"/>
          </p:cNvSpPr>
          <p:nvPr>
            <p:ph type="body" sz="quarter" idx="17"/>
          </p:nvPr>
        </p:nvSpPr>
        <p:spPr/>
        <p:txBody>
          <a:bodyPr/>
          <a:lstStyle/>
          <a:p>
            <a:endParaRPr lang="da-DK"/>
          </a:p>
        </p:txBody>
      </p:sp>
      <p:sp>
        <p:nvSpPr>
          <p:cNvPr id="27" name="Pladsholder til tekst 26"/>
          <p:cNvSpPr>
            <a:spLocks noGrp="1"/>
          </p:cNvSpPr>
          <p:nvPr>
            <p:ph type="body" sz="quarter" idx="18"/>
          </p:nvPr>
        </p:nvSpPr>
        <p:spPr/>
        <p:txBody>
          <a:bodyPr/>
          <a:lstStyle/>
          <a:p>
            <a:endParaRPr lang="da-DK"/>
          </a:p>
        </p:txBody>
      </p:sp>
      <p:sp>
        <p:nvSpPr>
          <p:cNvPr id="28" name="Pladsholder til tekst 27"/>
          <p:cNvSpPr>
            <a:spLocks noGrp="1"/>
          </p:cNvSpPr>
          <p:nvPr>
            <p:ph type="body" sz="quarter" idx="19"/>
          </p:nvPr>
        </p:nvSpPr>
        <p:spPr/>
        <p:txBody>
          <a:bodyPr/>
          <a:lstStyle/>
          <a:p>
            <a:endParaRPr lang="da-DK"/>
          </a:p>
        </p:txBody>
      </p:sp>
      <p:sp>
        <p:nvSpPr>
          <p:cNvPr id="29" name="Pladsholder til tekst 28"/>
          <p:cNvSpPr>
            <a:spLocks noGrp="1"/>
          </p:cNvSpPr>
          <p:nvPr>
            <p:ph type="body" sz="quarter" idx="20"/>
          </p:nvPr>
        </p:nvSpPr>
        <p:spPr/>
        <p:txBody>
          <a:bodyPr/>
          <a:lstStyle/>
          <a:p>
            <a:r>
              <a:rPr lang="da-DK" dirty="0"/>
              <a:t>Din yndling øverst her</a:t>
            </a:r>
            <a:r>
              <a:rPr lang="mr-IN" dirty="0"/>
              <a:t>…</a:t>
            </a:r>
            <a:endParaRPr lang="da-DK" dirty="0"/>
          </a:p>
          <a:p>
            <a:endParaRPr lang="da-DK" dirty="0"/>
          </a:p>
        </p:txBody>
      </p:sp>
      <p:sp>
        <p:nvSpPr>
          <p:cNvPr id="30" name="Pladsholder til tekst 29"/>
          <p:cNvSpPr>
            <a:spLocks noGrp="1"/>
          </p:cNvSpPr>
          <p:nvPr>
            <p:ph type="body" sz="quarter" idx="21"/>
          </p:nvPr>
        </p:nvSpPr>
        <p:spPr/>
        <p:txBody>
          <a:bodyPr/>
          <a:lstStyle/>
          <a:p>
            <a:endParaRPr lang="da-DK"/>
          </a:p>
        </p:txBody>
      </p:sp>
    </p:spTree>
    <p:extLst>
      <p:ext uri="{BB962C8B-B14F-4D97-AF65-F5344CB8AC3E}">
        <p14:creationId xmlns:p14="http://schemas.microsoft.com/office/powerpoint/2010/main" val="721950592"/>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el 28"/>
          <p:cNvSpPr>
            <a:spLocks noGrp="1"/>
          </p:cNvSpPr>
          <p:nvPr>
            <p:ph type="title"/>
          </p:nvPr>
        </p:nvSpPr>
        <p:spPr/>
        <p:txBody>
          <a:bodyPr>
            <a:normAutofit fontScale="90000"/>
          </a:bodyPr>
          <a:lstStyle/>
          <a:p>
            <a:r>
              <a:rPr lang="da-DK" dirty="0" smtClean="0"/>
              <a:t>Favoritlister</a:t>
            </a:r>
            <a:endParaRPr lang="da-DK" dirty="0"/>
          </a:p>
        </p:txBody>
      </p:sp>
      <p:sp>
        <p:nvSpPr>
          <p:cNvPr id="2" name="Footer Placeholder 1"/>
          <p:cNvSpPr>
            <a:spLocks noGrp="1"/>
          </p:cNvSpPr>
          <p:nvPr>
            <p:ph type="ftr" sz="quarter" idx="18"/>
          </p:nvPr>
        </p:nvSpPr>
        <p:spPr/>
        <p:txBody>
          <a:bodyPr/>
          <a:lstStyle/>
          <a:p>
            <a:r>
              <a:rPr lang="en-US" smtClean="0"/>
              <a:t>Dit navn her</a:t>
            </a:r>
            <a:endParaRPr lang="en-US" dirty="0"/>
          </a:p>
        </p:txBody>
      </p:sp>
      <p:sp>
        <p:nvSpPr>
          <p:cNvPr id="30" name="Pladsholder til tekst 29"/>
          <p:cNvSpPr>
            <a:spLocks noGrp="1"/>
          </p:cNvSpPr>
          <p:nvPr>
            <p:ph type="body" sz="quarter" idx="11"/>
          </p:nvPr>
        </p:nvSpPr>
        <p:spPr/>
        <p:txBody>
          <a:bodyPr/>
          <a:lstStyle/>
          <a:p>
            <a:endParaRPr lang="da-DK"/>
          </a:p>
        </p:txBody>
      </p:sp>
      <p:sp>
        <p:nvSpPr>
          <p:cNvPr id="31" name="Pladsholder til tekst 30"/>
          <p:cNvSpPr>
            <a:spLocks noGrp="1"/>
          </p:cNvSpPr>
          <p:nvPr>
            <p:ph type="body" sz="quarter" idx="13"/>
          </p:nvPr>
        </p:nvSpPr>
        <p:spPr/>
        <p:txBody>
          <a:bodyPr/>
          <a:lstStyle/>
          <a:p>
            <a:endParaRPr lang="da-DK"/>
          </a:p>
        </p:txBody>
      </p:sp>
      <p:sp>
        <p:nvSpPr>
          <p:cNvPr id="32" name="Pladsholder til tekst 31"/>
          <p:cNvSpPr>
            <a:spLocks noGrp="1"/>
          </p:cNvSpPr>
          <p:nvPr>
            <p:ph type="body" sz="quarter" idx="14"/>
          </p:nvPr>
        </p:nvSpPr>
        <p:spPr/>
        <p:txBody>
          <a:bodyPr/>
          <a:lstStyle/>
          <a:p>
            <a:endParaRPr lang="da-DK"/>
          </a:p>
        </p:txBody>
      </p:sp>
      <p:sp>
        <p:nvSpPr>
          <p:cNvPr id="33" name="Pladsholder til tekst 32"/>
          <p:cNvSpPr>
            <a:spLocks noGrp="1"/>
          </p:cNvSpPr>
          <p:nvPr>
            <p:ph type="body" sz="quarter" idx="15"/>
          </p:nvPr>
        </p:nvSpPr>
        <p:spPr/>
        <p:txBody>
          <a:bodyPr/>
          <a:lstStyle/>
          <a:p>
            <a:endParaRPr lang="da-DK"/>
          </a:p>
        </p:txBody>
      </p:sp>
      <p:sp>
        <p:nvSpPr>
          <p:cNvPr id="34" name="Pladsholder til tekst 33"/>
          <p:cNvSpPr>
            <a:spLocks noGrp="1"/>
          </p:cNvSpPr>
          <p:nvPr>
            <p:ph type="body" sz="quarter" idx="16"/>
          </p:nvPr>
        </p:nvSpPr>
        <p:spPr/>
        <p:txBody>
          <a:bodyPr/>
          <a:lstStyle/>
          <a:p>
            <a:endParaRPr lang="da-DK"/>
          </a:p>
        </p:txBody>
      </p:sp>
      <p:sp>
        <p:nvSpPr>
          <p:cNvPr id="35" name="Pladsholder til tekst 34"/>
          <p:cNvSpPr>
            <a:spLocks noGrp="1"/>
          </p:cNvSpPr>
          <p:nvPr>
            <p:ph type="body" sz="quarter" idx="17"/>
          </p:nvPr>
        </p:nvSpPr>
        <p:spPr/>
        <p:txBody>
          <a:bodyPr/>
          <a:lstStyle/>
          <a:p>
            <a:endParaRPr lang="da-DK"/>
          </a:p>
        </p:txBody>
      </p:sp>
      <p:sp>
        <p:nvSpPr>
          <p:cNvPr id="36" name="Pladsholder til tekst 35"/>
          <p:cNvSpPr>
            <a:spLocks noGrp="1"/>
          </p:cNvSpPr>
          <p:nvPr>
            <p:ph type="body" sz="quarter" idx="20"/>
          </p:nvPr>
        </p:nvSpPr>
        <p:spPr/>
        <p:txBody>
          <a:bodyPr/>
          <a:lstStyle/>
          <a:p>
            <a:endParaRPr lang="da-DK"/>
          </a:p>
        </p:txBody>
      </p:sp>
      <p:sp>
        <p:nvSpPr>
          <p:cNvPr id="37" name="Pladsholder til tekst 36"/>
          <p:cNvSpPr>
            <a:spLocks noGrp="1"/>
          </p:cNvSpPr>
          <p:nvPr>
            <p:ph type="body" sz="quarter" idx="21"/>
          </p:nvPr>
        </p:nvSpPr>
        <p:spPr/>
        <p:txBody>
          <a:bodyPr/>
          <a:lstStyle/>
          <a:p>
            <a:endParaRPr lang="da-DK"/>
          </a:p>
        </p:txBody>
      </p:sp>
      <p:sp>
        <p:nvSpPr>
          <p:cNvPr id="38" name="Pladsholder til tekst 37"/>
          <p:cNvSpPr>
            <a:spLocks noGrp="1"/>
          </p:cNvSpPr>
          <p:nvPr>
            <p:ph type="body" sz="quarter" idx="22"/>
          </p:nvPr>
        </p:nvSpPr>
        <p:spPr/>
        <p:txBody>
          <a:bodyPr/>
          <a:lstStyle/>
          <a:p>
            <a:r>
              <a:rPr lang="da-DK" dirty="0" smtClean="0"/>
              <a:t>Græskarsuppe</a:t>
            </a:r>
            <a:endParaRPr lang="da-DK" dirty="0"/>
          </a:p>
        </p:txBody>
      </p:sp>
      <p:sp>
        <p:nvSpPr>
          <p:cNvPr id="39" name="Pladsholder til tekst 38"/>
          <p:cNvSpPr>
            <a:spLocks noGrp="1"/>
          </p:cNvSpPr>
          <p:nvPr>
            <p:ph type="body" sz="quarter" idx="23"/>
          </p:nvPr>
        </p:nvSpPr>
        <p:spPr/>
        <p:txBody>
          <a:bodyPr/>
          <a:lstStyle/>
          <a:p>
            <a:endParaRPr lang="da-DK"/>
          </a:p>
        </p:txBody>
      </p:sp>
      <p:sp>
        <p:nvSpPr>
          <p:cNvPr id="19" name="Pladsholder til indhold 18"/>
          <p:cNvSpPr>
            <a:spLocks noGrp="1"/>
          </p:cNvSpPr>
          <p:nvPr>
            <p:ph sz="quarter" idx="25"/>
          </p:nvPr>
        </p:nvSpPr>
        <p:spPr>
          <a:xfrm>
            <a:off x="938463" y="1414374"/>
            <a:ext cx="3442735" cy="742873"/>
          </a:xfrm>
        </p:spPr>
        <p:txBody>
          <a:bodyPr/>
          <a:lstStyle/>
          <a:p>
            <a:r>
              <a:rPr lang="da-DK" b="1" smtClean="0">
                <a:latin typeface="Brush Script MT" panose="03060802040406070304" pitchFamily="66" charset="0"/>
              </a:rPr>
              <a:t>Dit emne</a:t>
            </a:r>
            <a:endParaRPr lang="da-DK" b="1" dirty="0">
              <a:latin typeface="Brush Script MT" panose="03060802040406070304" pitchFamily="66" charset="0"/>
            </a:endParaRPr>
          </a:p>
        </p:txBody>
      </p:sp>
      <p:sp>
        <p:nvSpPr>
          <p:cNvPr id="4" name="Pladsholder til slidenummer 3"/>
          <p:cNvSpPr>
            <a:spLocks noGrp="1"/>
          </p:cNvSpPr>
          <p:nvPr>
            <p:ph type="sldNum" sz="quarter" idx="19"/>
          </p:nvPr>
        </p:nvSpPr>
        <p:spPr/>
        <p:txBody>
          <a:bodyPr/>
          <a:lstStyle/>
          <a:p>
            <a:fld id="{430841EC-99BE-4340-888E-D714765BA307}" type="slidenum">
              <a:rPr lang="en-US" smtClean="0"/>
              <a:pPr/>
              <a:t>41</a:t>
            </a:fld>
            <a:endParaRPr lang="en-US" dirty="0"/>
          </a:p>
        </p:txBody>
      </p:sp>
      <p:sp>
        <p:nvSpPr>
          <p:cNvPr id="5" name="Pladsholder til indhold 4"/>
          <p:cNvSpPr>
            <a:spLocks noGrp="1"/>
          </p:cNvSpPr>
          <p:nvPr>
            <p:ph sz="quarter" idx="24"/>
          </p:nvPr>
        </p:nvSpPr>
        <p:spPr/>
        <p:txBody>
          <a:bodyPr/>
          <a:lstStyle/>
          <a:p>
            <a:r>
              <a:rPr lang="da-DK" dirty="0" smtClean="0"/>
              <a:t>Her kan du skrive om dit emne. Eller slette teksten og indsætte illustration</a:t>
            </a:r>
            <a:r>
              <a:rPr lang="mr-IN" dirty="0" smtClean="0"/>
              <a:t>…</a:t>
            </a:r>
            <a:endParaRPr lang="da-DK" dirty="0"/>
          </a:p>
        </p:txBody>
      </p:sp>
    </p:spTree>
    <p:extLst>
      <p:ext uri="{BB962C8B-B14F-4D97-AF65-F5344CB8AC3E}">
        <p14:creationId xmlns:p14="http://schemas.microsoft.com/office/powerpoint/2010/main" val="1958977843"/>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Interesser</a:t>
            </a:r>
            <a:endParaRPr lang="da-DK" dirty="0"/>
          </a:p>
        </p:txBody>
      </p:sp>
      <p:sp>
        <p:nvSpPr>
          <p:cNvPr id="15" name="Footer Placeholder 14"/>
          <p:cNvSpPr>
            <a:spLocks noGrp="1"/>
          </p:cNvSpPr>
          <p:nvPr>
            <p:ph type="ftr" sz="quarter" idx="11"/>
          </p:nvPr>
        </p:nvSpPr>
        <p:spPr/>
        <p:txBody>
          <a:bodyPr/>
          <a:lstStyle/>
          <a:p>
            <a:r>
              <a:rPr lang="en-US" smtClean="0"/>
              <a:t>Dit navn her</a:t>
            </a:r>
            <a:endParaRPr lang="en-US" dirty="0"/>
          </a:p>
        </p:txBody>
      </p:sp>
      <p:sp>
        <p:nvSpPr>
          <p:cNvPr id="14" name="Pladsholder til indhold 13"/>
          <p:cNvSpPr>
            <a:spLocks noGrp="1"/>
          </p:cNvSpPr>
          <p:nvPr>
            <p:ph sz="quarter" idx="22"/>
          </p:nvPr>
        </p:nvSpPr>
        <p:spPr>
          <a:xfrm>
            <a:off x="1022495" y="2662022"/>
            <a:ext cx="2855496" cy="3007208"/>
          </a:xfrm>
        </p:spPr>
        <p:txBody>
          <a:bodyPr/>
          <a:lstStyle/>
          <a:p>
            <a:r>
              <a:rPr lang="da-DK" dirty="0" smtClean="0"/>
              <a:t>Her kan du beskrive din interesse</a:t>
            </a:r>
            <a:endParaRPr lang="da-DK" dirty="0"/>
          </a:p>
        </p:txBody>
      </p:sp>
      <p:sp>
        <p:nvSpPr>
          <p:cNvPr id="36" name="Pladsholder til indhold 35"/>
          <p:cNvSpPr>
            <a:spLocks noGrp="1"/>
          </p:cNvSpPr>
          <p:nvPr>
            <p:ph sz="quarter" idx="23"/>
          </p:nvPr>
        </p:nvSpPr>
        <p:spPr>
          <a:xfrm>
            <a:off x="689811" y="1757270"/>
            <a:ext cx="3673385" cy="742873"/>
          </a:xfrm>
        </p:spPr>
        <p:txBody>
          <a:bodyPr/>
          <a:lstStyle/>
          <a:p>
            <a:endParaRPr lang="da-DK" sz="6000"/>
          </a:p>
        </p:txBody>
      </p:sp>
      <p:sp>
        <p:nvSpPr>
          <p:cNvPr id="37" name="Pladsholder til tekst 36"/>
          <p:cNvSpPr>
            <a:spLocks noGrp="1"/>
          </p:cNvSpPr>
          <p:nvPr>
            <p:ph type="body" sz="quarter" idx="24"/>
          </p:nvPr>
        </p:nvSpPr>
        <p:spPr/>
        <p:txBody>
          <a:bodyPr/>
          <a:lstStyle/>
          <a:p>
            <a:r>
              <a:rPr lang="da-DK" dirty="0" smtClean="0"/>
              <a:t>Dette layout findes også med store knapper</a:t>
            </a:r>
            <a:endParaRPr lang="da-DK" dirty="0"/>
          </a:p>
        </p:txBody>
      </p:sp>
      <p:sp>
        <p:nvSpPr>
          <p:cNvPr id="11" name="Pladsholder til tekst 10"/>
          <p:cNvSpPr>
            <a:spLocks noGrp="1"/>
          </p:cNvSpPr>
          <p:nvPr>
            <p:ph type="body" sz="quarter" idx="12"/>
          </p:nvPr>
        </p:nvSpPr>
        <p:spPr/>
        <p:txBody>
          <a:bodyPr/>
          <a:lstStyle/>
          <a:p>
            <a:endParaRPr lang="da-DK" dirty="0"/>
          </a:p>
        </p:txBody>
      </p:sp>
      <p:sp>
        <p:nvSpPr>
          <p:cNvPr id="27" name="Pladsholder til tekst 26"/>
          <p:cNvSpPr>
            <a:spLocks noGrp="1"/>
          </p:cNvSpPr>
          <p:nvPr>
            <p:ph type="body" sz="quarter" idx="13"/>
          </p:nvPr>
        </p:nvSpPr>
        <p:spPr/>
        <p:txBody>
          <a:bodyPr/>
          <a:lstStyle/>
          <a:p>
            <a:endParaRPr lang="da-DK"/>
          </a:p>
        </p:txBody>
      </p:sp>
      <p:sp>
        <p:nvSpPr>
          <p:cNvPr id="28" name="Pladsholder til tekst 27"/>
          <p:cNvSpPr>
            <a:spLocks noGrp="1"/>
          </p:cNvSpPr>
          <p:nvPr>
            <p:ph type="body" sz="quarter" idx="14"/>
          </p:nvPr>
        </p:nvSpPr>
        <p:spPr/>
        <p:txBody>
          <a:bodyPr/>
          <a:lstStyle/>
          <a:p>
            <a:endParaRPr lang="da-DK"/>
          </a:p>
        </p:txBody>
      </p:sp>
      <p:sp>
        <p:nvSpPr>
          <p:cNvPr id="29" name="Pladsholder til tekst 28"/>
          <p:cNvSpPr>
            <a:spLocks noGrp="1"/>
          </p:cNvSpPr>
          <p:nvPr>
            <p:ph type="body" sz="quarter" idx="15"/>
          </p:nvPr>
        </p:nvSpPr>
        <p:spPr/>
        <p:txBody>
          <a:bodyPr/>
          <a:lstStyle/>
          <a:p>
            <a:endParaRPr lang="da-DK"/>
          </a:p>
        </p:txBody>
      </p:sp>
      <p:sp>
        <p:nvSpPr>
          <p:cNvPr id="30" name="Pladsholder til tekst 29"/>
          <p:cNvSpPr>
            <a:spLocks noGrp="1"/>
          </p:cNvSpPr>
          <p:nvPr>
            <p:ph type="body" sz="quarter" idx="16"/>
          </p:nvPr>
        </p:nvSpPr>
        <p:spPr/>
        <p:txBody>
          <a:bodyPr/>
          <a:lstStyle/>
          <a:p>
            <a:endParaRPr lang="da-DK"/>
          </a:p>
        </p:txBody>
      </p:sp>
      <p:sp>
        <p:nvSpPr>
          <p:cNvPr id="31" name="Pladsholder til tekst 30"/>
          <p:cNvSpPr>
            <a:spLocks noGrp="1"/>
          </p:cNvSpPr>
          <p:nvPr>
            <p:ph type="body" sz="quarter" idx="17"/>
          </p:nvPr>
        </p:nvSpPr>
        <p:spPr/>
        <p:txBody>
          <a:bodyPr/>
          <a:lstStyle/>
          <a:p>
            <a:endParaRPr lang="da-DK"/>
          </a:p>
        </p:txBody>
      </p:sp>
      <p:sp>
        <p:nvSpPr>
          <p:cNvPr id="32" name="Pladsholder til tekst 31"/>
          <p:cNvSpPr>
            <a:spLocks noGrp="1"/>
          </p:cNvSpPr>
          <p:nvPr>
            <p:ph type="body" sz="quarter" idx="18"/>
          </p:nvPr>
        </p:nvSpPr>
        <p:spPr/>
        <p:txBody>
          <a:bodyPr/>
          <a:lstStyle/>
          <a:p>
            <a:endParaRPr lang="da-DK"/>
          </a:p>
        </p:txBody>
      </p:sp>
      <p:sp>
        <p:nvSpPr>
          <p:cNvPr id="33" name="Pladsholder til tekst 32"/>
          <p:cNvSpPr>
            <a:spLocks noGrp="1"/>
          </p:cNvSpPr>
          <p:nvPr>
            <p:ph type="body" sz="quarter" idx="19"/>
          </p:nvPr>
        </p:nvSpPr>
        <p:spPr/>
        <p:txBody>
          <a:bodyPr/>
          <a:lstStyle/>
          <a:p>
            <a:endParaRPr lang="da-DK"/>
          </a:p>
        </p:txBody>
      </p:sp>
      <p:sp>
        <p:nvSpPr>
          <p:cNvPr id="34" name="Pladsholder til tekst 33"/>
          <p:cNvSpPr>
            <a:spLocks noGrp="1"/>
          </p:cNvSpPr>
          <p:nvPr>
            <p:ph type="body" sz="quarter" idx="20"/>
          </p:nvPr>
        </p:nvSpPr>
        <p:spPr/>
        <p:txBody>
          <a:bodyPr/>
          <a:lstStyle/>
          <a:p>
            <a:endParaRPr lang="da-DK"/>
          </a:p>
        </p:txBody>
      </p:sp>
      <p:sp>
        <p:nvSpPr>
          <p:cNvPr id="35" name="Pladsholder til tekst 34"/>
          <p:cNvSpPr>
            <a:spLocks noGrp="1"/>
          </p:cNvSpPr>
          <p:nvPr>
            <p:ph type="body" sz="quarter" idx="21"/>
          </p:nvPr>
        </p:nvSpPr>
        <p:spPr/>
        <p:txBody>
          <a:bodyPr/>
          <a:lstStyle/>
          <a:p>
            <a:endParaRPr lang="da-DK"/>
          </a:p>
        </p:txBody>
      </p:sp>
      <p:sp>
        <p:nvSpPr>
          <p:cNvPr id="16" name="Pladsholder til slidenummer 15"/>
          <p:cNvSpPr>
            <a:spLocks noGrp="1"/>
          </p:cNvSpPr>
          <p:nvPr>
            <p:ph type="sldNum" sz="quarter" idx="4294967295"/>
          </p:nvPr>
        </p:nvSpPr>
        <p:spPr>
          <a:xfrm>
            <a:off x="0" y="6553200"/>
            <a:ext cx="428625" cy="381000"/>
          </a:xfrm>
        </p:spPr>
        <p:txBody>
          <a:bodyPr/>
          <a:lstStyle/>
          <a:p>
            <a:fld id="{430841EC-99BE-4340-888E-D714765BA307}" type="slidenum">
              <a:rPr lang="en-US" smtClean="0"/>
              <a:pPr/>
              <a:t>42</a:t>
            </a:fld>
            <a:endParaRPr lang="en-US" dirty="0"/>
          </a:p>
        </p:txBody>
      </p:sp>
    </p:spTree>
    <p:extLst>
      <p:ext uri="{BB962C8B-B14F-4D97-AF65-F5344CB8AC3E}">
        <p14:creationId xmlns:p14="http://schemas.microsoft.com/office/powerpoint/2010/main" val="54099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28000">
              <a:schemeClr val="accent3">
                <a:lumMod val="0"/>
                <a:lumOff val="100000"/>
              </a:schemeClr>
            </a:gs>
            <a:gs pos="53000">
              <a:schemeClr val="accent3">
                <a:lumMod val="0"/>
                <a:lumOff val="100000"/>
              </a:schemeClr>
            </a:gs>
            <a:gs pos="100000">
              <a:schemeClr val="bg2"/>
            </a:gs>
          </a:gsLst>
          <a:path path="circle">
            <a:fillToRect l="50000" t="-80000" r="50000" b="180000"/>
          </a:path>
        </a:gradFill>
        <a:effectLst/>
      </p:bgPr>
    </p:bg>
    <p:spTree>
      <p:nvGrpSpPr>
        <p:cNvPr id="1" name=""/>
        <p:cNvGrpSpPr/>
        <p:nvPr/>
      </p:nvGrpSpPr>
      <p:grpSpPr>
        <a:xfrm>
          <a:off x="0" y="0"/>
          <a:ext cx="0" cy="0"/>
          <a:chOff x="0" y="0"/>
          <a:chExt cx="0" cy="0"/>
        </a:xfrm>
      </p:grpSpPr>
      <p:sp>
        <p:nvSpPr>
          <p:cNvPr id="10" name="Rektangel 9"/>
          <p:cNvSpPr/>
          <p:nvPr/>
        </p:nvSpPr>
        <p:spPr>
          <a:xfrm>
            <a:off x="0" y="-4944"/>
            <a:ext cx="12192000" cy="555128"/>
          </a:xfrm>
          <a:prstGeom prst="rect">
            <a:avLst/>
          </a:prstGeom>
          <a:gradFill>
            <a:gsLst>
              <a:gs pos="56000">
                <a:schemeClr val="bg1">
                  <a:lumMod val="95000"/>
                </a:schemeClr>
              </a:gs>
              <a:gs pos="11000">
                <a:schemeClr val="accent3">
                  <a:lumMod val="0"/>
                  <a:lumOff val="100000"/>
                </a:schemeClr>
              </a:gs>
              <a:gs pos="85000">
                <a:schemeClr val="bg2">
                  <a:lumMod val="90000"/>
                </a:schemeClr>
              </a:gs>
            </a:gsLst>
            <a:path path="circle">
              <a:fillToRect l="50000" t="-80000" r="50000" b="180000"/>
            </a:path>
          </a:gradFill>
          <a:ln>
            <a:noFill/>
          </a:ln>
          <a:effectLst>
            <a:outerShdw blurRad="1524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 name="Action Button: Information 14">
            <a:hlinkClick r:id="" action="ppaction://noaction" highlightClick="1"/>
          </p:cNvPr>
          <p:cNvSpPr/>
          <p:nvPr/>
        </p:nvSpPr>
        <p:spPr>
          <a:xfrm>
            <a:off x="11978366" y="-844344"/>
            <a:ext cx="677333" cy="550183"/>
          </a:xfrm>
          <a:prstGeom prst="actionButtonInformati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6" name="Ellipse 25">
            <a:hlinkClick r:id="rId2" action="ppaction://hlinksldjump"/>
          </p:cNvPr>
          <p:cNvSpPr/>
          <p:nvPr/>
        </p:nvSpPr>
        <p:spPr>
          <a:xfrm>
            <a:off x="9826252" y="263991"/>
            <a:ext cx="695154" cy="670520"/>
          </a:xfrm>
          <a:prstGeom prst="ellipse">
            <a:avLst/>
          </a:prstGeom>
          <a:solidFill>
            <a:schemeClr val="bg1"/>
          </a:solidFill>
          <a:ln w="4127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solidFill>
                <a:schemeClr val="tx1"/>
              </a:solidFill>
              <a:latin typeface="Arial Black" panose="020B0A04020102020204" pitchFamily="34" charset="0"/>
            </a:endParaRPr>
          </a:p>
        </p:txBody>
      </p:sp>
      <p:sp>
        <p:nvSpPr>
          <p:cNvPr id="2" name="Titel 1"/>
          <p:cNvSpPr>
            <a:spLocks noGrp="1"/>
          </p:cNvSpPr>
          <p:nvPr>
            <p:ph type="title"/>
          </p:nvPr>
        </p:nvSpPr>
        <p:spPr>
          <a:xfrm>
            <a:off x="0" y="33801"/>
            <a:ext cx="12191999" cy="555132"/>
          </a:xfrm>
        </p:spPr>
        <p:txBody>
          <a:bodyPr>
            <a:normAutofit/>
          </a:bodyPr>
          <a:lstStyle/>
          <a:p>
            <a:pPr marL="0" indent="0"/>
            <a:r>
              <a:rPr lang="da-DK" dirty="0" smtClean="0">
                <a:solidFill>
                  <a:schemeClr val="tx1">
                    <a:lumMod val="75000"/>
                    <a:lumOff val="25000"/>
                  </a:schemeClr>
                </a:solidFill>
              </a:rPr>
              <a:t>  </a:t>
            </a:r>
            <a:r>
              <a:rPr lang="en-US" dirty="0" smtClean="0">
                <a:solidFill>
                  <a:schemeClr val="tx1">
                    <a:lumMod val="75000"/>
                    <a:lumOff val="25000"/>
                  </a:schemeClr>
                </a:solidFill>
              </a:rPr>
              <a:t>OM </a:t>
            </a:r>
            <a:r>
              <a:rPr lang="en-US" dirty="0" err="1" smtClean="0">
                <a:solidFill>
                  <a:schemeClr val="tx1">
                    <a:lumMod val="75000"/>
                    <a:lumOff val="25000"/>
                  </a:schemeClr>
                </a:solidFill>
              </a:rPr>
              <a:t>Mindesamlingen</a:t>
            </a:r>
            <a:r>
              <a:rPr lang="en-US" dirty="0" smtClean="0">
                <a:solidFill>
                  <a:schemeClr val="tx1">
                    <a:lumMod val="75000"/>
                    <a:lumOff val="25000"/>
                  </a:schemeClr>
                </a:solidFill>
              </a:rPr>
              <a:t> “OS </a:t>
            </a:r>
            <a:r>
              <a:rPr lang="mr-IN" dirty="0" smtClean="0">
                <a:solidFill>
                  <a:schemeClr val="tx1">
                    <a:lumMod val="75000"/>
                    <a:lumOff val="25000"/>
                  </a:schemeClr>
                </a:solidFill>
              </a:rPr>
              <a:t>–</a:t>
            </a:r>
            <a:r>
              <a:rPr lang="en-US" dirty="0" smtClean="0">
                <a:solidFill>
                  <a:schemeClr val="tx1">
                    <a:lumMod val="75000"/>
                    <a:lumOff val="25000"/>
                  </a:schemeClr>
                </a:solidFill>
              </a:rPr>
              <a:t> LIVSFORTÆLLINGER” </a:t>
            </a:r>
            <a:r>
              <a:rPr lang="en-US" sz="1600" dirty="0" err="1">
                <a:solidFill>
                  <a:schemeClr val="tx1">
                    <a:lumMod val="75000"/>
                    <a:lumOff val="25000"/>
                  </a:schemeClr>
                </a:solidFill>
              </a:rPr>
              <a:t>af</a:t>
            </a:r>
            <a:r>
              <a:rPr lang="en-US" sz="1600" dirty="0">
                <a:solidFill>
                  <a:schemeClr val="tx1">
                    <a:lumMod val="75000"/>
                    <a:lumOff val="25000"/>
                  </a:schemeClr>
                </a:solidFill>
              </a:rPr>
              <a:t> </a:t>
            </a:r>
            <a:r>
              <a:rPr lang="en-US" sz="1600" dirty="0" err="1" smtClean="0">
                <a:solidFill>
                  <a:schemeClr val="tx1">
                    <a:lumMod val="75000"/>
                    <a:lumOff val="25000"/>
                  </a:schemeClr>
                </a:solidFill>
              </a:rPr>
              <a:t>psykolog</a:t>
            </a:r>
            <a:r>
              <a:rPr lang="en-US" sz="1600" dirty="0" smtClean="0">
                <a:solidFill>
                  <a:schemeClr val="tx1">
                    <a:lumMod val="75000"/>
                    <a:lumOff val="25000"/>
                  </a:schemeClr>
                </a:solidFill>
              </a:rPr>
              <a:t> Steen </a:t>
            </a:r>
            <a:r>
              <a:rPr lang="en-US" sz="1600" dirty="0">
                <a:solidFill>
                  <a:schemeClr val="tx1">
                    <a:lumMod val="75000"/>
                    <a:lumOff val="25000"/>
                  </a:schemeClr>
                </a:solidFill>
              </a:rPr>
              <a:t>Nath </a:t>
            </a:r>
            <a:r>
              <a:rPr lang="en-US" sz="1600" dirty="0" smtClean="0">
                <a:solidFill>
                  <a:schemeClr val="tx1">
                    <a:lumMod val="75000"/>
                    <a:lumOff val="25000"/>
                  </a:schemeClr>
                </a:solidFill>
              </a:rPr>
              <a:t>Skadhede</a:t>
            </a:r>
            <a:endParaRPr lang="en-US" sz="1600" dirty="0">
              <a:solidFill>
                <a:schemeClr val="tx1">
                  <a:lumMod val="75000"/>
                  <a:lumOff val="25000"/>
                </a:schemeClr>
              </a:solidFill>
            </a:endParaRPr>
          </a:p>
        </p:txBody>
      </p:sp>
      <p:pic>
        <p:nvPicPr>
          <p:cNvPr id="7" name="Billede 6">
            <a:hlinkClick r:id="rId3"/>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356424" y="257415"/>
            <a:ext cx="691113" cy="686474"/>
          </a:xfrm>
          <a:prstGeom prst="ellipse">
            <a:avLst/>
          </a:prstGeom>
          <a:ln>
            <a:noFill/>
          </a:ln>
          <a:effectLst>
            <a:outerShdw blurRad="50800" dist="38100" dir="5400000" algn="t" rotWithShape="0">
              <a:prstClr val="black">
                <a:alpha val="40000"/>
              </a:prstClr>
            </a:outerShdw>
          </a:effectLst>
        </p:spPr>
      </p:pic>
      <p:sp>
        <p:nvSpPr>
          <p:cNvPr id="11" name="Snip Single Corner Rectangle 10"/>
          <p:cNvSpPr/>
          <p:nvPr/>
        </p:nvSpPr>
        <p:spPr>
          <a:xfrm flipH="1">
            <a:off x="-670932" y="6286248"/>
            <a:ext cx="12862932" cy="557238"/>
          </a:xfrm>
          <a:prstGeom prst="snip1Rect">
            <a:avLst>
              <a:gd name="adj" fmla="val 50000"/>
            </a:avLst>
          </a:prstGeom>
          <a:gradFill>
            <a:gsLst>
              <a:gs pos="100000">
                <a:schemeClr val="bg1">
                  <a:lumMod val="95000"/>
                </a:schemeClr>
              </a:gs>
              <a:gs pos="12000">
                <a:schemeClr val="bg1"/>
              </a:gs>
              <a:gs pos="0">
                <a:schemeClr val="bg1">
                  <a:lumMod val="85000"/>
                </a:schemeClr>
              </a:gs>
            </a:gsLst>
          </a:gradFill>
          <a:ln>
            <a:solidFill>
              <a:schemeClr val="bg2">
                <a:lumMod val="50000"/>
              </a:schemeClr>
            </a:solidFill>
          </a:ln>
          <a:effectLst>
            <a:innerShdw blurRad="63500" dist="508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ction Button: Movie 12">
            <a:hlinkClick r:id="rId5" action="ppaction://hlinksldjump" highlightClick="1"/>
          </p:cNvPr>
          <p:cNvSpPr/>
          <p:nvPr/>
        </p:nvSpPr>
        <p:spPr>
          <a:xfrm>
            <a:off x="944731" y="5332817"/>
            <a:ext cx="1469487" cy="851178"/>
          </a:xfrm>
          <a:prstGeom prst="actionButtonMovie">
            <a:avLst/>
          </a:prstGeom>
        </p:spPr>
        <p:style>
          <a:lnRef idx="1">
            <a:schemeClr val="dk1"/>
          </a:lnRef>
          <a:fillRef idx="1003">
            <a:schemeClr val="lt2"/>
          </a:fillRef>
          <a:effectRef idx="2">
            <a:schemeClr val="dk1"/>
          </a:effectRef>
          <a:fontRef idx="minor">
            <a:schemeClr val="lt1"/>
          </a:fontRef>
        </p:style>
        <p:txBody>
          <a:bodyPr rtlCol="0" anchor="ctr"/>
          <a:lstStyle/>
          <a:p>
            <a:pPr algn="ctr"/>
            <a:endParaRPr lang="en-US"/>
          </a:p>
        </p:txBody>
      </p:sp>
      <p:sp>
        <p:nvSpPr>
          <p:cNvPr id="18" name="Pladsholder til indhold 2"/>
          <p:cNvSpPr txBox="1">
            <a:spLocks/>
          </p:cNvSpPr>
          <p:nvPr/>
        </p:nvSpPr>
        <p:spPr>
          <a:xfrm>
            <a:off x="437668" y="4048249"/>
            <a:ext cx="11068820" cy="1224961"/>
          </a:xfrm>
          <a:prstGeom prst="rect">
            <a:avLst/>
          </a:prstGeom>
        </p:spPr>
        <p:txBody>
          <a:bodyPr vert="horz" lIns="91440" tIns="45720" rIns="91440" bIns="45720" rtlCol="0">
            <a:noAutofit/>
          </a:bodyPr>
          <a:lstStyle>
            <a:lvl1pPr marL="457200" indent="-457200" algn="l" defTabSz="914400" rtl="0" eaLnBrk="1" latinLnBrk="0" hangingPunct="1">
              <a:spcBef>
                <a:spcPts val="2400"/>
              </a:spcBef>
              <a:buSzPct val="90000"/>
              <a:buFont typeface="Wingdings" pitchFamily="2" charset="2"/>
              <a:buChar char="v"/>
              <a:defRPr sz="20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16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4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2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a:solidFill>
                  <a:schemeClr val="tx1">
                    <a:lumMod val="75000"/>
                    <a:lumOff val="25000"/>
                  </a:schemeClr>
                </a:solidFill>
                <a:latin typeface="+mn-lt"/>
                <a:ea typeface="+mn-ea"/>
                <a:cs typeface="+mn-cs"/>
              </a:defRPr>
            </a:lvl6pPr>
            <a:lvl7pPr marL="2290763" indent="-344488" algn="l" defTabSz="914400" rtl="0" eaLnBrk="1" latinLnBrk="0" hangingPunct="1">
              <a:spcBef>
                <a:spcPct val="20000"/>
              </a:spcBef>
              <a:buSzPct val="90000"/>
              <a:buFont typeface="Wingdings" pitchFamily="2" charset="2"/>
              <a:buChar char="v"/>
              <a:defRPr lang="en-US" sz="1800" kern="1200">
                <a:solidFill>
                  <a:schemeClr val="tx1">
                    <a:lumMod val="75000"/>
                    <a:lumOff val="25000"/>
                  </a:schemeClr>
                </a:solidFill>
                <a:latin typeface="+mn-lt"/>
                <a:ea typeface="+mn-ea"/>
                <a:cs typeface="+mn-cs"/>
              </a:defRPr>
            </a:lvl7pPr>
            <a:lvl8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a:solidFill>
                  <a:schemeClr val="tx1">
                    <a:lumMod val="75000"/>
                    <a:lumOff val="25000"/>
                  </a:schemeClr>
                </a:solidFill>
                <a:latin typeface="+mn-lt"/>
                <a:ea typeface="+mn-ea"/>
                <a:cs typeface="+mn-cs"/>
              </a:defRPr>
            </a:lvl8pPr>
            <a:lvl9pPr marL="2290763" indent="-344488" algn="l" defTabSz="914400" rtl="0" eaLnBrk="1" latinLnBrk="0" hangingPunct="1">
              <a:spcBef>
                <a:spcPct val="20000"/>
              </a:spcBef>
              <a:buSzPct val="90000"/>
              <a:buFont typeface="Wingdings" pitchFamily="2" charset="2"/>
              <a:buChar char="v"/>
              <a:defRPr lang="en-US" sz="1800" kern="1200">
                <a:solidFill>
                  <a:schemeClr val="tx1">
                    <a:lumMod val="75000"/>
                    <a:lumOff val="25000"/>
                  </a:schemeClr>
                </a:solidFill>
                <a:latin typeface="+mn-lt"/>
                <a:ea typeface="+mn-ea"/>
                <a:cs typeface="+mn-cs"/>
              </a:defRPr>
            </a:lvl9pPr>
          </a:lstStyle>
          <a:p>
            <a:pPr marL="0" indent="0">
              <a:buNone/>
            </a:pPr>
            <a:endParaRPr lang="da-DK" sz="1600" dirty="0">
              <a:solidFill>
                <a:srgbClr val="0D0D0D"/>
              </a:solidFill>
              <a:latin typeface="Calibri" panose="020F0502020204030204" pitchFamily="34" charset="0"/>
            </a:endParaRPr>
          </a:p>
        </p:txBody>
      </p:sp>
      <p:sp>
        <p:nvSpPr>
          <p:cNvPr id="19" name="Content Placeholder 3">
            <a:hlinkClick r:id="rId6" action="ppaction://hlinksldjump"/>
          </p:cNvPr>
          <p:cNvSpPr txBox="1">
            <a:spLocks/>
          </p:cNvSpPr>
          <p:nvPr/>
        </p:nvSpPr>
        <p:spPr>
          <a:xfrm>
            <a:off x="454039" y="973260"/>
            <a:ext cx="11229345" cy="4254507"/>
          </a:xfrm>
          <a:prstGeom prst="rect">
            <a:avLst/>
          </a:prstGeom>
        </p:spPr>
        <p:txBody>
          <a:bodyPr vert="horz" lIns="91440" tIns="45720" rIns="91440" bIns="45720" rtlCol="0">
            <a:noAutofit/>
          </a:bodyPr>
          <a:lstStyle>
            <a:lvl1pPr marL="457200" indent="-457200" algn="l" defTabSz="914400" rtl="0" eaLnBrk="1" latinLnBrk="0" hangingPunct="1">
              <a:spcBef>
                <a:spcPts val="2400"/>
              </a:spcBef>
              <a:buSzPct val="90000"/>
              <a:buFont typeface="Wingdings" pitchFamily="2" charset="2"/>
              <a:buChar char="v"/>
              <a:defRPr sz="20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16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4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2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a:solidFill>
                  <a:schemeClr val="tx1">
                    <a:lumMod val="75000"/>
                    <a:lumOff val="25000"/>
                  </a:schemeClr>
                </a:solidFill>
                <a:latin typeface="+mn-lt"/>
                <a:ea typeface="+mn-ea"/>
                <a:cs typeface="+mn-cs"/>
              </a:defRPr>
            </a:lvl6pPr>
            <a:lvl7pPr marL="2290763" indent="-344488" algn="l" defTabSz="914400" rtl="0" eaLnBrk="1" latinLnBrk="0" hangingPunct="1">
              <a:spcBef>
                <a:spcPct val="20000"/>
              </a:spcBef>
              <a:buSzPct val="90000"/>
              <a:buFont typeface="Wingdings" pitchFamily="2" charset="2"/>
              <a:buChar char="v"/>
              <a:defRPr lang="en-US" sz="1800" kern="1200">
                <a:solidFill>
                  <a:schemeClr val="tx1">
                    <a:lumMod val="75000"/>
                    <a:lumOff val="25000"/>
                  </a:schemeClr>
                </a:solidFill>
                <a:latin typeface="+mn-lt"/>
                <a:ea typeface="+mn-ea"/>
                <a:cs typeface="+mn-cs"/>
              </a:defRPr>
            </a:lvl7pPr>
            <a:lvl8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a:solidFill>
                  <a:schemeClr val="tx1">
                    <a:lumMod val="75000"/>
                    <a:lumOff val="25000"/>
                  </a:schemeClr>
                </a:solidFill>
                <a:latin typeface="+mn-lt"/>
                <a:ea typeface="+mn-ea"/>
                <a:cs typeface="+mn-cs"/>
              </a:defRPr>
            </a:lvl8pPr>
            <a:lvl9pPr marL="2290763" indent="-344488" algn="l" defTabSz="914400" rtl="0" eaLnBrk="1" latinLnBrk="0" hangingPunct="1">
              <a:spcBef>
                <a:spcPct val="20000"/>
              </a:spcBef>
              <a:buSzPct val="90000"/>
              <a:buFont typeface="Wingdings" pitchFamily="2" charset="2"/>
              <a:buChar char="v"/>
              <a:defRPr lang="en-US" sz="1800" kern="1200">
                <a:solidFill>
                  <a:schemeClr val="tx1">
                    <a:lumMod val="75000"/>
                    <a:lumOff val="25000"/>
                  </a:schemeClr>
                </a:solidFill>
                <a:latin typeface="+mn-lt"/>
                <a:ea typeface="+mn-ea"/>
                <a:cs typeface="+mn-cs"/>
              </a:defRPr>
            </a:lvl9pPr>
          </a:lstStyle>
          <a:p>
            <a:pPr marL="0" indent="0">
              <a:buNone/>
            </a:pPr>
            <a:r>
              <a:rPr lang="en-US" sz="1600" dirty="0" err="1" smtClean="0">
                <a:solidFill>
                  <a:schemeClr val="tx1">
                    <a:lumMod val="95000"/>
                    <a:lumOff val="5000"/>
                  </a:schemeClr>
                </a:solidFill>
                <a:latin typeface="Calibri" panose="020F0502020204030204" pitchFamily="34" charset="0"/>
              </a:rPr>
              <a:t>Mindesamlingen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er</a:t>
            </a:r>
            <a:r>
              <a:rPr lang="en-US" sz="1600" dirty="0" smtClean="0">
                <a:solidFill>
                  <a:schemeClr val="tx1">
                    <a:lumMod val="95000"/>
                    <a:lumOff val="5000"/>
                  </a:schemeClr>
                </a:solidFill>
                <a:latin typeface="Calibri" panose="020F0502020204030204" pitchFamily="34" charset="0"/>
              </a:rPr>
              <a:t> et </a:t>
            </a:r>
            <a:r>
              <a:rPr lang="en-US" sz="1600" dirty="0" err="1" smtClean="0">
                <a:solidFill>
                  <a:schemeClr val="tx1">
                    <a:lumMod val="95000"/>
                    <a:lumOff val="5000"/>
                  </a:schemeClr>
                </a:solidFill>
                <a:latin typeface="Calibri" panose="020F0502020204030204" pitchFamily="34" charset="0"/>
              </a:rPr>
              <a:t>personligt</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værktøj</a:t>
            </a:r>
            <a:r>
              <a:rPr lang="en-US" sz="1600" dirty="0" smtClean="0">
                <a:solidFill>
                  <a:schemeClr val="tx1">
                    <a:lumMod val="95000"/>
                    <a:lumOff val="5000"/>
                  </a:schemeClr>
                </a:solidFill>
                <a:latin typeface="Calibri" panose="020F0502020204030204" pitchFamily="34" charset="0"/>
              </a:rPr>
              <a:t> for dig, der </a:t>
            </a:r>
            <a:r>
              <a:rPr lang="en-US" sz="1600" dirty="0" err="1" smtClean="0">
                <a:solidFill>
                  <a:schemeClr val="tx1">
                    <a:lumMod val="95000"/>
                    <a:lumOff val="5000"/>
                  </a:schemeClr>
                </a:solidFill>
                <a:latin typeface="Calibri" panose="020F0502020204030204" pitchFamily="34" charset="0"/>
              </a:rPr>
              <a:t>har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lyst</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til</a:t>
            </a:r>
            <a:r>
              <a:rPr lang="en-US" sz="1600" dirty="0" smtClean="0">
                <a:solidFill>
                  <a:schemeClr val="tx1">
                    <a:lumMod val="95000"/>
                    <a:lumOff val="5000"/>
                  </a:schemeClr>
                </a:solidFill>
                <a:latin typeface="Calibri" panose="020F0502020204030204" pitchFamily="34" charset="0"/>
              </a:rPr>
              <a:t> at </a:t>
            </a:r>
            <a:r>
              <a:rPr lang="en-US" sz="1600" dirty="0" err="1" smtClean="0">
                <a:solidFill>
                  <a:schemeClr val="tx1">
                    <a:lumMod val="95000"/>
                    <a:lumOff val="5000"/>
                  </a:schemeClr>
                </a:solidFill>
                <a:latin typeface="Calibri" panose="020F0502020204030204" pitchFamily="34" charset="0"/>
              </a:rPr>
              <a:t>fortælle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hvem</a:t>
            </a:r>
            <a:r>
              <a:rPr lang="en-US" sz="1600" dirty="0" smtClean="0">
                <a:solidFill>
                  <a:schemeClr val="tx1">
                    <a:lumMod val="95000"/>
                    <a:lumOff val="5000"/>
                  </a:schemeClr>
                </a:solidFill>
                <a:latin typeface="Calibri" panose="020F0502020204030204" pitchFamily="34" charset="0"/>
              </a:rPr>
              <a:t> du </a:t>
            </a:r>
            <a:r>
              <a:rPr lang="en-US" sz="1600" dirty="0" err="1" smtClean="0">
                <a:solidFill>
                  <a:schemeClr val="tx1">
                    <a:lumMod val="95000"/>
                    <a:lumOff val="5000"/>
                  </a:schemeClr>
                </a:solidFill>
                <a:latin typeface="Calibri" panose="020F0502020204030204" pitchFamily="34" charset="0"/>
              </a:rPr>
              <a:t>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hvor</a:t>
            </a:r>
            <a:r>
              <a:rPr lang="en-US" sz="1600" dirty="0" smtClean="0">
                <a:solidFill>
                  <a:schemeClr val="tx1">
                    <a:lumMod val="95000"/>
                    <a:lumOff val="5000"/>
                  </a:schemeClr>
                </a:solidFill>
                <a:latin typeface="Calibri" panose="020F0502020204030204" pitchFamily="34" charset="0"/>
              </a:rPr>
              <a:t> du </a:t>
            </a:r>
            <a:r>
              <a:rPr lang="en-US" sz="1600" dirty="0" err="1" smtClean="0">
                <a:solidFill>
                  <a:schemeClr val="tx1">
                    <a:lumMod val="95000"/>
                    <a:lumOff val="5000"/>
                  </a:schemeClr>
                </a:solidFill>
                <a:latin typeface="Calibri" panose="020F0502020204030204" pitchFamily="34" charset="0"/>
              </a:rPr>
              <a:t>kommer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fra</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og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formidle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viden</a:t>
            </a:r>
            <a:r>
              <a:rPr lang="en-US" sz="1600" dirty="0" smtClean="0">
                <a:solidFill>
                  <a:schemeClr val="tx1">
                    <a:lumMod val="95000"/>
                    <a:lumOff val="5000"/>
                  </a:schemeClr>
                </a:solidFill>
                <a:latin typeface="Calibri" panose="020F0502020204030204" pitchFamily="34" charset="0"/>
              </a:rPr>
              <a:t> om </a:t>
            </a:r>
            <a:r>
              <a:rPr lang="en-US" sz="1600" dirty="0" err="1" smtClean="0">
                <a:solidFill>
                  <a:schemeClr val="tx1">
                    <a:lumMod val="95000"/>
                    <a:lumOff val="5000"/>
                  </a:schemeClr>
                </a:solidFill>
                <a:latin typeface="Calibri" panose="020F0502020204030204" pitchFamily="34" charset="0"/>
              </a:rPr>
              <a:t>fortiden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og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dit</a:t>
            </a:r>
            <a:r>
              <a:rPr lang="en-US" sz="1600" dirty="0" smtClean="0">
                <a:solidFill>
                  <a:schemeClr val="tx1">
                    <a:lumMod val="95000"/>
                    <a:lumOff val="5000"/>
                  </a:schemeClr>
                </a:solidFill>
                <a:latin typeface="Calibri" panose="020F0502020204030204" pitchFamily="34" charset="0"/>
              </a:rPr>
              <a:t> liv </a:t>
            </a:r>
            <a:r>
              <a:rPr lang="en-US" sz="1600" dirty="0" err="1" smtClean="0">
                <a:solidFill>
                  <a:schemeClr val="tx1">
                    <a:lumMod val="95000"/>
                    <a:lumOff val="5000"/>
                  </a:schemeClr>
                </a:solidFill>
                <a:latin typeface="Calibri" panose="020F0502020204030204" pitchFamily="34" charset="0"/>
              </a:rPr>
              <a:t>til</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dem</a:t>
            </a:r>
            <a:r>
              <a:rPr lang="en-US" sz="1600" dirty="0" smtClean="0">
                <a:solidFill>
                  <a:schemeClr val="tx1">
                    <a:lumMod val="95000"/>
                    <a:lumOff val="5000"/>
                  </a:schemeClr>
                </a:solidFill>
                <a:latin typeface="Calibri" panose="020F0502020204030204" pitchFamily="34" charset="0"/>
              </a:rPr>
              <a:t>, der </a:t>
            </a:r>
            <a:r>
              <a:rPr lang="en-US" sz="1600" dirty="0" err="1" smtClean="0">
                <a:solidFill>
                  <a:schemeClr val="tx1">
                    <a:lumMod val="95000"/>
                    <a:lumOff val="5000"/>
                  </a:schemeClr>
                </a:solidFill>
                <a:latin typeface="Calibri" panose="020F0502020204030204" pitchFamily="34" charset="0"/>
              </a:rPr>
              <a:t>betyder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noget</a:t>
            </a:r>
            <a:r>
              <a:rPr lang="en-US" sz="1600" dirty="0" smtClean="0">
                <a:solidFill>
                  <a:schemeClr val="tx1">
                    <a:lumMod val="95000"/>
                    <a:lumOff val="5000"/>
                  </a:schemeClr>
                </a:solidFill>
                <a:latin typeface="Calibri" panose="020F0502020204030204" pitchFamily="34" charset="0"/>
              </a:rPr>
              <a:t> for dig. </a:t>
            </a:r>
            <a:r>
              <a:rPr lang="en-US" sz="1600" dirty="0" err="1" smtClean="0">
                <a:solidFill>
                  <a:schemeClr val="tx1">
                    <a:lumMod val="95000"/>
                    <a:lumOff val="5000"/>
                  </a:schemeClr>
                </a:solidFill>
                <a:latin typeface="Calibri" panose="020F0502020204030204" pitchFamily="34" charset="0"/>
              </a:rPr>
              <a:t>Mindesamlingen</a:t>
            </a:r>
            <a:r>
              <a:rPr lang="en-US" sz="1600" dirty="0" smtClean="0">
                <a:solidFill>
                  <a:schemeClr val="tx1">
                    <a:lumMod val="95000"/>
                    <a:lumOff val="5000"/>
                  </a:schemeClr>
                </a:solidFill>
                <a:latin typeface="Calibri" panose="020F0502020204030204" pitchFamily="34" charset="0"/>
              </a:rPr>
              <a:t> ligger </a:t>
            </a:r>
            <a:r>
              <a:rPr lang="en-US" sz="1600" dirty="0" err="1" smtClean="0">
                <a:solidFill>
                  <a:schemeClr val="tx1">
                    <a:lumMod val="95000"/>
                    <a:lumOff val="5000"/>
                  </a:schemeClr>
                </a:solidFill>
                <a:latin typeface="Calibri" panose="020F0502020204030204" pitchFamily="34" charset="0"/>
              </a:rPr>
              <a:t>udelukkende</a:t>
            </a:r>
            <a:r>
              <a:rPr lang="en-US" sz="1600" dirty="0" smtClean="0">
                <a:solidFill>
                  <a:schemeClr val="tx1">
                    <a:lumMod val="95000"/>
                    <a:lumOff val="5000"/>
                  </a:schemeClr>
                </a:solidFill>
                <a:latin typeface="Calibri" panose="020F0502020204030204" pitchFamily="34" charset="0"/>
              </a:rPr>
              <a:t> hos dig </a:t>
            </a:r>
            <a:r>
              <a:rPr lang="en-US" sz="1600" dirty="0" err="1" smtClean="0">
                <a:solidFill>
                  <a:schemeClr val="tx1">
                    <a:lumMod val="95000"/>
                    <a:lumOff val="5000"/>
                  </a:schemeClr>
                </a:solidFill>
                <a:latin typeface="Calibri" panose="020F0502020204030204" pitchFamily="34" charset="0"/>
              </a:rPr>
              <a:t>og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dem</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som</a:t>
            </a:r>
            <a:r>
              <a:rPr lang="en-US" sz="1600" dirty="0" smtClean="0">
                <a:solidFill>
                  <a:schemeClr val="tx1">
                    <a:lumMod val="95000"/>
                    <a:lumOff val="5000"/>
                  </a:schemeClr>
                </a:solidFill>
                <a:latin typeface="Calibri" panose="020F0502020204030204" pitchFamily="34" charset="0"/>
              </a:rPr>
              <a:t> du </a:t>
            </a:r>
            <a:r>
              <a:rPr lang="en-US" sz="1600" dirty="0" err="1" smtClean="0">
                <a:solidFill>
                  <a:schemeClr val="tx1">
                    <a:lumMod val="95000"/>
                    <a:lumOff val="5000"/>
                  </a:schemeClr>
                </a:solidFill>
                <a:latin typeface="Calibri" panose="020F0502020204030204" pitchFamily="34" charset="0"/>
              </a:rPr>
              <a:t>personlig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betror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en</a:t>
            </a:r>
            <a:r>
              <a:rPr lang="en-US" sz="1600" dirty="0" smtClean="0">
                <a:solidFill>
                  <a:schemeClr val="tx1">
                    <a:lumMod val="95000"/>
                    <a:lumOff val="5000"/>
                  </a:schemeClr>
                </a:solidFill>
                <a:latin typeface="Calibri" panose="020F0502020204030204" pitchFamily="34" charset="0"/>
              </a:rPr>
              <a:t> kopi. </a:t>
            </a:r>
          </a:p>
          <a:p>
            <a:pPr marL="0" indent="0">
              <a:buNone/>
            </a:pPr>
            <a:r>
              <a:rPr lang="en-US" sz="1600" dirty="0" err="1" smtClean="0">
                <a:solidFill>
                  <a:schemeClr val="tx1">
                    <a:lumMod val="95000"/>
                    <a:lumOff val="5000"/>
                  </a:schemeClr>
                </a:solidFill>
                <a:latin typeface="Calibri" panose="020F0502020204030204" pitchFamily="34" charset="0"/>
              </a:rPr>
              <a:t>Mindesamlingen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kan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redigeres</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løbende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på</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tværs</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af</a:t>
            </a:r>
            <a:r>
              <a:rPr lang="en-US" sz="1600" dirty="0" smtClean="0">
                <a:solidFill>
                  <a:schemeClr val="tx1">
                    <a:lumMod val="95000"/>
                    <a:lumOff val="5000"/>
                  </a:schemeClr>
                </a:solidFill>
                <a:latin typeface="Calibri" panose="020F0502020204030204" pitchFamily="34" charset="0"/>
              </a:rPr>
              <a:t> Mac, PC, Tablet </a:t>
            </a:r>
            <a:r>
              <a:rPr lang="en-US" sz="1600" dirty="0" err="1" smtClean="0">
                <a:solidFill>
                  <a:schemeClr val="tx1">
                    <a:lumMod val="95000"/>
                    <a:lumOff val="5000"/>
                  </a:schemeClr>
                </a:solidFill>
                <a:latin typeface="Calibri" panose="020F0502020204030204" pitchFamily="34" charset="0"/>
              </a:rPr>
              <a:t>eller</a:t>
            </a:r>
            <a:r>
              <a:rPr lang="en-US" sz="1600" dirty="0" smtClean="0">
                <a:solidFill>
                  <a:schemeClr val="tx1">
                    <a:lumMod val="95000"/>
                    <a:lumOff val="5000"/>
                  </a:schemeClr>
                </a:solidFill>
                <a:latin typeface="Calibri" panose="020F0502020204030204" pitchFamily="34" charset="0"/>
              </a:rPr>
              <a:t> iPad, men </a:t>
            </a:r>
            <a:r>
              <a:rPr lang="en-US" sz="1600" dirty="0" err="1" smtClean="0">
                <a:solidFill>
                  <a:schemeClr val="tx1">
                    <a:lumMod val="95000"/>
                    <a:lumOff val="5000"/>
                  </a:schemeClr>
                </a:solidFill>
                <a:latin typeface="Calibri" panose="020F0502020204030204" pitchFamily="34" charset="0"/>
              </a:rPr>
              <a:t>kræver</a:t>
            </a:r>
            <a:r>
              <a:rPr lang="en-US" sz="1600" dirty="0" smtClean="0">
                <a:solidFill>
                  <a:schemeClr val="tx1">
                    <a:lumMod val="95000"/>
                    <a:lumOff val="5000"/>
                  </a:schemeClr>
                </a:solidFill>
                <a:latin typeface="Calibri" panose="020F0502020204030204" pitchFamily="34" charset="0"/>
              </a:rPr>
              <a:t> MS Office PowerPoint </a:t>
            </a:r>
            <a:r>
              <a:rPr lang="en-US" sz="1600" dirty="0" err="1" smtClean="0">
                <a:solidFill>
                  <a:schemeClr val="tx1">
                    <a:lumMod val="95000"/>
                    <a:lumOff val="5000"/>
                  </a:schemeClr>
                </a:solidFill>
                <a:latin typeface="Calibri" panose="020F0502020204030204" pitchFamily="34" charset="0"/>
              </a:rPr>
              <a:t>på</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computerne</a:t>
            </a:r>
            <a:r>
              <a:rPr lang="en-US" sz="1600" dirty="0" smtClean="0">
                <a:solidFill>
                  <a:schemeClr val="tx1">
                    <a:lumMod val="95000"/>
                    <a:lumOff val="5000"/>
                  </a:schemeClr>
                </a:solidFill>
                <a:latin typeface="Calibri" panose="020F0502020204030204" pitchFamily="34" charset="0"/>
              </a:rPr>
              <a:t> for at </a:t>
            </a:r>
            <a:r>
              <a:rPr lang="en-US" sz="1600" dirty="0" err="1" smtClean="0">
                <a:solidFill>
                  <a:schemeClr val="tx1">
                    <a:lumMod val="95000"/>
                    <a:lumOff val="5000"/>
                  </a:schemeClr>
                </a:solidFill>
                <a:latin typeface="Calibri" panose="020F0502020204030204" pitchFamily="34" charset="0"/>
              </a:rPr>
              <a:t>fungere</a:t>
            </a:r>
            <a:r>
              <a:rPr lang="en-US" sz="1600" dirty="0" smtClean="0">
                <a:solidFill>
                  <a:schemeClr val="tx1">
                    <a:lumMod val="95000"/>
                    <a:lumOff val="5000"/>
                  </a:schemeClr>
                </a:solidFill>
                <a:latin typeface="Calibri" panose="020F0502020204030204" pitchFamily="34" charset="0"/>
              </a:rPr>
              <a:t> – version 2010 </a:t>
            </a:r>
            <a:r>
              <a:rPr lang="en-US" sz="1600" dirty="0" err="1" smtClean="0">
                <a:solidFill>
                  <a:schemeClr val="tx1">
                    <a:lumMod val="95000"/>
                    <a:lumOff val="5000"/>
                  </a:schemeClr>
                </a:solidFill>
                <a:latin typeface="Calibri" panose="020F0502020204030204" pitchFamily="34" charset="0"/>
              </a:rPr>
              <a:t>eller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nyere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ser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bedst</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ud</a:t>
            </a:r>
            <a:r>
              <a:rPr lang="en-US" sz="1600" dirty="0" smtClean="0">
                <a:solidFill>
                  <a:schemeClr val="tx1">
                    <a:lumMod val="95000"/>
                    <a:lumOff val="5000"/>
                  </a:schemeClr>
                </a:solidFill>
                <a:latin typeface="Calibri" panose="020F0502020204030204" pitchFamily="34" charset="0"/>
              </a:rPr>
              <a:t>.</a:t>
            </a:r>
          </a:p>
          <a:p>
            <a:pPr marL="0" indent="0">
              <a:buNone/>
            </a:pPr>
            <a:r>
              <a:rPr lang="en-US" sz="1600" dirty="0" smtClean="0">
                <a:solidFill>
                  <a:schemeClr val="tx1">
                    <a:lumMod val="95000"/>
                    <a:lumOff val="5000"/>
                  </a:schemeClr>
                </a:solidFill>
                <a:latin typeface="Calibri" panose="020F0502020204030204" pitchFamily="34" charset="0"/>
              </a:rPr>
              <a:t>For </a:t>
            </a:r>
            <a:r>
              <a:rPr lang="en-US" sz="1600" dirty="0" err="1" smtClean="0">
                <a:solidFill>
                  <a:schemeClr val="tx1">
                    <a:lumMod val="95000"/>
                    <a:lumOff val="5000"/>
                  </a:schemeClr>
                </a:solidFill>
                <a:latin typeface="Calibri" panose="020F0502020204030204" pitchFamily="34" charset="0"/>
              </a:rPr>
              <a:t>nuværende</a:t>
            </a:r>
            <a:r>
              <a:rPr lang="en-US" sz="1600" dirty="0" smtClean="0">
                <a:solidFill>
                  <a:schemeClr val="tx1">
                    <a:lumMod val="95000"/>
                    <a:lumOff val="5000"/>
                  </a:schemeClr>
                </a:solidFill>
                <a:latin typeface="Calibri" panose="020F0502020204030204" pitchFamily="34" charset="0"/>
              </a:rPr>
              <a:t> giver Microsoft </a:t>
            </a:r>
            <a:r>
              <a:rPr lang="en-US" sz="1600" dirty="0" err="1" smtClean="0">
                <a:solidFill>
                  <a:schemeClr val="tx1">
                    <a:lumMod val="95000"/>
                    <a:lumOff val="5000"/>
                  </a:schemeClr>
                </a:solidFill>
                <a:latin typeface="Calibri" panose="020F0502020204030204" pitchFamily="34" charset="0"/>
              </a:rPr>
              <a:t>desværre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ikke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mulighed</a:t>
            </a:r>
            <a:r>
              <a:rPr lang="en-US" sz="1600" dirty="0" smtClean="0">
                <a:solidFill>
                  <a:schemeClr val="tx1">
                    <a:lumMod val="95000"/>
                    <a:lumOff val="5000"/>
                  </a:schemeClr>
                </a:solidFill>
                <a:latin typeface="Calibri" panose="020F0502020204030204" pitchFamily="34" charset="0"/>
              </a:rPr>
              <a:t> at </a:t>
            </a:r>
            <a:r>
              <a:rPr lang="en-US" sz="1600" dirty="0" err="1" smtClean="0">
                <a:solidFill>
                  <a:schemeClr val="tx1">
                    <a:lumMod val="95000"/>
                    <a:lumOff val="5000"/>
                  </a:schemeClr>
                </a:solidFill>
                <a:latin typeface="Calibri" panose="020F0502020204030204" pitchFamily="34" charset="0"/>
              </a:rPr>
              <a:t>optage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lydklip</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hvis</a:t>
            </a:r>
            <a:r>
              <a:rPr lang="en-US" sz="1600" dirty="0" smtClean="0">
                <a:solidFill>
                  <a:schemeClr val="tx1">
                    <a:lumMod val="95000"/>
                    <a:lumOff val="5000"/>
                  </a:schemeClr>
                </a:solidFill>
                <a:latin typeface="Calibri" panose="020F0502020204030204" pitchFamily="34" charset="0"/>
              </a:rPr>
              <a:t> man </a:t>
            </a:r>
            <a:r>
              <a:rPr lang="en-US" sz="1600" dirty="0" err="1" smtClean="0">
                <a:solidFill>
                  <a:schemeClr val="tx1">
                    <a:lumMod val="95000"/>
                    <a:lumOff val="5000"/>
                  </a:schemeClr>
                </a:solidFill>
                <a:latin typeface="Calibri" panose="020F0502020204030204" pitchFamily="34" charset="0"/>
              </a:rPr>
              <a:t>åbner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samlingen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på</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iPad</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Det</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er</a:t>
            </a:r>
            <a:r>
              <a:rPr lang="en-US" sz="1600" dirty="0" smtClean="0">
                <a:solidFill>
                  <a:schemeClr val="tx1">
                    <a:lumMod val="95000"/>
                    <a:lumOff val="5000"/>
                  </a:schemeClr>
                </a:solidFill>
                <a:latin typeface="Calibri" panose="020F0502020204030204" pitchFamily="34" charset="0"/>
              </a:rPr>
              <a:t> en </a:t>
            </a:r>
            <a:r>
              <a:rPr lang="en-US" sz="1600" dirty="0" err="1" smtClean="0">
                <a:solidFill>
                  <a:schemeClr val="tx1">
                    <a:lumMod val="95000"/>
                    <a:lumOff val="5000"/>
                  </a:schemeClr>
                </a:solidFill>
                <a:latin typeface="Calibri" panose="020F0502020204030204" pitchFamily="34" charset="0"/>
              </a:rPr>
              <a:t>begrænsning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bestemt</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af</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Officepakken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på</a:t>
            </a:r>
            <a:r>
              <a:rPr lang="en-US" sz="1600" dirty="0" smtClean="0">
                <a:solidFill>
                  <a:schemeClr val="tx1">
                    <a:lumMod val="95000"/>
                    <a:lumOff val="5000"/>
                  </a:schemeClr>
                </a:solidFill>
                <a:latin typeface="Calibri" panose="020F0502020204030204" pitchFamily="34" charset="0"/>
              </a:rPr>
              <a:t> iPad </a:t>
            </a:r>
            <a:r>
              <a:rPr lang="en-US" sz="1600" dirty="0" err="1" smtClean="0">
                <a:solidFill>
                  <a:schemeClr val="tx1">
                    <a:lumMod val="95000"/>
                    <a:lumOff val="5000"/>
                  </a:schemeClr>
                </a:solidFill>
                <a:latin typeface="Calibri" panose="020F0502020204030204" pitchFamily="34" charset="0"/>
              </a:rPr>
              <a:t>og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ikke</a:t>
            </a:r>
            <a:r>
              <a:rPr lang="en-US" sz="1600" dirty="0" smtClean="0">
                <a:solidFill>
                  <a:schemeClr val="tx1">
                    <a:lumMod val="95000"/>
                    <a:lumOff val="5000"/>
                  </a:schemeClr>
                </a:solidFill>
                <a:latin typeface="Calibri" panose="020F0502020204030204" pitchFamily="34" charset="0"/>
              </a:rPr>
              <a:t> en </a:t>
            </a:r>
            <a:r>
              <a:rPr lang="en-US" sz="1600" dirty="0" err="1" smtClean="0">
                <a:solidFill>
                  <a:schemeClr val="tx1">
                    <a:lumMod val="95000"/>
                    <a:lumOff val="5000"/>
                  </a:schemeClr>
                </a:solidFill>
                <a:latin typeface="Calibri" panose="020F0502020204030204" pitchFamily="34" charset="0"/>
              </a:rPr>
              <a:t>begrænsning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ved</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Mindesamlingen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Skifter</a:t>
            </a:r>
            <a:r>
              <a:rPr lang="en-US" sz="1600" dirty="0" smtClean="0">
                <a:solidFill>
                  <a:schemeClr val="tx1">
                    <a:lumMod val="95000"/>
                    <a:lumOff val="5000"/>
                  </a:schemeClr>
                </a:solidFill>
                <a:latin typeface="Calibri" panose="020F0502020204030204" pitchFamily="34" charset="0"/>
              </a:rPr>
              <a:t> du (</a:t>
            </a:r>
            <a:r>
              <a:rPr lang="en-US" sz="1600" dirty="0" err="1" smtClean="0">
                <a:solidFill>
                  <a:schemeClr val="tx1">
                    <a:lumMod val="95000"/>
                    <a:lumOff val="5000"/>
                  </a:schemeClr>
                </a:solidFill>
                <a:latin typeface="Calibri" panose="020F0502020204030204" pitchFamily="34" charset="0"/>
              </a:rPr>
              <a:t>midlertidigt</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til</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stationær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eller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bærbar</a:t>
            </a:r>
            <a:r>
              <a:rPr lang="en-US" sz="1600" dirty="0" smtClean="0">
                <a:solidFill>
                  <a:schemeClr val="tx1">
                    <a:lumMod val="95000"/>
                    <a:lumOff val="5000"/>
                  </a:schemeClr>
                </a:solidFill>
                <a:latin typeface="Calibri" panose="020F0502020204030204" pitchFamily="34" charset="0"/>
              </a:rPr>
              <a:t> PC </a:t>
            </a:r>
            <a:r>
              <a:rPr lang="en-US" sz="1600" dirty="0" err="1" smtClean="0">
                <a:solidFill>
                  <a:schemeClr val="tx1">
                    <a:lumMod val="95000"/>
                    <a:lumOff val="5000"/>
                  </a:schemeClr>
                </a:solidFill>
                <a:latin typeface="Calibri" panose="020F0502020204030204" pitchFamily="34" charset="0"/>
              </a:rPr>
              <a:t>eller</a:t>
            </a:r>
            <a:r>
              <a:rPr lang="en-US" sz="1600" dirty="0" smtClean="0">
                <a:solidFill>
                  <a:schemeClr val="tx1">
                    <a:lumMod val="95000"/>
                    <a:lumOff val="5000"/>
                  </a:schemeClr>
                </a:solidFill>
                <a:latin typeface="Calibri" panose="020F0502020204030204" pitchFamily="34" charset="0"/>
              </a:rPr>
              <a:t> Mac (med </a:t>
            </a:r>
            <a:r>
              <a:rPr lang="en-US" sz="1600" dirty="0" err="1" smtClean="0">
                <a:solidFill>
                  <a:schemeClr val="tx1">
                    <a:lumMod val="95000"/>
                    <a:lumOff val="5000"/>
                  </a:schemeClr>
                </a:solidFill>
                <a:latin typeface="Calibri" panose="020F0502020204030204" pitchFamily="34" charset="0"/>
              </a:rPr>
              <a:t>mikrofon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naturligvis</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virker</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lydoptagelserne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og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jeg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kan</a:t>
            </a:r>
            <a:r>
              <a:rPr lang="en-US" sz="1600" dirty="0" smtClean="0">
                <a:solidFill>
                  <a:schemeClr val="tx1">
                    <a:lumMod val="95000"/>
                    <a:lumOff val="5000"/>
                  </a:schemeClr>
                </a:solidFill>
                <a:latin typeface="Calibri" panose="020F0502020204030204" pitchFamily="34" charset="0"/>
              </a:rPr>
              <a:t> kun </a:t>
            </a:r>
            <a:r>
              <a:rPr lang="en-US" sz="1600" dirty="0" err="1" smtClean="0">
                <a:solidFill>
                  <a:schemeClr val="tx1">
                    <a:lumMod val="95000"/>
                    <a:lumOff val="5000"/>
                  </a:schemeClr>
                </a:solidFill>
                <a:latin typeface="Calibri" panose="020F0502020204030204" pitchFamily="34" charset="0"/>
              </a:rPr>
              <a:t>anbefale</a:t>
            </a:r>
            <a:r>
              <a:rPr lang="en-US" sz="1600" dirty="0" smtClean="0">
                <a:solidFill>
                  <a:schemeClr val="tx1">
                    <a:lumMod val="95000"/>
                    <a:lumOff val="5000"/>
                  </a:schemeClr>
                </a:solidFill>
                <a:latin typeface="Calibri" panose="020F0502020204030204" pitchFamily="34" charset="0"/>
              </a:rPr>
              <a:t> at man </a:t>
            </a:r>
            <a:r>
              <a:rPr lang="en-US" sz="1600" dirty="0" err="1" smtClean="0">
                <a:solidFill>
                  <a:schemeClr val="tx1">
                    <a:lumMod val="95000"/>
                    <a:lumOff val="5000"/>
                  </a:schemeClr>
                </a:solidFill>
                <a:latin typeface="Calibri" panose="020F0502020204030204" pitchFamily="34" charset="0"/>
              </a:rPr>
              <a:t>benytter</a:t>
            </a:r>
            <a:r>
              <a:rPr lang="en-US" sz="1600" dirty="0" smtClean="0">
                <a:solidFill>
                  <a:schemeClr val="tx1">
                    <a:lumMod val="95000"/>
                    <a:lumOff val="5000"/>
                  </a:schemeClr>
                </a:solidFill>
                <a:latin typeface="Calibri" panose="020F0502020204030204" pitchFamily="34" charset="0"/>
              </a:rPr>
              <a:t> sig </a:t>
            </a:r>
            <a:r>
              <a:rPr lang="en-US" sz="1600" dirty="0" err="1" smtClean="0">
                <a:solidFill>
                  <a:schemeClr val="tx1">
                    <a:lumMod val="95000"/>
                    <a:lumOff val="5000"/>
                  </a:schemeClr>
                </a:solidFill>
                <a:latin typeface="Calibri" panose="020F0502020204030204" pitchFamily="34" charset="0"/>
              </a:rPr>
              <a:t>af</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muligheden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af</a:t>
            </a:r>
            <a:r>
              <a:rPr lang="en-US" sz="1600" dirty="0" smtClean="0">
                <a:solidFill>
                  <a:schemeClr val="tx1">
                    <a:lumMod val="95000"/>
                    <a:lumOff val="5000"/>
                  </a:schemeClr>
                </a:solidFill>
                <a:latin typeface="Calibri" panose="020F0502020204030204" pitchFamily="34" charset="0"/>
              </a:rPr>
              <a:t> at </a:t>
            </a:r>
            <a:r>
              <a:rPr lang="en-US" sz="1600" dirty="0" err="1" smtClean="0">
                <a:solidFill>
                  <a:schemeClr val="tx1">
                    <a:lumMod val="95000"/>
                    <a:lumOff val="5000"/>
                  </a:schemeClr>
                </a:solidFill>
                <a:latin typeface="Calibri" panose="020F0502020204030204" pitchFamily="34" charset="0"/>
              </a:rPr>
              <a:t>optage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seniorens</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fortællinger</a:t>
            </a:r>
            <a:r>
              <a:rPr lang="en-US" sz="1600" dirty="0" smtClean="0">
                <a:solidFill>
                  <a:schemeClr val="tx1">
                    <a:lumMod val="95000"/>
                    <a:lumOff val="5000"/>
                  </a:schemeClr>
                </a:solidFill>
                <a:latin typeface="Calibri" panose="020F0502020204030204" pitchFamily="34" charset="0"/>
              </a:rPr>
              <a:t> om </a:t>
            </a:r>
            <a:r>
              <a:rPr lang="en-US" sz="1600" dirty="0" err="1" smtClean="0">
                <a:solidFill>
                  <a:schemeClr val="tx1">
                    <a:lumMod val="95000"/>
                    <a:lumOff val="5000"/>
                  </a:schemeClr>
                </a:solidFill>
                <a:latin typeface="Calibri" panose="020F0502020204030204" pitchFamily="34" charset="0"/>
              </a:rPr>
              <a:t>fotos</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og</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bibringe</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merviden</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til</a:t>
            </a:r>
            <a:r>
              <a:rPr lang="en-US" sz="1600" dirty="0" smtClean="0">
                <a:solidFill>
                  <a:schemeClr val="tx1">
                    <a:lumMod val="95000"/>
                    <a:lumOff val="5000"/>
                  </a:schemeClr>
                </a:solidFill>
                <a:latin typeface="Calibri" panose="020F0502020204030204" pitchFamily="34" charset="0"/>
              </a:rPr>
              <a:t> </a:t>
            </a:r>
            <a:r>
              <a:rPr lang="en-US" sz="1600" dirty="0" err="1" smtClean="0">
                <a:solidFill>
                  <a:schemeClr val="tx1">
                    <a:lumMod val="95000"/>
                    <a:lumOff val="5000"/>
                  </a:schemeClr>
                </a:solidFill>
                <a:latin typeface="Calibri" panose="020F0502020204030204" pitchFamily="34" charset="0"/>
              </a:rPr>
              <a:t>familien</a:t>
            </a:r>
            <a:endParaRPr lang="en-US" sz="1600" dirty="0" smtClean="0">
              <a:solidFill>
                <a:schemeClr val="tx1">
                  <a:lumMod val="95000"/>
                  <a:lumOff val="5000"/>
                </a:schemeClr>
              </a:solidFill>
              <a:latin typeface="Calibri" panose="020F0502020204030204" pitchFamily="34" charset="0"/>
            </a:endParaRPr>
          </a:p>
          <a:p>
            <a:pPr marL="0" indent="0">
              <a:buNone/>
            </a:pPr>
            <a:r>
              <a:rPr lang="da-DK" sz="1600" dirty="0">
                <a:solidFill>
                  <a:srgbClr val="0D0D0D"/>
                </a:solidFill>
                <a:latin typeface="Calibri" panose="020F0502020204030204" pitchFamily="34" charset="0"/>
              </a:rPr>
              <a:t>Nedenfor finder du en række videoklip som demonstrerer, hvordan man </a:t>
            </a:r>
            <a:r>
              <a:rPr lang="da-DK" sz="1600" dirty="0" smtClean="0">
                <a:solidFill>
                  <a:srgbClr val="0D0D0D"/>
                </a:solidFill>
                <a:latin typeface="Calibri" panose="020F0502020204030204" pitchFamily="34" charset="0"/>
              </a:rPr>
              <a:t>lægger indhold i programmet. </a:t>
            </a:r>
            <a:r>
              <a:rPr lang="da-DK" sz="1600" dirty="0">
                <a:solidFill>
                  <a:srgbClr val="0D0D0D"/>
                </a:solidFill>
                <a:latin typeface="Calibri" panose="020F0502020204030204" pitchFamily="34" charset="0"/>
              </a:rPr>
              <a:t>Du finder også en video med et bud på samling af mindre gruppe af seniorer på 4-5, som kan mødes med regelmæssige mellemrum, indrette samarbejdet efter div. relevante roller/kompetencer. F.eks. kan nogle </a:t>
            </a:r>
            <a:r>
              <a:rPr lang="da-DK" sz="1600" dirty="0" smtClean="0">
                <a:solidFill>
                  <a:srgbClr val="0D0D0D"/>
                </a:solidFill>
                <a:latin typeface="Calibri" panose="020F0502020204030204" pitchFamily="34" charset="0"/>
              </a:rPr>
              <a:t>sørge </a:t>
            </a:r>
            <a:r>
              <a:rPr lang="da-DK" sz="1600" dirty="0">
                <a:solidFill>
                  <a:srgbClr val="0D0D0D"/>
                </a:solidFill>
                <a:latin typeface="Calibri" panose="020F0502020204030204" pitchFamily="34" charset="0"/>
              </a:rPr>
              <a:t>for lokaler, andre for kage og ikke mindst en i </a:t>
            </a:r>
            <a:r>
              <a:rPr lang="da-DK" sz="1600" dirty="0" smtClean="0">
                <a:solidFill>
                  <a:srgbClr val="0D0D0D"/>
                </a:solidFill>
                <a:latin typeface="Calibri" panose="020F0502020204030204" pitchFamily="34" charset="0"/>
              </a:rPr>
              <a:t>gruppen, </a:t>
            </a:r>
            <a:r>
              <a:rPr lang="da-DK" sz="1600" dirty="0">
                <a:solidFill>
                  <a:srgbClr val="0D0D0D"/>
                </a:solidFill>
                <a:latin typeface="Calibri" panose="020F0502020204030204" pitchFamily="34" charset="0"/>
              </a:rPr>
              <a:t>som har lidt flair for computer og Microsoft </a:t>
            </a:r>
            <a:r>
              <a:rPr lang="da-DK" sz="1600" dirty="0" err="1">
                <a:solidFill>
                  <a:srgbClr val="0D0D0D"/>
                </a:solidFill>
                <a:latin typeface="Calibri" panose="020F0502020204030204" pitchFamily="34" charset="0"/>
              </a:rPr>
              <a:t>Officepakken</a:t>
            </a:r>
            <a:r>
              <a:rPr lang="da-DK" sz="1600" dirty="0">
                <a:solidFill>
                  <a:srgbClr val="0D0D0D"/>
                </a:solidFill>
                <a:latin typeface="Calibri" panose="020F0502020204030204" pitchFamily="34" charset="0"/>
              </a:rPr>
              <a:t> 2007 eller </a:t>
            </a:r>
            <a:r>
              <a:rPr lang="da-DK" sz="1600" dirty="0" smtClean="0">
                <a:solidFill>
                  <a:srgbClr val="0D0D0D"/>
                </a:solidFill>
                <a:latin typeface="Calibri" panose="020F0502020204030204" pitchFamily="34" charset="0"/>
              </a:rPr>
              <a:t>nyere.</a:t>
            </a:r>
            <a:endParaRPr lang="da-DK" sz="1600" dirty="0">
              <a:solidFill>
                <a:srgbClr val="0D0D0D"/>
              </a:solidFill>
              <a:latin typeface="Calibri" panose="020F0502020204030204" pitchFamily="34" charset="0"/>
            </a:endParaRPr>
          </a:p>
          <a:p>
            <a:pPr marL="0" indent="0">
              <a:buNone/>
            </a:pPr>
            <a:endParaRPr lang="en-US" sz="1600" dirty="0">
              <a:solidFill>
                <a:schemeClr val="tx1">
                  <a:lumMod val="95000"/>
                  <a:lumOff val="5000"/>
                </a:schemeClr>
              </a:solidFill>
              <a:latin typeface="Calibri" panose="020F0502020204030204" pitchFamily="34" charset="0"/>
            </a:endParaRPr>
          </a:p>
        </p:txBody>
      </p:sp>
      <p:sp>
        <p:nvSpPr>
          <p:cNvPr id="28" name="Pladsholder til indhold 2"/>
          <p:cNvSpPr txBox="1">
            <a:spLocks/>
          </p:cNvSpPr>
          <p:nvPr/>
        </p:nvSpPr>
        <p:spPr>
          <a:xfrm>
            <a:off x="841538" y="6374734"/>
            <a:ext cx="2055069" cy="5424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dirty="0" smtClean="0">
                <a:solidFill>
                  <a:schemeClr val="tx1">
                    <a:lumMod val="75000"/>
                    <a:lumOff val="25000"/>
                  </a:schemeClr>
                </a:solidFill>
                <a:latin typeface="Calibri" panose="020F0502020204030204" pitchFamily="34" charset="0"/>
              </a:rPr>
              <a:t>Generel Introduktion</a:t>
            </a:r>
            <a:endParaRPr lang="da-DK" sz="1400" dirty="0">
              <a:solidFill>
                <a:schemeClr val="tx1">
                  <a:lumMod val="75000"/>
                  <a:lumOff val="25000"/>
                </a:schemeClr>
              </a:solidFill>
              <a:latin typeface="Calibri" panose="020F0502020204030204" pitchFamily="34" charset="0"/>
            </a:endParaRPr>
          </a:p>
        </p:txBody>
      </p:sp>
      <p:sp>
        <p:nvSpPr>
          <p:cNvPr id="29" name="Pladsholder til indhold 2"/>
          <p:cNvSpPr txBox="1">
            <a:spLocks/>
          </p:cNvSpPr>
          <p:nvPr/>
        </p:nvSpPr>
        <p:spPr>
          <a:xfrm>
            <a:off x="2982574" y="6356856"/>
            <a:ext cx="1861004" cy="5424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dirty="0" smtClean="0">
                <a:solidFill>
                  <a:schemeClr val="tx1">
                    <a:lumMod val="75000"/>
                    <a:lumOff val="25000"/>
                  </a:schemeClr>
                </a:solidFill>
                <a:latin typeface="Calibri" panose="020F0502020204030204" pitchFamily="34" charset="0"/>
              </a:rPr>
              <a:t>I gang med redigering af tekst og fotos</a:t>
            </a:r>
            <a:endParaRPr lang="da-DK" sz="1400" dirty="0">
              <a:solidFill>
                <a:schemeClr val="tx1">
                  <a:lumMod val="75000"/>
                  <a:lumOff val="25000"/>
                </a:schemeClr>
              </a:solidFill>
              <a:latin typeface="Calibri" panose="020F0502020204030204" pitchFamily="34" charset="0"/>
            </a:endParaRPr>
          </a:p>
        </p:txBody>
      </p:sp>
      <p:sp>
        <p:nvSpPr>
          <p:cNvPr id="30" name="Pladsholder til indhold 2"/>
          <p:cNvSpPr txBox="1">
            <a:spLocks/>
          </p:cNvSpPr>
          <p:nvPr/>
        </p:nvSpPr>
        <p:spPr>
          <a:xfrm>
            <a:off x="5240384" y="6354241"/>
            <a:ext cx="2070666" cy="542432"/>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dirty="0" smtClean="0">
                <a:solidFill>
                  <a:schemeClr val="tx1">
                    <a:lumMod val="75000"/>
                    <a:lumOff val="25000"/>
                  </a:schemeClr>
                </a:solidFill>
                <a:latin typeface="Calibri" panose="020F0502020204030204" pitchFamily="34" charset="0"/>
              </a:rPr>
              <a:t>Ændre layout. Indsætte videoklip og lydoptagelser</a:t>
            </a:r>
            <a:endParaRPr lang="da-DK" sz="1400" dirty="0">
              <a:solidFill>
                <a:schemeClr val="tx1">
                  <a:lumMod val="75000"/>
                  <a:lumOff val="25000"/>
                </a:schemeClr>
              </a:solidFill>
              <a:latin typeface="Calibri" panose="020F0502020204030204" pitchFamily="34" charset="0"/>
            </a:endParaRPr>
          </a:p>
        </p:txBody>
      </p:sp>
      <p:sp>
        <p:nvSpPr>
          <p:cNvPr id="31" name="Pladsholder til indhold 2"/>
          <p:cNvSpPr txBox="1">
            <a:spLocks/>
          </p:cNvSpPr>
          <p:nvPr/>
        </p:nvSpPr>
        <p:spPr>
          <a:xfrm>
            <a:off x="7674805" y="6363193"/>
            <a:ext cx="1321125" cy="5424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dirty="0" smtClean="0">
                <a:solidFill>
                  <a:schemeClr val="tx1">
                    <a:lumMod val="75000"/>
                    <a:lumOff val="25000"/>
                  </a:schemeClr>
                </a:solidFill>
                <a:latin typeface="Calibri" panose="020F0502020204030204" pitchFamily="34" charset="0"/>
              </a:rPr>
              <a:t>Redigering på iPad</a:t>
            </a:r>
            <a:endParaRPr lang="da-DK" sz="1400" dirty="0">
              <a:solidFill>
                <a:schemeClr val="tx1">
                  <a:lumMod val="75000"/>
                  <a:lumOff val="25000"/>
                </a:schemeClr>
              </a:solidFill>
              <a:latin typeface="Calibri" panose="020F0502020204030204" pitchFamily="34" charset="0"/>
            </a:endParaRPr>
          </a:p>
        </p:txBody>
      </p:sp>
      <p:sp>
        <p:nvSpPr>
          <p:cNvPr id="32" name="Pladsholder til indhold 2"/>
          <p:cNvSpPr txBox="1">
            <a:spLocks/>
          </p:cNvSpPr>
          <p:nvPr/>
        </p:nvSpPr>
        <p:spPr>
          <a:xfrm>
            <a:off x="9531497" y="6338939"/>
            <a:ext cx="1760504" cy="6730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dirty="0" smtClean="0">
                <a:solidFill>
                  <a:schemeClr val="tx1">
                    <a:lumMod val="75000"/>
                    <a:lumOff val="25000"/>
                  </a:schemeClr>
                </a:solidFill>
                <a:latin typeface="Calibri" panose="020F0502020204030204" pitchFamily="34" charset="0"/>
              </a:rPr>
              <a:t>Sociale muligheder med Mindesamlingen </a:t>
            </a:r>
            <a:endParaRPr lang="da-DK" sz="1400" dirty="0">
              <a:solidFill>
                <a:schemeClr val="tx1">
                  <a:lumMod val="75000"/>
                  <a:lumOff val="25000"/>
                </a:schemeClr>
              </a:solidFill>
              <a:latin typeface="Calibri" panose="020F0502020204030204" pitchFamily="34" charset="0"/>
            </a:endParaRPr>
          </a:p>
        </p:txBody>
      </p:sp>
      <p:sp>
        <p:nvSpPr>
          <p:cNvPr id="33" name="Action Button: Movie 32">
            <a:hlinkClick r:id="" action="ppaction://noaction" highlightClick="1"/>
          </p:cNvPr>
          <p:cNvSpPr/>
          <p:nvPr/>
        </p:nvSpPr>
        <p:spPr>
          <a:xfrm>
            <a:off x="3146155" y="5332817"/>
            <a:ext cx="1427920" cy="863160"/>
          </a:xfrm>
          <a:prstGeom prst="actionButtonMovie">
            <a:avLst/>
          </a:prstGeom>
        </p:spPr>
        <p:style>
          <a:lnRef idx="1">
            <a:schemeClr val="dk1"/>
          </a:lnRef>
          <a:fillRef idx="1003">
            <a:schemeClr val="lt2"/>
          </a:fillRef>
          <a:effectRef idx="2">
            <a:schemeClr val="dk1"/>
          </a:effectRef>
          <a:fontRef idx="minor">
            <a:schemeClr val="lt1"/>
          </a:fontRef>
        </p:style>
        <p:txBody>
          <a:bodyPr rtlCol="0" anchor="ctr"/>
          <a:lstStyle/>
          <a:p>
            <a:pPr algn="ctr"/>
            <a:endParaRPr lang="en-US"/>
          </a:p>
        </p:txBody>
      </p:sp>
      <p:sp>
        <p:nvSpPr>
          <p:cNvPr id="34" name="Action Button: Movie 33">
            <a:hlinkClick r:id="rId7" highlightClick="1"/>
          </p:cNvPr>
          <p:cNvSpPr/>
          <p:nvPr/>
        </p:nvSpPr>
        <p:spPr>
          <a:xfrm>
            <a:off x="5364027" y="5320836"/>
            <a:ext cx="1387547" cy="863159"/>
          </a:xfrm>
          <a:prstGeom prst="actionButtonMovie">
            <a:avLst/>
          </a:prstGeom>
        </p:spPr>
        <p:style>
          <a:lnRef idx="1">
            <a:schemeClr val="dk1"/>
          </a:lnRef>
          <a:fillRef idx="1003">
            <a:schemeClr val="lt2"/>
          </a:fillRef>
          <a:effectRef idx="2">
            <a:schemeClr val="dk1"/>
          </a:effectRef>
          <a:fontRef idx="minor">
            <a:schemeClr val="lt1"/>
          </a:fontRef>
        </p:style>
        <p:txBody>
          <a:bodyPr rtlCol="0" anchor="ctr"/>
          <a:lstStyle/>
          <a:p>
            <a:pPr algn="ctr"/>
            <a:endParaRPr lang="en-US"/>
          </a:p>
        </p:txBody>
      </p:sp>
      <p:sp>
        <p:nvSpPr>
          <p:cNvPr id="35" name="Action Button: Movie 34">
            <a:hlinkClick r:id="" action="ppaction://noaction" highlightClick="1"/>
          </p:cNvPr>
          <p:cNvSpPr/>
          <p:nvPr/>
        </p:nvSpPr>
        <p:spPr>
          <a:xfrm>
            <a:off x="7608201" y="5320836"/>
            <a:ext cx="1387729" cy="851178"/>
          </a:xfrm>
          <a:prstGeom prst="actionButtonMovie">
            <a:avLst/>
          </a:prstGeom>
        </p:spPr>
        <p:style>
          <a:lnRef idx="1">
            <a:schemeClr val="dk1"/>
          </a:lnRef>
          <a:fillRef idx="1003">
            <a:schemeClr val="lt2"/>
          </a:fillRef>
          <a:effectRef idx="2">
            <a:schemeClr val="dk1"/>
          </a:effectRef>
          <a:fontRef idx="minor">
            <a:schemeClr val="lt1"/>
          </a:fontRef>
        </p:style>
        <p:txBody>
          <a:bodyPr rtlCol="0" anchor="ctr"/>
          <a:lstStyle/>
          <a:p>
            <a:pPr algn="ctr"/>
            <a:endParaRPr lang="en-US"/>
          </a:p>
        </p:txBody>
      </p:sp>
      <p:sp>
        <p:nvSpPr>
          <p:cNvPr id="36" name="Action Button: Movie 35">
            <a:hlinkClick r:id="" action="ppaction://noaction" highlightClick="1"/>
          </p:cNvPr>
          <p:cNvSpPr/>
          <p:nvPr/>
        </p:nvSpPr>
        <p:spPr>
          <a:xfrm>
            <a:off x="9826252" y="5332817"/>
            <a:ext cx="1373594" cy="851178"/>
          </a:xfrm>
          <a:prstGeom prst="actionButtonMovie">
            <a:avLst/>
          </a:prstGeom>
        </p:spPr>
        <p:style>
          <a:lnRef idx="1">
            <a:schemeClr val="dk1"/>
          </a:lnRef>
          <a:fillRef idx="1003">
            <a:schemeClr val="lt2"/>
          </a:fillRef>
          <a:effectRef idx="2">
            <a:schemeClr val="dk1"/>
          </a:effectRef>
          <a:fontRef idx="minor">
            <a:schemeClr val="lt1"/>
          </a:fontRef>
        </p:style>
        <p:txBody>
          <a:bodyPr rtlCol="0" anchor="ctr"/>
          <a:lstStyle/>
          <a:p>
            <a:pPr algn="ctr"/>
            <a:endParaRPr lang="en-US"/>
          </a:p>
        </p:txBody>
      </p:sp>
      <p:sp>
        <p:nvSpPr>
          <p:cNvPr id="22" name="Ellipse 21">
            <a:hlinkClick r:id="rId2" action="ppaction://hlinksldjump"/>
          </p:cNvPr>
          <p:cNvSpPr/>
          <p:nvPr/>
        </p:nvSpPr>
        <p:spPr>
          <a:xfrm>
            <a:off x="9884966" y="321023"/>
            <a:ext cx="577725" cy="552450"/>
          </a:xfrm>
          <a:prstGeom prst="ellipse">
            <a:avLst/>
          </a:prstGeom>
          <a:solidFill>
            <a:schemeClr val="bg1"/>
          </a:solidFill>
          <a:ln w="41275">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solidFill>
                <a:schemeClr val="tx1"/>
              </a:solidFill>
              <a:latin typeface="Arial Black" panose="020B0A04020102020204" pitchFamily="34" charset="0"/>
            </a:endParaRPr>
          </a:p>
        </p:txBody>
      </p:sp>
      <p:sp>
        <p:nvSpPr>
          <p:cNvPr id="23" name="Ellipse 22">
            <a:hlinkClick r:id="rId2" action="ppaction://hlinksldjump"/>
          </p:cNvPr>
          <p:cNvSpPr/>
          <p:nvPr/>
        </p:nvSpPr>
        <p:spPr>
          <a:xfrm>
            <a:off x="9732031" y="318485"/>
            <a:ext cx="872849" cy="552450"/>
          </a:xfrm>
          <a:prstGeom prst="ellipse">
            <a:avLst/>
          </a:prstGeom>
          <a:noFill/>
          <a:ln w="412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b="1" dirty="0" smtClean="0">
                <a:solidFill>
                  <a:schemeClr val="tx1">
                    <a:lumMod val="75000"/>
                    <a:lumOff val="25000"/>
                  </a:schemeClr>
                </a:solidFill>
                <a:latin typeface="Arial" panose="020B0604020202020204" pitchFamily="34" charset="0"/>
                <a:cs typeface="Arial" panose="020B0604020202020204" pitchFamily="34" charset="0"/>
              </a:rPr>
              <a:t>CC</a:t>
            </a:r>
            <a:endParaRPr lang="da-DK" sz="2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Rektangel 5">
            <a:hlinkClick r:id="rId8"/>
          </p:cNvPr>
          <p:cNvSpPr/>
          <p:nvPr/>
        </p:nvSpPr>
        <p:spPr>
          <a:xfrm>
            <a:off x="3169408" y="5337242"/>
            <a:ext cx="1395089" cy="828482"/>
          </a:xfrm>
          <a:prstGeom prst="rect">
            <a:avLst/>
          </a:prstGeom>
          <a:solidFill>
            <a:schemeClr val="tx1">
              <a:alpha val="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9" name="Diagonal stribe 8">
            <a:hlinkClick r:id="rId5" action="ppaction://hlinksldjump"/>
          </p:cNvPr>
          <p:cNvSpPr/>
          <p:nvPr/>
        </p:nvSpPr>
        <p:spPr>
          <a:xfrm flipH="1">
            <a:off x="1623002" y="5334691"/>
            <a:ext cx="789952" cy="851178"/>
          </a:xfrm>
          <a:prstGeom prst="diagStripe">
            <a:avLst>
              <a:gd name="adj" fmla="val 48372"/>
            </a:avLst>
          </a:prstGeom>
          <a:solidFill>
            <a:srgbClr val="00B050">
              <a:alpha val="5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
        <p:nvSpPr>
          <p:cNvPr id="37" name="Pladsholder til indhold 2">
            <a:hlinkClick r:id="rId5" action="ppaction://hlinksldjump"/>
          </p:cNvPr>
          <p:cNvSpPr txBox="1">
            <a:spLocks/>
          </p:cNvSpPr>
          <p:nvPr/>
        </p:nvSpPr>
        <p:spPr>
          <a:xfrm rot="2895646">
            <a:off x="1802274" y="5511749"/>
            <a:ext cx="647352" cy="2328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dirty="0" smtClean="0">
                <a:latin typeface="Calibri Light" panose="020F0302020204030204" pitchFamily="34" charset="0"/>
              </a:rPr>
              <a:t>På vej</a:t>
            </a:r>
            <a:endParaRPr lang="da-DK" sz="1400" dirty="0">
              <a:latin typeface="Calibri Light" panose="020F0302020204030204" pitchFamily="34" charset="0"/>
            </a:endParaRPr>
          </a:p>
        </p:txBody>
      </p:sp>
      <p:sp>
        <p:nvSpPr>
          <p:cNvPr id="40" name="Ellipse 39">
            <a:hlinkClick r:id="rId6" action="ppaction://hlinksldjump" tooltip="Klik på domainer for OS overvejelser"/>
          </p:cNvPr>
          <p:cNvSpPr/>
          <p:nvPr/>
        </p:nvSpPr>
        <p:spPr>
          <a:xfrm>
            <a:off x="10640291" y="285421"/>
            <a:ext cx="633007" cy="637386"/>
          </a:xfrm>
          <a:prstGeom prst="ellipse">
            <a:avLst/>
          </a:prstGeom>
          <a:gradFill flip="none" rotWithShape="1">
            <a:gsLst>
              <a:gs pos="0">
                <a:schemeClr val="bg2"/>
              </a:gs>
              <a:gs pos="35000">
                <a:schemeClr val="bg1">
                  <a:lumMod val="95000"/>
                </a:schemeClr>
              </a:gs>
              <a:gs pos="100000">
                <a:schemeClr val="accent3">
                  <a:lumMod val="100000"/>
                </a:schemeClr>
              </a:gs>
            </a:gsLst>
            <a:path path="rect">
              <a:fillToRect r="100000" b="100000"/>
            </a:path>
            <a:tileRect l="-100000" t="-100000"/>
          </a:gra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prstMaterial="flat"/>
          </a:bodyPr>
          <a:lstStyle/>
          <a:p>
            <a:pPr algn="ctr"/>
            <a:r>
              <a:rPr lang="da-DK" sz="1200" dirty="0" smtClean="0">
                <a:solidFill>
                  <a:schemeClr val="bg1"/>
                </a:solidFill>
                <a:effectLst>
                  <a:outerShdw blurRad="50800" dist="38100" dir="5400000" algn="t" rotWithShape="0">
                    <a:prstClr val="black">
                      <a:alpha val="40000"/>
                    </a:prstClr>
                  </a:outerShdw>
                </a:effectLst>
                <a:latin typeface="Arial Black" panose="020B0A04020102020204" pitchFamily="34" charset="0"/>
              </a:rPr>
              <a:t> </a:t>
            </a:r>
            <a:endParaRPr lang="da-DK" sz="1200" dirty="0">
              <a:solidFill>
                <a:schemeClr val="bg1"/>
              </a:solidFill>
              <a:effectLst>
                <a:outerShdw blurRad="50800" dist="38100" dir="5400000" algn="t" rotWithShape="0">
                  <a:prstClr val="black">
                    <a:alpha val="40000"/>
                  </a:prstClr>
                </a:outerShdw>
              </a:effectLst>
              <a:latin typeface="Arial Black" panose="020B0A04020102020204" pitchFamily="34" charset="0"/>
            </a:endParaRPr>
          </a:p>
        </p:txBody>
      </p:sp>
      <p:sp>
        <p:nvSpPr>
          <p:cNvPr id="27" name="Ellipse 26">
            <a:hlinkClick r:id="rId6" action="ppaction://hlinksldjump" tooltip="Klik på domainer for OS overvejelser"/>
          </p:cNvPr>
          <p:cNvSpPr/>
          <p:nvPr/>
        </p:nvSpPr>
        <p:spPr>
          <a:xfrm>
            <a:off x="10561639" y="220710"/>
            <a:ext cx="786599" cy="757688"/>
          </a:xfrm>
          <a:prstGeom prst="ellipse">
            <a:avLst/>
          </a:prstGeom>
          <a:noFill/>
          <a:ln w="381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prstMaterial="flat"/>
          </a:bodyPr>
          <a:lstStyle/>
          <a:p>
            <a:pPr algn="ctr"/>
            <a:r>
              <a:rPr lang="da-DK" sz="2000" b="1" dirty="0" smtClean="0">
                <a:solidFill>
                  <a:schemeClr val="bg1"/>
                </a:solidFill>
                <a:effectLst>
                  <a:outerShdw blurRad="50800" dist="38100" dir="5400000" algn="t" rotWithShape="0">
                    <a:prstClr val="black">
                      <a:alpha val="40000"/>
                    </a:prstClr>
                  </a:outerShdw>
                </a:effectLst>
              </a:rPr>
              <a:t>OK</a:t>
            </a:r>
            <a:endParaRPr lang="da-DK" sz="2000" b="1" dirty="0">
              <a:solidFill>
                <a:schemeClr val="bg1"/>
              </a:solidFill>
              <a:effectLst>
                <a:outerShdw blurRad="50800" dist="38100" dir="5400000" algn="t" rotWithShape="0">
                  <a:prstClr val="black">
                    <a:alpha val="40000"/>
                  </a:prstClr>
                </a:outerShdw>
              </a:effectLst>
            </a:endParaRPr>
          </a:p>
        </p:txBody>
      </p:sp>
      <p:sp>
        <p:nvSpPr>
          <p:cNvPr id="38" name="Tekstfelt 37"/>
          <p:cNvSpPr txBox="1"/>
          <p:nvPr/>
        </p:nvSpPr>
        <p:spPr>
          <a:xfrm>
            <a:off x="9521598" y="-390106"/>
            <a:ext cx="2662588" cy="307777"/>
          </a:xfrm>
          <a:prstGeom prst="rect">
            <a:avLst/>
          </a:prstGeom>
          <a:solidFill>
            <a:srgbClr val="FF0000"/>
          </a:solidFill>
        </p:spPr>
        <p:txBody>
          <a:bodyPr wrap="none" rtlCol="0">
            <a:spAutoFit/>
          </a:bodyPr>
          <a:lstStyle/>
          <a:p>
            <a:r>
              <a:rPr lang="da-DK" sz="1400" smtClean="0">
                <a:solidFill>
                  <a:schemeClr val="bg1"/>
                </a:solidFill>
              </a:rPr>
              <a:t>Hører til oversigtshjulet </a:t>
            </a:r>
            <a:r>
              <a:rPr lang="da-DK" sz="1400" dirty="0" smtClean="0">
                <a:solidFill>
                  <a:schemeClr val="bg1"/>
                </a:solidFill>
              </a:rPr>
              <a:t>– slet ikke</a:t>
            </a:r>
            <a:endParaRPr lang="da-DK" sz="1400" dirty="0">
              <a:solidFill>
                <a:schemeClr val="bg1"/>
              </a:solidFill>
            </a:endParaRPr>
          </a:p>
        </p:txBody>
      </p:sp>
      <p:sp>
        <p:nvSpPr>
          <p:cNvPr id="3" name="Pladsholder til sidefod 2"/>
          <p:cNvSpPr>
            <a:spLocks noGrp="1"/>
          </p:cNvSpPr>
          <p:nvPr>
            <p:ph type="ftr" sz="quarter" idx="11"/>
          </p:nvPr>
        </p:nvSpPr>
        <p:spPr>
          <a:xfrm>
            <a:off x="4409435" y="-426337"/>
            <a:ext cx="4048807" cy="365125"/>
          </a:xfrm>
        </p:spPr>
        <p:txBody>
          <a:bodyPr/>
          <a:lstStyle/>
          <a:p>
            <a:r>
              <a:rPr lang="en-US" dirty="0" err="1" smtClean="0"/>
              <a:t>Dit</a:t>
            </a:r>
            <a:r>
              <a:rPr lang="en-US" dirty="0" smtClean="0"/>
              <a:t> </a:t>
            </a:r>
            <a:r>
              <a:rPr lang="en-US" dirty="0" err="1" smtClean="0"/>
              <a:t>navn</a:t>
            </a:r>
            <a:r>
              <a:rPr lang="en-US" dirty="0" smtClean="0"/>
              <a:t> her</a:t>
            </a:r>
            <a:endParaRPr lang="en-US" dirty="0"/>
          </a:p>
        </p:txBody>
      </p:sp>
      <p:sp>
        <p:nvSpPr>
          <p:cNvPr id="4" name="Pladsholder til slidenummer 3"/>
          <p:cNvSpPr>
            <a:spLocks noGrp="1"/>
          </p:cNvSpPr>
          <p:nvPr>
            <p:ph type="sldNum" sz="quarter" idx="12"/>
          </p:nvPr>
        </p:nvSpPr>
        <p:spPr/>
        <p:txBody>
          <a:bodyPr/>
          <a:lstStyle/>
          <a:p>
            <a:fld id="{430841EC-99BE-4340-888E-D714765BA307}" type="slidenum">
              <a:rPr lang="en-US" smtClean="0"/>
              <a:pPr/>
              <a:t>43</a:t>
            </a:fld>
            <a:endParaRPr lang="en-US" dirty="0"/>
          </a:p>
        </p:txBody>
      </p:sp>
      <p:sp>
        <p:nvSpPr>
          <p:cNvPr id="41" name="Ellipse 40">
            <a:hlinkClick r:id="rId2" action="ppaction://hlinksldjump"/>
          </p:cNvPr>
          <p:cNvSpPr/>
          <p:nvPr/>
        </p:nvSpPr>
        <p:spPr>
          <a:xfrm>
            <a:off x="9020295" y="263991"/>
            <a:ext cx="686797" cy="670519"/>
          </a:xfrm>
          <a:prstGeom prst="ellipse">
            <a:avLst/>
          </a:prstGeom>
          <a:solidFill>
            <a:schemeClr val="bg1"/>
          </a:solidFill>
          <a:ln w="4127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solidFill>
                <a:schemeClr val="tx1"/>
              </a:solidFill>
              <a:latin typeface="Arial Black" panose="020B0A04020102020204" pitchFamily="34" charset="0"/>
            </a:endParaRPr>
          </a:p>
        </p:txBody>
      </p:sp>
      <p:pic>
        <p:nvPicPr>
          <p:cNvPr id="42" name="Billede 41">
            <a:hlinkClick r:id="rId9" action="ppaction://hlinksldjump"/>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84207" y="318242"/>
            <a:ext cx="563717" cy="558390"/>
          </a:xfrm>
          <a:prstGeom prst="ellipse">
            <a:avLst/>
          </a:prstGeom>
          <a:ln w="222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5" name="Diagonal stribe 44">
            <a:hlinkClick r:id="rId5" action="ppaction://hlinksldjump"/>
          </p:cNvPr>
          <p:cNvSpPr/>
          <p:nvPr/>
        </p:nvSpPr>
        <p:spPr>
          <a:xfrm flipH="1">
            <a:off x="8200779" y="5325306"/>
            <a:ext cx="789952" cy="851178"/>
          </a:xfrm>
          <a:prstGeom prst="diagStripe">
            <a:avLst>
              <a:gd name="adj" fmla="val 48372"/>
            </a:avLst>
          </a:prstGeom>
          <a:solidFill>
            <a:srgbClr val="00B050">
              <a:alpha val="5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
        <p:nvSpPr>
          <p:cNvPr id="46" name="Pladsholder til indhold 2">
            <a:hlinkClick r:id="rId5" action="ppaction://hlinksldjump"/>
          </p:cNvPr>
          <p:cNvSpPr txBox="1">
            <a:spLocks/>
          </p:cNvSpPr>
          <p:nvPr/>
        </p:nvSpPr>
        <p:spPr>
          <a:xfrm rot="2895646">
            <a:off x="8380051" y="5502364"/>
            <a:ext cx="647352" cy="2328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dirty="0" smtClean="0">
                <a:latin typeface="Calibri Light" panose="020F0302020204030204" pitchFamily="34" charset="0"/>
              </a:rPr>
              <a:t>På vej</a:t>
            </a:r>
            <a:endParaRPr lang="da-DK" sz="1400" dirty="0">
              <a:latin typeface="Calibri Light" panose="020F0302020204030204" pitchFamily="34" charset="0"/>
            </a:endParaRPr>
          </a:p>
        </p:txBody>
      </p:sp>
      <p:sp>
        <p:nvSpPr>
          <p:cNvPr id="47" name="Diagonal stribe 46">
            <a:hlinkClick r:id="rId5" action="ppaction://hlinksldjump"/>
          </p:cNvPr>
          <p:cNvSpPr/>
          <p:nvPr/>
        </p:nvSpPr>
        <p:spPr>
          <a:xfrm flipH="1">
            <a:off x="10417274" y="5334692"/>
            <a:ext cx="789952" cy="851178"/>
          </a:xfrm>
          <a:prstGeom prst="diagStripe">
            <a:avLst>
              <a:gd name="adj" fmla="val 48372"/>
            </a:avLst>
          </a:prstGeom>
          <a:solidFill>
            <a:srgbClr val="00B050">
              <a:alpha val="5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sp>
        <p:nvSpPr>
          <p:cNvPr id="48" name="Pladsholder til indhold 2">
            <a:hlinkClick r:id="rId5" action="ppaction://hlinksldjump"/>
          </p:cNvPr>
          <p:cNvSpPr txBox="1">
            <a:spLocks/>
          </p:cNvSpPr>
          <p:nvPr/>
        </p:nvSpPr>
        <p:spPr>
          <a:xfrm rot="2895646">
            <a:off x="10596546" y="5511750"/>
            <a:ext cx="647352" cy="2328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dirty="0" smtClean="0">
                <a:latin typeface="Calibri Light" panose="020F0302020204030204" pitchFamily="34" charset="0"/>
              </a:rPr>
              <a:t>På vej</a:t>
            </a:r>
            <a:endParaRPr lang="da-DK" sz="1400" dirty="0">
              <a:latin typeface="Calibri Light" panose="020F0302020204030204" pitchFamily="34" charset="0"/>
            </a:endParaRPr>
          </a:p>
        </p:txBody>
      </p:sp>
    </p:spTree>
    <p:extLst>
      <p:ext uri="{BB962C8B-B14F-4D97-AF65-F5344CB8AC3E}">
        <p14:creationId xmlns:p14="http://schemas.microsoft.com/office/powerpoint/2010/main" val="579471609"/>
      </p:ext>
    </p:extLst>
  </p:cSld>
  <p:clrMapOvr>
    <a:masterClrMapping/>
  </p:clrMapOvr>
  <p:transition spd="med">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968" y="139960"/>
            <a:ext cx="2743200" cy="338667"/>
          </a:xfrm>
        </p:spPr>
        <p:txBody>
          <a:bodyPr>
            <a:noAutofit/>
          </a:bodyPr>
          <a:lstStyle/>
          <a:p>
            <a:r>
              <a:rPr lang="da-DK" sz="3200" b="1" dirty="0" smtClean="0"/>
              <a:t>CC</a:t>
            </a:r>
            <a:endParaRPr lang="da-DK" sz="3200" b="1" dirty="0"/>
          </a:p>
        </p:txBody>
      </p:sp>
      <p:sp>
        <p:nvSpPr>
          <p:cNvPr id="3" name="Pladsholder til sidefod 2"/>
          <p:cNvSpPr>
            <a:spLocks noGrp="1"/>
          </p:cNvSpPr>
          <p:nvPr>
            <p:ph type="ftr" sz="quarter" idx="10"/>
          </p:nvPr>
        </p:nvSpPr>
        <p:spPr/>
        <p:txBody>
          <a:bodyPr/>
          <a:lstStyle/>
          <a:p>
            <a:r>
              <a:rPr lang="en-US" smtClean="0"/>
              <a:t>Dit navn her</a:t>
            </a:r>
            <a:endParaRPr lang="en-US" dirty="0"/>
          </a:p>
        </p:txBody>
      </p:sp>
      <p:sp>
        <p:nvSpPr>
          <p:cNvPr id="4" name="Pladsholder til slidenummer 3"/>
          <p:cNvSpPr>
            <a:spLocks noGrp="1"/>
          </p:cNvSpPr>
          <p:nvPr>
            <p:ph type="sldNum" sz="quarter" idx="12"/>
          </p:nvPr>
        </p:nvSpPr>
        <p:spPr/>
        <p:txBody>
          <a:bodyPr/>
          <a:lstStyle/>
          <a:p>
            <a:fld id="{430841EC-99BE-4340-888E-D714765BA307}" type="slidenum">
              <a:rPr lang="en-US" smtClean="0"/>
              <a:pPr/>
              <a:t>44</a:t>
            </a:fld>
            <a:endParaRPr lang="en-US" dirty="0"/>
          </a:p>
        </p:txBody>
      </p:sp>
    </p:spTree>
    <p:extLst>
      <p:ext uri="{BB962C8B-B14F-4D97-AF65-F5344CB8AC3E}">
        <p14:creationId xmlns:p14="http://schemas.microsoft.com/office/powerpoint/2010/main" val="3776150396"/>
      </p:ext>
    </p:extLst>
  </p:cSld>
  <p:clrMapOvr>
    <a:masterClrMapping/>
  </p:clrMapOvr>
  <p:transition spd="med">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frundet rektangel 28">
            <a:hlinkClick r:id="rId2" action="ppaction://hlinksldjump"/>
          </p:cNvPr>
          <p:cNvSpPr/>
          <p:nvPr/>
        </p:nvSpPr>
        <p:spPr>
          <a:xfrm>
            <a:off x="8023713" y="2044852"/>
            <a:ext cx="3089597" cy="1474207"/>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da-DK" sz="1600" dirty="0" smtClean="0">
                <a:solidFill>
                  <a:schemeClr val="tx1"/>
                </a:solidFill>
              </a:rPr>
              <a:t>Har du brug for et symbol til Vigtighed</a:t>
            </a:r>
          </a:p>
          <a:p>
            <a:pPr algn="ctr"/>
            <a:endParaRPr lang="da-DK" sz="1600" dirty="0">
              <a:solidFill>
                <a:schemeClr val="tx1"/>
              </a:solidFill>
            </a:endParaRPr>
          </a:p>
          <a:p>
            <a:pPr algn="ctr"/>
            <a:endParaRPr lang="da-DK" sz="1600" dirty="0" smtClean="0">
              <a:solidFill>
                <a:schemeClr val="tx1"/>
              </a:solidFill>
            </a:endParaRPr>
          </a:p>
          <a:p>
            <a:pPr algn="ctr"/>
            <a:endParaRPr lang="da-DK" sz="1600" dirty="0">
              <a:solidFill>
                <a:schemeClr val="tx1"/>
              </a:solidFill>
            </a:endParaRPr>
          </a:p>
        </p:txBody>
      </p:sp>
      <p:sp>
        <p:nvSpPr>
          <p:cNvPr id="4" name="Afrundet rektangel 3">
            <a:hlinkClick r:id="rId2" action="ppaction://hlinksldjump"/>
          </p:cNvPr>
          <p:cNvSpPr/>
          <p:nvPr/>
        </p:nvSpPr>
        <p:spPr>
          <a:xfrm>
            <a:off x="1608853" y="3017924"/>
            <a:ext cx="986971" cy="31931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dirty="0" smtClean="0">
                <a:solidFill>
                  <a:schemeClr val="tx1"/>
                </a:solidFill>
              </a:rPr>
              <a:t>Oversigt</a:t>
            </a:r>
            <a:endParaRPr lang="da-DK" dirty="0">
              <a:solidFill>
                <a:schemeClr val="tx1"/>
              </a:solidFill>
            </a:endParaRPr>
          </a:p>
        </p:txBody>
      </p:sp>
      <p:sp>
        <p:nvSpPr>
          <p:cNvPr id="7" name="Afrundet rektangel 6">
            <a:hlinkClick r:id="" action="ppaction://hlinkshowjump?jump=nextslide"/>
          </p:cNvPr>
          <p:cNvSpPr/>
          <p:nvPr/>
        </p:nvSpPr>
        <p:spPr>
          <a:xfrm>
            <a:off x="2723031" y="3344652"/>
            <a:ext cx="920913" cy="228314"/>
          </a:xfrm>
          <a:prstGeom prst="roundRect">
            <a:avLst/>
          </a:prstGeom>
          <a:ln w="3175">
            <a:solidFill>
              <a:schemeClr val="tx1">
                <a:lumMod val="50000"/>
                <a:lumOff val="50000"/>
              </a:schemeClr>
            </a:solidFill>
          </a:ln>
          <a:effectLst>
            <a:outerShdw blurRad="50800" dist="38100" dir="2700000" algn="tl" rotWithShape="0">
              <a:prstClr val="black">
                <a:alpha val="45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sz="1600" dirty="0" smtClean="0">
                <a:solidFill>
                  <a:schemeClr val="bg1"/>
                </a:solidFill>
                <a:latin typeface="Arial Narrow" charset="0"/>
                <a:ea typeface="Arial Narrow" charset="0"/>
                <a:cs typeface="Arial Narrow" charset="0"/>
              </a:rPr>
              <a:t>Næste</a:t>
            </a:r>
            <a:endParaRPr lang="da-DK" sz="1600" dirty="0">
              <a:solidFill>
                <a:schemeClr val="bg1"/>
              </a:solidFill>
              <a:latin typeface="Arial Narrow" charset="0"/>
              <a:ea typeface="Arial Narrow" charset="0"/>
              <a:cs typeface="Arial Narrow" charset="0"/>
            </a:endParaRPr>
          </a:p>
        </p:txBody>
      </p:sp>
      <p:pic>
        <p:nvPicPr>
          <p:cNvPr id="14" name="Billede 13">
            <a:hlinkClick r:id="rId2" action="ppaction://hlinksldjump"/>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47360" y="1672275"/>
            <a:ext cx="896108" cy="887640"/>
          </a:xfrm>
          <a:prstGeom prst="ellipse">
            <a:avLst/>
          </a:prstGeom>
          <a:ln w="34925" cap="rnd">
            <a:solidFill>
              <a:schemeClr val="accent1">
                <a:lumMod val="20000"/>
                <a:lumOff val="8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5" name="Grupper 14"/>
          <p:cNvGrpSpPr/>
          <p:nvPr/>
        </p:nvGrpSpPr>
        <p:grpSpPr>
          <a:xfrm>
            <a:off x="4567166" y="2074022"/>
            <a:ext cx="1091332" cy="403797"/>
            <a:chOff x="3093042" y="4237777"/>
            <a:chExt cx="1091332" cy="403797"/>
          </a:xfrm>
        </p:grpSpPr>
        <p:sp>
          <p:nvSpPr>
            <p:cNvPr id="12" name="Afrundet rektangel 4">
              <a:hlinkClick r:id="rId2" action="ppaction://hlinksldjump"/>
            </p:cNvPr>
            <p:cNvSpPr/>
            <p:nvPr/>
          </p:nvSpPr>
          <p:spPr>
            <a:xfrm>
              <a:off x="3093042" y="4237777"/>
              <a:ext cx="1091332" cy="403797"/>
            </a:xfrm>
            <a:prstGeom prst="roundRect">
              <a:avLst>
                <a:gd name="adj" fmla="val 44304"/>
              </a:avLst>
            </a:prstGeom>
            <a:ln/>
          </p:spPr>
          <p:style>
            <a:lnRef idx="0">
              <a:schemeClr val="accent3"/>
            </a:lnRef>
            <a:fillRef idx="3">
              <a:schemeClr val="accent3"/>
            </a:fillRef>
            <a:effectRef idx="3">
              <a:schemeClr val="accent3"/>
            </a:effectRef>
            <a:fontRef idx="minor">
              <a:schemeClr val="lt1"/>
            </a:fontRef>
          </p:style>
          <p:txBody>
            <a:bodyPr rtlCol="0" anchor="ctr"/>
            <a:lstStyle/>
            <a:p>
              <a:pPr algn="r"/>
              <a:r>
                <a:rPr lang="da-DK" dirty="0" smtClean="0">
                  <a:solidFill>
                    <a:schemeClr val="bg1"/>
                  </a:solidFill>
                  <a:latin typeface="Arial Narrow" charset="0"/>
                  <a:ea typeface="Arial Narrow" charset="0"/>
                  <a:cs typeface="Arial Narrow" charset="0"/>
                </a:rPr>
                <a:t>Menu</a:t>
              </a:r>
              <a:endParaRPr lang="da-DK" dirty="0">
                <a:solidFill>
                  <a:schemeClr val="bg1"/>
                </a:solidFill>
                <a:latin typeface="Arial Narrow" charset="0"/>
                <a:ea typeface="Arial Narrow" charset="0"/>
                <a:cs typeface="Arial Narrow" charset="0"/>
              </a:endParaRPr>
            </a:p>
          </p:txBody>
        </p:sp>
        <p:pic>
          <p:nvPicPr>
            <p:cNvPr id="11" name="Billede 5">
              <a:hlinkClick r:id="rId2" action="ppaction://hlinksldjump"/>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7995" y="4273825"/>
              <a:ext cx="334864" cy="33169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19" name="Grupper 18"/>
          <p:cNvGrpSpPr/>
          <p:nvPr/>
        </p:nvGrpSpPr>
        <p:grpSpPr>
          <a:xfrm>
            <a:off x="5794034" y="2074022"/>
            <a:ext cx="1847744" cy="405041"/>
            <a:chOff x="1998699" y="5938266"/>
            <a:chExt cx="1847744" cy="405041"/>
          </a:xfrm>
        </p:grpSpPr>
        <p:sp>
          <p:nvSpPr>
            <p:cNvPr id="17" name="Afrundet rektangel 31">
              <a:hlinkClick r:id="rId2" action="ppaction://hlinksldjump"/>
            </p:cNvPr>
            <p:cNvSpPr/>
            <p:nvPr/>
          </p:nvSpPr>
          <p:spPr>
            <a:xfrm>
              <a:off x="1998699" y="5938266"/>
              <a:ext cx="1847744" cy="403797"/>
            </a:xfrm>
            <a:prstGeom prst="roundRect">
              <a:avLst>
                <a:gd name="adj" fmla="val 36358"/>
              </a:avLst>
            </a:prstGeom>
            <a:ln/>
          </p:spPr>
          <p:style>
            <a:lnRef idx="0">
              <a:schemeClr val="accent3"/>
            </a:lnRef>
            <a:fillRef idx="3">
              <a:schemeClr val="accent3"/>
            </a:fillRef>
            <a:effectRef idx="3">
              <a:schemeClr val="accent3"/>
            </a:effectRef>
            <a:fontRef idx="minor">
              <a:schemeClr val="lt1"/>
            </a:fontRef>
          </p:style>
          <p:txBody>
            <a:bodyPr rtlCol="0" anchor="ctr"/>
            <a:lstStyle/>
            <a:p>
              <a:pPr algn="r"/>
              <a:r>
                <a:rPr lang="da-DK" smtClean="0">
                  <a:solidFill>
                    <a:schemeClr val="bg1"/>
                  </a:solidFill>
                  <a:latin typeface="Arial Narrow" charset="0"/>
                  <a:ea typeface="Arial Narrow" charset="0"/>
                  <a:cs typeface="Arial Narrow" charset="0"/>
                </a:rPr>
                <a:t>Hovedmenuen</a:t>
              </a:r>
              <a:endParaRPr lang="da-DK">
                <a:solidFill>
                  <a:schemeClr val="bg1"/>
                </a:solidFill>
                <a:latin typeface="Arial Narrow" charset="0"/>
                <a:ea typeface="Arial Narrow" charset="0"/>
                <a:cs typeface="Arial Narrow" charset="0"/>
              </a:endParaRPr>
            </a:p>
          </p:txBody>
        </p:sp>
        <p:pic>
          <p:nvPicPr>
            <p:cNvPr id="18" name="Billede 32">
              <a:hlinkClick r:id="rId2" action="ppaction://hlinksldjump"/>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98699" y="5960465"/>
              <a:ext cx="386495" cy="382842"/>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20" name="Billede 19">
            <a:hlinkClick r:id="rId2" action="ppaction://hlinksldjump"/>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35532" y="1881047"/>
            <a:ext cx="646368" cy="640260"/>
          </a:xfrm>
          <a:prstGeom prst="ellipse">
            <a:avLst/>
          </a:prstGeom>
          <a:ln w="222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Billede 20">
            <a:hlinkClick r:id="rId2" action="ppaction://hlinksldjump"/>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82351" y="2044852"/>
            <a:ext cx="484364" cy="479787"/>
          </a:xfrm>
          <a:prstGeom prst="ellipse">
            <a:avLst/>
          </a:prstGeom>
          <a:ln w="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Afrundet rektangel 28">
            <a:hlinkClick r:id="rId2" action="ppaction://hlinksldjump"/>
          </p:cNvPr>
          <p:cNvSpPr/>
          <p:nvPr/>
        </p:nvSpPr>
        <p:spPr>
          <a:xfrm>
            <a:off x="1608853" y="3934084"/>
            <a:ext cx="986971" cy="319315"/>
          </a:xfrm>
          <a:prstGeom prst="roundRect">
            <a:avLst/>
          </a:prstGeom>
          <a:gradFill>
            <a:gsLst>
              <a:gs pos="39000">
                <a:schemeClr val="accent1">
                  <a:lumMod val="20000"/>
                  <a:lumOff val="80000"/>
                </a:schemeClr>
              </a:gs>
              <a:gs pos="16000">
                <a:schemeClr val="accent1">
                  <a:lumMod val="40000"/>
                  <a:lumOff val="60000"/>
                </a:schemeClr>
              </a:gs>
              <a:gs pos="100000">
                <a:schemeClr val="tx2">
                  <a:lumMod val="40000"/>
                  <a:lumOff val="60000"/>
                </a:schemeClr>
              </a:gs>
              <a:gs pos="5000">
                <a:srgbClr val="F2F4F1"/>
              </a:gs>
              <a:gs pos="91000">
                <a:schemeClr val="bg1"/>
              </a:gs>
              <a:gs pos="0">
                <a:srgbClr val="C3D4E5"/>
              </a:gs>
            </a:gsLst>
            <a:lin ang="54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dirty="0" smtClean="0">
                <a:solidFill>
                  <a:schemeClr val="tx1"/>
                </a:solidFill>
              </a:rPr>
              <a:t>Oversigt</a:t>
            </a:r>
            <a:endParaRPr lang="da-DK" dirty="0">
              <a:solidFill>
                <a:schemeClr val="tx1"/>
              </a:solidFill>
            </a:endParaRPr>
          </a:p>
        </p:txBody>
      </p:sp>
      <p:sp>
        <p:nvSpPr>
          <p:cNvPr id="31" name="Afrundet rektangel 30">
            <a:hlinkClick r:id="rId2" action="ppaction://hlinksldjump"/>
          </p:cNvPr>
          <p:cNvSpPr/>
          <p:nvPr/>
        </p:nvSpPr>
        <p:spPr>
          <a:xfrm>
            <a:off x="1615596" y="4385392"/>
            <a:ext cx="986971" cy="319315"/>
          </a:xfrm>
          <a:prstGeom prst="roundRect">
            <a:avLst/>
          </a:prstGeom>
          <a:solidFill>
            <a:schemeClr val="tx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dirty="0" smtClean="0">
                <a:solidFill>
                  <a:schemeClr val="tx1"/>
                </a:solidFill>
              </a:rPr>
              <a:t>Oversigt</a:t>
            </a:r>
            <a:endParaRPr lang="da-DK" dirty="0">
              <a:solidFill>
                <a:schemeClr val="tx1"/>
              </a:solidFill>
            </a:endParaRPr>
          </a:p>
        </p:txBody>
      </p:sp>
      <p:sp>
        <p:nvSpPr>
          <p:cNvPr id="38" name="Afrundet rektangel 37">
            <a:hlinkClick r:id="" action="ppaction://hlinkshowjump?jump=nextslide"/>
          </p:cNvPr>
          <p:cNvSpPr/>
          <p:nvPr/>
        </p:nvSpPr>
        <p:spPr>
          <a:xfrm>
            <a:off x="1615596" y="3472176"/>
            <a:ext cx="986971" cy="319315"/>
          </a:xfrm>
          <a:prstGeom prst="roundRect">
            <a:avLst/>
          </a:prstGeom>
          <a:solidFill>
            <a:schemeClr val="tx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dirty="0" smtClean="0">
                <a:solidFill>
                  <a:schemeClr val="bg1"/>
                </a:solidFill>
              </a:rPr>
              <a:t>Næste</a:t>
            </a:r>
            <a:endParaRPr lang="da-DK" dirty="0">
              <a:solidFill>
                <a:schemeClr val="bg1"/>
              </a:solidFill>
            </a:endParaRPr>
          </a:p>
        </p:txBody>
      </p:sp>
      <p:sp>
        <p:nvSpPr>
          <p:cNvPr id="39" name="Afrundet rektangel 38">
            <a:hlinkClick r:id="rId2" action="ppaction://hlinksldjump"/>
          </p:cNvPr>
          <p:cNvSpPr/>
          <p:nvPr/>
        </p:nvSpPr>
        <p:spPr>
          <a:xfrm>
            <a:off x="2731641" y="3005982"/>
            <a:ext cx="912303" cy="259437"/>
          </a:xfrm>
          <a:prstGeom prst="roundRect">
            <a:avLst/>
          </a:prstGeom>
          <a:solidFill>
            <a:schemeClr val="tx2">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coolSlant"/>
            <a:bevelB w="165100" prst="coolSlant"/>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600" dirty="0" smtClean="0">
                <a:solidFill>
                  <a:schemeClr val="bg1"/>
                </a:solidFill>
              </a:rPr>
              <a:t>Næste</a:t>
            </a:r>
            <a:endParaRPr lang="da-DK" sz="1600" dirty="0">
              <a:solidFill>
                <a:schemeClr val="bg1"/>
              </a:solidFill>
            </a:endParaRPr>
          </a:p>
        </p:txBody>
      </p:sp>
      <p:sp>
        <p:nvSpPr>
          <p:cNvPr id="3" name="10-Point Star 2"/>
          <p:cNvSpPr/>
          <p:nvPr/>
        </p:nvSpPr>
        <p:spPr>
          <a:xfrm>
            <a:off x="9301044" y="2798598"/>
            <a:ext cx="445863" cy="418809"/>
          </a:xfrm>
          <a:prstGeom prst="star10">
            <a:avLst/>
          </a:prstGeom>
          <a:gradFill flip="none" rotWithShape="1">
            <a:gsLst>
              <a:gs pos="0">
                <a:schemeClr val="tx2">
                  <a:lumMod val="75000"/>
                </a:schemeClr>
              </a:gs>
              <a:gs pos="50000">
                <a:schemeClr val="tx2">
                  <a:lumMod val="60000"/>
                  <a:lumOff val="40000"/>
                </a:schemeClr>
              </a:gs>
              <a:gs pos="100000">
                <a:schemeClr val="accent1">
                  <a:lumMod val="40000"/>
                  <a:lumOff val="60000"/>
                </a:schemeClr>
              </a:gs>
            </a:gsLst>
            <a:path path="shape">
              <a:fillToRect l="50000" t="50000" r="50000" b="50000"/>
            </a:path>
            <a:tileRect/>
          </a:gra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5</a:t>
            </a:r>
            <a:endParaRPr lang="en-US" sz="1400" dirty="0"/>
          </a:p>
        </p:txBody>
      </p:sp>
      <p:sp>
        <p:nvSpPr>
          <p:cNvPr id="34" name="10-Point Star 33"/>
          <p:cNvSpPr/>
          <p:nvPr/>
        </p:nvSpPr>
        <p:spPr>
          <a:xfrm>
            <a:off x="9885795" y="2771578"/>
            <a:ext cx="469107" cy="469060"/>
          </a:xfrm>
          <a:prstGeom prst="star10">
            <a:avLst/>
          </a:prstGeom>
          <a:gradFill flip="none" rotWithShape="1">
            <a:gsLst>
              <a:gs pos="0">
                <a:schemeClr val="accent2">
                  <a:lumMod val="75000"/>
                </a:schemeClr>
              </a:gs>
              <a:gs pos="50000">
                <a:schemeClr val="accent4">
                  <a:lumMod val="75000"/>
                </a:schemeClr>
              </a:gs>
              <a:gs pos="100000">
                <a:schemeClr val="accent4">
                  <a:lumMod val="40000"/>
                  <a:lumOff val="60000"/>
                </a:schemeClr>
              </a:gs>
            </a:gsLst>
            <a:path path="shape">
              <a:fillToRect l="50000" t="50000" r="50000" b="50000"/>
            </a:path>
            <a:tileRect/>
          </a:gra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10</a:t>
            </a:r>
            <a:endParaRPr lang="en-US" sz="1200" dirty="0"/>
          </a:p>
        </p:txBody>
      </p:sp>
      <p:sp>
        <p:nvSpPr>
          <p:cNvPr id="36" name="Heart 35"/>
          <p:cNvSpPr/>
          <p:nvPr/>
        </p:nvSpPr>
        <p:spPr>
          <a:xfrm>
            <a:off x="8764380" y="2896959"/>
            <a:ext cx="239421" cy="239390"/>
          </a:xfrm>
          <a:prstGeom prst="heart">
            <a:avLst/>
          </a:prstGeom>
          <a:gradFill flip="none" rotWithShape="1">
            <a:gsLst>
              <a:gs pos="100000">
                <a:schemeClr val="accent2"/>
              </a:gs>
              <a:gs pos="75000">
                <a:schemeClr val="accent2">
                  <a:lumMod val="60000"/>
                  <a:lumOff val="40000"/>
                </a:schemeClr>
              </a:gs>
              <a:gs pos="39000">
                <a:schemeClr val="accent4"/>
              </a:gs>
              <a:gs pos="7000">
                <a:schemeClr val="accent4">
                  <a:lumMod val="40000"/>
                  <a:lumOff val="60000"/>
                </a:schemeClr>
              </a:gs>
            </a:gsLst>
            <a:path path="shape">
              <a:fillToRect l="50000" t="50000" r="50000" b="50000"/>
            </a:path>
            <a:tileRect/>
          </a:gra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7F6000"/>
              </a:solidFill>
            </a:endParaRPr>
          </a:p>
        </p:txBody>
      </p:sp>
      <p:sp>
        <p:nvSpPr>
          <p:cNvPr id="46" name="Titel 1"/>
          <p:cNvSpPr txBox="1">
            <a:spLocks/>
          </p:cNvSpPr>
          <p:nvPr/>
        </p:nvSpPr>
        <p:spPr>
          <a:xfrm>
            <a:off x="127001" y="648655"/>
            <a:ext cx="8955797" cy="28384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2400" kern="1200">
                <a:solidFill>
                  <a:srgbClr val="FFFFFF"/>
                </a:solidFill>
                <a:latin typeface="+mj-lt"/>
                <a:ea typeface="+mj-ea"/>
                <a:cs typeface="+mj-cs"/>
              </a:defRPr>
            </a:lvl1pPr>
          </a:lstStyle>
          <a:p>
            <a:r>
              <a:rPr lang="da-DK" sz="2000" dirty="0" smtClean="0">
                <a:solidFill>
                  <a:schemeClr val="tx1">
                    <a:lumMod val="85000"/>
                    <a:lumOff val="15000"/>
                  </a:schemeClr>
                </a:solidFill>
              </a:rPr>
              <a:t>Alternative knapper som kan kopieres ind på siderne</a:t>
            </a:r>
            <a:endParaRPr lang="da-DK" sz="2000" dirty="0">
              <a:solidFill>
                <a:schemeClr val="tx1">
                  <a:lumMod val="85000"/>
                  <a:lumOff val="15000"/>
                </a:schemeClr>
              </a:solidFill>
            </a:endParaRPr>
          </a:p>
        </p:txBody>
      </p:sp>
      <p:sp>
        <p:nvSpPr>
          <p:cNvPr id="6" name="Titel 5"/>
          <p:cNvSpPr>
            <a:spLocks noGrp="1"/>
          </p:cNvSpPr>
          <p:nvPr>
            <p:ph type="title"/>
          </p:nvPr>
        </p:nvSpPr>
        <p:spPr>
          <a:xfrm>
            <a:off x="127000" y="0"/>
            <a:ext cx="6250152" cy="338667"/>
          </a:xfrm>
        </p:spPr>
        <p:txBody>
          <a:bodyPr>
            <a:noAutofit/>
          </a:bodyPr>
          <a:lstStyle/>
          <a:p>
            <a:r>
              <a:rPr lang="da-DK" sz="2000" dirty="0" smtClean="0"/>
              <a:t>Tilpas mindesamlingen efter dine ønsker og behov</a:t>
            </a:r>
            <a:endParaRPr lang="da-DK" sz="2000" dirty="0"/>
          </a:p>
        </p:txBody>
      </p:sp>
      <p:sp>
        <p:nvSpPr>
          <p:cNvPr id="47" name="Afrundet rektangel 46">
            <a:hlinkClick r:id="rId8" action="ppaction://hlinkfile"/>
          </p:cNvPr>
          <p:cNvSpPr/>
          <p:nvPr/>
        </p:nvSpPr>
        <p:spPr>
          <a:xfrm>
            <a:off x="1602287" y="4847300"/>
            <a:ext cx="986971" cy="319315"/>
          </a:xfrm>
          <a:prstGeom prst="roundRect">
            <a:avLst/>
          </a:prstGeom>
          <a:gradFill>
            <a:gsLst>
              <a:gs pos="0">
                <a:schemeClr val="bg2"/>
              </a:gs>
              <a:gs pos="50000">
                <a:schemeClr val="tx2">
                  <a:lumMod val="40000"/>
                  <a:lumOff val="60000"/>
                </a:schemeClr>
              </a:gs>
              <a:gs pos="100000">
                <a:schemeClr val="tx1">
                  <a:lumMod val="65000"/>
                  <a:lumOff val="35000"/>
                </a:schemeClr>
              </a:gs>
            </a:gsLst>
            <a:lin ang="54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600" dirty="0" smtClean="0">
                <a:solidFill>
                  <a:schemeClr val="tx1"/>
                </a:solidFill>
              </a:rPr>
              <a:t>Word Fil</a:t>
            </a:r>
            <a:endParaRPr lang="da-DK" sz="1600" dirty="0">
              <a:solidFill>
                <a:schemeClr val="tx1"/>
              </a:solidFill>
            </a:endParaRPr>
          </a:p>
        </p:txBody>
      </p:sp>
      <p:sp>
        <p:nvSpPr>
          <p:cNvPr id="2" name="Pladsholder til sidefod 1"/>
          <p:cNvSpPr>
            <a:spLocks noGrp="1"/>
          </p:cNvSpPr>
          <p:nvPr>
            <p:ph type="ftr" sz="quarter" idx="3"/>
          </p:nvPr>
        </p:nvSpPr>
        <p:spPr>
          <a:xfrm>
            <a:off x="3325756" y="-373304"/>
            <a:ext cx="5174717" cy="365125"/>
          </a:xfrm>
        </p:spPr>
        <p:txBody>
          <a:bodyPr/>
          <a:lstStyle/>
          <a:p>
            <a:r>
              <a:rPr lang="en-US" dirty="0" err="1" smtClean="0"/>
              <a:t>Dit</a:t>
            </a:r>
            <a:r>
              <a:rPr lang="en-US" dirty="0" smtClean="0"/>
              <a:t> </a:t>
            </a:r>
            <a:r>
              <a:rPr lang="en-US" dirty="0" err="1" smtClean="0"/>
              <a:t>navn</a:t>
            </a:r>
            <a:r>
              <a:rPr lang="en-US" dirty="0" smtClean="0"/>
              <a:t> her</a:t>
            </a:r>
            <a:endParaRPr lang="en-US" dirty="0"/>
          </a:p>
        </p:txBody>
      </p:sp>
      <p:sp>
        <p:nvSpPr>
          <p:cNvPr id="5" name="Pladsholder til slidenummer 4"/>
          <p:cNvSpPr>
            <a:spLocks noGrp="1"/>
          </p:cNvSpPr>
          <p:nvPr>
            <p:ph type="sldNum" sz="quarter" idx="12"/>
          </p:nvPr>
        </p:nvSpPr>
        <p:spPr/>
        <p:txBody>
          <a:bodyPr/>
          <a:lstStyle/>
          <a:p>
            <a:fld id="{430841EC-99BE-4340-888E-D714765BA307}" type="slidenum">
              <a:rPr lang="en-US" smtClean="0"/>
              <a:pPr/>
              <a:t>45</a:t>
            </a:fld>
            <a:endParaRPr lang="en-US" dirty="0"/>
          </a:p>
        </p:txBody>
      </p:sp>
      <p:sp>
        <p:nvSpPr>
          <p:cNvPr id="26" name="Afrundet rektangel 25">
            <a:hlinkClick r:id="rId9" action="ppaction://hlinkpres?slideindex=1&amp;slidetitle="/>
          </p:cNvPr>
          <p:cNvSpPr/>
          <p:nvPr/>
        </p:nvSpPr>
        <p:spPr>
          <a:xfrm>
            <a:off x="3798540" y="4851702"/>
            <a:ext cx="936349" cy="270554"/>
          </a:xfrm>
          <a:prstGeom prst="roundRect">
            <a:avLst/>
          </a:prstGeom>
          <a:gradFill>
            <a:gsLst>
              <a:gs pos="99000">
                <a:schemeClr val="accent4">
                  <a:lumMod val="75000"/>
                </a:schemeClr>
              </a:gs>
              <a:gs pos="0">
                <a:schemeClr val="accent2">
                  <a:lumMod val="50000"/>
                </a:schemeClr>
              </a:gs>
              <a:gs pos="13000">
                <a:schemeClr val="accent4">
                  <a:lumMod val="40000"/>
                  <a:lumOff val="60000"/>
                </a:schemeClr>
              </a:gs>
              <a:gs pos="72000">
                <a:srgbClr val="9B8F78">
                  <a:lumMod val="68000"/>
                  <a:lumOff val="32000"/>
                </a:srgbClr>
              </a:gs>
              <a:gs pos="47000">
                <a:srgbClr val="D6DEC9"/>
              </a:gs>
              <a:gs pos="27000">
                <a:schemeClr val="accent6">
                  <a:lumMod val="20000"/>
                  <a:lumOff val="80000"/>
                </a:schemeClr>
              </a:gs>
              <a:gs pos="94000">
                <a:schemeClr val="accent4">
                  <a:lumMod val="20000"/>
                  <a:lumOff val="80000"/>
                </a:schemeClr>
              </a:gs>
            </a:gsLst>
            <a:lin ang="5400000" scaled="0"/>
          </a:gradFill>
          <a:ln w="25400">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lin ang="2700000" scaled="1"/>
              <a:tileRect/>
            </a:gradFill>
          </a:ln>
          <a:effectLst>
            <a:innerShdw blurRad="114300">
              <a:prstClr val="black"/>
            </a:innerShdw>
          </a:effectLst>
          <a:scene3d>
            <a:camera prst="orthographicFront"/>
            <a:lightRig rig="threePt" dir="t"/>
          </a:scene3d>
          <a:sp3d prstMaterial="plastic"/>
        </p:spPr>
        <p:style>
          <a:lnRef idx="1">
            <a:schemeClr val="accent3"/>
          </a:lnRef>
          <a:fillRef idx="2">
            <a:schemeClr val="accent3"/>
          </a:fillRef>
          <a:effectRef idx="1">
            <a:schemeClr val="accent3"/>
          </a:effectRef>
          <a:fontRef idx="minor">
            <a:schemeClr val="dk1"/>
          </a:fontRef>
        </p:style>
        <p:txBody>
          <a:bodyPr rtlCol="0" anchor="ctr"/>
          <a:lstStyle/>
          <a:p>
            <a:pPr algn="ctr"/>
            <a:r>
              <a:rPr lang="da-DK" sz="1400" dirty="0" smtClean="0"/>
              <a:t>Næste</a:t>
            </a:r>
            <a:endParaRPr lang="da-DK" sz="1400" dirty="0"/>
          </a:p>
        </p:txBody>
      </p:sp>
      <p:sp>
        <p:nvSpPr>
          <p:cNvPr id="27" name="Afrundet rektangel 35">
            <a:hlinkClick r:id="" action="ppaction://hlinkshowjump?jump=endshow" highlightClick="1"/>
          </p:cNvPr>
          <p:cNvSpPr/>
          <p:nvPr/>
        </p:nvSpPr>
        <p:spPr>
          <a:xfrm>
            <a:off x="3812196" y="4060405"/>
            <a:ext cx="919515" cy="263972"/>
          </a:xfrm>
          <a:prstGeom prst="roundRect">
            <a:avLst/>
          </a:prstGeom>
          <a:gradFill>
            <a:gsLst>
              <a:gs pos="100000">
                <a:srgbClr val="4A5C7A"/>
              </a:gs>
              <a:gs pos="33000">
                <a:schemeClr val="tx1"/>
              </a:gs>
              <a:gs pos="0">
                <a:schemeClr val="tx1"/>
              </a:gs>
            </a:gsLst>
            <a:lin ang="5400000" scaled="1"/>
          </a:gradFill>
          <a:ln w="22225">
            <a:gradFill flip="none" rotWithShape="1">
              <a:gsLst>
                <a:gs pos="0">
                  <a:schemeClr val="accent6">
                    <a:lumMod val="5000"/>
                    <a:lumOff val="95000"/>
                  </a:schemeClr>
                </a:gs>
                <a:gs pos="90000">
                  <a:srgbClr val="798FBF"/>
                </a:gs>
                <a:gs pos="44000">
                  <a:srgbClr val="97A9C3"/>
                </a:gs>
                <a:gs pos="100000">
                  <a:schemeClr val="tx1"/>
                </a:gs>
              </a:gsLst>
              <a:lin ang="5400000" scaled="1"/>
              <a:tileRect/>
            </a:gra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6350" prstMaterial="matte">
            <a:bevelT w="63500" h="63500" prst="coolSlant"/>
            <a:contourClr>
              <a:schemeClr val="tx1"/>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600" dirty="0" smtClean="0">
                <a:solidFill>
                  <a:srgbClr val="EBEEF9"/>
                </a:solidFill>
                <a:latin typeface="Calibri Light" charset="0"/>
                <a:ea typeface="Calibri Light" charset="0"/>
                <a:cs typeface="Calibri Light" charset="0"/>
              </a:rPr>
              <a:t>Rediger</a:t>
            </a:r>
            <a:endParaRPr lang="da-DK" sz="1600" dirty="0">
              <a:solidFill>
                <a:srgbClr val="EBEEF9"/>
              </a:solidFill>
              <a:latin typeface="Calibri Light" charset="0"/>
              <a:ea typeface="Calibri Light" charset="0"/>
              <a:cs typeface="Calibri Light" charset="0"/>
            </a:endParaRPr>
          </a:p>
        </p:txBody>
      </p:sp>
      <p:sp>
        <p:nvSpPr>
          <p:cNvPr id="28" name="Afrundet rektangel 35">
            <a:hlinkClick r:id="" action="ppaction://hlinkshowjump?jump=endshow" highlightClick="1"/>
          </p:cNvPr>
          <p:cNvSpPr/>
          <p:nvPr/>
        </p:nvSpPr>
        <p:spPr>
          <a:xfrm>
            <a:off x="3832160" y="3368372"/>
            <a:ext cx="891238" cy="204593"/>
          </a:xfrm>
          <a:prstGeom prst="roundRect">
            <a:avLst>
              <a:gd name="adj" fmla="val 913"/>
            </a:avLst>
          </a:prstGeom>
          <a:gradFill>
            <a:gsLst>
              <a:gs pos="0">
                <a:schemeClr val="accent1">
                  <a:lumMod val="5000"/>
                  <a:lumOff val="95000"/>
                </a:schemeClr>
              </a:gs>
              <a:gs pos="0">
                <a:schemeClr val="tx1"/>
              </a:gs>
              <a:gs pos="91000">
                <a:schemeClr val="accent1">
                  <a:lumMod val="45000"/>
                  <a:lumOff val="55000"/>
                </a:schemeClr>
              </a:gs>
              <a:gs pos="100000">
                <a:schemeClr val="accent1">
                  <a:lumMod val="30000"/>
                  <a:lumOff val="70000"/>
                </a:schemeClr>
              </a:gs>
            </a:gsLst>
            <a:lin ang="5400000" scaled="1"/>
          </a:gradFill>
          <a:ln w="19050">
            <a:gradFill>
              <a:gsLst>
                <a:gs pos="0">
                  <a:schemeClr val="accent1">
                    <a:lumMod val="6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12700" prstMaterial="matte">
            <a:contourClr>
              <a:schemeClr val="accent1">
                <a:lumMod val="75000"/>
              </a:schemeClr>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600" dirty="0" smtClean="0">
                <a:solidFill>
                  <a:schemeClr val="bg1"/>
                </a:solidFill>
                <a:latin typeface="Calibri Light" charset="0"/>
                <a:ea typeface="Calibri Light" charset="0"/>
                <a:cs typeface="Calibri Light" charset="0"/>
              </a:rPr>
              <a:t>Afslut</a:t>
            </a:r>
            <a:endParaRPr lang="da-DK" sz="1600" dirty="0">
              <a:solidFill>
                <a:schemeClr val="bg1"/>
              </a:solidFill>
              <a:latin typeface="Calibri Light" charset="0"/>
              <a:ea typeface="Calibri Light" charset="0"/>
              <a:cs typeface="Calibri Light" charset="0"/>
            </a:endParaRPr>
          </a:p>
        </p:txBody>
      </p:sp>
      <p:sp>
        <p:nvSpPr>
          <p:cNvPr id="30" name="Afrundet rektangel 35">
            <a:hlinkClick r:id="" action="ppaction://hlinkshowjump?jump=nextslide" highlightClick="1"/>
          </p:cNvPr>
          <p:cNvSpPr/>
          <p:nvPr/>
        </p:nvSpPr>
        <p:spPr>
          <a:xfrm>
            <a:off x="2740478" y="3721938"/>
            <a:ext cx="903466" cy="271243"/>
          </a:xfrm>
          <a:prstGeom prst="roundRect">
            <a:avLst>
              <a:gd name="adj" fmla="val 10186"/>
            </a:avLst>
          </a:prstGeom>
          <a:gradFill>
            <a:gsLst>
              <a:gs pos="48014">
                <a:schemeClr val="accent1">
                  <a:lumMod val="20000"/>
                  <a:lumOff val="80000"/>
                </a:schemeClr>
              </a:gs>
              <a:gs pos="89000">
                <a:schemeClr val="accent1">
                  <a:lumMod val="40000"/>
                  <a:lumOff val="60000"/>
                </a:schemeClr>
              </a:gs>
              <a:gs pos="0">
                <a:schemeClr val="tx2">
                  <a:lumMod val="40000"/>
                  <a:lumOff val="60000"/>
                </a:schemeClr>
              </a:gs>
              <a:gs pos="98000">
                <a:srgbClr val="F2F4F1"/>
              </a:gs>
              <a:gs pos="6000">
                <a:schemeClr val="bg1"/>
              </a:gs>
              <a:gs pos="100000">
                <a:srgbClr val="C3D4E5"/>
              </a:gs>
            </a:gsLst>
            <a:lin ang="5400000" scaled="0"/>
          </a:gradFill>
          <a:ln w="15875">
            <a:solidFill>
              <a:schemeClr val="tx1"/>
            </a:solidFill>
          </a:ln>
          <a:effectLst>
            <a:outerShdw blurRad="38100" dist="25400" dir="5100000" sx="102000" sy="102000" algn="ctr" rotWithShape="0">
              <a:prstClr val="black">
                <a:alpha val="57000"/>
              </a:prstClr>
            </a:outerShdw>
          </a:effectLst>
          <a:scene3d>
            <a:camera prst="orthographicFront">
              <a:rot lat="0" lon="0" rev="0"/>
            </a:camera>
            <a:lightRig rig="soft" dir="t">
              <a:rot lat="0" lon="0" rev="0"/>
            </a:lightRig>
          </a:scene3d>
          <a:sp3d prstMaterial="matte">
            <a:bevelB w="165100" h="69850" prst="coolSlant"/>
            <a:contourClr>
              <a:schemeClr val="accent1">
                <a:lumMod val="50000"/>
              </a:schemeClr>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400" dirty="0" smtClean="0">
                <a:solidFill>
                  <a:schemeClr val="tx1">
                    <a:lumMod val="95000"/>
                    <a:lumOff val="5000"/>
                  </a:schemeClr>
                </a:solidFill>
                <a:latin typeface="Calibri"/>
                <a:cs typeface="Calibri"/>
              </a:rPr>
              <a:t>Næste</a:t>
            </a:r>
            <a:endParaRPr lang="da-DK" sz="1400" dirty="0">
              <a:solidFill>
                <a:schemeClr val="bg1"/>
              </a:solidFill>
              <a:latin typeface="Calibri"/>
              <a:cs typeface="Calibri"/>
            </a:endParaRPr>
          </a:p>
        </p:txBody>
      </p:sp>
      <p:sp>
        <p:nvSpPr>
          <p:cNvPr id="32" name="Afrundet rektangel 35">
            <a:hlinkClick r:id="" action="ppaction://hlinkshowjump?jump=endshow" highlightClick="1"/>
          </p:cNvPr>
          <p:cNvSpPr/>
          <p:nvPr/>
        </p:nvSpPr>
        <p:spPr>
          <a:xfrm>
            <a:off x="3827923" y="3017924"/>
            <a:ext cx="895475" cy="209488"/>
          </a:xfrm>
          <a:prstGeom prst="roundRect">
            <a:avLst>
              <a:gd name="adj" fmla="val 913"/>
            </a:avLst>
          </a:prstGeom>
          <a:gradFill>
            <a:gsLst>
              <a:gs pos="0">
                <a:schemeClr val="accent1">
                  <a:lumMod val="5000"/>
                  <a:lumOff val="95000"/>
                </a:schemeClr>
              </a:gs>
              <a:gs pos="63000">
                <a:schemeClr val="accent1">
                  <a:lumMod val="45000"/>
                  <a:lumOff val="55000"/>
                </a:schemeClr>
              </a:gs>
              <a:gs pos="87000">
                <a:schemeClr val="accent1">
                  <a:lumMod val="45000"/>
                  <a:lumOff val="55000"/>
                </a:schemeClr>
              </a:gs>
              <a:gs pos="100000">
                <a:schemeClr val="accent1">
                  <a:lumMod val="30000"/>
                  <a:lumOff val="70000"/>
                </a:schemeClr>
              </a:gs>
            </a:gsLst>
            <a:lin ang="5400000" scaled="1"/>
          </a:gradFill>
          <a:ln w="19050">
            <a:gradFill>
              <a:gsLst>
                <a:gs pos="0">
                  <a:schemeClr val="accent1">
                    <a:lumMod val="6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12700" prstMaterial="matte">
            <a:contourClr>
              <a:schemeClr val="accent1">
                <a:lumMod val="75000"/>
              </a:schemeClr>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600" dirty="0" smtClean="0">
                <a:solidFill>
                  <a:schemeClr val="tx1">
                    <a:lumMod val="95000"/>
                    <a:lumOff val="5000"/>
                  </a:schemeClr>
                </a:solidFill>
                <a:latin typeface="Calibri Light" charset="0"/>
                <a:ea typeface="Calibri Light" charset="0"/>
                <a:cs typeface="Calibri Light" charset="0"/>
              </a:rPr>
              <a:t>Rediger</a:t>
            </a:r>
            <a:endParaRPr lang="da-DK" sz="1600" dirty="0">
              <a:solidFill>
                <a:schemeClr val="bg1"/>
              </a:solidFill>
              <a:latin typeface="Calibri Light" charset="0"/>
              <a:ea typeface="Calibri Light" charset="0"/>
              <a:cs typeface="Calibri Light" charset="0"/>
            </a:endParaRPr>
          </a:p>
        </p:txBody>
      </p:sp>
      <p:sp>
        <p:nvSpPr>
          <p:cNvPr id="33" name="Afrundet rektangel 35">
            <a:hlinkClick r:id="" action="ppaction://hlinkshowjump?jump=endshow" highlightClick="1"/>
          </p:cNvPr>
          <p:cNvSpPr/>
          <p:nvPr/>
        </p:nvSpPr>
        <p:spPr>
          <a:xfrm>
            <a:off x="3810479" y="3691597"/>
            <a:ext cx="919515" cy="263972"/>
          </a:xfrm>
          <a:prstGeom prst="roundRect">
            <a:avLst/>
          </a:prstGeom>
          <a:gradFill>
            <a:gsLst>
              <a:gs pos="39000">
                <a:srgbClr val="4A5C7A"/>
              </a:gs>
              <a:gs pos="100000">
                <a:schemeClr val="accent1">
                  <a:lumMod val="20000"/>
                  <a:lumOff val="80000"/>
                </a:schemeClr>
              </a:gs>
              <a:gs pos="0">
                <a:schemeClr val="accent1">
                  <a:lumMod val="40000"/>
                  <a:lumOff val="60000"/>
                </a:schemeClr>
              </a:gs>
            </a:gsLst>
            <a:lin ang="5400000" scaled="1"/>
          </a:gradFill>
          <a:ln w="22225">
            <a:gradFill flip="none" rotWithShape="1">
              <a:gsLst>
                <a:gs pos="0">
                  <a:schemeClr val="accent6">
                    <a:lumMod val="5000"/>
                    <a:lumOff val="95000"/>
                  </a:schemeClr>
                </a:gs>
                <a:gs pos="90000">
                  <a:srgbClr val="798FBF"/>
                </a:gs>
                <a:gs pos="44000">
                  <a:srgbClr val="97A9C3"/>
                </a:gs>
                <a:gs pos="100000">
                  <a:schemeClr val="tx1"/>
                </a:gs>
              </a:gsLst>
              <a:lin ang="5400000" scaled="1"/>
              <a:tileRect/>
            </a:gra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6350" prstMaterial="matte">
            <a:bevelT w="63500" h="63500" prst="coolSlant"/>
            <a:contourClr>
              <a:schemeClr val="tx1"/>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600" dirty="0" smtClean="0">
                <a:solidFill>
                  <a:srgbClr val="EBEEF9"/>
                </a:solidFill>
                <a:latin typeface="Calibri Light" charset="0"/>
                <a:ea typeface="Calibri Light" charset="0"/>
                <a:cs typeface="Calibri Light" charset="0"/>
              </a:rPr>
              <a:t>Rediger</a:t>
            </a:r>
            <a:endParaRPr lang="da-DK" sz="1600" dirty="0">
              <a:solidFill>
                <a:srgbClr val="EBEEF9"/>
              </a:solidFill>
              <a:latin typeface="Calibri Light" charset="0"/>
              <a:ea typeface="Calibri Light" charset="0"/>
              <a:cs typeface="Calibri Light" charset="0"/>
            </a:endParaRPr>
          </a:p>
        </p:txBody>
      </p:sp>
      <p:sp>
        <p:nvSpPr>
          <p:cNvPr id="35" name="Afrundet rektangel 35">
            <a:hlinkClick r:id="" action="ppaction://hlinkshowjump?jump=nextslide" highlightClick="1"/>
          </p:cNvPr>
          <p:cNvSpPr/>
          <p:nvPr/>
        </p:nvSpPr>
        <p:spPr>
          <a:xfrm>
            <a:off x="2734830" y="4490085"/>
            <a:ext cx="925346" cy="271243"/>
          </a:xfrm>
          <a:prstGeom prst="roundRect">
            <a:avLst>
              <a:gd name="adj" fmla="val 10186"/>
            </a:avLst>
          </a:prstGeom>
          <a:gradFill>
            <a:gsLst>
              <a:gs pos="49000">
                <a:schemeClr val="accent1">
                  <a:lumMod val="63000"/>
                </a:schemeClr>
              </a:gs>
              <a:gs pos="88000">
                <a:schemeClr val="accent5">
                  <a:lumMod val="70000"/>
                </a:schemeClr>
              </a:gs>
              <a:gs pos="16000">
                <a:schemeClr val="accent1">
                  <a:lumMod val="50000"/>
                </a:schemeClr>
              </a:gs>
              <a:gs pos="96000">
                <a:schemeClr val="accent1">
                  <a:lumMod val="60000"/>
                  <a:lumOff val="40000"/>
                </a:schemeClr>
              </a:gs>
              <a:gs pos="0">
                <a:schemeClr val="accent1">
                  <a:lumMod val="60000"/>
                  <a:lumOff val="40000"/>
                </a:schemeClr>
              </a:gs>
              <a:gs pos="100000">
                <a:schemeClr val="tx1"/>
              </a:gs>
            </a:gsLst>
            <a:lin ang="5400000" scaled="0"/>
          </a:gradFill>
          <a:ln w="15875">
            <a:solidFill>
              <a:schemeClr val="tx1"/>
            </a:solidFill>
          </a:ln>
          <a:effectLst>
            <a:outerShdw blurRad="38100" dist="25400" dir="5100000" sx="102000" sy="102000" algn="ctr" rotWithShape="0">
              <a:prstClr val="black">
                <a:alpha val="57000"/>
              </a:prstClr>
            </a:outerShdw>
          </a:effectLst>
          <a:scene3d>
            <a:camera prst="orthographicFront">
              <a:rot lat="0" lon="0" rev="0"/>
            </a:camera>
            <a:lightRig rig="soft" dir="t">
              <a:rot lat="0" lon="0" rev="0"/>
            </a:lightRig>
          </a:scene3d>
          <a:sp3d prstMaterial="matte">
            <a:bevelB w="165100" h="69850" prst="coolSlant"/>
            <a:contourClr>
              <a:schemeClr val="accent1">
                <a:lumMod val="50000"/>
              </a:schemeClr>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400" dirty="0" smtClean="0">
                <a:solidFill>
                  <a:schemeClr val="bg1"/>
                </a:solidFill>
                <a:latin typeface="Calibri"/>
                <a:cs typeface="Calibri"/>
              </a:rPr>
              <a:t>Afslut</a:t>
            </a:r>
            <a:endParaRPr lang="da-DK" sz="1400" dirty="0">
              <a:solidFill>
                <a:schemeClr val="bg1"/>
              </a:solidFill>
              <a:latin typeface="Calibri"/>
              <a:cs typeface="Calibri"/>
            </a:endParaRPr>
          </a:p>
        </p:txBody>
      </p:sp>
      <p:sp>
        <p:nvSpPr>
          <p:cNvPr id="37" name="Afrundet rektangel 35">
            <a:hlinkClick r:id="rId10" action="ppaction://hlinkpres?slideindex=1&amp;slidetitle=PowerPoint-præsentation" highlightClick="1"/>
          </p:cNvPr>
          <p:cNvSpPr/>
          <p:nvPr/>
        </p:nvSpPr>
        <p:spPr>
          <a:xfrm>
            <a:off x="2738229" y="4086939"/>
            <a:ext cx="905715" cy="257856"/>
          </a:xfrm>
          <a:prstGeom prst="roundRect">
            <a:avLst>
              <a:gd name="adj" fmla="val 10186"/>
            </a:avLst>
          </a:prstGeom>
          <a:gradFill>
            <a:gsLst>
              <a:gs pos="64000">
                <a:schemeClr val="accent1">
                  <a:lumMod val="20000"/>
                  <a:lumOff val="80000"/>
                </a:schemeClr>
              </a:gs>
              <a:gs pos="29000">
                <a:schemeClr val="accent1">
                  <a:lumMod val="40000"/>
                  <a:lumOff val="60000"/>
                </a:schemeClr>
              </a:gs>
              <a:gs pos="100000">
                <a:schemeClr val="tx2">
                  <a:lumMod val="40000"/>
                  <a:lumOff val="60000"/>
                </a:schemeClr>
              </a:gs>
              <a:gs pos="5000">
                <a:srgbClr val="F2F4F1"/>
              </a:gs>
              <a:gs pos="91000">
                <a:schemeClr val="bg1"/>
              </a:gs>
              <a:gs pos="0">
                <a:srgbClr val="C3D4E5"/>
              </a:gs>
            </a:gsLst>
            <a:lin ang="5400000" scaled="0"/>
          </a:gradFill>
          <a:ln w="19050">
            <a:solidFill>
              <a:schemeClr val="tx1"/>
            </a:solidFill>
          </a:ln>
          <a:effectLst>
            <a:outerShdw blurRad="63500" dist="25400" dir="5400000" sx="102000" sy="102000" algn="ctr" rotWithShape="0">
              <a:prstClr val="black">
                <a:alpha val="40000"/>
              </a:prstClr>
            </a:outerShdw>
          </a:effectLst>
          <a:scene3d>
            <a:camera prst="orthographicFront">
              <a:rot lat="0" lon="0" rev="0"/>
            </a:camera>
            <a:lightRig rig="soft" dir="t">
              <a:rot lat="0" lon="0" rev="0"/>
            </a:lightRig>
          </a:scene3d>
          <a:sp3d prstMaterial="matte">
            <a:bevelB w="165100" h="69850" prst="coolSlant"/>
            <a:contourClr>
              <a:schemeClr val="accent1">
                <a:lumMod val="50000"/>
              </a:schemeClr>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300" dirty="0" smtClean="0">
                <a:solidFill>
                  <a:schemeClr val="tx1">
                    <a:lumMod val="95000"/>
                    <a:lumOff val="5000"/>
                  </a:schemeClr>
                </a:solidFill>
                <a:latin typeface="Calibri"/>
                <a:cs typeface="Calibri"/>
              </a:rPr>
              <a:t>Næste</a:t>
            </a:r>
            <a:endParaRPr lang="da-DK" sz="1300" dirty="0">
              <a:solidFill>
                <a:schemeClr val="bg1"/>
              </a:solidFill>
              <a:latin typeface="Calibri"/>
              <a:cs typeface="Calibri"/>
            </a:endParaRPr>
          </a:p>
        </p:txBody>
      </p:sp>
      <p:sp>
        <p:nvSpPr>
          <p:cNvPr id="40" name="Afrundet rektangel 39">
            <a:hlinkClick r:id="rId9" action="ppaction://hlinkpres?slideindex=1&amp;slidetitle="/>
          </p:cNvPr>
          <p:cNvSpPr/>
          <p:nvPr/>
        </p:nvSpPr>
        <p:spPr>
          <a:xfrm>
            <a:off x="3798541" y="4482894"/>
            <a:ext cx="936349" cy="270554"/>
          </a:xfrm>
          <a:prstGeom prst="roundRect">
            <a:avLst/>
          </a:prstGeom>
          <a:gradFill>
            <a:gsLst>
              <a:gs pos="99000">
                <a:schemeClr val="accent4">
                  <a:lumMod val="75000"/>
                </a:schemeClr>
              </a:gs>
              <a:gs pos="0">
                <a:schemeClr val="accent2">
                  <a:lumMod val="50000"/>
                </a:schemeClr>
              </a:gs>
              <a:gs pos="13000">
                <a:schemeClr val="accent4">
                  <a:lumMod val="40000"/>
                  <a:lumOff val="60000"/>
                </a:schemeClr>
              </a:gs>
              <a:gs pos="72000">
                <a:srgbClr val="9B8F78">
                  <a:lumMod val="68000"/>
                  <a:lumOff val="32000"/>
                </a:srgbClr>
              </a:gs>
              <a:gs pos="47000">
                <a:srgbClr val="D6DEC9"/>
              </a:gs>
              <a:gs pos="27000">
                <a:schemeClr val="accent6">
                  <a:lumMod val="20000"/>
                  <a:lumOff val="80000"/>
                </a:schemeClr>
              </a:gs>
              <a:gs pos="94000">
                <a:schemeClr val="accent4">
                  <a:lumMod val="20000"/>
                  <a:lumOff val="80000"/>
                </a:schemeClr>
              </a:gs>
            </a:gsLst>
            <a:lin ang="5400000" scaled="0"/>
          </a:gradFill>
          <a:ln w="25400">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lin ang="2700000" scaled="1"/>
              <a:tileRect/>
            </a:gradFill>
          </a:ln>
          <a:effectLst>
            <a:outerShdw blurRad="50800" dist="38100" dir="5400000" algn="t" rotWithShape="0">
              <a:prstClr val="black">
                <a:alpha val="40000"/>
              </a:prstClr>
            </a:outerShdw>
          </a:effectLst>
          <a:scene3d>
            <a:camera prst="orthographicFront"/>
            <a:lightRig rig="threePt" dir="t"/>
          </a:scene3d>
          <a:sp3d prstMaterial="plastic"/>
        </p:spPr>
        <p:style>
          <a:lnRef idx="1">
            <a:schemeClr val="accent3"/>
          </a:lnRef>
          <a:fillRef idx="2">
            <a:schemeClr val="accent3"/>
          </a:fillRef>
          <a:effectRef idx="1">
            <a:schemeClr val="accent3"/>
          </a:effectRef>
          <a:fontRef idx="minor">
            <a:schemeClr val="dk1"/>
          </a:fontRef>
        </p:style>
        <p:txBody>
          <a:bodyPr rtlCol="0" anchor="ctr"/>
          <a:lstStyle/>
          <a:p>
            <a:pPr algn="ctr"/>
            <a:r>
              <a:rPr lang="da-DK" sz="1400" dirty="0" smtClean="0"/>
              <a:t>Næste</a:t>
            </a:r>
            <a:endParaRPr lang="da-DK" sz="1400" dirty="0"/>
          </a:p>
        </p:txBody>
      </p:sp>
      <p:sp>
        <p:nvSpPr>
          <p:cNvPr id="42" name="Afrundet rektangel 35">
            <a:hlinkClick r:id="" action="ppaction://hlinkshowjump?jump=nextslide" highlightClick="1"/>
          </p:cNvPr>
          <p:cNvSpPr/>
          <p:nvPr/>
        </p:nvSpPr>
        <p:spPr>
          <a:xfrm>
            <a:off x="2731038" y="4851013"/>
            <a:ext cx="925346" cy="271243"/>
          </a:xfrm>
          <a:prstGeom prst="roundRect">
            <a:avLst>
              <a:gd name="adj" fmla="val 10186"/>
            </a:avLst>
          </a:prstGeom>
          <a:gradFill>
            <a:gsLst>
              <a:gs pos="15000">
                <a:schemeClr val="accent1">
                  <a:lumMod val="63000"/>
                </a:schemeClr>
              </a:gs>
              <a:gs pos="54000">
                <a:srgbClr val="2A629C"/>
              </a:gs>
              <a:gs pos="25000">
                <a:schemeClr val="accent1">
                  <a:lumMod val="75000"/>
                </a:schemeClr>
              </a:gs>
              <a:gs pos="82000">
                <a:schemeClr val="accent5">
                  <a:lumMod val="50000"/>
                </a:schemeClr>
              </a:gs>
              <a:gs pos="0">
                <a:schemeClr val="accent1">
                  <a:lumMod val="50000"/>
                </a:schemeClr>
              </a:gs>
              <a:gs pos="94000">
                <a:schemeClr val="accent1">
                  <a:lumMod val="75000"/>
                </a:schemeClr>
              </a:gs>
              <a:gs pos="5000">
                <a:schemeClr val="accent1">
                  <a:lumMod val="60000"/>
                  <a:lumOff val="40000"/>
                </a:schemeClr>
              </a:gs>
              <a:gs pos="100000">
                <a:schemeClr val="tx1"/>
              </a:gs>
            </a:gsLst>
            <a:lin ang="5400000" scaled="0"/>
          </a:gradFill>
          <a:ln w="15875">
            <a:solidFill>
              <a:schemeClr val="tx1"/>
            </a:solidFill>
          </a:ln>
          <a:effectLst>
            <a:outerShdw blurRad="38100" dist="25400" dir="5100000" sx="102000" sy="102000" algn="ctr" rotWithShape="0">
              <a:prstClr val="black">
                <a:alpha val="57000"/>
              </a:prstClr>
            </a:outerShdw>
          </a:effectLst>
          <a:scene3d>
            <a:camera prst="orthographicFront">
              <a:rot lat="0" lon="0" rev="0"/>
            </a:camera>
            <a:lightRig rig="soft" dir="t">
              <a:rot lat="0" lon="0" rev="0"/>
            </a:lightRig>
          </a:scene3d>
          <a:sp3d prstMaterial="matte">
            <a:bevelB w="165100" h="69850" prst="coolSlant"/>
            <a:contourClr>
              <a:schemeClr val="accent1">
                <a:lumMod val="50000"/>
              </a:schemeClr>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400" dirty="0" smtClean="0">
                <a:solidFill>
                  <a:schemeClr val="bg1"/>
                </a:solidFill>
                <a:latin typeface="Calibri Light" charset="0"/>
                <a:ea typeface="Calibri Light" charset="0"/>
                <a:cs typeface="Calibri Light" charset="0"/>
              </a:rPr>
              <a:t>Afslut</a:t>
            </a:r>
            <a:endParaRPr lang="da-DK" sz="1400" dirty="0">
              <a:solidFill>
                <a:schemeClr val="bg1"/>
              </a:solidFill>
              <a:latin typeface="Calibri Light" charset="0"/>
              <a:ea typeface="Calibri Light" charset="0"/>
              <a:cs typeface="Calibri Light" charset="0"/>
            </a:endParaRPr>
          </a:p>
        </p:txBody>
      </p:sp>
      <p:sp>
        <p:nvSpPr>
          <p:cNvPr id="43" name="Afrundet rektangel 35">
            <a:hlinkClick r:id="" action="ppaction://hlinkshowjump?jump=endshow" highlightClick="1"/>
          </p:cNvPr>
          <p:cNvSpPr/>
          <p:nvPr/>
        </p:nvSpPr>
        <p:spPr>
          <a:xfrm>
            <a:off x="4811719" y="3394046"/>
            <a:ext cx="888997" cy="314707"/>
          </a:xfrm>
          <a:prstGeom prst="roundRect">
            <a:avLst/>
          </a:prstGeom>
          <a:gradFill>
            <a:gsLst>
              <a:gs pos="0">
                <a:srgbClr val="4A5C7A"/>
              </a:gs>
              <a:gs pos="52000">
                <a:schemeClr val="tx1"/>
              </a:gs>
              <a:gs pos="100000">
                <a:schemeClr val="tx1"/>
              </a:gs>
            </a:gsLst>
            <a:lin ang="5400000" scaled="1"/>
          </a:gradFill>
          <a:ln w="9525">
            <a:gradFill flip="none" rotWithShape="1">
              <a:gsLst>
                <a:gs pos="0">
                  <a:schemeClr val="accent6">
                    <a:lumMod val="5000"/>
                    <a:lumOff val="95000"/>
                  </a:schemeClr>
                </a:gs>
                <a:gs pos="90000">
                  <a:srgbClr val="798FBF"/>
                </a:gs>
                <a:gs pos="44000">
                  <a:srgbClr val="97A9C3"/>
                </a:gs>
                <a:gs pos="100000">
                  <a:schemeClr val="tx1"/>
                </a:gs>
              </a:gsLst>
              <a:lin ang="5400000" scaled="1"/>
              <a:tileRect/>
            </a:gra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6350" prstMaterial="matte">
            <a:bevelT w="63500" h="63500" prst="coolSlant"/>
            <a:contourClr>
              <a:schemeClr val="tx1"/>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300" dirty="0" smtClean="0">
                <a:solidFill>
                  <a:srgbClr val="EBEEF9"/>
                </a:solidFill>
                <a:latin typeface="Calibri"/>
                <a:cs typeface="Calibri"/>
              </a:rPr>
              <a:t>Rediger</a:t>
            </a:r>
            <a:endParaRPr lang="da-DK" sz="1300" dirty="0">
              <a:solidFill>
                <a:srgbClr val="EBEEF9"/>
              </a:solidFill>
              <a:latin typeface="Calibri"/>
              <a:cs typeface="Calibri"/>
            </a:endParaRPr>
          </a:p>
        </p:txBody>
      </p:sp>
      <p:sp>
        <p:nvSpPr>
          <p:cNvPr id="44" name="Afrundet rektangel 35">
            <a:hlinkClick r:id="rId2" action="ppaction://hlinksldjump" highlightClick="1"/>
          </p:cNvPr>
          <p:cNvSpPr/>
          <p:nvPr/>
        </p:nvSpPr>
        <p:spPr>
          <a:xfrm>
            <a:off x="4811719" y="3005982"/>
            <a:ext cx="888997" cy="316446"/>
          </a:xfrm>
          <a:prstGeom prst="roundRect">
            <a:avLst/>
          </a:prstGeom>
          <a:gradFill>
            <a:gsLst>
              <a:gs pos="6000">
                <a:srgbClr val="6A7C99"/>
              </a:gs>
              <a:gs pos="88000">
                <a:srgbClr val="4A5C7A"/>
              </a:gs>
              <a:gs pos="100000">
                <a:schemeClr val="accent1">
                  <a:lumMod val="46000"/>
                  <a:lumOff val="54000"/>
                </a:schemeClr>
              </a:gs>
              <a:gs pos="0">
                <a:schemeClr val="accent1">
                  <a:lumMod val="40000"/>
                  <a:lumOff val="60000"/>
                </a:schemeClr>
              </a:gs>
            </a:gsLst>
            <a:lin ang="5400000" scaled="1"/>
          </a:gradFill>
          <a:ln w="12700">
            <a:gradFill flip="none" rotWithShape="1">
              <a:gsLst>
                <a:gs pos="0">
                  <a:schemeClr val="accent6">
                    <a:lumMod val="5000"/>
                    <a:lumOff val="95000"/>
                  </a:schemeClr>
                </a:gs>
                <a:gs pos="90000">
                  <a:srgbClr val="798FBF"/>
                </a:gs>
                <a:gs pos="44000">
                  <a:srgbClr val="97A9C3"/>
                </a:gs>
                <a:gs pos="100000">
                  <a:schemeClr val="tx1"/>
                </a:gs>
              </a:gsLst>
              <a:lin ang="5400000" scaled="1"/>
              <a:tileRect/>
            </a:grad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6350" prstMaterial="matte">
            <a:bevelT w="63500" h="63500" prst="coolSlant"/>
            <a:contourClr>
              <a:schemeClr val="tx1"/>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1300" dirty="0" smtClean="0">
                <a:solidFill>
                  <a:srgbClr val="EBEEF9"/>
                </a:solidFill>
                <a:latin typeface="Calibri" panose="020F0502020204030204" pitchFamily="34" charset="0"/>
                <a:ea typeface="Calibri Light" charset="0"/>
                <a:cs typeface="Calibri Light" charset="0"/>
              </a:rPr>
              <a:t>Oversigt</a:t>
            </a:r>
            <a:endParaRPr lang="da-DK" sz="1300" dirty="0">
              <a:solidFill>
                <a:srgbClr val="EBEEF9"/>
              </a:solidFill>
              <a:latin typeface="Calibri" panose="020F0502020204030204" pitchFamily="34" charset="0"/>
              <a:ea typeface="Calibri Light" charset="0"/>
              <a:cs typeface="Calibri Light" charset="0"/>
            </a:endParaRPr>
          </a:p>
        </p:txBody>
      </p:sp>
    </p:spTree>
    <p:extLst>
      <p:ext uri="{BB962C8B-B14F-4D97-AF65-F5344CB8AC3E}">
        <p14:creationId xmlns:p14="http://schemas.microsoft.com/office/powerpoint/2010/main" val="2283828638"/>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9577" y="36234"/>
            <a:ext cx="8955797" cy="283849"/>
          </a:xfrm>
        </p:spPr>
        <p:txBody>
          <a:bodyPr>
            <a:noAutofit/>
          </a:bodyPr>
          <a:lstStyle/>
          <a:p>
            <a:r>
              <a:rPr lang="da-DK" sz="2000" dirty="0" smtClean="0">
                <a:solidFill>
                  <a:schemeClr val="bg1"/>
                </a:solidFill>
                <a:latin typeface="+mn-lt"/>
              </a:rPr>
              <a:t>Forbind andres mindesamling med din</a:t>
            </a:r>
            <a:endParaRPr lang="da-DK" sz="2000" dirty="0">
              <a:solidFill>
                <a:schemeClr val="bg2">
                  <a:lumMod val="50000"/>
                </a:schemeClr>
              </a:solidFill>
              <a:latin typeface="+mn-lt"/>
            </a:endParaRPr>
          </a:p>
        </p:txBody>
      </p:sp>
      <p:pic>
        <p:nvPicPr>
          <p:cNvPr id="14" name="Billede 13">
            <a:hlinkClick r:id="rId2" action="ppaction://hlinksldjump"/>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95253" y="2470335"/>
            <a:ext cx="1603511" cy="1588358"/>
          </a:xfrm>
          <a:prstGeom prst="rect">
            <a:avLst/>
          </a:prstGeom>
        </p:spPr>
      </p:pic>
      <p:pic>
        <p:nvPicPr>
          <p:cNvPr id="45" name="Billede 13">
            <a:hlinkClick r:id="" action="ppaction://hlinkshowjump?jump=lastslide" tooltip="Indsæt Hyperlink til ny mindesamling"/>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65259" y="588452"/>
            <a:ext cx="1603511" cy="1588358"/>
          </a:xfrm>
          <a:prstGeom prst="rect">
            <a:avLst/>
          </a:prstGeom>
        </p:spPr>
      </p:pic>
      <p:pic>
        <p:nvPicPr>
          <p:cNvPr id="46" name="Billede 13">
            <a:hlinkClick r:id="rId2" action="ppaction://hlinksldjump"/>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58772" y="576123"/>
            <a:ext cx="1603511" cy="1588358"/>
          </a:xfrm>
          <a:prstGeom prst="rect">
            <a:avLst/>
          </a:prstGeom>
        </p:spPr>
      </p:pic>
      <p:pic>
        <p:nvPicPr>
          <p:cNvPr id="47" name="Billede 13">
            <a:hlinkClick r:id="rId2" action="ppaction://hlinksldjump"/>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71614" y="2466910"/>
            <a:ext cx="1603511" cy="1588358"/>
          </a:xfrm>
          <a:prstGeom prst="rect">
            <a:avLst/>
          </a:prstGeom>
        </p:spPr>
      </p:pic>
      <p:pic>
        <p:nvPicPr>
          <p:cNvPr id="48" name="Billede 13">
            <a:hlinkClick r:id="rId2" action="ppaction://hlinksldjump"/>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50873" y="4365574"/>
            <a:ext cx="1603511" cy="1588358"/>
          </a:xfrm>
          <a:prstGeom prst="rect">
            <a:avLst/>
          </a:prstGeom>
        </p:spPr>
      </p:pic>
      <p:pic>
        <p:nvPicPr>
          <p:cNvPr id="49" name="Billede 13">
            <a:hlinkClick r:id="rId2" action="ppaction://hlinksldjump"/>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57359" y="4365574"/>
            <a:ext cx="1603511" cy="1588358"/>
          </a:xfrm>
          <a:prstGeom prst="rect">
            <a:avLst/>
          </a:prstGeom>
        </p:spPr>
      </p:pic>
      <p:pic>
        <p:nvPicPr>
          <p:cNvPr id="16" name="Billede 13">
            <a:hlinkClick r:id="rId2" action="ppaction://hlinksldjump"/>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30332" y="2459449"/>
            <a:ext cx="1603511" cy="1588358"/>
          </a:xfrm>
          <a:prstGeom prst="rect">
            <a:avLst/>
          </a:prstGeom>
        </p:spPr>
      </p:pic>
      <p:sp>
        <p:nvSpPr>
          <p:cNvPr id="13" name="Rounded Rectangle 12"/>
          <p:cNvSpPr/>
          <p:nvPr/>
        </p:nvSpPr>
        <p:spPr>
          <a:xfrm>
            <a:off x="3005533" y="4022665"/>
            <a:ext cx="1448003" cy="260539"/>
          </a:xfrm>
          <a:prstGeom prst="roundRect">
            <a:avLst/>
          </a:prstGeom>
          <a:gradFill flip="none" rotWithShape="1">
            <a:gsLst>
              <a:gs pos="0">
                <a:schemeClr val="bg1">
                  <a:lumMod val="50000"/>
                </a:schemeClr>
              </a:gs>
              <a:gs pos="100000">
                <a:schemeClr val="bg1">
                  <a:lumMod val="95000"/>
                </a:schemeClr>
              </a:gs>
            </a:gsLst>
            <a:lin ang="5400000" scaled="0"/>
            <a:tileRect/>
          </a:gradFill>
          <a:effectLst>
            <a:innerShdw blurRad="63500" dist="50800" dir="13500000">
              <a:srgbClr val="000000">
                <a:alpha val="50000"/>
              </a:srgbClr>
            </a:innerShdw>
            <a:reflection stA="50000" endPos="75000" dist="12700" dir="5400000" sy="-100000" algn="bl" rotWithShape="0"/>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spc="50" dirty="0" err="1" smtClean="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Navn</a:t>
            </a:r>
            <a:r>
              <a:rPr lang="en-US" sz="1400" b="1" spc="50" dirty="0" smtClean="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a:t>
            </a:r>
            <a:endParaRPr lang="en-US" sz="1400" b="1" spc="50" dirty="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endParaRPr>
          </a:p>
        </p:txBody>
      </p:sp>
      <p:sp>
        <p:nvSpPr>
          <p:cNvPr id="17" name="Rounded Rectangle 16"/>
          <p:cNvSpPr/>
          <p:nvPr/>
        </p:nvSpPr>
        <p:spPr>
          <a:xfrm>
            <a:off x="5371362" y="4029921"/>
            <a:ext cx="1448003" cy="260539"/>
          </a:xfrm>
          <a:prstGeom prst="roundRect">
            <a:avLst/>
          </a:prstGeom>
          <a:gradFill flip="none" rotWithShape="1">
            <a:gsLst>
              <a:gs pos="0">
                <a:schemeClr val="bg1">
                  <a:lumMod val="50000"/>
                </a:schemeClr>
              </a:gs>
              <a:gs pos="100000">
                <a:schemeClr val="bg1">
                  <a:lumMod val="95000"/>
                </a:schemeClr>
              </a:gs>
            </a:gsLst>
            <a:lin ang="5400000" scaled="0"/>
            <a:tileRect/>
          </a:gradFill>
          <a:effectLst>
            <a:innerShdw blurRad="63500" dist="50800" dir="13500000">
              <a:srgbClr val="000000">
                <a:alpha val="50000"/>
              </a:srgbClr>
            </a:innerShdw>
            <a:reflection stA="50000" endPos="75000" dist="12700" dir="5400000" sy="-100000" algn="bl" rotWithShape="0"/>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spc="50" dirty="0" smtClean="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Dig</a:t>
            </a:r>
            <a:endParaRPr lang="en-US" sz="1400" b="1" spc="50" dirty="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endParaRPr>
          </a:p>
        </p:txBody>
      </p:sp>
      <p:sp>
        <p:nvSpPr>
          <p:cNvPr id="19" name="Rounded Rectangle 18"/>
          <p:cNvSpPr/>
          <p:nvPr/>
        </p:nvSpPr>
        <p:spPr>
          <a:xfrm>
            <a:off x="4241788" y="2151430"/>
            <a:ext cx="1448003" cy="260539"/>
          </a:xfrm>
          <a:prstGeom prst="roundRect">
            <a:avLst/>
          </a:prstGeom>
          <a:gradFill flip="none" rotWithShape="1">
            <a:gsLst>
              <a:gs pos="0">
                <a:schemeClr val="bg1">
                  <a:lumMod val="50000"/>
                </a:schemeClr>
              </a:gs>
              <a:gs pos="100000">
                <a:schemeClr val="bg1">
                  <a:lumMod val="95000"/>
                </a:schemeClr>
              </a:gs>
            </a:gsLst>
            <a:lin ang="5400000" scaled="0"/>
            <a:tileRect/>
          </a:gradFill>
          <a:effectLst>
            <a:innerShdw blurRad="63500" dist="50800" dir="13500000">
              <a:srgbClr val="000000">
                <a:alpha val="50000"/>
              </a:srgbClr>
            </a:innerShdw>
            <a:reflection stA="50000" endPos="75000" dist="12700" dir="5400000" sy="-100000" algn="bl" rotWithShape="0"/>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spc="50" dirty="0" err="1" smtClean="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Navn</a:t>
            </a:r>
            <a:r>
              <a:rPr lang="en-US" sz="1400" b="1" spc="50" dirty="0" smtClean="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a:t>
            </a:r>
            <a:endParaRPr lang="en-US" sz="1400" b="1" spc="50" dirty="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endParaRPr>
          </a:p>
        </p:txBody>
      </p:sp>
      <p:sp>
        <p:nvSpPr>
          <p:cNvPr id="20" name="Rounded Rectangle 19"/>
          <p:cNvSpPr/>
          <p:nvPr/>
        </p:nvSpPr>
        <p:spPr>
          <a:xfrm>
            <a:off x="6529927" y="2140481"/>
            <a:ext cx="1448003" cy="260539"/>
          </a:xfrm>
          <a:prstGeom prst="roundRect">
            <a:avLst/>
          </a:prstGeom>
          <a:gradFill flip="none" rotWithShape="1">
            <a:gsLst>
              <a:gs pos="0">
                <a:schemeClr val="bg1">
                  <a:lumMod val="50000"/>
                </a:schemeClr>
              </a:gs>
              <a:gs pos="100000">
                <a:schemeClr val="bg1">
                  <a:lumMod val="95000"/>
                </a:schemeClr>
              </a:gs>
            </a:gsLst>
            <a:lin ang="5400000" scaled="0"/>
            <a:tileRect/>
          </a:gradFill>
          <a:effectLst>
            <a:innerShdw blurRad="63500" dist="50800" dir="13500000">
              <a:srgbClr val="000000">
                <a:alpha val="50000"/>
              </a:srgbClr>
            </a:innerShdw>
            <a:reflection stA="50000" endPos="75000" dist="12700" dir="5400000" sy="-100000" algn="bl" rotWithShape="0"/>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spc="50" dirty="0" err="1">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Navn</a:t>
            </a:r>
            <a:r>
              <a:rPr lang="en-US" sz="1400" b="1" spc="50" dirty="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a:t>
            </a:r>
          </a:p>
        </p:txBody>
      </p:sp>
      <p:sp>
        <p:nvSpPr>
          <p:cNvPr id="21" name="Rounded Rectangle 20"/>
          <p:cNvSpPr/>
          <p:nvPr/>
        </p:nvSpPr>
        <p:spPr>
          <a:xfrm>
            <a:off x="7745158" y="4023660"/>
            <a:ext cx="1448003" cy="260539"/>
          </a:xfrm>
          <a:prstGeom prst="roundRect">
            <a:avLst/>
          </a:prstGeom>
          <a:gradFill flip="none" rotWithShape="1">
            <a:gsLst>
              <a:gs pos="0">
                <a:schemeClr val="bg1">
                  <a:lumMod val="50000"/>
                </a:schemeClr>
              </a:gs>
              <a:gs pos="100000">
                <a:schemeClr val="bg1">
                  <a:lumMod val="95000"/>
                </a:schemeClr>
              </a:gs>
            </a:gsLst>
            <a:lin ang="5400000" scaled="0"/>
            <a:tileRect/>
          </a:gradFill>
          <a:effectLst>
            <a:innerShdw blurRad="63500" dist="50800" dir="13500000">
              <a:srgbClr val="000000">
                <a:alpha val="50000"/>
              </a:srgbClr>
            </a:innerShdw>
            <a:reflection stA="50000" endPos="75000" dist="12700" dir="5400000" sy="-100000" algn="bl" rotWithShape="0"/>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spc="50" dirty="0" err="1">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Navn</a:t>
            </a:r>
            <a:r>
              <a:rPr lang="en-US" sz="1400" b="1" spc="50" dirty="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a:t>
            </a:r>
          </a:p>
        </p:txBody>
      </p:sp>
      <p:sp>
        <p:nvSpPr>
          <p:cNvPr id="22" name="Rounded Rectangle 21"/>
          <p:cNvSpPr/>
          <p:nvPr/>
        </p:nvSpPr>
        <p:spPr>
          <a:xfrm>
            <a:off x="4241788" y="5917787"/>
            <a:ext cx="1448003" cy="260539"/>
          </a:xfrm>
          <a:prstGeom prst="roundRect">
            <a:avLst/>
          </a:prstGeom>
          <a:gradFill flip="none" rotWithShape="1">
            <a:gsLst>
              <a:gs pos="0">
                <a:schemeClr val="bg1">
                  <a:lumMod val="50000"/>
                </a:schemeClr>
              </a:gs>
              <a:gs pos="100000">
                <a:schemeClr val="bg1">
                  <a:lumMod val="95000"/>
                </a:schemeClr>
              </a:gs>
            </a:gsLst>
            <a:lin ang="5400000" scaled="0"/>
            <a:tileRect/>
          </a:gradFill>
          <a:effectLst>
            <a:innerShdw blurRad="63500" dist="50800" dir="13500000">
              <a:srgbClr val="000000">
                <a:alpha val="50000"/>
              </a:srgbClr>
            </a:innerShdw>
            <a:reflection stA="50000" endPos="75000" dist="12700" dir="5400000" sy="-100000" algn="bl" rotWithShape="0"/>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spc="50" dirty="0" err="1">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Navn</a:t>
            </a:r>
            <a:r>
              <a:rPr lang="en-US" sz="1400" b="1" spc="50" dirty="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a:t>
            </a:r>
          </a:p>
        </p:txBody>
      </p:sp>
      <p:sp>
        <p:nvSpPr>
          <p:cNvPr id="23" name="Rounded Rectangle 22"/>
          <p:cNvSpPr/>
          <p:nvPr/>
        </p:nvSpPr>
        <p:spPr>
          <a:xfrm>
            <a:off x="6529926" y="5917787"/>
            <a:ext cx="1448003" cy="260539"/>
          </a:xfrm>
          <a:prstGeom prst="roundRect">
            <a:avLst/>
          </a:prstGeom>
          <a:gradFill flip="none" rotWithShape="1">
            <a:gsLst>
              <a:gs pos="0">
                <a:schemeClr val="bg1">
                  <a:lumMod val="50000"/>
                </a:schemeClr>
              </a:gs>
              <a:gs pos="100000">
                <a:schemeClr val="bg1">
                  <a:lumMod val="95000"/>
                </a:schemeClr>
              </a:gs>
            </a:gsLst>
            <a:lin ang="5400000" scaled="0"/>
            <a:tileRect/>
          </a:gradFill>
          <a:effectLst>
            <a:innerShdw blurRad="63500" dist="50800" dir="13500000">
              <a:srgbClr val="000000">
                <a:alpha val="50000"/>
              </a:srgbClr>
            </a:innerShdw>
            <a:reflection stA="50000" endPos="75000" dist="12700" dir="5400000" sy="-100000" algn="bl" rotWithShape="0"/>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spc="50" dirty="0" err="1">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Navn</a:t>
            </a:r>
            <a:r>
              <a:rPr lang="en-US" sz="1400" b="1" spc="50" dirty="0">
                <a:ln w="13500">
                  <a:solidFill>
                    <a:schemeClr val="accent1">
                      <a:shade val="2500"/>
                      <a:alpha val="6500"/>
                    </a:schemeClr>
                  </a:solidFill>
                  <a:prstDash val="solid"/>
                </a:ln>
                <a:solidFill>
                  <a:schemeClr val="tx1">
                    <a:lumMod val="65000"/>
                    <a:lumOff val="35000"/>
                    <a:alpha val="95000"/>
                  </a:schemeClr>
                </a:solidFill>
                <a:effectLst>
                  <a:innerShdw blurRad="50900" dist="38500" dir="13500000">
                    <a:srgbClr val="000000">
                      <a:alpha val="60000"/>
                    </a:srgbClr>
                  </a:innerShdw>
                </a:effectLst>
              </a:rPr>
              <a:t>…</a:t>
            </a:r>
          </a:p>
        </p:txBody>
      </p:sp>
      <p:sp>
        <p:nvSpPr>
          <p:cNvPr id="26" name="Pladsholder til indhold 2"/>
          <p:cNvSpPr txBox="1">
            <a:spLocks/>
          </p:cNvSpPr>
          <p:nvPr/>
        </p:nvSpPr>
        <p:spPr>
          <a:xfrm>
            <a:off x="1259634" y="6571584"/>
            <a:ext cx="7445828" cy="3517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da-DK" sz="1100" dirty="0" smtClean="0">
                <a:solidFill>
                  <a:schemeClr val="tx1">
                    <a:lumMod val="75000"/>
                    <a:lumOff val="25000"/>
                  </a:schemeClr>
                </a:solidFill>
              </a:rPr>
              <a:t>Forbind til ved </a:t>
            </a:r>
            <a:r>
              <a:rPr lang="da-DK" sz="1100" dirty="0" err="1" smtClean="0">
                <a:solidFill>
                  <a:schemeClr val="tx1">
                    <a:lumMod val="75000"/>
                    <a:lumOff val="25000"/>
                  </a:schemeClr>
                </a:solidFill>
              </a:rPr>
              <a:t>højreklik</a:t>
            </a:r>
            <a:r>
              <a:rPr lang="da-DK" sz="1100" dirty="0" smtClean="0">
                <a:solidFill>
                  <a:schemeClr val="tx1">
                    <a:lumMod val="75000"/>
                    <a:lumOff val="25000"/>
                  </a:schemeClr>
                </a:solidFill>
              </a:rPr>
              <a:t> med musen på en cirkel og vælg ”Rediger Link”…</a:t>
            </a:r>
            <a:endParaRPr lang="da-DK" sz="1100" i="1" dirty="0" smtClean="0">
              <a:solidFill>
                <a:schemeClr val="tx1">
                  <a:lumMod val="75000"/>
                  <a:lumOff val="25000"/>
                </a:schemeClr>
              </a:solidFill>
            </a:endParaRPr>
          </a:p>
          <a:p>
            <a:pPr marL="457200" lvl="1" indent="0">
              <a:buNone/>
            </a:pPr>
            <a:endParaRPr lang="da-DK" sz="1100" dirty="0" smtClean="0">
              <a:solidFill>
                <a:schemeClr val="tx1">
                  <a:lumMod val="75000"/>
                  <a:lumOff val="25000"/>
                </a:schemeClr>
              </a:solidFill>
            </a:endParaRPr>
          </a:p>
        </p:txBody>
      </p:sp>
      <p:sp>
        <p:nvSpPr>
          <p:cNvPr id="3" name="Footer Placeholder 2"/>
          <p:cNvSpPr>
            <a:spLocks noGrp="1"/>
          </p:cNvSpPr>
          <p:nvPr>
            <p:ph type="ftr" sz="quarter" idx="3"/>
          </p:nvPr>
        </p:nvSpPr>
        <p:spPr/>
        <p:txBody>
          <a:bodyPr/>
          <a:lstStyle/>
          <a:p>
            <a:r>
              <a:rPr lang="en-US" smtClean="0"/>
              <a:t>Dit navn her</a:t>
            </a:r>
            <a:endParaRPr lang="en-US" dirty="0"/>
          </a:p>
        </p:txBody>
      </p:sp>
      <p:sp>
        <p:nvSpPr>
          <p:cNvPr id="4" name="Pladsholder til slidenummer 3"/>
          <p:cNvSpPr>
            <a:spLocks noGrp="1"/>
          </p:cNvSpPr>
          <p:nvPr>
            <p:ph type="sldNum" sz="quarter" idx="12"/>
          </p:nvPr>
        </p:nvSpPr>
        <p:spPr/>
        <p:txBody>
          <a:bodyPr/>
          <a:lstStyle/>
          <a:p>
            <a:fld id="{430841EC-99BE-4340-888E-D714765BA307}" type="slidenum">
              <a:rPr lang="en-US" smtClean="0"/>
              <a:pPr/>
              <a:t>46</a:t>
            </a:fld>
            <a:endParaRPr lang="en-US" dirty="0"/>
          </a:p>
        </p:txBody>
      </p:sp>
    </p:spTree>
    <p:extLst>
      <p:ext uri="{BB962C8B-B14F-4D97-AF65-F5344CB8AC3E}">
        <p14:creationId xmlns:p14="http://schemas.microsoft.com/office/powerpoint/2010/main" val="1008184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45"/>
                                        </p:tgtEl>
                                        <p:attrNameLst>
                                          <p:attrName>style.color</p:attrName>
                                        </p:attrNameLst>
                                      </p:cBhvr>
                                      <p:to>
                                        <a:schemeClr val="bg1"/>
                                      </p:to>
                                    </p:animClr>
                                    <p:animClr clrSpc="rgb" dir="cw">
                                      <p:cBhvr>
                                        <p:cTn id="7" dur="250" autoRev="1" fill="remove"/>
                                        <p:tgtEl>
                                          <p:spTgt spid="45"/>
                                        </p:tgtEl>
                                        <p:attrNameLst>
                                          <p:attrName>fillcolor</p:attrName>
                                        </p:attrNameLst>
                                      </p:cBhvr>
                                      <p:to>
                                        <a:schemeClr val="bg1"/>
                                      </p:to>
                                    </p:animClr>
                                    <p:set>
                                      <p:cBhvr>
                                        <p:cTn id="8" dur="250" autoRev="1" fill="remove"/>
                                        <p:tgtEl>
                                          <p:spTgt spid="45"/>
                                        </p:tgtEl>
                                        <p:attrNameLst>
                                          <p:attrName>fill.type</p:attrName>
                                        </p:attrNameLst>
                                      </p:cBhvr>
                                      <p:to>
                                        <p:strVal val="solid"/>
                                      </p:to>
                                    </p:set>
                                    <p:set>
                                      <p:cBhvr>
                                        <p:cTn id="9" dur="250" autoRev="1" fill="remove"/>
                                        <p:tgtEl>
                                          <p:spTgt spid="4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0" y="-18096"/>
            <a:ext cx="12192000" cy="683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p:cNvSpPr>
            <a:spLocks noGrp="1"/>
          </p:cNvSpPr>
          <p:nvPr>
            <p:ph type="title"/>
          </p:nvPr>
        </p:nvSpPr>
        <p:spPr>
          <a:xfrm>
            <a:off x="0" y="-678859"/>
            <a:ext cx="10515600" cy="678859"/>
          </a:xfrm>
        </p:spPr>
        <p:txBody>
          <a:bodyPr/>
          <a:lstStyle/>
          <a:p>
            <a:r>
              <a:rPr lang="da-DK" dirty="0" smtClean="0"/>
              <a:t>LOGO INTRO</a:t>
            </a:r>
            <a:endParaRPr lang="da-DK" dirty="0"/>
          </a:p>
        </p:txBody>
      </p:sp>
      <p:sp>
        <p:nvSpPr>
          <p:cNvPr id="3" name="Rektangel 2"/>
          <p:cNvSpPr/>
          <p:nvPr/>
        </p:nvSpPr>
        <p:spPr>
          <a:xfrm>
            <a:off x="0" y="6175332"/>
            <a:ext cx="12192000" cy="682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boks 55">
            <a:hlinkClick r:id="rId3" action="ppaction://hlinksldjump"/>
          </p:cNvPr>
          <p:cNvSpPr txBox="1"/>
          <p:nvPr/>
        </p:nvSpPr>
        <p:spPr>
          <a:xfrm>
            <a:off x="1178388" y="6118782"/>
            <a:ext cx="10238279" cy="246221"/>
          </a:xfrm>
          <a:prstGeom prst="rect">
            <a:avLst/>
          </a:prstGeom>
          <a:noFill/>
        </p:spPr>
        <p:txBody>
          <a:bodyPr wrap="square" rtlCol="0">
            <a:spAutoFit/>
          </a:bodyPr>
          <a:lstStyle>
            <a:defPPr>
              <a:defRPr lang="da-DK"/>
            </a:defPPr>
            <a:lvl1pPr algn="ctr">
              <a:defRPr sz="1000">
                <a:solidFill>
                  <a:schemeClr val="tx2">
                    <a:lumMod val="75000"/>
                  </a:schemeClr>
                </a:solidFill>
                <a:latin typeface="+mj-lt"/>
              </a:defRPr>
            </a:lvl1pPr>
          </a:lstStyle>
          <a:p>
            <a:r>
              <a:rPr lang="da-DK" dirty="0"/>
              <a:t>Platformen ”OS-Livsfortællinger” af psykolog Steen Nath Skadhede er freeware under en Creative Commons Navngivelse-DelPåSammeVilkår 4.0 Internationallicens</a:t>
            </a:r>
          </a:p>
        </p:txBody>
      </p:sp>
      <p:sp>
        <p:nvSpPr>
          <p:cNvPr id="9" name="Tekstboks 55">
            <a:hlinkClick r:id="rId3" action="ppaction://hlinksldjump"/>
          </p:cNvPr>
          <p:cNvSpPr txBox="1"/>
          <p:nvPr/>
        </p:nvSpPr>
        <p:spPr>
          <a:xfrm>
            <a:off x="2277264" y="6273958"/>
            <a:ext cx="8036174" cy="246221"/>
          </a:xfrm>
          <a:prstGeom prst="rect">
            <a:avLst/>
          </a:prstGeom>
          <a:noFill/>
        </p:spPr>
        <p:txBody>
          <a:bodyPr wrap="none" rtlCol="0">
            <a:spAutoFit/>
          </a:bodyPr>
          <a:lstStyle/>
          <a:p>
            <a:pPr algn="ctr"/>
            <a:r>
              <a:rPr lang="da-DK" sz="1000" dirty="0" smtClean="0">
                <a:solidFill>
                  <a:schemeClr val="tx2">
                    <a:lumMod val="75000"/>
                  </a:schemeClr>
                </a:solidFill>
                <a:latin typeface="+mj-lt"/>
              </a:rPr>
              <a:t>Indhold kan dog - lige som fotos og andre dokumenter – kan være forbundet med copyright, regler for samtykke eller andre indskrænkende rettigheder</a:t>
            </a:r>
            <a:endParaRPr lang="da-DK" sz="1000" dirty="0">
              <a:solidFill>
                <a:schemeClr val="tx2">
                  <a:lumMod val="75000"/>
                </a:schemeClr>
              </a:solidFill>
              <a:latin typeface="+mj-lt"/>
            </a:endParaRPr>
          </a:p>
        </p:txBody>
      </p:sp>
      <p:pic>
        <p:nvPicPr>
          <p:cNvPr id="4" name="Picture 3" descr="OS Logo Light versio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12344" y="2237275"/>
            <a:ext cx="2135780" cy="2135780"/>
          </a:xfrm>
          <a:prstGeom prst="rect">
            <a:avLst/>
          </a:prstGeom>
        </p:spPr>
      </p:pic>
      <p:sp>
        <p:nvSpPr>
          <p:cNvPr id="10" name="Afrundet rektangel 9"/>
          <p:cNvSpPr/>
          <p:nvPr/>
        </p:nvSpPr>
        <p:spPr>
          <a:xfrm>
            <a:off x="5251999" y="4210671"/>
            <a:ext cx="1656470" cy="317560"/>
          </a:xfrm>
          <a:prstGeom prst="roundRect">
            <a:avLst/>
          </a:prstGeom>
          <a:noFill/>
          <a:ln/>
          <a:effectLst>
            <a:innerShdw blurRad="63500" dist="50800" dir="13500000">
              <a:prstClr val="black">
                <a:alpha val="50000"/>
              </a:prstClr>
            </a:innerShdw>
          </a:effectLst>
        </p:spPr>
        <p:style>
          <a:lnRef idx="0">
            <a:schemeClr val="dk1"/>
          </a:lnRef>
          <a:fillRef idx="3">
            <a:schemeClr val="dk1"/>
          </a:fillRef>
          <a:effectRef idx="3">
            <a:schemeClr val="dk1"/>
          </a:effectRef>
          <a:fontRef idx="minor">
            <a:schemeClr val="lt1"/>
          </a:fontRef>
        </p:style>
        <p:txBody>
          <a:bodyPr rtlCol="0" anchor="ctr"/>
          <a:lstStyle/>
          <a:p>
            <a:pPr algn="ctr"/>
            <a:r>
              <a:rPr lang="da-DK" sz="2000" dirty="0" smtClean="0">
                <a:solidFill>
                  <a:schemeClr val="accent1">
                    <a:lumMod val="50000"/>
                  </a:schemeClr>
                </a:solidFill>
                <a:latin typeface="Mistral"/>
                <a:ea typeface="Zapfino" charset="0"/>
                <a:cs typeface="Mistral"/>
              </a:rPr>
              <a:t>Livsfortællinger</a:t>
            </a:r>
            <a:endParaRPr lang="da-DK" sz="2000" dirty="0">
              <a:solidFill>
                <a:schemeClr val="accent1">
                  <a:lumMod val="50000"/>
                </a:schemeClr>
              </a:solidFill>
              <a:latin typeface="Mistral"/>
              <a:ea typeface="Zapfino" charset="0"/>
              <a:cs typeface="Mistral"/>
            </a:endParaRPr>
          </a:p>
        </p:txBody>
      </p:sp>
      <p:sp>
        <p:nvSpPr>
          <p:cNvPr id="11" name="Oval 10">
            <a:hlinkClick r:id="" action="ppaction://hlinkshowjump?jump=firstslide"/>
          </p:cNvPr>
          <p:cNvSpPr/>
          <p:nvPr/>
        </p:nvSpPr>
        <p:spPr>
          <a:xfrm>
            <a:off x="4545227" y="4373055"/>
            <a:ext cx="2958232" cy="393927"/>
          </a:xfrm>
          <a:prstGeom prst="ellipse">
            <a:avLst/>
          </a:prstGeom>
          <a:solidFill>
            <a:schemeClr val="tx2">
              <a:lumMod val="75000"/>
              <a:alpha val="48000"/>
            </a:schemeClr>
          </a:solidFill>
          <a:ln>
            <a:noFill/>
          </a:ln>
          <a:effectLst>
            <a:softEdge rad="165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ktangel 14"/>
          <p:cNvSpPr/>
          <p:nvPr/>
        </p:nvSpPr>
        <p:spPr>
          <a:xfrm>
            <a:off x="4292620" y="5338947"/>
            <a:ext cx="3606760" cy="584775"/>
          </a:xfrm>
          <a:prstGeom prst="rect">
            <a:avLst/>
          </a:prstGeom>
          <a:noFill/>
        </p:spPr>
        <p:txBody>
          <a:bodyPr wrap="square">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pPr algn="ctr">
              <a:defRPr/>
            </a:pPr>
            <a:r>
              <a:rPr lang="da-DK" sz="1400" b="1" dirty="0" smtClean="0">
                <a:ln w="0"/>
                <a:solidFill>
                  <a:schemeClr val="tx2">
                    <a:lumMod val="40000"/>
                    <a:lumOff val="60000"/>
                  </a:schemeClr>
                </a:solidFill>
                <a:effectLst>
                  <a:innerShdw blurRad="63500" dist="50800" dir="13500000">
                    <a:prstClr val="black">
                      <a:alpha val="50000"/>
                    </a:prstClr>
                  </a:innerShdw>
                </a:effectLst>
              </a:rPr>
              <a:t>Steen Nath Skadhede 2017</a:t>
            </a:r>
          </a:p>
          <a:p>
            <a:pPr algn="ctr" fontAlgn="auto">
              <a:spcBef>
                <a:spcPts val="0"/>
              </a:spcBef>
              <a:spcAft>
                <a:spcPts val="0"/>
              </a:spcAft>
              <a:defRPr/>
            </a:pPr>
            <a:r>
              <a:rPr lang="da-DK" sz="900" b="1" dirty="0" smtClean="0">
                <a:ln w="0"/>
                <a:solidFill>
                  <a:schemeClr val="tx2">
                    <a:lumMod val="40000"/>
                    <a:lumOff val="60000"/>
                  </a:schemeClr>
                </a:solidFill>
                <a:effectLst>
                  <a:innerShdw blurRad="63500" dist="50800" dir="13500000">
                    <a:prstClr val="black">
                      <a:alpha val="50000"/>
                    </a:prstClr>
                  </a:innerShdw>
                </a:effectLst>
              </a:rPr>
              <a:t>WWW.OPGAVESTYRET.DK/</a:t>
            </a:r>
          </a:p>
          <a:p>
            <a:pPr algn="ctr" fontAlgn="auto">
              <a:spcBef>
                <a:spcPts val="0"/>
              </a:spcBef>
              <a:spcAft>
                <a:spcPts val="0"/>
              </a:spcAft>
              <a:defRPr/>
            </a:pPr>
            <a:r>
              <a:rPr lang="da-DK" sz="900" b="1" dirty="0" smtClean="0">
                <a:ln w="0"/>
                <a:solidFill>
                  <a:schemeClr val="tx2">
                    <a:lumMod val="40000"/>
                    <a:lumOff val="60000"/>
                  </a:schemeClr>
                </a:solidFill>
                <a:effectLst>
                  <a:innerShdw blurRad="63500" dist="50800" dir="13500000">
                    <a:prstClr val="black">
                      <a:alpha val="50000"/>
                    </a:prstClr>
                  </a:innerShdw>
                </a:effectLst>
              </a:rPr>
              <a:t>Supplerende grafik </a:t>
            </a:r>
            <a:r>
              <a:rPr lang="da-DK" sz="900" b="1" dirty="0">
                <a:ln w="0"/>
                <a:solidFill>
                  <a:schemeClr val="tx2">
                    <a:lumMod val="40000"/>
                    <a:lumOff val="60000"/>
                  </a:schemeClr>
                </a:solidFill>
                <a:effectLst>
                  <a:innerShdw blurRad="63500" dist="50800" dir="13500000">
                    <a:prstClr val="black">
                      <a:alpha val="50000"/>
                    </a:prstClr>
                  </a:innerShdw>
                </a:effectLst>
              </a:rPr>
              <a:t>fra http://</a:t>
            </a:r>
            <a:r>
              <a:rPr lang="da-DK" sz="900" b="1" dirty="0" err="1">
                <a:ln w="0"/>
                <a:solidFill>
                  <a:schemeClr val="tx2">
                    <a:lumMod val="40000"/>
                    <a:lumOff val="60000"/>
                  </a:schemeClr>
                </a:solidFill>
                <a:effectLst>
                  <a:innerShdw blurRad="63500" dist="50800" dir="13500000">
                    <a:prstClr val="black">
                      <a:alpha val="50000"/>
                    </a:prstClr>
                  </a:innerShdw>
                </a:effectLst>
              </a:rPr>
              <a:t>www.myfreetextures.com</a:t>
            </a:r>
            <a:r>
              <a:rPr lang="da-DK" sz="900" b="1" dirty="0">
                <a:ln w="0"/>
                <a:solidFill>
                  <a:schemeClr val="tx2">
                    <a:lumMod val="40000"/>
                    <a:lumOff val="60000"/>
                  </a:schemeClr>
                </a:solidFill>
                <a:effectLst>
                  <a:innerShdw blurRad="63500" dist="50800" dir="13500000">
                    <a:prstClr val="black">
                      <a:alpha val="50000"/>
                    </a:prstClr>
                  </a:innerShdw>
                </a:effectLst>
              </a:rPr>
              <a:t>/</a:t>
            </a:r>
          </a:p>
        </p:txBody>
      </p:sp>
      <p:sp>
        <p:nvSpPr>
          <p:cNvPr id="16" name="Rektangel 15"/>
          <p:cNvSpPr/>
          <p:nvPr/>
        </p:nvSpPr>
        <p:spPr>
          <a:xfrm>
            <a:off x="4276854" y="4945020"/>
            <a:ext cx="3606760" cy="600164"/>
          </a:xfrm>
          <a:prstGeom prst="rect">
            <a:avLst/>
          </a:prstGeom>
          <a:noFill/>
        </p:spPr>
        <p:txBody>
          <a:bodyPr wrap="square">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pPr algn="ctr" fontAlgn="auto">
              <a:spcBef>
                <a:spcPts val="0"/>
              </a:spcBef>
              <a:spcAft>
                <a:spcPts val="0"/>
              </a:spcAft>
              <a:defRPr/>
            </a:pPr>
            <a:r>
              <a:rPr lang="da-DK" sz="2400" b="1" cap="all" dirty="0">
                <a:ln w="0"/>
                <a:solidFill>
                  <a:schemeClr val="tx2">
                    <a:lumMod val="60000"/>
                    <a:lumOff val="40000"/>
                  </a:schemeClr>
                </a:solidFill>
                <a:effectLst>
                  <a:innerShdw blurRad="63500" dist="50800" dir="13500000">
                    <a:prstClr val="black">
                      <a:alpha val="50000"/>
                    </a:prstClr>
                  </a:innerShdw>
                </a:effectLst>
              </a:rPr>
              <a:t>OS - Livsfortællinger</a:t>
            </a:r>
          </a:p>
          <a:p>
            <a:pPr algn="ctr" fontAlgn="auto">
              <a:spcBef>
                <a:spcPts val="0"/>
              </a:spcBef>
              <a:spcAft>
                <a:spcPts val="0"/>
              </a:spcAft>
              <a:defRPr/>
            </a:pPr>
            <a:endParaRPr lang="da-DK" sz="9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13500000">
                  <a:prstClr val="black">
                    <a:alpha val="50000"/>
                  </a:prstClr>
                </a:innerShdw>
              </a:effectLst>
            </a:endParaRPr>
          </a:p>
        </p:txBody>
      </p:sp>
      <p:sp>
        <p:nvSpPr>
          <p:cNvPr id="5" name="Pladsholder til sidefod 4"/>
          <p:cNvSpPr>
            <a:spLocks noGrp="1"/>
          </p:cNvSpPr>
          <p:nvPr>
            <p:ph type="ftr" sz="quarter" idx="3"/>
          </p:nvPr>
        </p:nvSpPr>
        <p:spPr>
          <a:xfrm>
            <a:off x="3508641" y="986823"/>
            <a:ext cx="5174717" cy="365125"/>
          </a:xfrm>
        </p:spPr>
        <p:txBody>
          <a:bodyPr/>
          <a:lstStyle/>
          <a:p>
            <a:r>
              <a:rPr lang="en-US" dirty="0" err="1" smtClean="0">
                <a:solidFill>
                  <a:schemeClr val="tx2">
                    <a:lumMod val="60000"/>
                    <a:lumOff val="40000"/>
                  </a:schemeClr>
                </a:solidFill>
              </a:rPr>
              <a:t>Dit</a:t>
            </a:r>
            <a:r>
              <a:rPr lang="en-US" dirty="0" smtClean="0">
                <a:solidFill>
                  <a:schemeClr val="tx2">
                    <a:lumMod val="60000"/>
                    <a:lumOff val="40000"/>
                  </a:schemeClr>
                </a:solidFill>
              </a:rPr>
              <a:t> </a:t>
            </a:r>
            <a:r>
              <a:rPr lang="en-US" dirty="0" err="1" smtClean="0">
                <a:solidFill>
                  <a:schemeClr val="tx2">
                    <a:lumMod val="60000"/>
                    <a:lumOff val="40000"/>
                  </a:schemeClr>
                </a:solidFill>
              </a:rPr>
              <a:t>navn</a:t>
            </a:r>
            <a:r>
              <a:rPr lang="en-US" dirty="0" smtClean="0">
                <a:solidFill>
                  <a:schemeClr val="tx2">
                    <a:lumMod val="60000"/>
                    <a:lumOff val="40000"/>
                  </a:schemeClr>
                </a:solidFill>
              </a:rPr>
              <a:t> her</a:t>
            </a:r>
            <a:endParaRPr lang="en-US" dirty="0">
              <a:solidFill>
                <a:schemeClr val="tx2">
                  <a:lumMod val="60000"/>
                  <a:lumOff val="40000"/>
                </a:schemeClr>
              </a:solidFill>
            </a:endParaRPr>
          </a:p>
        </p:txBody>
      </p:sp>
      <p:sp>
        <p:nvSpPr>
          <p:cNvPr id="6" name="Pladsholder til slidenummer 5"/>
          <p:cNvSpPr>
            <a:spLocks noGrp="1"/>
          </p:cNvSpPr>
          <p:nvPr>
            <p:ph type="sldNum" sz="quarter" idx="12"/>
          </p:nvPr>
        </p:nvSpPr>
        <p:spPr/>
        <p:txBody>
          <a:bodyPr/>
          <a:lstStyle/>
          <a:p>
            <a:fld id="{430841EC-99BE-4340-888E-D714765BA307}" type="slidenum">
              <a:rPr lang="en-US" smtClean="0"/>
              <a:pPr/>
              <a:t>47</a:t>
            </a:fld>
            <a:endParaRPr lang="en-US" dirty="0"/>
          </a:p>
        </p:txBody>
      </p:sp>
      <p:grpSp>
        <p:nvGrpSpPr>
          <p:cNvPr id="18" name="Grupper 17"/>
          <p:cNvGrpSpPr/>
          <p:nvPr/>
        </p:nvGrpSpPr>
        <p:grpSpPr>
          <a:xfrm>
            <a:off x="10707053" y="6163104"/>
            <a:ext cx="1091332" cy="403797"/>
            <a:chOff x="3093042" y="4237777"/>
            <a:chExt cx="1091332" cy="403797"/>
          </a:xfrm>
        </p:grpSpPr>
        <p:sp>
          <p:nvSpPr>
            <p:cNvPr id="19" name="Afrundet rektangel 4">
              <a:hlinkClick r:id="rId5" action="ppaction://hlinksldjump"/>
            </p:cNvPr>
            <p:cNvSpPr/>
            <p:nvPr/>
          </p:nvSpPr>
          <p:spPr>
            <a:xfrm>
              <a:off x="3093042" y="4237777"/>
              <a:ext cx="1091332" cy="403797"/>
            </a:xfrm>
            <a:prstGeom prst="roundRect">
              <a:avLst>
                <a:gd name="adj" fmla="val 44304"/>
              </a:avLst>
            </a:prstGeom>
            <a:ln/>
          </p:spPr>
          <p:style>
            <a:lnRef idx="0">
              <a:schemeClr val="accent3"/>
            </a:lnRef>
            <a:fillRef idx="3">
              <a:schemeClr val="accent3"/>
            </a:fillRef>
            <a:effectRef idx="3">
              <a:schemeClr val="accent3"/>
            </a:effectRef>
            <a:fontRef idx="minor">
              <a:schemeClr val="lt1"/>
            </a:fontRef>
          </p:style>
          <p:txBody>
            <a:bodyPr rtlCol="0" anchor="ctr"/>
            <a:lstStyle/>
            <a:p>
              <a:pPr algn="r"/>
              <a:r>
                <a:rPr lang="da-DK" dirty="0" smtClean="0">
                  <a:solidFill>
                    <a:schemeClr val="bg1"/>
                  </a:solidFill>
                  <a:latin typeface="Arial Narrow" charset="0"/>
                  <a:ea typeface="Arial Narrow" charset="0"/>
                  <a:cs typeface="Arial Narrow" charset="0"/>
                </a:rPr>
                <a:t>Menu</a:t>
              </a:r>
              <a:endParaRPr lang="da-DK" dirty="0">
                <a:solidFill>
                  <a:schemeClr val="bg1"/>
                </a:solidFill>
                <a:latin typeface="Arial Narrow" charset="0"/>
                <a:ea typeface="Arial Narrow" charset="0"/>
                <a:cs typeface="Arial Narrow" charset="0"/>
              </a:endParaRPr>
            </a:p>
          </p:txBody>
        </p:sp>
        <p:pic>
          <p:nvPicPr>
            <p:cNvPr id="20" name="Billede 5">
              <a:hlinkClick r:id="rId5" action="ppaction://hlinksldjump"/>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37995" y="4285548"/>
              <a:ext cx="334864" cy="33169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8" name="Rektangel 7"/>
          <p:cNvSpPr/>
          <p:nvPr/>
        </p:nvSpPr>
        <p:spPr>
          <a:xfrm>
            <a:off x="4078770" y="701984"/>
            <a:ext cx="3891145" cy="26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2">
                    <a:lumMod val="75000"/>
                  </a:schemeClr>
                </a:solidFill>
                <a:latin typeface="+mj-lt"/>
              </a:rPr>
              <a:t>Alle rettigheder og ansvar for </a:t>
            </a:r>
            <a:r>
              <a:rPr lang="da-DK" sz="1000" dirty="0" smtClean="0">
                <a:solidFill>
                  <a:schemeClr val="tx2">
                    <a:lumMod val="75000"/>
                  </a:schemeClr>
                </a:solidFill>
                <a:latin typeface="+mj-lt"/>
              </a:rPr>
              <a:t>brugergenereret </a:t>
            </a:r>
            <a:r>
              <a:rPr lang="da-DK" sz="1000" dirty="0">
                <a:solidFill>
                  <a:schemeClr val="tx2">
                    <a:lumMod val="75000"/>
                  </a:schemeClr>
                </a:solidFill>
                <a:latin typeface="+mj-lt"/>
              </a:rPr>
              <a:t>indhold:</a:t>
            </a:r>
          </a:p>
        </p:txBody>
      </p:sp>
      <p:sp>
        <p:nvSpPr>
          <p:cNvPr id="21" name="Tekstfelt 20"/>
          <p:cNvSpPr txBox="1"/>
          <p:nvPr/>
        </p:nvSpPr>
        <p:spPr>
          <a:xfrm>
            <a:off x="9730144" y="-390106"/>
            <a:ext cx="2426818" cy="307777"/>
          </a:xfrm>
          <a:prstGeom prst="rect">
            <a:avLst/>
          </a:prstGeom>
          <a:solidFill>
            <a:srgbClr val="FF0000"/>
          </a:solidFill>
        </p:spPr>
        <p:txBody>
          <a:bodyPr wrap="none" rtlCol="0">
            <a:spAutoFit/>
          </a:bodyPr>
          <a:lstStyle/>
          <a:p>
            <a:r>
              <a:rPr lang="da-DK" sz="1400" smtClean="0">
                <a:solidFill>
                  <a:schemeClr val="bg1"/>
                </a:solidFill>
              </a:rPr>
              <a:t>Afsluttende billede – slet ikke !</a:t>
            </a:r>
            <a:endParaRPr lang="da-DK" sz="1400" dirty="0">
              <a:solidFill>
                <a:schemeClr val="bg1"/>
              </a:solidFill>
            </a:endParaRPr>
          </a:p>
        </p:txBody>
      </p:sp>
    </p:spTree>
    <p:extLst>
      <p:ext uri="{BB962C8B-B14F-4D97-AF65-F5344CB8AC3E}">
        <p14:creationId xmlns:p14="http://schemas.microsoft.com/office/powerpoint/2010/main" val="15967553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endParaRPr lang="da-DK"/>
          </a:p>
        </p:txBody>
      </p:sp>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4" name="Pladsholder til slidenummer 3"/>
          <p:cNvSpPr>
            <a:spLocks noGrp="1"/>
          </p:cNvSpPr>
          <p:nvPr>
            <p:ph type="sldNum" sz="quarter" idx="4"/>
          </p:nvPr>
        </p:nvSpPr>
        <p:spPr/>
        <p:txBody>
          <a:bodyPr/>
          <a:lstStyle/>
          <a:p>
            <a:fld id="{430841EC-99BE-4340-888E-D714765BA307}" type="slidenum">
              <a:rPr lang="en-US" smtClean="0"/>
              <a:pPr/>
              <a:t>5</a:t>
            </a:fld>
            <a:endParaRPr lang="en-US" dirty="0"/>
          </a:p>
        </p:txBody>
      </p:sp>
      <p:sp>
        <p:nvSpPr>
          <p:cNvPr id="8" name="Pladsholder til indhold 7"/>
          <p:cNvSpPr>
            <a:spLocks noGrp="1"/>
          </p:cNvSpPr>
          <p:nvPr>
            <p:ph sz="quarter" idx="12"/>
          </p:nvPr>
        </p:nvSpPr>
        <p:spPr/>
        <p:txBody>
          <a:bodyPr>
            <a:normAutofit/>
          </a:bodyPr>
          <a:lstStyle/>
          <a:p>
            <a:r>
              <a:rPr lang="da-DK" sz="4400">
                <a:solidFill>
                  <a:schemeClr val="bg1"/>
                </a:solidFill>
                <a:latin typeface="Mistral" panose="03090702030407020403" pitchFamily="66" charset="0"/>
              </a:rPr>
              <a:t>Tro, Håb og </a:t>
            </a:r>
            <a:r>
              <a:rPr lang="da-DK" sz="4400" smtClean="0">
                <a:solidFill>
                  <a:schemeClr val="bg1"/>
                </a:solidFill>
                <a:latin typeface="Mistral" panose="03090702030407020403" pitchFamily="66" charset="0"/>
              </a:rPr>
              <a:t>Kærlighed</a:t>
            </a:r>
            <a:endParaRPr lang="da-DK" sz="4400">
              <a:solidFill>
                <a:schemeClr val="bg1"/>
              </a:solidFill>
              <a:latin typeface="Mistral" panose="03090702030407020403" pitchFamily="66" charset="0"/>
            </a:endParaRPr>
          </a:p>
        </p:txBody>
      </p:sp>
      <p:sp>
        <p:nvSpPr>
          <p:cNvPr id="12" name="Pladsholder til indhold 11"/>
          <p:cNvSpPr>
            <a:spLocks noGrp="1"/>
          </p:cNvSpPr>
          <p:nvPr>
            <p:ph sz="quarter" idx="13"/>
          </p:nvPr>
        </p:nvSpPr>
        <p:spPr/>
        <p:txBody>
          <a:bodyPr/>
          <a:lstStyle/>
          <a:p>
            <a:endParaRPr lang="da-DK"/>
          </a:p>
        </p:txBody>
      </p:sp>
    </p:spTree>
    <p:extLst>
      <p:ext uri="{BB962C8B-B14F-4D97-AF65-F5344CB8AC3E}">
        <p14:creationId xmlns:p14="http://schemas.microsoft.com/office/powerpoint/2010/main" val="16807"/>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Livserfaring</a:t>
            </a:r>
            <a:endParaRPr lang="en-US" dirty="0"/>
          </a:p>
        </p:txBody>
      </p:sp>
      <p:sp>
        <p:nvSpPr>
          <p:cNvPr id="3" name="Content Placeholder 2"/>
          <p:cNvSpPr>
            <a:spLocks noGrp="1"/>
          </p:cNvSpPr>
          <p:nvPr>
            <p:ph sz="quarter" idx="12"/>
          </p:nvPr>
        </p:nvSpPr>
        <p:spPr>
          <a:xfrm>
            <a:off x="295620" y="536286"/>
            <a:ext cx="4404717" cy="1009881"/>
          </a:xfrm>
          <a:noFill/>
        </p:spPr>
        <p:txBody>
          <a:bodyPr>
            <a:noAutofit/>
          </a:bodyPr>
          <a:lstStyle/>
          <a:p>
            <a:r>
              <a:rPr lang="en-US" sz="3600" dirty="0" err="1" smtClean="0">
                <a:solidFill>
                  <a:schemeClr val="bg1"/>
                </a:solidFill>
                <a:latin typeface="+mj-lt"/>
                <a:ea typeface="Brush Script Std" charset="0"/>
                <a:cs typeface="Brush Script Std" charset="0"/>
              </a:rPr>
              <a:t>Gode</a:t>
            </a:r>
            <a:r>
              <a:rPr lang="en-US" sz="3600" dirty="0" smtClean="0">
                <a:solidFill>
                  <a:schemeClr val="bg1"/>
                </a:solidFill>
                <a:latin typeface="+mj-lt"/>
                <a:ea typeface="Brush Script Std" charset="0"/>
                <a:cs typeface="Brush Script Std" charset="0"/>
              </a:rPr>
              <a:t> </a:t>
            </a:r>
            <a:r>
              <a:rPr lang="en-US" sz="3600" dirty="0" err="1" smtClean="0">
                <a:solidFill>
                  <a:schemeClr val="bg1"/>
                </a:solidFill>
                <a:latin typeface="+mj-lt"/>
                <a:ea typeface="Brush Script Std" charset="0"/>
                <a:cs typeface="Brush Script Std" charset="0"/>
              </a:rPr>
              <a:t>råd</a:t>
            </a:r>
            <a:r>
              <a:rPr lang="en-US" sz="3600" dirty="0" smtClean="0">
                <a:solidFill>
                  <a:schemeClr val="bg1"/>
                </a:solidFill>
                <a:latin typeface="+mj-lt"/>
                <a:ea typeface="Brush Script Std" charset="0"/>
                <a:cs typeface="Brush Script Std" charset="0"/>
              </a:rPr>
              <a:t> </a:t>
            </a:r>
            <a:r>
              <a:rPr lang="en-US" sz="3600" dirty="0" err="1" smtClean="0">
                <a:solidFill>
                  <a:schemeClr val="bg1"/>
                </a:solidFill>
                <a:latin typeface="+mj-lt"/>
                <a:ea typeface="Brush Script Std" charset="0"/>
                <a:cs typeface="Brush Script Std" charset="0"/>
              </a:rPr>
              <a:t>til</a:t>
            </a:r>
            <a:r>
              <a:rPr lang="en-US" sz="3600" dirty="0" smtClean="0">
                <a:solidFill>
                  <a:schemeClr val="bg1"/>
                </a:solidFill>
                <a:latin typeface="+mj-lt"/>
                <a:ea typeface="Brush Script Std" charset="0"/>
                <a:cs typeface="Brush Script Std" charset="0"/>
              </a:rPr>
              <a:t> </a:t>
            </a:r>
            <a:r>
              <a:rPr lang="en-US" sz="3600" dirty="0" err="1" smtClean="0">
                <a:solidFill>
                  <a:schemeClr val="bg1"/>
                </a:solidFill>
                <a:latin typeface="+mj-lt"/>
                <a:ea typeface="Brush Script Std" charset="0"/>
                <a:cs typeface="Brush Script Std" charset="0"/>
              </a:rPr>
              <a:t>mig</a:t>
            </a:r>
            <a:r>
              <a:rPr lang="en-US" sz="3600" dirty="0" smtClean="0">
                <a:solidFill>
                  <a:schemeClr val="bg1"/>
                </a:solidFill>
                <a:latin typeface="+mj-lt"/>
                <a:ea typeface="Brush Script Std" charset="0"/>
                <a:cs typeface="Brush Script Std" charset="0"/>
              </a:rPr>
              <a:t> </a:t>
            </a:r>
            <a:r>
              <a:rPr lang="en-US" sz="3600" dirty="0" err="1" smtClean="0">
                <a:solidFill>
                  <a:schemeClr val="bg1"/>
                </a:solidFill>
                <a:latin typeface="+mj-lt"/>
                <a:ea typeface="Brush Script Std" charset="0"/>
                <a:cs typeface="Brush Script Std" charset="0"/>
              </a:rPr>
              <a:t>selv</a:t>
            </a:r>
            <a:r>
              <a:rPr lang="en-US" sz="3600" dirty="0" smtClean="0">
                <a:solidFill>
                  <a:schemeClr val="bg1"/>
                </a:solidFill>
                <a:latin typeface="+mj-lt"/>
                <a:ea typeface="Brush Script Std" charset="0"/>
                <a:cs typeface="Brush Script Std" charset="0"/>
              </a:rPr>
              <a:t> </a:t>
            </a:r>
            <a:r>
              <a:rPr lang="en-US" sz="3600" dirty="0" err="1" smtClean="0">
                <a:solidFill>
                  <a:schemeClr val="bg1"/>
                </a:solidFill>
                <a:latin typeface="+mj-lt"/>
                <a:ea typeface="Brush Script Std" charset="0"/>
                <a:cs typeface="Brush Script Std" charset="0"/>
              </a:rPr>
              <a:t>og</a:t>
            </a:r>
            <a:r>
              <a:rPr lang="en-US" sz="3600" dirty="0" smtClean="0">
                <a:solidFill>
                  <a:schemeClr val="bg1"/>
                </a:solidFill>
                <a:latin typeface="+mj-lt"/>
                <a:ea typeface="Brush Script Std" charset="0"/>
                <a:cs typeface="Brush Script Std" charset="0"/>
              </a:rPr>
              <a:t> </a:t>
            </a:r>
            <a:r>
              <a:rPr lang="en-US" sz="3600" dirty="0" err="1" smtClean="0">
                <a:solidFill>
                  <a:schemeClr val="bg1"/>
                </a:solidFill>
                <a:latin typeface="+mj-lt"/>
                <a:ea typeface="Brush Script Std" charset="0"/>
                <a:cs typeface="Brush Script Std" charset="0"/>
              </a:rPr>
              <a:t>måske</a:t>
            </a:r>
            <a:r>
              <a:rPr lang="en-US" sz="3600" dirty="0" smtClean="0">
                <a:solidFill>
                  <a:schemeClr val="bg1"/>
                </a:solidFill>
                <a:latin typeface="+mj-lt"/>
                <a:ea typeface="Brush Script Std" charset="0"/>
                <a:cs typeface="Brush Script Std" charset="0"/>
              </a:rPr>
              <a:t> </a:t>
            </a:r>
            <a:r>
              <a:rPr lang="en-US" sz="3600" dirty="0" err="1" smtClean="0">
                <a:solidFill>
                  <a:schemeClr val="bg1"/>
                </a:solidFill>
                <a:latin typeface="+mj-lt"/>
                <a:ea typeface="Brush Script Std" charset="0"/>
                <a:cs typeface="Brush Script Std" charset="0"/>
              </a:rPr>
              <a:t>andre</a:t>
            </a:r>
            <a:r>
              <a:rPr lang="mr-IN" sz="3600" dirty="0" smtClean="0">
                <a:solidFill>
                  <a:schemeClr val="bg1"/>
                </a:solidFill>
                <a:latin typeface="+mj-lt"/>
                <a:ea typeface="Brush Script Std" charset="0"/>
                <a:cs typeface="Brush Script Std" charset="0"/>
              </a:rPr>
              <a:t>…</a:t>
            </a:r>
            <a:endParaRPr lang="en-US" sz="3600" dirty="0" smtClean="0">
              <a:solidFill>
                <a:schemeClr val="bg1"/>
              </a:solidFill>
              <a:latin typeface="+mj-lt"/>
              <a:ea typeface="Brush Script Std" charset="0"/>
              <a:cs typeface="Brush Script Std" charset="0"/>
            </a:endParaRPr>
          </a:p>
          <a:p>
            <a:r>
              <a:rPr lang="en-US" sz="3200" dirty="0">
                <a:solidFill>
                  <a:schemeClr val="bg1"/>
                </a:solidFill>
              </a:rPr>
              <a:t>	</a:t>
            </a:r>
            <a:r>
              <a:rPr lang="en-US" sz="3200" dirty="0" smtClean="0">
                <a:solidFill>
                  <a:schemeClr val="bg1"/>
                </a:solidFill>
              </a:rPr>
              <a:t>	</a:t>
            </a:r>
            <a:endParaRPr lang="en-US" sz="3200" dirty="0">
              <a:solidFill>
                <a:schemeClr val="bg1"/>
              </a:solidFill>
            </a:endParaRPr>
          </a:p>
        </p:txBody>
      </p:sp>
      <p:sp>
        <p:nvSpPr>
          <p:cNvPr id="6" name="Pladsholder til indhold 5"/>
          <p:cNvSpPr>
            <a:spLocks noGrp="1"/>
          </p:cNvSpPr>
          <p:nvPr>
            <p:ph sz="quarter" idx="13"/>
          </p:nvPr>
        </p:nvSpPr>
        <p:spPr>
          <a:xfrm>
            <a:off x="6745705" y="573468"/>
            <a:ext cx="4940969" cy="5465503"/>
          </a:xfrm>
          <a:solidFill>
            <a:schemeClr val="tx1">
              <a:alpha val="24000"/>
            </a:schemeClr>
          </a:solidFill>
          <a:ln>
            <a:noFill/>
          </a:ln>
          <a:effectLst>
            <a:outerShdw blurRad="38100" dist="50800" dir="2700000" algn="tl" rotWithShape="0">
              <a:prstClr val="black">
                <a:alpha val="40000"/>
              </a:prstClr>
            </a:outerShdw>
          </a:effectLst>
        </p:spPr>
        <p:txBody>
          <a:bodyPr>
            <a:normAutofit/>
          </a:bodyPr>
          <a:lstStyle/>
          <a:p>
            <a:pPr marL="342900" indent="-342900">
              <a:buFont typeface="Arial" charset="0"/>
              <a:buChar char="•"/>
            </a:pPr>
            <a:r>
              <a:rPr lang="da-DK" sz="2400" dirty="0" smtClean="0">
                <a:solidFill>
                  <a:schemeClr val="tx1"/>
                </a:solidFill>
              </a:rPr>
              <a:t>Skriv her</a:t>
            </a:r>
            <a:r>
              <a:rPr lang="mr-IN" sz="2400" dirty="0" smtClean="0">
                <a:solidFill>
                  <a:schemeClr val="tx1"/>
                </a:solidFill>
              </a:rPr>
              <a:t>…</a:t>
            </a:r>
            <a:endParaRPr lang="da-DK" sz="2400" dirty="0">
              <a:solidFill>
                <a:schemeClr val="tx1"/>
              </a:solidFill>
            </a:endParaRPr>
          </a:p>
        </p:txBody>
      </p:sp>
      <p:sp>
        <p:nvSpPr>
          <p:cNvPr id="4" name="Footer Placeholder 3"/>
          <p:cNvSpPr>
            <a:spLocks noGrp="1"/>
          </p:cNvSpPr>
          <p:nvPr>
            <p:ph type="ftr" sz="quarter" idx="11"/>
          </p:nvPr>
        </p:nvSpPr>
        <p:spPr/>
        <p:txBody>
          <a:bodyPr/>
          <a:lstStyle/>
          <a:p>
            <a:r>
              <a:rPr lang="en-US" smtClean="0"/>
              <a:t>Dit navn her</a:t>
            </a:r>
            <a:endParaRPr lang="en-US" dirty="0"/>
          </a:p>
        </p:txBody>
      </p:sp>
      <p:sp>
        <p:nvSpPr>
          <p:cNvPr id="5" name="Pladsholder til slidenummer 4"/>
          <p:cNvSpPr>
            <a:spLocks noGrp="1"/>
          </p:cNvSpPr>
          <p:nvPr>
            <p:ph type="sldNum" sz="quarter" idx="4"/>
          </p:nvPr>
        </p:nvSpPr>
        <p:spPr/>
        <p:txBody>
          <a:bodyPr/>
          <a:lstStyle/>
          <a:p>
            <a:fld id="{430841EC-99BE-4340-888E-D714765BA307}" type="slidenum">
              <a:rPr lang="en-US" smtClean="0"/>
              <a:pPr/>
              <a:t>6</a:t>
            </a:fld>
            <a:endParaRPr lang="en-US" dirty="0"/>
          </a:p>
        </p:txBody>
      </p:sp>
    </p:spTree>
    <p:extLst>
      <p:ext uri="{BB962C8B-B14F-4D97-AF65-F5344CB8AC3E}">
        <p14:creationId xmlns:p14="http://schemas.microsoft.com/office/powerpoint/2010/main" val="353895023"/>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dirty="0" smtClean="0"/>
              <a:t>Livserfaring</a:t>
            </a:r>
            <a:endParaRPr lang="da-DK" dirty="0"/>
          </a:p>
        </p:txBody>
      </p:sp>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8" name="Pladsholder til indhold 7"/>
          <p:cNvSpPr>
            <a:spLocks noGrp="1"/>
          </p:cNvSpPr>
          <p:nvPr>
            <p:ph sz="quarter" idx="12"/>
          </p:nvPr>
        </p:nvSpPr>
        <p:spPr>
          <a:xfrm>
            <a:off x="1031278" y="630579"/>
            <a:ext cx="5257379" cy="5618163"/>
          </a:xfrm>
        </p:spPr>
        <p:txBody>
          <a:bodyPr/>
          <a:lstStyle/>
          <a:p>
            <a:r>
              <a:rPr lang="da-DK" sz="4000" dirty="0" smtClean="0">
                <a:solidFill>
                  <a:schemeClr val="bg1"/>
                </a:solidFill>
                <a:latin typeface="Book Antiqua" panose="02040602050305030304" pitchFamily="18" charset="0"/>
              </a:rPr>
              <a:t>Positive </a:t>
            </a:r>
            <a:r>
              <a:rPr lang="da-DK" sz="2800" dirty="0" smtClean="0">
                <a:solidFill>
                  <a:schemeClr val="bg1"/>
                </a:solidFill>
                <a:latin typeface="Book Antiqua" panose="02040602050305030304" pitchFamily="18" charset="0"/>
              </a:rPr>
              <a:t>ting</a:t>
            </a:r>
            <a:r>
              <a:rPr lang="da-DK" sz="2800" dirty="0">
                <a:solidFill>
                  <a:schemeClr val="bg1"/>
                </a:solidFill>
                <a:latin typeface="Book Antiqua" panose="02040602050305030304" pitchFamily="18" charset="0"/>
              </a:rPr>
              <a:t>, </a:t>
            </a:r>
          </a:p>
          <a:p>
            <a:r>
              <a:rPr lang="da-DK" sz="6000" dirty="0">
                <a:latin typeface="Book Antiqua" panose="02040602050305030304" pitchFamily="18" charset="0"/>
              </a:rPr>
              <a:t>Livet</a:t>
            </a:r>
            <a:r>
              <a:rPr lang="da-DK" dirty="0">
                <a:latin typeface="Book Antiqua" panose="02040602050305030304" pitchFamily="18" charset="0"/>
              </a:rPr>
              <a:t> </a:t>
            </a:r>
            <a:r>
              <a:rPr lang="da-DK" sz="2800" dirty="0">
                <a:latin typeface="Book Antiqua" panose="02040602050305030304" pitchFamily="18" charset="0"/>
              </a:rPr>
              <a:t>har lært mig</a:t>
            </a:r>
            <a:r>
              <a:rPr lang="mr-IN" sz="2800" dirty="0">
                <a:latin typeface="Book Antiqua" panose="02040602050305030304" pitchFamily="18" charset="0"/>
              </a:rPr>
              <a:t>…</a:t>
            </a:r>
            <a:endParaRPr lang="da-DK" sz="2800" dirty="0">
              <a:latin typeface="Book Antiqua" panose="02040602050305030304" pitchFamily="18" charset="0"/>
            </a:endParaRPr>
          </a:p>
          <a:p>
            <a:endParaRPr lang="da-DK" dirty="0">
              <a:latin typeface="Book Antiqua" panose="02040602050305030304" pitchFamily="18" charset="0"/>
            </a:endParaRPr>
          </a:p>
        </p:txBody>
      </p:sp>
      <p:sp>
        <p:nvSpPr>
          <p:cNvPr id="9" name="Rektangel 8"/>
          <p:cNvSpPr/>
          <p:nvPr/>
        </p:nvSpPr>
        <p:spPr>
          <a:xfrm>
            <a:off x="6124568" y="508318"/>
            <a:ext cx="5715000" cy="5862684"/>
          </a:xfrm>
          <a:prstGeom prst="rect">
            <a:avLst/>
          </a:prstGeom>
          <a:solidFill>
            <a:schemeClr val="tx1">
              <a:alpha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da-DK" sz="2000" dirty="0" smtClean="0">
                <a:solidFill>
                  <a:schemeClr val="bg1"/>
                </a:solidFill>
                <a:latin typeface="Book Antiqua" panose="02040602050305030304" pitchFamily="18" charset="0"/>
              </a:rPr>
              <a:t>Del dine tanker med os her</a:t>
            </a:r>
            <a:r>
              <a:rPr lang="mr-IN" sz="2000" dirty="0" smtClean="0">
                <a:solidFill>
                  <a:schemeClr val="bg1"/>
                </a:solidFill>
                <a:latin typeface="Book Antiqua" panose="02040602050305030304" pitchFamily="18" charset="0"/>
              </a:rPr>
              <a:t>…</a:t>
            </a:r>
            <a:endParaRPr lang="da-DK" sz="2000" dirty="0">
              <a:solidFill>
                <a:schemeClr val="bg1"/>
              </a:solidFill>
              <a:latin typeface="Book Antiqua" panose="02040602050305030304" pitchFamily="18" charset="0"/>
            </a:endParaRPr>
          </a:p>
        </p:txBody>
      </p:sp>
      <p:sp>
        <p:nvSpPr>
          <p:cNvPr id="2" name="Pladsholder til slidenummer 1"/>
          <p:cNvSpPr>
            <a:spLocks noGrp="1"/>
          </p:cNvSpPr>
          <p:nvPr>
            <p:ph type="sldNum" sz="quarter" idx="4"/>
          </p:nvPr>
        </p:nvSpPr>
        <p:spPr/>
        <p:txBody>
          <a:bodyPr/>
          <a:lstStyle/>
          <a:p>
            <a:fld id="{430841EC-99BE-4340-888E-D714765BA307}" type="slidenum">
              <a:rPr lang="en-US" smtClean="0"/>
              <a:pPr/>
              <a:t>7</a:t>
            </a:fld>
            <a:endParaRPr lang="en-US" dirty="0"/>
          </a:p>
        </p:txBody>
      </p:sp>
    </p:spTree>
    <p:extLst>
      <p:ext uri="{BB962C8B-B14F-4D97-AF65-F5344CB8AC3E}">
        <p14:creationId xmlns:p14="http://schemas.microsoft.com/office/powerpoint/2010/main" val="1682222074"/>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smtClean="0"/>
              <a:t>Livserfaring</a:t>
            </a:r>
            <a:endParaRPr lang="da-DK" dirty="0"/>
          </a:p>
        </p:txBody>
      </p:sp>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2" name="Pladsholder til slidenummer 1"/>
          <p:cNvSpPr>
            <a:spLocks noGrp="1"/>
          </p:cNvSpPr>
          <p:nvPr>
            <p:ph type="sldNum" sz="quarter" idx="4"/>
          </p:nvPr>
        </p:nvSpPr>
        <p:spPr/>
        <p:txBody>
          <a:bodyPr/>
          <a:lstStyle/>
          <a:p>
            <a:fld id="{430841EC-99BE-4340-888E-D714765BA307}" type="slidenum">
              <a:rPr lang="en-US" smtClean="0"/>
              <a:pPr/>
              <a:t>8</a:t>
            </a:fld>
            <a:endParaRPr lang="en-US" dirty="0"/>
          </a:p>
        </p:txBody>
      </p:sp>
      <p:sp>
        <p:nvSpPr>
          <p:cNvPr id="7" name="Pladsholder til indhold 6"/>
          <p:cNvSpPr>
            <a:spLocks noGrp="1"/>
          </p:cNvSpPr>
          <p:nvPr>
            <p:ph sz="quarter" idx="12"/>
          </p:nvPr>
        </p:nvSpPr>
        <p:spPr/>
        <p:txBody>
          <a:bodyPr>
            <a:normAutofit/>
          </a:bodyPr>
          <a:lstStyle/>
          <a:p>
            <a:r>
              <a:rPr lang="da-DK" sz="4400" dirty="0">
                <a:ea typeface="Brush Script Std" charset="0"/>
                <a:cs typeface="Brush Script Std" charset="0"/>
              </a:rPr>
              <a:t>Livsmotto</a:t>
            </a:r>
            <a:r>
              <a:rPr lang="da-DK" sz="4400" dirty="0" smtClean="0">
                <a:ea typeface="Brush Script Std" charset="0"/>
                <a:cs typeface="Brush Script Std" charset="0"/>
              </a:rPr>
              <a:t>:</a:t>
            </a:r>
            <a:endParaRPr lang="da-DK" sz="4400" dirty="0">
              <a:ea typeface="Brush Script Std" charset="0"/>
              <a:cs typeface="Brush Script Std" charset="0"/>
            </a:endParaRPr>
          </a:p>
        </p:txBody>
      </p:sp>
      <p:sp>
        <p:nvSpPr>
          <p:cNvPr id="8" name="Pladsholder til indhold 7"/>
          <p:cNvSpPr>
            <a:spLocks noGrp="1"/>
          </p:cNvSpPr>
          <p:nvPr>
            <p:ph sz="quarter" idx="13"/>
          </p:nvPr>
        </p:nvSpPr>
        <p:spPr/>
        <p:txBody>
          <a:bodyPr>
            <a:normAutofit/>
          </a:bodyPr>
          <a:lstStyle/>
          <a:p>
            <a:endParaRPr lang="da-DK" sz="3600" dirty="0" smtClean="0">
              <a:solidFill>
                <a:schemeClr val="bg1"/>
              </a:solidFill>
            </a:endParaRPr>
          </a:p>
          <a:p>
            <a:r>
              <a:rPr lang="da-DK" sz="3600" dirty="0" smtClean="0">
                <a:solidFill>
                  <a:schemeClr val="bg1"/>
                </a:solidFill>
              </a:rPr>
              <a:t>Dine </a:t>
            </a:r>
            <a:r>
              <a:rPr lang="da-DK" sz="3600" dirty="0">
                <a:solidFill>
                  <a:schemeClr val="bg1"/>
                </a:solidFill>
              </a:rPr>
              <a:t>ord her…</a:t>
            </a:r>
          </a:p>
          <a:p>
            <a:endParaRPr lang="da-DK" sz="3600" dirty="0"/>
          </a:p>
        </p:txBody>
      </p:sp>
    </p:spTree>
    <p:extLst>
      <p:ext uri="{BB962C8B-B14F-4D97-AF65-F5344CB8AC3E}">
        <p14:creationId xmlns:p14="http://schemas.microsoft.com/office/powerpoint/2010/main" val="1582787417"/>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smtClean="0"/>
              <a:t>Mine minder</a:t>
            </a:r>
            <a:endParaRPr lang="da-DK" dirty="0"/>
          </a:p>
        </p:txBody>
      </p:sp>
      <p:sp>
        <p:nvSpPr>
          <p:cNvPr id="3" name="Pladsholder til sidefod 2"/>
          <p:cNvSpPr>
            <a:spLocks noGrp="1"/>
          </p:cNvSpPr>
          <p:nvPr>
            <p:ph type="ftr" sz="quarter" idx="11"/>
          </p:nvPr>
        </p:nvSpPr>
        <p:spPr/>
        <p:txBody>
          <a:bodyPr/>
          <a:lstStyle/>
          <a:p>
            <a:r>
              <a:rPr lang="en-US" smtClean="0"/>
              <a:t>Dit navn her</a:t>
            </a:r>
            <a:endParaRPr lang="en-US" dirty="0"/>
          </a:p>
        </p:txBody>
      </p:sp>
      <p:sp>
        <p:nvSpPr>
          <p:cNvPr id="7" name="Pladsholder til indhold 6"/>
          <p:cNvSpPr>
            <a:spLocks noGrp="1"/>
          </p:cNvSpPr>
          <p:nvPr>
            <p:ph sz="quarter" idx="12"/>
          </p:nvPr>
        </p:nvSpPr>
        <p:spPr/>
        <p:txBody>
          <a:bodyPr/>
          <a:lstStyle/>
          <a:p>
            <a:r>
              <a:rPr lang="da-DK" dirty="0"/>
              <a:t>Hvem skal have en kopi af min mindesamling?</a:t>
            </a:r>
          </a:p>
          <a:p>
            <a:r>
              <a:rPr lang="da-DK" dirty="0"/>
              <a:t>Hvem må hjælpe med at redigere den?</a:t>
            </a:r>
          </a:p>
          <a:p>
            <a:endParaRPr lang="da-DK" dirty="0"/>
          </a:p>
        </p:txBody>
      </p:sp>
      <p:sp>
        <p:nvSpPr>
          <p:cNvPr id="8" name="Pladsholder til indhold 7"/>
          <p:cNvSpPr>
            <a:spLocks noGrp="1"/>
          </p:cNvSpPr>
          <p:nvPr>
            <p:ph sz="quarter" idx="13"/>
          </p:nvPr>
        </p:nvSpPr>
        <p:spPr/>
        <p:txBody>
          <a:bodyPr/>
          <a:lstStyle/>
          <a:p>
            <a:r>
              <a:rPr lang="da-DK" dirty="0"/>
              <a:t>Navne evt. adresser:</a:t>
            </a:r>
          </a:p>
          <a:p>
            <a:endParaRPr lang="da-DK" dirty="0"/>
          </a:p>
        </p:txBody>
      </p:sp>
      <p:sp>
        <p:nvSpPr>
          <p:cNvPr id="2" name="Pladsholder til slidenummer 1"/>
          <p:cNvSpPr>
            <a:spLocks noGrp="1"/>
          </p:cNvSpPr>
          <p:nvPr>
            <p:ph type="sldNum" sz="quarter" idx="4"/>
          </p:nvPr>
        </p:nvSpPr>
        <p:spPr/>
        <p:txBody>
          <a:bodyPr/>
          <a:lstStyle/>
          <a:p>
            <a:fld id="{430841EC-99BE-4340-888E-D714765BA307}" type="slidenum">
              <a:rPr lang="en-US" smtClean="0"/>
              <a:pPr/>
              <a:t>9</a:t>
            </a:fld>
            <a:endParaRPr lang="en-US" dirty="0"/>
          </a:p>
        </p:txBody>
      </p:sp>
    </p:spTree>
    <p:extLst>
      <p:ext uri="{BB962C8B-B14F-4D97-AF65-F5344CB8AC3E}">
        <p14:creationId xmlns:p14="http://schemas.microsoft.com/office/powerpoint/2010/main" val="2273910617"/>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Moderne 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 LIV alpha 0.1" id="{20C9433F-FCED-ED4E-A825-4E7E54384239}" vid="{E43D36ED-58BC-794E-95B0-645529796284}"/>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Saddle.thmx</Template>
  <TotalTime>8118</TotalTime>
  <Words>1191</Words>
  <Application>Microsoft Macintosh PowerPoint</Application>
  <PresentationFormat>Widescreen</PresentationFormat>
  <Paragraphs>277</Paragraphs>
  <Slides>47</Slides>
  <Notes>5</Notes>
  <HiddenSlides>0</HiddenSlides>
  <MMClips>0</MMClips>
  <ScaleCrop>false</ScaleCrop>
  <HeadingPairs>
    <vt:vector size="6" baseType="variant">
      <vt:variant>
        <vt:lpstr>Benyttede skrifttyper</vt:lpstr>
      </vt:variant>
      <vt:variant>
        <vt:i4>18</vt:i4>
      </vt:variant>
      <vt:variant>
        <vt:lpstr>Tema</vt:lpstr>
      </vt:variant>
      <vt:variant>
        <vt:i4>1</vt:i4>
      </vt:variant>
      <vt:variant>
        <vt:lpstr>Slidetitler</vt:lpstr>
      </vt:variant>
      <vt:variant>
        <vt:i4>47</vt:i4>
      </vt:variant>
    </vt:vector>
  </HeadingPairs>
  <TitlesOfParts>
    <vt:vector size="66" baseType="lpstr">
      <vt:lpstr>Apple Chancery</vt:lpstr>
      <vt:lpstr>Arial</vt:lpstr>
      <vt:lpstr>Arial Black</vt:lpstr>
      <vt:lpstr>Arial Narrow</vt:lpstr>
      <vt:lpstr>Baskerville Old Face</vt:lpstr>
      <vt:lpstr>Bernard MT Condensed</vt:lpstr>
      <vt:lpstr>Book Antiqua</vt:lpstr>
      <vt:lpstr>Brush Script MT</vt:lpstr>
      <vt:lpstr>Brush Script Std</vt:lpstr>
      <vt:lpstr>Calibri</vt:lpstr>
      <vt:lpstr>Calibri Light</vt:lpstr>
      <vt:lpstr>Cooper Black</vt:lpstr>
      <vt:lpstr>Mangal</vt:lpstr>
      <vt:lpstr>Mistral</vt:lpstr>
      <vt:lpstr>Wingdings</vt:lpstr>
      <vt:lpstr>Wingdings 2</vt:lpstr>
      <vt:lpstr>Zapfino</vt:lpstr>
      <vt:lpstr>宋体</vt:lpstr>
      <vt:lpstr>Moderne tema</vt:lpstr>
      <vt:lpstr>LOGO INTRO</vt:lpstr>
      <vt:lpstr>Hovedmenu</vt:lpstr>
      <vt:lpstr>Mig</vt:lpstr>
      <vt:lpstr>Helbred /Kriser</vt:lpstr>
      <vt:lpstr>PowerPoint-præsentation</vt:lpstr>
      <vt:lpstr>Livserfaring</vt:lpstr>
      <vt:lpstr>Livserfaring</vt:lpstr>
      <vt:lpstr>Livserfaring</vt:lpstr>
      <vt:lpstr>Mine minder</vt:lpstr>
      <vt:lpstr>Slægten</vt:lpstr>
      <vt:lpstr>PowerPoint-præsentation</vt:lpstr>
      <vt:lpstr>PowerPoint-præsentation</vt:lpstr>
      <vt:lpstr>Børn</vt:lpstr>
      <vt:lpstr>PowerPoint-præsentation</vt:lpstr>
      <vt:lpstr>PowerPoint-præsentation</vt:lpstr>
      <vt:lpstr>Børnebørn</vt:lpstr>
      <vt:lpstr>PowerPoint-præsentation</vt:lpstr>
      <vt:lpstr>PowerPoint-præsentation</vt:lpstr>
      <vt:lpstr>Barndom</vt:lpstr>
      <vt:lpstr>PowerPoint-præsentation</vt:lpstr>
      <vt:lpstr>PowerPoint-præsentation</vt:lpstr>
      <vt:lpstr>Traditioner</vt:lpstr>
      <vt:lpstr>Dit emne</vt:lpstr>
      <vt:lpstr>PowerPoint-præsentation</vt:lpstr>
      <vt:lpstr>Festlige sammenhænge</vt:lpstr>
      <vt:lpstr>Dit emne</vt:lpstr>
      <vt:lpstr>Bryllupsfest</vt:lpstr>
      <vt:lpstr>PowerPoint-præsentation</vt:lpstr>
      <vt:lpstr>Venner</vt:lpstr>
      <vt:lpstr>Dit emne her</vt:lpstr>
      <vt:lpstr>Rejser</vt:lpstr>
      <vt:lpstr>PowerPoint-præsentation</vt:lpstr>
      <vt:lpstr>Skoletid og Uddannelse</vt:lpstr>
      <vt:lpstr>Dit emne</vt:lpstr>
      <vt:lpstr>Arbejde</vt:lpstr>
      <vt:lpstr>Kæledyr</vt:lpstr>
      <vt:lpstr>PowerPoint-præsentation</vt:lpstr>
      <vt:lpstr>Interesser</vt:lpstr>
      <vt:lpstr>Interesser</vt:lpstr>
      <vt:lpstr>Interesser</vt:lpstr>
      <vt:lpstr>Favoritlister</vt:lpstr>
      <vt:lpstr>Interesser</vt:lpstr>
      <vt:lpstr>  OM Mindesamlingen “OS – LIVSFORTÆLLINGER” af psykolog Steen Nath Skadhede</vt:lpstr>
      <vt:lpstr>CC</vt:lpstr>
      <vt:lpstr>Tilpas mindesamlingen efter dine ønsker og behov</vt:lpstr>
      <vt:lpstr>Forbind andres mindesamling med din</vt:lpstr>
      <vt:lpstr>LOGO INTRO</vt:lpstr>
    </vt:vector>
  </TitlesOfParts>
  <Company>Region Sjaelland</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Steen Nath Skadhede</dc:creator>
  <cp:lastModifiedBy>Ida Skadhede</cp:lastModifiedBy>
  <cp:revision>757</cp:revision>
  <cp:lastPrinted>2016-10-20T08:13:16Z</cp:lastPrinted>
  <dcterms:created xsi:type="dcterms:W3CDTF">2016-06-27T11:16:42Z</dcterms:created>
  <dcterms:modified xsi:type="dcterms:W3CDTF">2017-06-16T19:58:35Z</dcterms:modified>
</cp:coreProperties>
</file>