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5" r:id="rId3"/>
    <p:sldId id="259" r:id="rId4"/>
    <p:sldId id="260" r:id="rId5"/>
    <p:sldId id="261" r:id="rId6"/>
    <p:sldId id="262" r:id="rId7"/>
    <p:sldId id="257" r:id="rId8"/>
    <p:sldId id="263" r:id="rId9"/>
    <p:sldId id="264" r:id="rId10"/>
    <p:sldId id="258" r:id="rId11"/>
    <p:sldId id="267" r:id="rId12"/>
    <p:sldId id="26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679D0-A9E2-49D0-B665-F2F3C05C79CE}" type="datetimeFigureOut">
              <a:rPr lang="en-US" smtClean="0"/>
              <a:pPr/>
              <a:t>8/16/2013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C5F96-6AD8-4824-A090-CC25A6AA44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99666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C5F96-6AD8-4824-A090-CC25A6AA443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03318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7802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CC7AA0-0B5B-4DD0-94E8-F3DF04702BB2}" type="datetimeFigureOut">
              <a:rPr lang="en-US" smtClean="0"/>
              <a:pPr/>
              <a:t>8/16/2013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FAE271-6546-4E5D-A993-A05D68E8A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86343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CC7AA0-0B5B-4DD0-94E8-F3DF04702BB2}" type="datetimeFigureOut">
              <a:rPr lang="en-US" smtClean="0"/>
              <a:pPr/>
              <a:t>8/16/2013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FAE271-6546-4E5D-A993-A05D68E8A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1407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93312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CC7AA0-0B5B-4DD0-94E8-F3DF04702BB2}" type="datetimeFigureOut">
              <a:rPr lang="en-US" smtClean="0"/>
              <a:pPr/>
              <a:t>8/16/2013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FAE271-6546-4E5D-A993-A05D68E8A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1688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CC7AA0-0B5B-4DD0-94E8-F3DF04702BB2}" type="datetimeFigureOut">
              <a:rPr lang="en-US" smtClean="0"/>
              <a:pPr/>
              <a:t>8/16/2013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FAE271-6546-4E5D-A993-A05D68E8A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1861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CC7AA0-0B5B-4DD0-94E8-F3DF04702BB2}" type="datetimeFigureOut">
              <a:rPr lang="en-US" smtClean="0"/>
              <a:pPr/>
              <a:t>8/16/2013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FAE271-6546-4E5D-A993-A05D68E8A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48763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CC7AA0-0B5B-4DD0-94E8-F3DF04702BB2}" type="datetimeFigureOut">
              <a:rPr lang="en-US" smtClean="0"/>
              <a:pPr/>
              <a:t>8/16/2013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FAE271-6546-4E5D-A993-A05D68E8A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0349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CC7AA0-0B5B-4DD0-94E8-F3DF04702BB2}" type="datetimeFigureOut">
              <a:rPr lang="en-US" smtClean="0"/>
              <a:pPr/>
              <a:t>8/16/2013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FAE271-6546-4E5D-A993-A05D68E8A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7502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CC7AA0-0B5B-4DD0-94E8-F3DF04702BB2}" type="datetimeFigureOut">
              <a:rPr lang="en-US" smtClean="0"/>
              <a:pPr/>
              <a:t>8/16/2013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FAE271-6546-4E5D-A993-A05D68E8A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2270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7CC7AA0-0B5B-4DD0-94E8-F3DF04702BB2}" type="datetimeFigureOut">
              <a:rPr lang="en-US" smtClean="0"/>
              <a:pPr/>
              <a:t>8/16/2013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7FAE271-6546-4E5D-A993-A05D68E8A5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1185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email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14">
                    <a14:imgEffect>
                      <a14:artisticPaintBrush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2003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microsoft.com/office/2007/relationships/hdphoto" Target="../media/hdphoto7.wdp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microsoft.com/office/2007/relationships/hdphoto" Target="../media/hdphoto10.wdp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83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52400" y="17417"/>
            <a:ext cx="8839200" cy="973183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latin typeface="Edwardian Script ITC" pitchFamily="66" charset="0"/>
              </a:rPr>
              <a:t>Celebrating Life with Clancy &amp; Teri</a:t>
            </a:r>
            <a:endParaRPr lang="en-US" sz="6000" dirty="0">
              <a:latin typeface="Edwardian Script ITC" pitchFamily="66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400" y="5867400"/>
            <a:ext cx="8839200" cy="83820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Edwardian Script ITC" pitchFamily="66" charset="0"/>
              </a:rPr>
              <a:t>With Love  from Your Children &amp; Families</a:t>
            </a:r>
            <a:endParaRPr lang="en-US" sz="4800" dirty="0">
              <a:solidFill>
                <a:schemeClr val="bg1"/>
              </a:solidFill>
              <a:latin typeface="Edwardian Script ITC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4910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 advClick="0" advTm="10000"/>
    </mc:Choice>
    <mc:Fallback>
      <p:transition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Bachelor’s Fun!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273778"/>
            <a:ext cx="5105400" cy="51270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Line Callout 1 5"/>
          <p:cNvSpPr/>
          <p:nvPr/>
        </p:nvSpPr>
        <p:spPr>
          <a:xfrm>
            <a:off x="2814918" y="2846689"/>
            <a:ext cx="1828800" cy="990600"/>
          </a:xfrm>
          <a:prstGeom prst="borderCallout1">
            <a:avLst>
              <a:gd name="adj1" fmla="val -254"/>
              <a:gd name="adj2" fmla="val 490"/>
              <a:gd name="adj3" fmla="val -50396"/>
              <a:gd name="adj4" fmla="val -30980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OK, Who’s been walking on the ceiling?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377583">
            <a:off x="3469543" y="1334676"/>
            <a:ext cx="5173218" cy="5195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876800" y="3581400"/>
            <a:ext cx="223734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Isn’t</a:t>
            </a:r>
            <a:r>
              <a:rPr lang="en-US" sz="2000" b="1" dirty="0" smtClean="0"/>
              <a:t> that Mt. Fuji?</a:t>
            </a:r>
          </a:p>
          <a:p>
            <a:r>
              <a:rPr lang="en-US" sz="2000" b="1" dirty="0" smtClean="0"/>
              <a:t>…and who is that</a:t>
            </a:r>
          </a:p>
          <a:p>
            <a:r>
              <a:rPr lang="en-US" sz="2000" b="1" dirty="0" smtClean="0"/>
              <a:t>Mystery  Bunny?</a:t>
            </a:r>
            <a:endParaRPr lang="en-US" sz="2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8347" t="11008" r="5168" b="13229"/>
          <a:stretch/>
        </p:blipFill>
        <p:spPr>
          <a:xfrm rot="880976">
            <a:off x="2082160" y="877386"/>
            <a:ext cx="5865223" cy="51598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 rot="20191997">
            <a:off x="4231540" y="4198200"/>
            <a:ext cx="3381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Bunny Club Members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32286" t="38667"/>
          <a:stretch/>
        </p:blipFill>
        <p:spPr>
          <a:xfrm>
            <a:off x="2100587" y="1371600"/>
            <a:ext cx="5552425" cy="5029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Right Arrow 9"/>
          <p:cNvSpPr/>
          <p:nvPr/>
        </p:nvSpPr>
        <p:spPr>
          <a:xfrm>
            <a:off x="838200" y="2846689"/>
            <a:ext cx="1447800" cy="4953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Tony </a:t>
            </a:r>
            <a:r>
              <a:rPr lang="en-US" dirty="0" err="1" smtClean="0">
                <a:solidFill>
                  <a:schemeClr val="tx1"/>
                </a:solidFill>
              </a:rPr>
              <a:t>Radtke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2550393" y="816578"/>
            <a:ext cx="2266154" cy="914400"/>
          </a:xfrm>
          <a:prstGeom prst="downArrow">
            <a:avLst>
              <a:gd name="adj1" fmla="val 50000"/>
              <a:gd name="adj2" fmla="val 5428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John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McCarthy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6858000" y="2393769"/>
            <a:ext cx="795012" cy="452920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Gary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321247" y="2389489"/>
            <a:ext cx="990600" cy="4572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Cutie!!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49941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000"/>
                            </p:stCondLst>
                            <p:childTnLst>
                              <p:par>
                                <p:cTn id="5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5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/>
      <p:bldP spid="9" grpId="0"/>
      <p:bldP spid="9" grpId="1"/>
      <p:bldP spid="10" grpId="0" animBg="1"/>
      <p:bldP spid="11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8" y="0"/>
            <a:ext cx="911160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latin typeface="Edwardian Script ITC" pitchFamily="66" charset="0"/>
              </a:rPr>
              <a:t>Clancy meets Teri</a:t>
            </a:r>
            <a:endParaRPr lang="en-US" sz="6000" dirty="0">
              <a:latin typeface="Edwardian Script ITC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602336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400" advClick="0" advTm="5000">
        <p14:honeycomb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4219303" y="0"/>
            <a:ext cx="490849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dirty="0">
                <a:solidFill>
                  <a:prstClr val="black"/>
                </a:solidFill>
                <a:latin typeface="Edwardian Script ITC" pitchFamily="66" charset="0"/>
              </a:rPr>
              <a:t>About </a:t>
            </a:r>
            <a:r>
              <a:rPr lang="en-US" sz="5400" dirty="0" smtClean="0">
                <a:solidFill>
                  <a:prstClr val="black"/>
                </a:solidFill>
                <a:latin typeface="Edwardian Script ITC" pitchFamily="66" charset="0"/>
              </a:rPr>
              <a:t> Teri </a:t>
            </a:r>
            <a:r>
              <a:rPr lang="en-US" sz="5400" dirty="0">
                <a:solidFill>
                  <a:prstClr val="black"/>
                </a:solidFill>
                <a:latin typeface="Edwardian Script ITC" pitchFamily="66" charset="0"/>
              </a:rPr>
              <a:t>(Our Wonderful </a:t>
            </a:r>
            <a:r>
              <a:rPr lang="en-US" sz="5400" dirty="0" smtClean="0">
                <a:solidFill>
                  <a:prstClr val="black"/>
                </a:solidFill>
                <a:latin typeface="Edwardian Script ITC" pitchFamily="66" charset="0"/>
              </a:rPr>
              <a:t>Mom!)</a:t>
            </a:r>
            <a:endParaRPr lang="en-US" sz="5400" dirty="0"/>
          </a:p>
        </p:txBody>
      </p:sp>
    </p:spTree>
    <p:extLst>
      <p:ext uri="{BB962C8B-B14F-4D97-AF65-F5344CB8AC3E}">
        <p14:creationId xmlns="" xmlns:p14="http://schemas.microsoft.com/office/powerpoint/2010/main" val="270256430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grayscl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193177" cy="6883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763000" cy="914400"/>
          </a:xfrm>
        </p:spPr>
        <p:txBody>
          <a:bodyPr>
            <a:noAutofit/>
          </a:bodyPr>
          <a:lstStyle/>
          <a:p>
            <a:r>
              <a:rPr lang="en-US" sz="5400" dirty="0" smtClean="0">
                <a:latin typeface="Edwardian Script ITC" pitchFamily="66" charset="0"/>
              </a:rPr>
              <a:t>About Clancy (Our Amazing Dad!)</a:t>
            </a:r>
            <a:endParaRPr lang="en-US" sz="5400" dirty="0">
              <a:latin typeface="Edwardian Script ITC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24220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 advClick="0" advTm="3000">
        <p:wipe/>
      </p:transition>
    </mc:Choice>
    <mc:Fallback>
      <p:transition spd="slow" advClick="0" advTm="3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“When I was just a boy…”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066800"/>
            <a:ext cx="3657600" cy="548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13428" t="7856" r="2572" b="5817"/>
          <a:stretch/>
        </p:blipFill>
        <p:spPr>
          <a:xfrm rot="962762">
            <a:off x="4867078" y="1225757"/>
            <a:ext cx="3517571" cy="5060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30422" r="23659" b="3829"/>
          <a:stretch/>
        </p:blipFill>
        <p:spPr>
          <a:xfrm rot="158354">
            <a:off x="2514600" y="3264498"/>
            <a:ext cx="3116580" cy="32887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81000" y="1066800"/>
            <a:ext cx="8697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…I never knew how many lives I would touch!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376940">
            <a:off x="2867023" y="1000780"/>
            <a:ext cx="3469154" cy="5484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4834" y="3509554"/>
            <a:ext cx="2973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Great Grandmother Campbell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24600" y="3694220"/>
            <a:ext cx="27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Grandpa Denis E. Campbell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412023" y="1143000"/>
            <a:ext cx="2379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Dad Denis M. Campbell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90461" y="472440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Clancy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10377" y="5830669"/>
            <a:ext cx="2809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4 Generations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9559964"/>
      </p:ext>
    </p:extLst>
  </p:cSld>
  <p:clrMapOvr>
    <a:masterClrMapping/>
  </p:clrMapOvr>
  <p:transition spd="slow" advClick="0" advTm="15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1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500"/>
                            </p:stCondLst>
                            <p:childTnLst>
                              <p:par>
                                <p:cTn id="46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4500"/>
                            </p:stCondLst>
                            <p:childTnLst>
                              <p:par>
                                <p:cTn id="54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500"/>
                            </p:stCondLst>
                            <p:childTnLst>
                              <p:par>
                                <p:cTn id="62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500"/>
                            </p:stCondLst>
                            <p:childTnLst>
                              <p:par>
                                <p:cTn id="70" presetID="3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 up loving his family!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447800"/>
            <a:ext cx="7734300" cy="4419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1019739">
            <a:off x="1317842" y="1668407"/>
            <a:ext cx="6911067" cy="3949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12" y="1052197"/>
            <a:ext cx="3136688" cy="54892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6020" b="6224"/>
          <a:stretch/>
        </p:blipFill>
        <p:spPr>
          <a:xfrm rot="733714">
            <a:off x="4060972" y="998330"/>
            <a:ext cx="4379626" cy="53806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013056" y="2895600"/>
            <a:ext cx="148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That’s Pauline</a:t>
            </a:r>
          </a:p>
          <a:p>
            <a:pPr algn="ctr"/>
            <a:r>
              <a:rPr lang="en-US" dirty="0" smtClean="0"/>
              <a:t>…now 70!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703885">
            <a:off x="1420574" y="1561599"/>
            <a:ext cx="6705600" cy="4470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340659" y="755302"/>
            <a:ext cx="851726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He saved ALL of the kids lives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when there was a fire in their home!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“He made sure we all got out. He himself was 10 or 11!”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4807" b="4090"/>
          <a:stretch/>
        </p:blipFill>
        <p:spPr>
          <a:xfrm>
            <a:off x="3200400" y="1752600"/>
            <a:ext cx="2583653" cy="45589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65726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5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Baseball, Basketball &amp; Band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t="4512" b="22242"/>
          <a:stretch/>
        </p:blipFill>
        <p:spPr>
          <a:xfrm>
            <a:off x="609600" y="1386840"/>
            <a:ext cx="4457700" cy="4937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49015">
            <a:off x="1801400" y="1193696"/>
            <a:ext cx="6758940" cy="5006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Oval 6"/>
          <p:cNvSpPr/>
          <p:nvPr/>
        </p:nvSpPr>
        <p:spPr>
          <a:xfrm>
            <a:off x="3962400" y="2590800"/>
            <a:ext cx="762000" cy="9906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44705" y="3396231"/>
            <a:ext cx="9973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Clancy</a:t>
            </a:r>
            <a:endParaRPr lang="en-US" sz="2400" dirty="0"/>
          </a:p>
        </p:txBody>
      </p:sp>
      <p:sp>
        <p:nvSpPr>
          <p:cNvPr id="9" name="Oval 8"/>
          <p:cNvSpPr/>
          <p:nvPr/>
        </p:nvSpPr>
        <p:spPr>
          <a:xfrm>
            <a:off x="5638800" y="3857896"/>
            <a:ext cx="609600" cy="86650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48587" y="4572000"/>
            <a:ext cx="950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Kenny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981200" y="1056919"/>
            <a:ext cx="4724400" cy="54200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 rot="21200286">
            <a:off x="2507317" y="6124545"/>
            <a:ext cx="4434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76 Trombones? No, just 2 – Clancy &amp; Ken</a:t>
            </a: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9735037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animBg="1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to leave the Campbell nest…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0" y="1295400"/>
            <a:ext cx="3379433" cy="49725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04800" y="926068"/>
            <a:ext cx="3030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“Just got my Marine haircut…”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 t="-2249"/>
          <a:stretch/>
        </p:blipFill>
        <p:spPr>
          <a:xfrm rot="819743">
            <a:off x="4300841" y="1027501"/>
            <a:ext cx="3999412" cy="52804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105400" y="5909548"/>
            <a:ext cx="3910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“My bags are packed, I’m ready to go…”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1568582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1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Back from basics – October 1956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219200"/>
            <a:ext cx="4000500" cy="4800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780356">
            <a:off x="5018845" y="1219201"/>
            <a:ext cx="36576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133600" y="5140228"/>
            <a:ext cx="502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First Sunday Clancy was home!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73931">
            <a:off x="3057429" y="1738518"/>
            <a:ext cx="36576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12882" y="5955979"/>
            <a:ext cx="52055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Clancy with Jane, Donna &amp; Pauline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5798348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Proud to be a Marine!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21082550">
            <a:off x="642931" y="1681718"/>
            <a:ext cx="5624828" cy="42451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523120">
            <a:off x="2501620" y="1902634"/>
            <a:ext cx="6322440" cy="42149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=""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 rot="409159">
            <a:off x="457200" y="1542832"/>
            <a:ext cx="8229600" cy="457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276600" y="5299166"/>
            <a:ext cx="545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Ken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204319" y="5111932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Clancy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054468" y="5159829"/>
            <a:ext cx="121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Ken </a:t>
            </a:r>
            <a:r>
              <a:rPr lang="en-US" b="1" dirty="0" err="1" smtClean="0"/>
              <a:t>Knoop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14873" y="1053156"/>
            <a:ext cx="8732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The world was a safer place with men like these serving our country!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1317283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37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7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2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Stationed in Nevada and  determined to find snow on Christmas Eve!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066800" y="1547949"/>
            <a:ext cx="4876800" cy="4876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118412" y="2057400"/>
            <a:ext cx="26153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Clancy, with friends</a:t>
            </a:r>
          </a:p>
          <a:p>
            <a:r>
              <a:rPr lang="en-US" sz="2400" dirty="0" smtClean="0"/>
              <a:t>Buddy and Dick, </a:t>
            </a:r>
          </a:p>
          <a:p>
            <a:r>
              <a:rPr lang="en-US" sz="2400" dirty="0" smtClean="0"/>
              <a:t>ended up in Utah,</a:t>
            </a:r>
          </a:p>
          <a:p>
            <a:r>
              <a:rPr lang="en-US" sz="2400" dirty="0" smtClean="0"/>
              <a:t>400 miles away!</a:t>
            </a:r>
          </a:p>
          <a:p>
            <a:endParaRPr lang="en-US" sz="2400" dirty="0"/>
          </a:p>
          <a:p>
            <a:r>
              <a:rPr lang="en-US" sz="2400" dirty="0" smtClean="0"/>
              <a:t>Forgot their coats?</a:t>
            </a:r>
          </a:p>
          <a:p>
            <a:r>
              <a:rPr lang="en-US" sz="2400" dirty="0" smtClean="0">
                <a:sym typeface="Wingdings"/>
              </a:rPr>
              <a:t></a:t>
            </a:r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21244759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 advClick="0" advTm="15000">
        <p:fade/>
      </p:transition>
    </mc:Choice>
    <mc:Fallback>
      <p:transition spd="med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267</Words>
  <Application>Microsoft Office PowerPoint</Application>
  <PresentationFormat>On-screen Show (4:3)</PresentationFormat>
  <Paragraphs>53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Celebrating Life with Clancy &amp; Teri</vt:lpstr>
      <vt:lpstr>About Clancy (Our Amazing Dad!)</vt:lpstr>
      <vt:lpstr>“When I was just a boy…” </vt:lpstr>
      <vt:lpstr>Growing up loving his family!</vt:lpstr>
      <vt:lpstr>Baseball, Basketball &amp; Band</vt:lpstr>
      <vt:lpstr>First to leave the Campbell nest… </vt:lpstr>
      <vt:lpstr>Back from basics – October 1956</vt:lpstr>
      <vt:lpstr>Proud to be a Marine!</vt:lpstr>
      <vt:lpstr>Stationed in Nevada and  determined to find snow on Christmas Eve!</vt:lpstr>
      <vt:lpstr>Bachelor’s Fun!</vt:lpstr>
      <vt:lpstr>Clancy meets Teri</vt:lpstr>
      <vt:lpstr>About  Teri (Our Wonderful Mom!)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Hook</dc:creator>
  <cp:lastModifiedBy>Paula L. Hook</cp:lastModifiedBy>
  <cp:revision>53</cp:revision>
  <dcterms:created xsi:type="dcterms:W3CDTF">2013-08-02T20:14:25Z</dcterms:created>
  <dcterms:modified xsi:type="dcterms:W3CDTF">2013-08-16T14:39:11Z</dcterms:modified>
</cp:coreProperties>
</file>