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6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2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4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C273-1BEC-4EBF-9EDC-174015597B18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AEEB-662A-4A4A-A65D-9BEE1BFCC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7" Type="http://schemas.openxmlformats.org/officeDocument/2006/relationships/image" Target="../media/image4.wmf"/><Relationship Id="rId2" Type="http://schemas.microsoft.com/office/2007/relationships/media" Target="../media/media10.wav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7" Type="http://schemas.openxmlformats.org/officeDocument/2006/relationships/image" Target="../media/image4.wmf"/><Relationship Id="rId2" Type="http://schemas.microsoft.com/office/2007/relationships/media" Target="../media/media11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7" Type="http://schemas.openxmlformats.org/officeDocument/2006/relationships/image" Target="../media/image4.wmf"/><Relationship Id="rId2" Type="http://schemas.microsoft.com/office/2007/relationships/media" Target="../media/media12.wav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7" Type="http://schemas.openxmlformats.org/officeDocument/2006/relationships/image" Target="../media/image4.wmf"/><Relationship Id="rId2" Type="http://schemas.microsoft.com/office/2007/relationships/media" Target="../media/media13.wav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7" Type="http://schemas.openxmlformats.org/officeDocument/2006/relationships/image" Target="../media/image4.wmf"/><Relationship Id="rId2" Type="http://schemas.microsoft.com/office/2007/relationships/media" Target="../media/media14.wav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7" Type="http://schemas.openxmlformats.org/officeDocument/2006/relationships/image" Target="../media/image4.wmf"/><Relationship Id="rId2" Type="http://schemas.microsoft.com/office/2007/relationships/media" Target="../media/media15.wav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av"/><Relationship Id="rId7" Type="http://schemas.openxmlformats.org/officeDocument/2006/relationships/image" Target="../media/image4.wmf"/><Relationship Id="rId2" Type="http://schemas.microsoft.com/office/2007/relationships/media" Target="../media/media16.wav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av"/><Relationship Id="rId7" Type="http://schemas.openxmlformats.org/officeDocument/2006/relationships/image" Target="../media/image4.wmf"/><Relationship Id="rId2" Type="http://schemas.microsoft.com/office/2007/relationships/media" Target="../media/media17.wav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7" Type="http://schemas.openxmlformats.org/officeDocument/2006/relationships/image" Target="../media/image4.wmf"/><Relationship Id="rId2" Type="http://schemas.microsoft.com/office/2007/relationships/media" Target="../media/media18.wav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wav"/><Relationship Id="rId7" Type="http://schemas.openxmlformats.org/officeDocument/2006/relationships/image" Target="../media/image4.wmf"/><Relationship Id="rId2" Type="http://schemas.microsoft.com/office/2007/relationships/media" Target="../media/media19.wav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4.wmf"/><Relationship Id="rId2" Type="http://schemas.microsoft.com/office/2007/relationships/media" Target="../media/media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wav"/><Relationship Id="rId7" Type="http://schemas.openxmlformats.org/officeDocument/2006/relationships/image" Target="../media/image4.wmf"/><Relationship Id="rId2" Type="http://schemas.microsoft.com/office/2007/relationships/media" Target="../media/media20.wav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wav"/><Relationship Id="rId7" Type="http://schemas.openxmlformats.org/officeDocument/2006/relationships/image" Target="../media/image4.wmf"/><Relationship Id="rId2" Type="http://schemas.microsoft.com/office/2007/relationships/media" Target="../media/media21.wav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wav"/><Relationship Id="rId7" Type="http://schemas.openxmlformats.org/officeDocument/2006/relationships/image" Target="../media/image4.wmf"/><Relationship Id="rId2" Type="http://schemas.microsoft.com/office/2007/relationships/media" Target="../media/media22.wav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wav"/><Relationship Id="rId7" Type="http://schemas.openxmlformats.org/officeDocument/2006/relationships/image" Target="../media/image4.wmf"/><Relationship Id="rId2" Type="http://schemas.microsoft.com/office/2007/relationships/media" Target="../media/media23.wav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wav"/><Relationship Id="rId7" Type="http://schemas.openxmlformats.org/officeDocument/2006/relationships/image" Target="../media/image4.wmf"/><Relationship Id="rId2" Type="http://schemas.microsoft.com/office/2007/relationships/media" Target="../media/media24.wav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wav"/><Relationship Id="rId7" Type="http://schemas.openxmlformats.org/officeDocument/2006/relationships/image" Target="../media/image4.wmf"/><Relationship Id="rId2" Type="http://schemas.microsoft.com/office/2007/relationships/media" Target="../media/media25.wav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wav"/><Relationship Id="rId7" Type="http://schemas.openxmlformats.org/officeDocument/2006/relationships/image" Target="../media/image4.wmf"/><Relationship Id="rId2" Type="http://schemas.microsoft.com/office/2007/relationships/media" Target="../media/media26.wav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4.wmf"/><Relationship Id="rId2" Type="http://schemas.microsoft.com/office/2007/relationships/media" Target="../media/media3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4.wmf"/><Relationship Id="rId2" Type="http://schemas.microsoft.com/office/2007/relationships/media" Target="../media/media4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4.wmf"/><Relationship Id="rId2" Type="http://schemas.microsoft.com/office/2007/relationships/media" Target="../media/media5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4.wmf"/><Relationship Id="rId2" Type="http://schemas.microsoft.com/office/2007/relationships/media" Target="../media/media6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4.wmf"/><Relationship Id="rId2" Type="http://schemas.microsoft.com/office/2007/relationships/media" Target="../media/media7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4.wmf"/><Relationship Id="rId2" Type="http://schemas.microsoft.com/office/2007/relationships/media" Target="../media/media8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7" Type="http://schemas.openxmlformats.org/officeDocument/2006/relationships/image" Target="../media/image4.wmf"/><Relationship Id="rId2" Type="http://schemas.microsoft.com/office/2007/relationships/media" Target="../media/media9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001" y="685800"/>
            <a:ext cx="7772400" cy="1470025"/>
          </a:xfrm>
        </p:spPr>
        <p:txBody>
          <a:bodyPr/>
          <a:lstStyle/>
          <a:p>
            <a:r>
              <a:rPr lang="en-US" dirty="0" smtClean="0"/>
              <a:t>Irregular Verbs</a:t>
            </a:r>
            <a:br>
              <a:rPr lang="en-US" dirty="0" smtClean="0"/>
            </a:br>
            <a:r>
              <a:rPr lang="en-US" dirty="0" smtClean="0"/>
              <a:t>50 Most Common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382000" cy="457200"/>
          </a:xfrm>
        </p:spPr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Copyright ©2015 Donna Barr	All rights reserved by author		www.ESLAmerica.us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preston\AppData\Local\Microsoft\Windows\Temporary Internet Files\Content.IE5\ZCLBJJVS\English_verb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076800" cy="26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give	gave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gave me a present and I would like to give you one also.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218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		found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She found her keys but couldn’t find her wallet.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42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	thought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thought English was too difficult to learn but now I think it’s easy.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266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tell		told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 doctor told him to rest so I will tell him to listen to his doctor.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290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become		became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She became a U.S. citizen and I hope to become one too.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3314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show	showed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showed him my ID but I never show my Social Security number.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338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leave	left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They left the party early because they will leave for vacation tomorrow morning.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5362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feel		felt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feel sick today but yesterday I felt fine.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6386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		put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usually put my books on the table but yesterday I put them on the floor.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7410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bring	brought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never bring a snack but I brought a snack today.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8434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say		said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usually say hello but yesterday I said hi.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1688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	began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usually begin class at 8:30 but yesterday we began at 9:00.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9458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	kept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 kept his book in his backpack but I think he should keep it on his desk.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482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hold	held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held my baby all day yesterday and today I will occasionally hold her.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506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write	wrote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wrote two letters yesterday and tomorrow I will write three more.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530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	stood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 hope I won’t stand in line at the DMV for a long time because the last time, I stood for one hour.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3554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	heard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can hear the birds singing but heard nothing last night.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4578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		let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 let me borrow a pencil last week but I usually let him borrow mine.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5602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eston\AppData\Local\Microsoft\Windows\Temporary Internet Files\Content.IE5\ZCLBJJVS\4766047413_6053411ccb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		made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made rice this morning but I won’t make rice tonight.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0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851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		went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 went to bed at 12:00 last night so he didn’t go to school today.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4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	took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thief took my cell phone but didn’t take my laptop.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098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come	came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They came home at 7:00 but they usually come home at 7:30.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122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see		saw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saw the mountains yesterday and I can see them today.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146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	knew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know our neighbors because we knew them years ago.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170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		got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924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 got a lottery ticket and hope I get a winning ticket.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8194" name="TextBox1" r:id="rId4" imgW="7543800" imgH="1066680"/>
        </mc:Choice>
        <mc:Fallback>
          <p:control name="TextBox1" r:id="rId4" imgW="7543800" imgH="1066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029200"/>
                  <a:ext cx="7543800" cy="1066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468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381</Words>
  <Application>Microsoft Office PowerPoint</Application>
  <PresentationFormat>On-screen Show (4:3)</PresentationFormat>
  <Paragraphs>52</Paragraphs>
  <Slides>27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Irregular Verbs 50 Most Common Part 1</vt:lpstr>
      <vt:lpstr>say  said</vt:lpstr>
      <vt:lpstr>make  made</vt:lpstr>
      <vt:lpstr>go  went</vt:lpstr>
      <vt:lpstr>take took</vt:lpstr>
      <vt:lpstr>come came</vt:lpstr>
      <vt:lpstr>see  saw</vt:lpstr>
      <vt:lpstr>know knew</vt:lpstr>
      <vt:lpstr>get  got</vt:lpstr>
      <vt:lpstr>give gave</vt:lpstr>
      <vt:lpstr>find  found</vt:lpstr>
      <vt:lpstr>think thought</vt:lpstr>
      <vt:lpstr>tell  told</vt:lpstr>
      <vt:lpstr>become  became</vt:lpstr>
      <vt:lpstr>show showed</vt:lpstr>
      <vt:lpstr>leave left</vt:lpstr>
      <vt:lpstr>feel  felt</vt:lpstr>
      <vt:lpstr>put  put</vt:lpstr>
      <vt:lpstr>bring brought</vt:lpstr>
      <vt:lpstr>begin began</vt:lpstr>
      <vt:lpstr>keep kept</vt:lpstr>
      <vt:lpstr>hold held</vt:lpstr>
      <vt:lpstr>write wrote</vt:lpstr>
      <vt:lpstr>stand stood</vt:lpstr>
      <vt:lpstr>hear heard</vt:lpstr>
      <vt:lpstr>let  let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Verbs 50 Most Common Part 1</dc:title>
  <dc:creator>preston</dc:creator>
  <cp:lastModifiedBy>preston</cp:lastModifiedBy>
  <cp:revision>12</cp:revision>
  <dcterms:created xsi:type="dcterms:W3CDTF">2015-01-31T01:01:23Z</dcterms:created>
  <dcterms:modified xsi:type="dcterms:W3CDTF">2016-11-04T22:09:50Z</dcterms:modified>
</cp:coreProperties>
</file>