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82DFF2-87B0-4E41-857C-C328002E62CD}" v="4" dt="2024-12-27T14:32:36.0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5" autoAdjust="0"/>
    <p:restoredTop sz="86901" autoAdjust="0"/>
  </p:normalViewPr>
  <p:slideViewPr>
    <p:cSldViewPr>
      <p:cViewPr varScale="1">
        <p:scale>
          <a:sx n="111" d="100"/>
          <a:sy n="111" d="100"/>
        </p:scale>
        <p:origin x="14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issa Murphy" userId="6b102b8920150b47" providerId="LiveId" clId="{6282DFF2-87B0-4E41-857C-C328002E62CD}"/>
    <pc:docChg chg="custSel modSld">
      <pc:chgData name="Melissa Murphy" userId="6b102b8920150b47" providerId="LiveId" clId="{6282DFF2-87B0-4E41-857C-C328002E62CD}" dt="2024-12-27T14:38:52.012" v="473" actId="20577"/>
      <pc:docMkLst>
        <pc:docMk/>
      </pc:docMkLst>
      <pc:sldChg chg="addSp modSp mod">
        <pc:chgData name="Melissa Murphy" userId="6b102b8920150b47" providerId="LiveId" clId="{6282DFF2-87B0-4E41-857C-C328002E62CD}" dt="2024-12-27T14:38:52.012" v="473" actId="20577"/>
        <pc:sldMkLst>
          <pc:docMk/>
          <pc:sldMk cId="0" sldId="256"/>
        </pc:sldMkLst>
        <pc:spChg chg="add mod">
          <ac:chgData name="Melissa Murphy" userId="6b102b8920150b47" providerId="LiveId" clId="{6282DFF2-87B0-4E41-857C-C328002E62CD}" dt="2024-12-27T14:36:48.604" v="378" actId="115"/>
          <ac:spMkLst>
            <pc:docMk/>
            <pc:sldMk cId="0" sldId="256"/>
            <ac:spMk id="6" creationId="{49FEA9A9-189E-1A3A-FE5D-992CDF713F0F}"/>
          </ac:spMkLst>
        </pc:spChg>
        <pc:spChg chg="mod">
          <ac:chgData name="Melissa Murphy" userId="6b102b8920150b47" providerId="LiveId" clId="{6282DFF2-87B0-4E41-857C-C328002E62CD}" dt="2024-12-27T14:26:32.832" v="2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Melissa Murphy" userId="6b102b8920150b47" providerId="LiveId" clId="{6282DFF2-87B0-4E41-857C-C328002E62CD}" dt="2024-12-27T14:38:52.012" v="473" actId="20577"/>
          <ac:spMkLst>
            <pc:docMk/>
            <pc:sldMk cId="0" sldId="256"/>
            <ac:spMk id="11" creationId="{00000000-0000-0000-0000-000000000000}"/>
          </ac:spMkLst>
        </pc:spChg>
        <pc:graphicFrameChg chg="mod modGraphic">
          <ac:chgData name="Melissa Murphy" userId="6b102b8920150b47" providerId="LiveId" clId="{6282DFF2-87B0-4E41-857C-C328002E62CD}" dt="2024-12-27T14:32:00.955" v="146" actId="20577"/>
          <ac:graphicFrameMkLst>
            <pc:docMk/>
            <pc:sldMk cId="0" sldId="256"/>
            <ac:graphicFrameMk id="9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12/27/2024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12/27/2024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12/27/2024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6FD84-4830-4F81-BC69-54B4F6664D10}" type="datetimeFigureOut">
              <a:rPr lang="en-US" smtClean="0"/>
              <a:pPr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648200"/>
            <a:ext cx="4191000" cy="1752600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Important Reminders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When filling out your calendar write either</a:t>
            </a:r>
          </a:p>
          <a:p>
            <a:r>
              <a:rPr lang="en-US" sz="1000" dirty="0">
                <a:solidFill>
                  <a:schemeClr val="tx1"/>
                </a:solidFill>
              </a:rPr>
              <a:t>B….Before School Care</a:t>
            </a:r>
          </a:p>
          <a:p>
            <a:r>
              <a:rPr lang="en-US" sz="1000" dirty="0">
                <a:solidFill>
                  <a:schemeClr val="tx1"/>
                </a:solidFill>
              </a:rPr>
              <a:t>A….After School Care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 Last minute Care Fee will be charged when calendar is not received or when adding unscheduled days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b="1" dirty="0">
                <a:solidFill>
                  <a:schemeClr val="tx1"/>
                </a:solidFill>
              </a:rPr>
              <a:t>There is no refund for unused hours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Please provide a healthy snack and drink daily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If you have any changes to your schedule, please contact both Create &amp; Discover and your child’s school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29200" y="228600"/>
            <a:ext cx="3886200" cy="178510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Monthly Programs</a:t>
            </a:r>
          </a:p>
          <a:p>
            <a:pPr algn="ctr"/>
            <a:r>
              <a:rPr lang="en-US" sz="1000" dirty="0"/>
              <a:t>Before School Care 6:30-8:30  $140 per month</a:t>
            </a:r>
          </a:p>
          <a:p>
            <a:pPr algn="ctr"/>
            <a:r>
              <a:rPr lang="en-US" sz="1000" dirty="0"/>
              <a:t>After School Care 3:00-6:00  $140 per month</a:t>
            </a:r>
          </a:p>
          <a:p>
            <a:pPr algn="ctr"/>
            <a:r>
              <a:rPr lang="en-US" sz="1200" b="1" dirty="0"/>
              <a:t>Daily Program</a:t>
            </a:r>
          </a:p>
          <a:p>
            <a:pPr algn="ctr"/>
            <a:r>
              <a:rPr lang="en-US" sz="1000" dirty="0"/>
              <a:t>Before School Care 6:30-8:30  $15 per day</a:t>
            </a:r>
          </a:p>
          <a:p>
            <a:pPr algn="ctr"/>
            <a:r>
              <a:rPr lang="en-US" sz="1000" dirty="0"/>
              <a:t>After School Care 3:00-6:00  $20 per day</a:t>
            </a:r>
          </a:p>
          <a:p>
            <a:pPr algn="ctr"/>
            <a:r>
              <a:rPr lang="en-US" sz="1200" b="1" dirty="0"/>
              <a:t>*Early Dismissal </a:t>
            </a:r>
          </a:p>
          <a:p>
            <a:pPr algn="ctr"/>
            <a:r>
              <a:rPr lang="en-US" sz="1000" dirty="0"/>
              <a:t>If enrolled in monthly PM program fee is $15, if not fee is $25</a:t>
            </a:r>
          </a:p>
          <a:p>
            <a:pPr algn="ctr"/>
            <a:endParaRPr lang="en-US" sz="1200" b="1" dirty="0"/>
          </a:p>
          <a:p>
            <a:pPr algn="ctr"/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381000"/>
            <a:ext cx="47244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b="1" dirty="0"/>
          </a:p>
          <a:p>
            <a:r>
              <a:rPr lang="en-US" sz="1200" b="1" dirty="0"/>
              <a:t>Child’s Name______________________________</a:t>
            </a:r>
          </a:p>
          <a:p>
            <a:r>
              <a:rPr lang="en-US" sz="1200" b="1" dirty="0"/>
              <a:t>School_____________________________ Grade_____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143000"/>
            <a:ext cx="44196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/>
              <a:t>      </a:t>
            </a:r>
            <a:r>
              <a:rPr lang="en-US" b="1" dirty="0"/>
              <a:t>February  Calendar         </a:t>
            </a:r>
            <a:r>
              <a:rPr lang="en-US" sz="1000" b="1" dirty="0"/>
              <a:t>Due by January 20, 2025</a:t>
            </a:r>
            <a:endParaRPr lang="en-US" sz="1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274997"/>
              </p:ext>
            </p:extLst>
          </p:nvPr>
        </p:nvGraphicFramePr>
        <p:xfrm>
          <a:off x="1415746" y="1839406"/>
          <a:ext cx="6096000" cy="28087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78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Monday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Tuesday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Wednesday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Thursday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Friday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183">
                <a:tc>
                  <a:txBody>
                    <a:bodyPr/>
                    <a:lstStyle/>
                    <a:p>
                      <a:r>
                        <a:rPr lang="en-US" sz="1000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0607">
                <a:tc>
                  <a:txBody>
                    <a:bodyPr/>
                    <a:lstStyle/>
                    <a:p>
                      <a:r>
                        <a:rPr lang="en-US" sz="1000" b="0" dirty="0"/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dirty="0"/>
                        <a:t>11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dirty="0"/>
                        <a:t>12 * Early Dismissal</a:t>
                      </a:r>
                      <a:endParaRPr lang="en-US" sz="1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060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800" dirty="0"/>
                        <a:t>17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800" dirty="0"/>
                        <a:t>18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ym typeface="Wingdings" pitchFamily="2" charset="2"/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0607">
                <a:tc>
                  <a:txBody>
                    <a:bodyPr/>
                    <a:lstStyle/>
                    <a:p>
                      <a:r>
                        <a:rPr lang="en-US" sz="1000" b="0" dirty="0"/>
                        <a:t>24 Vacation Day</a:t>
                      </a:r>
                    </a:p>
                    <a:p>
                      <a:r>
                        <a:rPr lang="en-US" sz="1000" b="0" dirty="0"/>
                        <a:t>No Care Available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/>
                        <a:t>25 *Vacation Day</a:t>
                      </a:r>
                    </a:p>
                    <a:p>
                      <a:r>
                        <a:rPr lang="en-US" sz="1000" b="0" dirty="0"/>
                        <a:t>Care Available $30</a:t>
                      </a:r>
                    </a:p>
                    <a:p>
                      <a:endParaRPr lang="en-US" sz="10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/>
                        <a:t>26 *Vacation Day</a:t>
                      </a:r>
                    </a:p>
                    <a:p>
                      <a:r>
                        <a:rPr lang="en-US" sz="1000" b="0" dirty="0"/>
                        <a:t>Care Available $30</a:t>
                      </a:r>
                    </a:p>
                    <a:p>
                      <a:pPr marL="228600" indent="-228600">
                        <a:buNone/>
                      </a:pPr>
                      <a:endParaRPr lang="en-US" sz="10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/>
                        <a:t>27 *Vacation Day</a:t>
                      </a:r>
                    </a:p>
                    <a:p>
                      <a:r>
                        <a:rPr lang="en-US" sz="1000" b="0" dirty="0"/>
                        <a:t>Care Available $30</a:t>
                      </a:r>
                    </a:p>
                    <a:p>
                      <a:pPr marL="0" indent="0">
                        <a:buNone/>
                      </a:pPr>
                      <a:endParaRPr lang="en-US" sz="10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/>
                        <a:t>28 *Vacation Day</a:t>
                      </a:r>
                    </a:p>
                    <a:p>
                      <a:r>
                        <a:rPr lang="en-US" sz="1000" b="0" dirty="0"/>
                        <a:t>Care Available $30</a:t>
                      </a:r>
                    </a:p>
                    <a:p>
                      <a:pPr marL="0" indent="0">
                        <a:buNone/>
                      </a:pPr>
                      <a:endParaRPr lang="en-US" sz="10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48200" y="4648200"/>
            <a:ext cx="4267200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         Contact Information:	</a:t>
            </a:r>
            <a:r>
              <a:rPr lang="en-US" sz="1000" b="1" i="1" dirty="0"/>
              <a:t>               Please select one of the following:</a:t>
            </a:r>
          </a:p>
          <a:p>
            <a:endParaRPr lang="en-US" sz="1000" dirty="0"/>
          </a:p>
          <a:p>
            <a:r>
              <a:rPr lang="en-US" sz="1000" dirty="0"/>
              <a:t>  Create &amp; Discover Learning Center                     Set Schedule  </a:t>
            </a:r>
          </a:p>
          <a:p>
            <a:r>
              <a:rPr lang="en-US" sz="1000" dirty="0"/>
              <a:t>  Attn: Melissa Murphy                                  </a:t>
            </a:r>
            <a:r>
              <a:rPr lang="en-US" sz="900" dirty="0"/>
              <a:t>You will not be required to fill out a </a:t>
            </a:r>
          </a:p>
          <a:p>
            <a:r>
              <a:rPr lang="en-US" sz="1000" dirty="0"/>
              <a:t>  196 Main St.                                                  </a:t>
            </a:r>
            <a:r>
              <a:rPr lang="en-US" sz="900" dirty="0"/>
              <a:t> monthly calendar. </a:t>
            </a:r>
          </a:p>
          <a:p>
            <a:r>
              <a:rPr lang="en-US" sz="1000" dirty="0"/>
              <a:t>  Salem, New Hampshire 03079                            </a:t>
            </a:r>
          </a:p>
          <a:p>
            <a:r>
              <a:rPr lang="en-US" sz="1000" dirty="0"/>
              <a:t>  603-894-7251                                                         Varying monthly schedule</a:t>
            </a:r>
          </a:p>
          <a:p>
            <a:r>
              <a:rPr lang="en-US" sz="1000" dirty="0"/>
              <a:t>  Createandiscover@gmail.com                   </a:t>
            </a:r>
            <a:r>
              <a:rPr lang="en-US" sz="900" dirty="0"/>
              <a:t>You must  pass in a calendar every month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8200" y="6019800"/>
            <a:ext cx="42672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/>
              <a:t>*Additional fee applies</a:t>
            </a:r>
          </a:p>
          <a:p>
            <a:r>
              <a:rPr lang="en-US" sz="1000" b="1"/>
              <a:t>2/12/25 </a:t>
            </a:r>
            <a:r>
              <a:rPr lang="en-US" sz="1000" b="1" dirty="0"/>
              <a:t>is an Early Dismissal Day.  Please write A for afterschool care on that day if your child will be attending.  Vacation Sign Up by 1/20.  We do need over 15 children to run the vacation week program.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400" y="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The Discovery Club</a:t>
            </a:r>
          </a:p>
        </p:txBody>
      </p:sp>
      <p:cxnSp>
        <p:nvCxnSpPr>
          <p:cNvPr id="18" name="Straight Connector 17"/>
          <p:cNvCxnSpPr>
            <a:stCxn id="10" idx="0"/>
            <a:endCxn id="10" idx="2"/>
          </p:cNvCxnSpPr>
          <p:nvPr/>
        </p:nvCxnSpPr>
        <p:spPr>
          <a:xfrm rot="16200000" flipH="1">
            <a:off x="6120080" y="5309919"/>
            <a:ext cx="1323439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Isosceles Triangle 19"/>
          <p:cNvSpPr/>
          <p:nvPr/>
        </p:nvSpPr>
        <p:spPr>
          <a:xfrm>
            <a:off x="6934200" y="4953000"/>
            <a:ext cx="152400" cy="152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>
            <a:off x="6934200" y="5562600"/>
            <a:ext cx="152400" cy="152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5757" y="3202804"/>
            <a:ext cx="1906687" cy="111313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81000"/>
            <a:ext cx="1187146" cy="65010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FEA9A9-189E-1A3A-FE5D-992CDF713F0F}"/>
              </a:ext>
            </a:extLst>
          </p:cNvPr>
          <p:cNvSpPr txBox="1"/>
          <p:nvPr/>
        </p:nvSpPr>
        <p:spPr>
          <a:xfrm>
            <a:off x="151556" y="2013704"/>
            <a:ext cx="12641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u="sng" dirty="0"/>
              <a:t>Vacation Week Sign Up</a:t>
            </a:r>
          </a:p>
          <a:p>
            <a:endParaRPr lang="en-US" sz="800" dirty="0"/>
          </a:p>
          <a:p>
            <a:r>
              <a:rPr lang="en-US" sz="800" dirty="0"/>
              <a:t>7:00-5:30 @ Fisk School</a:t>
            </a:r>
          </a:p>
          <a:p>
            <a:endParaRPr lang="en-US" sz="800" dirty="0"/>
          </a:p>
          <a:p>
            <a:pPr algn="ctr"/>
            <a:r>
              <a:rPr lang="en-US" sz="800" dirty="0"/>
              <a:t>Please circle the days your child will be attending</a:t>
            </a:r>
          </a:p>
          <a:p>
            <a:pPr algn="ctr"/>
            <a:endParaRPr lang="en-US" sz="800" dirty="0"/>
          </a:p>
          <a:p>
            <a:pPr algn="ctr"/>
            <a:r>
              <a:rPr lang="en-US" sz="1000" dirty="0"/>
              <a:t>Tuesday 2/25</a:t>
            </a:r>
          </a:p>
          <a:p>
            <a:pPr algn="ctr"/>
            <a:endParaRPr lang="en-US" sz="800" dirty="0"/>
          </a:p>
          <a:p>
            <a:pPr algn="ctr"/>
            <a:r>
              <a:rPr lang="en-US" sz="1000" dirty="0"/>
              <a:t>Wednesday 2/26</a:t>
            </a:r>
          </a:p>
          <a:p>
            <a:pPr algn="ctr"/>
            <a:endParaRPr lang="en-US" sz="800" dirty="0"/>
          </a:p>
          <a:p>
            <a:pPr algn="ctr"/>
            <a:r>
              <a:rPr lang="en-US" sz="1000" dirty="0"/>
              <a:t>Thursday 2/27</a:t>
            </a:r>
          </a:p>
          <a:p>
            <a:pPr algn="ctr"/>
            <a:endParaRPr lang="en-US" sz="800" dirty="0"/>
          </a:p>
          <a:p>
            <a:pPr algn="ctr"/>
            <a:r>
              <a:rPr lang="en-US" sz="1000" dirty="0"/>
              <a:t>Friday 2/28</a:t>
            </a:r>
          </a:p>
          <a:p>
            <a:pPr algn="ctr"/>
            <a:endParaRPr lang="en-US" sz="1000" dirty="0"/>
          </a:p>
          <a:p>
            <a:pPr algn="ctr"/>
            <a:r>
              <a:rPr lang="en-US" sz="800" dirty="0"/>
              <a:t>Total Days________</a:t>
            </a:r>
          </a:p>
          <a:p>
            <a:pPr algn="ctr"/>
            <a:endParaRPr lang="en-US" sz="800" dirty="0"/>
          </a:p>
          <a:p>
            <a:pPr algn="ctr"/>
            <a:r>
              <a:rPr lang="en-US" sz="800" dirty="0"/>
              <a:t>Amount Due______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357</Words>
  <Application>Microsoft Office PowerPoint</Application>
  <PresentationFormat>On-screen Show (4:3)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</dc:creator>
  <cp:lastModifiedBy>Melissa Murphy</cp:lastModifiedBy>
  <cp:revision>47</cp:revision>
  <cp:lastPrinted>2017-12-28T17:48:33Z</cp:lastPrinted>
  <dcterms:created xsi:type="dcterms:W3CDTF">2015-03-09T18:39:52Z</dcterms:created>
  <dcterms:modified xsi:type="dcterms:W3CDTF">2024-12-27T14:38:53Z</dcterms:modified>
</cp:coreProperties>
</file>