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97A0-A799-4287-8B66-997416F553C0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E377-7468-4913-A97B-0E48492A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2FB0-4E93-4B27-A0B5-3E496D1567B7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2555-7C33-4445-ADB8-6AAE8C3A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D3FE-461F-4FEF-8C00-D471309A6A7A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9D77-5640-469F-846A-0B3538083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616D-3D5A-409E-9DF6-4B574C2358D5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140E-EB01-4CCD-BFD8-1CD7EE04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1301-DBA0-4267-B940-BE97FBC60DC3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AA09-D501-4CD7-A9BE-0D12FFA5C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219-94F7-404E-A071-156B8786C08F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90D5-D986-409E-8520-2E73E47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0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FDBB-6471-41A3-920C-A923BF0837C5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4378-AF0C-4E66-B478-DF2F68C3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0AEE-A4E3-412D-B228-25EFE6895EA1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E39A-870D-40CA-8B35-E3DF35DAF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853D-2E18-4FEA-B5F9-4F4B37B4258B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3CDE-AF29-4C2A-B644-9417BEE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690B-C717-475E-90C4-804C670C0CAE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AF01-66DB-4EBA-AE64-44E7E0A3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75BD-6B24-4AF5-8ACF-425A5F18B3CB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4701-7F33-4A1E-A6E8-3CA8B160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614CA-D65A-4E02-A3BB-FAB77C925539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7C0D1C-AB00-4A74-812E-1AA6015AF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9- Section </a:t>
            </a:r>
            <a:r>
              <a:rPr lang="en-US" dirty="0" smtClean="0"/>
              <a:t>3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Washington Retires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After 2 terms (8 years)</a:t>
            </a:r>
          </a:p>
          <a:p>
            <a:pPr eaLnBrk="1" hangingPunct="1"/>
            <a:r>
              <a:rPr lang="en-US" dirty="0" smtClean="0"/>
              <a:t>Farewell Address</a:t>
            </a:r>
          </a:p>
          <a:p>
            <a:pPr lvl="1" eaLnBrk="1" hangingPunct="1"/>
            <a:r>
              <a:rPr lang="en-US" dirty="0" smtClean="0"/>
              <a:t>Warned against political parties</a:t>
            </a:r>
          </a:p>
          <a:p>
            <a:pPr lvl="1" eaLnBrk="1" hangingPunct="1"/>
            <a:r>
              <a:rPr lang="en-US" dirty="0" smtClean="0"/>
              <a:t>Warned against making treaties</a:t>
            </a:r>
          </a:p>
          <a:p>
            <a:pPr lvl="2" eaLnBrk="1" hangingPunct="1"/>
            <a:r>
              <a:rPr lang="en-US" dirty="0" smtClean="0"/>
              <a:t>Thought U.S. should remain neutral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036638"/>
          </a:xfrm>
        </p:spPr>
        <p:txBody>
          <a:bodyPr/>
          <a:lstStyle/>
          <a:p>
            <a:pPr eaLnBrk="1" hangingPunct="1"/>
            <a:r>
              <a:rPr lang="en-US" dirty="0" smtClean="0"/>
              <a:t>Political Parties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 eaLnBrk="1" hangingPunct="1"/>
            <a:r>
              <a:rPr lang="en-US" dirty="0" smtClean="0"/>
              <a:t>Federalists</a:t>
            </a:r>
          </a:p>
          <a:p>
            <a:pPr lvl="1" eaLnBrk="1" hangingPunct="1"/>
            <a:r>
              <a:rPr lang="en-US" dirty="0" smtClean="0"/>
              <a:t>Believed in strong national government</a:t>
            </a:r>
          </a:p>
          <a:p>
            <a:pPr lvl="1" eaLnBrk="1" hangingPunct="1"/>
            <a:r>
              <a:rPr lang="en-US" dirty="0" smtClean="0"/>
              <a:t>Wanted trade, manufacturing, and cities to grow</a:t>
            </a:r>
          </a:p>
          <a:p>
            <a:pPr lvl="1" eaLnBrk="1" hangingPunct="1"/>
            <a:r>
              <a:rPr lang="en-US" dirty="0" smtClean="0"/>
              <a:t>Favored British; opposed French Revolution</a:t>
            </a:r>
          </a:p>
          <a:p>
            <a:pPr lvl="1" eaLnBrk="1" hangingPunct="1"/>
            <a:r>
              <a:rPr lang="en-US" dirty="0" smtClean="0"/>
              <a:t>Loose interpretation of the Constitution</a:t>
            </a:r>
          </a:p>
          <a:p>
            <a:pPr lvl="1" eaLnBrk="1" hangingPunct="1"/>
            <a:r>
              <a:rPr lang="en-US" dirty="0" smtClean="0"/>
              <a:t>Alexander Hamilton and John Adams</a:t>
            </a:r>
          </a:p>
          <a:p>
            <a:pPr eaLnBrk="1" hangingPunct="1"/>
            <a:r>
              <a:rPr lang="en-US" dirty="0" smtClean="0"/>
              <a:t>Democratic Republicans</a:t>
            </a:r>
          </a:p>
          <a:p>
            <a:pPr lvl="1" eaLnBrk="1" hangingPunct="1"/>
            <a:r>
              <a:rPr lang="en-US" dirty="0" smtClean="0"/>
              <a:t>Believed in a limited national government</a:t>
            </a:r>
          </a:p>
          <a:p>
            <a:pPr lvl="1" eaLnBrk="1" hangingPunct="1"/>
            <a:r>
              <a:rPr lang="en-US" dirty="0" smtClean="0"/>
              <a:t>Strict interpretation of the Constitution</a:t>
            </a:r>
          </a:p>
          <a:p>
            <a:pPr lvl="1" eaLnBrk="1" hangingPunct="1"/>
            <a:r>
              <a:rPr lang="en-US" dirty="0" smtClean="0"/>
              <a:t>Supported French Revolution</a:t>
            </a:r>
          </a:p>
          <a:p>
            <a:pPr lvl="1" eaLnBrk="1" hangingPunct="1"/>
            <a:r>
              <a:rPr lang="en-US" dirty="0" smtClean="0"/>
              <a:t>Envisioned a rural nation of farmers</a:t>
            </a:r>
          </a:p>
          <a:p>
            <a:pPr lvl="1" eaLnBrk="1" hangingPunct="1"/>
            <a:r>
              <a:rPr lang="en-US" dirty="0" smtClean="0"/>
              <a:t>Thomas Jefferson, James Madison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John Adams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Becomes 2</a:t>
            </a:r>
            <a:r>
              <a:rPr lang="en-US" baseline="30000" dirty="0" smtClean="0"/>
              <a:t>nd</a:t>
            </a:r>
            <a:r>
              <a:rPr lang="en-US" dirty="0" smtClean="0"/>
              <a:t> President of the U.S.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Defeated Thomas Jefferson in 1796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Jefferson becomes VP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Problems with France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Seizing and looting U.S. ships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XYZ Affair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Adams sent men to talk with French officials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Ignored at first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Three </a:t>
            </a:r>
            <a:r>
              <a:rPr lang="en-US" dirty="0"/>
              <a:t>F</a:t>
            </a:r>
            <a:r>
              <a:rPr lang="en-US" dirty="0" smtClean="0"/>
              <a:t>renchmen (X, Y, &amp; Z) asked for a bribe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Americans refused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U.S. public outraged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 treaties with France canceled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John Adams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09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Democratic Republicans criticized Adams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Alien and Sedition Acts (1798)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Gave president power to arrest and/or deport suspicious foreigners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Outlawed speaking out against the government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Violated freedom of speech and press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Democratic Republicans fight back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“States’ rights”- </a:t>
            </a:r>
            <a:r>
              <a:rPr lang="en-US" dirty="0" smtClean="0"/>
              <a:t>The idea that states have certain rights that the federal govt. cannot overrule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Overturned these acts by 1802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1800- signed peace treaty with France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Lost next election to Thomas Jefferson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4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230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9- Section 3</vt:lpstr>
      <vt:lpstr>Washington Retires</vt:lpstr>
      <vt:lpstr>Political Parties</vt:lpstr>
      <vt:lpstr>John Adams</vt:lpstr>
      <vt:lpstr>John Adams (cont.)</vt:lpstr>
    </vt:vector>
  </TitlesOfParts>
  <Company>Warner Brothers Movie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 The American Revolution</dc:title>
  <dc:creator>Bugs Bunny</dc:creator>
  <cp:lastModifiedBy>Bugs Bunny</cp:lastModifiedBy>
  <cp:revision>23</cp:revision>
  <dcterms:created xsi:type="dcterms:W3CDTF">2011-11-28T22:12:48Z</dcterms:created>
  <dcterms:modified xsi:type="dcterms:W3CDTF">2012-01-29T22:41:52Z</dcterms:modified>
</cp:coreProperties>
</file>