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2" r:id="rId4"/>
    <p:sldId id="273" r:id="rId5"/>
    <p:sldId id="267" r:id="rId6"/>
    <p:sldId id="269" r:id="rId7"/>
    <p:sldId id="272" r:id="rId8"/>
    <p:sldId id="266" r:id="rId9"/>
    <p:sldId id="27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542"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AB0777-4C60-462E-A92C-CDAFD498799C}" type="datetimeFigureOut">
              <a:rPr lang="en-US" smtClean="0"/>
              <a:t>5/24/2021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AB0777-4C60-462E-A92C-CDAFD498799C}"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5/24/2021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851648" cy="1143000"/>
          </a:xfrm>
        </p:spPr>
        <p:txBody>
          <a:bodyPr>
            <a:normAutofit/>
          </a:bodyPr>
          <a:lstStyle/>
          <a:p>
            <a:pPr algn="ctr"/>
            <a:r>
              <a:rPr lang="en-US" sz="4800" dirty="0"/>
              <a:t>Beach Sand Update</a:t>
            </a:r>
          </a:p>
        </p:txBody>
      </p:sp>
      <p:sp>
        <p:nvSpPr>
          <p:cNvPr id="3" name="Subtitle 2"/>
          <p:cNvSpPr>
            <a:spLocks noGrp="1"/>
          </p:cNvSpPr>
          <p:nvPr>
            <p:ph type="subTitle" idx="1"/>
          </p:nvPr>
        </p:nvSpPr>
        <p:spPr>
          <a:xfrm>
            <a:off x="6096000" y="5562600"/>
            <a:ext cx="2971800" cy="1143000"/>
          </a:xfrm>
        </p:spPr>
        <p:txBody>
          <a:bodyPr>
            <a:noAutofit/>
          </a:bodyPr>
          <a:lstStyle/>
          <a:p>
            <a:pPr algn="ctr"/>
            <a:r>
              <a:rPr lang="en-US" sz="1800" dirty="0"/>
              <a:t>Kiel Koger</a:t>
            </a:r>
          </a:p>
          <a:p>
            <a:pPr algn="ctr"/>
            <a:r>
              <a:rPr lang="en-US" sz="1800" dirty="0"/>
              <a:t>Public Works Director</a:t>
            </a:r>
          </a:p>
          <a:p>
            <a:pPr algn="ctr"/>
            <a:r>
              <a:rPr lang="en-US" sz="1800" dirty="0"/>
              <a:t>May 25, 2021</a:t>
            </a:r>
          </a:p>
          <a:p>
            <a:pPr algn="l"/>
            <a:endParaRPr lang="en-US" sz="2800" dirty="0"/>
          </a:p>
          <a:p>
            <a:pPr algn="l"/>
            <a:r>
              <a:rPr lang="en-US" sz="28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67100"/>
            <a:ext cx="15924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Image result for camp pendleton harb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743200"/>
            <a:ext cx="412577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28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a:bodyPr>
          <a:lstStyle/>
          <a:p>
            <a:pPr algn="ctr"/>
            <a:r>
              <a:rPr lang="en-US" dirty="0"/>
              <a:t>Harbor Dredging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376" y="2286000"/>
            <a:ext cx="4791382" cy="3600796"/>
          </a:xfrm>
          <a:prstGeom prst="rect">
            <a:avLst/>
          </a:prstGeom>
        </p:spPr>
      </p:pic>
      <p:sp>
        <p:nvSpPr>
          <p:cNvPr id="6" name="Content Placeholder 2"/>
          <p:cNvSpPr txBox="1">
            <a:spLocks/>
          </p:cNvSpPr>
          <p:nvPr/>
        </p:nvSpPr>
        <p:spPr>
          <a:xfrm>
            <a:off x="457200" y="2057400"/>
            <a:ext cx="3886200" cy="4267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t>Large breakwater jetty on north side of harbor entrance restricts sand transport north and south along the coastline</a:t>
            </a:r>
          </a:p>
          <a:p>
            <a:r>
              <a:rPr lang="en-US" dirty="0"/>
              <a:t>Sand becomes trapped at the harbor entrance </a:t>
            </a:r>
          </a:p>
          <a:p>
            <a:endParaRPr lang="en-US" sz="800" dirty="0"/>
          </a:p>
          <a:p>
            <a:pPr marL="0" indent="0">
              <a:buNone/>
            </a:pPr>
            <a:endParaRPr lang="en-US" dirty="0"/>
          </a:p>
        </p:txBody>
      </p:sp>
    </p:spTree>
    <p:extLst>
      <p:ext uri="{BB962C8B-B14F-4D97-AF65-F5344CB8AC3E}">
        <p14:creationId xmlns:p14="http://schemas.microsoft.com/office/powerpoint/2010/main" val="248041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120"/>
          </a:xfrm>
        </p:spPr>
        <p:txBody>
          <a:bodyPr>
            <a:normAutofit/>
          </a:bodyPr>
          <a:lstStyle/>
          <a:p>
            <a:r>
              <a:rPr lang="en-US" dirty="0"/>
              <a:t>Maintenance dredging performed annually prior to Memorial Day Weekend</a:t>
            </a:r>
          </a:p>
          <a:p>
            <a:r>
              <a:rPr lang="en-US" dirty="0"/>
              <a:t>Dredging done to ensure safe navigation for boaters</a:t>
            </a:r>
          </a:p>
          <a:p>
            <a:r>
              <a:rPr lang="en-US" dirty="0"/>
              <a:t>Project paid by Corps of Engineers and Navy</a:t>
            </a:r>
          </a:p>
          <a:p>
            <a:r>
              <a:rPr lang="en-US" dirty="0"/>
              <a:t>Approximately 225,000 cubic yards of sand dredged and placed on Oceanside beaches each year</a:t>
            </a:r>
          </a:p>
          <a:p>
            <a:endParaRPr lang="en-US" dirty="0"/>
          </a:p>
          <a:p>
            <a:pPr>
              <a:buClr>
                <a:schemeClr val="tx1"/>
              </a:buClr>
            </a:pPr>
            <a:endParaRPr lang="en-US" dirty="0"/>
          </a:p>
          <a:p>
            <a:pPr>
              <a:buClr>
                <a:schemeClr val="tx1"/>
              </a:buClr>
            </a:pPr>
            <a:endParaRPr lang="en-US" dirty="0"/>
          </a:p>
        </p:txBody>
      </p:sp>
      <p:sp>
        <p:nvSpPr>
          <p:cNvPr id="4" name="Title 3"/>
          <p:cNvSpPr>
            <a:spLocks noGrp="1"/>
          </p:cNvSpPr>
          <p:nvPr>
            <p:ph type="title"/>
          </p:nvPr>
        </p:nvSpPr>
        <p:spPr>
          <a:xfrm>
            <a:off x="457200" y="228600"/>
            <a:ext cx="8229600" cy="1143000"/>
          </a:xfrm>
        </p:spPr>
        <p:txBody>
          <a:bodyPr/>
          <a:lstStyle/>
          <a:p>
            <a:pPr algn="ctr"/>
            <a:r>
              <a:rPr lang="en-US" dirty="0"/>
              <a:t>Harbor Dredging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343400"/>
            <a:ext cx="3901440" cy="2194560"/>
          </a:xfrm>
          <a:prstGeom prst="rect">
            <a:avLst/>
          </a:prstGeom>
        </p:spPr>
      </p:pic>
      <p:pic>
        <p:nvPicPr>
          <p:cNvPr id="5" name="Picture 4"/>
          <p:cNvPicPr>
            <a:picLocks noChangeAspect="1"/>
          </p:cNvPicPr>
          <p:nvPr/>
        </p:nvPicPr>
        <p:blipFill>
          <a:blip r:embed="rId3"/>
          <a:stretch>
            <a:fillRect/>
          </a:stretch>
        </p:blipFill>
        <p:spPr>
          <a:xfrm>
            <a:off x="4229470" y="4160520"/>
            <a:ext cx="2140849" cy="2560320"/>
          </a:xfrm>
          <a:prstGeom prst="rect">
            <a:avLst/>
          </a:prstGeom>
        </p:spPr>
      </p:pic>
      <p:pic>
        <p:nvPicPr>
          <p:cNvPr id="6" name="Picture 5"/>
          <p:cNvPicPr>
            <a:picLocks noChangeAspect="1"/>
          </p:cNvPicPr>
          <p:nvPr/>
        </p:nvPicPr>
        <p:blipFill>
          <a:blip r:embed="rId4"/>
          <a:stretch>
            <a:fillRect/>
          </a:stretch>
        </p:blipFill>
        <p:spPr>
          <a:xfrm>
            <a:off x="6581666" y="4375205"/>
            <a:ext cx="2181334" cy="2194560"/>
          </a:xfrm>
          <a:prstGeom prst="rect">
            <a:avLst/>
          </a:prstGeom>
        </p:spPr>
      </p:pic>
    </p:spTree>
    <p:extLst>
      <p:ext uri="{BB962C8B-B14F-4D97-AF65-F5344CB8AC3E}">
        <p14:creationId xmlns:p14="http://schemas.microsoft.com/office/powerpoint/2010/main" val="393941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C74F-F21C-4AB1-9743-03D7AC215FB8}"/>
              </a:ext>
            </a:extLst>
          </p:cNvPr>
          <p:cNvSpPr>
            <a:spLocks noGrp="1"/>
          </p:cNvSpPr>
          <p:nvPr>
            <p:ph type="title"/>
          </p:nvPr>
        </p:nvSpPr>
        <p:spPr/>
        <p:txBody>
          <a:bodyPr/>
          <a:lstStyle/>
          <a:p>
            <a:pPr algn="ctr"/>
            <a:r>
              <a:rPr lang="en-US" dirty="0"/>
              <a:t>Harbor Dredging</a:t>
            </a:r>
          </a:p>
        </p:txBody>
      </p:sp>
      <p:sp>
        <p:nvSpPr>
          <p:cNvPr id="3" name="Content Placeholder 2">
            <a:extLst>
              <a:ext uri="{FF2B5EF4-FFF2-40B4-BE49-F238E27FC236}">
                <a16:creationId xmlns:a16="http://schemas.microsoft.com/office/drawing/2014/main" id="{C800F3AC-C06F-4A63-BF8E-73624B06C00B}"/>
              </a:ext>
            </a:extLst>
          </p:cNvPr>
          <p:cNvSpPr>
            <a:spLocks noGrp="1"/>
          </p:cNvSpPr>
          <p:nvPr>
            <p:ph idx="1"/>
          </p:nvPr>
        </p:nvSpPr>
        <p:spPr/>
        <p:txBody>
          <a:bodyPr/>
          <a:lstStyle/>
          <a:p>
            <a:r>
              <a:rPr lang="en-US" dirty="0"/>
              <a:t>The 2021 dredging work started on April 13 and was completed on May 12</a:t>
            </a:r>
          </a:p>
          <a:p>
            <a:r>
              <a:rPr lang="en-US" dirty="0"/>
              <a:t>350,000 cubic yards of sand was dredged</a:t>
            </a:r>
          </a:p>
          <a:p>
            <a:r>
              <a:rPr lang="en-US" dirty="0"/>
              <a:t>Dredge to a depth of -30 feet</a:t>
            </a:r>
          </a:p>
          <a:p>
            <a:r>
              <a:rPr lang="en-US" dirty="0"/>
              <a:t>Sand primarily placed at North Coast Village, Surfrider Way and Pier</a:t>
            </a:r>
          </a:p>
          <a:p>
            <a:r>
              <a:rPr lang="en-US" dirty="0"/>
              <a:t>Grunion run starting in late April which limited the amount of sand that could be placed south of the pier</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7658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2743200"/>
          </a:xfrm>
        </p:spPr>
        <p:txBody>
          <a:bodyPr>
            <a:normAutofit/>
          </a:bodyPr>
          <a:lstStyle/>
          <a:p>
            <a:r>
              <a:rPr lang="en-US" dirty="0"/>
              <a:t>City signed agreement with the Corps to contribute  $600,000 (55,000 cubic yards) to the project for additional sand to be placed on the beach</a:t>
            </a:r>
          </a:p>
          <a:p>
            <a:r>
              <a:rPr lang="en-US" dirty="0"/>
              <a:t>City last contributed to the project in 2016 when 440,000 cubic yards of sand total was dredged (City funded 80,000 cubic yards)</a:t>
            </a:r>
          </a:p>
          <a:p>
            <a:pPr marL="0" indent="0">
              <a:buNone/>
            </a:pPr>
            <a:endParaRPr lang="en-US" dirty="0"/>
          </a:p>
          <a:p>
            <a:pPr>
              <a:buClr>
                <a:schemeClr val="tx1"/>
              </a:buClr>
            </a:pPr>
            <a:endParaRPr lang="en-US" dirty="0"/>
          </a:p>
        </p:txBody>
      </p:sp>
      <p:sp>
        <p:nvSpPr>
          <p:cNvPr id="4" name="Title 3"/>
          <p:cNvSpPr>
            <a:spLocks noGrp="1"/>
          </p:cNvSpPr>
          <p:nvPr>
            <p:ph type="title"/>
          </p:nvPr>
        </p:nvSpPr>
        <p:spPr>
          <a:xfrm>
            <a:off x="457200" y="228600"/>
            <a:ext cx="8229600" cy="1143000"/>
          </a:xfrm>
        </p:spPr>
        <p:txBody>
          <a:bodyPr>
            <a:normAutofit fontScale="90000"/>
          </a:bodyPr>
          <a:lstStyle/>
          <a:p>
            <a:pPr algn="ctr"/>
            <a:r>
              <a:rPr lang="en-US" dirty="0"/>
              <a:t>Contributed Funds Agreement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26714"/>
          <a:stretch/>
        </p:blipFill>
        <p:spPr>
          <a:xfrm>
            <a:off x="420094" y="4267200"/>
            <a:ext cx="4297680" cy="2362200"/>
          </a:xfrm>
          <a:prstGeom prst="rect">
            <a:avLst/>
          </a:prstGeom>
        </p:spPr>
      </p:pic>
      <p:pic>
        <p:nvPicPr>
          <p:cNvPr id="2" name="Picture 1"/>
          <p:cNvPicPr>
            <a:picLocks noChangeAspect="1"/>
          </p:cNvPicPr>
          <p:nvPr/>
        </p:nvPicPr>
        <p:blipFill rotWithShape="1">
          <a:blip r:embed="rId3"/>
          <a:srcRect t="16437" b="23294"/>
          <a:stretch/>
        </p:blipFill>
        <p:spPr>
          <a:xfrm>
            <a:off x="5486400" y="4114800"/>
            <a:ext cx="3108960" cy="2514600"/>
          </a:xfrm>
          <a:prstGeom prst="rect">
            <a:avLst/>
          </a:prstGeom>
        </p:spPr>
      </p:pic>
    </p:spTree>
    <p:extLst>
      <p:ext uri="{BB962C8B-B14F-4D97-AF65-F5344CB8AC3E}">
        <p14:creationId xmlns:p14="http://schemas.microsoft.com/office/powerpoint/2010/main" val="253052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676400"/>
            <a:ext cx="8610600" cy="5029200"/>
          </a:xfrm>
        </p:spPr>
        <p:txBody>
          <a:bodyPr>
            <a:normAutofit/>
          </a:bodyPr>
          <a:lstStyle/>
          <a:p>
            <a:r>
              <a:rPr lang="en-US" dirty="0"/>
              <a:t>City Council gave direction to staff in October 2019 to pursue beach sand replenishment and retention options</a:t>
            </a:r>
          </a:p>
          <a:p>
            <a:r>
              <a:rPr lang="en-US" dirty="0"/>
              <a:t>Due to the Corps of Engineers inability to complete the Shoreline Special Study originally authorized by Congress in 2000.</a:t>
            </a:r>
          </a:p>
          <a:p>
            <a:r>
              <a:rPr lang="en-US" dirty="0"/>
              <a:t>The Shoreline Special Study was to estimate the impacts of erosion on the shoreline caused after construction of Camp Pendleton Harbor and consider practices to ultimately restore sand to City beaches.</a:t>
            </a:r>
          </a:p>
          <a:p>
            <a:pPr marL="0" indent="0">
              <a:buNone/>
            </a:pPr>
            <a:endParaRPr lang="en-US" dirty="0"/>
          </a:p>
        </p:txBody>
      </p:sp>
      <p:sp>
        <p:nvSpPr>
          <p:cNvPr id="4" name="Title 3"/>
          <p:cNvSpPr>
            <a:spLocks noGrp="1"/>
          </p:cNvSpPr>
          <p:nvPr>
            <p:ph type="title"/>
          </p:nvPr>
        </p:nvSpPr>
        <p:spPr>
          <a:xfrm>
            <a:off x="457200" y="228600"/>
            <a:ext cx="8229600" cy="1143000"/>
          </a:xfrm>
        </p:spPr>
        <p:txBody>
          <a:bodyPr>
            <a:normAutofit/>
          </a:bodyPr>
          <a:lstStyle/>
          <a:p>
            <a:pPr algn="ctr"/>
            <a:r>
              <a:rPr lang="en-US" dirty="0"/>
              <a:t>Sand Feasibility Study</a:t>
            </a:r>
          </a:p>
        </p:txBody>
      </p:sp>
    </p:spTree>
    <p:extLst>
      <p:ext uri="{BB962C8B-B14F-4D97-AF65-F5344CB8AC3E}">
        <p14:creationId xmlns:p14="http://schemas.microsoft.com/office/powerpoint/2010/main" val="410708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458200" cy="5257800"/>
          </a:xfrm>
        </p:spPr>
        <p:txBody>
          <a:bodyPr>
            <a:normAutofit/>
          </a:bodyPr>
          <a:lstStyle/>
          <a:p>
            <a:r>
              <a:rPr lang="en-US" dirty="0"/>
              <a:t>City issued RFP for preliminary engineering evaluation and feasibility study in November 2019</a:t>
            </a:r>
          </a:p>
          <a:p>
            <a:r>
              <a:rPr lang="en-US" dirty="0"/>
              <a:t>Shortlisted firms were interviewed in January 2020</a:t>
            </a:r>
          </a:p>
          <a:p>
            <a:r>
              <a:rPr lang="en-US" dirty="0"/>
              <a:t>Negotiated contract with most qualified firm went to City Council to award on April 2020 </a:t>
            </a:r>
          </a:p>
          <a:p>
            <a:r>
              <a:rPr lang="en-US" dirty="0"/>
              <a:t>Study will identify feasible options to protect the beach from long term erosion through either replenishment or retention devices or a combination of both.</a:t>
            </a:r>
          </a:p>
          <a:p>
            <a:r>
              <a:rPr lang="en-US" dirty="0"/>
              <a:t>Study will take approximately 1 year to complete and  includes public and agency outreach (Sept 15, 2020 and June 30, 2021)</a:t>
            </a:r>
          </a:p>
          <a:p>
            <a:pPr marL="0" indent="0">
              <a:buNone/>
            </a:pPr>
            <a:endParaRPr lang="en-US" dirty="0"/>
          </a:p>
          <a:p>
            <a:pPr marL="0" indent="0">
              <a:buNone/>
            </a:pPr>
            <a:endParaRPr lang="en-US" dirty="0"/>
          </a:p>
          <a:p>
            <a:pPr lvl="1">
              <a:buClr>
                <a:srgbClr val="FFC000"/>
              </a:buClr>
              <a:buFont typeface="Wingdings" panose="05000000000000000000" pitchFamily="2" charset="2"/>
              <a:buChar char="Ø"/>
            </a:pPr>
            <a:endParaRPr lang="en-US" dirty="0"/>
          </a:p>
        </p:txBody>
      </p:sp>
      <p:sp>
        <p:nvSpPr>
          <p:cNvPr id="4" name="Title 3"/>
          <p:cNvSpPr>
            <a:spLocks noGrp="1"/>
          </p:cNvSpPr>
          <p:nvPr>
            <p:ph type="title"/>
          </p:nvPr>
        </p:nvSpPr>
        <p:spPr>
          <a:xfrm>
            <a:off x="457200" y="228600"/>
            <a:ext cx="8229600" cy="1143000"/>
          </a:xfrm>
        </p:spPr>
        <p:txBody>
          <a:bodyPr>
            <a:normAutofit/>
          </a:bodyPr>
          <a:lstStyle/>
          <a:p>
            <a:pPr algn="ctr"/>
            <a:r>
              <a:rPr lang="en-US" dirty="0"/>
              <a:t>Sand Feasibility Study</a:t>
            </a:r>
          </a:p>
        </p:txBody>
      </p:sp>
    </p:spTree>
    <p:extLst>
      <p:ext uri="{BB962C8B-B14F-4D97-AF65-F5344CB8AC3E}">
        <p14:creationId xmlns:p14="http://schemas.microsoft.com/office/powerpoint/2010/main" val="231778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458200" cy="5105400"/>
          </a:xfrm>
        </p:spPr>
        <p:txBody>
          <a:bodyPr>
            <a:normAutofit fontScale="92500" lnSpcReduction="20000"/>
          </a:bodyPr>
          <a:lstStyle/>
          <a:p>
            <a:pPr>
              <a:buFont typeface="Wingdings" panose="05000000000000000000" pitchFamily="2" charset="2"/>
              <a:buChar char="Ø"/>
            </a:pPr>
            <a:r>
              <a:rPr lang="en-US" dirty="0"/>
              <a:t>Complete Sand Feasibility Study and take to City Council for approval to move forward in August 2021</a:t>
            </a:r>
          </a:p>
          <a:p>
            <a:pPr>
              <a:buFont typeface="Wingdings" panose="05000000000000000000" pitchFamily="2" charset="2"/>
              <a:buChar char="Ø"/>
            </a:pPr>
            <a:r>
              <a:rPr lang="en-US" dirty="0"/>
              <a:t>Next phase of project (design and permitting)</a:t>
            </a:r>
          </a:p>
          <a:p>
            <a:pPr>
              <a:buFont typeface="Wingdings" panose="05000000000000000000" pitchFamily="2" charset="2"/>
              <a:buChar char="Ø"/>
            </a:pPr>
            <a:r>
              <a:rPr lang="en-US" dirty="0"/>
              <a:t>Request SANDAG to perform another regional beach nourishment project similar to 2001 and 2012 projects</a:t>
            </a:r>
          </a:p>
          <a:p>
            <a:pPr>
              <a:buFont typeface="Wingdings" panose="05000000000000000000" pitchFamily="2" charset="2"/>
              <a:buChar char="Ø"/>
            </a:pPr>
            <a:endParaRPr lang="en-US" sz="800" dirty="0"/>
          </a:p>
          <a:p>
            <a:pPr>
              <a:buFont typeface="Wingdings" panose="05000000000000000000" pitchFamily="2" charset="2"/>
              <a:buChar char="Ø"/>
            </a:pPr>
            <a:r>
              <a:rPr lang="en-US" dirty="0"/>
              <a:t>Request Corps to finish Shoreline Special Study and move project forward. May be possible with earmarks</a:t>
            </a:r>
          </a:p>
          <a:p>
            <a:pPr>
              <a:buFont typeface="Wingdings" panose="05000000000000000000" pitchFamily="2" charset="2"/>
              <a:buChar char="Ø"/>
            </a:pPr>
            <a:r>
              <a:rPr lang="en-US" dirty="0"/>
              <a:t>San Luis Rey Sediment Removal Project – Congress approved raising the project limit (WRDA 2020 bill) and push for funding to complete the project </a:t>
            </a:r>
          </a:p>
          <a:p>
            <a:pPr>
              <a:buFont typeface="Wingdings" panose="05000000000000000000" pitchFamily="2" charset="2"/>
              <a:buChar char="Ø"/>
            </a:pPr>
            <a:endParaRPr lang="en-US" sz="800" dirty="0"/>
          </a:p>
          <a:p>
            <a:pPr>
              <a:buFont typeface="Wingdings" panose="05000000000000000000" pitchFamily="2" charset="2"/>
              <a:buChar char="Ø"/>
            </a:pPr>
            <a:r>
              <a:rPr lang="en-US" dirty="0"/>
              <a:t>Sand Compatibility Opportunistic Use Permit (SCOUP) – Look for potential sources of beach quality sand made available from development projects to deposit on local beaches</a:t>
            </a:r>
          </a:p>
        </p:txBody>
      </p:sp>
      <p:sp>
        <p:nvSpPr>
          <p:cNvPr id="4" name="Title 3"/>
          <p:cNvSpPr>
            <a:spLocks noGrp="1"/>
          </p:cNvSpPr>
          <p:nvPr>
            <p:ph type="title"/>
          </p:nvPr>
        </p:nvSpPr>
        <p:spPr>
          <a:xfrm>
            <a:off x="457200" y="228600"/>
            <a:ext cx="8229600" cy="1143000"/>
          </a:xfrm>
        </p:spPr>
        <p:txBody>
          <a:bodyPr/>
          <a:lstStyle/>
          <a:p>
            <a:pPr algn="ctr"/>
            <a:r>
              <a:rPr lang="en-US" dirty="0"/>
              <a:t>Going Forward</a:t>
            </a:r>
          </a:p>
        </p:txBody>
      </p:sp>
    </p:spTree>
    <p:extLst>
      <p:ext uri="{BB962C8B-B14F-4D97-AF65-F5344CB8AC3E}">
        <p14:creationId xmlns:p14="http://schemas.microsoft.com/office/powerpoint/2010/main" val="4076396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BA2F-9372-4EF0-A5FD-452B42751CAD}"/>
              </a:ext>
            </a:extLst>
          </p:cNvPr>
          <p:cNvSpPr>
            <a:spLocks noGrp="1"/>
          </p:cNvSpPr>
          <p:nvPr>
            <p:ph type="title"/>
          </p:nvPr>
        </p:nvSpPr>
        <p:spPr/>
        <p:txBody>
          <a:bodyPr/>
          <a:lstStyle/>
          <a:p>
            <a:pPr algn="ctr"/>
            <a:r>
              <a:rPr lang="en-US" dirty="0"/>
              <a:t> </a:t>
            </a:r>
          </a:p>
        </p:txBody>
      </p:sp>
      <p:sp>
        <p:nvSpPr>
          <p:cNvPr id="3" name="Content Placeholder 2">
            <a:extLst>
              <a:ext uri="{FF2B5EF4-FFF2-40B4-BE49-F238E27FC236}">
                <a16:creationId xmlns:a16="http://schemas.microsoft.com/office/drawing/2014/main" id="{482847A5-7B85-4087-803A-9018A2673AB7}"/>
              </a:ext>
            </a:extLst>
          </p:cNvPr>
          <p:cNvSpPr>
            <a:spLocks noGrp="1"/>
          </p:cNvSpPr>
          <p:nvPr>
            <p:ph idx="1"/>
          </p:nvPr>
        </p:nvSpPr>
        <p:spPr/>
        <p:txBody>
          <a:bodyPr/>
          <a:lstStyle/>
          <a:p>
            <a:pPr algn="ctr"/>
            <a:endParaRPr lang="en-US" dirty="0"/>
          </a:p>
          <a:p>
            <a:pPr algn="ctr"/>
            <a:endParaRPr lang="en-US" dirty="0"/>
          </a:p>
          <a:p>
            <a:pPr algn="ctr"/>
            <a:endParaRPr lang="en-US" dirty="0"/>
          </a:p>
          <a:p>
            <a:pPr marL="0" indent="0" algn="ctr">
              <a:buNone/>
            </a:pPr>
            <a:r>
              <a:rPr lang="en-US" sz="4800" dirty="0"/>
              <a:t>Questions?</a:t>
            </a:r>
          </a:p>
          <a:p>
            <a:pPr algn="ctr"/>
            <a:endParaRPr lang="en-US" dirty="0"/>
          </a:p>
        </p:txBody>
      </p:sp>
    </p:spTree>
    <p:extLst>
      <p:ext uri="{BB962C8B-B14F-4D97-AF65-F5344CB8AC3E}">
        <p14:creationId xmlns:p14="http://schemas.microsoft.com/office/powerpoint/2010/main" val="30428256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1040</TotalTime>
  <Words>474</Words>
  <Application>Microsoft Office PowerPoint</Application>
  <PresentationFormat>On-screen Show (4:3)</PresentationFormat>
  <Paragraphs>51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Wingdings</vt:lpstr>
      <vt:lpstr>Wingdings 2</vt:lpstr>
      <vt:lpstr>Default Theme</vt:lpstr>
      <vt:lpstr>Beach Sand Update</vt:lpstr>
      <vt:lpstr>Harbor Dredging</vt:lpstr>
      <vt:lpstr>Harbor Dredging</vt:lpstr>
      <vt:lpstr>Harbor Dredging</vt:lpstr>
      <vt:lpstr>Contributed Funds Agreement</vt:lpstr>
      <vt:lpstr>Sand Feasibility Study</vt:lpstr>
      <vt:lpstr>Sand Feasibility Study</vt:lpstr>
      <vt:lpstr>Going Forward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FOR DISCUSSION</dc:title>
  <dc:creator>Judy Krueger</dc:creator>
  <cp:lastModifiedBy>Hans K. Koger</cp:lastModifiedBy>
  <cp:revision>63</cp:revision>
  <cp:lastPrinted>2019-05-15T17:40:43Z</cp:lastPrinted>
  <dcterms:created xsi:type="dcterms:W3CDTF">2016-06-08T20:57:33Z</dcterms:created>
  <dcterms:modified xsi:type="dcterms:W3CDTF">2021-05-24T20:52:01Z</dcterms:modified>
</cp:coreProperties>
</file>