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58" r:id="rId3"/>
    <p:sldId id="259" r:id="rId4"/>
    <p:sldId id="257" r:id="rId5"/>
    <p:sldId id="267" r:id="rId6"/>
    <p:sldId id="260" r:id="rId7"/>
    <p:sldId id="261" r:id="rId8"/>
    <p:sldId id="262" r:id="rId9"/>
    <p:sldId id="266" r:id="rId10"/>
    <p:sldId id="264" r:id="rId11"/>
    <p:sldId id="265" r:id="rId12"/>
    <p:sldId id="263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0A1B-AF74-4729-90C0-1EC9D29B28D0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7791-A861-4570-AD5F-F7CE965CA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58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0A1B-AF74-4729-90C0-1EC9D29B28D0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7791-A861-4570-AD5F-F7CE965CA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2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0A1B-AF74-4729-90C0-1EC9D29B28D0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7791-A861-4570-AD5F-F7CE965CA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77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0A1B-AF74-4729-90C0-1EC9D29B28D0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7791-A861-4570-AD5F-F7CE965CA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43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0A1B-AF74-4729-90C0-1EC9D29B28D0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7791-A861-4570-AD5F-F7CE965CA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10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0A1B-AF74-4729-90C0-1EC9D29B28D0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7791-A861-4570-AD5F-F7CE965CA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2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0A1B-AF74-4729-90C0-1EC9D29B28D0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7791-A861-4570-AD5F-F7CE965CA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9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0A1B-AF74-4729-90C0-1EC9D29B28D0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7791-A861-4570-AD5F-F7CE965CA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3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0A1B-AF74-4729-90C0-1EC9D29B28D0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7791-A861-4570-AD5F-F7CE965CA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08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0A1B-AF74-4729-90C0-1EC9D29B28D0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7791-A861-4570-AD5F-F7CE965CA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64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0A1B-AF74-4729-90C0-1EC9D29B28D0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7791-A861-4570-AD5F-F7CE965CA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16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80A1B-AF74-4729-90C0-1EC9D29B28D0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F7791-A861-4570-AD5F-F7CE965CA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7.png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6.png"/><Relationship Id="rId5" Type="http://schemas.microsoft.com/office/2007/relationships/media" Target="../media/media3.mp3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938C8B-2929-4F2D-AB0F-3710AD1697E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"/>
          <a:stretch/>
        </p:blipFill>
        <p:spPr>
          <a:xfrm>
            <a:off x="1075910" y="569843"/>
            <a:ext cx="7047672" cy="575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A9177D-ACCC-472F-8A7A-E43453414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103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840576E-6BC1-4481-93F1-4EB98738475A}"/>
              </a:ext>
            </a:extLst>
          </p:cNvPr>
          <p:cNvGrpSpPr/>
          <p:nvPr/>
        </p:nvGrpSpPr>
        <p:grpSpPr>
          <a:xfrm>
            <a:off x="689114" y="2620617"/>
            <a:ext cx="583096" cy="808383"/>
            <a:chOff x="3723861" y="1974574"/>
            <a:chExt cx="583096" cy="808383"/>
          </a:xfrm>
        </p:grpSpPr>
        <p:sp>
          <p:nvSpPr>
            <p:cNvPr id="7" name="Multiplication Sign 6">
              <a:extLst>
                <a:ext uri="{FF2B5EF4-FFF2-40B4-BE49-F238E27FC236}">
                  <a16:creationId xmlns:a16="http://schemas.microsoft.com/office/drawing/2014/main" id="{3BFF0E8C-76F7-4FE3-BB09-45169FEF8032}"/>
                </a:ext>
              </a:extLst>
            </p:cNvPr>
            <p:cNvSpPr/>
            <p:nvPr/>
          </p:nvSpPr>
          <p:spPr>
            <a:xfrm>
              <a:off x="3723861" y="1974574"/>
              <a:ext cx="583096" cy="808383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BF04B5-8153-4A9C-9840-647683FF6C66}"/>
                </a:ext>
              </a:extLst>
            </p:cNvPr>
            <p:cNvSpPr txBox="1"/>
            <p:nvPr/>
          </p:nvSpPr>
          <p:spPr>
            <a:xfrm>
              <a:off x="3858154" y="2178710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C2941D-1827-4894-BE5C-47ED78ACDB05}"/>
              </a:ext>
            </a:extLst>
          </p:cNvPr>
          <p:cNvGrpSpPr/>
          <p:nvPr/>
        </p:nvGrpSpPr>
        <p:grpSpPr>
          <a:xfrm>
            <a:off x="3967963" y="1863202"/>
            <a:ext cx="583096" cy="808383"/>
            <a:chOff x="3723861" y="1974574"/>
            <a:chExt cx="583096" cy="808383"/>
          </a:xfrm>
        </p:grpSpPr>
        <p:sp>
          <p:nvSpPr>
            <p:cNvPr id="11" name="Multiplication Sign 10">
              <a:extLst>
                <a:ext uri="{FF2B5EF4-FFF2-40B4-BE49-F238E27FC236}">
                  <a16:creationId xmlns:a16="http://schemas.microsoft.com/office/drawing/2014/main" id="{872D9D84-987F-4C86-BC82-7582C25D9D60}"/>
                </a:ext>
              </a:extLst>
            </p:cNvPr>
            <p:cNvSpPr/>
            <p:nvPr/>
          </p:nvSpPr>
          <p:spPr>
            <a:xfrm>
              <a:off x="3723861" y="1974574"/>
              <a:ext cx="583096" cy="808383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AF0EF0-C9FB-4134-8FAF-7267E980EB62}"/>
                </a:ext>
              </a:extLst>
            </p:cNvPr>
            <p:cNvSpPr txBox="1"/>
            <p:nvPr/>
          </p:nvSpPr>
          <p:spPr>
            <a:xfrm>
              <a:off x="3858154" y="2178710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8E6B79-2F8C-4E7D-82E7-D67849A411FC}"/>
              </a:ext>
            </a:extLst>
          </p:cNvPr>
          <p:cNvGrpSpPr/>
          <p:nvPr/>
        </p:nvGrpSpPr>
        <p:grpSpPr>
          <a:xfrm>
            <a:off x="1565531" y="3024808"/>
            <a:ext cx="583096" cy="808383"/>
            <a:chOff x="3723861" y="1974574"/>
            <a:chExt cx="583096" cy="808383"/>
          </a:xfrm>
        </p:grpSpPr>
        <p:sp>
          <p:nvSpPr>
            <p:cNvPr id="14" name="Multiplication Sign 13">
              <a:extLst>
                <a:ext uri="{FF2B5EF4-FFF2-40B4-BE49-F238E27FC236}">
                  <a16:creationId xmlns:a16="http://schemas.microsoft.com/office/drawing/2014/main" id="{FC2E5A8F-0B95-49A7-AE06-1F81EA825CEE}"/>
                </a:ext>
              </a:extLst>
            </p:cNvPr>
            <p:cNvSpPr/>
            <p:nvPr/>
          </p:nvSpPr>
          <p:spPr>
            <a:xfrm>
              <a:off x="3723861" y="1974574"/>
              <a:ext cx="583096" cy="808383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C90B37-F7A1-41FD-B9CD-2596763430F6}"/>
                </a:ext>
              </a:extLst>
            </p:cNvPr>
            <p:cNvSpPr txBox="1"/>
            <p:nvPr/>
          </p:nvSpPr>
          <p:spPr>
            <a:xfrm>
              <a:off x="3858154" y="2178710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CBE4D2-9460-4871-8708-D67B70FE9A72}"/>
              </a:ext>
            </a:extLst>
          </p:cNvPr>
          <p:cNvGrpSpPr/>
          <p:nvPr/>
        </p:nvGrpSpPr>
        <p:grpSpPr>
          <a:xfrm>
            <a:off x="3848695" y="696374"/>
            <a:ext cx="583096" cy="808383"/>
            <a:chOff x="3723861" y="1974574"/>
            <a:chExt cx="583096" cy="808383"/>
          </a:xfrm>
        </p:grpSpPr>
        <p:sp>
          <p:nvSpPr>
            <p:cNvPr id="17" name="Multiplication Sign 16">
              <a:extLst>
                <a:ext uri="{FF2B5EF4-FFF2-40B4-BE49-F238E27FC236}">
                  <a16:creationId xmlns:a16="http://schemas.microsoft.com/office/drawing/2014/main" id="{2BD3FA19-6A2D-4E06-9928-1180BBB93953}"/>
                </a:ext>
              </a:extLst>
            </p:cNvPr>
            <p:cNvSpPr/>
            <p:nvPr/>
          </p:nvSpPr>
          <p:spPr>
            <a:xfrm>
              <a:off x="3723861" y="1974574"/>
              <a:ext cx="583096" cy="808383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C5D349-00BA-4961-8371-1504E36B8D7A}"/>
                </a:ext>
              </a:extLst>
            </p:cNvPr>
            <p:cNvSpPr txBox="1"/>
            <p:nvPr/>
          </p:nvSpPr>
          <p:spPr>
            <a:xfrm>
              <a:off x="3858154" y="2178710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3BA060-4277-41B7-A41E-0B4F1DE36AAA}"/>
              </a:ext>
            </a:extLst>
          </p:cNvPr>
          <p:cNvGrpSpPr/>
          <p:nvPr/>
        </p:nvGrpSpPr>
        <p:grpSpPr>
          <a:xfrm>
            <a:off x="1987831" y="921660"/>
            <a:ext cx="583096" cy="808383"/>
            <a:chOff x="3723861" y="1974574"/>
            <a:chExt cx="583096" cy="808383"/>
          </a:xfrm>
        </p:grpSpPr>
        <p:sp>
          <p:nvSpPr>
            <p:cNvPr id="20" name="Multiplication Sign 19">
              <a:extLst>
                <a:ext uri="{FF2B5EF4-FFF2-40B4-BE49-F238E27FC236}">
                  <a16:creationId xmlns:a16="http://schemas.microsoft.com/office/drawing/2014/main" id="{553B2CF4-335E-4BEB-8385-97689D7F4226}"/>
                </a:ext>
              </a:extLst>
            </p:cNvPr>
            <p:cNvSpPr/>
            <p:nvPr/>
          </p:nvSpPr>
          <p:spPr>
            <a:xfrm>
              <a:off x="3723861" y="1974574"/>
              <a:ext cx="583096" cy="808383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760523A-2A19-41A6-8FEA-293AC7235D13}"/>
                </a:ext>
              </a:extLst>
            </p:cNvPr>
            <p:cNvSpPr txBox="1"/>
            <p:nvPr/>
          </p:nvSpPr>
          <p:spPr>
            <a:xfrm>
              <a:off x="3858154" y="2178710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C0BD53-AEC9-4068-85E0-49DED52B1521}"/>
              </a:ext>
            </a:extLst>
          </p:cNvPr>
          <p:cNvGrpSpPr/>
          <p:nvPr/>
        </p:nvGrpSpPr>
        <p:grpSpPr>
          <a:xfrm>
            <a:off x="1208611" y="1313873"/>
            <a:ext cx="583096" cy="808383"/>
            <a:chOff x="3723861" y="1974574"/>
            <a:chExt cx="583096" cy="808383"/>
          </a:xfrm>
        </p:grpSpPr>
        <p:sp>
          <p:nvSpPr>
            <p:cNvPr id="23" name="Multiplication Sign 22">
              <a:extLst>
                <a:ext uri="{FF2B5EF4-FFF2-40B4-BE49-F238E27FC236}">
                  <a16:creationId xmlns:a16="http://schemas.microsoft.com/office/drawing/2014/main" id="{1C1D76DF-CB98-4F0A-885D-6F722D972E2E}"/>
                </a:ext>
              </a:extLst>
            </p:cNvPr>
            <p:cNvSpPr/>
            <p:nvPr/>
          </p:nvSpPr>
          <p:spPr>
            <a:xfrm>
              <a:off x="3723861" y="1974574"/>
              <a:ext cx="583096" cy="808383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58AC3A-6FC7-4A1A-A7D5-6E205F492C63}"/>
                </a:ext>
              </a:extLst>
            </p:cNvPr>
            <p:cNvSpPr txBox="1"/>
            <p:nvPr/>
          </p:nvSpPr>
          <p:spPr>
            <a:xfrm>
              <a:off x="3858154" y="2178710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D2FF5EF-7FB0-4748-88B5-37E7531653D2}"/>
              </a:ext>
            </a:extLst>
          </p:cNvPr>
          <p:cNvGrpSpPr/>
          <p:nvPr/>
        </p:nvGrpSpPr>
        <p:grpSpPr>
          <a:xfrm>
            <a:off x="2296739" y="1663146"/>
            <a:ext cx="583096" cy="808383"/>
            <a:chOff x="3723861" y="1974574"/>
            <a:chExt cx="583096" cy="808383"/>
          </a:xfrm>
        </p:grpSpPr>
        <p:sp>
          <p:nvSpPr>
            <p:cNvPr id="26" name="Multiplication Sign 25">
              <a:extLst>
                <a:ext uri="{FF2B5EF4-FFF2-40B4-BE49-F238E27FC236}">
                  <a16:creationId xmlns:a16="http://schemas.microsoft.com/office/drawing/2014/main" id="{D40B0B79-F66B-42CC-BD27-618AE7F328B8}"/>
                </a:ext>
              </a:extLst>
            </p:cNvPr>
            <p:cNvSpPr/>
            <p:nvPr/>
          </p:nvSpPr>
          <p:spPr>
            <a:xfrm>
              <a:off x="3723861" y="1974574"/>
              <a:ext cx="583096" cy="808383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75D645E-F352-4B65-BDF7-B78362AFF350}"/>
                </a:ext>
              </a:extLst>
            </p:cNvPr>
            <p:cNvSpPr txBox="1"/>
            <p:nvPr/>
          </p:nvSpPr>
          <p:spPr>
            <a:xfrm>
              <a:off x="3858154" y="2178710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C41DCBB2-01C8-46D5-B511-ACB4EAC3FC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6"/>
          <a:stretch/>
        </p:blipFill>
        <p:spPr>
          <a:xfrm>
            <a:off x="0" y="5344479"/>
            <a:ext cx="2262208" cy="151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4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C8545E-977E-431F-BA8D-C0771286A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EA150C-D182-4420-B765-92A56DE0DA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6"/>
          <a:stretch/>
        </p:blipFill>
        <p:spPr>
          <a:xfrm>
            <a:off x="0" y="5344479"/>
            <a:ext cx="2262208" cy="15135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85EEA72-9DA3-4B49-B00F-3CC5E3DA0434}"/>
              </a:ext>
            </a:extLst>
          </p:cNvPr>
          <p:cNvGrpSpPr/>
          <p:nvPr/>
        </p:nvGrpSpPr>
        <p:grpSpPr>
          <a:xfrm>
            <a:off x="689114" y="2620617"/>
            <a:ext cx="583096" cy="808383"/>
            <a:chOff x="3723861" y="1974574"/>
            <a:chExt cx="583096" cy="808383"/>
          </a:xfrm>
        </p:grpSpPr>
        <p:sp>
          <p:nvSpPr>
            <p:cNvPr id="7" name="Multiplication Sign 6">
              <a:extLst>
                <a:ext uri="{FF2B5EF4-FFF2-40B4-BE49-F238E27FC236}">
                  <a16:creationId xmlns:a16="http://schemas.microsoft.com/office/drawing/2014/main" id="{FCA94FC6-A3E9-4726-9392-70FB85654AEF}"/>
                </a:ext>
              </a:extLst>
            </p:cNvPr>
            <p:cNvSpPr/>
            <p:nvPr/>
          </p:nvSpPr>
          <p:spPr>
            <a:xfrm>
              <a:off x="3723861" y="1974574"/>
              <a:ext cx="583096" cy="808383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40FC5F-8B77-41E0-8872-033B7005325E}"/>
                </a:ext>
              </a:extLst>
            </p:cNvPr>
            <p:cNvSpPr txBox="1"/>
            <p:nvPr/>
          </p:nvSpPr>
          <p:spPr>
            <a:xfrm>
              <a:off x="3858154" y="2178710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40C5C06-F1C2-4971-A103-8157FDC44F68}"/>
              </a:ext>
            </a:extLst>
          </p:cNvPr>
          <p:cNvGrpSpPr/>
          <p:nvPr/>
        </p:nvGrpSpPr>
        <p:grpSpPr>
          <a:xfrm>
            <a:off x="3967963" y="1863202"/>
            <a:ext cx="583096" cy="808383"/>
            <a:chOff x="3723861" y="1974574"/>
            <a:chExt cx="583096" cy="808383"/>
          </a:xfrm>
        </p:grpSpPr>
        <p:sp>
          <p:nvSpPr>
            <p:cNvPr id="10" name="Multiplication Sign 9">
              <a:extLst>
                <a:ext uri="{FF2B5EF4-FFF2-40B4-BE49-F238E27FC236}">
                  <a16:creationId xmlns:a16="http://schemas.microsoft.com/office/drawing/2014/main" id="{EC09628F-ED88-43FE-A2B4-CCBF569579C2}"/>
                </a:ext>
              </a:extLst>
            </p:cNvPr>
            <p:cNvSpPr/>
            <p:nvPr/>
          </p:nvSpPr>
          <p:spPr>
            <a:xfrm>
              <a:off x="3723861" y="1974574"/>
              <a:ext cx="583096" cy="808383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52BDAC-6A35-42C1-95BB-A663F41545EF}"/>
                </a:ext>
              </a:extLst>
            </p:cNvPr>
            <p:cNvSpPr txBox="1"/>
            <p:nvPr/>
          </p:nvSpPr>
          <p:spPr>
            <a:xfrm>
              <a:off x="3858154" y="2178710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6BD3D6-0FC5-40BA-92E9-775D309BBD0A}"/>
              </a:ext>
            </a:extLst>
          </p:cNvPr>
          <p:cNvGrpSpPr/>
          <p:nvPr/>
        </p:nvGrpSpPr>
        <p:grpSpPr>
          <a:xfrm>
            <a:off x="1565531" y="3024808"/>
            <a:ext cx="583096" cy="808383"/>
            <a:chOff x="3723861" y="1974574"/>
            <a:chExt cx="583096" cy="808383"/>
          </a:xfrm>
        </p:grpSpPr>
        <p:sp>
          <p:nvSpPr>
            <p:cNvPr id="13" name="Multiplication Sign 12">
              <a:extLst>
                <a:ext uri="{FF2B5EF4-FFF2-40B4-BE49-F238E27FC236}">
                  <a16:creationId xmlns:a16="http://schemas.microsoft.com/office/drawing/2014/main" id="{EA7426FF-B83C-480D-BBCA-9220E6CEE28A}"/>
                </a:ext>
              </a:extLst>
            </p:cNvPr>
            <p:cNvSpPr/>
            <p:nvPr/>
          </p:nvSpPr>
          <p:spPr>
            <a:xfrm>
              <a:off x="3723861" y="1974574"/>
              <a:ext cx="583096" cy="808383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40094D-71EF-487A-BDC1-8F49C41ABC43}"/>
                </a:ext>
              </a:extLst>
            </p:cNvPr>
            <p:cNvSpPr txBox="1"/>
            <p:nvPr/>
          </p:nvSpPr>
          <p:spPr>
            <a:xfrm>
              <a:off x="3858154" y="2178710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D5A116-1A12-487B-A0D9-54C7CCA3E988}"/>
              </a:ext>
            </a:extLst>
          </p:cNvPr>
          <p:cNvGrpSpPr/>
          <p:nvPr/>
        </p:nvGrpSpPr>
        <p:grpSpPr>
          <a:xfrm>
            <a:off x="3848695" y="696374"/>
            <a:ext cx="583096" cy="808383"/>
            <a:chOff x="3723861" y="1974574"/>
            <a:chExt cx="583096" cy="808383"/>
          </a:xfrm>
        </p:grpSpPr>
        <p:sp>
          <p:nvSpPr>
            <p:cNvPr id="16" name="Multiplication Sign 15">
              <a:extLst>
                <a:ext uri="{FF2B5EF4-FFF2-40B4-BE49-F238E27FC236}">
                  <a16:creationId xmlns:a16="http://schemas.microsoft.com/office/drawing/2014/main" id="{6012E003-15E1-4C05-887E-A61FA0A41F4C}"/>
                </a:ext>
              </a:extLst>
            </p:cNvPr>
            <p:cNvSpPr/>
            <p:nvPr/>
          </p:nvSpPr>
          <p:spPr>
            <a:xfrm>
              <a:off x="3723861" y="1974574"/>
              <a:ext cx="583096" cy="808383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D185E9D-B6FE-403A-AEE8-5CDEA7E70EFB}"/>
                </a:ext>
              </a:extLst>
            </p:cNvPr>
            <p:cNvSpPr txBox="1"/>
            <p:nvPr/>
          </p:nvSpPr>
          <p:spPr>
            <a:xfrm>
              <a:off x="3858154" y="2178710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3B18A8-8DAE-492D-A90D-930FDBD39ED6}"/>
              </a:ext>
            </a:extLst>
          </p:cNvPr>
          <p:cNvGrpSpPr/>
          <p:nvPr/>
        </p:nvGrpSpPr>
        <p:grpSpPr>
          <a:xfrm>
            <a:off x="1987831" y="921660"/>
            <a:ext cx="583096" cy="808383"/>
            <a:chOff x="3723861" y="1974574"/>
            <a:chExt cx="583096" cy="808383"/>
          </a:xfrm>
        </p:grpSpPr>
        <p:sp>
          <p:nvSpPr>
            <p:cNvPr id="19" name="Multiplication Sign 18">
              <a:extLst>
                <a:ext uri="{FF2B5EF4-FFF2-40B4-BE49-F238E27FC236}">
                  <a16:creationId xmlns:a16="http://schemas.microsoft.com/office/drawing/2014/main" id="{96860F91-4560-4BBD-8672-26FA15CFE5C3}"/>
                </a:ext>
              </a:extLst>
            </p:cNvPr>
            <p:cNvSpPr/>
            <p:nvPr/>
          </p:nvSpPr>
          <p:spPr>
            <a:xfrm>
              <a:off x="3723861" y="1974574"/>
              <a:ext cx="583096" cy="808383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B31ABD-E8F0-46CC-8B17-4E6D4077F371}"/>
                </a:ext>
              </a:extLst>
            </p:cNvPr>
            <p:cNvSpPr txBox="1"/>
            <p:nvPr/>
          </p:nvSpPr>
          <p:spPr>
            <a:xfrm>
              <a:off x="3858154" y="2178710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299623-CA89-4764-9FBD-1CD7D3C63C9B}"/>
              </a:ext>
            </a:extLst>
          </p:cNvPr>
          <p:cNvGrpSpPr/>
          <p:nvPr/>
        </p:nvGrpSpPr>
        <p:grpSpPr>
          <a:xfrm>
            <a:off x="1208611" y="1313873"/>
            <a:ext cx="583096" cy="808383"/>
            <a:chOff x="3723861" y="1974574"/>
            <a:chExt cx="583096" cy="808383"/>
          </a:xfrm>
        </p:grpSpPr>
        <p:sp>
          <p:nvSpPr>
            <p:cNvPr id="22" name="Multiplication Sign 21">
              <a:extLst>
                <a:ext uri="{FF2B5EF4-FFF2-40B4-BE49-F238E27FC236}">
                  <a16:creationId xmlns:a16="http://schemas.microsoft.com/office/drawing/2014/main" id="{F2B8204F-26B9-4677-90BD-7FFC8E4F1A90}"/>
                </a:ext>
              </a:extLst>
            </p:cNvPr>
            <p:cNvSpPr/>
            <p:nvPr/>
          </p:nvSpPr>
          <p:spPr>
            <a:xfrm>
              <a:off x="3723861" y="1974574"/>
              <a:ext cx="583096" cy="808383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20C62D-5549-4DB5-85CB-FC6C3A34A779}"/>
                </a:ext>
              </a:extLst>
            </p:cNvPr>
            <p:cNvSpPr txBox="1"/>
            <p:nvPr/>
          </p:nvSpPr>
          <p:spPr>
            <a:xfrm>
              <a:off x="3858154" y="2178710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FD487D-D625-4E4C-A907-85799E9DE037}"/>
              </a:ext>
            </a:extLst>
          </p:cNvPr>
          <p:cNvGrpSpPr/>
          <p:nvPr/>
        </p:nvGrpSpPr>
        <p:grpSpPr>
          <a:xfrm>
            <a:off x="2296739" y="1663146"/>
            <a:ext cx="583096" cy="808383"/>
            <a:chOff x="3723861" y="1974574"/>
            <a:chExt cx="583096" cy="808383"/>
          </a:xfrm>
        </p:grpSpPr>
        <p:sp>
          <p:nvSpPr>
            <p:cNvPr id="25" name="Multiplication Sign 24">
              <a:extLst>
                <a:ext uri="{FF2B5EF4-FFF2-40B4-BE49-F238E27FC236}">
                  <a16:creationId xmlns:a16="http://schemas.microsoft.com/office/drawing/2014/main" id="{858B3C93-EBF9-471A-AA84-4FB892A9CDB4}"/>
                </a:ext>
              </a:extLst>
            </p:cNvPr>
            <p:cNvSpPr/>
            <p:nvPr/>
          </p:nvSpPr>
          <p:spPr>
            <a:xfrm>
              <a:off x="3723861" y="1974574"/>
              <a:ext cx="583096" cy="808383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8C78292-89EB-4FE2-81D0-151C54C78C6C}"/>
                </a:ext>
              </a:extLst>
            </p:cNvPr>
            <p:cNvSpPr txBox="1"/>
            <p:nvPr/>
          </p:nvSpPr>
          <p:spPr>
            <a:xfrm>
              <a:off x="3858154" y="2178710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8882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E38D3B0-5C45-4B7D-A88B-4F0D3D8E35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282" y="1011316"/>
            <a:ext cx="2645465" cy="247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A9E2BE-2376-4336-8F8A-C6B78BCEB9B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4270" y="1035179"/>
            <a:ext cx="2645465" cy="247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CA2B6A-F4BD-49EB-BD07-60A896F7167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8775" y="931405"/>
            <a:ext cx="2645465" cy="247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F3E75F-0495-4D6B-8999-0639133CFB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7327" y="4380193"/>
            <a:ext cx="2645465" cy="2474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A3061F-95EC-433A-A01B-4B0F702932B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8245" y="4357971"/>
            <a:ext cx="2645465" cy="2474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7FB5CF-DBAB-4B91-BF92-450884895135}"/>
              </a:ext>
            </a:extLst>
          </p:cNvPr>
          <p:cNvSpPr txBox="1"/>
          <p:nvPr/>
        </p:nvSpPr>
        <p:spPr>
          <a:xfrm>
            <a:off x="15716" y="3124691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Dances #1 &amp; #2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C7A149-4230-4144-B3F0-489776ABD824}"/>
              </a:ext>
            </a:extLst>
          </p:cNvPr>
          <p:cNvSpPr txBox="1"/>
          <p:nvPr/>
        </p:nvSpPr>
        <p:spPr>
          <a:xfrm>
            <a:off x="3084846" y="3124691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Dance #3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15B32D-052A-4335-B1C6-A00C3F9E0E25}"/>
              </a:ext>
            </a:extLst>
          </p:cNvPr>
          <p:cNvSpPr txBox="1"/>
          <p:nvPr/>
        </p:nvSpPr>
        <p:spPr>
          <a:xfrm>
            <a:off x="6069494" y="3136732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Dance #4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68FECA-0BD7-41B7-91C0-2FFAABFDA0EE}"/>
              </a:ext>
            </a:extLst>
          </p:cNvPr>
          <p:cNvSpPr txBox="1"/>
          <p:nvPr/>
        </p:nvSpPr>
        <p:spPr>
          <a:xfrm>
            <a:off x="5610" y="6427424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Dances #5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C4FDF8-0F32-46F0-95C2-0FD0236942D4}"/>
              </a:ext>
            </a:extLst>
          </p:cNvPr>
          <p:cNvSpPr txBox="1"/>
          <p:nvPr/>
        </p:nvSpPr>
        <p:spPr>
          <a:xfrm>
            <a:off x="4669486" y="6427424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Dances #6 &amp; #7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66952A3-B28B-4A1C-B881-14570D13B06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248782">
            <a:off x="659771" y="127952"/>
            <a:ext cx="1696298" cy="16962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CF44F4-AA99-4158-8E92-345FC2843B0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248782">
            <a:off x="3436759" y="237758"/>
            <a:ext cx="1696298" cy="1696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434459-CB8B-428F-B6A1-039781FF90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71742">
            <a:off x="5622425" y="3947953"/>
            <a:ext cx="1696298" cy="16962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58CC53-ACDD-40B7-A56F-9184FA26FAA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252816">
            <a:off x="3219756" y="274735"/>
            <a:ext cx="977348" cy="9773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CB0FBD-3F2F-4B47-AF2C-8559EDA7337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1129828">
            <a:off x="307182" y="5860909"/>
            <a:ext cx="2199861" cy="8249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5634E0E-3F3E-4849-8445-BD76A9AE0F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9904" y="3767674"/>
            <a:ext cx="2199861" cy="8249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80CCF6-1732-478A-8987-F18E73A9A85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71038" y="3506818"/>
            <a:ext cx="2776459" cy="289985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6095AF-22C6-4A8B-800C-190E737CE32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0449" y="3549837"/>
            <a:ext cx="2776459" cy="28998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05C7D75-96DF-43B6-8F23-FCCF693DD17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0489197">
            <a:off x="5132157" y="5331237"/>
            <a:ext cx="1308998" cy="950114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777A080-5259-46B4-A47E-AAEAA58CF922}"/>
              </a:ext>
            </a:extLst>
          </p:cNvPr>
          <p:cNvCxnSpPr/>
          <p:nvPr/>
        </p:nvCxnSpPr>
        <p:spPr>
          <a:xfrm>
            <a:off x="3034747" y="31232"/>
            <a:ext cx="50099" cy="34627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75397CB-11E4-4968-AC0D-7F8D599F6363}"/>
              </a:ext>
            </a:extLst>
          </p:cNvPr>
          <p:cNvCxnSpPr>
            <a:cxnSpLocks/>
          </p:cNvCxnSpPr>
          <p:nvPr/>
        </p:nvCxnSpPr>
        <p:spPr>
          <a:xfrm>
            <a:off x="6073872" y="24374"/>
            <a:ext cx="22128" cy="34874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6F69E11-59B9-4477-B47C-0250A47475AA}"/>
              </a:ext>
            </a:extLst>
          </p:cNvPr>
          <p:cNvCxnSpPr>
            <a:cxnSpLocks/>
          </p:cNvCxnSpPr>
          <p:nvPr/>
        </p:nvCxnSpPr>
        <p:spPr>
          <a:xfrm>
            <a:off x="4571999" y="3525077"/>
            <a:ext cx="15601" cy="33321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9B134C8-6F39-49A9-A550-2446F5555840}"/>
              </a:ext>
            </a:extLst>
          </p:cNvPr>
          <p:cNvCxnSpPr/>
          <p:nvPr/>
        </p:nvCxnSpPr>
        <p:spPr>
          <a:xfrm>
            <a:off x="0" y="3506064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4D497EE-5D15-4499-8113-FF5368CBC456}"/>
              </a:ext>
            </a:extLst>
          </p:cNvPr>
          <p:cNvSpPr txBox="1"/>
          <p:nvPr/>
        </p:nvSpPr>
        <p:spPr>
          <a:xfrm>
            <a:off x="3057035" y="73969"/>
            <a:ext cx="3004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is the new “friend” in this dance?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45C44B-AD3D-40DB-9F07-6E7368F31C12}"/>
              </a:ext>
            </a:extLst>
          </p:cNvPr>
          <p:cNvSpPr txBox="1"/>
          <p:nvPr/>
        </p:nvSpPr>
        <p:spPr>
          <a:xfrm>
            <a:off x="6214573" y="256928"/>
            <a:ext cx="3114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member of this family </a:t>
            </a:r>
          </a:p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playing the solo?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FBCCB4D-1D46-4E6C-8970-E5F9CC09F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70582">
            <a:off x="638901" y="4199283"/>
            <a:ext cx="1696298" cy="169629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6CC7F4D-8A01-4966-9FCC-F1575803A703}"/>
              </a:ext>
            </a:extLst>
          </p:cNvPr>
          <p:cNvSpPr txBox="1"/>
          <p:nvPr/>
        </p:nvSpPr>
        <p:spPr>
          <a:xfrm>
            <a:off x="1707635" y="3552338"/>
            <a:ext cx="3114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bassoon playing higher </a:t>
            </a:r>
          </a:p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lower than the flute?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E7F629D-EAD5-441B-884A-2874297E37C4}"/>
              </a:ext>
            </a:extLst>
          </p:cNvPr>
          <p:cNvSpPr txBox="1"/>
          <p:nvPr/>
        </p:nvSpPr>
        <p:spPr>
          <a:xfrm>
            <a:off x="6214574" y="3517037"/>
            <a:ext cx="3114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member of the Brass Family </a:t>
            </a:r>
          </a:p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joined the group?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205FAF-DD9B-4222-8D4D-2B8CEE3F267A}"/>
              </a:ext>
            </a:extLst>
          </p:cNvPr>
          <p:cNvSpPr txBox="1"/>
          <p:nvPr/>
        </p:nvSpPr>
        <p:spPr>
          <a:xfrm>
            <a:off x="47761" y="388787"/>
            <a:ext cx="3114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is the clarinet easier to hear </a:t>
            </a:r>
          </a:p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second dance?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E339E9-42FD-4FF5-9DF4-55D661249E1B}"/>
              </a:ext>
            </a:extLst>
          </p:cNvPr>
          <p:cNvSpPr txBox="1"/>
          <p:nvPr/>
        </p:nvSpPr>
        <p:spPr>
          <a:xfrm>
            <a:off x="44012" y="39215"/>
            <a:ext cx="27190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Bartok’s Romanian Dances</a:t>
            </a:r>
          </a:p>
        </p:txBody>
      </p:sp>
    </p:spTree>
    <p:extLst>
      <p:ext uri="{BB962C8B-B14F-4D97-AF65-F5344CB8AC3E}">
        <p14:creationId xmlns:p14="http://schemas.microsoft.com/office/powerpoint/2010/main" val="4214763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F1CA726-5F8F-4C23-B201-FAE4C34B3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5791"/>
            <a:ext cx="9143999" cy="3715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D47821-2EE7-443B-9D07-E755C8CE8FC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2651" y="1366837"/>
            <a:ext cx="1417983" cy="14179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31DCE6-9A13-4458-95A6-A0F155ADDD2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252816">
            <a:off x="320474" y="1594078"/>
            <a:ext cx="1924404" cy="19244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22F117-4853-4AEB-B487-6CADB9A0DFE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0489197">
            <a:off x="6106107" y="325431"/>
            <a:ext cx="2577425" cy="1870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8588C9-861A-4879-ABB1-6AC65A27CE9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734" y="3281000"/>
            <a:ext cx="3824910" cy="3577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CAE3F9-FA21-40D1-9F10-CF23A6D79E3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74575" y="4659601"/>
            <a:ext cx="1869424" cy="23044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79CF64-8CE2-46DF-A00E-D624D9105BD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61" y="869655"/>
            <a:ext cx="3496056" cy="8199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57CDB3-6565-4CDF-BD12-3F0D9E71CAA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514"/>
            <a:ext cx="4258056" cy="990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AF076C3-03B8-4C5D-AC5E-A920C59CFF72}"/>
              </a:ext>
            </a:extLst>
          </p:cNvPr>
          <p:cNvSpPr txBox="1"/>
          <p:nvPr/>
        </p:nvSpPr>
        <p:spPr>
          <a:xfrm>
            <a:off x="4377473" y="6427854"/>
            <a:ext cx="22082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Ginastera’s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Malambo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3914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adsworthmusic.weebly.com/uploads/2/6/8/0/26803271/209766621.png">
            <a:extLst>
              <a:ext uri="{FF2B5EF4-FFF2-40B4-BE49-F238E27FC236}">
                <a16:creationId xmlns:a16="http://schemas.microsoft.com/office/drawing/2014/main" id="{4589F8A9-C212-4997-A4ED-ADCA1F468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07" y="-172276"/>
            <a:ext cx="4929808" cy="369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D8C2AD-8CA9-4250-9B89-945892E866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2" t="1933" r="1726" b="3575"/>
          <a:stretch/>
        </p:blipFill>
        <p:spPr>
          <a:xfrm>
            <a:off x="4751352" y="-92764"/>
            <a:ext cx="4456686" cy="3352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D0D027-522C-454E-95C5-D45734EDB2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5" t="3902" r="1739" b="1057"/>
          <a:stretch/>
        </p:blipFill>
        <p:spPr>
          <a:xfrm>
            <a:off x="6629" y="3582028"/>
            <a:ext cx="4518991" cy="3269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B71BAB-D995-4CE1-B11B-B2A848DBDFA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3148676"/>
            <a:ext cx="5062330" cy="370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25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350D68-4F9D-4CBB-9A13-9F77B524BA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68"/>
          <a:stretch/>
        </p:blipFill>
        <p:spPr>
          <a:xfrm>
            <a:off x="-145774" y="0"/>
            <a:ext cx="6042991" cy="681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57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BD4B0A-895A-4E61-ABEE-F5362FA5A3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096" y="-278296"/>
            <a:ext cx="9605879" cy="74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66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73E967E-00CF-4719-8BE1-7306C3FB1D59}"/>
              </a:ext>
            </a:extLst>
          </p:cNvPr>
          <p:cNvGrpSpPr/>
          <p:nvPr/>
        </p:nvGrpSpPr>
        <p:grpSpPr>
          <a:xfrm>
            <a:off x="0" y="0"/>
            <a:ext cx="7352333" cy="6858000"/>
            <a:chOff x="0" y="0"/>
            <a:chExt cx="7352333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9A33BC-6404-4FB8-8F9F-3FEA98903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93" b="13429"/>
            <a:stretch/>
          </p:blipFill>
          <p:spPr>
            <a:xfrm>
              <a:off x="0" y="0"/>
              <a:ext cx="7352333" cy="6858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075A11-47C0-407F-9ABE-19D807F84B66}"/>
                </a:ext>
              </a:extLst>
            </p:cNvPr>
            <p:cNvSpPr/>
            <p:nvPr/>
          </p:nvSpPr>
          <p:spPr>
            <a:xfrm>
              <a:off x="318052" y="0"/>
              <a:ext cx="2292626" cy="198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20CCF73-3025-4ECE-B39A-6A28E79974D6}"/>
              </a:ext>
            </a:extLst>
          </p:cNvPr>
          <p:cNvSpPr/>
          <p:nvPr/>
        </p:nvSpPr>
        <p:spPr>
          <a:xfrm>
            <a:off x="6221896" y="363851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USA </a:t>
            </a:r>
          </a:p>
          <a:p>
            <a:r>
              <a:rPr lang="en-US" dirty="0"/>
              <a:t>Bernstein, Copland</a:t>
            </a:r>
          </a:p>
          <a:p>
            <a:r>
              <a:rPr lang="en-US" dirty="0"/>
              <a:t>FRANCE </a:t>
            </a:r>
          </a:p>
          <a:p>
            <a:r>
              <a:rPr lang="en-US" dirty="0"/>
              <a:t>Bizet</a:t>
            </a:r>
          </a:p>
          <a:p>
            <a:r>
              <a:rPr lang="en-US" dirty="0"/>
              <a:t>SIERRA LEONE and ENGLAND </a:t>
            </a:r>
          </a:p>
          <a:p>
            <a:r>
              <a:rPr lang="en-US" dirty="0"/>
              <a:t>Coleridge-Taylor</a:t>
            </a:r>
          </a:p>
          <a:p>
            <a:r>
              <a:rPr lang="en-US" dirty="0"/>
              <a:t>HUNGARY </a:t>
            </a:r>
          </a:p>
          <a:p>
            <a:r>
              <a:rPr lang="en-US" dirty="0" err="1"/>
              <a:t>Bartók</a:t>
            </a:r>
            <a:endParaRPr lang="en-US" dirty="0"/>
          </a:p>
          <a:p>
            <a:r>
              <a:rPr lang="en-US" dirty="0"/>
              <a:t>ARGENTINA </a:t>
            </a:r>
          </a:p>
          <a:p>
            <a:r>
              <a:rPr lang="en-US" dirty="0" err="1"/>
              <a:t>Ginastera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962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0D9888-0B2D-46AA-A22F-42B72FDF9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04" b="18261"/>
          <a:stretch/>
        </p:blipFill>
        <p:spPr>
          <a:xfrm>
            <a:off x="0" y="111903"/>
            <a:ext cx="3617844" cy="6752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775E47-3875-4783-8E33-6968468C10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0" r="24406" b="16390"/>
          <a:stretch/>
        </p:blipFill>
        <p:spPr>
          <a:xfrm>
            <a:off x="4094922" y="-34261"/>
            <a:ext cx="5075582" cy="697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91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C19DCD-1806-4387-89AC-29BDAD8BF8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2" b="40869"/>
          <a:stretch/>
        </p:blipFill>
        <p:spPr>
          <a:xfrm>
            <a:off x="159778" y="159024"/>
            <a:ext cx="8679421" cy="622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91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92C380-185B-485C-8F74-22AD60035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6" b="40676"/>
          <a:stretch/>
        </p:blipFill>
        <p:spPr>
          <a:xfrm>
            <a:off x="0" y="0"/>
            <a:ext cx="9017244" cy="430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67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3D7CC5-C43A-4B6B-910D-1C39977C62E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0842" y="0"/>
            <a:ext cx="3253158" cy="3029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1D06B0-13DF-4DA9-A5BC-508D42360FA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2012" y="3580738"/>
            <a:ext cx="2915214" cy="2726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BDEF00-7088-4F12-AC1E-F2410AE357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924" y="0"/>
            <a:ext cx="3438525" cy="4238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13BF0A-3091-482B-9205-779ED2DCE947}"/>
              </a:ext>
            </a:extLst>
          </p:cNvPr>
          <p:cNvSpPr txBox="1"/>
          <p:nvPr/>
        </p:nvSpPr>
        <p:spPr>
          <a:xfrm>
            <a:off x="998606" y="3975110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timpani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A296C3-0EED-4E5F-8874-675BD0EF8C7E}"/>
              </a:ext>
            </a:extLst>
          </p:cNvPr>
          <p:cNvSpPr txBox="1"/>
          <p:nvPr/>
        </p:nvSpPr>
        <p:spPr>
          <a:xfrm>
            <a:off x="6545840" y="3439574"/>
            <a:ext cx="1726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cymbals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B225A1-EF74-46DD-9AA8-50BD96C370BB}"/>
              </a:ext>
            </a:extLst>
          </p:cNvPr>
          <p:cNvSpPr txBox="1"/>
          <p:nvPr/>
        </p:nvSpPr>
        <p:spPr>
          <a:xfrm>
            <a:off x="3478667" y="6306990"/>
            <a:ext cx="1693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triangle</a:t>
            </a:r>
          </a:p>
        </p:txBody>
      </p:sp>
      <p:pic>
        <p:nvPicPr>
          <p:cNvPr id="10" name="cymbals">
            <a:hlinkClick r:id="" action="ppaction://media"/>
            <a:extLst>
              <a:ext uri="{FF2B5EF4-FFF2-40B4-BE49-F238E27FC236}">
                <a16:creationId xmlns:a16="http://schemas.microsoft.com/office/drawing/2014/main" id="{84D3BCAE-389C-44B6-A200-FAD30134E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12621" y="3975110"/>
            <a:ext cx="609600" cy="609600"/>
          </a:xfrm>
          <a:prstGeom prst="rect">
            <a:avLst/>
          </a:prstGeom>
        </p:spPr>
      </p:pic>
      <p:pic>
        <p:nvPicPr>
          <p:cNvPr id="11" name="timpani">
            <a:hlinkClick r:id="" action="ppaction://media"/>
            <a:extLst>
              <a:ext uri="{FF2B5EF4-FFF2-40B4-BE49-F238E27FC236}">
                <a16:creationId xmlns:a16="http://schemas.microsoft.com/office/drawing/2014/main" id="{701B6DA2-49D3-4667-A2CF-4305506879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57017" y="4663207"/>
            <a:ext cx="609600" cy="609600"/>
          </a:xfrm>
          <a:prstGeom prst="rect">
            <a:avLst/>
          </a:prstGeom>
        </p:spPr>
      </p:pic>
      <p:pic>
        <p:nvPicPr>
          <p:cNvPr id="12" name="triangle">
            <a:hlinkClick r:id="" action="ppaction://media"/>
            <a:extLst>
              <a:ext uri="{FF2B5EF4-FFF2-40B4-BE49-F238E27FC236}">
                <a16:creationId xmlns:a16="http://schemas.microsoft.com/office/drawing/2014/main" id="{07CAC08D-4C5D-4BDD-B75C-A01B1554758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32133" y="6145696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09C594-A3D6-49B4-BFE9-56886CEC66A3}"/>
              </a:ext>
            </a:extLst>
          </p:cNvPr>
          <p:cNvSpPr txBox="1"/>
          <p:nvPr/>
        </p:nvSpPr>
        <p:spPr>
          <a:xfrm>
            <a:off x="3708814" y="0"/>
            <a:ext cx="2028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Comic Sans MS" panose="030F0702030302020204" pitchFamily="66" charset="0"/>
              </a:rPr>
              <a:t>Danse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Negre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71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1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1619</TotalTime>
  <Words>115</Words>
  <Application>Microsoft Office PowerPoint</Application>
  <PresentationFormat>On-screen Show (4:3)</PresentationFormat>
  <Paragraphs>44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Judy Meyer Hays</dc:creator>
  <cp:lastModifiedBy>Judy Meyer Hays</cp:lastModifiedBy>
  <cp:revision>27</cp:revision>
  <dcterms:created xsi:type="dcterms:W3CDTF">2017-09-04T01:07:13Z</dcterms:created>
  <dcterms:modified xsi:type="dcterms:W3CDTF">2017-10-26T04:23:50Z</dcterms:modified>
</cp:coreProperties>
</file>