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20116800" cy="310896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6" userDrawn="1">
          <p15:clr>
            <a:srgbClr val="A4A3A4"/>
          </p15:clr>
        </p15:guide>
        <p15:guide id="2" pos="6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1FF"/>
    <a:srgbClr val="3399FF"/>
    <a:srgbClr val="FF0066"/>
    <a:srgbClr val="FF00FF"/>
    <a:srgbClr val="FF9999"/>
    <a:srgbClr val="FF9900"/>
    <a:srgbClr val="33CC33"/>
    <a:srgbClr val="FFFF00"/>
    <a:srgbClr val="644C00"/>
    <a:srgbClr val="46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72BF9-7908-4629-91DC-7B8DED4AB78A}" v="159" dt="2024-08-12T05:16:26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 snapToGrid="0" showGuides="1">
      <p:cViewPr>
        <p:scale>
          <a:sx n="42" d="100"/>
          <a:sy n="42" d="100"/>
        </p:scale>
        <p:origin x="2142" y="-2454"/>
      </p:cViewPr>
      <p:guideLst>
        <p:guide orient="horz" pos="13896"/>
        <p:guide pos="6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 Van De Walle" userId="0733acec2fa62754" providerId="LiveId" clId="{4B672BF9-7908-4629-91DC-7B8DED4AB78A}"/>
    <pc:docChg chg="undo custSel addSld modSld">
      <pc:chgData name="Brenda Van De Walle" userId="0733acec2fa62754" providerId="LiveId" clId="{4B672BF9-7908-4629-91DC-7B8DED4AB78A}" dt="2024-08-12T05:16:26.679" v="506"/>
      <pc:docMkLst>
        <pc:docMk/>
      </pc:docMkLst>
      <pc:sldChg chg="addSp modSp mod">
        <pc:chgData name="Brenda Van De Walle" userId="0733acec2fa62754" providerId="LiveId" clId="{4B672BF9-7908-4629-91DC-7B8DED4AB78A}" dt="2024-08-12T05:16:26.679" v="506"/>
        <pc:sldMkLst>
          <pc:docMk/>
          <pc:sldMk cId="4291722681" sldId="256"/>
        </pc:sldMkLst>
        <pc:spChg chg="add mod">
          <ac:chgData name="Brenda Van De Walle" userId="0733acec2fa62754" providerId="LiveId" clId="{4B672BF9-7908-4629-91DC-7B8DED4AB78A}" dt="2024-08-12T05:13:06.510" v="447" actId="207"/>
          <ac:spMkLst>
            <pc:docMk/>
            <pc:sldMk cId="4291722681" sldId="256"/>
            <ac:spMk id="2" creationId="{110B3627-6408-1E94-2B62-1DFF0B51FE49}"/>
          </ac:spMkLst>
        </pc:spChg>
        <pc:spChg chg="add mod">
          <ac:chgData name="Brenda Van De Walle" userId="0733acec2fa62754" providerId="LiveId" clId="{4B672BF9-7908-4629-91DC-7B8DED4AB78A}" dt="2024-08-12T05:16:26.679" v="506"/>
          <ac:spMkLst>
            <pc:docMk/>
            <pc:sldMk cId="4291722681" sldId="256"/>
            <ac:spMk id="6" creationId="{120223EA-ED6A-7754-06BC-08B90AA3763C}"/>
          </ac:spMkLst>
        </pc:spChg>
        <pc:spChg chg="mod">
          <ac:chgData name="Brenda Van De Walle" userId="0733acec2fa62754" providerId="LiveId" clId="{4B672BF9-7908-4629-91DC-7B8DED4AB78A}" dt="2024-08-12T05:06:32.914" v="348" actId="20577"/>
          <ac:spMkLst>
            <pc:docMk/>
            <pc:sldMk cId="4291722681" sldId="256"/>
            <ac:spMk id="76" creationId="{00000000-0000-0000-0000-000000000000}"/>
          </ac:spMkLst>
        </pc:spChg>
        <pc:spChg chg="mod">
          <ac:chgData name="Brenda Van De Walle" userId="0733acec2fa62754" providerId="LiveId" clId="{4B672BF9-7908-4629-91DC-7B8DED4AB78A}" dt="2024-08-12T05:06:55.606" v="358" actId="1076"/>
          <ac:spMkLst>
            <pc:docMk/>
            <pc:sldMk cId="4291722681" sldId="256"/>
            <ac:spMk id="183" creationId="{00000000-0000-0000-0000-000000000000}"/>
          </ac:spMkLst>
        </pc:spChg>
        <pc:grpChg chg="add mod">
          <ac:chgData name="Brenda Van De Walle" userId="0733acec2fa62754" providerId="LiveId" clId="{4B672BF9-7908-4629-91DC-7B8DED4AB78A}" dt="2024-08-12T05:12:30.661" v="440" actId="1076"/>
          <ac:grpSpMkLst>
            <pc:docMk/>
            <pc:sldMk cId="4291722681" sldId="256"/>
            <ac:grpSpMk id="5" creationId="{1BBC1625-EF9F-76A5-2468-1C107D759154}"/>
          </ac:grpSpMkLst>
        </pc:grpChg>
        <pc:picChg chg="mod">
          <ac:chgData name="Brenda Van De Walle" userId="0733acec2fa62754" providerId="LiveId" clId="{4B672BF9-7908-4629-91DC-7B8DED4AB78A}" dt="2024-08-12T05:12:35.120" v="442" actId="1076"/>
          <ac:picMkLst>
            <pc:docMk/>
            <pc:sldMk cId="4291722681" sldId="256"/>
            <ac:picMk id="163" creationId="{00000000-0000-0000-0000-000000000000}"/>
          </ac:picMkLst>
        </pc:picChg>
        <pc:picChg chg="mod">
          <ac:chgData name="Brenda Van De Walle" userId="0733acec2fa62754" providerId="LiveId" clId="{4B672BF9-7908-4629-91DC-7B8DED4AB78A}" dt="2024-08-12T05:12:30.661" v="440" actId="1076"/>
          <ac:picMkLst>
            <pc:docMk/>
            <pc:sldMk cId="4291722681" sldId="256"/>
            <ac:picMk id="1028" creationId="{00000000-0000-0000-0000-000000000000}"/>
          </ac:picMkLst>
        </pc:picChg>
        <pc:picChg chg="mod">
          <ac:chgData name="Brenda Van De Walle" userId="0733acec2fa62754" providerId="LiveId" clId="{4B672BF9-7908-4629-91DC-7B8DED4AB78A}" dt="2024-08-12T05:12:30.661" v="440" actId="1076"/>
          <ac:picMkLst>
            <pc:docMk/>
            <pc:sldMk cId="4291722681" sldId="256"/>
            <ac:picMk id="1030" creationId="{1CCF0F3D-79E7-B178-AF65-09B32B147440}"/>
          </ac:picMkLst>
        </pc:picChg>
        <pc:picChg chg="mod">
          <ac:chgData name="Brenda Van De Walle" userId="0733acec2fa62754" providerId="LiveId" clId="{4B672BF9-7908-4629-91DC-7B8DED4AB78A}" dt="2024-08-12T05:12:30.661" v="440" actId="1076"/>
          <ac:picMkLst>
            <pc:docMk/>
            <pc:sldMk cId="4291722681" sldId="256"/>
            <ac:picMk id="1032" creationId="{A532A993-BD5B-DF9D-31A6-614FE43AB9DD}"/>
          </ac:picMkLst>
        </pc:picChg>
        <pc:picChg chg="mod">
          <ac:chgData name="Brenda Van De Walle" userId="0733acec2fa62754" providerId="LiveId" clId="{4B672BF9-7908-4629-91DC-7B8DED4AB78A}" dt="2024-08-12T05:12:30.661" v="440" actId="1076"/>
          <ac:picMkLst>
            <pc:docMk/>
            <pc:sldMk cId="4291722681" sldId="256"/>
            <ac:picMk id="1034" creationId="{0856F67B-FBF4-98CE-8ABD-F7FC3745BA5D}"/>
          </ac:picMkLst>
        </pc:picChg>
        <pc:picChg chg="mod">
          <ac:chgData name="Brenda Van De Walle" userId="0733acec2fa62754" providerId="LiveId" clId="{4B672BF9-7908-4629-91DC-7B8DED4AB78A}" dt="2024-08-12T05:12:30.661" v="440" actId="1076"/>
          <ac:picMkLst>
            <pc:docMk/>
            <pc:sldMk cId="4291722681" sldId="256"/>
            <ac:picMk id="1036" creationId="{AD8EE424-595E-6BAE-E17A-DA9D4C05923C}"/>
          </ac:picMkLst>
        </pc:picChg>
        <pc:cxnChg chg="mod">
          <ac:chgData name="Brenda Van De Walle" userId="0733acec2fa62754" providerId="LiveId" clId="{4B672BF9-7908-4629-91DC-7B8DED4AB78A}" dt="2024-08-12T05:05:44.656" v="341" actId="1036"/>
          <ac:cxnSpMkLst>
            <pc:docMk/>
            <pc:sldMk cId="4291722681" sldId="256"/>
            <ac:cxnSpMk id="200" creationId="{00000000-0000-0000-0000-000000000000}"/>
          </ac:cxnSpMkLst>
        </pc:cxnChg>
      </pc:sldChg>
      <pc:sldChg chg="addSp delSp modSp new mod modClrScheme chgLayout">
        <pc:chgData name="Brenda Van De Walle" userId="0733acec2fa62754" providerId="LiveId" clId="{4B672BF9-7908-4629-91DC-7B8DED4AB78A}" dt="2024-08-12T05:14:52.742" v="492"/>
        <pc:sldMkLst>
          <pc:docMk/>
          <pc:sldMk cId="814071449" sldId="257"/>
        </pc:sldMkLst>
        <pc:spChg chg="del">
          <ac:chgData name="Brenda Van De Walle" userId="0733acec2fa62754" providerId="LiveId" clId="{4B672BF9-7908-4629-91DC-7B8DED4AB78A}" dt="2024-08-12T04:49:31.909" v="1" actId="700"/>
          <ac:spMkLst>
            <pc:docMk/>
            <pc:sldMk cId="814071449" sldId="257"/>
            <ac:spMk id="2" creationId="{942E83C0-F604-770F-6A04-F2E5EED7ADF7}"/>
          </ac:spMkLst>
        </pc:spChg>
        <pc:spChg chg="del">
          <ac:chgData name="Brenda Van De Walle" userId="0733acec2fa62754" providerId="LiveId" clId="{4B672BF9-7908-4629-91DC-7B8DED4AB78A}" dt="2024-08-12T04:49:31.909" v="1" actId="700"/>
          <ac:spMkLst>
            <pc:docMk/>
            <pc:sldMk cId="814071449" sldId="257"/>
            <ac:spMk id="3" creationId="{0CCD27AE-ACA7-085F-3637-5204B723E4DB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4" creationId="{CA411460-2BA6-99F0-C61B-AE5CE4325242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7" creationId="{010412F3-2837-B7E7-E422-EBC1DE23E5B2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8" creationId="{D0AEB9A9-9905-7436-D60E-4880C3D57DAC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9" creationId="{1A50143D-AE4E-53FE-FC3B-6C136B885305}"/>
          </ac:spMkLst>
        </pc:spChg>
        <pc:spChg chg="add mod">
          <ac:chgData name="Brenda Van De Walle" userId="0733acec2fa62754" providerId="LiveId" clId="{4B672BF9-7908-4629-91DC-7B8DED4AB78A}" dt="2024-08-12T05:09:27.030" v="395" actId="1038"/>
          <ac:spMkLst>
            <pc:docMk/>
            <pc:sldMk cId="814071449" sldId="257"/>
            <ac:spMk id="10" creationId="{659ED9C5-C608-0B1F-C22B-1CF9E25C60B5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14" creationId="{1D790AA0-5AF9-120A-B4C8-00530EEB35CB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15" creationId="{04ACF3C0-2C21-0A49-A209-55597D3AE9D8}"/>
          </ac:spMkLst>
        </pc:spChg>
        <pc:spChg chg="add mod">
          <ac:chgData name="Brenda Van De Walle" userId="0733acec2fa62754" providerId="LiveId" clId="{4B672BF9-7908-4629-91DC-7B8DED4AB78A}" dt="2024-08-12T05:02:22.634" v="296" actId="1076"/>
          <ac:spMkLst>
            <pc:docMk/>
            <pc:sldMk cId="814071449" sldId="257"/>
            <ac:spMk id="16" creationId="{57DFEAAD-D380-89B8-5611-455DFD373F5E}"/>
          </ac:spMkLst>
        </pc:spChg>
        <pc:spChg chg="add mod">
          <ac:chgData name="Brenda Van De Walle" userId="0733acec2fa62754" providerId="LiveId" clId="{4B672BF9-7908-4629-91DC-7B8DED4AB78A}" dt="2024-08-12T05:07:19.399" v="359" actId="1076"/>
          <ac:spMkLst>
            <pc:docMk/>
            <pc:sldMk cId="814071449" sldId="257"/>
            <ac:spMk id="20" creationId="{EC668344-9A4A-5731-00E2-6CE569847111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24" creationId="{EB9F7869-0799-B6CF-30C1-22B1DED01C91}"/>
          </ac:spMkLst>
        </pc:spChg>
        <pc:spChg chg="add mod">
          <ac:chgData name="Brenda Van De Walle" userId="0733acec2fa62754" providerId="LiveId" clId="{4B672BF9-7908-4629-91DC-7B8DED4AB78A}" dt="2024-08-12T04:52:08.724" v="91" actId="1037"/>
          <ac:spMkLst>
            <pc:docMk/>
            <pc:sldMk cId="814071449" sldId="257"/>
            <ac:spMk id="26" creationId="{4C00723C-C1BD-98C8-9C53-D80D7CEC3ECA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27" creationId="{ECBE0695-904B-82E2-885E-E7497E2DE202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29" creationId="{638F8B12-9EE2-AF12-0B98-72643E1FA946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30" creationId="{AA861561-30CC-3582-74AE-8EED457E7AB9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31" creationId="{34A2EB70-CB39-1F05-37D6-DE9B3C1DA11F}"/>
          </ac:spMkLst>
        </pc:spChg>
        <pc:spChg chg="add mod">
          <ac:chgData name="Brenda Van De Walle" userId="0733acec2fa62754" providerId="LiveId" clId="{4B672BF9-7908-4629-91DC-7B8DED4AB78A}" dt="2024-08-12T05:02:22.634" v="296" actId="1076"/>
          <ac:spMkLst>
            <pc:docMk/>
            <pc:sldMk cId="814071449" sldId="257"/>
            <ac:spMk id="32" creationId="{DFA02F7B-8C07-AA4B-9264-88972B6557EA}"/>
          </ac:spMkLst>
        </pc:spChg>
        <pc:spChg chg="add mod">
          <ac:chgData name="Brenda Van De Walle" userId="0733acec2fa62754" providerId="LiveId" clId="{4B672BF9-7908-4629-91DC-7B8DED4AB78A}" dt="2024-08-12T05:14:03.362" v="468" actId="1076"/>
          <ac:spMkLst>
            <pc:docMk/>
            <pc:sldMk cId="814071449" sldId="257"/>
            <ac:spMk id="33" creationId="{0E4DC35D-799B-7CEA-7DE3-2DA8C739A0B5}"/>
          </ac:spMkLst>
        </pc:spChg>
        <pc:spChg chg="add mod">
          <ac:chgData name="Brenda Van De Walle" userId="0733acec2fa62754" providerId="LiveId" clId="{4B672BF9-7908-4629-91DC-7B8DED4AB78A}" dt="2024-08-12T05:14:14.074" v="471" actId="1076"/>
          <ac:spMkLst>
            <pc:docMk/>
            <pc:sldMk cId="814071449" sldId="257"/>
            <ac:spMk id="34" creationId="{4609BEC2-5751-F71A-1BCC-04E02307FAA9}"/>
          </ac:spMkLst>
        </pc:spChg>
        <pc:spChg chg="add mod">
          <ac:chgData name="Brenda Van De Walle" userId="0733acec2fa62754" providerId="LiveId" clId="{4B672BF9-7908-4629-91DC-7B8DED4AB78A}" dt="2024-08-12T05:02:22.634" v="296" actId="1076"/>
          <ac:spMkLst>
            <pc:docMk/>
            <pc:sldMk cId="814071449" sldId="257"/>
            <ac:spMk id="35" creationId="{36C51B0A-AA4C-C32A-136C-CADDFB85F2F2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36" creationId="{CAAA9A7B-2520-4E81-FE8E-1C35A263795E}"/>
          </ac:spMkLst>
        </pc:spChg>
        <pc:spChg chg="add mod">
          <ac:chgData name="Brenda Van De Walle" userId="0733acec2fa62754" providerId="LiveId" clId="{4B672BF9-7908-4629-91DC-7B8DED4AB78A}" dt="2024-08-12T04:49:41.485" v="2"/>
          <ac:spMkLst>
            <pc:docMk/>
            <pc:sldMk cId="814071449" sldId="257"/>
            <ac:spMk id="39" creationId="{20C25D57-A1B3-ABD9-E57C-14A303E73C81}"/>
          </ac:spMkLst>
        </pc:spChg>
        <pc:spChg chg="add mod">
          <ac:chgData name="Brenda Van De Walle" userId="0733acec2fa62754" providerId="LiveId" clId="{4B672BF9-7908-4629-91DC-7B8DED4AB78A}" dt="2024-08-12T05:09:27.030" v="395" actId="1038"/>
          <ac:spMkLst>
            <pc:docMk/>
            <pc:sldMk cId="814071449" sldId="257"/>
            <ac:spMk id="49" creationId="{7DD60995-A5CD-D4CB-B46A-89F578BBEC60}"/>
          </ac:spMkLst>
        </pc:spChg>
        <pc:spChg chg="add mod">
          <ac:chgData name="Brenda Van De Walle" userId="0733acec2fa62754" providerId="LiveId" clId="{4B672BF9-7908-4629-91DC-7B8DED4AB78A}" dt="2024-08-12T05:10:56.006" v="422" actId="20577"/>
          <ac:spMkLst>
            <pc:docMk/>
            <pc:sldMk cId="814071449" sldId="257"/>
            <ac:spMk id="53" creationId="{2A802B3E-71DF-F846-AE37-20855C876DAF}"/>
          </ac:spMkLst>
        </pc:spChg>
        <pc:spChg chg="add mod">
          <ac:chgData name="Brenda Van De Walle" userId="0733acec2fa62754" providerId="LiveId" clId="{4B672BF9-7908-4629-91DC-7B8DED4AB78A}" dt="2024-08-12T05:07:27.057" v="361" actId="1076"/>
          <ac:spMkLst>
            <pc:docMk/>
            <pc:sldMk cId="814071449" sldId="257"/>
            <ac:spMk id="54" creationId="{1A2AF312-234F-ADDD-8CE6-D7E46CEEB6A0}"/>
          </ac:spMkLst>
        </pc:spChg>
        <pc:spChg chg="add mod">
          <ac:chgData name="Brenda Van De Walle" userId="0733acec2fa62754" providerId="LiveId" clId="{4B672BF9-7908-4629-91DC-7B8DED4AB78A}" dt="2024-08-12T05:07:27.057" v="361" actId="1076"/>
          <ac:spMkLst>
            <pc:docMk/>
            <pc:sldMk cId="814071449" sldId="257"/>
            <ac:spMk id="55" creationId="{D4B82248-A9CA-FD9E-383D-BF73651FDE0D}"/>
          </ac:spMkLst>
        </pc:spChg>
        <pc:spChg chg="add mod">
          <ac:chgData name="Brenda Van De Walle" userId="0733acec2fa62754" providerId="LiveId" clId="{4B672BF9-7908-4629-91DC-7B8DED4AB78A}" dt="2024-08-12T05:14:51.671" v="491" actId="1076"/>
          <ac:spMkLst>
            <pc:docMk/>
            <pc:sldMk cId="814071449" sldId="257"/>
            <ac:spMk id="56" creationId="{CFD2851B-F0BD-83E9-DB12-EBD1E7171E2E}"/>
          </ac:spMkLst>
        </pc:spChg>
        <pc:spChg chg="add mod">
          <ac:chgData name="Brenda Van De Walle" userId="0733acec2fa62754" providerId="LiveId" clId="{4B672BF9-7908-4629-91DC-7B8DED4AB78A}" dt="2024-08-12T05:14:52.742" v="492"/>
          <ac:spMkLst>
            <pc:docMk/>
            <pc:sldMk cId="814071449" sldId="257"/>
            <ac:spMk id="57" creationId="{BADFF64A-DE27-613B-FC1E-03B0733BB02E}"/>
          </ac:spMkLst>
        </pc:spChg>
        <pc:grpChg chg="add mod">
          <ac:chgData name="Brenda Van De Walle" userId="0733acec2fa62754" providerId="LiveId" clId="{4B672BF9-7908-4629-91DC-7B8DED4AB78A}" dt="2024-08-12T05:09:18.943" v="386" actId="1035"/>
          <ac:grpSpMkLst>
            <pc:docMk/>
            <pc:sldMk cId="814071449" sldId="257"/>
            <ac:grpSpMk id="11" creationId="{A05AFBC2-976C-7A7A-5E30-77DFBC7B9388}"/>
          </ac:grpSpMkLst>
        </pc:grpChg>
        <pc:picChg chg="add mod">
          <ac:chgData name="Brenda Van De Walle" userId="0733acec2fa62754" providerId="LiveId" clId="{4B672BF9-7908-4629-91DC-7B8DED4AB78A}" dt="2024-08-12T05:14:08.362" v="470" actId="1076"/>
          <ac:picMkLst>
            <pc:docMk/>
            <pc:sldMk cId="814071449" sldId="257"/>
            <ac:picMk id="5" creationId="{C7D25CDE-4CB7-1052-8754-7ABDB46D733E}"/>
          </ac:picMkLst>
        </pc:picChg>
        <pc:picChg chg="add mod">
          <ac:chgData name="Brenda Van De Walle" userId="0733acec2fa62754" providerId="LiveId" clId="{4B672BF9-7908-4629-91DC-7B8DED4AB78A}" dt="2024-08-12T04:52:57.854" v="98" actId="1076"/>
          <ac:picMkLst>
            <pc:docMk/>
            <pc:sldMk cId="814071449" sldId="257"/>
            <ac:picMk id="6" creationId="{711D9FCB-C957-0E65-2A9C-0E6B4F0FEA12}"/>
          </ac:picMkLst>
        </pc:picChg>
        <pc:picChg chg="mod">
          <ac:chgData name="Brenda Van De Walle" userId="0733acec2fa62754" providerId="LiveId" clId="{4B672BF9-7908-4629-91DC-7B8DED4AB78A}" dt="2024-08-12T05:09:18.943" v="386" actId="1035"/>
          <ac:picMkLst>
            <pc:docMk/>
            <pc:sldMk cId="814071449" sldId="257"/>
            <ac:picMk id="12" creationId="{8F3C14E4-C8C2-BD0B-4F6D-8E2B6F6C5AB9}"/>
          </ac:picMkLst>
        </pc:picChg>
        <pc:picChg chg="mod">
          <ac:chgData name="Brenda Van De Walle" userId="0733acec2fa62754" providerId="LiveId" clId="{4B672BF9-7908-4629-91DC-7B8DED4AB78A}" dt="2024-08-12T05:09:18.943" v="386" actId="1035"/>
          <ac:picMkLst>
            <pc:docMk/>
            <pc:sldMk cId="814071449" sldId="257"/>
            <ac:picMk id="13" creationId="{F32E2B1F-3DE7-1E5D-D4B9-BBAA7CDFA077}"/>
          </ac:picMkLst>
        </pc:picChg>
        <pc:picChg chg="add del mod">
          <ac:chgData name="Brenda Van De Walle" userId="0733acec2fa62754" providerId="LiveId" clId="{4B672BF9-7908-4629-91DC-7B8DED4AB78A}" dt="2024-08-12T04:50:09.593" v="9" actId="478"/>
          <ac:picMkLst>
            <pc:docMk/>
            <pc:sldMk cId="814071449" sldId="257"/>
            <ac:picMk id="19" creationId="{B11274E2-C23A-222F-6072-F76086E582CF}"/>
          </ac:picMkLst>
        </pc:picChg>
        <pc:picChg chg="add mod ord">
          <ac:chgData name="Brenda Van De Walle" userId="0733acec2fa62754" providerId="LiveId" clId="{4B672BF9-7908-4629-91DC-7B8DED4AB78A}" dt="2024-08-12T04:51:43.787" v="50" actId="1076"/>
          <ac:picMkLst>
            <pc:docMk/>
            <pc:sldMk cId="814071449" sldId="257"/>
            <ac:picMk id="37" creationId="{73778867-F0C5-FA54-FFC1-CE76BC2BD39D}"/>
          </ac:picMkLst>
        </pc:picChg>
        <pc:picChg chg="add mod">
          <ac:chgData name="Brenda Van De Walle" userId="0733acec2fa62754" providerId="LiveId" clId="{4B672BF9-7908-4629-91DC-7B8DED4AB78A}" dt="2024-08-12T04:52:08.724" v="91" actId="1037"/>
          <ac:picMkLst>
            <pc:docMk/>
            <pc:sldMk cId="814071449" sldId="257"/>
            <ac:picMk id="41" creationId="{EACE194F-0131-B4C8-1DFD-AED7D0DC3CA6}"/>
          </ac:picMkLst>
        </pc:picChg>
        <pc:picChg chg="add mod">
          <ac:chgData name="Brenda Van De Walle" userId="0733acec2fa62754" providerId="LiveId" clId="{4B672BF9-7908-4629-91DC-7B8DED4AB78A}" dt="2024-08-12T05:09:18.943" v="386" actId="1035"/>
          <ac:picMkLst>
            <pc:docMk/>
            <pc:sldMk cId="814071449" sldId="257"/>
            <ac:picMk id="42" creationId="{BFB648F1-049A-7B48-1452-69BA99539A72}"/>
          </ac:picMkLst>
        </pc:picChg>
        <pc:picChg chg="add mod">
          <ac:chgData name="Brenda Van De Walle" userId="0733acec2fa62754" providerId="LiveId" clId="{4B672BF9-7908-4629-91DC-7B8DED4AB78A}" dt="2024-08-12T04:51:09.889" v="43" actId="1076"/>
          <ac:picMkLst>
            <pc:docMk/>
            <pc:sldMk cId="814071449" sldId="257"/>
            <ac:picMk id="43" creationId="{255217B2-9E00-32A6-9265-303D9EA0D6AE}"/>
          </ac:picMkLst>
        </pc:picChg>
        <pc:picChg chg="add mod">
          <ac:chgData name="Brenda Van De Walle" userId="0733acec2fa62754" providerId="LiveId" clId="{4B672BF9-7908-4629-91DC-7B8DED4AB78A}" dt="2024-08-12T04:50:40.321" v="13" actId="1076"/>
          <ac:picMkLst>
            <pc:docMk/>
            <pc:sldMk cId="814071449" sldId="257"/>
            <ac:picMk id="44" creationId="{CCF80683-F9EC-A85C-4C1B-B5ADA6DA2816}"/>
          </ac:picMkLst>
        </pc:picChg>
        <pc:picChg chg="add mod">
          <ac:chgData name="Brenda Van De Walle" userId="0733acec2fa62754" providerId="LiveId" clId="{4B672BF9-7908-4629-91DC-7B8DED4AB78A}" dt="2024-08-12T04:50:40.321" v="13" actId="1076"/>
          <ac:picMkLst>
            <pc:docMk/>
            <pc:sldMk cId="814071449" sldId="257"/>
            <ac:picMk id="45" creationId="{54A6DA89-49D4-C4B3-4FC9-5A6383027FE8}"/>
          </ac:picMkLst>
        </pc:picChg>
        <pc:picChg chg="add mod">
          <ac:chgData name="Brenda Van De Walle" userId="0733acec2fa62754" providerId="LiveId" clId="{4B672BF9-7908-4629-91DC-7B8DED4AB78A}" dt="2024-08-12T05:13:53.850" v="467" actId="1037"/>
          <ac:picMkLst>
            <pc:docMk/>
            <pc:sldMk cId="814071449" sldId="257"/>
            <ac:picMk id="46" creationId="{3D943E3C-836E-4135-F898-FBB2A367A421}"/>
          </ac:picMkLst>
        </pc:picChg>
        <pc:picChg chg="add mod">
          <ac:chgData name="Brenda Van De Walle" userId="0733acec2fa62754" providerId="LiveId" clId="{4B672BF9-7908-4629-91DC-7B8DED4AB78A}" dt="2024-08-12T04:50:40.321" v="13" actId="1076"/>
          <ac:picMkLst>
            <pc:docMk/>
            <pc:sldMk cId="814071449" sldId="257"/>
            <ac:picMk id="47" creationId="{91B4C7D6-01AE-CC60-2629-CAB0B9AE914A}"/>
          </ac:picMkLst>
        </pc:picChg>
        <pc:picChg chg="add mod">
          <ac:chgData name="Brenda Van De Walle" userId="0733acec2fa62754" providerId="LiveId" clId="{4B672BF9-7908-4629-91DC-7B8DED4AB78A}" dt="2024-08-12T05:09:03.761" v="376" actId="1076"/>
          <ac:picMkLst>
            <pc:docMk/>
            <pc:sldMk cId="814071449" sldId="257"/>
            <ac:picMk id="48" creationId="{1E0F4CE1-E528-9781-2B23-5161B7E678A2}"/>
          </ac:picMkLst>
        </pc:picChg>
        <pc:picChg chg="add mod">
          <ac:chgData name="Brenda Van De Walle" userId="0733acec2fa62754" providerId="LiveId" clId="{4B672BF9-7908-4629-91DC-7B8DED4AB78A}" dt="2024-08-12T05:03:50.877" v="306" actId="1076"/>
          <ac:picMkLst>
            <pc:docMk/>
            <pc:sldMk cId="814071449" sldId="257"/>
            <ac:picMk id="50" creationId="{17D78EDA-9809-4253-4C07-59DC26657D39}"/>
          </ac:picMkLst>
        </pc:picChg>
        <pc:picChg chg="add mod">
          <ac:chgData name="Brenda Van De Walle" userId="0733acec2fa62754" providerId="LiveId" clId="{4B672BF9-7908-4629-91DC-7B8DED4AB78A}" dt="2024-08-12T05:02:37.741" v="298" actId="1076"/>
          <ac:picMkLst>
            <pc:docMk/>
            <pc:sldMk cId="814071449" sldId="257"/>
            <ac:picMk id="51" creationId="{4F020B88-EF1A-1A90-2BB2-316F82ADDD9C}"/>
          </ac:picMkLst>
        </pc:picChg>
        <pc:picChg chg="add mod">
          <ac:chgData name="Brenda Van De Walle" userId="0733acec2fa62754" providerId="LiveId" clId="{4B672BF9-7908-4629-91DC-7B8DED4AB78A}" dt="2024-08-12T05:02:22.634" v="296" actId="1076"/>
          <ac:picMkLst>
            <pc:docMk/>
            <pc:sldMk cId="814071449" sldId="257"/>
            <ac:picMk id="52" creationId="{25ECC535-EC03-21E6-8240-CBC8B9414559}"/>
          </ac:picMkLst>
        </pc:picChg>
        <pc:cxnChg chg="add mod">
          <ac:chgData name="Brenda Van De Walle" userId="0733acec2fa62754" providerId="LiveId" clId="{4B672BF9-7908-4629-91DC-7B8DED4AB78A}" dt="2024-08-12T04:49:41.485" v="2"/>
          <ac:cxnSpMkLst>
            <pc:docMk/>
            <pc:sldMk cId="814071449" sldId="257"/>
            <ac:cxnSpMk id="17" creationId="{DDB7C6D6-29F2-E32C-D5EB-F22F30A9AA24}"/>
          </ac:cxnSpMkLst>
        </pc:cxnChg>
        <pc:cxnChg chg="add mod">
          <ac:chgData name="Brenda Van De Walle" userId="0733acec2fa62754" providerId="LiveId" clId="{4B672BF9-7908-4629-91DC-7B8DED4AB78A}" dt="2024-08-12T05:07:19.399" v="359" actId="1076"/>
          <ac:cxnSpMkLst>
            <pc:docMk/>
            <pc:sldMk cId="814071449" sldId="257"/>
            <ac:cxnSpMk id="18" creationId="{7C3CDCAA-49A3-82EB-84F6-E0C4AD3C715A}"/>
          </ac:cxnSpMkLst>
        </pc:cxnChg>
        <pc:cxnChg chg="add mod">
          <ac:chgData name="Brenda Van De Walle" userId="0733acec2fa62754" providerId="LiveId" clId="{4B672BF9-7908-4629-91DC-7B8DED4AB78A}" dt="2024-08-12T04:49:41.485" v="2"/>
          <ac:cxnSpMkLst>
            <pc:docMk/>
            <pc:sldMk cId="814071449" sldId="257"/>
            <ac:cxnSpMk id="21" creationId="{B06928BD-2D34-0F65-1DE9-0D53B42484B8}"/>
          </ac:cxnSpMkLst>
        </pc:cxnChg>
        <pc:cxnChg chg="add mod">
          <ac:chgData name="Brenda Van De Walle" userId="0733acec2fa62754" providerId="LiveId" clId="{4B672BF9-7908-4629-91DC-7B8DED4AB78A}" dt="2024-08-12T04:49:41.485" v="2"/>
          <ac:cxnSpMkLst>
            <pc:docMk/>
            <pc:sldMk cId="814071449" sldId="257"/>
            <ac:cxnSpMk id="22" creationId="{CE292A8A-6B55-2B4C-217C-7E9EF8DCB908}"/>
          </ac:cxnSpMkLst>
        </pc:cxnChg>
        <pc:cxnChg chg="add mod">
          <ac:chgData name="Brenda Van De Walle" userId="0733acec2fa62754" providerId="LiveId" clId="{4B672BF9-7908-4629-91DC-7B8DED4AB78A}" dt="2024-08-12T04:49:41.485" v="2"/>
          <ac:cxnSpMkLst>
            <pc:docMk/>
            <pc:sldMk cId="814071449" sldId="257"/>
            <ac:cxnSpMk id="23" creationId="{2F56EB41-C31F-DC8A-FA7E-10E99749CEA3}"/>
          </ac:cxnSpMkLst>
        </pc:cxnChg>
        <pc:cxnChg chg="add mod">
          <ac:chgData name="Brenda Van De Walle" userId="0733acec2fa62754" providerId="LiveId" clId="{4B672BF9-7908-4629-91DC-7B8DED4AB78A}" dt="2024-08-12T04:49:41.485" v="2"/>
          <ac:cxnSpMkLst>
            <pc:docMk/>
            <pc:sldMk cId="814071449" sldId="257"/>
            <ac:cxnSpMk id="25" creationId="{47CE3BB7-DE81-A321-8586-557DDE485CD2}"/>
          </ac:cxnSpMkLst>
        </pc:cxnChg>
        <pc:cxnChg chg="add mod">
          <ac:chgData name="Brenda Van De Walle" userId="0733acec2fa62754" providerId="LiveId" clId="{4B672BF9-7908-4629-91DC-7B8DED4AB78A}" dt="2024-08-12T04:49:41.485" v="2"/>
          <ac:cxnSpMkLst>
            <pc:docMk/>
            <pc:sldMk cId="814071449" sldId="257"/>
            <ac:cxnSpMk id="28" creationId="{BB73783F-33FE-7AC4-348D-F888D5230B88}"/>
          </ac:cxnSpMkLst>
        </pc:cxnChg>
        <pc:cxnChg chg="add mod">
          <ac:chgData name="Brenda Van De Walle" userId="0733acec2fa62754" providerId="LiveId" clId="{4B672BF9-7908-4629-91DC-7B8DED4AB78A}" dt="2024-08-12T04:53:09.615" v="103" actId="1035"/>
          <ac:cxnSpMkLst>
            <pc:docMk/>
            <pc:sldMk cId="814071449" sldId="257"/>
            <ac:cxnSpMk id="38" creationId="{68317D20-D714-8A68-B7C3-90666B67753F}"/>
          </ac:cxnSpMkLst>
        </pc:cxnChg>
        <pc:cxnChg chg="add mod">
          <ac:chgData name="Brenda Van De Walle" userId="0733acec2fa62754" providerId="LiveId" clId="{4B672BF9-7908-4629-91DC-7B8DED4AB78A}" dt="2024-08-12T05:02:22.634" v="296" actId="1076"/>
          <ac:cxnSpMkLst>
            <pc:docMk/>
            <pc:sldMk cId="814071449" sldId="257"/>
            <ac:cxnSpMk id="40" creationId="{7641B592-3752-6F5E-33C9-AAF4FCB03AB9}"/>
          </ac:cxnSpMkLst>
        </pc:cxnChg>
      </pc:sldChg>
      <pc:sldChg chg="addSp delSp modSp new mod">
        <pc:chgData name="Brenda Van De Walle" userId="0733acec2fa62754" providerId="LiveId" clId="{4B672BF9-7908-4629-91DC-7B8DED4AB78A}" dt="2024-08-12T05:15:02.709" v="494" actId="1076"/>
        <pc:sldMkLst>
          <pc:docMk/>
          <pc:sldMk cId="3608843931" sldId="258"/>
        </pc:sldMkLst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2" creationId="{70EE9B4E-D209-D5C9-D793-A933E2D11291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5" creationId="{4E2B6CE3-E331-E988-ED08-C7FC892A9285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6" creationId="{C2C9C310-0614-F556-282A-0F7D58CF5B7C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7" creationId="{9086C418-2DBC-2209-2634-E6E3A8D00639}"/>
          </ac:spMkLst>
        </pc:spChg>
        <pc:spChg chg="add mod">
          <ac:chgData name="Brenda Van De Walle" userId="0733acec2fa62754" providerId="LiveId" clId="{4B672BF9-7908-4629-91DC-7B8DED4AB78A}" dt="2024-08-12T04:58:10.690" v="180" actId="1076"/>
          <ac:spMkLst>
            <pc:docMk/>
            <pc:sldMk cId="3608843931" sldId="258"/>
            <ac:spMk id="8" creationId="{4E4AE44D-06BB-A9F9-5B3E-8CEFFD3E75C9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12" creationId="{B8A151F3-68E8-0DD2-52A3-5536E30666BE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13" creationId="{B3DAC476-82CC-816B-8661-F12593F30743}"/>
          </ac:spMkLst>
        </pc:spChg>
        <pc:spChg chg="add mod">
          <ac:chgData name="Brenda Van De Walle" userId="0733acec2fa62754" providerId="LiveId" clId="{4B672BF9-7908-4629-91DC-7B8DED4AB78A}" dt="2024-08-12T04:58:22.936" v="181" actId="1076"/>
          <ac:spMkLst>
            <pc:docMk/>
            <pc:sldMk cId="3608843931" sldId="258"/>
            <ac:spMk id="14" creationId="{ED1F6A90-8481-7EA9-CED9-1F4B749D8D00}"/>
          </ac:spMkLst>
        </pc:spChg>
        <pc:spChg chg="add mod">
          <ac:chgData name="Brenda Van De Walle" userId="0733acec2fa62754" providerId="LiveId" clId="{4B672BF9-7908-4629-91DC-7B8DED4AB78A}" dt="2024-08-12T05:07:35.910" v="362" actId="1076"/>
          <ac:spMkLst>
            <pc:docMk/>
            <pc:sldMk cId="3608843931" sldId="258"/>
            <ac:spMk id="17" creationId="{A9F5D02C-7A50-8E79-246D-5E5C3E43BFBE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21" creationId="{29C41097-F491-36FE-285B-94968CFED1BE}"/>
          </ac:spMkLst>
        </pc:spChg>
        <pc:spChg chg="add mod">
          <ac:chgData name="Brenda Van De Walle" userId="0733acec2fa62754" providerId="LiveId" clId="{4B672BF9-7908-4629-91DC-7B8DED4AB78A}" dt="2024-08-12T04:58:10.690" v="180" actId="1076"/>
          <ac:spMkLst>
            <pc:docMk/>
            <pc:sldMk cId="3608843931" sldId="258"/>
            <ac:spMk id="23" creationId="{DDD2E35D-6C46-B2FB-29F8-B4D968E2D614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24" creationId="{F7A53886-1604-57FB-9324-4ED1EFA410E9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26" creationId="{54C3123D-F97D-E95D-AD7C-744A15BB7CAB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27" creationId="{59373CED-B56B-A39A-CAB6-ADCF38EACD05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28" creationId="{2EB6F2B8-B487-BB84-DADE-A959CCD14D2E}"/>
          </ac:spMkLst>
        </pc:spChg>
        <pc:spChg chg="add mod">
          <ac:chgData name="Brenda Van De Walle" userId="0733acec2fa62754" providerId="LiveId" clId="{4B672BF9-7908-4629-91DC-7B8DED4AB78A}" dt="2024-08-12T04:58:22.936" v="181" actId="1076"/>
          <ac:spMkLst>
            <pc:docMk/>
            <pc:sldMk cId="3608843931" sldId="258"/>
            <ac:spMk id="29" creationId="{26BC7ADC-B2D3-8F96-AEAF-8DD729A539D5}"/>
          </ac:spMkLst>
        </pc:spChg>
        <pc:spChg chg="add mod">
          <ac:chgData name="Brenda Van De Walle" userId="0733acec2fa62754" providerId="LiveId" clId="{4B672BF9-7908-4629-91DC-7B8DED4AB78A}" dt="2024-08-12T04:58:22.936" v="181" actId="1076"/>
          <ac:spMkLst>
            <pc:docMk/>
            <pc:sldMk cId="3608843931" sldId="258"/>
            <ac:spMk id="30" creationId="{B993F6C7-8308-B601-994E-30C1670F7BC6}"/>
          </ac:spMkLst>
        </pc:spChg>
        <pc:spChg chg="add mod">
          <ac:chgData name="Brenda Van De Walle" userId="0733acec2fa62754" providerId="LiveId" clId="{4B672BF9-7908-4629-91DC-7B8DED4AB78A}" dt="2024-08-12T04:58:22.936" v="181" actId="1076"/>
          <ac:spMkLst>
            <pc:docMk/>
            <pc:sldMk cId="3608843931" sldId="258"/>
            <ac:spMk id="31" creationId="{EAC0EAA0-DA5A-F163-0C75-7CCBB8BA43AC}"/>
          </ac:spMkLst>
        </pc:spChg>
        <pc:spChg chg="add mod">
          <ac:chgData name="Brenda Van De Walle" userId="0733acec2fa62754" providerId="LiveId" clId="{4B672BF9-7908-4629-91DC-7B8DED4AB78A}" dt="2024-08-12T04:58:22.936" v="181" actId="1076"/>
          <ac:spMkLst>
            <pc:docMk/>
            <pc:sldMk cId="3608843931" sldId="258"/>
            <ac:spMk id="32" creationId="{E2EDD4A4-716B-DF8E-9639-9A2D794BD211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33" creationId="{0D872CFB-34AC-04A9-BE11-82F9B5B8F15D}"/>
          </ac:spMkLst>
        </pc:spChg>
        <pc:spChg chg="add mod">
          <ac:chgData name="Brenda Van De Walle" userId="0733acec2fa62754" providerId="LiveId" clId="{4B672BF9-7908-4629-91DC-7B8DED4AB78A}" dt="2024-08-12T04:53:30.276" v="105"/>
          <ac:spMkLst>
            <pc:docMk/>
            <pc:sldMk cId="3608843931" sldId="258"/>
            <ac:spMk id="35" creationId="{1FB2013F-C595-A26B-B1F3-E07E9D50B2E2}"/>
          </ac:spMkLst>
        </pc:spChg>
        <pc:spChg chg="add mod">
          <ac:chgData name="Brenda Van De Walle" userId="0733acec2fa62754" providerId="LiveId" clId="{4B672BF9-7908-4629-91DC-7B8DED4AB78A}" dt="2024-08-12T04:58:10.690" v="180" actId="1076"/>
          <ac:spMkLst>
            <pc:docMk/>
            <pc:sldMk cId="3608843931" sldId="258"/>
            <ac:spMk id="46" creationId="{EAFEEDD3-7E4F-60E4-528D-A73C3D1EBA91}"/>
          </ac:spMkLst>
        </pc:spChg>
        <pc:spChg chg="add del mod">
          <ac:chgData name="Brenda Van De Walle" userId="0733acec2fa62754" providerId="LiveId" clId="{4B672BF9-7908-4629-91DC-7B8DED4AB78A}" dt="2024-08-12T05:11:09.230" v="423" actId="478"/>
          <ac:spMkLst>
            <pc:docMk/>
            <pc:sldMk cId="3608843931" sldId="258"/>
            <ac:spMk id="47" creationId="{74CAC345-95F2-5002-5908-8BB45E66EB19}"/>
          </ac:spMkLst>
        </pc:spChg>
        <pc:spChg chg="add mod">
          <ac:chgData name="Brenda Van De Walle" userId="0733acec2fa62754" providerId="LiveId" clId="{4B672BF9-7908-4629-91DC-7B8DED4AB78A}" dt="2024-08-12T05:07:47.350" v="364" actId="1076"/>
          <ac:spMkLst>
            <pc:docMk/>
            <pc:sldMk cId="3608843931" sldId="258"/>
            <ac:spMk id="48" creationId="{121A4791-56AC-5A21-F3EA-3EB3CF7C1938}"/>
          </ac:spMkLst>
        </pc:spChg>
        <pc:spChg chg="add mod">
          <ac:chgData name="Brenda Van De Walle" userId="0733acec2fa62754" providerId="LiveId" clId="{4B672BF9-7908-4629-91DC-7B8DED4AB78A}" dt="2024-08-12T05:07:47.350" v="364" actId="1076"/>
          <ac:spMkLst>
            <pc:docMk/>
            <pc:sldMk cId="3608843931" sldId="258"/>
            <ac:spMk id="49" creationId="{EDACA424-33C5-2BCB-5FF5-549796F3A458}"/>
          </ac:spMkLst>
        </pc:spChg>
        <pc:spChg chg="add mod">
          <ac:chgData name="Brenda Van De Walle" userId="0733acec2fa62754" providerId="LiveId" clId="{4B672BF9-7908-4629-91DC-7B8DED4AB78A}" dt="2024-08-12T05:11:26.922" v="429" actId="1076"/>
          <ac:spMkLst>
            <pc:docMk/>
            <pc:sldMk cId="3608843931" sldId="258"/>
            <ac:spMk id="50" creationId="{8F069C86-63C0-7BB8-56D5-202C96DED612}"/>
          </ac:spMkLst>
        </pc:spChg>
        <pc:spChg chg="add mod">
          <ac:chgData name="Brenda Van De Walle" userId="0733acec2fa62754" providerId="LiveId" clId="{4B672BF9-7908-4629-91DC-7B8DED4AB78A}" dt="2024-08-12T05:15:02.709" v="494" actId="1076"/>
          <ac:spMkLst>
            <pc:docMk/>
            <pc:sldMk cId="3608843931" sldId="258"/>
            <ac:spMk id="51" creationId="{30CF2A07-CABB-9688-4BBF-0974BE29EC4E}"/>
          </ac:spMkLst>
        </pc:spChg>
        <pc:grpChg chg="add mod">
          <ac:chgData name="Brenda Van De Walle" userId="0733acec2fa62754" providerId="LiveId" clId="{4B672BF9-7908-4629-91DC-7B8DED4AB78A}" dt="2024-08-12T05:08:54.036" v="375" actId="1035"/>
          <ac:grpSpMkLst>
            <pc:docMk/>
            <pc:sldMk cId="3608843931" sldId="258"/>
            <ac:grpSpMk id="9" creationId="{D0EA4CA8-54E6-2A05-50D7-9F469DF29958}"/>
          </ac:grpSpMkLst>
        </pc:grpChg>
        <pc:picChg chg="add mod">
          <ac:chgData name="Brenda Van De Walle" userId="0733acec2fa62754" providerId="LiveId" clId="{4B672BF9-7908-4629-91DC-7B8DED4AB78A}" dt="2024-08-12T05:11:14.570" v="426" actId="1076"/>
          <ac:picMkLst>
            <pc:docMk/>
            <pc:sldMk cId="3608843931" sldId="258"/>
            <ac:picMk id="3" creationId="{9498007F-F9E1-8ACA-A327-1DA0341A1A57}"/>
          </ac:picMkLst>
        </pc:picChg>
        <pc:picChg chg="add mod">
          <ac:chgData name="Brenda Van De Walle" userId="0733acec2fa62754" providerId="LiveId" clId="{4B672BF9-7908-4629-91DC-7B8DED4AB78A}" dt="2024-08-12T04:53:30.276" v="105"/>
          <ac:picMkLst>
            <pc:docMk/>
            <pc:sldMk cId="3608843931" sldId="258"/>
            <ac:picMk id="4" creationId="{8ACF2CE6-E5BF-2EF7-84BF-FB1E367E74BD}"/>
          </ac:picMkLst>
        </pc:picChg>
        <pc:picChg chg="mod">
          <ac:chgData name="Brenda Van De Walle" userId="0733acec2fa62754" providerId="LiveId" clId="{4B672BF9-7908-4629-91DC-7B8DED4AB78A}" dt="2024-08-12T05:08:54.036" v="375" actId="1035"/>
          <ac:picMkLst>
            <pc:docMk/>
            <pc:sldMk cId="3608843931" sldId="258"/>
            <ac:picMk id="10" creationId="{F7D84F02-7DAA-D7DF-62F8-091261DB06EC}"/>
          </ac:picMkLst>
        </pc:picChg>
        <pc:picChg chg="mod">
          <ac:chgData name="Brenda Van De Walle" userId="0733acec2fa62754" providerId="LiveId" clId="{4B672BF9-7908-4629-91DC-7B8DED4AB78A}" dt="2024-08-12T05:08:54.036" v="375" actId="1035"/>
          <ac:picMkLst>
            <pc:docMk/>
            <pc:sldMk cId="3608843931" sldId="258"/>
            <ac:picMk id="11" creationId="{77F095B1-89C3-3434-3ACB-525244533E83}"/>
          </ac:picMkLst>
        </pc:picChg>
        <pc:picChg chg="add mod">
          <ac:chgData name="Brenda Van De Walle" userId="0733acec2fa62754" providerId="LiveId" clId="{4B672BF9-7908-4629-91DC-7B8DED4AB78A}" dt="2024-08-12T04:58:10.690" v="180" actId="1076"/>
          <ac:picMkLst>
            <pc:docMk/>
            <pc:sldMk cId="3608843931" sldId="258"/>
            <ac:picMk id="37" creationId="{607C39BF-02CB-A7CB-246B-AC8AF3E84422}"/>
          </ac:picMkLst>
        </pc:picChg>
        <pc:picChg chg="add mod">
          <ac:chgData name="Brenda Van De Walle" userId="0733acec2fa62754" providerId="LiveId" clId="{4B672BF9-7908-4629-91DC-7B8DED4AB78A}" dt="2024-08-12T05:08:54.036" v="375" actId="1035"/>
          <ac:picMkLst>
            <pc:docMk/>
            <pc:sldMk cId="3608843931" sldId="258"/>
            <ac:picMk id="38" creationId="{47879ED4-8025-4FBE-8726-89EBEB4C227E}"/>
          </ac:picMkLst>
        </pc:picChg>
        <pc:picChg chg="add mod">
          <ac:chgData name="Brenda Van De Walle" userId="0733acec2fa62754" providerId="LiveId" clId="{4B672BF9-7908-4629-91DC-7B8DED4AB78A}" dt="2024-08-12T04:57:50.073" v="178" actId="1076"/>
          <ac:picMkLst>
            <pc:docMk/>
            <pc:sldMk cId="3608843931" sldId="258"/>
            <ac:picMk id="39" creationId="{34F6853D-7F66-3543-61E0-EE40F93505B7}"/>
          </ac:picMkLst>
        </pc:picChg>
        <pc:picChg chg="add mod">
          <ac:chgData name="Brenda Van De Walle" userId="0733acec2fa62754" providerId="LiveId" clId="{4B672BF9-7908-4629-91DC-7B8DED4AB78A}" dt="2024-08-12T05:03:56.802" v="307" actId="14100"/>
          <ac:picMkLst>
            <pc:docMk/>
            <pc:sldMk cId="3608843931" sldId="258"/>
            <ac:picMk id="40" creationId="{14554B86-B8CC-AA50-FB00-CC495B80213C}"/>
          </ac:picMkLst>
        </pc:picChg>
        <pc:picChg chg="add mod">
          <ac:chgData name="Brenda Van De Walle" userId="0733acec2fa62754" providerId="LiveId" clId="{4B672BF9-7908-4629-91DC-7B8DED4AB78A}" dt="2024-08-12T04:59:53.446" v="193" actId="1076"/>
          <ac:picMkLst>
            <pc:docMk/>
            <pc:sldMk cId="3608843931" sldId="258"/>
            <ac:picMk id="41" creationId="{1AA9493D-02A0-E4EA-C03D-99461CE3FF5C}"/>
          </ac:picMkLst>
        </pc:picChg>
        <pc:picChg chg="add mod">
          <ac:chgData name="Brenda Van De Walle" userId="0733acec2fa62754" providerId="LiveId" clId="{4B672BF9-7908-4629-91DC-7B8DED4AB78A}" dt="2024-08-12T04:53:39.667" v="107" actId="1076"/>
          <ac:picMkLst>
            <pc:docMk/>
            <pc:sldMk cId="3608843931" sldId="258"/>
            <ac:picMk id="42" creationId="{B960AF53-1BD4-5E4F-B47E-102011A87FE0}"/>
          </ac:picMkLst>
        </pc:picChg>
        <pc:picChg chg="add mod">
          <ac:chgData name="Brenda Van De Walle" userId="0733acec2fa62754" providerId="LiveId" clId="{4B672BF9-7908-4629-91DC-7B8DED4AB78A}" dt="2024-08-12T04:59:06.397" v="190" actId="1076"/>
          <ac:picMkLst>
            <pc:docMk/>
            <pc:sldMk cId="3608843931" sldId="258"/>
            <ac:picMk id="43" creationId="{6FDA9CD7-3CF3-B748-9C07-642F6571281F}"/>
          </ac:picMkLst>
        </pc:picChg>
        <pc:picChg chg="add mod">
          <ac:chgData name="Brenda Van De Walle" userId="0733acec2fa62754" providerId="LiveId" clId="{4B672BF9-7908-4629-91DC-7B8DED4AB78A}" dt="2024-08-12T05:08:46.307" v="367" actId="1076"/>
          <ac:picMkLst>
            <pc:docMk/>
            <pc:sldMk cId="3608843931" sldId="258"/>
            <ac:picMk id="44" creationId="{D6195522-D790-98F2-7A00-D8A2073A71A7}"/>
          </ac:picMkLst>
        </pc:picChg>
        <pc:picChg chg="add mod">
          <ac:chgData name="Brenda Van De Walle" userId="0733acec2fa62754" providerId="LiveId" clId="{4B672BF9-7908-4629-91DC-7B8DED4AB78A}" dt="2024-08-12T04:53:40.602" v="108" actId="1076"/>
          <ac:picMkLst>
            <pc:docMk/>
            <pc:sldMk cId="3608843931" sldId="258"/>
            <ac:picMk id="45" creationId="{DA4B385C-8286-266D-0793-FBBCF742A48A}"/>
          </ac:picMkLst>
        </pc:picChg>
        <pc:cxnChg chg="add mod">
          <ac:chgData name="Brenda Van De Walle" userId="0733acec2fa62754" providerId="LiveId" clId="{4B672BF9-7908-4629-91DC-7B8DED4AB78A}" dt="2024-08-12T04:53:30.276" v="105"/>
          <ac:cxnSpMkLst>
            <pc:docMk/>
            <pc:sldMk cId="3608843931" sldId="258"/>
            <ac:cxnSpMk id="15" creationId="{8EF3B9C3-95FA-2FE8-C344-5ED6A22312AF}"/>
          </ac:cxnSpMkLst>
        </pc:cxnChg>
        <pc:cxnChg chg="add mod">
          <ac:chgData name="Brenda Van De Walle" userId="0733acec2fa62754" providerId="LiveId" clId="{4B672BF9-7908-4629-91DC-7B8DED4AB78A}" dt="2024-08-12T04:58:10.690" v="180" actId="1076"/>
          <ac:cxnSpMkLst>
            <pc:docMk/>
            <pc:sldMk cId="3608843931" sldId="258"/>
            <ac:cxnSpMk id="16" creationId="{8AE438DA-1A9A-EC13-3988-AA36C9AD0800}"/>
          </ac:cxnSpMkLst>
        </pc:cxnChg>
        <pc:cxnChg chg="add mod">
          <ac:chgData name="Brenda Van De Walle" userId="0733acec2fa62754" providerId="LiveId" clId="{4B672BF9-7908-4629-91DC-7B8DED4AB78A}" dt="2024-08-12T04:53:30.276" v="105"/>
          <ac:cxnSpMkLst>
            <pc:docMk/>
            <pc:sldMk cId="3608843931" sldId="258"/>
            <ac:cxnSpMk id="18" creationId="{A6F77DAE-8A0A-A254-5BBB-AA57BAC10F44}"/>
          </ac:cxnSpMkLst>
        </pc:cxnChg>
        <pc:cxnChg chg="add mod">
          <ac:chgData name="Brenda Van De Walle" userId="0733acec2fa62754" providerId="LiveId" clId="{4B672BF9-7908-4629-91DC-7B8DED4AB78A}" dt="2024-08-12T04:53:30.276" v="105"/>
          <ac:cxnSpMkLst>
            <pc:docMk/>
            <pc:sldMk cId="3608843931" sldId="258"/>
            <ac:cxnSpMk id="19" creationId="{24B19E5B-ED22-1E04-4CF2-F617B9026A8A}"/>
          </ac:cxnSpMkLst>
        </pc:cxnChg>
        <pc:cxnChg chg="add mod">
          <ac:chgData name="Brenda Van De Walle" userId="0733acec2fa62754" providerId="LiveId" clId="{4B672BF9-7908-4629-91DC-7B8DED4AB78A}" dt="2024-08-12T04:53:30.276" v="105"/>
          <ac:cxnSpMkLst>
            <pc:docMk/>
            <pc:sldMk cId="3608843931" sldId="258"/>
            <ac:cxnSpMk id="20" creationId="{910E7038-ADD1-75F3-E144-FD2801C8BDBD}"/>
          </ac:cxnSpMkLst>
        </pc:cxnChg>
        <pc:cxnChg chg="add mod">
          <ac:chgData name="Brenda Van De Walle" userId="0733acec2fa62754" providerId="LiveId" clId="{4B672BF9-7908-4629-91DC-7B8DED4AB78A}" dt="2024-08-12T04:53:30.276" v="105"/>
          <ac:cxnSpMkLst>
            <pc:docMk/>
            <pc:sldMk cId="3608843931" sldId="258"/>
            <ac:cxnSpMk id="22" creationId="{A808C8B4-9FE2-D681-2333-4353494DB128}"/>
          </ac:cxnSpMkLst>
        </pc:cxnChg>
        <pc:cxnChg chg="add mod">
          <ac:chgData name="Brenda Van De Walle" userId="0733acec2fa62754" providerId="LiveId" clId="{4B672BF9-7908-4629-91DC-7B8DED4AB78A}" dt="2024-08-12T04:53:30.276" v="105"/>
          <ac:cxnSpMkLst>
            <pc:docMk/>
            <pc:sldMk cId="3608843931" sldId="258"/>
            <ac:cxnSpMk id="25" creationId="{F3438913-6894-3B79-9CA3-41FA7138952B}"/>
          </ac:cxnSpMkLst>
        </pc:cxnChg>
        <pc:cxnChg chg="add mod">
          <ac:chgData name="Brenda Van De Walle" userId="0733acec2fa62754" providerId="LiveId" clId="{4B672BF9-7908-4629-91DC-7B8DED4AB78A}" dt="2024-08-12T04:58:10.690" v="180" actId="1076"/>
          <ac:cxnSpMkLst>
            <pc:docMk/>
            <pc:sldMk cId="3608843931" sldId="258"/>
            <ac:cxnSpMk id="34" creationId="{569BBEF3-5517-52D7-EEDD-F759DBDDFC21}"/>
          </ac:cxnSpMkLst>
        </pc:cxnChg>
        <pc:cxnChg chg="add mod">
          <ac:chgData name="Brenda Van De Walle" userId="0733acec2fa62754" providerId="LiveId" clId="{4B672BF9-7908-4629-91DC-7B8DED4AB78A}" dt="2024-08-12T04:58:22.936" v="181" actId="1076"/>
          <ac:cxnSpMkLst>
            <pc:docMk/>
            <pc:sldMk cId="3608843931" sldId="258"/>
            <ac:cxnSpMk id="36" creationId="{B46D9D73-5205-92BE-C93B-AF0FEABB6B3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319FA-79B6-4C37-BD9C-1FB9C439D1A5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53DAD-B17D-4C64-9A43-C8AF561B6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53DAD-B17D-4C64-9A43-C8AF561B65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5088045"/>
            <a:ext cx="17099280" cy="10823787"/>
          </a:xfrm>
        </p:spPr>
        <p:txBody>
          <a:bodyPr anchor="b"/>
          <a:lstStyle>
            <a:lvl1pPr algn="ctr">
              <a:defRPr sz="1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6329239"/>
            <a:ext cx="15087600" cy="7506121"/>
          </a:xfrm>
        </p:spPr>
        <p:txBody>
          <a:bodyPr/>
          <a:lstStyle>
            <a:lvl1pPr marL="0" indent="0" algn="ctr">
              <a:buNone/>
              <a:defRPr sz="5280"/>
            </a:lvl1pPr>
            <a:lvl2pPr marL="1005840" indent="0" algn="ctr">
              <a:buNone/>
              <a:defRPr sz="4400"/>
            </a:lvl2pPr>
            <a:lvl3pPr marL="2011680" indent="0" algn="ctr">
              <a:buNone/>
              <a:defRPr sz="3960"/>
            </a:lvl3pPr>
            <a:lvl4pPr marL="3017520" indent="0" algn="ctr">
              <a:buNone/>
              <a:defRPr sz="3520"/>
            </a:lvl4pPr>
            <a:lvl5pPr marL="4023360" indent="0" algn="ctr">
              <a:buNone/>
              <a:defRPr sz="3520"/>
            </a:lvl5pPr>
            <a:lvl6pPr marL="5029200" indent="0" algn="ctr">
              <a:buNone/>
              <a:defRPr sz="3520"/>
            </a:lvl6pPr>
            <a:lvl7pPr marL="6035040" indent="0" algn="ctr">
              <a:buNone/>
              <a:defRPr sz="3520"/>
            </a:lvl7pPr>
            <a:lvl8pPr marL="7040880" indent="0" algn="ctr">
              <a:buNone/>
              <a:defRPr sz="3520"/>
            </a:lvl8pPr>
            <a:lvl9pPr marL="8046720" indent="0" algn="ctr">
              <a:buNone/>
              <a:defRPr sz="35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8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7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96086" y="1655233"/>
            <a:ext cx="4337685" cy="26346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3031" y="1655233"/>
            <a:ext cx="12761595" cy="26346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2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54" y="7750819"/>
            <a:ext cx="17350740" cy="12932408"/>
          </a:xfrm>
        </p:spPr>
        <p:txBody>
          <a:bodyPr anchor="b"/>
          <a:lstStyle>
            <a:lvl1pPr>
              <a:defRPr sz="1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554" y="20805572"/>
            <a:ext cx="17350740" cy="6800848"/>
          </a:xfrm>
        </p:spPr>
        <p:txBody>
          <a:bodyPr/>
          <a:lstStyle>
            <a:lvl1pPr marL="0" indent="0">
              <a:buNone/>
              <a:defRPr sz="5280">
                <a:solidFill>
                  <a:schemeClr val="tx1"/>
                </a:solidFill>
              </a:defRPr>
            </a:lvl1pPr>
            <a:lvl2pPr marL="10058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011680" indent="0">
              <a:buNone/>
              <a:defRPr sz="3960">
                <a:solidFill>
                  <a:schemeClr val="tx1">
                    <a:tint val="75000"/>
                  </a:schemeClr>
                </a:solidFill>
              </a:defRPr>
            </a:lvl3pPr>
            <a:lvl4pPr marL="30175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4pPr>
            <a:lvl5pPr marL="402336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5pPr>
            <a:lvl6pPr marL="502920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6pPr>
            <a:lvl7pPr marL="603504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7pPr>
            <a:lvl8pPr marL="704088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8pPr>
            <a:lvl9pPr marL="80467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" y="8276166"/>
            <a:ext cx="8549640" cy="197260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4130" y="8276166"/>
            <a:ext cx="8549640" cy="197260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9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1655240"/>
            <a:ext cx="17350740" cy="60092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652" y="7621272"/>
            <a:ext cx="8510348" cy="3735068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652" y="11356340"/>
            <a:ext cx="8510348" cy="16703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84131" y="7621272"/>
            <a:ext cx="8552260" cy="3735068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84131" y="11356340"/>
            <a:ext cx="8552260" cy="16703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7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2072640"/>
            <a:ext cx="6488192" cy="725424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2260" y="4476333"/>
            <a:ext cx="10184130" cy="22093767"/>
          </a:xfrm>
        </p:spPr>
        <p:txBody>
          <a:bodyPr/>
          <a:lstStyle>
            <a:lvl1pPr>
              <a:defRPr sz="7040"/>
            </a:lvl1pPr>
            <a:lvl2pPr>
              <a:defRPr sz="6160"/>
            </a:lvl2pPr>
            <a:lvl3pPr>
              <a:defRPr sz="528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0" y="9326880"/>
            <a:ext cx="6488192" cy="17279199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7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2072640"/>
            <a:ext cx="6488192" cy="725424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52260" y="4476333"/>
            <a:ext cx="10184130" cy="22093767"/>
          </a:xfrm>
        </p:spPr>
        <p:txBody>
          <a:bodyPr anchor="t"/>
          <a:lstStyle>
            <a:lvl1pPr marL="0" indent="0">
              <a:buNone/>
              <a:defRPr sz="7040"/>
            </a:lvl1pPr>
            <a:lvl2pPr marL="1005840" indent="0">
              <a:buNone/>
              <a:defRPr sz="6160"/>
            </a:lvl2pPr>
            <a:lvl3pPr marL="2011680" indent="0">
              <a:buNone/>
              <a:defRPr sz="5280"/>
            </a:lvl3pPr>
            <a:lvl4pPr marL="3017520" indent="0">
              <a:buNone/>
              <a:defRPr sz="4400"/>
            </a:lvl4pPr>
            <a:lvl5pPr marL="4023360" indent="0">
              <a:buNone/>
              <a:defRPr sz="4400"/>
            </a:lvl5pPr>
            <a:lvl6pPr marL="5029200" indent="0">
              <a:buNone/>
              <a:defRPr sz="4400"/>
            </a:lvl6pPr>
            <a:lvl7pPr marL="6035040" indent="0">
              <a:buNone/>
              <a:defRPr sz="4400"/>
            </a:lvl7pPr>
            <a:lvl8pPr marL="7040880" indent="0">
              <a:buNone/>
              <a:defRPr sz="4400"/>
            </a:lvl8pPr>
            <a:lvl9pPr marL="8046720" indent="0">
              <a:buNone/>
              <a:defRPr sz="4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0" y="9326880"/>
            <a:ext cx="6488192" cy="17279199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6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30" y="1655240"/>
            <a:ext cx="17350740" cy="600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8276166"/>
            <a:ext cx="17350740" cy="197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3030" y="28815460"/>
            <a:ext cx="452628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3DE0-BF96-4608-9AF7-93F077C9FE33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690" y="28815460"/>
            <a:ext cx="678942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07490" y="28815460"/>
            <a:ext cx="452628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F24C-EC4E-48D3-9C17-3E9FCFB7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5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11680" rtl="0" eaLnBrk="1" latinLnBrk="0" hangingPunct="1">
        <a:lnSpc>
          <a:spcPct val="90000"/>
        </a:lnSpc>
        <a:spcBef>
          <a:spcPct val="0"/>
        </a:spcBef>
        <a:buNone/>
        <a:defRPr sz="96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0" indent="-502920" algn="l" defTabSz="201168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616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2pPr>
      <a:lvl3pPr marL="25146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5204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52628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53212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5379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5438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5496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2pPr>
      <a:lvl3pPr marL="20116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3pPr>
      <a:lvl4pPr marL="30175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02336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0350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0408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0467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6.wdp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1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19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6.wdp"/><Relationship Id="rId1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3.wdp"/><Relationship Id="rId10" Type="http://schemas.openxmlformats.org/officeDocument/2006/relationships/image" Target="../media/image12.png"/><Relationship Id="rId19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-99556" y="-30400"/>
            <a:ext cx="20232741" cy="311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674" b="26556"/>
          <a:stretch/>
        </p:blipFill>
        <p:spPr>
          <a:xfrm>
            <a:off x="-423732" y="7178748"/>
            <a:ext cx="21374101" cy="24778311"/>
          </a:xfrm>
          <a:prstGeom prst="rect">
            <a:avLst/>
          </a:prstGeom>
          <a:effectLst>
            <a:glow rad="1905000">
              <a:schemeClr val="bg1">
                <a:alpha val="35000"/>
              </a:schemeClr>
            </a:glow>
          </a:effectLst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12" l="1053" r="93860"/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3" y="7712119"/>
            <a:ext cx="20193731" cy="25259878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260357" y="4525388"/>
            <a:ext cx="19512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spc="2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costume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175793" y="1022332"/>
            <a:ext cx="17682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29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THE Hunters moon MAIN STREET</a:t>
            </a:r>
          </a:p>
          <a:p>
            <a:pPr algn="ctr"/>
            <a:r>
              <a:rPr lang="en-US" sz="9600" b="1" spc="29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</a:t>
            </a:r>
            <a:r>
              <a:rPr lang="en-US" sz="9600" b="1" spc="29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full moon</a:t>
            </a:r>
            <a:r>
              <a:rPr lang="en-US" sz="9600" b="1" spc="29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’</a:t>
            </a:r>
            <a:endParaRPr lang="en-US" sz="7200" b="1" spc="29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864329" y="28225524"/>
            <a:ext cx="7426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small" dirty="0">
                <a:solidFill>
                  <a:schemeClr val="bg1"/>
                </a:solidFill>
                <a:latin typeface="Nexa Rust Sans Black" panose="00000A00000000000000" pitchFamily="50" charset="0"/>
              </a:rPr>
              <a:t>CalvertTX.us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5732981" y="27515757"/>
            <a:ext cx="2739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exa Rust Sans Black" panose="00000A00000000000000" pitchFamily="50" charset="0"/>
              </a:rPr>
              <a:t>979.567.8910</a:t>
            </a:r>
            <a:endParaRPr lang="en-US" sz="1800" b="1" i="1" dirty="0">
              <a:latin typeface="Nexa Rust Sans Black" panose="00000A00000000000000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94235" y="26494683"/>
            <a:ext cx="1937388" cy="934641"/>
            <a:chOff x="13371323" y="27025318"/>
            <a:chExt cx="1349110" cy="650842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3568" y="27061573"/>
              <a:ext cx="596865" cy="596865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1323" y="27025318"/>
              <a:ext cx="664218" cy="650842"/>
            </a:xfrm>
            <a:prstGeom prst="rect">
              <a:avLst/>
            </a:prstGeom>
          </p:spPr>
        </p:pic>
      </p:grpSp>
      <p:sp>
        <p:nvSpPr>
          <p:cNvPr id="183" name="TextBox 182"/>
          <p:cNvSpPr txBox="1"/>
          <p:nvPr/>
        </p:nvSpPr>
        <p:spPr>
          <a:xfrm>
            <a:off x="13731173" y="19188546"/>
            <a:ext cx="127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>
                <a:latin typeface="Nexa Rust Sans Black" panose="00000A00000000000000" pitchFamily="50" charset="0"/>
              </a:rPr>
              <a:t>&amp;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-12823869" y="24956458"/>
            <a:ext cx="7001525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spc="170" dirty="0">
                <a:latin typeface="Nexa Rust Sans Black" panose="00000A00000000000000" pitchFamily="50" charset="0"/>
              </a:rPr>
              <a:t>Boo crew</a:t>
            </a:r>
          </a:p>
          <a:p>
            <a:pPr algn="ctr">
              <a:lnSpc>
                <a:spcPts val="4000"/>
              </a:lnSpc>
            </a:pPr>
            <a:r>
              <a:rPr lang="en-US" sz="4000" spc="170" dirty="0">
                <a:latin typeface="Nexa Rust Sans Black" panose="00000A00000000000000" pitchFamily="50" charset="0"/>
              </a:rPr>
              <a:t>Haunted house</a:t>
            </a:r>
            <a:endParaRPr lang="en-US" sz="4000" spc="170" dirty="0">
              <a:latin typeface="Arial Black" panose="020B0A04020102020204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pc="170" dirty="0">
                <a:latin typeface="Nexa Rust Sans Black" panose="00000A00000000000000" pitchFamily="50" charset="0"/>
              </a:rPr>
              <a:t>Sat., OCT. 16</a:t>
            </a:r>
          </a:p>
          <a:p>
            <a:pPr algn="ctr">
              <a:lnSpc>
                <a:spcPts val="3500"/>
              </a:lnSpc>
            </a:pPr>
            <a:r>
              <a:rPr lang="en-US" spc="170" dirty="0">
                <a:latin typeface="Nexa Rust Sans Black" panose="00000A00000000000000" pitchFamily="50" charset="0"/>
              </a:rPr>
              <a:t>7pm</a:t>
            </a:r>
            <a:r>
              <a:rPr lang="en-US" spc="170" dirty="0">
                <a:latin typeface="Arial Black" panose="020B0A04020102020204" pitchFamily="34" charset="0"/>
              </a:rPr>
              <a:t>-</a:t>
            </a:r>
            <a:r>
              <a:rPr lang="en-US" spc="170" dirty="0">
                <a:latin typeface="Nexa Rust Sans Black" panose="00000A00000000000000" pitchFamily="50" charset="0"/>
              </a:rPr>
              <a:t>midnight</a:t>
            </a:r>
          </a:p>
          <a:p>
            <a:pPr algn="ctr">
              <a:lnSpc>
                <a:spcPts val="2400"/>
              </a:lnSpc>
            </a:pPr>
            <a:r>
              <a:rPr lang="en-US" sz="2000" spc="170" dirty="0">
                <a:latin typeface="Nexa Rust Sans Black" panose="00000A00000000000000" pitchFamily="50" charset="0"/>
              </a:rPr>
              <a:t>Free entry w</a:t>
            </a:r>
            <a:r>
              <a:rPr lang="en-US" sz="2000" spc="170" dirty="0">
                <a:latin typeface="Arial Black" panose="020B0A04020102020204" pitchFamily="34" charset="0"/>
              </a:rPr>
              <a:t>/</a:t>
            </a:r>
            <a:r>
              <a:rPr lang="en-US" sz="2000" spc="170" dirty="0" err="1">
                <a:latin typeface="Nexa Rust Sans Black" panose="00000A00000000000000" pitchFamily="50" charset="0"/>
              </a:rPr>
              <a:t>vip</a:t>
            </a:r>
            <a:r>
              <a:rPr lang="en-US" sz="2000" spc="170" dirty="0">
                <a:latin typeface="Nexa Rust Sans Black" panose="00000A00000000000000" pitchFamily="50" charset="0"/>
              </a:rPr>
              <a:t> ticket</a:t>
            </a:r>
          </a:p>
          <a:p>
            <a:pPr algn="ctr">
              <a:lnSpc>
                <a:spcPts val="2400"/>
              </a:lnSpc>
            </a:pPr>
            <a:r>
              <a:rPr lang="en-US" sz="2000" spc="170" dirty="0">
                <a:latin typeface="Nexa Rust Sans Black" panose="00000A00000000000000" pitchFamily="50" charset="0"/>
              </a:rPr>
              <a:t>Or </a:t>
            </a:r>
            <a:r>
              <a:rPr lang="en-US" sz="2000" spc="170" dirty="0">
                <a:latin typeface="Arial Black" panose="020B0A04020102020204" pitchFamily="34" charset="0"/>
              </a:rPr>
              <a:t>$</a:t>
            </a:r>
            <a:r>
              <a:rPr lang="en-US" sz="2000" spc="170" dirty="0">
                <a:latin typeface="Nexa Rust Sans Black" panose="00000A00000000000000" pitchFamily="50" charset="0"/>
              </a:rPr>
              <a:t>10 Cash</a:t>
            </a:r>
            <a:r>
              <a:rPr lang="en-US" sz="2000" spc="170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en-US" sz="2000" spc="170" dirty="0">
                <a:latin typeface="Nexa Rust Sans Black" panose="00000A00000000000000" pitchFamily="50" charset="0"/>
              </a:rPr>
              <a:t>person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348090" y="24259311"/>
            <a:ext cx="5012314" cy="447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 </a:t>
            </a:r>
            <a:r>
              <a:rPr lang="en-US" sz="4000" spc="170" dirty="0">
                <a:latin typeface="Arial Black" panose="020B0A04020102020204" pitchFamily="34" charset="0"/>
              </a:rPr>
              <a:t>EVENT FINALE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TO THE MAIN STREET MOON-FEST AND THE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WINE ALE &amp; SPIRIT STROLL. JOIN US FOR THE AFTER PARTY AT LONE OAK LOUNGE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 COSTUME 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BLOW-UP!</a:t>
            </a:r>
          </a:p>
        </p:txBody>
      </p:sp>
      <p:cxnSp>
        <p:nvCxnSpPr>
          <p:cNvPr id="192" name="Straight Connector 191"/>
          <p:cNvCxnSpPr/>
          <p:nvPr/>
        </p:nvCxnSpPr>
        <p:spPr>
          <a:xfrm>
            <a:off x="-11749218" y="21650886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14388318" y="22479024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18" y="31018814"/>
            <a:ext cx="2352411" cy="1953183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3660108" y="17586266"/>
            <a:ext cx="6568256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en-US" sz="8800" spc="170" dirty="0">
                <a:latin typeface="Nexa Rust Sans Black" panose="00000A00000000000000" pitchFamily="50" charset="0"/>
              </a:rPr>
              <a:t>Street</a:t>
            </a:r>
          </a:p>
          <a:p>
            <a:pPr algn="ctr">
              <a:lnSpc>
                <a:spcPts val="7300"/>
              </a:lnSpc>
            </a:pPr>
            <a:r>
              <a:rPr lang="en-US" sz="8800" spc="170" dirty="0">
                <a:latin typeface="Nexa Rust Sans Black" panose="00000A00000000000000" pitchFamily="50" charset="0"/>
              </a:rPr>
              <a:t>Party </a:t>
            </a:r>
            <a:br>
              <a:rPr lang="en-US" sz="8800" spc="170" dirty="0">
                <a:latin typeface="Nexa Rust Sans Black" panose="00000A00000000000000" pitchFamily="50" charset="0"/>
              </a:rPr>
            </a:br>
            <a:r>
              <a:rPr lang="en-US" sz="8800" spc="170" dirty="0">
                <a:latin typeface="Nexa Rust Sans Black" panose="00000A00000000000000" pitchFamily="50" charset="0"/>
              </a:rPr>
              <a:t>dance</a:t>
            </a:r>
          </a:p>
          <a:p>
            <a:pPr algn="ctr">
              <a:lnSpc>
                <a:spcPts val="6100"/>
              </a:lnSpc>
            </a:pPr>
            <a:r>
              <a:rPr lang="en-US" sz="5000" spc="170" dirty="0">
                <a:latin typeface="Nexa Rust Sans Black" panose="00000A00000000000000" pitchFamily="50" charset="0"/>
              </a:rPr>
              <a:t>Food trucks</a:t>
            </a:r>
          </a:p>
          <a:p>
            <a:pPr algn="ctr"/>
            <a:r>
              <a:rPr lang="en-US" sz="3200" spc="170" dirty="0">
                <a:latin typeface="Nexa Rust Sans Black" panose="00000A00000000000000" pitchFamily="50" charset="0"/>
              </a:rPr>
              <a:t>Inflatable costumes</a:t>
            </a:r>
            <a:endParaRPr lang="en-US" sz="3200" spc="170" dirty="0">
              <a:latin typeface="Arial Black" panose="020B0A04020102020204" pitchFamily="34" charset="0"/>
            </a:endParaRPr>
          </a:p>
          <a:p>
            <a:pPr algn="ctr"/>
            <a:r>
              <a:rPr lang="en-US" sz="2000" spc="170" dirty="0">
                <a:latin typeface="Arial Black" panose="020B0A04020102020204" pitchFamily="34" charset="0"/>
              </a:rPr>
              <a:t>LONE OAK LOUNGE </a:t>
            </a:r>
            <a:r>
              <a:rPr lang="en-US" sz="2000" spc="170" dirty="0">
                <a:latin typeface="Work Sans" pitchFamily="2" charset="0"/>
              </a:rPr>
              <a:t>|</a:t>
            </a:r>
            <a:r>
              <a:rPr lang="en-US" sz="2000" spc="170" dirty="0">
                <a:latin typeface="Arial Black" panose="020B0A04020102020204" pitchFamily="34" charset="0"/>
              </a:rPr>
              <a:t>701 S CEDAR ST.</a:t>
            </a:r>
          </a:p>
          <a:p>
            <a:pPr algn="ctr"/>
            <a:r>
              <a:rPr lang="en-US" sz="2400" spc="170" dirty="0">
                <a:latin typeface="Arial Black" panose="020B0A04020102020204" pitchFamily="34" charset="0"/>
              </a:rPr>
              <a:t>7PM-10PM </a:t>
            </a:r>
            <a:r>
              <a:rPr lang="en-US" sz="2400" cap="all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400" spc="170" dirty="0">
                <a:latin typeface="Arial Black" panose="020B0A04020102020204" pitchFamily="34" charset="0"/>
              </a:rPr>
              <a:t> FREE EVENT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-11629466" y="24715835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-10571920" y="9946354"/>
            <a:ext cx="18509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-8547640" y="9946354"/>
            <a:ext cx="1725495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-14258995" y="8681413"/>
            <a:ext cx="987177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18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Nexa Rust Sans Black" panose="00000A00000000000000" pitchFamily="50" charset="0"/>
              </a:rPr>
              <a:t>Awards for ’best of show’ </a:t>
            </a:r>
            <a:r>
              <a:rPr lang="en-US" sz="20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–</a:t>
            </a:r>
            <a:r>
              <a:rPr lang="en-US" sz="18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Nexa Rust Sans Black" panose="00000A00000000000000" pitchFamily="50" charset="0"/>
              </a:rPr>
              <a:t> ANTLER head Gear &amp; MORE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4647458" y="20567207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4006191" y="22489791"/>
            <a:ext cx="5502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</a:pPr>
            <a:r>
              <a:rPr lang="en-US" sz="4000" b="1" cap="all" dirty="0">
                <a:latin typeface="Nexa Rust Sans Black" panose="00000A00000000000000" pitchFamily="50" charset="0"/>
              </a:rPr>
              <a:t>WINE ALE &amp; SPIRIT STROLL</a:t>
            </a:r>
            <a:r>
              <a:rPr lang="en-US" sz="4000" cap="all" dirty="0">
                <a:latin typeface="Nexa Rust Sans Black" panose="00000A00000000000000" pitchFamily="50" charset="0"/>
              </a:rPr>
              <a:t> </a:t>
            </a:r>
            <a:br>
              <a:rPr lang="en-US" sz="2800" cap="all" dirty="0">
                <a:latin typeface="Nexa Rust Sans Black" panose="00000A00000000000000" pitchFamily="50" charset="0"/>
              </a:rPr>
            </a:br>
            <a:r>
              <a:rPr lang="en-US" sz="2800" cap="all" dirty="0">
                <a:latin typeface="Arial Black" panose="020B0A04020102020204" pitchFamily="34" charset="0"/>
              </a:rPr>
              <a:t>$</a:t>
            </a:r>
            <a:r>
              <a:rPr lang="en-US" sz="2800" cap="all" dirty="0">
                <a:latin typeface="Nexa Rust Sans Black" panose="00000A00000000000000" pitchFamily="50" charset="0"/>
              </a:rPr>
              <a:t>40</a:t>
            </a:r>
            <a:r>
              <a:rPr lang="en-US" sz="2800" cap="all" dirty="0">
                <a:latin typeface="Arial Black" panose="020B0A04020102020204" pitchFamily="34" charset="0"/>
              </a:rPr>
              <a:t>-</a:t>
            </a:r>
            <a:r>
              <a:rPr lang="en-US" sz="2800" cap="all" dirty="0">
                <a:latin typeface="Nexa Rust Sans Black" panose="00000A00000000000000" pitchFamily="50" charset="0"/>
              </a:rPr>
              <a:t>50</a:t>
            </a:r>
            <a:r>
              <a:rPr lang="en-US" sz="2800" cap="all" dirty="0">
                <a:latin typeface="Arial Black" panose="020B0A04020102020204" pitchFamily="34" charset="0"/>
              </a:rPr>
              <a:t>/</a:t>
            </a:r>
            <a:r>
              <a:rPr lang="en-US" sz="2800" cap="all" dirty="0">
                <a:latin typeface="Nexa Rust Sans Black" panose="00000A00000000000000" pitchFamily="50" charset="0"/>
              </a:rPr>
              <a:t>person </a:t>
            </a:r>
            <a:br>
              <a:rPr lang="en-US" sz="2800" cap="all" dirty="0">
                <a:latin typeface="Nexa Rust Sans Black" panose="00000A00000000000000" pitchFamily="50" charset="0"/>
              </a:rPr>
            </a:br>
            <a:r>
              <a:rPr lang="en-US" sz="2400" cap="all" spc="150" dirty="0">
                <a:latin typeface="Nexa Rust Sans Black" panose="00000A00000000000000" pitchFamily="50" charset="0"/>
              </a:rPr>
              <a:t>oct. 19, 2024 2</a:t>
            </a:r>
            <a:r>
              <a:rPr lang="en-US" sz="2400" cap="all" spc="150" dirty="0">
                <a:latin typeface="Arial Black" panose="020B0A04020102020204" pitchFamily="34" charset="0"/>
              </a:rPr>
              <a:t>-</a:t>
            </a:r>
            <a:r>
              <a:rPr lang="en-US" sz="2400" cap="all" spc="150" dirty="0">
                <a:latin typeface="Nexa Rust Sans Black" panose="00000A00000000000000" pitchFamily="50" charset="0"/>
              </a:rPr>
              <a:t>6pm</a:t>
            </a:r>
          </a:p>
          <a:p>
            <a:pPr>
              <a:tabLst>
                <a:tab pos="1028700" algn="l"/>
              </a:tabLst>
            </a:pPr>
            <a:r>
              <a:rPr lang="en-US" sz="2400" cap="all" spc="150" dirty="0">
                <a:latin typeface="Nexa Rust Sans Black" panose="00000A00000000000000" pitchFamily="50" charset="0"/>
              </a:rPr>
              <a:t>       Tickets </a:t>
            </a:r>
          </a:p>
          <a:p>
            <a:pPr algn="ctr">
              <a:tabLst>
                <a:tab pos="1028700" algn="l"/>
              </a:tabLst>
            </a:pPr>
            <a:endParaRPr lang="en-US" sz="2800" cap="all" spc="150" dirty="0">
              <a:latin typeface="Nexa Rust Sans Black" panose="00000A00000000000000" pitchFamily="50" charset="0"/>
            </a:endParaRPr>
          </a:p>
          <a:p>
            <a:pPr algn="ctr">
              <a:tabLst>
                <a:tab pos="1028700" algn="l"/>
              </a:tabLst>
            </a:pPr>
            <a:endParaRPr lang="en-US" sz="2000" cap="all" dirty="0">
              <a:latin typeface="Nexa Rust Sans Black" panose="00000A00000000000000" pitchFamily="50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-12914905" y="8571940"/>
            <a:ext cx="69646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4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Nexa Rust Sans Black" panose="00000A00000000000000" pitchFamily="50" charset="0"/>
              </a:rPr>
              <a:t>6’ DISTANCING between points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24625129" y="22232156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5076456" y="22426882"/>
            <a:ext cx="4360717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cap="all" dirty="0">
                <a:latin typeface="Nexa Rust Sans Black" panose="00000A00000000000000" pitchFamily="50" charset="0"/>
              </a:rPr>
              <a:t>Pumpkin Patch 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Oct. </a:t>
            </a:r>
            <a:r>
              <a:rPr lang="en-US" sz="1800" b="1" cap="all" dirty="0">
                <a:latin typeface="Arial Black" panose="020B0A04020102020204" pitchFamily="34" charset="0"/>
              </a:rPr>
              <a:t>1 </a:t>
            </a:r>
            <a:r>
              <a:rPr lang="en-US" sz="1800" cap="all" dirty="0">
                <a:latin typeface="Arial Black" panose="020B0A04020102020204" pitchFamily="34" charset="0"/>
              </a:rPr>
              <a:t>thru Oct. 31</a:t>
            </a:r>
            <a:r>
              <a:rPr lang="en-US" sz="1800" cap="all" dirty="0">
                <a:latin typeface="Nexa Rust Sans Black" panose="00000A00000000000000" pitchFamily="50" charset="0"/>
              </a:rPr>
              <a:t> 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Sun</a:t>
            </a:r>
            <a:r>
              <a:rPr lang="en-US" sz="1800" b="1" cap="all" dirty="0">
                <a:latin typeface="Arial Black" panose="020B0A04020102020204" pitchFamily="34" charset="0"/>
              </a:rPr>
              <a:t>-</a:t>
            </a:r>
            <a:r>
              <a:rPr lang="en-US" sz="1800" b="1" cap="all" dirty="0" err="1">
                <a:latin typeface="Nexa Rust Sans Black" panose="00000A00000000000000" pitchFamily="50" charset="0"/>
              </a:rPr>
              <a:t>thurs.</a:t>
            </a:r>
            <a:r>
              <a:rPr lang="en-US" sz="1800" b="1" cap="all" dirty="0">
                <a:latin typeface="Nexa Rust Sans Black" panose="00000A00000000000000" pitchFamily="50" charset="0"/>
              </a:rPr>
              <a:t> 10am</a:t>
            </a:r>
            <a:r>
              <a:rPr lang="en-US" sz="1800" b="1" cap="all" dirty="0"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cap="all" dirty="0">
                <a:latin typeface="Nexa Rust Sans Black" panose="00000A00000000000000" pitchFamily="50" charset="0"/>
              </a:rPr>
              <a:t>5pm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Fri. &amp; sat. 10am</a:t>
            </a:r>
            <a:r>
              <a:rPr lang="en-US" sz="1800" b="1" cap="all" dirty="0">
                <a:latin typeface="Arial Black" panose="020B0A04020102020204" pitchFamily="34" charset="0"/>
              </a:rPr>
              <a:t>-</a:t>
            </a:r>
            <a:r>
              <a:rPr lang="en-US" sz="1800" b="1" cap="all" dirty="0">
                <a:latin typeface="Nexa Rust Sans Black" panose="00000A00000000000000" pitchFamily="50" charset="0"/>
              </a:rPr>
              <a:t>6pm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CLOSED MONDAYS</a:t>
            </a:r>
          </a:p>
          <a:p>
            <a:pPr algn="ctr"/>
            <a:endParaRPr lang="en-US" sz="1800" b="1" cap="all" dirty="0">
              <a:latin typeface="Nexa Rust Sans Black" panose="00000A00000000000000" pitchFamily="50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-11686102" y="27502042"/>
            <a:ext cx="494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cap="all" spc="100" dirty="0">
                <a:latin typeface="Arial Black" panose="020B0A04020102020204" pitchFamily="34" charset="0"/>
              </a:rPr>
              <a:t>Sat. &amp; Sun., Oct. 30 &amp; 31</a:t>
            </a:r>
          </a:p>
          <a:p>
            <a:pPr algn="ctr"/>
            <a:r>
              <a:rPr lang="en-US" sz="1800" cap="all" spc="100" dirty="0">
                <a:latin typeface="Arial Black" panose="020B0A04020102020204" pitchFamily="34" charset="0"/>
              </a:rPr>
              <a:t>7pm-midnight</a:t>
            </a:r>
            <a:endParaRPr lang="en-US" sz="1800" cap="all" spc="100" dirty="0">
              <a:latin typeface="Nexa Rust Sans Black" panose="00000A00000000000000" pitchFamily="50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69390" y="6888577"/>
            <a:ext cx="111878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spc="170" dirty="0">
                <a:solidFill>
                  <a:schemeClr val="bg1"/>
                </a:solidFill>
                <a:latin typeface="Nexa Rust Sans Black" panose="00000A00000000000000" pitchFamily="50" charset="0"/>
              </a:rPr>
              <a:t>party</a:t>
            </a:r>
            <a:endParaRPr lang="en-US" sz="6600" spc="170" dirty="0">
              <a:solidFill>
                <a:schemeClr val="bg1"/>
              </a:solidFill>
              <a:latin typeface="Nexa Rust Sans Black" panose="00000A00000000000000" pitchFamily="50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-658696" y="22349136"/>
            <a:ext cx="7143581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7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00PM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84849" y="16647077"/>
            <a:ext cx="501900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400" b="1" spc="230" dirty="0">
                <a:latin typeface="Segoe UI Black" panose="020B0A02040204020203" pitchFamily="34" charset="0"/>
                <a:ea typeface="Segoe UI Black" panose="020B0A02040204020203" pitchFamily="34" charset="0"/>
              </a:rPr>
              <a:t>19</a:t>
            </a:r>
            <a:endParaRPr lang="en-US" sz="28700" spc="1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6876" y="15457941"/>
            <a:ext cx="473495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b="1" kern="3400" spc="590" dirty="0">
                <a:latin typeface="Segoe UI Black" panose="020B0A02040204020203" pitchFamily="34" charset="0"/>
                <a:ea typeface="Segoe UI Black" panose="020B0A02040204020203" pitchFamily="34" charset="0"/>
              </a:rPr>
              <a:t>OCT</a:t>
            </a:r>
            <a:endParaRPr lang="en-US" sz="9600" b="1" kern="3400" spc="59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-767613" y="21216196"/>
            <a:ext cx="7143581" cy="151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2024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22947974" y="9397812"/>
            <a:ext cx="12599238" cy="237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4400" b="1" cap="all" dirty="0">
                <a:solidFill>
                  <a:schemeClr val="bg1"/>
                </a:solidFill>
              </a:rPr>
              <a:t>Lone oak lounge </a:t>
            </a:r>
            <a:r>
              <a:rPr lang="en-US" sz="4400" b="1" cap="all" dirty="0">
                <a:solidFill>
                  <a:schemeClr val="bg1"/>
                </a:solidFill>
                <a:latin typeface="Work Sans" pitchFamily="2" charset="0"/>
              </a:rPr>
              <a:t>│</a:t>
            </a:r>
            <a:r>
              <a:rPr lang="en-US" sz="4400" b="1" cap="all" dirty="0">
                <a:solidFill>
                  <a:schemeClr val="bg1"/>
                </a:solidFill>
              </a:rPr>
              <a:t> 701 s. cedar </a:t>
            </a:r>
            <a:r>
              <a:rPr lang="en-US" sz="4400" b="1" cap="all" dirty="0" err="1">
                <a:solidFill>
                  <a:schemeClr val="bg1"/>
                </a:solidFill>
              </a:rPr>
              <a:t>st</a:t>
            </a:r>
            <a:r>
              <a:rPr lang="en-US" sz="4400" b="1" cap="all" dirty="0">
                <a:solidFill>
                  <a:schemeClr val="bg1"/>
                </a:solidFill>
              </a:rPr>
              <a:t>  </a:t>
            </a:r>
            <a:r>
              <a:rPr lang="en-US" sz="4400" b="1" cap="all" dirty="0">
                <a:solidFill>
                  <a:schemeClr val="bg1"/>
                </a:solidFill>
                <a:latin typeface="Work Sans" pitchFamily="2" charset="0"/>
              </a:rPr>
              <a:t>│</a:t>
            </a:r>
            <a:r>
              <a:rPr lang="en-US" sz="4400" b="1" cap="all" dirty="0">
                <a:solidFill>
                  <a:schemeClr val="bg1"/>
                </a:solidFill>
              </a:rPr>
              <a:t>CALVERT, TX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11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14" y="12747145"/>
            <a:ext cx="5879379" cy="6721705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/>
        </p:nvCxnSpPr>
        <p:spPr>
          <a:xfrm>
            <a:off x="14375931" y="25090377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-582908" y="2233057"/>
            <a:ext cx="2071609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cript R3" panose="00000500000000000000" pitchFamily="50" charset="0"/>
              </a:rPr>
              <a:t>Inflatable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398305" y="23941929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FCA17680-E82D-0E05-18ED-B5EECFFF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973" y="24552824"/>
            <a:ext cx="1854264" cy="30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ee the source image">
            <a:extLst>
              <a:ext uri="{FF2B5EF4-FFF2-40B4-BE49-F238E27FC236}">
                <a16:creationId xmlns:a16="http://schemas.microsoft.com/office/drawing/2014/main" id="{DB364375-2276-CB00-98A4-F1EFEE5B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105" y="26555396"/>
            <a:ext cx="885043" cy="8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BBC1625-EF9F-76A5-2468-1C107D759154}"/>
              </a:ext>
            </a:extLst>
          </p:cNvPr>
          <p:cNvGrpSpPr/>
          <p:nvPr/>
        </p:nvGrpSpPr>
        <p:grpSpPr>
          <a:xfrm>
            <a:off x="4825973" y="8869234"/>
            <a:ext cx="11187856" cy="4209354"/>
            <a:chOff x="3829662" y="8318594"/>
            <a:chExt cx="12890314" cy="4849892"/>
          </a:xfrm>
        </p:grpSpPr>
        <p:pic>
          <p:nvPicPr>
            <p:cNvPr id="1030" name="Picture 6" descr="Costume Dinosaur Transparent Images - PNG Play">
              <a:extLst>
                <a:ext uri="{FF2B5EF4-FFF2-40B4-BE49-F238E27FC236}">
                  <a16:creationId xmlns:a16="http://schemas.microsoft.com/office/drawing/2014/main" id="{1CCF0F3D-79E7-B178-AF65-09B32B147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0108" y="8318594"/>
              <a:ext cx="3059868" cy="4849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images.fun.com/products/28357/1-1/red-baymax-inflatable-adult-costume-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043" y="8617023"/>
              <a:ext cx="2877547" cy="4110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532A993-BD5B-DF9D-31A6-614FE43AB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040" b="93760" l="10000" r="90000">
                          <a14:foregroundMark x1="34800" y1="7040" x2="34800" y2="7040"/>
                          <a14:foregroundMark x1="37657" y1="7280" x2="37657" y2="7280"/>
                          <a14:foregroundMark x1="40057" y1="7040" x2="40057" y2="7040"/>
                          <a14:foregroundMark x1="41657" y1="7120" x2="41657" y2="7120"/>
                          <a14:foregroundMark x1="43143" y1="8080" x2="43143" y2="8080"/>
                          <a14:foregroundMark x1="44743" y1="8800" x2="44743" y2="8800"/>
                          <a14:foregroundMark x1="40171" y1="9600" x2="40171" y2="9600"/>
                          <a14:foregroundMark x1="40171" y1="9600" x2="40171" y2="9600"/>
                          <a14:foregroundMark x1="39600" y1="9120" x2="39600" y2="9120"/>
                          <a14:foregroundMark x1="39600" y1="9040" x2="39600" y2="9040"/>
                          <a14:foregroundMark x1="48857" y1="90000" x2="48857" y2="90000"/>
                          <a14:foregroundMark x1="46457" y1="91920" x2="46457" y2="91920"/>
                          <a14:foregroundMark x1="44514" y1="90880" x2="44514" y2="90880"/>
                          <a14:foregroundMark x1="53200" y1="90480" x2="53200" y2="90480"/>
                          <a14:foregroundMark x1="60057" y1="90160" x2="60057" y2="90160"/>
                          <a14:foregroundMark x1="51486" y1="93760" x2="51486" y2="93760"/>
                          <a14:foregroundMark x1="47600" y1="93440" x2="47600" y2="93440"/>
                          <a14:foregroundMark x1="45886" y1="93200" x2="45886" y2="93200"/>
                          <a14:foregroundMark x1="55371" y1="79600" x2="55371" y2="79600"/>
                          <a14:foregroundMark x1="56057" y1="80480" x2="56057" y2="80480"/>
                          <a14:foregroundMark x1="58000" y1="81680" x2="58000" y2="81680"/>
                          <a14:foregroundMark x1="60857" y1="80400" x2="60857" y2="80400"/>
                          <a14:foregroundMark x1="60971" y1="79280" x2="60971" y2="79280"/>
                          <a14:foregroundMark x1="61771" y1="81120" x2="61771" y2="81120"/>
                          <a14:foregroundMark x1="63371" y1="82400" x2="63371" y2="82400"/>
                          <a14:foregroundMark x1="63371" y1="83600" x2="63371" y2="83600"/>
                          <a14:foregroundMark x1="64400" y1="84000" x2="63829" y2="83600"/>
                          <a14:foregroundMark x1="62800" y1="82320" x2="62800" y2="82320"/>
                          <a14:foregroundMark x1="61543" y1="80720" x2="61543" y2="80720"/>
                          <a14:foregroundMark x1="61314" y1="79840" x2="61314" y2="79840"/>
                          <a14:foregroundMark x1="61200" y1="79360" x2="61200" y2="79360"/>
                          <a14:foregroundMark x1="57314" y1="79840" x2="57314" y2="79840"/>
                          <a14:foregroundMark x1="55257" y1="80160" x2="55257" y2="80160"/>
                          <a14:foregroundMark x1="54571" y1="80160" x2="54571" y2="80160"/>
                          <a14:foregroundMark x1="57200" y1="81600" x2="57657" y2="81680"/>
                          <a14:foregroundMark x1="61657" y1="82720" x2="61657" y2="82720"/>
                          <a14:foregroundMark x1="70114" y1="78640" x2="70114" y2="78640"/>
                          <a14:foregroundMark x1="68400" y1="78000" x2="68400" y2="78000"/>
                          <a14:foregroundMark x1="65771" y1="77840" x2="65771" y2="77840"/>
                          <a14:foregroundMark x1="67714" y1="78480" x2="67714" y2="78480"/>
                          <a14:foregroundMark x1="69314" y1="79920" x2="69314" y2="79920"/>
                          <a14:foregroundMark x1="71143" y1="80080" x2="71143" y2="80080"/>
                          <a14:foregroundMark x1="74343" y1="80880" x2="74343" y2="80880"/>
                          <a14:foregroundMark x1="73314" y1="78720" x2="73314" y2="78720"/>
                          <a14:foregroundMark x1="73086" y1="77520" x2="73086" y2="77520"/>
                          <a14:foregroundMark x1="72400" y1="79120" x2="72400" y2="79120"/>
                          <a14:foregroundMark x1="72400" y1="79120" x2="72400" y2="79120"/>
                          <a14:foregroundMark x1="72400" y1="79120" x2="72400" y2="79120"/>
                          <a14:foregroundMark x1="73429" y1="80080" x2="73429" y2="80080"/>
                          <a14:foregroundMark x1="59257" y1="82960" x2="59257" y2="82960"/>
                          <a14:foregroundMark x1="56629" y1="80800" x2="56629" y2="80800"/>
                          <a14:foregroundMark x1="72400" y1="78800" x2="72400" y2="78800"/>
                          <a14:foregroundMark x1="74000" y1="80640" x2="74000" y2="80640"/>
                          <a14:foregroundMark x1="75257" y1="82480" x2="75257" y2="82480"/>
                          <a14:foregroundMark x1="66000" y1="84320" x2="66000" y2="84320"/>
                          <a14:foregroundMark x1="64171" y1="84960" x2="64171" y2="84960"/>
                          <a14:foregroundMark x1="63943" y1="84800" x2="63943" y2="84800"/>
                          <a14:foregroundMark x1="66343" y1="85440" x2="66343" y2="85440"/>
                          <a14:foregroundMark x1="65543" y1="83760" x2="65543" y2="83760"/>
                          <a14:foregroundMark x1="76629" y1="80960" x2="76629" y2="80960"/>
                          <a14:foregroundMark x1="74800" y1="82800" x2="74800" y2="82800"/>
                          <a14:foregroundMark x1="75486" y1="83040" x2="75486" y2="83040"/>
                          <a14:foregroundMark x1="75943" y1="82560" x2="75943" y2="82560"/>
                          <a14:foregroundMark x1="76514" y1="81760" x2="76514" y2="81760"/>
                          <a14:foregroundMark x1="76400" y1="81040" x2="76400" y2="81040"/>
                          <a14:foregroundMark x1="65886" y1="83520" x2="65886" y2="83520"/>
                          <a14:foregroundMark x1="64971" y1="84400" x2="64971" y2="84400"/>
                          <a14:foregroundMark x1="65314" y1="84800" x2="65314" y2="84800"/>
                          <a14:foregroundMark x1="65314" y1="84160" x2="65314" y2="84160"/>
                          <a14:foregroundMark x1="65314" y1="83840" x2="65314" y2="83840"/>
                          <a14:foregroundMark x1="66686" y1="84640" x2="66686" y2="84640"/>
                          <a14:foregroundMark x1="66914" y1="83920" x2="66914" y2="83920"/>
                          <a14:foregroundMark x1="66571" y1="84720" x2="66571" y2="84720"/>
                          <a14:foregroundMark x1="76286" y1="82400" x2="76286" y2="82400"/>
                          <a14:foregroundMark x1="74343" y1="82800" x2="74343" y2="82800"/>
                          <a14:foregroundMark x1="75714" y1="82480" x2="75714" y2="82480"/>
                          <a14:foregroundMark x1="76629" y1="82960" x2="76629" y2="82960"/>
                          <a14:foregroundMark x1="76629" y1="82480" x2="76629" y2="82480"/>
                          <a14:foregroundMark x1="76171" y1="82160" x2="76171" y2="82160"/>
                          <a14:foregroundMark x1="76971" y1="81680" x2="76971" y2="81680"/>
                          <a14:foregroundMark x1="74229" y1="83120" x2="74229" y2="83120"/>
                          <a14:foregroundMark x1="74686" y1="82560" x2="74686" y2="82560"/>
                          <a14:foregroundMark x1="74229" y1="83120" x2="74229" y2="83120"/>
                          <a14:foregroundMark x1="74000" y1="83120" x2="74000" y2="83120"/>
                          <a14:foregroundMark x1="67600" y1="84160" x2="67600" y2="84160"/>
                          <a14:foregroundMark x1="66800" y1="83840" x2="66800" y2="83840"/>
                          <a14:foregroundMark x1="66914" y1="84480" x2="67371" y2="84560"/>
                          <a14:foregroundMark x1="67143" y1="84960" x2="67143" y2="84960"/>
                          <a14:foregroundMark x1="66800" y1="84560" x2="66800" y2="84560"/>
                          <a14:foregroundMark x1="66800" y1="84320" x2="66800" y2="84320"/>
                          <a14:foregroundMark x1="67029" y1="84800" x2="67029" y2="84800"/>
                          <a14:foregroundMark x1="67029" y1="84800" x2="67029" y2="84800"/>
                          <a14:foregroundMark x1="67257" y1="84160" x2="67257" y2="84160"/>
                          <a14:foregroundMark x1="67257" y1="84080" x2="67257" y2="84080"/>
                          <a14:foregroundMark x1="74229" y1="82880" x2="74229" y2="82880"/>
                          <a14:foregroundMark x1="74000" y1="83040" x2="74000" y2="83040"/>
                          <a14:foregroundMark x1="77086" y1="82640" x2="77086" y2="82640"/>
                          <a14:foregroundMark x1="77200" y1="82000" x2="77200" y2="82000"/>
                          <a14:foregroundMark x1="74229" y1="83120" x2="74229" y2="83120"/>
                          <a14:foregroundMark x1="66686" y1="84320" x2="66686" y2="84320"/>
                          <a14:foregroundMark x1="66686" y1="83840" x2="66686" y2="84320"/>
                          <a14:foregroundMark x1="67029" y1="84800" x2="67029" y2="84800"/>
                          <a14:foregroundMark x1="66914" y1="85360" x2="66914" y2="85360"/>
                          <a14:backgroundMark x1="64857" y1="79440" x2="64857" y2="79440"/>
                          <a14:backgroundMark x1="67943" y1="82000" x2="67943" y2="82000"/>
                          <a14:backgroundMark x1="59486" y1="84800" x2="59486" y2="84800"/>
                          <a14:backgroundMark x1="64057" y1="86480" x2="64057" y2="86480"/>
                          <a14:backgroundMark x1="63714" y1="86320" x2="63714" y2="863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662" y="8438843"/>
              <a:ext cx="3175624" cy="4536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Adult Wendigo Costume">
              <a:extLst>
                <a:ext uri="{FF2B5EF4-FFF2-40B4-BE49-F238E27FC236}">
                  <a16:creationId xmlns:a16="http://schemas.microsoft.com/office/drawing/2014/main" id="{0856F67B-FBF4-98CE-8ABD-F7FC3745B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902" b="94958" l="7800" r="96600">
                          <a14:foregroundMark x1="24800" y1="93137" x2="24800" y2="93137"/>
                          <a14:foregroundMark x1="30200" y1="95518" x2="30200" y2="95518"/>
                          <a14:foregroundMark x1="56000" y1="92997" x2="56000" y2="92997"/>
                          <a14:foregroundMark x1="61400" y1="93838" x2="61400" y2="93838"/>
                          <a14:foregroundMark x1="70800" y1="93838" x2="70800" y2="93838"/>
                          <a14:foregroundMark x1="49600" y1="10364" x2="49600" y2="10364"/>
                          <a14:foregroundMark x1="46200" y1="10364" x2="46200" y2="10364"/>
                          <a14:foregroundMark x1="7800" y1="21569" x2="7800" y2="21569"/>
                          <a14:foregroundMark x1="8000" y1="15686" x2="8000" y2="15686"/>
                          <a14:foregroundMark x1="35000" y1="5462" x2="35000" y2="5462"/>
                          <a14:foregroundMark x1="90600" y1="22269" x2="90600" y2="22269"/>
                          <a14:foregroundMark x1="92800" y1="25490" x2="92800" y2="25490"/>
                          <a14:foregroundMark x1="95200" y1="29972" x2="95200" y2="29972"/>
                          <a14:foregroundMark x1="96600" y1="27451" x2="96600" y2="27451"/>
                          <a14:backgroundMark x1="18800" y1="20588" x2="18800" y2="2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4557" y="8379446"/>
              <a:ext cx="2978677" cy="425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AD8EE424-595E-6BAE-E17A-DA9D4C059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850" b="99200" l="8867" r="90000">
                          <a14:foregroundMark x1="51800" y1="4750" x2="51800" y2="4750"/>
                          <a14:foregroundMark x1="46133" y1="6300" x2="46133" y2="6300"/>
                          <a14:foregroundMark x1="51400" y1="1850" x2="51400" y2="1850"/>
                          <a14:foregroundMark x1="51400" y1="9350" x2="51400" y2="9350"/>
                          <a14:foregroundMark x1="8867" y1="42100" x2="8867" y2="42100"/>
                          <a14:foregroundMark x1="29867" y1="90650" x2="29867" y2="90650"/>
                          <a14:foregroundMark x1="29000" y1="92000" x2="29000" y2="92000"/>
                          <a14:foregroundMark x1="25333" y1="94550" x2="25333" y2="94550"/>
                          <a14:foregroundMark x1="22133" y1="96450" x2="22133" y2="96450"/>
                          <a14:foregroundMark x1="74467" y1="96650" x2="74467" y2="96650"/>
                          <a14:foregroundMark x1="76733" y1="99200" x2="76733" y2="99200"/>
                          <a14:foregroundMark x1="77400" y1="97650" x2="77400" y2="976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372" y="8712520"/>
              <a:ext cx="2939839" cy="3919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May be an image of 2 people and text that says 'JEEP JAM STREET DANCE VENDORS 2024 FOOD TRUCKS LONE OAK LOUNGE NO BEER! JEEP &amp; SCREAM Jam* FREE JEEP SHOW ADMISSION! LONEQAKLDUNGE-CALVERIŞIK #ИCEAΗEOИOA Special Appearance by the Boo Crew! SAT, OCTOBER 12TH, 2024 LONE OAK LOUNGE SOUTH CEDAR ST CALVERT, TEXAS $35 JEEP REGISTRATION REGISTER FROM BAM TO NOON JUDGING BEGINS AT 2PM FOUR CATEGORIES: BEST STOCK BEST HALLOWEEN 1986 &amp; OLDER DECORATION MODIFIED OF SHOW Street Dance CROSSROADS BAND ~8PM TO MIDNIGHT ~$10 ADMISSION JEEP REGISTRATION INCLUDES STREET DANCE TICKETS! REGISTRATION STREET DANCE TICKETS @EVENTBRITE.C MORE INFO: (979) 219-0400 BUCKETS ALLDAY/NIGHT GrossRoads Faimers ፍኒህ Renegade, COFFEEBAR MIDNIGHT'">
            <a:extLst>
              <a:ext uri="{FF2B5EF4-FFF2-40B4-BE49-F238E27FC236}">
                <a16:creationId xmlns:a16="http://schemas.microsoft.com/office/drawing/2014/main" id="{076F664D-34CF-2A98-0B27-DA6333CD0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8" t="9683" r="6710" b="79318"/>
          <a:stretch/>
        </p:blipFill>
        <p:spPr bwMode="auto">
          <a:xfrm>
            <a:off x="15169049" y="25201856"/>
            <a:ext cx="3599481" cy="12526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0B3627-6408-1E94-2B62-1DFF0B51FE49}"/>
              </a:ext>
            </a:extLst>
          </p:cNvPr>
          <p:cNvSpPr/>
          <p:nvPr/>
        </p:nvSpPr>
        <p:spPr>
          <a:xfrm>
            <a:off x="6304321" y="12629376"/>
            <a:ext cx="8572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spc="630" dirty="0">
                <a:solidFill>
                  <a:schemeClr val="bg1">
                    <a:lumMod val="50000"/>
                  </a:schemeClr>
                </a:solidFill>
                <a:latin typeface="Nexa Rust Sans Black" panose="00000A00000000000000" pitchFamily="50" charset="0"/>
              </a:rPr>
              <a:t>ATTIRE</a:t>
            </a:r>
            <a:r>
              <a:rPr lang="en-US" sz="2000" b="1" cap="all" spc="63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  <a:r>
              <a:rPr lang="en-US" sz="2000" b="1" cap="all" spc="630" dirty="0">
                <a:solidFill>
                  <a:schemeClr val="bg1">
                    <a:lumMod val="50000"/>
                  </a:schemeClr>
                </a:solidFill>
                <a:latin typeface="Nexa Rust Sans Black" panose="00000A00000000000000" pitchFamily="50" charset="0"/>
              </a:rPr>
              <a:t> inflatable costumes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223EA-ED6A-7754-06BC-08B90AA3763C}"/>
              </a:ext>
            </a:extLst>
          </p:cNvPr>
          <p:cNvSpPr txBox="1"/>
          <p:nvPr/>
        </p:nvSpPr>
        <p:spPr>
          <a:xfrm>
            <a:off x="490402" y="15157277"/>
            <a:ext cx="4627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kern="3400" spc="590" dirty="0">
                <a:latin typeface="Segoe UI Black" panose="020B0A02040204020203" pitchFamily="34" charset="0"/>
                <a:ea typeface="Segoe UI Black" panose="020B0A02040204020203" pitchFamily="34" charset="0"/>
              </a:rPr>
              <a:t>SATURDAY</a:t>
            </a:r>
            <a:endParaRPr lang="en-US" sz="4000" b="1" kern="3400" spc="59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2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411460-2BA6-99F0-C61B-AE5CE4325242}"/>
              </a:ext>
            </a:extLst>
          </p:cNvPr>
          <p:cNvSpPr/>
          <p:nvPr/>
        </p:nvSpPr>
        <p:spPr>
          <a:xfrm>
            <a:off x="-99556" y="-30400"/>
            <a:ext cx="20232741" cy="311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25CDE-4CB7-1052-8754-7ABDB46D7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674" b="26556"/>
          <a:stretch/>
        </p:blipFill>
        <p:spPr>
          <a:xfrm>
            <a:off x="-1342310" y="5921448"/>
            <a:ext cx="22292679" cy="25843189"/>
          </a:xfrm>
          <a:prstGeom prst="rect">
            <a:avLst/>
          </a:prstGeom>
          <a:effectLst>
            <a:glow rad="1905000">
              <a:schemeClr val="bg1">
                <a:alpha val="35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D9FCB-C957-0E65-2A9C-0E6B4F0FEA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12" l="1053" r="93860"/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769" y="6688572"/>
            <a:ext cx="20193731" cy="25259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0412F3-2837-B7E7-E422-EBC1DE23E5B2}"/>
              </a:ext>
            </a:extLst>
          </p:cNvPr>
          <p:cNvSpPr txBox="1"/>
          <p:nvPr/>
        </p:nvSpPr>
        <p:spPr>
          <a:xfrm>
            <a:off x="260357" y="4525388"/>
            <a:ext cx="19512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spc="2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costume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EB9A9-9905-7436-D60E-4880C3D57DAC}"/>
              </a:ext>
            </a:extLst>
          </p:cNvPr>
          <p:cNvSpPr txBox="1"/>
          <p:nvPr/>
        </p:nvSpPr>
        <p:spPr>
          <a:xfrm>
            <a:off x="1175793" y="1022332"/>
            <a:ext cx="17682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29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THE Hunters moon MAIN STREET</a:t>
            </a:r>
          </a:p>
          <a:p>
            <a:pPr algn="ctr"/>
            <a:r>
              <a:rPr lang="en-US" sz="9600" b="1" spc="29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</a:t>
            </a:r>
            <a:r>
              <a:rPr lang="en-US" sz="9600" b="1" spc="29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full moon</a:t>
            </a:r>
            <a:r>
              <a:rPr lang="en-US" sz="9600" b="1" spc="29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’</a:t>
            </a:r>
            <a:endParaRPr lang="en-US" sz="7200" b="1" spc="29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50143D-AE4E-53FE-FC3B-6C136B885305}"/>
              </a:ext>
            </a:extLst>
          </p:cNvPr>
          <p:cNvSpPr/>
          <p:nvPr/>
        </p:nvSpPr>
        <p:spPr>
          <a:xfrm>
            <a:off x="6864329" y="28225524"/>
            <a:ext cx="7426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small" dirty="0">
                <a:solidFill>
                  <a:schemeClr val="bg1"/>
                </a:solidFill>
                <a:latin typeface="Nexa Rust Sans Black" panose="00000A00000000000000" pitchFamily="50" charset="0"/>
              </a:rPr>
              <a:t>CalvertTX.us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ED9C5-C608-0B1F-C22B-1CF9E25C60B5}"/>
              </a:ext>
            </a:extLst>
          </p:cNvPr>
          <p:cNvSpPr txBox="1"/>
          <p:nvPr/>
        </p:nvSpPr>
        <p:spPr>
          <a:xfrm>
            <a:off x="15146042" y="28277329"/>
            <a:ext cx="3472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exa Rust Sans Black" panose="00000A00000000000000" pitchFamily="50" charset="0"/>
              </a:rPr>
              <a:t>979.567.8910</a:t>
            </a:r>
            <a:endParaRPr lang="en-US" sz="2400" b="1" i="1" dirty="0">
              <a:latin typeface="Nexa Rust Sans Black" panose="00000A00000000000000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5AFBC2-976C-7A7A-5E30-77DFBC7B9388}"/>
              </a:ext>
            </a:extLst>
          </p:cNvPr>
          <p:cNvGrpSpPr/>
          <p:nvPr/>
        </p:nvGrpSpPr>
        <p:grpSpPr>
          <a:xfrm>
            <a:off x="15277065" y="27271923"/>
            <a:ext cx="1937388" cy="934641"/>
            <a:chOff x="13371323" y="27025318"/>
            <a:chExt cx="1349110" cy="6508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C14E4-C8C2-BD0B-4F6D-8E2B6F6C5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3568" y="27061573"/>
              <a:ext cx="596865" cy="59686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2E2B1F-3DE7-1E5D-D4B9-BBAA7CDFA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1323" y="27025318"/>
              <a:ext cx="664218" cy="6508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D790AA0-5AF9-120A-B4C8-00530EEB35CB}"/>
              </a:ext>
            </a:extLst>
          </p:cNvPr>
          <p:cNvSpPr txBox="1"/>
          <p:nvPr/>
        </p:nvSpPr>
        <p:spPr>
          <a:xfrm>
            <a:off x="24625130" y="20741925"/>
            <a:ext cx="49429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latin typeface="Nexa Rust Sans Black" panose="00000A00000000000000" pitchFamily="50" charset="0"/>
              </a:rPr>
              <a:t>Farmers &amp; Artisan market </a:t>
            </a:r>
            <a:r>
              <a:rPr lang="en-US" sz="1800" b="1" cap="all" dirty="0">
                <a:latin typeface="Nexa Rust Sans Black" panose="00000A00000000000000" pitchFamily="50" charset="0"/>
              </a:rPr>
              <a:t>Saturday, 10am</a:t>
            </a:r>
            <a:r>
              <a:rPr lang="en-US" sz="1800" b="1" cap="all" dirty="0">
                <a:latin typeface="Arial Black" panose="020B0A04020102020204" pitchFamily="34" charset="0"/>
              </a:rPr>
              <a:t>–</a:t>
            </a:r>
            <a:r>
              <a:rPr lang="en-US" sz="1800" b="1" cap="all" dirty="0">
                <a:latin typeface="Nexa Rust Sans Black" panose="00000A00000000000000" pitchFamily="50" charset="0"/>
              </a:rPr>
              <a:t>3pm OR SOLD OUT</a:t>
            </a:r>
            <a:endParaRPr lang="en-US" sz="3200" b="1" cap="all" dirty="0">
              <a:latin typeface="Nexa Rust Sans Black" panose="00000A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ACF3C0-2C21-0A49-A209-55597D3AE9D8}"/>
              </a:ext>
            </a:extLst>
          </p:cNvPr>
          <p:cNvSpPr txBox="1"/>
          <p:nvPr/>
        </p:nvSpPr>
        <p:spPr>
          <a:xfrm>
            <a:off x="-12823869" y="24956458"/>
            <a:ext cx="7001525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spc="170" dirty="0">
                <a:latin typeface="Nexa Rust Sans Black" panose="00000A00000000000000" pitchFamily="50" charset="0"/>
              </a:rPr>
              <a:t>Boo crew</a:t>
            </a:r>
          </a:p>
          <a:p>
            <a:pPr algn="ctr">
              <a:lnSpc>
                <a:spcPts val="4000"/>
              </a:lnSpc>
            </a:pPr>
            <a:r>
              <a:rPr lang="en-US" sz="4000" spc="170" dirty="0">
                <a:latin typeface="Nexa Rust Sans Black" panose="00000A00000000000000" pitchFamily="50" charset="0"/>
              </a:rPr>
              <a:t>Haunted house</a:t>
            </a:r>
            <a:endParaRPr lang="en-US" sz="4000" spc="170" dirty="0">
              <a:latin typeface="Arial Black" panose="020B0A04020102020204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pc="170" dirty="0">
                <a:latin typeface="Nexa Rust Sans Black" panose="00000A00000000000000" pitchFamily="50" charset="0"/>
              </a:rPr>
              <a:t>Sat., OCT. 16</a:t>
            </a:r>
          </a:p>
          <a:p>
            <a:pPr algn="ctr">
              <a:lnSpc>
                <a:spcPts val="3500"/>
              </a:lnSpc>
            </a:pPr>
            <a:r>
              <a:rPr lang="en-US" spc="170" dirty="0">
                <a:latin typeface="Nexa Rust Sans Black" panose="00000A00000000000000" pitchFamily="50" charset="0"/>
              </a:rPr>
              <a:t>7pm</a:t>
            </a:r>
            <a:r>
              <a:rPr lang="en-US" spc="170" dirty="0">
                <a:latin typeface="Arial Black" panose="020B0A04020102020204" pitchFamily="34" charset="0"/>
              </a:rPr>
              <a:t>-</a:t>
            </a:r>
            <a:r>
              <a:rPr lang="en-US" spc="170" dirty="0">
                <a:latin typeface="Nexa Rust Sans Black" panose="00000A00000000000000" pitchFamily="50" charset="0"/>
              </a:rPr>
              <a:t>midnight</a:t>
            </a:r>
          </a:p>
          <a:p>
            <a:pPr algn="ctr">
              <a:lnSpc>
                <a:spcPts val="2400"/>
              </a:lnSpc>
            </a:pPr>
            <a:r>
              <a:rPr lang="en-US" sz="2000" spc="170" dirty="0">
                <a:latin typeface="Nexa Rust Sans Black" panose="00000A00000000000000" pitchFamily="50" charset="0"/>
              </a:rPr>
              <a:t>Free entry w</a:t>
            </a:r>
            <a:r>
              <a:rPr lang="en-US" sz="2000" spc="170" dirty="0">
                <a:latin typeface="Arial Black" panose="020B0A04020102020204" pitchFamily="34" charset="0"/>
              </a:rPr>
              <a:t>/</a:t>
            </a:r>
            <a:r>
              <a:rPr lang="en-US" sz="2000" spc="170" dirty="0" err="1">
                <a:latin typeface="Nexa Rust Sans Black" panose="00000A00000000000000" pitchFamily="50" charset="0"/>
              </a:rPr>
              <a:t>vip</a:t>
            </a:r>
            <a:r>
              <a:rPr lang="en-US" sz="2000" spc="170" dirty="0">
                <a:latin typeface="Nexa Rust Sans Black" panose="00000A00000000000000" pitchFamily="50" charset="0"/>
              </a:rPr>
              <a:t> ticket</a:t>
            </a:r>
          </a:p>
          <a:p>
            <a:pPr algn="ctr">
              <a:lnSpc>
                <a:spcPts val="2400"/>
              </a:lnSpc>
            </a:pPr>
            <a:r>
              <a:rPr lang="en-US" sz="2000" spc="170" dirty="0">
                <a:latin typeface="Nexa Rust Sans Black" panose="00000A00000000000000" pitchFamily="50" charset="0"/>
              </a:rPr>
              <a:t>Or </a:t>
            </a:r>
            <a:r>
              <a:rPr lang="en-US" sz="2000" spc="170" dirty="0">
                <a:latin typeface="Arial Black" panose="020B0A04020102020204" pitchFamily="34" charset="0"/>
              </a:rPr>
              <a:t>$</a:t>
            </a:r>
            <a:r>
              <a:rPr lang="en-US" sz="2000" spc="170" dirty="0">
                <a:latin typeface="Nexa Rust Sans Black" panose="00000A00000000000000" pitchFamily="50" charset="0"/>
              </a:rPr>
              <a:t>10 Cash</a:t>
            </a:r>
            <a:r>
              <a:rPr lang="en-US" sz="2000" spc="170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en-US" sz="2000" spc="170" dirty="0">
                <a:latin typeface="Nexa Rust Sans Black" panose="00000A00000000000000" pitchFamily="50" charset="0"/>
              </a:rPr>
              <a:t>person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DFEAAD-D380-89B8-5611-455DFD373F5E}"/>
              </a:ext>
            </a:extLst>
          </p:cNvPr>
          <p:cNvSpPr txBox="1"/>
          <p:nvPr/>
        </p:nvSpPr>
        <p:spPr>
          <a:xfrm>
            <a:off x="403045" y="22965234"/>
            <a:ext cx="5012314" cy="447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 </a:t>
            </a:r>
            <a:r>
              <a:rPr lang="en-US" sz="4000" spc="170" dirty="0">
                <a:latin typeface="Arial Black" panose="020B0A04020102020204" pitchFamily="34" charset="0"/>
              </a:rPr>
              <a:t>EVENT FINALE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TO THE MAIN STREET MOON-FEST AND THE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WINE ALE &amp; SPIRIT STROLL. JOIN US FOR THE AFTER PARTY AT LONE OAK LOUNGE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 COSTUME 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BLOW-UP!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B7C6D6-29F2-E32C-D5EB-F22F30A9AA24}"/>
              </a:ext>
            </a:extLst>
          </p:cNvPr>
          <p:cNvCxnSpPr/>
          <p:nvPr/>
        </p:nvCxnSpPr>
        <p:spPr>
          <a:xfrm>
            <a:off x="-11749218" y="21650886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3CDCAA-49A3-82EB-84F6-E0C4AD3C715A}"/>
              </a:ext>
            </a:extLst>
          </p:cNvPr>
          <p:cNvCxnSpPr/>
          <p:nvPr/>
        </p:nvCxnSpPr>
        <p:spPr>
          <a:xfrm>
            <a:off x="25313684" y="22908822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C668344-9A4A-5731-00E2-6CE569847111}"/>
              </a:ext>
            </a:extLst>
          </p:cNvPr>
          <p:cNvSpPr txBox="1"/>
          <p:nvPr/>
        </p:nvSpPr>
        <p:spPr>
          <a:xfrm>
            <a:off x="24473910" y="18605044"/>
            <a:ext cx="6568256" cy="424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600"/>
              </a:lnSpc>
            </a:pPr>
            <a:r>
              <a:rPr lang="en-US" sz="8800" spc="170" dirty="0">
                <a:latin typeface="Nexa Rust Sans Black" panose="00000A00000000000000" pitchFamily="50" charset="0"/>
              </a:rPr>
              <a:t>Street</a:t>
            </a:r>
          </a:p>
          <a:p>
            <a:pPr algn="ctr">
              <a:lnSpc>
                <a:spcPts val="8600"/>
              </a:lnSpc>
            </a:pPr>
            <a:r>
              <a:rPr lang="en-US" sz="8800" spc="170" dirty="0">
                <a:latin typeface="Nexa Rust Sans Black" panose="00000A00000000000000" pitchFamily="50" charset="0"/>
              </a:rPr>
              <a:t>Party</a:t>
            </a:r>
          </a:p>
          <a:p>
            <a:pPr algn="ctr">
              <a:lnSpc>
                <a:spcPts val="6100"/>
              </a:lnSpc>
            </a:pPr>
            <a:r>
              <a:rPr lang="en-US" sz="5000" spc="170" dirty="0">
                <a:latin typeface="Nexa Rust Sans Black" panose="00000A00000000000000" pitchFamily="50" charset="0"/>
              </a:rPr>
              <a:t>Street dance</a:t>
            </a:r>
          </a:p>
          <a:p>
            <a:pPr algn="ctr"/>
            <a:r>
              <a:rPr lang="en-US" sz="3200" spc="170" dirty="0">
                <a:latin typeface="Nexa Rust Sans Black" panose="00000A00000000000000" pitchFamily="50" charset="0"/>
              </a:rPr>
              <a:t>Inflatable costumes</a:t>
            </a:r>
            <a:endParaRPr lang="en-US" sz="3200" spc="170" dirty="0">
              <a:latin typeface="Arial Black" panose="020B0A04020102020204" pitchFamily="34" charset="0"/>
            </a:endParaRPr>
          </a:p>
          <a:p>
            <a:pPr algn="ctr"/>
            <a:r>
              <a:rPr lang="en-US" sz="2000" spc="170" dirty="0">
                <a:latin typeface="Arial Black" panose="020B0A04020102020204" pitchFamily="34" charset="0"/>
              </a:rPr>
              <a:t>LONE OAK LOUNGE </a:t>
            </a:r>
            <a:r>
              <a:rPr lang="en-US" sz="2000" spc="170" dirty="0">
                <a:latin typeface="Work Sans" pitchFamily="2" charset="0"/>
              </a:rPr>
              <a:t>|</a:t>
            </a:r>
            <a:r>
              <a:rPr lang="en-US" sz="2000" spc="170" dirty="0">
                <a:latin typeface="Arial Black" panose="020B0A04020102020204" pitchFamily="34" charset="0"/>
              </a:rPr>
              <a:t>701 S CEDAR ST.</a:t>
            </a:r>
          </a:p>
          <a:p>
            <a:pPr algn="ctr"/>
            <a:r>
              <a:rPr lang="en-US" sz="2400" spc="170" dirty="0">
                <a:latin typeface="Arial Black" panose="020B0A04020102020204" pitchFamily="34" charset="0"/>
              </a:rPr>
              <a:t>7PM-10PM </a:t>
            </a:r>
            <a:r>
              <a:rPr lang="en-US" sz="2400" cap="all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400" spc="170" dirty="0">
                <a:latin typeface="Arial Black" panose="020B0A04020102020204" pitchFamily="34" charset="0"/>
              </a:rPr>
              <a:t> FREE EVENT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6928BD-2D34-0F65-1DE9-0D53B42484B8}"/>
              </a:ext>
            </a:extLst>
          </p:cNvPr>
          <p:cNvCxnSpPr/>
          <p:nvPr/>
        </p:nvCxnSpPr>
        <p:spPr>
          <a:xfrm>
            <a:off x="-11629466" y="24715835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292A8A-6B55-2B4C-217C-7E9EF8DCB908}"/>
              </a:ext>
            </a:extLst>
          </p:cNvPr>
          <p:cNvCxnSpPr/>
          <p:nvPr/>
        </p:nvCxnSpPr>
        <p:spPr>
          <a:xfrm>
            <a:off x="-10571920" y="9946354"/>
            <a:ext cx="18509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56EB41-C31F-DC8A-FA7E-10E99749CEA3}"/>
              </a:ext>
            </a:extLst>
          </p:cNvPr>
          <p:cNvCxnSpPr/>
          <p:nvPr/>
        </p:nvCxnSpPr>
        <p:spPr>
          <a:xfrm flipH="1">
            <a:off x="-8547640" y="9946354"/>
            <a:ext cx="1725495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9F7869-0799-B6CF-30C1-22B1DED01C91}"/>
              </a:ext>
            </a:extLst>
          </p:cNvPr>
          <p:cNvSpPr txBox="1"/>
          <p:nvPr/>
        </p:nvSpPr>
        <p:spPr>
          <a:xfrm>
            <a:off x="-14258995" y="8681413"/>
            <a:ext cx="987177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18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Nexa Rust Sans Black" panose="00000A00000000000000" pitchFamily="50" charset="0"/>
              </a:rPr>
              <a:t>Awards for ’best of show’ </a:t>
            </a:r>
            <a:r>
              <a:rPr lang="en-US" sz="20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–</a:t>
            </a:r>
            <a:r>
              <a:rPr lang="en-US" sz="18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Nexa Rust Sans Black" panose="00000A00000000000000" pitchFamily="50" charset="0"/>
              </a:rPr>
              <a:t> ANTLER head Gear &amp; MORE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CE3BB7-DE81-A321-8586-557DDE485CD2}"/>
              </a:ext>
            </a:extLst>
          </p:cNvPr>
          <p:cNvCxnSpPr/>
          <p:nvPr/>
        </p:nvCxnSpPr>
        <p:spPr>
          <a:xfrm>
            <a:off x="24647458" y="20567207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C00723C-C1BD-98C8-9C53-D80D7CEC3ECA}"/>
              </a:ext>
            </a:extLst>
          </p:cNvPr>
          <p:cNvSpPr/>
          <p:nvPr/>
        </p:nvSpPr>
        <p:spPr>
          <a:xfrm>
            <a:off x="13949041" y="22946991"/>
            <a:ext cx="5502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</a:pPr>
            <a:r>
              <a:rPr lang="en-US" sz="4000" b="1" cap="all" dirty="0">
                <a:latin typeface="Nexa Rust Sans Black" panose="00000A00000000000000" pitchFamily="50" charset="0"/>
              </a:rPr>
              <a:t>WINE ALE &amp; SPIRIT STROLL</a:t>
            </a:r>
            <a:r>
              <a:rPr lang="en-US" sz="4000" cap="all" dirty="0">
                <a:latin typeface="Nexa Rust Sans Black" panose="00000A00000000000000" pitchFamily="50" charset="0"/>
              </a:rPr>
              <a:t> </a:t>
            </a:r>
            <a:br>
              <a:rPr lang="en-US" sz="2800" cap="all" dirty="0">
                <a:latin typeface="Nexa Rust Sans Black" panose="00000A00000000000000" pitchFamily="50" charset="0"/>
              </a:rPr>
            </a:br>
            <a:r>
              <a:rPr lang="en-US" sz="2800" cap="all" dirty="0">
                <a:latin typeface="Arial Black" panose="020B0A04020102020204" pitchFamily="34" charset="0"/>
              </a:rPr>
              <a:t>$</a:t>
            </a:r>
            <a:r>
              <a:rPr lang="en-US" sz="2800" cap="all" dirty="0">
                <a:latin typeface="Nexa Rust Sans Black" panose="00000A00000000000000" pitchFamily="50" charset="0"/>
              </a:rPr>
              <a:t>40</a:t>
            </a:r>
            <a:r>
              <a:rPr lang="en-US" sz="2800" cap="all" dirty="0">
                <a:latin typeface="Arial Black" panose="020B0A04020102020204" pitchFamily="34" charset="0"/>
              </a:rPr>
              <a:t>-</a:t>
            </a:r>
            <a:r>
              <a:rPr lang="en-US" sz="2800" cap="all" dirty="0">
                <a:latin typeface="Nexa Rust Sans Black" panose="00000A00000000000000" pitchFamily="50" charset="0"/>
              </a:rPr>
              <a:t>50</a:t>
            </a:r>
            <a:r>
              <a:rPr lang="en-US" sz="2800" cap="all" dirty="0">
                <a:latin typeface="Arial Black" panose="020B0A04020102020204" pitchFamily="34" charset="0"/>
              </a:rPr>
              <a:t>/</a:t>
            </a:r>
            <a:r>
              <a:rPr lang="en-US" sz="2800" cap="all" dirty="0">
                <a:latin typeface="Nexa Rust Sans Black" panose="00000A00000000000000" pitchFamily="50" charset="0"/>
              </a:rPr>
              <a:t>person </a:t>
            </a:r>
            <a:br>
              <a:rPr lang="en-US" sz="2800" cap="all" dirty="0">
                <a:latin typeface="Nexa Rust Sans Black" panose="00000A00000000000000" pitchFamily="50" charset="0"/>
              </a:rPr>
            </a:br>
            <a:r>
              <a:rPr lang="en-US" sz="2400" cap="all" spc="150" dirty="0">
                <a:latin typeface="Nexa Rust Sans Black" panose="00000A00000000000000" pitchFamily="50" charset="0"/>
              </a:rPr>
              <a:t>oct. 19, 2024 2</a:t>
            </a:r>
            <a:r>
              <a:rPr lang="en-US" sz="2400" cap="all" spc="150" dirty="0">
                <a:latin typeface="Arial Black" panose="020B0A04020102020204" pitchFamily="34" charset="0"/>
              </a:rPr>
              <a:t>-</a:t>
            </a:r>
            <a:r>
              <a:rPr lang="en-US" sz="2400" cap="all" spc="150" dirty="0">
                <a:latin typeface="Nexa Rust Sans Black" panose="00000A00000000000000" pitchFamily="50" charset="0"/>
              </a:rPr>
              <a:t>6pm</a:t>
            </a:r>
          </a:p>
          <a:p>
            <a:pPr>
              <a:tabLst>
                <a:tab pos="1028700" algn="l"/>
              </a:tabLst>
            </a:pPr>
            <a:r>
              <a:rPr lang="en-US" sz="2400" cap="all" spc="150" dirty="0">
                <a:latin typeface="Nexa Rust Sans Black" panose="00000A00000000000000" pitchFamily="50" charset="0"/>
              </a:rPr>
              <a:t>       Tickets </a:t>
            </a:r>
          </a:p>
          <a:p>
            <a:pPr algn="ctr">
              <a:tabLst>
                <a:tab pos="1028700" algn="l"/>
              </a:tabLst>
            </a:pPr>
            <a:endParaRPr lang="en-US" sz="2800" cap="all" spc="150" dirty="0">
              <a:latin typeface="Nexa Rust Sans Black" panose="00000A00000000000000" pitchFamily="50" charset="0"/>
            </a:endParaRPr>
          </a:p>
          <a:p>
            <a:pPr algn="ctr">
              <a:tabLst>
                <a:tab pos="1028700" algn="l"/>
              </a:tabLst>
            </a:pPr>
            <a:endParaRPr lang="en-US" sz="2000" cap="all" dirty="0">
              <a:latin typeface="Nexa Rust Sans Black" panose="00000A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BE0695-904B-82E2-885E-E7497E2DE202}"/>
              </a:ext>
            </a:extLst>
          </p:cNvPr>
          <p:cNvSpPr txBox="1"/>
          <p:nvPr/>
        </p:nvSpPr>
        <p:spPr>
          <a:xfrm>
            <a:off x="-12914905" y="8571940"/>
            <a:ext cx="69646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4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Nexa Rust Sans Black" panose="00000A00000000000000" pitchFamily="50" charset="0"/>
              </a:rPr>
              <a:t>6’ DISTANCING between points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73783F-33FE-7AC4-348D-F888D5230B88}"/>
              </a:ext>
            </a:extLst>
          </p:cNvPr>
          <p:cNvCxnSpPr/>
          <p:nvPr/>
        </p:nvCxnSpPr>
        <p:spPr>
          <a:xfrm>
            <a:off x="24625129" y="22232156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38F8B12-9EE2-AF12-0B98-72643E1FA946}"/>
              </a:ext>
            </a:extLst>
          </p:cNvPr>
          <p:cNvSpPr txBox="1"/>
          <p:nvPr/>
        </p:nvSpPr>
        <p:spPr>
          <a:xfrm>
            <a:off x="25076456" y="22426882"/>
            <a:ext cx="4360717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cap="all" dirty="0">
                <a:latin typeface="Nexa Rust Sans Black" panose="00000A00000000000000" pitchFamily="50" charset="0"/>
              </a:rPr>
              <a:t>Pumpkin Patch 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Oct. </a:t>
            </a:r>
            <a:r>
              <a:rPr lang="en-US" sz="1800" b="1" cap="all" dirty="0">
                <a:latin typeface="Arial Black" panose="020B0A04020102020204" pitchFamily="34" charset="0"/>
              </a:rPr>
              <a:t>1 </a:t>
            </a:r>
            <a:r>
              <a:rPr lang="en-US" sz="1800" cap="all" dirty="0">
                <a:latin typeface="Arial Black" panose="020B0A04020102020204" pitchFamily="34" charset="0"/>
              </a:rPr>
              <a:t>thru Oct. 31</a:t>
            </a:r>
            <a:r>
              <a:rPr lang="en-US" sz="1800" cap="all" dirty="0">
                <a:latin typeface="Nexa Rust Sans Black" panose="00000A00000000000000" pitchFamily="50" charset="0"/>
              </a:rPr>
              <a:t> 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Sun</a:t>
            </a:r>
            <a:r>
              <a:rPr lang="en-US" sz="1800" b="1" cap="all" dirty="0">
                <a:latin typeface="Arial Black" panose="020B0A04020102020204" pitchFamily="34" charset="0"/>
              </a:rPr>
              <a:t>-</a:t>
            </a:r>
            <a:r>
              <a:rPr lang="en-US" sz="1800" b="1" cap="all" dirty="0" err="1">
                <a:latin typeface="Nexa Rust Sans Black" panose="00000A00000000000000" pitchFamily="50" charset="0"/>
              </a:rPr>
              <a:t>thurs.</a:t>
            </a:r>
            <a:r>
              <a:rPr lang="en-US" sz="1800" b="1" cap="all" dirty="0">
                <a:latin typeface="Nexa Rust Sans Black" panose="00000A00000000000000" pitchFamily="50" charset="0"/>
              </a:rPr>
              <a:t> 10am</a:t>
            </a:r>
            <a:r>
              <a:rPr lang="en-US" sz="1800" b="1" cap="all" dirty="0"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cap="all" dirty="0">
                <a:latin typeface="Nexa Rust Sans Black" panose="00000A00000000000000" pitchFamily="50" charset="0"/>
              </a:rPr>
              <a:t>5pm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Fri. &amp; sat. 10am</a:t>
            </a:r>
            <a:r>
              <a:rPr lang="en-US" sz="1800" b="1" cap="all" dirty="0">
                <a:latin typeface="Arial Black" panose="020B0A04020102020204" pitchFamily="34" charset="0"/>
              </a:rPr>
              <a:t>-</a:t>
            </a:r>
            <a:r>
              <a:rPr lang="en-US" sz="1800" b="1" cap="all" dirty="0">
                <a:latin typeface="Nexa Rust Sans Black" panose="00000A00000000000000" pitchFamily="50" charset="0"/>
              </a:rPr>
              <a:t>6pm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CLOSED MONDAYS</a:t>
            </a:r>
          </a:p>
          <a:p>
            <a:pPr algn="ctr"/>
            <a:endParaRPr lang="en-US" sz="1800" b="1" cap="all" dirty="0">
              <a:latin typeface="Nexa Rust Sans Black" panose="00000A00000000000000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861561-30CC-3582-74AE-8EED457E7AB9}"/>
              </a:ext>
            </a:extLst>
          </p:cNvPr>
          <p:cNvSpPr txBox="1"/>
          <p:nvPr/>
        </p:nvSpPr>
        <p:spPr>
          <a:xfrm>
            <a:off x="-11686102" y="27502042"/>
            <a:ext cx="494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cap="all" spc="100" dirty="0">
                <a:latin typeface="Arial Black" panose="020B0A04020102020204" pitchFamily="34" charset="0"/>
              </a:rPr>
              <a:t>Sat. &amp; Sun., Oct. 30 &amp; 31</a:t>
            </a:r>
          </a:p>
          <a:p>
            <a:pPr algn="ctr"/>
            <a:r>
              <a:rPr lang="en-US" sz="1800" cap="all" spc="100" dirty="0">
                <a:latin typeface="Arial Black" panose="020B0A04020102020204" pitchFamily="34" charset="0"/>
              </a:rPr>
              <a:t>7pm-midnight</a:t>
            </a:r>
            <a:endParaRPr lang="en-US" sz="1800" cap="all" spc="100" dirty="0">
              <a:latin typeface="Nexa Rust Sans Black" panose="00000A00000000000000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A2EB70-CB39-1F05-37D6-DE9B3C1DA11F}"/>
              </a:ext>
            </a:extLst>
          </p:cNvPr>
          <p:cNvSpPr txBox="1"/>
          <p:nvPr/>
        </p:nvSpPr>
        <p:spPr>
          <a:xfrm>
            <a:off x="4669390" y="6888577"/>
            <a:ext cx="111878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spc="170" dirty="0">
                <a:solidFill>
                  <a:schemeClr val="bg1"/>
                </a:solidFill>
                <a:latin typeface="Nexa Rust Sans Black" panose="00000A00000000000000" pitchFamily="50" charset="0"/>
              </a:rPr>
              <a:t>party</a:t>
            </a:r>
            <a:endParaRPr lang="en-US" sz="6600" spc="170" dirty="0">
              <a:solidFill>
                <a:schemeClr val="bg1"/>
              </a:solidFill>
              <a:latin typeface="Nexa Rust Sans Black" panose="00000A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A02F7B-8C07-AA4B-9264-88972B6557EA}"/>
              </a:ext>
            </a:extLst>
          </p:cNvPr>
          <p:cNvSpPr txBox="1"/>
          <p:nvPr/>
        </p:nvSpPr>
        <p:spPr>
          <a:xfrm>
            <a:off x="-603741" y="21169359"/>
            <a:ext cx="7143581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7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00PM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4DC35D-799B-7CEA-7DE3-2DA8C739A0B5}"/>
              </a:ext>
            </a:extLst>
          </p:cNvPr>
          <p:cNvSpPr txBox="1"/>
          <p:nvPr/>
        </p:nvSpPr>
        <p:spPr>
          <a:xfrm>
            <a:off x="339804" y="15613875"/>
            <a:ext cx="501900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400" b="1" spc="230" dirty="0">
                <a:latin typeface="Segoe UI Black" panose="020B0A02040204020203" pitchFamily="34" charset="0"/>
                <a:ea typeface="Segoe UI Black" panose="020B0A02040204020203" pitchFamily="34" charset="0"/>
              </a:rPr>
              <a:t>19</a:t>
            </a:r>
            <a:endParaRPr lang="en-US" sz="28700" spc="1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09BEC2-5751-F71A-1BCC-04E02307FAA9}"/>
              </a:ext>
            </a:extLst>
          </p:cNvPr>
          <p:cNvSpPr txBox="1"/>
          <p:nvPr/>
        </p:nvSpPr>
        <p:spPr>
          <a:xfrm>
            <a:off x="281056" y="14473672"/>
            <a:ext cx="473495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b="1" kern="3400" spc="590" dirty="0">
                <a:latin typeface="Segoe UI Black" panose="020B0A02040204020203" pitchFamily="34" charset="0"/>
                <a:ea typeface="Segoe UI Black" panose="020B0A02040204020203" pitchFamily="34" charset="0"/>
              </a:rPr>
              <a:t>OCT</a:t>
            </a:r>
            <a:endParaRPr lang="en-US" sz="9600" b="1" kern="3400" spc="59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C51B0A-AA4C-C32A-136C-CADDFB85F2F2}"/>
              </a:ext>
            </a:extLst>
          </p:cNvPr>
          <p:cNvSpPr txBox="1"/>
          <p:nvPr/>
        </p:nvSpPr>
        <p:spPr>
          <a:xfrm>
            <a:off x="-712658" y="20036419"/>
            <a:ext cx="7143581" cy="151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2024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AA9A7B-2520-4E81-FE8E-1C35A263795E}"/>
              </a:ext>
            </a:extLst>
          </p:cNvPr>
          <p:cNvSpPr/>
          <p:nvPr/>
        </p:nvSpPr>
        <p:spPr>
          <a:xfrm>
            <a:off x="22947974" y="9397812"/>
            <a:ext cx="12599238" cy="237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4400" b="1" cap="all" dirty="0">
                <a:solidFill>
                  <a:schemeClr val="bg1"/>
                </a:solidFill>
              </a:rPr>
              <a:t>Lone oak lounge </a:t>
            </a:r>
            <a:r>
              <a:rPr lang="en-US" sz="4400" b="1" cap="all" dirty="0">
                <a:solidFill>
                  <a:schemeClr val="bg1"/>
                </a:solidFill>
                <a:latin typeface="Work Sans" pitchFamily="2" charset="0"/>
              </a:rPr>
              <a:t>│</a:t>
            </a:r>
            <a:r>
              <a:rPr lang="en-US" sz="4400" b="1" cap="all" dirty="0">
                <a:solidFill>
                  <a:schemeClr val="bg1"/>
                </a:solidFill>
              </a:rPr>
              <a:t> 701 s. cedar </a:t>
            </a:r>
            <a:r>
              <a:rPr lang="en-US" sz="4400" b="1" cap="all" dirty="0" err="1">
                <a:solidFill>
                  <a:schemeClr val="bg1"/>
                </a:solidFill>
              </a:rPr>
              <a:t>st</a:t>
            </a:r>
            <a:r>
              <a:rPr lang="en-US" sz="4400" b="1" cap="all" dirty="0">
                <a:solidFill>
                  <a:schemeClr val="bg1"/>
                </a:solidFill>
              </a:rPr>
              <a:t>  </a:t>
            </a:r>
            <a:r>
              <a:rPr lang="en-US" sz="4400" b="1" cap="all" dirty="0">
                <a:solidFill>
                  <a:schemeClr val="bg1"/>
                </a:solidFill>
                <a:latin typeface="Work Sans" pitchFamily="2" charset="0"/>
              </a:rPr>
              <a:t>│</a:t>
            </a:r>
            <a:r>
              <a:rPr lang="en-US" sz="4400" b="1" cap="all" dirty="0">
                <a:solidFill>
                  <a:schemeClr val="bg1"/>
                </a:solidFill>
              </a:rPr>
              <a:t>CALVERT, TX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317D20-D714-8A68-B7C3-90666B67753F}"/>
              </a:ext>
            </a:extLst>
          </p:cNvPr>
          <p:cNvCxnSpPr/>
          <p:nvPr/>
        </p:nvCxnSpPr>
        <p:spPr>
          <a:xfrm>
            <a:off x="14318781" y="25604727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0C25D57-A1B3-ABD9-E57C-14A303E73C81}"/>
              </a:ext>
            </a:extLst>
          </p:cNvPr>
          <p:cNvSpPr txBox="1"/>
          <p:nvPr/>
        </p:nvSpPr>
        <p:spPr>
          <a:xfrm>
            <a:off x="-582908" y="2233057"/>
            <a:ext cx="2071609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cript R3" panose="00000500000000000000" pitchFamily="50" charset="0"/>
              </a:rPr>
              <a:t>Inflatable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641B592-3752-6F5E-33C9-AAF4FCB03AB9}"/>
              </a:ext>
            </a:extLst>
          </p:cNvPr>
          <p:cNvCxnSpPr/>
          <p:nvPr/>
        </p:nvCxnSpPr>
        <p:spPr>
          <a:xfrm>
            <a:off x="453260" y="22647852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See the source image">
            <a:extLst>
              <a:ext uri="{FF2B5EF4-FFF2-40B4-BE49-F238E27FC236}">
                <a16:creationId xmlns:a16="http://schemas.microsoft.com/office/drawing/2014/main" id="{EACE194F-0131-B4C8-1DFD-AED7D0DC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823" y="25010024"/>
            <a:ext cx="1854264" cy="30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ee the source image">
            <a:extLst>
              <a:ext uri="{FF2B5EF4-FFF2-40B4-BE49-F238E27FC236}">
                <a16:creationId xmlns:a16="http://schemas.microsoft.com/office/drawing/2014/main" id="{BFB648F1-049A-7B48-1452-69BA9953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935" y="27332636"/>
            <a:ext cx="885043" cy="8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ostume Dinosaur Transparent Images - PNG Play">
            <a:extLst>
              <a:ext uri="{FF2B5EF4-FFF2-40B4-BE49-F238E27FC236}">
                <a16:creationId xmlns:a16="http://schemas.microsoft.com/office/drawing/2014/main" id="{255217B2-9E00-32A6-9265-303D9EA0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893" y="10717495"/>
            <a:ext cx="3059868" cy="484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s://images.fun.com/products/28357/1-1/red-baymax-inflatable-adult-costume-.jpg">
            <a:extLst>
              <a:ext uri="{FF2B5EF4-FFF2-40B4-BE49-F238E27FC236}">
                <a16:creationId xmlns:a16="http://schemas.microsoft.com/office/drawing/2014/main" id="{CCF80683-F9EC-A85C-4C1B-B5ADA6DA2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12" y="6626023"/>
            <a:ext cx="2877547" cy="41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>
            <a:extLst>
              <a:ext uri="{FF2B5EF4-FFF2-40B4-BE49-F238E27FC236}">
                <a16:creationId xmlns:a16="http://schemas.microsoft.com/office/drawing/2014/main" id="{54A6DA89-49D4-C4B3-4FC9-5A638302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040" b="93760" l="10000" r="90000">
                        <a14:foregroundMark x1="34800" y1="7040" x2="34800" y2="7040"/>
                        <a14:foregroundMark x1="37657" y1="7280" x2="37657" y2="7280"/>
                        <a14:foregroundMark x1="40057" y1="7040" x2="40057" y2="7040"/>
                        <a14:foregroundMark x1="41657" y1="7120" x2="41657" y2="7120"/>
                        <a14:foregroundMark x1="43143" y1="8080" x2="43143" y2="8080"/>
                        <a14:foregroundMark x1="44743" y1="8800" x2="44743" y2="8800"/>
                        <a14:foregroundMark x1="40171" y1="9600" x2="40171" y2="9600"/>
                        <a14:foregroundMark x1="40171" y1="9600" x2="40171" y2="9600"/>
                        <a14:foregroundMark x1="39600" y1="9120" x2="39600" y2="9120"/>
                        <a14:foregroundMark x1="39600" y1="9040" x2="39600" y2="9040"/>
                        <a14:foregroundMark x1="48857" y1="90000" x2="48857" y2="90000"/>
                        <a14:foregroundMark x1="46457" y1="91920" x2="46457" y2="91920"/>
                        <a14:foregroundMark x1="44514" y1="90880" x2="44514" y2="90880"/>
                        <a14:foregroundMark x1="53200" y1="90480" x2="53200" y2="90480"/>
                        <a14:foregroundMark x1="60057" y1="90160" x2="60057" y2="90160"/>
                        <a14:foregroundMark x1="51486" y1="93760" x2="51486" y2="93760"/>
                        <a14:foregroundMark x1="47600" y1="93440" x2="47600" y2="93440"/>
                        <a14:foregroundMark x1="45886" y1="93200" x2="45886" y2="93200"/>
                        <a14:foregroundMark x1="55371" y1="79600" x2="55371" y2="79600"/>
                        <a14:foregroundMark x1="56057" y1="80480" x2="56057" y2="80480"/>
                        <a14:foregroundMark x1="58000" y1="81680" x2="58000" y2="81680"/>
                        <a14:foregroundMark x1="60857" y1="80400" x2="60857" y2="80400"/>
                        <a14:foregroundMark x1="60971" y1="79280" x2="60971" y2="79280"/>
                        <a14:foregroundMark x1="61771" y1="81120" x2="61771" y2="81120"/>
                        <a14:foregroundMark x1="63371" y1="82400" x2="63371" y2="82400"/>
                        <a14:foregroundMark x1="63371" y1="83600" x2="63371" y2="83600"/>
                        <a14:foregroundMark x1="64400" y1="84000" x2="63829" y2="83600"/>
                        <a14:foregroundMark x1="62800" y1="82320" x2="62800" y2="82320"/>
                        <a14:foregroundMark x1="61543" y1="80720" x2="61543" y2="80720"/>
                        <a14:foregroundMark x1="61314" y1="79840" x2="61314" y2="79840"/>
                        <a14:foregroundMark x1="61200" y1="79360" x2="61200" y2="79360"/>
                        <a14:foregroundMark x1="57314" y1="79840" x2="57314" y2="79840"/>
                        <a14:foregroundMark x1="55257" y1="80160" x2="55257" y2="80160"/>
                        <a14:foregroundMark x1="54571" y1="80160" x2="54571" y2="80160"/>
                        <a14:foregroundMark x1="57200" y1="81600" x2="57657" y2="81680"/>
                        <a14:foregroundMark x1="61657" y1="82720" x2="61657" y2="82720"/>
                        <a14:foregroundMark x1="70114" y1="78640" x2="70114" y2="78640"/>
                        <a14:foregroundMark x1="68400" y1="78000" x2="68400" y2="78000"/>
                        <a14:foregroundMark x1="65771" y1="77840" x2="65771" y2="77840"/>
                        <a14:foregroundMark x1="67714" y1="78480" x2="67714" y2="78480"/>
                        <a14:foregroundMark x1="69314" y1="79920" x2="69314" y2="79920"/>
                        <a14:foregroundMark x1="71143" y1="80080" x2="71143" y2="80080"/>
                        <a14:foregroundMark x1="74343" y1="80880" x2="74343" y2="80880"/>
                        <a14:foregroundMark x1="73314" y1="78720" x2="73314" y2="78720"/>
                        <a14:foregroundMark x1="73086" y1="77520" x2="73086" y2="77520"/>
                        <a14:foregroundMark x1="72400" y1="79120" x2="72400" y2="79120"/>
                        <a14:foregroundMark x1="72400" y1="79120" x2="72400" y2="79120"/>
                        <a14:foregroundMark x1="72400" y1="79120" x2="72400" y2="79120"/>
                        <a14:foregroundMark x1="73429" y1="80080" x2="73429" y2="80080"/>
                        <a14:foregroundMark x1="59257" y1="82960" x2="59257" y2="82960"/>
                        <a14:foregroundMark x1="56629" y1="80800" x2="56629" y2="80800"/>
                        <a14:foregroundMark x1="72400" y1="78800" x2="72400" y2="78800"/>
                        <a14:foregroundMark x1="74000" y1="80640" x2="74000" y2="80640"/>
                        <a14:foregroundMark x1="75257" y1="82480" x2="75257" y2="82480"/>
                        <a14:foregroundMark x1="66000" y1="84320" x2="66000" y2="84320"/>
                        <a14:foregroundMark x1="64171" y1="84960" x2="64171" y2="84960"/>
                        <a14:foregroundMark x1="63943" y1="84800" x2="63943" y2="84800"/>
                        <a14:foregroundMark x1="66343" y1="85440" x2="66343" y2="85440"/>
                        <a14:foregroundMark x1="65543" y1="83760" x2="65543" y2="83760"/>
                        <a14:foregroundMark x1="76629" y1="80960" x2="76629" y2="80960"/>
                        <a14:foregroundMark x1="74800" y1="82800" x2="74800" y2="82800"/>
                        <a14:foregroundMark x1="75486" y1="83040" x2="75486" y2="83040"/>
                        <a14:foregroundMark x1="75943" y1="82560" x2="75943" y2="82560"/>
                        <a14:foregroundMark x1="76514" y1="81760" x2="76514" y2="81760"/>
                        <a14:foregroundMark x1="76400" y1="81040" x2="76400" y2="81040"/>
                        <a14:foregroundMark x1="65886" y1="83520" x2="65886" y2="83520"/>
                        <a14:foregroundMark x1="64971" y1="84400" x2="64971" y2="84400"/>
                        <a14:foregroundMark x1="65314" y1="84800" x2="65314" y2="84800"/>
                        <a14:foregroundMark x1="65314" y1="84160" x2="65314" y2="84160"/>
                        <a14:foregroundMark x1="65314" y1="83840" x2="65314" y2="83840"/>
                        <a14:foregroundMark x1="66686" y1="84640" x2="66686" y2="84640"/>
                        <a14:foregroundMark x1="66914" y1="83920" x2="66914" y2="83920"/>
                        <a14:foregroundMark x1="66571" y1="84720" x2="66571" y2="84720"/>
                        <a14:foregroundMark x1="76286" y1="82400" x2="76286" y2="82400"/>
                        <a14:foregroundMark x1="74343" y1="82800" x2="74343" y2="82800"/>
                        <a14:foregroundMark x1="75714" y1="82480" x2="75714" y2="82480"/>
                        <a14:foregroundMark x1="76629" y1="82960" x2="76629" y2="82960"/>
                        <a14:foregroundMark x1="76629" y1="82480" x2="76629" y2="82480"/>
                        <a14:foregroundMark x1="76171" y1="82160" x2="76171" y2="82160"/>
                        <a14:foregroundMark x1="76971" y1="81680" x2="76971" y2="81680"/>
                        <a14:foregroundMark x1="74229" y1="83120" x2="74229" y2="83120"/>
                        <a14:foregroundMark x1="74686" y1="82560" x2="74686" y2="82560"/>
                        <a14:foregroundMark x1="74229" y1="83120" x2="74229" y2="83120"/>
                        <a14:foregroundMark x1="74000" y1="83120" x2="74000" y2="83120"/>
                        <a14:foregroundMark x1="67600" y1="84160" x2="67600" y2="84160"/>
                        <a14:foregroundMark x1="66800" y1="83840" x2="66800" y2="83840"/>
                        <a14:foregroundMark x1="66914" y1="84480" x2="67371" y2="84560"/>
                        <a14:foregroundMark x1="67143" y1="84960" x2="67143" y2="84960"/>
                        <a14:foregroundMark x1="66800" y1="84560" x2="66800" y2="84560"/>
                        <a14:foregroundMark x1="66800" y1="84320" x2="66800" y2="84320"/>
                        <a14:foregroundMark x1="67029" y1="84800" x2="67029" y2="84800"/>
                        <a14:foregroundMark x1="67029" y1="84800" x2="67029" y2="84800"/>
                        <a14:foregroundMark x1="67257" y1="84160" x2="67257" y2="84160"/>
                        <a14:foregroundMark x1="67257" y1="84080" x2="67257" y2="84080"/>
                        <a14:foregroundMark x1="74229" y1="82880" x2="74229" y2="82880"/>
                        <a14:foregroundMark x1="74000" y1="83040" x2="74000" y2="83040"/>
                        <a14:foregroundMark x1="77086" y1="82640" x2="77086" y2="82640"/>
                        <a14:foregroundMark x1="77200" y1="82000" x2="77200" y2="82000"/>
                        <a14:foregroundMark x1="74229" y1="83120" x2="74229" y2="83120"/>
                        <a14:foregroundMark x1="66686" y1="84320" x2="66686" y2="84320"/>
                        <a14:foregroundMark x1="66686" y1="83840" x2="66686" y2="84320"/>
                        <a14:foregroundMark x1="67029" y1="84800" x2="67029" y2="84800"/>
                        <a14:foregroundMark x1="66914" y1="85360" x2="66914" y2="85360"/>
                        <a14:backgroundMark x1="64857" y1="79440" x2="64857" y2="79440"/>
                        <a14:backgroundMark x1="67943" y1="82000" x2="67943" y2="82000"/>
                        <a14:backgroundMark x1="59486" y1="84800" x2="59486" y2="84800"/>
                        <a14:backgroundMark x1="64057" y1="86480" x2="64057" y2="86480"/>
                        <a14:backgroundMark x1="63714" y1="86320" x2="63714" y2="8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831" y="6447843"/>
            <a:ext cx="3175624" cy="45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Adult Wendigo Costume">
            <a:extLst>
              <a:ext uri="{FF2B5EF4-FFF2-40B4-BE49-F238E27FC236}">
                <a16:creationId xmlns:a16="http://schemas.microsoft.com/office/drawing/2014/main" id="{3D943E3C-836E-4135-F898-FBB2A36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902" b="94958" l="7800" r="96600">
                        <a14:foregroundMark x1="24800" y1="93137" x2="24800" y2="93137"/>
                        <a14:foregroundMark x1="30200" y1="95518" x2="30200" y2="95518"/>
                        <a14:foregroundMark x1="56000" y1="92997" x2="56000" y2="92997"/>
                        <a14:foregroundMark x1="61400" y1="93838" x2="61400" y2="93838"/>
                        <a14:foregroundMark x1="70800" y1="93838" x2="70800" y2="93838"/>
                        <a14:foregroundMark x1="49600" y1="10364" x2="49600" y2="10364"/>
                        <a14:foregroundMark x1="46200" y1="10364" x2="46200" y2="10364"/>
                        <a14:foregroundMark x1="7800" y1="21569" x2="7800" y2="21569"/>
                        <a14:foregroundMark x1="8000" y1="15686" x2="8000" y2="15686"/>
                        <a14:foregroundMark x1="35000" y1="5462" x2="35000" y2="5462"/>
                        <a14:foregroundMark x1="90600" y1="22269" x2="90600" y2="22269"/>
                        <a14:foregroundMark x1="92800" y1="25490" x2="92800" y2="25490"/>
                        <a14:foregroundMark x1="95200" y1="29972" x2="95200" y2="29972"/>
                        <a14:foregroundMark x1="96600" y1="27451" x2="96600" y2="27451"/>
                        <a14:backgroundMark x1="18800" y1="20588" x2="18800" y2="2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40" y="8198515"/>
            <a:ext cx="16279036" cy="232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>
            <a:extLst>
              <a:ext uri="{FF2B5EF4-FFF2-40B4-BE49-F238E27FC236}">
                <a16:creationId xmlns:a16="http://schemas.microsoft.com/office/drawing/2014/main" id="{91B4C7D6-01AE-CC60-2629-CAB0B9AE9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50" b="99200" l="8867" r="90000">
                        <a14:foregroundMark x1="51800" y1="4750" x2="51800" y2="4750"/>
                        <a14:foregroundMark x1="46133" y1="6300" x2="46133" y2="6300"/>
                        <a14:foregroundMark x1="51400" y1="1850" x2="51400" y2="1850"/>
                        <a14:foregroundMark x1="51400" y1="9350" x2="51400" y2="9350"/>
                        <a14:foregroundMark x1="8867" y1="42100" x2="8867" y2="42100"/>
                        <a14:foregroundMark x1="29867" y1="90650" x2="29867" y2="90650"/>
                        <a14:foregroundMark x1="29000" y1="92000" x2="29000" y2="92000"/>
                        <a14:foregroundMark x1="25333" y1="94550" x2="25333" y2="94550"/>
                        <a14:foregroundMark x1="22133" y1="96450" x2="22133" y2="96450"/>
                        <a14:foregroundMark x1="74467" y1="96650" x2="74467" y2="96650"/>
                        <a14:foregroundMark x1="76733" y1="99200" x2="76733" y2="99200"/>
                        <a14:foregroundMark x1="77400" y1="97650" x2="77400" y2="97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541" y="6721520"/>
            <a:ext cx="2939839" cy="39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May be an image of 2 people and text that says 'JEEP JAM STREET DANCE VENDORS 2024 FOOD TRUCKS LONE OAK LOUNGE NO BEER! JEEP &amp; SCREAM Jam* FREE JEEP SHOW ADMISSION! LONEQAKLDUNGE-CALVERIŞIK #ИCEAΗEOИOA Special Appearance by the Boo Crew! SAT, OCTOBER 12TH, 2024 LONE OAK LOUNGE SOUTH CEDAR ST CALVERT, TEXAS $35 JEEP REGISTRATION REGISTER FROM BAM TO NOON JUDGING BEGINS AT 2PM FOUR CATEGORIES: BEST STOCK BEST HALLOWEEN 1986 &amp; OLDER DECORATION MODIFIED OF SHOW Street Dance CROSSROADS BAND ~8PM TO MIDNIGHT ~$10 ADMISSION JEEP REGISTRATION INCLUDES STREET DANCE TICKETS! REGISTRATION STREET DANCE TICKETS @EVENTBRITE.C MORE INFO: (979) 219-0400 BUCKETS ALLDAY/NIGHT GrossRoads Faimers ፍኒህ Renegade, COFFEEBAR MIDNIGHT'">
            <a:extLst>
              <a:ext uri="{FF2B5EF4-FFF2-40B4-BE49-F238E27FC236}">
                <a16:creationId xmlns:a16="http://schemas.microsoft.com/office/drawing/2014/main" id="{1E0F4CE1-E528-9781-2B23-5161B7E67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8" t="9683" r="6710" b="79318"/>
          <a:stretch/>
        </p:blipFill>
        <p:spPr bwMode="auto">
          <a:xfrm>
            <a:off x="14916793" y="25842990"/>
            <a:ext cx="3599481" cy="12526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778867-F0C5-FA54-FFC1-CE76BC2BD3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111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129" y="11121718"/>
            <a:ext cx="3132909" cy="358175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DD60995-A5CD-D4CB-B46A-89F578BBEC60}"/>
              </a:ext>
            </a:extLst>
          </p:cNvPr>
          <p:cNvSpPr/>
          <p:nvPr/>
        </p:nvSpPr>
        <p:spPr>
          <a:xfrm>
            <a:off x="13164053" y="28796982"/>
            <a:ext cx="7426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small" dirty="0">
                <a:latin typeface="Nexa Rust Sans Black" panose="00000A00000000000000" pitchFamily="50" charset="0"/>
              </a:rPr>
              <a:t>CalvertTX.us</a:t>
            </a:r>
          </a:p>
        </p:txBody>
      </p:sp>
      <p:pic>
        <p:nvPicPr>
          <p:cNvPr id="50" name="Picture 4" descr="https://images.fun.com/products/28357/1-1/red-baymax-inflatable-adult-costume-.jpg">
            <a:extLst>
              <a:ext uri="{FF2B5EF4-FFF2-40B4-BE49-F238E27FC236}">
                <a16:creationId xmlns:a16="http://schemas.microsoft.com/office/drawing/2014/main" id="{17D78EDA-9809-4253-4C07-59DC2665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41" y="27344720"/>
            <a:ext cx="1690267" cy="24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>
            <a:extLst>
              <a:ext uri="{FF2B5EF4-FFF2-40B4-BE49-F238E27FC236}">
                <a16:creationId xmlns:a16="http://schemas.microsoft.com/office/drawing/2014/main" id="{4F020B88-EF1A-1A90-2BB2-316F82AD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040" b="93760" l="10000" r="90000">
                        <a14:foregroundMark x1="34800" y1="7040" x2="34800" y2="7040"/>
                        <a14:foregroundMark x1="37657" y1="7280" x2="37657" y2="7280"/>
                        <a14:foregroundMark x1="40057" y1="7040" x2="40057" y2="7040"/>
                        <a14:foregroundMark x1="41657" y1="7120" x2="41657" y2="7120"/>
                        <a14:foregroundMark x1="43143" y1="8080" x2="43143" y2="8080"/>
                        <a14:foregroundMark x1="44743" y1="8800" x2="44743" y2="8800"/>
                        <a14:foregroundMark x1="40171" y1="9600" x2="40171" y2="9600"/>
                        <a14:foregroundMark x1="40171" y1="9600" x2="40171" y2="9600"/>
                        <a14:foregroundMark x1="39600" y1="9120" x2="39600" y2="9120"/>
                        <a14:foregroundMark x1="39600" y1="9040" x2="39600" y2="9040"/>
                        <a14:foregroundMark x1="48857" y1="90000" x2="48857" y2="90000"/>
                        <a14:foregroundMark x1="46457" y1="91920" x2="46457" y2="91920"/>
                        <a14:foregroundMark x1="44514" y1="90880" x2="44514" y2="90880"/>
                        <a14:foregroundMark x1="53200" y1="90480" x2="53200" y2="90480"/>
                        <a14:foregroundMark x1="60057" y1="90160" x2="60057" y2="90160"/>
                        <a14:foregroundMark x1="51486" y1="93760" x2="51486" y2="93760"/>
                        <a14:foregroundMark x1="47600" y1="93440" x2="47600" y2="93440"/>
                        <a14:foregroundMark x1="45886" y1="93200" x2="45886" y2="93200"/>
                        <a14:foregroundMark x1="55371" y1="79600" x2="55371" y2="79600"/>
                        <a14:foregroundMark x1="56057" y1="80480" x2="56057" y2="80480"/>
                        <a14:foregroundMark x1="58000" y1="81680" x2="58000" y2="81680"/>
                        <a14:foregroundMark x1="60857" y1="80400" x2="60857" y2="80400"/>
                        <a14:foregroundMark x1="60971" y1="79280" x2="60971" y2="79280"/>
                        <a14:foregroundMark x1="61771" y1="81120" x2="61771" y2="81120"/>
                        <a14:foregroundMark x1="63371" y1="82400" x2="63371" y2="82400"/>
                        <a14:foregroundMark x1="63371" y1="83600" x2="63371" y2="83600"/>
                        <a14:foregroundMark x1="64400" y1="84000" x2="63829" y2="83600"/>
                        <a14:foregroundMark x1="62800" y1="82320" x2="62800" y2="82320"/>
                        <a14:foregroundMark x1="61543" y1="80720" x2="61543" y2="80720"/>
                        <a14:foregroundMark x1="61314" y1="79840" x2="61314" y2="79840"/>
                        <a14:foregroundMark x1="61200" y1="79360" x2="61200" y2="79360"/>
                        <a14:foregroundMark x1="57314" y1="79840" x2="57314" y2="79840"/>
                        <a14:foregroundMark x1="55257" y1="80160" x2="55257" y2="80160"/>
                        <a14:foregroundMark x1="54571" y1="80160" x2="54571" y2="80160"/>
                        <a14:foregroundMark x1="57200" y1="81600" x2="57657" y2="81680"/>
                        <a14:foregroundMark x1="61657" y1="82720" x2="61657" y2="82720"/>
                        <a14:foregroundMark x1="70114" y1="78640" x2="70114" y2="78640"/>
                        <a14:foregroundMark x1="68400" y1="78000" x2="68400" y2="78000"/>
                        <a14:foregroundMark x1="65771" y1="77840" x2="65771" y2="77840"/>
                        <a14:foregroundMark x1="67714" y1="78480" x2="67714" y2="78480"/>
                        <a14:foregroundMark x1="69314" y1="79920" x2="69314" y2="79920"/>
                        <a14:foregroundMark x1="71143" y1="80080" x2="71143" y2="80080"/>
                        <a14:foregroundMark x1="74343" y1="80880" x2="74343" y2="80880"/>
                        <a14:foregroundMark x1="73314" y1="78720" x2="73314" y2="78720"/>
                        <a14:foregroundMark x1="73086" y1="77520" x2="73086" y2="77520"/>
                        <a14:foregroundMark x1="72400" y1="79120" x2="72400" y2="79120"/>
                        <a14:foregroundMark x1="72400" y1="79120" x2="72400" y2="79120"/>
                        <a14:foregroundMark x1="72400" y1="79120" x2="72400" y2="79120"/>
                        <a14:foregroundMark x1="73429" y1="80080" x2="73429" y2="80080"/>
                        <a14:foregroundMark x1="59257" y1="82960" x2="59257" y2="82960"/>
                        <a14:foregroundMark x1="56629" y1="80800" x2="56629" y2="80800"/>
                        <a14:foregroundMark x1="72400" y1="78800" x2="72400" y2="78800"/>
                        <a14:foregroundMark x1="74000" y1="80640" x2="74000" y2="80640"/>
                        <a14:foregroundMark x1="75257" y1="82480" x2="75257" y2="82480"/>
                        <a14:foregroundMark x1="66000" y1="84320" x2="66000" y2="84320"/>
                        <a14:foregroundMark x1="64171" y1="84960" x2="64171" y2="84960"/>
                        <a14:foregroundMark x1="63943" y1="84800" x2="63943" y2="84800"/>
                        <a14:foregroundMark x1="66343" y1="85440" x2="66343" y2="85440"/>
                        <a14:foregroundMark x1="65543" y1="83760" x2="65543" y2="83760"/>
                        <a14:foregroundMark x1="76629" y1="80960" x2="76629" y2="80960"/>
                        <a14:foregroundMark x1="74800" y1="82800" x2="74800" y2="82800"/>
                        <a14:foregroundMark x1="75486" y1="83040" x2="75486" y2="83040"/>
                        <a14:foregroundMark x1="75943" y1="82560" x2="75943" y2="82560"/>
                        <a14:foregroundMark x1="76514" y1="81760" x2="76514" y2="81760"/>
                        <a14:foregroundMark x1="76400" y1="81040" x2="76400" y2="81040"/>
                        <a14:foregroundMark x1="65886" y1="83520" x2="65886" y2="83520"/>
                        <a14:foregroundMark x1="64971" y1="84400" x2="64971" y2="84400"/>
                        <a14:foregroundMark x1="65314" y1="84800" x2="65314" y2="84800"/>
                        <a14:foregroundMark x1="65314" y1="84160" x2="65314" y2="84160"/>
                        <a14:foregroundMark x1="65314" y1="83840" x2="65314" y2="83840"/>
                        <a14:foregroundMark x1="66686" y1="84640" x2="66686" y2="84640"/>
                        <a14:foregroundMark x1="66914" y1="83920" x2="66914" y2="83920"/>
                        <a14:foregroundMark x1="66571" y1="84720" x2="66571" y2="84720"/>
                        <a14:foregroundMark x1="76286" y1="82400" x2="76286" y2="82400"/>
                        <a14:foregroundMark x1="74343" y1="82800" x2="74343" y2="82800"/>
                        <a14:foregroundMark x1="75714" y1="82480" x2="75714" y2="82480"/>
                        <a14:foregroundMark x1="76629" y1="82960" x2="76629" y2="82960"/>
                        <a14:foregroundMark x1="76629" y1="82480" x2="76629" y2="82480"/>
                        <a14:foregroundMark x1="76171" y1="82160" x2="76171" y2="82160"/>
                        <a14:foregroundMark x1="76971" y1="81680" x2="76971" y2="81680"/>
                        <a14:foregroundMark x1="74229" y1="83120" x2="74229" y2="83120"/>
                        <a14:foregroundMark x1="74686" y1="82560" x2="74686" y2="82560"/>
                        <a14:foregroundMark x1="74229" y1="83120" x2="74229" y2="83120"/>
                        <a14:foregroundMark x1="74000" y1="83120" x2="74000" y2="83120"/>
                        <a14:foregroundMark x1="67600" y1="84160" x2="67600" y2="84160"/>
                        <a14:foregroundMark x1="66800" y1="83840" x2="66800" y2="83840"/>
                        <a14:foregroundMark x1="66914" y1="84480" x2="67371" y2="84560"/>
                        <a14:foregroundMark x1="67143" y1="84960" x2="67143" y2="84960"/>
                        <a14:foregroundMark x1="66800" y1="84560" x2="66800" y2="84560"/>
                        <a14:foregroundMark x1="66800" y1="84320" x2="66800" y2="84320"/>
                        <a14:foregroundMark x1="67029" y1="84800" x2="67029" y2="84800"/>
                        <a14:foregroundMark x1="67029" y1="84800" x2="67029" y2="84800"/>
                        <a14:foregroundMark x1="67257" y1="84160" x2="67257" y2="84160"/>
                        <a14:foregroundMark x1="67257" y1="84080" x2="67257" y2="84080"/>
                        <a14:foregroundMark x1="74229" y1="82880" x2="74229" y2="82880"/>
                        <a14:foregroundMark x1="74000" y1="83040" x2="74000" y2="83040"/>
                        <a14:foregroundMark x1="77086" y1="82640" x2="77086" y2="82640"/>
                        <a14:foregroundMark x1="77200" y1="82000" x2="77200" y2="82000"/>
                        <a14:foregroundMark x1="74229" y1="83120" x2="74229" y2="83120"/>
                        <a14:foregroundMark x1="66686" y1="84320" x2="66686" y2="84320"/>
                        <a14:foregroundMark x1="66686" y1="83840" x2="66686" y2="84320"/>
                        <a14:foregroundMark x1="67029" y1="84800" x2="67029" y2="84800"/>
                        <a14:foregroundMark x1="66914" y1="85360" x2="66914" y2="85360"/>
                        <a14:backgroundMark x1="64857" y1="79440" x2="64857" y2="79440"/>
                        <a14:backgroundMark x1="67943" y1="82000" x2="67943" y2="82000"/>
                        <a14:backgroundMark x1="59486" y1="84800" x2="59486" y2="84800"/>
                        <a14:backgroundMark x1="64057" y1="86480" x2="64057" y2="86480"/>
                        <a14:backgroundMark x1="63714" y1="86320" x2="63714" y2="8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2" y="27006750"/>
            <a:ext cx="1967339" cy="28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>
            <a:extLst>
              <a:ext uri="{FF2B5EF4-FFF2-40B4-BE49-F238E27FC236}">
                <a16:creationId xmlns:a16="http://schemas.microsoft.com/office/drawing/2014/main" id="{25ECC535-EC03-21E6-8240-CBC8B941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50" b="99200" l="8867" r="90000">
                        <a14:foregroundMark x1="51800" y1="4750" x2="51800" y2="4750"/>
                        <a14:foregroundMark x1="46133" y1="6300" x2="46133" y2="6300"/>
                        <a14:foregroundMark x1="51400" y1="1850" x2="51400" y2="1850"/>
                        <a14:foregroundMark x1="51400" y1="9350" x2="51400" y2="9350"/>
                        <a14:foregroundMark x1="8867" y1="42100" x2="8867" y2="42100"/>
                        <a14:foregroundMark x1="29867" y1="90650" x2="29867" y2="90650"/>
                        <a14:foregroundMark x1="29000" y1="92000" x2="29000" y2="92000"/>
                        <a14:foregroundMark x1="25333" y1="94550" x2="25333" y2="94550"/>
                        <a14:foregroundMark x1="22133" y1="96450" x2="22133" y2="96450"/>
                        <a14:foregroundMark x1="74467" y1="96650" x2="74467" y2="96650"/>
                        <a14:foregroundMark x1="76733" y1="99200" x2="76733" y2="99200"/>
                        <a14:foregroundMark x1="77400" y1="97650" x2="77400" y2="97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11" y="27427930"/>
            <a:ext cx="1624177" cy="21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A802B3E-71DF-F846-AE37-20855C876DAF}"/>
              </a:ext>
            </a:extLst>
          </p:cNvPr>
          <p:cNvSpPr/>
          <p:nvPr/>
        </p:nvSpPr>
        <p:spPr>
          <a:xfrm>
            <a:off x="404838" y="29762893"/>
            <a:ext cx="5172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>
                <a:latin typeface="Nexa Rust Sans Black" panose="00000A00000000000000" pitchFamily="50" charset="0"/>
              </a:rPr>
              <a:t>ATTIRE</a:t>
            </a:r>
            <a:r>
              <a:rPr lang="en-US" sz="2000" b="1" cap="all" dirty="0">
                <a:latin typeface="Arial Black" panose="020B0A04020102020204" pitchFamily="34" charset="0"/>
              </a:rPr>
              <a:t>:</a:t>
            </a:r>
            <a:r>
              <a:rPr lang="en-US" sz="2000" b="1" cap="all" dirty="0">
                <a:latin typeface="Nexa Rust Sans Black" panose="00000A00000000000000" pitchFamily="50" charset="0"/>
              </a:rPr>
              <a:t> inflatable </a:t>
            </a:r>
            <a:r>
              <a:rPr lang="en-US" sz="2000" b="1" cap="all" dirty="0" err="1">
                <a:latin typeface="Nexa Rust Sans Black" panose="00000A00000000000000" pitchFamily="50" charset="0"/>
              </a:rPr>
              <a:t>costumeS</a:t>
            </a:r>
            <a:endParaRPr lang="en-US" sz="2000" b="1" cap="all" dirty="0">
              <a:latin typeface="Nexa Rust Sans Black" panose="00000A00000000000000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A2AF312-234F-ADDD-8CE6-D7E46CEEB6A0}"/>
              </a:ext>
            </a:extLst>
          </p:cNvPr>
          <p:cNvSpPr txBox="1"/>
          <p:nvPr/>
        </p:nvSpPr>
        <p:spPr>
          <a:xfrm>
            <a:off x="13457676" y="19802230"/>
            <a:ext cx="127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>
                <a:latin typeface="Nexa Rust Sans Black" panose="00000A00000000000000" pitchFamily="50" charset="0"/>
              </a:rPr>
              <a:t>&amp;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B82248-A9CA-FD9E-383D-BF73651FDE0D}"/>
              </a:ext>
            </a:extLst>
          </p:cNvPr>
          <p:cNvSpPr txBox="1"/>
          <p:nvPr/>
        </p:nvSpPr>
        <p:spPr>
          <a:xfrm>
            <a:off x="13386611" y="18199950"/>
            <a:ext cx="6568256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en-US" sz="8800" spc="170" dirty="0">
                <a:latin typeface="Nexa Rust Sans Black" panose="00000A00000000000000" pitchFamily="50" charset="0"/>
              </a:rPr>
              <a:t>Street</a:t>
            </a:r>
          </a:p>
          <a:p>
            <a:pPr algn="ctr">
              <a:lnSpc>
                <a:spcPts val="7300"/>
              </a:lnSpc>
            </a:pPr>
            <a:r>
              <a:rPr lang="en-US" sz="8800" spc="170" dirty="0">
                <a:latin typeface="Nexa Rust Sans Black" panose="00000A00000000000000" pitchFamily="50" charset="0"/>
              </a:rPr>
              <a:t>Party </a:t>
            </a:r>
            <a:br>
              <a:rPr lang="en-US" sz="8800" spc="170" dirty="0">
                <a:latin typeface="Nexa Rust Sans Black" panose="00000A00000000000000" pitchFamily="50" charset="0"/>
              </a:rPr>
            </a:br>
            <a:r>
              <a:rPr lang="en-US" sz="8800" spc="170" dirty="0">
                <a:latin typeface="Nexa Rust Sans Black" panose="00000A00000000000000" pitchFamily="50" charset="0"/>
              </a:rPr>
              <a:t>dance</a:t>
            </a:r>
          </a:p>
          <a:p>
            <a:pPr algn="ctr">
              <a:lnSpc>
                <a:spcPts val="6100"/>
              </a:lnSpc>
            </a:pPr>
            <a:r>
              <a:rPr lang="en-US" sz="5000" spc="170" dirty="0">
                <a:latin typeface="Nexa Rust Sans Black" panose="00000A00000000000000" pitchFamily="50" charset="0"/>
              </a:rPr>
              <a:t>Food trucks</a:t>
            </a:r>
          </a:p>
          <a:p>
            <a:pPr algn="ctr"/>
            <a:r>
              <a:rPr lang="en-US" sz="3200" spc="170" dirty="0">
                <a:latin typeface="Nexa Rust Sans Black" panose="00000A00000000000000" pitchFamily="50" charset="0"/>
              </a:rPr>
              <a:t>Inflatable costumes</a:t>
            </a:r>
            <a:endParaRPr lang="en-US" sz="3200" spc="170" dirty="0">
              <a:latin typeface="Arial Black" panose="020B0A04020102020204" pitchFamily="34" charset="0"/>
            </a:endParaRPr>
          </a:p>
          <a:p>
            <a:pPr algn="ctr"/>
            <a:r>
              <a:rPr lang="en-US" sz="2000" spc="170" dirty="0">
                <a:latin typeface="Arial Black" panose="020B0A04020102020204" pitchFamily="34" charset="0"/>
              </a:rPr>
              <a:t>LONE OAK LOUNGE </a:t>
            </a:r>
            <a:r>
              <a:rPr lang="en-US" sz="2000" spc="170" dirty="0">
                <a:latin typeface="Work Sans" pitchFamily="2" charset="0"/>
              </a:rPr>
              <a:t>|</a:t>
            </a:r>
            <a:r>
              <a:rPr lang="en-US" sz="2000" spc="170" dirty="0">
                <a:latin typeface="Arial Black" panose="020B0A04020102020204" pitchFamily="34" charset="0"/>
              </a:rPr>
              <a:t>701 S CEDAR ST.</a:t>
            </a:r>
          </a:p>
          <a:p>
            <a:pPr algn="ctr"/>
            <a:r>
              <a:rPr lang="en-US" sz="2400" spc="170" dirty="0">
                <a:latin typeface="Arial Black" panose="020B0A04020102020204" pitchFamily="34" charset="0"/>
              </a:rPr>
              <a:t>7PM-10PM </a:t>
            </a:r>
            <a:r>
              <a:rPr lang="en-US" sz="2400" cap="all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400" spc="170" dirty="0">
                <a:latin typeface="Arial Black" panose="020B0A04020102020204" pitchFamily="34" charset="0"/>
              </a:rPr>
              <a:t> FREE EVENT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D2851B-F0BD-83E9-DB12-EBD1E7171E2E}"/>
              </a:ext>
            </a:extLst>
          </p:cNvPr>
          <p:cNvSpPr txBox="1"/>
          <p:nvPr/>
        </p:nvSpPr>
        <p:spPr>
          <a:xfrm>
            <a:off x="334756" y="14178396"/>
            <a:ext cx="4627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kern="3400" spc="590" dirty="0">
                <a:latin typeface="Segoe UI Black" panose="020B0A02040204020203" pitchFamily="34" charset="0"/>
                <a:ea typeface="Segoe UI Black" panose="020B0A02040204020203" pitchFamily="34" charset="0"/>
              </a:rPr>
              <a:t>SATURDAY</a:t>
            </a:r>
            <a:endParaRPr lang="en-US" sz="4000" b="1" kern="3400" spc="59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7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EE9B4E-D209-D5C9-D793-A933E2D11291}"/>
              </a:ext>
            </a:extLst>
          </p:cNvPr>
          <p:cNvSpPr/>
          <p:nvPr/>
        </p:nvSpPr>
        <p:spPr>
          <a:xfrm>
            <a:off x="-99556" y="-30400"/>
            <a:ext cx="20232741" cy="311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8007F-F9E1-8ACA-A327-1DA0341A1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674" b="26556"/>
          <a:stretch/>
        </p:blipFill>
        <p:spPr>
          <a:xfrm>
            <a:off x="-1342310" y="5921448"/>
            <a:ext cx="22292679" cy="25843189"/>
          </a:xfrm>
          <a:prstGeom prst="rect">
            <a:avLst/>
          </a:prstGeom>
          <a:effectLst>
            <a:glow rad="1905000">
              <a:schemeClr val="bg1">
                <a:alpha val="35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CF2CE6-E5BF-2EF7-84BF-FB1E367E74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12" l="1053" r="93860"/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769" y="6688572"/>
            <a:ext cx="20193731" cy="25259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2B6CE3-E331-E988-ED08-C7FC892A9285}"/>
              </a:ext>
            </a:extLst>
          </p:cNvPr>
          <p:cNvSpPr txBox="1"/>
          <p:nvPr/>
        </p:nvSpPr>
        <p:spPr>
          <a:xfrm>
            <a:off x="260357" y="4525388"/>
            <a:ext cx="19512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spc="2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costume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9C310-0614-F556-282A-0F7D58CF5B7C}"/>
              </a:ext>
            </a:extLst>
          </p:cNvPr>
          <p:cNvSpPr txBox="1"/>
          <p:nvPr/>
        </p:nvSpPr>
        <p:spPr>
          <a:xfrm>
            <a:off x="1175793" y="1022332"/>
            <a:ext cx="17682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29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THE Hunters moon MAIN STREET</a:t>
            </a:r>
          </a:p>
          <a:p>
            <a:pPr algn="ctr"/>
            <a:r>
              <a:rPr lang="en-US" sz="9600" b="1" spc="29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</a:t>
            </a:r>
            <a:r>
              <a:rPr lang="en-US" sz="9600" b="1" spc="29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full moon</a:t>
            </a:r>
            <a:r>
              <a:rPr lang="en-US" sz="9600" b="1" spc="29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’</a:t>
            </a:r>
            <a:endParaRPr lang="en-US" sz="7200" b="1" spc="29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86C418-2DBC-2209-2634-E6E3A8D00639}"/>
              </a:ext>
            </a:extLst>
          </p:cNvPr>
          <p:cNvSpPr/>
          <p:nvPr/>
        </p:nvSpPr>
        <p:spPr>
          <a:xfrm>
            <a:off x="6864329" y="28225524"/>
            <a:ext cx="7426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small" dirty="0">
                <a:solidFill>
                  <a:schemeClr val="bg1"/>
                </a:solidFill>
                <a:latin typeface="Nexa Rust Sans Black" panose="00000A00000000000000" pitchFamily="50" charset="0"/>
              </a:rPr>
              <a:t>CalvertTX.us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A151F3-68E8-0DD2-52A3-5536E30666BE}"/>
              </a:ext>
            </a:extLst>
          </p:cNvPr>
          <p:cNvSpPr txBox="1"/>
          <p:nvPr/>
        </p:nvSpPr>
        <p:spPr>
          <a:xfrm>
            <a:off x="24625130" y="20741925"/>
            <a:ext cx="49429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latin typeface="Nexa Rust Sans Black" panose="00000A00000000000000" pitchFamily="50" charset="0"/>
              </a:rPr>
              <a:t>Farmers &amp; Artisan market </a:t>
            </a:r>
            <a:r>
              <a:rPr lang="en-US" sz="1800" b="1" cap="all" dirty="0">
                <a:latin typeface="Nexa Rust Sans Black" panose="00000A00000000000000" pitchFamily="50" charset="0"/>
              </a:rPr>
              <a:t>Saturday, 10am</a:t>
            </a:r>
            <a:r>
              <a:rPr lang="en-US" sz="1800" b="1" cap="all" dirty="0">
                <a:latin typeface="Arial Black" panose="020B0A04020102020204" pitchFamily="34" charset="0"/>
              </a:rPr>
              <a:t>–</a:t>
            </a:r>
            <a:r>
              <a:rPr lang="en-US" sz="1800" b="1" cap="all" dirty="0">
                <a:latin typeface="Nexa Rust Sans Black" panose="00000A00000000000000" pitchFamily="50" charset="0"/>
              </a:rPr>
              <a:t>3pm OR SOLD OUT</a:t>
            </a:r>
            <a:endParaRPr lang="en-US" sz="3200" b="1" cap="all" dirty="0">
              <a:latin typeface="Nexa Rust Sans Black" panose="00000A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AC476-82CC-816B-8661-F12593F30743}"/>
              </a:ext>
            </a:extLst>
          </p:cNvPr>
          <p:cNvSpPr txBox="1"/>
          <p:nvPr/>
        </p:nvSpPr>
        <p:spPr>
          <a:xfrm>
            <a:off x="-12823869" y="24956458"/>
            <a:ext cx="7001525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spc="170" dirty="0">
                <a:latin typeface="Nexa Rust Sans Black" panose="00000A00000000000000" pitchFamily="50" charset="0"/>
              </a:rPr>
              <a:t>Boo crew</a:t>
            </a:r>
          </a:p>
          <a:p>
            <a:pPr algn="ctr">
              <a:lnSpc>
                <a:spcPts val="4000"/>
              </a:lnSpc>
            </a:pPr>
            <a:r>
              <a:rPr lang="en-US" sz="4000" spc="170" dirty="0">
                <a:latin typeface="Nexa Rust Sans Black" panose="00000A00000000000000" pitchFamily="50" charset="0"/>
              </a:rPr>
              <a:t>Haunted house</a:t>
            </a:r>
            <a:endParaRPr lang="en-US" sz="4000" spc="170" dirty="0">
              <a:latin typeface="Arial Black" panose="020B0A04020102020204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pc="170" dirty="0">
                <a:latin typeface="Nexa Rust Sans Black" panose="00000A00000000000000" pitchFamily="50" charset="0"/>
              </a:rPr>
              <a:t>Sat., OCT. 16</a:t>
            </a:r>
          </a:p>
          <a:p>
            <a:pPr algn="ctr">
              <a:lnSpc>
                <a:spcPts val="3500"/>
              </a:lnSpc>
            </a:pPr>
            <a:r>
              <a:rPr lang="en-US" spc="170" dirty="0">
                <a:latin typeface="Nexa Rust Sans Black" panose="00000A00000000000000" pitchFamily="50" charset="0"/>
              </a:rPr>
              <a:t>7pm</a:t>
            </a:r>
            <a:r>
              <a:rPr lang="en-US" spc="170" dirty="0">
                <a:latin typeface="Arial Black" panose="020B0A04020102020204" pitchFamily="34" charset="0"/>
              </a:rPr>
              <a:t>-</a:t>
            </a:r>
            <a:r>
              <a:rPr lang="en-US" spc="170" dirty="0">
                <a:latin typeface="Nexa Rust Sans Black" panose="00000A00000000000000" pitchFamily="50" charset="0"/>
              </a:rPr>
              <a:t>midnight</a:t>
            </a:r>
          </a:p>
          <a:p>
            <a:pPr algn="ctr">
              <a:lnSpc>
                <a:spcPts val="2400"/>
              </a:lnSpc>
            </a:pPr>
            <a:r>
              <a:rPr lang="en-US" sz="2000" spc="170" dirty="0">
                <a:latin typeface="Nexa Rust Sans Black" panose="00000A00000000000000" pitchFamily="50" charset="0"/>
              </a:rPr>
              <a:t>Free entry w</a:t>
            </a:r>
            <a:r>
              <a:rPr lang="en-US" sz="2000" spc="170" dirty="0">
                <a:latin typeface="Arial Black" panose="020B0A04020102020204" pitchFamily="34" charset="0"/>
              </a:rPr>
              <a:t>/</a:t>
            </a:r>
            <a:r>
              <a:rPr lang="en-US" sz="2000" spc="170" dirty="0" err="1">
                <a:latin typeface="Nexa Rust Sans Black" panose="00000A00000000000000" pitchFamily="50" charset="0"/>
              </a:rPr>
              <a:t>vip</a:t>
            </a:r>
            <a:r>
              <a:rPr lang="en-US" sz="2000" spc="170" dirty="0">
                <a:latin typeface="Nexa Rust Sans Black" panose="00000A00000000000000" pitchFamily="50" charset="0"/>
              </a:rPr>
              <a:t> ticket</a:t>
            </a:r>
          </a:p>
          <a:p>
            <a:pPr algn="ctr">
              <a:lnSpc>
                <a:spcPts val="2400"/>
              </a:lnSpc>
            </a:pPr>
            <a:r>
              <a:rPr lang="en-US" sz="2000" spc="170" dirty="0">
                <a:latin typeface="Nexa Rust Sans Black" panose="00000A00000000000000" pitchFamily="50" charset="0"/>
              </a:rPr>
              <a:t>Or </a:t>
            </a:r>
            <a:r>
              <a:rPr lang="en-US" sz="2000" spc="170" dirty="0">
                <a:latin typeface="Arial Black" panose="020B0A04020102020204" pitchFamily="34" charset="0"/>
              </a:rPr>
              <a:t>$</a:t>
            </a:r>
            <a:r>
              <a:rPr lang="en-US" sz="2000" spc="170" dirty="0">
                <a:latin typeface="Nexa Rust Sans Black" panose="00000A00000000000000" pitchFamily="50" charset="0"/>
              </a:rPr>
              <a:t>10 Cash</a:t>
            </a:r>
            <a:r>
              <a:rPr lang="en-US" sz="2000" spc="170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en-US" sz="2000" spc="170" dirty="0">
                <a:latin typeface="Nexa Rust Sans Black" panose="00000A00000000000000" pitchFamily="50" charset="0"/>
              </a:rPr>
              <a:t>person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F6A90-8481-7EA9-CED9-1F4B749D8D00}"/>
              </a:ext>
            </a:extLst>
          </p:cNvPr>
          <p:cNvSpPr txBox="1"/>
          <p:nvPr/>
        </p:nvSpPr>
        <p:spPr>
          <a:xfrm>
            <a:off x="799232" y="21903066"/>
            <a:ext cx="5012314" cy="447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 </a:t>
            </a:r>
            <a:r>
              <a:rPr lang="en-US" sz="4000" spc="170" dirty="0">
                <a:latin typeface="Arial Black" panose="020B0A04020102020204" pitchFamily="34" charset="0"/>
              </a:rPr>
              <a:t>EVENT FINALE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TO THE MAIN STREET MOON-FEST AND THE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WINE ALE &amp; SPIRIT STROLL. JOIN US FOR THE AFTER PARTY AT LONE OAK LOUNGE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 COSTUME </a:t>
            </a:r>
          </a:p>
          <a:p>
            <a:pPr algn="ctr">
              <a:lnSpc>
                <a:spcPts val="3100"/>
              </a:lnSpc>
            </a:pPr>
            <a:r>
              <a:rPr lang="en-US" sz="3200" spc="170" dirty="0">
                <a:latin typeface="Arial Black" panose="020B0A04020102020204" pitchFamily="34" charset="0"/>
              </a:rPr>
              <a:t>BLOW-UP!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F3B9C3-95FA-2FE8-C344-5ED6A22312AF}"/>
              </a:ext>
            </a:extLst>
          </p:cNvPr>
          <p:cNvCxnSpPr/>
          <p:nvPr/>
        </p:nvCxnSpPr>
        <p:spPr>
          <a:xfrm>
            <a:off x="-11749218" y="21650886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F77DAE-8A0A-A254-5BBB-AA57BAC10F44}"/>
              </a:ext>
            </a:extLst>
          </p:cNvPr>
          <p:cNvCxnSpPr/>
          <p:nvPr/>
        </p:nvCxnSpPr>
        <p:spPr>
          <a:xfrm>
            <a:off x="-11629466" y="24715835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B19E5B-ED22-1E04-4CF2-F617B9026A8A}"/>
              </a:ext>
            </a:extLst>
          </p:cNvPr>
          <p:cNvCxnSpPr/>
          <p:nvPr/>
        </p:nvCxnSpPr>
        <p:spPr>
          <a:xfrm>
            <a:off x="-10571920" y="9946354"/>
            <a:ext cx="18509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0E7038-ADD1-75F3-E144-FD2801C8BDBD}"/>
              </a:ext>
            </a:extLst>
          </p:cNvPr>
          <p:cNvCxnSpPr/>
          <p:nvPr/>
        </p:nvCxnSpPr>
        <p:spPr>
          <a:xfrm flipH="1">
            <a:off x="-8547640" y="9946354"/>
            <a:ext cx="1725495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9C41097-F491-36FE-285B-94968CFED1BE}"/>
              </a:ext>
            </a:extLst>
          </p:cNvPr>
          <p:cNvSpPr txBox="1"/>
          <p:nvPr/>
        </p:nvSpPr>
        <p:spPr>
          <a:xfrm>
            <a:off x="-14258995" y="8681413"/>
            <a:ext cx="987177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18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Nexa Rust Sans Black" panose="00000A00000000000000" pitchFamily="50" charset="0"/>
              </a:rPr>
              <a:t>Awards for ’best of show’ </a:t>
            </a:r>
            <a:r>
              <a:rPr lang="en-US" sz="20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–</a:t>
            </a:r>
            <a:r>
              <a:rPr lang="en-US" sz="18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Nexa Rust Sans Black" panose="00000A00000000000000" pitchFamily="50" charset="0"/>
              </a:rPr>
              <a:t> ANTLER head Gear &amp; MORE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08C8B4-9FE2-D681-2333-4353494DB128}"/>
              </a:ext>
            </a:extLst>
          </p:cNvPr>
          <p:cNvCxnSpPr/>
          <p:nvPr/>
        </p:nvCxnSpPr>
        <p:spPr>
          <a:xfrm>
            <a:off x="24647458" y="20567207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7A53886-1604-57FB-9324-4ED1EFA410E9}"/>
              </a:ext>
            </a:extLst>
          </p:cNvPr>
          <p:cNvSpPr txBox="1"/>
          <p:nvPr/>
        </p:nvSpPr>
        <p:spPr>
          <a:xfrm>
            <a:off x="-12914905" y="8571940"/>
            <a:ext cx="69646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400" spc="170" dirty="0">
                <a:solidFill>
                  <a:schemeClr val="tx1">
                    <a:lumMod val="65000"/>
                    <a:lumOff val="35000"/>
                  </a:schemeClr>
                </a:solidFill>
                <a:latin typeface="Nexa Rust Sans Black" panose="00000A00000000000000" pitchFamily="50" charset="0"/>
              </a:rPr>
              <a:t>6’ DISTANCING between points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438913-6894-3B79-9CA3-41FA7138952B}"/>
              </a:ext>
            </a:extLst>
          </p:cNvPr>
          <p:cNvCxnSpPr/>
          <p:nvPr/>
        </p:nvCxnSpPr>
        <p:spPr>
          <a:xfrm>
            <a:off x="24625129" y="22232156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4C3123D-F97D-E95D-AD7C-744A15BB7CAB}"/>
              </a:ext>
            </a:extLst>
          </p:cNvPr>
          <p:cNvSpPr txBox="1"/>
          <p:nvPr/>
        </p:nvSpPr>
        <p:spPr>
          <a:xfrm>
            <a:off x="25076456" y="22426882"/>
            <a:ext cx="4360717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cap="all" dirty="0">
                <a:latin typeface="Nexa Rust Sans Black" panose="00000A00000000000000" pitchFamily="50" charset="0"/>
              </a:rPr>
              <a:t>Pumpkin Patch 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Oct. </a:t>
            </a:r>
            <a:r>
              <a:rPr lang="en-US" sz="1800" b="1" cap="all" dirty="0">
                <a:latin typeface="Arial Black" panose="020B0A04020102020204" pitchFamily="34" charset="0"/>
              </a:rPr>
              <a:t>1 </a:t>
            </a:r>
            <a:r>
              <a:rPr lang="en-US" sz="1800" cap="all" dirty="0">
                <a:latin typeface="Arial Black" panose="020B0A04020102020204" pitchFamily="34" charset="0"/>
              </a:rPr>
              <a:t>thru Oct. 31</a:t>
            </a:r>
            <a:r>
              <a:rPr lang="en-US" sz="1800" cap="all" dirty="0">
                <a:latin typeface="Nexa Rust Sans Black" panose="00000A00000000000000" pitchFamily="50" charset="0"/>
              </a:rPr>
              <a:t> 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Sun</a:t>
            </a:r>
            <a:r>
              <a:rPr lang="en-US" sz="1800" b="1" cap="all" dirty="0">
                <a:latin typeface="Arial Black" panose="020B0A04020102020204" pitchFamily="34" charset="0"/>
              </a:rPr>
              <a:t>-</a:t>
            </a:r>
            <a:r>
              <a:rPr lang="en-US" sz="1800" b="1" cap="all" dirty="0" err="1">
                <a:latin typeface="Nexa Rust Sans Black" panose="00000A00000000000000" pitchFamily="50" charset="0"/>
              </a:rPr>
              <a:t>thurs.</a:t>
            </a:r>
            <a:r>
              <a:rPr lang="en-US" sz="1800" b="1" cap="all" dirty="0">
                <a:latin typeface="Nexa Rust Sans Black" panose="00000A00000000000000" pitchFamily="50" charset="0"/>
              </a:rPr>
              <a:t> 10am</a:t>
            </a:r>
            <a:r>
              <a:rPr lang="en-US" sz="1800" b="1" cap="all" dirty="0"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cap="all" dirty="0">
                <a:latin typeface="Nexa Rust Sans Black" panose="00000A00000000000000" pitchFamily="50" charset="0"/>
              </a:rPr>
              <a:t>5pm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Fri. &amp; sat. 10am</a:t>
            </a:r>
            <a:r>
              <a:rPr lang="en-US" sz="1800" b="1" cap="all" dirty="0">
                <a:latin typeface="Arial Black" panose="020B0A04020102020204" pitchFamily="34" charset="0"/>
              </a:rPr>
              <a:t>-</a:t>
            </a:r>
            <a:r>
              <a:rPr lang="en-US" sz="1800" b="1" cap="all" dirty="0">
                <a:latin typeface="Nexa Rust Sans Black" panose="00000A00000000000000" pitchFamily="50" charset="0"/>
              </a:rPr>
              <a:t>6pm</a:t>
            </a:r>
          </a:p>
          <a:p>
            <a:pPr algn="ctr"/>
            <a:r>
              <a:rPr lang="en-US" sz="1800" b="1" cap="all" dirty="0">
                <a:latin typeface="Nexa Rust Sans Black" panose="00000A00000000000000" pitchFamily="50" charset="0"/>
              </a:rPr>
              <a:t>CLOSED MONDAYS</a:t>
            </a:r>
          </a:p>
          <a:p>
            <a:pPr algn="ctr"/>
            <a:endParaRPr lang="en-US" sz="1800" b="1" cap="all" dirty="0">
              <a:latin typeface="Nexa Rust Sans Black" panose="00000A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373CED-B56B-A39A-CAB6-ADCF38EACD05}"/>
              </a:ext>
            </a:extLst>
          </p:cNvPr>
          <p:cNvSpPr txBox="1"/>
          <p:nvPr/>
        </p:nvSpPr>
        <p:spPr>
          <a:xfrm>
            <a:off x="-11686102" y="27502042"/>
            <a:ext cx="494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cap="all" spc="100" dirty="0">
                <a:latin typeface="Arial Black" panose="020B0A04020102020204" pitchFamily="34" charset="0"/>
              </a:rPr>
              <a:t>Sat. &amp; Sun., Oct. 30 &amp; 31</a:t>
            </a:r>
          </a:p>
          <a:p>
            <a:pPr algn="ctr"/>
            <a:r>
              <a:rPr lang="en-US" sz="1800" cap="all" spc="100" dirty="0">
                <a:latin typeface="Arial Black" panose="020B0A04020102020204" pitchFamily="34" charset="0"/>
              </a:rPr>
              <a:t>7pm-midnight</a:t>
            </a:r>
            <a:endParaRPr lang="en-US" sz="1800" cap="all" spc="100" dirty="0">
              <a:latin typeface="Nexa Rust Sans Black" panose="00000A00000000000000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B6F2B8-B487-BB84-DADE-A959CCD14D2E}"/>
              </a:ext>
            </a:extLst>
          </p:cNvPr>
          <p:cNvSpPr txBox="1"/>
          <p:nvPr/>
        </p:nvSpPr>
        <p:spPr>
          <a:xfrm>
            <a:off x="4669390" y="6888577"/>
            <a:ext cx="111878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spc="170" dirty="0">
                <a:solidFill>
                  <a:schemeClr val="bg1"/>
                </a:solidFill>
                <a:latin typeface="Nexa Rust Sans Black" panose="00000A00000000000000" pitchFamily="50" charset="0"/>
              </a:rPr>
              <a:t>party</a:t>
            </a:r>
            <a:endParaRPr lang="en-US" sz="6600" spc="170" dirty="0">
              <a:solidFill>
                <a:schemeClr val="bg1"/>
              </a:solidFill>
              <a:latin typeface="Nexa Rust Sans Black" panose="00000A00000000000000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BC7ADC-B2D3-8F96-AEAF-8DD729A539D5}"/>
              </a:ext>
            </a:extLst>
          </p:cNvPr>
          <p:cNvSpPr txBox="1"/>
          <p:nvPr/>
        </p:nvSpPr>
        <p:spPr>
          <a:xfrm>
            <a:off x="-207554" y="20107191"/>
            <a:ext cx="7143581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7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00PM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93F6C7-8308-B601-994E-30C1670F7BC6}"/>
              </a:ext>
            </a:extLst>
          </p:cNvPr>
          <p:cNvSpPr txBox="1"/>
          <p:nvPr/>
        </p:nvSpPr>
        <p:spPr>
          <a:xfrm>
            <a:off x="735991" y="14290832"/>
            <a:ext cx="501900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400" b="1" spc="230" dirty="0">
                <a:latin typeface="Segoe UI Black" panose="020B0A02040204020203" pitchFamily="34" charset="0"/>
                <a:ea typeface="Segoe UI Black" panose="020B0A02040204020203" pitchFamily="34" charset="0"/>
              </a:rPr>
              <a:t>19</a:t>
            </a:r>
            <a:endParaRPr lang="en-US" sz="28700" spc="1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C0EAA0-DA5A-F163-0C75-7CCBB8BA43AC}"/>
              </a:ext>
            </a:extLst>
          </p:cNvPr>
          <p:cNvSpPr txBox="1"/>
          <p:nvPr/>
        </p:nvSpPr>
        <p:spPr>
          <a:xfrm>
            <a:off x="878018" y="13101696"/>
            <a:ext cx="473495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b="1" kern="3400" spc="590" dirty="0">
                <a:latin typeface="Segoe UI Black" panose="020B0A02040204020203" pitchFamily="34" charset="0"/>
                <a:ea typeface="Segoe UI Black" panose="020B0A02040204020203" pitchFamily="34" charset="0"/>
              </a:rPr>
              <a:t>OCT</a:t>
            </a:r>
            <a:endParaRPr lang="en-US" sz="9600" b="1" kern="3400" spc="59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EDD4A4-716B-DF8E-9639-9A2D794BD211}"/>
              </a:ext>
            </a:extLst>
          </p:cNvPr>
          <p:cNvSpPr txBox="1"/>
          <p:nvPr/>
        </p:nvSpPr>
        <p:spPr>
          <a:xfrm>
            <a:off x="-316471" y="18974251"/>
            <a:ext cx="7143581" cy="151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ans Black" panose="00000A00000000000000" pitchFamily="50" charset="0"/>
              </a:rPr>
              <a:t>2024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872CFB-34AC-04A9-BE11-82F9B5B8F15D}"/>
              </a:ext>
            </a:extLst>
          </p:cNvPr>
          <p:cNvSpPr/>
          <p:nvPr/>
        </p:nvSpPr>
        <p:spPr>
          <a:xfrm>
            <a:off x="22947974" y="9397812"/>
            <a:ext cx="12599238" cy="237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4400" b="1" cap="all" dirty="0">
                <a:solidFill>
                  <a:schemeClr val="bg1"/>
                </a:solidFill>
              </a:rPr>
              <a:t>Lone oak lounge </a:t>
            </a:r>
            <a:r>
              <a:rPr lang="en-US" sz="4400" b="1" cap="all" dirty="0">
                <a:solidFill>
                  <a:schemeClr val="bg1"/>
                </a:solidFill>
                <a:latin typeface="Work Sans" pitchFamily="2" charset="0"/>
              </a:rPr>
              <a:t>│</a:t>
            </a:r>
            <a:r>
              <a:rPr lang="en-US" sz="4400" b="1" cap="all" dirty="0">
                <a:solidFill>
                  <a:schemeClr val="bg1"/>
                </a:solidFill>
              </a:rPr>
              <a:t> 701 s. cedar </a:t>
            </a:r>
            <a:r>
              <a:rPr lang="en-US" sz="4400" b="1" cap="all" dirty="0" err="1">
                <a:solidFill>
                  <a:schemeClr val="bg1"/>
                </a:solidFill>
              </a:rPr>
              <a:t>st</a:t>
            </a:r>
            <a:r>
              <a:rPr lang="en-US" sz="4400" b="1" cap="all" dirty="0">
                <a:solidFill>
                  <a:schemeClr val="bg1"/>
                </a:solidFill>
              </a:rPr>
              <a:t>  </a:t>
            </a:r>
            <a:r>
              <a:rPr lang="en-US" sz="4400" b="1" cap="all" dirty="0">
                <a:solidFill>
                  <a:schemeClr val="bg1"/>
                </a:solidFill>
                <a:latin typeface="Work Sans" pitchFamily="2" charset="0"/>
              </a:rPr>
              <a:t>│</a:t>
            </a:r>
            <a:r>
              <a:rPr lang="en-US" sz="4400" b="1" cap="all" dirty="0">
                <a:solidFill>
                  <a:schemeClr val="bg1"/>
                </a:solidFill>
              </a:rPr>
              <a:t>CALVERT, TX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2013F-C595-A26B-B1F3-E07E9D50B2E2}"/>
              </a:ext>
            </a:extLst>
          </p:cNvPr>
          <p:cNvSpPr txBox="1"/>
          <p:nvPr/>
        </p:nvSpPr>
        <p:spPr>
          <a:xfrm>
            <a:off x="-582908" y="2233057"/>
            <a:ext cx="2071609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Rust Script R3" panose="00000500000000000000" pitchFamily="50" charset="0"/>
              </a:rPr>
              <a:t>Inflatable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6D9D73-5205-92BE-C93B-AF0FEABB6B3A}"/>
              </a:ext>
            </a:extLst>
          </p:cNvPr>
          <p:cNvCxnSpPr/>
          <p:nvPr/>
        </p:nvCxnSpPr>
        <p:spPr>
          <a:xfrm>
            <a:off x="849447" y="21585684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 descr="Costume Dinosaur Transparent Images - PNG Play">
            <a:extLst>
              <a:ext uri="{FF2B5EF4-FFF2-40B4-BE49-F238E27FC236}">
                <a16:creationId xmlns:a16="http://schemas.microsoft.com/office/drawing/2014/main" id="{34F6853D-7F66-3543-61E0-EE40F9350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65" y="7163494"/>
            <a:ext cx="16819766" cy="266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images.fun.com/products/28357/1-1/red-baymax-inflatable-adult-costume-.jpg">
            <a:extLst>
              <a:ext uri="{FF2B5EF4-FFF2-40B4-BE49-F238E27FC236}">
                <a16:creationId xmlns:a16="http://schemas.microsoft.com/office/drawing/2014/main" id="{14554B86-B8CC-AA50-FB00-CC495B80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40" y="26453866"/>
            <a:ext cx="1765280" cy="25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>
            <a:extLst>
              <a:ext uri="{FF2B5EF4-FFF2-40B4-BE49-F238E27FC236}">
                <a16:creationId xmlns:a16="http://schemas.microsoft.com/office/drawing/2014/main" id="{1AA9493D-02A0-E4EA-C03D-99461CE3F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40" b="93760" l="10000" r="90000">
                        <a14:foregroundMark x1="34800" y1="7040" x2="34800" y2="7040"/>
                        <a14:foregroundMark x1="37657" y1="7280" x2="37657" y2="7280"/>
                        <a14:foregroundMark x1="40057" y1="7040" x2="40057" y2="7040"/>
                        <a14:foregroundMark x1="41657" y1="7120" x2="41657" y2="7120"/>
                        <a14:foregroundMark x1="43143" y1="8080" x2="43143" y2="8080"/>
                        <a14:foregroundMark x1="44743" y1="8800" x2="44743" y2="8800"/>
                        <a14:foregroundMark x1="40171" y1="9600" x2="40171" y2="9600"/>
                        <a14:foregroundMark x1="40171" y1="9600" x2="40171" y2="9600"/>
                        <a14:foregroundMark x1="39600" y1="9120" x2="39600" y2="9120"/>
                        <a14:foregroundMark x1="39600" y1="9040" x2="39600" y2="9040"/>
                        <a14:foregroundMark x1="48857" y1="90000" x2="48857" y2="90000"/>
                        <a14:foregroundMark x1="46457" y1="91920" x2="46457" y2="91920"/>
                        <a14:foregroundMark x1="44514" y1="90880" x2="44514" y2="90880"/>
                        <a14:foregroundMark x1="53200" y1="90480" x2="53200" y2="90480"/>
                        <a14:foregroundMark x1="60057" y1="90160" x2="60057" y2="90160"/>
                        <a14:foregroundMark x1="51486" y1="93760" x2="51486" y2="93760"/>
                        <a14:foregroundMark x1="47600" y1="93440" x2="47600" y2="93440"/>
                        <a14:foregroundMark x1="45886" y1="93200" x2="45886" y2="93200"/>
                        <a14:foregroundMark x1="55371" y1="79600" x2="55371" y2="79600"/>
                        <a14:foregroundMark x1="56057" y1="80480" x2="56057" y2="80480"/>
                        <a14:foregroundMark x1="58000" y1="81680" x2="58000" y2="81680"/>
                        <a14:foregroundMark x1="60857" y1="80400" x2="60857" y2="80400"/>
                        <a14:foregroundMark x1="60971" y1="79280" x2="60971" y2="79280"/>
                        <a14:foregroundMark x1="61771" y1="81120" x2="61771" y2="81120"/>
                        <a14:foregroundMark x1="63371" y1="82400" x2="63371" y2="82400"/>
                        <a14:foregroundMark x1="63371" y1="83600" x2="63371" y2="83600"/>
                        <a14:foregroundMark x1="64400" y1="84000" x2="63829" y2="83600"/>
                        <a14:foregroundMark x1="62800" y1="82320" x2="62800" y2="82320"/>
                        <a14:foregroundMark x1="61543" y1="80720" x2="61543" y2="80720"/>
                        <a14:foregroundMark x1="61314" y1="79840" x2="61314" y2="79840"/>
                        <a14:foregroundMark x1="61200" y1="79360" x2="61200" y2="79360"/>
                        <a14:foregroundMark x1="57314" y1="79840" x2="57314" y2="79840"/>
                        <a14:foregroundMark x1="55257" y1="80160" x2="55257" y2="80160"/>
                        <a14:foregroundMark x1="54571" y1="80160" x2="54571" y2="80160"/>
                        <a14:foregroundMark x1="57200" y1="81600" x2="57657" y2="81680"/>
                        <a14:foregroundMark x1="61657" y1="82720" x2="61657" y2="82720"/>
                        <a14:foregroundMark x1="70114" y1="78640" x2="70114" y2="78640"/>
                        <a14:foregroundMark x1="68400" y1="78000" x2="68400" y2="78000"/>
                        <a14:foregroundMark x1="65771" y1="77840" x2="65771" y2="77840"/>
                        <a14:foregroundMark x1="67714" y1="78480" x2="67714" y2="78480"/>
                        <a14:foregroundMark x1="69314" y1="79920" x2="69314" y2="79920"/>
                        <a14:foregroundMark x1="71143" y1="80080" x2="71143" y2="80080"/>
                        <a14:foregroundMark x1="74343" y1="80880" x2="74343" y2="80880"/>
                        <a14:foregroundMark x1="73314" y1="78720" x2="73314" y2="78720"/>
                        <a14:foregroundMark x1="73086" y1="77520" x2="73086" y2="77520"/>
                        <a14:foregroundMark x1="72400" y1="79120" x2="72400" y2="79120"/>
                        <a14:foregroundMark x1="72400" y1="79120" x2="72400" y2="79120"/>
                        <a14:foregroundMark x1="72400" y1="79120" x2="72400" y2="79120"/>
                        <a14:foregroundMark x1="73429" y1="80080" x2="73429" y2="80080"/>
                        <a14:foregroundMark x1="59257" y1="82960" x2="59257" y2="82960"/>
                        <a14:foregroundMark x1="56629" y1="80800" x2="56629" y2="80800"/>
                        <a14:foregroundMark x1="72400" y1="78800" x2="72400" y2="78800"/>
                        <a14:foregroundMark x1="74000" y1="80640" x2="74000" y2="80640"/>
                        <a14:foregroundMark x1="75257" y1="82480" x2="75257" y2="82480"/>
                        <a14:foregroundMark x1="66000" y1="84320" x2="66000" y2="84320"/>
                        <a14:foregroundMark x1="64171" y1="84960" x2="64171" y2="84960"/>
                        <a14:foregroundMark x1="63943" y1="84800" x2="63943" y2="84800"/>
                        <a14:foregroundMark x1="66343" y1="85440" x2="66343" y2="85440"/>
                        <a14:foregroundMark x1="65543" y1="83760" x2="65543" y2="83760"/>
                        <a14:foregroundMark x1="76629" y1="80960" x2="76629" y2="80960"/>
                        <a14:foregroundMark x1="74800" y1="82800" x2="74800" y2="82800"/>
                        <a14:foregroundMark x1="75486" y1="83040" x2="75486" y2="83040"/>
                        <a14:foregroundMark x1="75943" y1="82560" x2="75943" y2="82560"/>
                        <a14:foregroundMark x1="76514" y1="81760" x2="76514" y2="81760"/>
                        <a14:foregroundMark x1="76400" y1="81040" x2="76400" y2="81040"/>
                        <a14:foregroundMark x1="65886" y1="83520" x2="65886" y2="83520"/>
                        <a14:foregroundMark x1="64971" y1="84400" x2="64971" y2="84400"/>
                        <a14:foregroundMark x1="65314" y1="84800" x2="65314" y2="84800"/>
                        <a14:foregroundMark x1="65314" y1="84160" x2="65314" y2="84160"/>
                        <a14:foregroundMark x1="65314" y1="83840" x2="65314" y2="83840"/>
                        <a14:foregroundMark x1="66686" y1="84640" x2="66686" y2="84640"/>
                        <a14:foregroundMark x1="66914" y1="83920" x2="66914" y2="83920"/>
                        <a14:foregroundMark x1="66571" y1="84720" x2="66571" y2="84720"/>
                        <a14:foregroundMark x1="76286" y1="82400" x2="76286" y2="82400"/>
                        <a14:foregroundMark x1="74343" y1="82800" x2="74343" y2="82800"/>
                        <a14:foregroundMark x1="75714" y1="82480" x2="75714" y2="82480"/>
                        <a14:foregroundMark x1="76629" y1="82960" x2="76629" y2="82960"/>
                        <a14:foregroundMark x1="76629" y1="82480" x2="76629" y2="82480"/>
                        <a14:foregroundMark x1="76171" y1="82160" x2="76171" y2="82160"/>
                        <a14:foregroundMark x1="76971" y1="81680" x2="76971" y2="81680"/>
                        <a14:foregroundMark x1="74229" y1="83120" x2="74229" y2="83120"/>
                        <a14:foregroundMark x1="74686" y1="82560" x2="74686" y2="82560"/>
                        <a14:foregroundMark x1="74229" y1="83120" x2="74229" y2="83120"/>
                        <a14:foregroundMark x1="74000" y1="83120" x2="74000" y2="83120"/>
                        <a14:foregroundMark x1="67600" y1="84160" x2="67600" y2="84160"/>
                        <a14:foregroundMark x1="66800" y1="83840" x2="66800" y2="83840"/>
                        <a14:foregroundMark x1="66914" y1="84480" x2="67371" y2="84560"/>
                        <a14:foregroundMark x1="67143" y1="84960" x2="67143" y2="84960"/>
                        <a14:foregroundMark x1="66800" y1="84560" x2="66800" y2="84560"/>
                        <a14:foregroundMark x1="66800" y1="84320" x2="66800" y2="84320"/>
                        <a14:foregroundMark x1="67029" y1="84800" x2="67029" y2="84800"/>
                        <a14:foregroundMark x1="67029" y1="84800" x2="67029" y2="84800"/>
                        <a14:foregroundMark x1="67257" y1="84160" x2="67257" y2="84160"/>
                        <a14:foregroundMark x1="67257" y1="84080" x2="67257" y2="84080"/>
                        <a14:foregroundMark x1="74229" y1="82880" x2="74229" y2="82880"/>
                        <a14:foregroundMark x1="74000" y1="83040" x2="74000" y2="83040"/>
                        <a14:foregroundMark x1="77086" y1="82640" x2="77086" y2="82640"/>
                        <a14:foregroundMark x1="77200" y1="82000" x2="77200" y2="82000"/>
                        <a14:foregroundMark x1="74229" y1="83120" x2="74229" y2="83120"/>
                        <a14:foregroundMark x1="66686" y1="84320" x2="66686" y2="84320"/>
                        <a14:foregroundMark x1="66686" y1="83840" x2="66686" y2="84320"/>
                        <a14:foregroundMark x1="67029" y1="84800" x2="67029" y2="84800"/>
                        <a14:foregroundMark x1="66914" y1="85360" x2="66914" y2="85360"/>
                        <a14:backgroundMark x1="64857" y1="79440" x2="64857" y2="79440"/>
                        <a14:backgroundMark x1="67943" y1="82000" x2="67943" y2="82000"/>
                        <a14:backgroundMark x1="59486" y1="84800" x2="59486" y2="84800"/>
                        <a14:backgroundMark x1="64057" y1="86480" x2="64057" y2="86480"/>
                        <a14:backgroundMark x1="63714" y1="86320" x2="63714" y2="8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7" y="26223930"/>
            <a:ext cx="1967339" cy="28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Adult Wendigo Costume">
            <a:extLst>
              <a:ext uri="{FF2B5EF4-FFF2-40B4-BE49-F238E27FC236}">
                <a16:creationId xmlns:a16="http://schemas.microsoft.com/office/drawing/2014/main" id="{B960AF53-1BD4-5E4F-B47E-102011A8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2" b="94958" l="7800" r="96600">
                        <a14:foregroundMark x1="24800" y1="93137" x2="24800" y2="93137"/>
                        <a14:foregroundMark x1="30200" y1="95518" x2="30200" y2="95518"/>
                        <a14:foregroundMark x1="56000" y1="92997" x2="56000" y2="92997"/>
                        <a14:foregroundMark x1="61400" y1="93838" x2="61400" y2="93838"/>
                        <a14:foregroundMark x1="70800" y1="93838" x2="70800" y2="93838"/>
                        <a14:foregroundMark x1="49600" y1="10364" x2="49600" y2="10364"/>
                        <a14:foregroundMark x1="46200" y1="10364" x2="46200" y2="10364"/>
                        <a14:foregroundMark x1="7800" y1="21569" x2="7800" y2="21569"/>
                        <a14:foregroundMark x1="8000" y1="15686" x2="8000" y2="15686"/>
                        <a14:foregroundMark x1="35000" y1="5462" x2="35000" y2="5462"/>
                        <a14:foregroundMark x1="90600" y1="22269" x2="90600" y2="22269"/>
                        <a14:foregroundMark x1="92800" y1="25490" x2="92800" y2="25490"/>
                        <a14:foregroundMark x1="95200" y1="29972" x2="95200" y2="29972"/>
                        <a14:foregroundMark x1="96600" y1="27451" x2="96600" y2="27451"/>
                        <a14:backgroundMark x1="18800" y1="20588" x2="18800" y2="2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634" y="11411226"/>
            <a:ext cx="16279036" cy="232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>
            <a:extLst>
              <a:ext uri="{FF2B5EF4-FFF2-40B4-BE49-F238E27FC236}">
                <a16:creationId xmlns:a16="http://schemas.microsoft.com/office/drawing/2014/main" id="{6FDA9CD7-3CF3-B748-9C07-642F6571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0" b="99200" l="8867" r="90000">
                        <a14:foregroundMark x1="51800" y1="4750" x2="51800" y2="4750"/>
                        <a14:foregroundMark x1="46133" y1="6300" x2="46133" y2="6300"/>
                        <a14:foregroundMark x1="51400" y1="1850" x2="51400" y2="1850"/>
                        <a14:foregroundMark x1="51400" y1="9350" x2="51400" y2="9350"/>
                        <a14:foregroundMark x1="8867" y1="42100" x2="8867" y2="42100"/>
                        <a14:foregroundMark x1="29867" y1="90650" x2="29867" y2="90650"/>
                        <a14:foregroundMark x1="29000" y1="92000" x2="29000" y2="92000"/>
                        <a14:foregroundMark x1="25333" y1="94550" x2="25333" y2="94550"/>
                        <a14:foregroundMark x1="22133" y1="96450" x2="22133" y2="96450"/>
                        <a14:foregroundMark x1="74467" y1="96650" x2="74467" y2="96650"/>
                        <a14:foregroundMark x1="76733" y1="99200" x2="76733" y2="99200"/>
                        <a14:foregroundMark x1="77400" y1="97650" x2="77400" y2="97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54" y="26479230"/>
            <a:ext cx="1624177" cy="21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A4B385C-8286-266D-0793-FBBCF742A4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111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391" y="11579371"/>
            <a:ext cx="3132909" cy="3581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4AE44D-06BB-A9F9-5B3E-8CEFFD3E75C9}"/>
              </a:ext>
            </a:extLst>
          </p:cNvPr>
          <p:cNvSpPr txBox="1"/>
          <p:nvPr/>
        </p:nvSpPr>
        <p:spPr>
          <a:xfrm>
            <a:off x="15532903" y="24636238"/>
            <a:ext cx="3472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Nexa Rust Sans Black" panose="00000A00000000000000" pitchFamily="50" charset="0"/>
              </a:rPr>
              <a:t>979.567.8910</a:t>
            </a:r>
            <a:endParaRPr lang="en-US" sz="2400" b="1" i="1" dirty="0">
              <a:latin typeface="Nexa Rust Sans Black" panose="00000A00000000000000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EA4CA8-54E6-2A05-50D7-9F469DF29958}"/>
              </a:ext>
            </a:extLst>
          </p:cNvPr>
          <p:cNvGrpSpPr/>
          <p:nvPr/>
        </p:nvGrpSpPr>
        <p:grpSpPr>
          <a:xfrm>
            <a:off x="15463438" y="23545551"/>
            <a:ext cx="1937388" cy="934641"/>
            <a:chOff x="13371323" y="27025318"/>
            <a:chExt cx="1349110" cy="6508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D84F02-7DAA-D7DF-62F8-091261DB0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3568" y="27061573"/>
              <a:ext cx="596865" cy="59686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F095B1-89C3-3434-3ACB-525244533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1323" y="27025318"/>
              <a:ext cx="664218" cy="650842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E438DA-1A9A-EC13-3988-AA36C9AD0800}"/>
              </a:ext>
            </a:extLst>
          </p:cNvPr>
          <p:cNvCxnSpPr/>
          <p:nvPr/>
        </p:nvCxnSpPr>
        <p:spPr>
          <a:xfrm>
            <a:off x="14471821" y="19141272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F5D02C-7A50-8E79-246D-5E5C3E43BFBE}"/>
              </a:ext>
            </a:extLst>
          </p:cNvPr>
          <p:cNvSpPr txBox="1"/>
          <p:nvPr/>
        </p:nvSpPr>
        <p:spPr>
          <a:xfrm>
            <a:off x="25103125" y="14858936"/>
            <a:ext cx="6568256" cy="424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600"/>
              </a:lnSpc>
            </a:pPr>
            <a:r>
              <a:rPr lang="en-US" sz="8800" spc="170" dirty="0">
                <a:latin typeface="Nexa Rust Sans Black" panose="00000A00000000000000" pitchFamily="50" charset="0"/>
              </a:rPr>
              <a:t>Street</a:t>
            </a:r>
          </a:p>
          <a:p>
            <a:pPr algn="ctr">
              <a:lnSpc>
                <a:spcPts val="8600"/>
              </a:lnSpc>
            </a:pPr>
            <a:r>
              <a:rPr lang="en-US" sz="8800" spc="170" dirty="0">
                <a:latin typeface="Nexa Rust Sans Black" panose="00000A00000000000000" pitchFamily="50" charset="0"/>
              </a:rPr>
              <a:t>dance</a:t>
            </a:r>
          </a:p>
          <a:p>
            <a:pPr algn="ctr">
              <a:lnSpc>
                <a:spcPts val="6100"/>
              </a:lnSpc>
            </a:pPr>
            <a:r>
              <a:rPr lang="en-US" sz="4400" spc="170" dirty="0">
                <a:latin typeface="Nexa Rust Sans Black" panose="00000A00000000000000" pitchFamily="50" charset="0"/>
              </a:rPr>
              <a:t>Costume party</a:t>
            </a:r>
          </a:p>
          <a:p>
            <a:pPr algn="ctr"/>
            <a:r>
              <a:rPr lang="en-US" sz="3200" spc="170" dirty="0">
                <a:latin typeface="Nexa Rust Sans Black" panose="00000A00000000000000" pitchFamily="50" charset="0"/>
              </a:rPr>
              <a:t>Inflatable costumes</a:t>
            </a:r>
            <a:endParaRPr lang="en-US" sz="3200" spc="170" dirty="0">
              <a:latin typeface="Arial Black" panose="020B0A04020102020204" pitchFamily="34" charset="0"/>
            </a:endParaRPr>
          </a:p>
          <a:p>
            <a:pPr algn="ctr"/>
            <a:r>
              <a:rPr lang="en-US" sz="2000" spc="170" dirty="0">
                <a:latin typeface="Arial Black" panose="020B0A04020102020204" pitchFamily="34" charset="0"/>
              </a:rPr>
              <a:t>LONE OAK LOUNGE </a:t>
            </a:r>
            <a:r>
              <a:rPr lang="en-US" sz="2000" spc="170" dirty="0">
                <a:latin typeface="Work Sans" pitchFamily="2" charset="0"/>
              </a:rPr>
              <a:t>|</a:t>
            </a:r>
            <a:r>
              <a:rPr lang="en-US" sz="2000" spc="170" dirty="0">
                <a:latin typeface="Arial Black" panose="020B0A04020102020204" pitchFamily="34" charset="0"/>
              </a:rPr>
              <a:t>701 S CEDAR ST.</a:t>
            </a:r>
          </a:p>
          <a:p>
            <a:pPr algn="ctr"/>
            <a:r>
              <a:rPr lang="en-US" sz="2400" spc="170" dirty="0">
                <a:latin typeface="Arial Black" panose="020B0A04020102020204" pitchFamily="34" charset="0"/>
              </a:rPr>
              <a:t>7PM-10PM </a:t>
            </a:r>
            <a:r>
              <a:rPr lang="en-US" sz="2400" cap="all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400" spc="170" dirty="0">
                <a:latin typeface="Arial Black" panose="020B0A04020102020204" pitchFamily="34" charset="0"/>
              </a:rPr>
              <a:t> FREE EVENT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D2E35D-6C46-B2FB-29F8-B4D968E2D614}"/>
              </a:ext>
            </a:extLst>
          </p:cNvPr>
          <p:cNvSpPr/>
          <p:nvPr/>
        </p:nvSpPr>
        <p:spPr>
          <a:xfrm>
            <a:off x="14089694" y="19266339"/>
            <a:ext cx="5502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</a:pPr>
            <a:r>
              <a:rPr lang="en-US" sz="4000" b="1" cap="all" dirty="0">
                <a:latin typeface="Nexa Rust Sans Black" panose="00000A00000000000000" pitchFamily="50" charset="0"/>
              </a:rPr>
              <a:t>WINE ALE &amp; SPIRIT STROLL</a:t>
            </a:r>
            <a:r>
              <a:rPr lang="en-US" sz="4000" cap="all" dirty="0">
                <a:latin typeface="Nexa Rust Sans Black" panose="00000A00000000000000" pitchFamily="50" charset="0"/>
              </a:rPr>
              <a:t> </a:t>
            </a:r>
            <a:br>
              <a:rPr lang="en-US" sz="2800" cap="all" dirty="0">
                <a:latin typeface="Nexa Rust Sans Black" panose="00000A00000000000000" pitchFamily="50" charset="0"/>
              </a:rPr>
            </a:br>
            <a:r>
              <a:rPr lang="en-US" sz="2800" cap="all" dirty="0">
                <a:latin typeface="Arial Black" panose="020B0A04020102020204" pitchFamily="34" charset="0"/>
              </a:rPr>
              <a:t>$</a:t>
            </a:r>
            <a:r>
              <a:rPr lang="en-US" sz="2800" cap="all" dirty="0">
                <a:latin typeface="Nexa Rust Sans Black" panose="00000A00000000000000" pitchFamily="50" charset="0"/>
              </a:rPr>
              <a:t>40</a:t>
            </a:r>
            <a:r>
              <a:rPr lang="en-US" sz="2800" cap="all" dirty="0">
                <a:latin typeface="Arial Black" panose="020B0A04020102020204" pitchFamily="34" charset="0"/>
              </a:rPr>
              <a:t>-</a:t>
            </a:r>
            <a:r>
              <a:rPr lang="en-US" sz="2800" cap="all" dirty="0">
                <a:latin typeface="Nexa Rust Sans Black" panose="00000A00000000000000" pitchFamily="50" charset="0"/>
              </a:rPr>
              <a:t>50</a:t>
            </a:r>
            <a:r>
              <a:rPr lang="en-US" sz="2800" cap="all" dirty="0">
                <a:latin typeface="Arial Black" panose="020B0A04020102020204" pitchFamily="34" charset="0"/>
              </a:rPr>
              <a:t>/</a:t>
            </a:r>
            <a:r>
              <a:rPr lang="en-US" sz="2800" cap="all" dirty="0">
                <a:latin typeface="Nexa Rust Sans Black" panose="00000A00000000000000" pitchFamily="50" charset="0"/>
              </a:rPr>
              <a:t>person </a:t>
            </a:r>
            <a:br>
              <a:rPr lang="en-US" sz="2800" cap="all" dirty="0">
                <a:latin typeface="Nexa Rust Sans Black" panose="00000A00000000000000" pitchFamily="50" charset="0"/>
              </a:rPr>
            </a:br>
            <a:r>
              <a:rPr lang="en-US" sz="2400" cap="all" spc="150" dirty="0">
                <a:latin typeface="Nexa Rust Sans Black" panose="00000A00000000000000" pitchFamily="50" charset="0"/>
              </a:rPr>
              <a:t>oct. 19, 2024 2</a:t>
            </a:r>
            <a:r>
              <a:rPr lang="en-US" sz="2400" cap="all" spc="150" dirty="0">
                <a:latin typeface="Arial Black" panose="020B0A04020102020204" pitchFamily="34" charset="0"/>
              </a:rPr>
              <a:t>-</a:t>
            </a:r>
            <a:r>
              <a:rPr lang="en-US" sz="2400" cap="all" spc="150" dirty="0">
                <a:latin typeface="Nexa Rust Sans Black" panose="00000A00000000000000" pitchFamily="50" charset="0"/>
              </a:rPr>
              <a:t>6pm</a:t>
            </a:r>
          </a:p>
          <a:p>
            <a:pPr>
              <a:tabLst>
                <a:tab pos="1028700" algn="l"/>
              </a:tabLst>
            </a:pPr>
            <a:r>
              <a:rPr lang="en-US" sz="2400" cap="all" spc="150" dirty="0">
                <a:latin typeface="Nexa Rust Sans Black" panose="00000A00000000000000" pitchFamily="50" charset="0"/>
              </a:rPr>
              <a:t>       Tickets </a:t>
            </a:r>
          </a:p>
          <a:p>
            <a:pPr algn="ctr">
              <a:tabLst>
                <a:tab pos="1028700" algn="l"/>
              </a:tabLst>
            </a:pPr>
            <a:endParaRPr lang="en-US" sz="2800" cap="all" spc="150" dirty="0">
              <a:latin typeface="Nexa Rust Sans Black" panose="00000A00000000000000" pitchFamily="50" charset="0"/>
            </a:endParaRPr>
          </a:p>
          <a:p>
            <a:pPr algn="ctr">
              <a:tabLst>
                <a:tab pos="1028700" algn="l"/>
              </a:tabLst>
            </a:pPr>
            <a:endParaRPr lang="en-US" sz="2000" cap="all" dirty="0">
              <a:latin typeface="Nexa Rust Sans Black" panose="00000A00000000000000" pitchFamily="50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9BBEF3-5517-52D7-EEDD-F759DBDDFC21}"/>
              </a:ext>
            </a:extLst>
          </p:cNvPr>
          <p:cNvCxnSpPr/>
          <p:nvPr/>
        </p:nvCxnSpPr>
        <p:spPr>
          <a:xfrm>
            <a:off x="14459434" y="21924075"/>
            <a:ext cx="4927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See the source image">
            <a:extLst>
              <a:ext uri="{FF2B5EF4-FFF2-40B4-BE49-F238E27FC236}">
                <a16:creationId xmlns:a16="http://schemas.microsoft.com/office/drawing/2014/main" id="{607C39BF-02CB-A7CB-246B-AC8AF3E84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476" y="21329372"/>
            <a:ext cx="1854264" cy="30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See the source image">
            <a:extLst>
              <a:ext uri="{FF2B5EF4-FFF2-40B4-BE49-F238E27FC236}">
                <a16:creationId xmlns:a16="http://schemas.microsoft.com/office/drawing/2014/main" id="{47879ED4-8025-4FBE-8726-89EBEB4C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308" y="23606264"/>
            <a:ext cx="885043" cy="8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May be an image of 2 people and text that says 'JEEP JAM STREET DANCE VENDORS 2024 FOOD TRUCKS LONE OAK LOUNGE NO BEER! JEEP &amp; SCREAM Jam* FREE JEEP SHOW ADMISSION! LONEQAKLDUNGE-CALVERIŞIK #ИCEAΗEOИOA Special Appearance by the Boo Crew! SAT, OCTOBER 12TH, 2024 LONE OAK LOUNGE SOUTH CEDAR ST CALVERT, TEXAS $35 JEEP REGISTRATION REGISTER FROM BAM TO NOON JUDGING BEGINS AT 2PM FOUR CATEGORIES: BEST STOCK BEST HALLOWEEN 1986 &amp; OLDER DECORATION MODIFIED OF SHOW Street Dance CROSSROADS BAND ~8PM TO MIDNIGHT ~$10 ADMISSION JEEP REGISTRATION INCLUDES STREET DANCE TICKETS! REGISTRATION STREET DANCE TICKETS @EVENTBRITE.C MORE INFO: (979) 219-0400 BUCKETS ALLDAY/NIGHT GrossRoads Faimers ፍኒህ Renegade, COFFEEBAR MIDNIGHT'">
            <a:extLst>
              <a:ext uri="{FF2B5EF4-FFF2-40B4-BE49-F238E27FC236}">
                <a16:creationId xmlns:a16="http://schemas.microsoft.com/office/drawing/2014/main" id="{D6195522-D790-98F2-7A00-D8A2073A7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8" t="9683" r="6710" b="79318"/>
          <a:stretch/>
        </p:blipFill>
        <p:spPr bwMode="auto">
          <a:xfrm>
            <a:off x="15135616" y="22182881"/>
            <a:ext cx="3599481" cy="12526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AFEEDD3-7E4F-60E4-528D-A73C3D1EBA91}"/>
              </a:ext>
            </a:extLst>
          </p:cNvPr>
          <p:cNvSpPr/>
          <p:nvPr/>
        </p:nvSpPr>
        <p:spPr>
          <a:xfrm>
            <a:off x="13400039" y="25079674"/>
            <a:ext cx="7426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small" dirty="0">
                <a:latin typeface="Nexa Rust Sans Black" panose="00000A00000000000000" pitchFamily="50" charset="0"/>
              </a:rPr>
              <a:t>CalvertTX.us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1A4791-56AC-5A21-F3EA-3EB3CF7C1938}"/>
              </a:ext>
            </a:extLst>
          </p:cNvPr>
          <p:cNvSpPr txBox="1"/>
          <p:nvPr/>
        </p:nvSpPr>
        <p:spPr>
          <a:xfrm>
            <a:off x="13426330" y="15735566"/>
            <a:ext cx="127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>
                <a:latin typeface="Nexa Rust Sans Black" panose="00000A00000000000000" pitchFamily="50" charset="0"/>
              </a:rPr>
              <a:t>&amp;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ACA424-33C5-2BCB-5FF5-549796F3A458}"/>
              </a:ext>
            </a:extLst>
          </p:cNvPr>
          <p:cNvSpPr txBox="1"/>
          <p:nvPr/>
        </p:nvSpPr>
        <p:spPr>
          <a:xfrm>
            <a:off x="13355265" y="14133286"/>
            <a:ext cx="6568256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en-US" sz="8800" spc="170" dirty="0">
                <a:latin typeface="Nexa Rust Sans Black" panose="00000A00000000000000" pitchFamily="50" charset="0"/>
              </a:rPr>
              <a:t>Street</a:t>
            </a:r>
          </a:p>
          <a:p>
            <a:pPr algn="ctr">
              <a:lnSpc>
                <a:spcPts val="7300"/>
              </a:lnSpc>
            </a:pPr>
            <a:r>
              <a:rPr lang="en-US" sz="8800" spc="170" dirty="0">
                <a:latin typeface="Nexa Rust Sans Black" panose="00000A00000000000000" pitchFamily="50" charset="0"/>
              </a:rPr>
              <a:t>Party </a:t>
            </a:r>
            <a:br>
              <a:rPr lang="en-US" sz="8800" spc="170" dirty="0">
                <a:latin typeface="Nexa Rust Sans Black" panose="00000A00000000000000" pitchFamily="50" charset="0"/>
              </a:rPr>
            </a:br>
            <a:r>
              <a:rPr lang="en-US" sz="8800" spc="170" dirty="0">
                <a:latin typeface="Nexa Rust Sans Black" panose="00000A00000000000000" pitchFamily="50" charset="0"/>
              </a:rPr>
              <a:t>dance</a:t>
            </a:r>
          </a:p>
          <a:p>
            <a:pPr algn="ctr">
              <a:lnSpc>
                <a:spcPts val="6100"/>
              </a:lnSpc>
            </a:pPr>
            <a:r>
              <a:rPr lang="en-US" sz="5000" spc="170" dirty="0">
                <a:latin typeface="Nexa Rust Sans Black" panose="00000A00000000000000" pitchFamily="50" charset="0"/>
              </a:rPr>
              <a:t>Food trucks</a:t>
            </a:r>
          </a:p>
          <a:p>
            <a:pPr algn="ctr"/>
            <a:r>
              <a:rPr lang="en-US" sz="3200" spc="170" dirty="0">
                <a:latin typeface="Nexa Rust Sans Black" panose="00000A00000000000000" pitchFamily="50" charset="0"/>
              </a:rPr>
              <a:t>Inflatable costumes</a:t>
            </a:r>
            <a:endParaRPr lang="en-US" sz="3200" spc="170" dirty="0">
              <a:latin typeface="Arial Black" panose="020B0A04020102020204" pitchFamily="34" charset="0"/>
            </a:endParaRPr>
          </a:p>
          <a:p>
            <a:pPr algn="ctr"/>
            <a:r>
              <a:rPr lang="en-US" sz="2000" spc="170" dirty="0">
                <a:latin typeface="Arial Black" panose="020B0A04020102020204" pitchFamily="34" charset="0"/>
              </a:rPr>
              <a:t>LONE OAK LOUNGE </a:t>
            </a:r>
            <a:r>
              <a:rPr lang="en-US" sz="2000" spc="170" dirty="0">
                <a:latin typeface="Work Sans" pitchFamily="2" charset="0"/>
              </a:rPr>
              <a:t>|</a:t>
            </a:r>
            <a:r>
              <a:rPr lang="en-US" sz="2000" spc="170" dirty="0">
                <a:latin typeface="Arial Black" panose="020B0A04020102020204" pitchFamily="34" charset="0"/>
              </a:rPr>
              <a:t>701 S CEDAR ST.</a:t>
            </a:r>
          </a:p>
          <a:p>
            <a:pPr algn="ctr"/>
            <a:r>
              <a:rPr lang="en-US" sz="2400" spc="170" dirty="0">
                <a:latin typeface="Arial Black" panose="020B0A04020102020204" pitchFamily="34" charset="0"/>
              </a:rPr>
              <a:t>7PM-10PM </a:t>
            </a:r>
            <a:r>
              <a:rPr lang="en-US" sz="2400" cap="all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400" spc="170" dirty="0">
                <a:latin typeface="Arial Black" panose="020B0A04020102020204" pitchFamily="34" charset="0"/>
              </a:rPr>
              <a:t> FREE EVENT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069C86-63C0-7BB8-56D5-202C96DED612}"/>
              </a:ext>
            </a:extLst>
          </p:cNvPr>
          <p:cNvSpPr/>
          <p:nvPr/>
        </p:nvSpPr>
        <p:spPr>
          <a:xfrm>
            <a:off x="944043" y="28970448"/>
            <a:ext cx="5172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>
                <a:latin typeface="Nexa Rust Sans Black" panose="00000A00000000000000" pitchFamily="50" charset="0"/>
              </a:rPr>
              <a:t>ATTIRE</a:t>
            </a:r>
            <a:r>
              <a:rPr lang="en-US" sz="2000" b="1" cap="all" dirty="0">
                <a:latin typeface="Arial Black" panose="020B0A04020102020204" pitchFamily="34" charset="0"/>
              </a:rPr>
              <a:t>:</a:t>
            </a:r>
            <a:r>
              <a:rPr lang="en-US" sz="2000" b="1" cap="all" dirty="0">
                <a:latin typeface="Nexa Rust Sans Black" panose="00000A00000000000000" pitchFamily="50" charset="0"/>
              </a:rPr>
              <a:t> inflatable costumes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CF2A07-CABB-9688-4BBF-0974BE29EC4E}"/>
              </a:ext>
            </a:extLst>
          </p:cNvPr>
          <p:cNvSpPr txBox="1"/>
          <p:nvPr/>
        </p:nvSpPr>
        <p:spPr>
          <a:xfrm>
            <a:off x="931717" y="12761132"/>
            <a:ext cx="4627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kern="3400" spc="590" dirty="0">
                <a:latin typeface="Segoe UI Black" panose="020B0A02040204020203" pitchFamily="34" charset="0"/>
                <a:ea typeface="Segoe UI Black" panose="020B0A02040204020203" pitchFamily="34" charset="0"/>
              </a:rPr>
              <a:t>SATURDAY</a:t>
            </a:r>
            <a:endParaRPr lang="en-US" sz="4000" b="1" kern="3400" spc="59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4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272769</TotalTime>
  <Words>612</Words>
  <Application>Microsoft Office PowerPoint</Application>
  <PresentationFormat>Custom</PresentationFormat>
  <Paragraphs>146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Nexa Rust Sans Black</vt:lpstr>
      <vt:lpstr>Nexa Rust Script R3</vt:lpstr>
      <vt:lpstr>Segoe UI Black</vt:lpstr>
      <vt:lpstr>Work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Van De Walle</dc:creator>
  <cp:lastModifiedBy>Brenda Van De Walle</cp:lastModifiedBy>
  <cp:revision>116</cp:revision>
  <dcterms:created xsi:type="dcterms:W3CDTF">2019-05-02T14:26:46Z</dcterms:created>
  <dcterms:modified xsi:type="dcterms:W3CDTF">2024-08-12T05:16:27Z</dcterms:modified>
</cp:coreProperties>
</file>