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02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6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6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7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1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6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5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1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5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0255F-264F-49ED-8AEC-A1EE47AE185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E30B-D273-4A2E-AAA2-4C338F1A6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5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0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54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8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1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60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47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34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72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43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5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49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8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1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6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5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6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5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470976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724400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4734791"/>
            <a:ext cx="2634066" cy="3962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4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City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2016-10-07T17:01:16Z</dcterms:created>
  <dcterms:modified xsi:type="dcterms:W3CDTF">2016-10-07T17:05:07Z</dcterms:modified>
</cp:coreProperties>
</file>