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3024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0255F-264F-49ED-8AEC-A1EE47AE185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E30B-D273-4A2E-AAA2-4C338F1A6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369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0255F-264F-49ED-8AEC-A1EE47AE185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E30B-D273-4A2E-AAA2-4C338F1A6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62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0255F-264F-49ED-8AEC-A1EE47AE185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E30B-D273-4A2E-AAA2-4C338F1A6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37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0255F-264F-49ED-8AEC-A1EE47AE185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E30B-D273-4A2E-AAA2-4C338F1A6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31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0255F-264F-49ED-8AEC-A1EE47AE185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E30B-D273-4A2E-AAA2-4C338F1A6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1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0255F-264F-49ED-8AEC-A1EE47AE185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E30B-D273-4A2E-AAA2-4C338F1A6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368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0255F-264F-49ED-8AEC-A1EE47AE185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E30B-D273-4A2E-AAA2-4C338F1A6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20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0255F-264F-49ED-8AEC-A1EE47AE185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E30B-D273-4A2E-AAA2-4C338F1A6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44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0255F-264F-49ED-8AEC-A1EE47AE185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E30B-D273-4A2E-AAA2-4C338F1A6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55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0255F-264F-49ED-8AEC-A1EE47AE185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E30B-D273-4A2E-AAA2-4C338F1A6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413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0255F-264F-49ED-8AEC-A1EE47AE185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E30B-D273-4A2E-AAA2-4C338F1A6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5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0255F-264F-49ED-8AEC-A1EE47AE185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CE30B-D273-4A2E-AAA2-4C338F1A6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6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57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300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854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282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1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60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747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342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1723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434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153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2494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38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087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13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868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554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666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256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0" y="470976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734791"/>
            <a:ext cx="2634066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342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New York City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2016-10-07T17:01:16Z</dcterms:created>
  <dcterms:modified xsi:type="dcterms:W3CDTF">2016-10-07T17:05:07Z</dcterms:modified>
</cp:coreProperties>
</file>