
<file path=[Content_Types].xml><?xml version="1.0" encoding="utf-8"?>
<Types xmlns="http://schemas.openxmlformats.org/package/2006/content-types">
  <Default Extension="fntdata" ContentType="application/x-fontdata"/>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6" r:id="rId1"/>
  </p:sldMasterIdLst>
  <p:notesMasterIdLst>
    <p:notesMasterId r:id="rId2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7" r:id="rId26"/>
  </p:sldIdLst>
  <p:sldSz cx="12192000" cy="6858000"/>
  <p:notesSz cx="6858000" cy="9144000"/>
  <p:embeddedFontLst>
    <p:embeddedFont>
      <p:font typeface="Barlow Condensed" panose="00000506000000000000" pitchFamily="2" charset="0"/>
      <p:regular r:id="rId28"/>
      <p:bold r:id="rId29"/>
      <p:italic r:id="rId30"/>
      <p:boldItalic r:id="rId31"/>
    </p:embeddedFont>
    <p:embeddedFont>
      <p:font typeface="Barriecito" panose="020B0604020202020204" charset="0"/>
      <p:regular r:id="rId32"/>
    </p:embeddedFont>
    <p:embeddedFont>
      <p:font typeface="Calibri" panose="020F0502020204030204" pitchFamily="34" charset="0"/>
      <p:regular r:id="rId33"/>
      <p:bold r:id="rId34"/>
      <p:italic r:id="rId35"/>
      <p:boldItalic r:id="rId36"/>
    </p:embeddedFont>
    <p:embeddedFont>
      <p:font typeface="Gochi Hand" panose="020B0604020202020204" charset="0"/>
      <p:regular r:id="rId37"/>
    </p:embeddedFont>
    <p:embeddedFont>
      <p:font typeface="Handlee" panose="020B0604020202020204" charset="0"/>
      <p:regular r:id="rId38"/>
    </p:embeddedFont>
    <p:embeddedFont>
      <p:font typeface="Homemade Apple" panose="020B0604020202020204" charset="0"/>
      <p:regular r:id="rId39"/>
    </p:embeddedFont>
    <p:embeddedFont>
      <p:font typeface="Poppins" panose="00000500000000000000" pitchFamily="2" charset="0"/>
      <p:regular r:id="rId40"/>
      <p:bold r:id="rId41"/>
      <p:italic r:id="rId42"/>
      <p:boldItalic r:id="rId43"/>
    </p:embeddedFont>
    <p:embeddedFont>
      <p:font typeface="Ranchers" panose="020B0604020202020204" charset="0"/>
      <p:regular r:id="rId4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40" d="100"/>
          <a:sy n="40" d="100"/>
        </p:scale>
        <p:origin x="1002" y="5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2.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7.fntdata"/><Relationship Id="rId42" Type="http://schemas.openxmlformats.org/officeDocument/2006/relationships/font" Target="fonts/font15.fntdata"/><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 Id="rId38" Type="http://schemas.openxmlformats.org/officeDocument/2006/relationships/font" Target="fonts/font11.fntdata"/><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41" Type="http://schemas.openxmlformats.org/officeDocument/2006/relationships/font" Target="fonts/font1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font" Target="fonts/font13.fntdata"/><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4" Type="http://schemas.openxmlformats.org/officeDocument/2006/relationships/font" Target="fonts/font1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 Id="rId43" Type="http://schemas.openxmlformats.org/officeDocument/2006/relationships/font" Target="fonts/font16.fntdata"/><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9"/>
        <p:cNvGrpSpPr/>
        <p:nvPr/>
      </p:nvGrpSpPr>
      <p:grpSpPr>
        <a:xfrm>
          <a:off x="0" y="0"/>
          <a:ext cx="0" cy="0"/>
          <a:chOff x="0" y="0"/>
          <a:chExt cx="0" cy="0"/>
        </a:xfrm>
      </p:grpSpPr>
      <p:sp>
        <p:nvSpPr>
          <p:cNvPr id="780" name="Google Shape;780;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1" name="Google Shape;781;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1"/>
        <p:cNvGrpSpPr/>
        <p:nvPr/>
      </p:nvGrpSpPr>
      <p:grpSpPr>
        <a:xfrm>
          <a:off x="0" y="0"/>
          <a:ext cx="0" cy="0"/>
          <a:chOff x="0" y="0"/>
          <a:chExt cx="0" cy="0"/>
        </a:xfrm>
      </p:grpSpPr>
      <p:sp>
        <p:nvSpPr>
          <p:cNvPr id="872" name="Google Shape;872;g11383847e6d_0_2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3" name="Google Shape;873;g11383847e6d_0_2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7"/>
        <p:cNvGrpSpPr/>
        <p:nvPr/>
      </p:nvGrpSpPr>
      <p:grpSpPr>
        <a:xfrm>
          <a:off x="0" y="0"/>
          <a:ext cx="0" cy="0"/>
          <a:chOff x="0" y="0"/>
          <a:chExt cx="0" cy="0"/>
        </a:xfrm>
      </p:grpSpPr>
      <p:sp>
        <p:nvSpPr>
          <p:cNvPr id="878" name="Google Shape;878;g11383847e6d_0_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9" name="Google Shape;879;g11383847e6d_0_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7"/>
        <p:cNvGrpSpPr/>
        <p:nvPr/>
      </p:nvGrpSpPr>
      <p:grpSpPr>
        <a:xfrm>
          <a:off x="0" y="0"/>
          <a:ext cx="0" cy="0"/>
          <a:chOff x="0" y="0"/>
          <a:chExt cx="0" cy="0"/>
        </a:xfrm>
      </p:grpSpPr>
      <p:sp>
        <p:nvSpPr>
          <p:cNvPr id="908" name="Google Shape;908;g11383847e6d_0_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9" name="Google Shape;909;g11383847e6d_0_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Lead students in a class discussion to decide on the recipe for a perfect pizza (or chocolate chip cookie, or some other treat to share). Should it be thin or thick crust? Have cheese or not? Lots of toppings or few? Encourage students to speak up about their preferences and try to persuade their classmates, and then vote on each item. Afterwards, explain that this is very similar to how legislators have to negotiate and make compromise decisions about issues affecting the whole state.</a:t>
            </a: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4"/>
        <p:cNvGrpSpPr/>
        <p:nvPr/>
      </p:nvGrpSpPr>
      <p:grpSpPr>
        <a:xfrm>
          <a:off x="0" y="0"/>
          <a:ext cx="0" cy="0"/>
          <a:chOff x="0" y="0"/>
          <a:chExt cx="0" cy="0"/>
        </a:xfrm>
      </p:grpSpPr>
      <p:sp>
        <p:nvSpPr>
          <p:cNvPr id="915" name="Google Shape;915;g11383847e6d_0_1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6" name="Google Shape;916;g11383847e6d_0_1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1"/>
        <p:cNvGrpSpPr/>
        <p:nvPr/>
      </p:nvGrpSpPr>
      <p:grpSpPr>
        <a:xfrm>
          <a:off x="0" y="0"/>
          <a:ext cx="0" cy="0"/>
          <a:chOff x="0" y="0"/>
          <a:chExt cx="0" cy="0"/>
        </a:xfrm>
      </p:grpSpPr>
      <p:sp>
        <p:nvSpPr>
          <p:cNvPr id="922" name="Google Shape;922;g11383847e6d_0_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3" name="Google Shape;923;g11383847e6d_0_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8"/>
        <p:cNvGrpSpPr/>
        <p:nvPr/>
      </p:nvGrpSpPr>
      <p:grpSpPr>
        <a:xfrm>
          <a:off x="0" y="0"/>
          <a:ext cx="0" cy="0"/>
          <a:chOff x="0" y="0"/>
          <a:chExt cx="0" cy="0"/>
        </a:xfrm>
      </p:grpSpPr>
      <p:sp>
        <p:nvSpPr>
          <p:cNvPr id="929" name="Google Shape;929;g11383847e6d_0_1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0" name="Google Shape;930;g11383847e6d_0_1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4"/>
        <p:cNvGrpSpPr/>
        <p:nvPr/>
      </p:nvGrpSpPr>
      <p:grpSpPr>
        <a:xfrm>
          <a:off x="0" y="0"/>
          <a:ext cx="0" cy="0"/>
          <a:chOff x="0" y="0"/>
          <a:chExt cx="0" cy="0"/>
        </a:xfrm>
      </p:grpSpPr>
      <p:sp>
        <p:nvSpPr>
          <p:cNvPr id="935" name="Google Shape;935;g11383847e6d_0_1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6" name="Google Shape;936;g11383847e6d_0_1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0"/>
        <p:cNvGrpSpPr/>
        <p:nvPr/>
      </p:nvGrpSpPr>
      <p:grpSpPr>
        <a:xfrm>
          <a:off x="0" y="0"/>
          <a:ext cx="0" cy="0"/>
          <a:chOff x="0" y="0"/>
          <a:chExt cx="0" cy="0"/>
        </a:xfrm>
      </p:grpSpPr>
      <p:sp>
        <p:nvSpPr>
          <p:cNvPr id="941" name="Google Shape;941;g11383847e6d_0_1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2" name="Google Shape;942;g11383847e6d_0_1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Explain to them how the pizza activity is exactly how they debate laws in the legislative.</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7"/>
        <p:cNvGrpSpPr/>
        <p:nvPr/>
      </p:nvGrpSpPr>
      <p:grpSpPr>
        <a:xfrm>
          <a:off x="0" y="0"/>
          <a:ext cx="0" cy="0"/>
          <a:chOff x="0" y="0"/>
          <a:chExt cx="0" cy="0"/>
        </a:xfrm>
      </p:grpSpPr>
      <p:sp>
        <p:nvSpPr>
          <p:cNvPr id="948" name="Google Shape;948;g11383847e6d_0_1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9" name="Google Shape;949;g11383847e6d_0_1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Make your own law… </a:t>
            </a:r>
            <a:endParaRPr/>
          </a:p>
          <a:p>
            <a:pPr marL="0" lvl="0" indent="0" algn="l" rtl="0">
              <a:spcBef>
                <a:spcPts val="0"/>
              </a:spcBef>
              <a:spcAft>
                <a:spcPts val="0"/>
              </a:spcAft>
              <a:buNone/>
            </a:pPr>
            <a:r>
              <a:rPr lang="en"/>
              <a:t>Group work!! Each table will be given a giant sticky note and will have to create a new classroom rule and present it to the classroom and then they all could vote to see which one we add to the classroom for the week or for the rest of the semester.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5"/>
        <p:cNvGrpSpPr/>
        <p:nvPr/>
      </p:nvGrpSpPr>
      <p:grpSpPr>
        <a:xfrm>
          <a:off x="0" y="0"/>
          <a:ext cx="0" cy="0"/>
          <a:chOff x="0" y="0"/>
          <a:chExt cx="0" cy="0"/>
        </a:xfrm>
      </p:grpSpPr>
      <p:sp>
        <p:nvSpPr>
          <p:cNvPr id="956" name="Google Shape;956;g11383847e6d_0_1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7" name="Google Shape;957;g11383847e6d_0_1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2"/>
        <p:cNvGrpSpPr/>
        <p:nvPr/>
      </p:nvGrpSpPr>
      <p:grpSpPr>
        <a:xfrm>
          <a:off x="0" y="0"/>
          <a:ext cx="0" cy="0"/>
          <a:chOff x="0" y="0"/>
          <a:chExt cx="0" cy="0"/>
        </a:xfrm>
      </p:grpSpPr>
      <p:sp>
        <p:nvSpPr>
          <p:cNvPr id="793" name="Google Shape;793;g11383847e6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4" name="Google Shape;794;g11383847e6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1"/>
        <p:cNvGrpSpPr/>
        <p:nvPr/>
      </p:nvGrpSpPr>
      <p:grpSpPr>
        <a:xfrm>
          <a:off x="0" y="0"/>
          <a:ext cx="0" cy="0"/>
          <a:chOff x="0" y="0"/>
          <a:chExt cx="0" cy="0"/>
        </a:xfrm>
      </p:grpSpPr>
      <p:sp>
        <p:nvSpPr>
          <p:cNvPr id="962" name="Google Shape;962;g969e3572d5_0_16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3" name="Google Shape;963;g969e3572d5_0_16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past two days we have been talking about the executive and the legislative branches can anybody tell me what we learned about the executive branch? </a:t>
            </a:r>
            <a:endParaRPr/>
          </a:p>
          <a:p>
            <a:pPr marL="0" lvl="0" indent="0" algn="l" rtl="0">
              <a:spcBef>
                <a:spcPts val="0"/>
              </a:spcBef>
              <a:spcAft>
                <a:spcPts val="0"/>
              </a:spcAft>
              <a:buNone/>
            </a:pPr>
            <a:r>
              <a:rPr lang="en"/>
              <a:t>The executive branch enforces the law and can veto laws made by the legislative. </a:t>
            </a:r>
            <a:endParaRPr/>
          </a:p>
          <a:p>
            <a:pPr marL="0" lvl="0" indent="0" algn="l" rtl="0">
              <a:spcBef>
                <a:spcPts val="0"/>
              </a:spcBef>
              <a:spcAft>
                <a:spcPts val="0"/>
              </a:spcAft>
              <a:buNone/>
            </a:pPr>
            <a:r>
              <a:rPr lang="en"/>
              <a:t>The legislative branch creates the laws and approves of treaties. congress is divided into two parts the house and the senate.</a:t>
            </a:r>
            <a:endParaRPr/>
          </a:p>
          <a:p>
            <a:pPr marL="0" lvl="0" indent="0" algn="l" rtl="0">
              <a:spcBef>
                <a:spcPts val="0"/>
              </a:spcBef>
              <a:spcAft>
                <a:spcPts val="0"/>
              </a:spcAft>
              <a:buNone/>
            </a:pPr>
            <a:r>
              <a:rPr lang="en"/>
              <a:t>Today we're going to talk about the judicial branch.</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4"/>
        <p:cNvGrpSpPr/>
        <p:nvPr/>
      </p:nvGrpSpPr>
      <p:grpSpPr>
        <a:xfrm>
          <a:off x="0" y="0"/>
          <a:ext cx="0" cy="0"/>
          <a:chOff x="0" y="0"/>
          <a:chExt cx="0" cy="0"/>
        </a:xfrm>
      </p:grpSpPr>
      <p:sp>
        <p:nvSpPr>
          <p:cNvPr id="995" name="Google Shape;995;g1151259e578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6" name="Google Shape;996;g1151259e578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9"/>
        <p:cNvGrpSpPr/>
        <p:nvPr/>
      </p:nvGrpSpPr>
      <p:grpSpPr>
        <a:xfrm>
          <a:off x="0" y="0"/>
          <a:ext cx="0" cy="0"/>
          <a:chOff x="0" y="0"/>
          <a:chExt cx="0" cy="0"/>
        </a:xfrm>
      </p:grpSpPr>
      <p:sp>
        <p:nvSpPr>
          <p:cNvPr id="1000" name="Google Shape;1000;g1151259e578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1" name="Google Shape;1001;g1151259e578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What does it mean when i say if laws are constitutional?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6"/>
        <p:cNvGrpSpPr/>
        <p:nvPr/>
      </p:nvGrpSpPr>
      <p:grpSpPr>
        <a:xfrm>
          <a:off x="0" y="0"/>
          <a:ext cx="0" cy="0"/>
          <a:chOff x="0" y="0"/>
          <a:chExt cx="0" cy="0"/>
        </a:xfrm>
      </p:grpSpPr>
      <p:sp>
        <p:nvSpPr>
          <p:cNvPr id="1007" name="Google Shape;1007;g1151259e578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8" name="Google Shape;1008;g1151259e578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president appoints the justices in the Supreme Court. They are then approved by the Senate.</a:t>
            </a:r>
            <a:endParaRPr/>
          </a:p>
          <a:p>
            <a:pPr marL="0" lvl="0" indent="0" algn="l" rtl="0">
              <a:spcBef>
                <a:spcPts val="0"/>
              </a:spcBef>
              <a:spcAft>
                <a:spcPts val="0"/>
              </a:spcAft>
              <a:buNone/>
            </a:pPr>
            <a:r>
              <a:rPr lang="en"/>
              <a:t>This whole thing is called checks and balances. </a:t>
            </a:r>
            <a:endParaRPr/>
          </a:p>
          <a:p>
            <a:pPr marL="0" lvl="0" indent="0" algn="l" rtl="0">
              <a:spcBef>
                <a:spcPts val="0"/>
              </a:spcBef>
              <a:spcAft>
                <a:spcPts val="0"/>
              </a:spcAft>
              <a:buNone/>
            </a:pPr>
            <a:r>
              <a:rPr lang="en"/>
              <a:t>The president vetoes from the legislative, The legislative must approve of any presidential appointments, and the judicial decides if laws are constitutional on both branches. The legislative checks the executive branch by being able to override any veto by the president.</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3"/>
        <p:cNvGrpSpPr/>
        <p:nvPr/>
      </p:nvGrpSpPr>
      <p:grpSpPr>
        <a:xfrm>
          <a:off x="0" y="0"/>
          <a:ext cx="0" cy="0"/>
          <a:chOff x="0" y="0"/>
          <a:chExt cx="0" cy="0"/>
        </a:xfrm>
      </p:grpSpPr>
      <p:sp>
        <p:nvSpPr>
          <p:cNvPr id="1014" name="Google Shape;1014;g11516e04d1c_1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5" name="Google Shape;1015;g11516e04d1c_1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9"/>
        <p:cNvGrpSpPr/>
        <p:nvPr/>
      </p:nvGrpSpPr>
      <p:grpSpPr>
        <a:xfrm>
          <a:off x="0" y="0"/>
          <a:ext cx="0" cy="0"/>
          <a:chOff x="0" y="0"/>
          <a:chExt cx="0" cy="0"/>
        </a:xfrm>
      </p:grpSpPr>
      <p:sp>
        <p:nvSpPr>
          <p:cNvPr id="1100" name="Google Shape;1100;g6fd8ccc017_1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1" name="Google Shape;1101;g6fd8ccc017_1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4"/>
        <p:cNvGrpSpPr/>
        <p:nvPr/>
      </p:nvGrpSpPr>
      <p:grpSpPr>
        <a:xfrm>
          <a:off x="0" y="0"/>
          <a:ext cx="0" cy="0"/>
          <a:chOff x="0" y="0"/>
          <a:chExt cx="0" cy="0"/>
        </a:xfrm>
      </p:grpSpPr>
      <p:sp>
        <p:nvSpPr>
          <p:cNvPr id="825" name="Google Shape;825;g11383847e6d_0_1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6" name="Google Shape;826;g11383847e6d_0_1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1"/>
        <p:cNvGrpSpPr/>
        <p:nvPr/>
      </p:nvGrpSpPr>
      <p:grpSpPr>
        <a:xfrm>
          <a:off x="0" y="0"/>
          <a:ext cx="0" cy="0"/>
          <a:chOff x="0" y="0"/>
          <a:chExt cx="0" cy="0"/>
        </a:xfrm>
      </p:grpSpPr>
      <p:sp>
        <p:nvSpPr>
          <p:cNvPr id="832" name="Google Shape;832;g11383847e6d_0_2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3" name="Google Shape;833;g11383847e6d_0_2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9"/>
        <p:cNvGrpSpPr/>
        <p:nvPr/>
      </p:nvGrpSpPr>
      <p:grpSpPr>
        <a:xfrm>
          <a:off x="0" y="0"/>
          <a:ext cx="0" cy="0"/>
          <a:chOff x="0" y="0"/>
          <a:chExt cx="0" cy="0"/>
        </a:xfrm>
      </p:grpSpPr>
      <p:sp>
        <p:nvSpPr>
          <p:cNvPr id="840" name="Google Shape;840;g11383847e6d_0_2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1" name="Google Shape;841;g11383847e6d_0_2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6"/>
        <p:cNvGrpSpPr/>
        <p:nvPr/>
      </p:nvGrpSpPr>
      <p:grpSpPr>
        <a:xfrm>
          <a:off x="0" y="0"/>
          <a:ext cx="0" cy="0"/>
          <a:chOff x="0" y="0"/>
          <a:chExt cx="0" cy="0"/>
        </a:xfrm>
      </p:grpSpPr>
      <p:sp>
        <p:nvSpPr>
          <p:cNvPr id="847" name="Google Shape;847;g11383847e6d_0_2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8" name="Google Shape;848;g11383847e6d_0_2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3"/>
        <p:cNvGrpSpPr/>
        <p:nvPr/>
      </p:nvGrpSpPr>
      <p:grpSpPr>
        <a:xfrm>
          <a:off x="0" y="0"/>
          <a:ext cx="0" cy="0"/>
          <a:chOff x="0" y="0"/>
          <a:chExt cx="0" cy="0"/>
        </a:xfrm>
      </p:grpSpPr>
      <p:sp>
        <p:nvSpPr>
          <p:cNvPr id="854" name="Google Shape;854;g11383847e6d_0_2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5" name="Google Shape;855;g11383847e6d_0_2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9"/>
        <p:cNvGrpSpPr/>
        <p:nvPr/>
      </p:nvGrpSpPr>
      <p:grpSpPr>
        <a:xfrm>
          <a:off x="0" y="0"/>
          <a:ext cx="0" cy="0"/>
          <a:chOff x="0" y="0"/>
          <a:chExt cx="0" cy="0"/>
        </a:xfrm>
      </p:grpSpPr>
      <p:sp>
        <p:nvSpPr>
          <p:cNvPr id="860" name="Google Shape;860;g11383847e6d_0_2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1" name="Google Shape;861;g11383847e6d_0_2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4"/>
        <p:cNvGrpSpPr/>
        <p:nvPr/>
      </p:nvGrpSpPr>
      <p:grpSpPr>
        <a:xfrm>
          <a:off x="0" y="0"/>
          <a:ext cx="0" cy="0"/>
          <a:chOff x="0" y="0"/>
          <a:chExt cx="0" cy="0"/>
        </a:xfrm>
      </p:grpSpPr>
      <p:sp>
        <p:nvSpPr>
          <p:cNvPr id="865" name="Google Shape;865;g11383847e6d_0_2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6" name="Google Shape;866;g11383847e6d_0_2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Plan at least 15 minutes for this activity!!</a:t>
            </a: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 Target="../slides/slide20.xm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slide" Target="../slides/slide25.xml"/></Relationships>
</file>

<file path=ppt/slideLayouts/_rels/slideLayout2.xml.rels><?xml version="1.0" encoding="UTF-8" standalone="yes"?>
<Relationships xmlns="http://schemas.openxmlformats.org/package/2006/relationships"><Relationship Id="rId3" Type="http://schemas.openxmlformats.org/officeDocument/2006/relationships/slide" Target="../slides/slide20.xm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slide" Target="../slides/slide25.xml"/></Relationships>
</file>

<file path=ppt/slideLayouts/_rels/slideLayout3.xml.rels><?xml version="1.0" encoding="UTF-8" standalone="yes"?>
<Relationships xmlns="http://schemas.openxmlformats.org/package/2006/relationships"><Relationship Id="rId3" Type="http://schemas.openxmlformats.org/officeDocument/2006/relationships/slide" Target="../slides/slide20.xm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slide" Target="../slides/slide25.xml"/></Relationships>
</file>

<file path=ppt/slideLayouts/_rels/slideLayout4.xml.rels><?xml version="1.0" encoding="UTF-8" standalone="yes"?>
<Relationships xmlns="http://schemas.openxmlformats.org/package/2006/relationships"><Relationship Id="rId3" Type="http://schemas.openxmlformats.org/officeDocument/2006/relationships/slide" Target="../slides/slide20.xm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slide" Target="../slides/slide25.xml"/></Relationships>
</file>

<file path=ppt/slideLayouts/_rels/slideLayout5.xml.rels><?xml version="1.0" encoding="UTF-8" standalone="yes"?>
<Relationships xmlns="http://schemas.openxmlformats.org/package/2006/relationships"><Relationship Id="rId3" Type="http://schemas.openxmlformats.org/officeDocument/2006/relationships/slide" Target="../slides/slide20.xm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slide" Target="../slides/slide25.xml"/></Relationships>
</file>

<file path=ppt/slideLayouts/_rels/slideLayout6.xml.rels><?xml version="1.0" encoding="UTF-8" standalone="yes"?>
<Relationships xmlns="http://schemas.openxmlformats.org/package/2006/relationships"><Relationship Id="rId3" Type="http://schemas.openxmlformats.org/officeDocument/2006/relationships/slide" Target="../slides/slide20.xm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slide" Target="../slides/slide25.xml"/></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2.png"/><Relationship Id="rId7" Type="http://schemas.openxmlformats.org/officeDocument/2006/relationships/hyperlink" Target="https://twitter.com/SlidesManiaSM/" TargetMode="External"/><Relationship Id="rId12" Type="http://schemas.openxmlformats.org/officeDocument/2006/relationships/image" Target="../media/image6.png"/><Relationship Id="rId2" Type="http://schemas.openxmlformats.org/officeDocument/2006/relationships/hyperlink" Target="https://slidesmania.com/" TargetMode="External"/><Relationship Id="rId1" Type="http://schemas.openxmlformats.org/officeDocument/2006/relationships/slideMaster" Target="../slideMasters/slideMaster1.xml"/><Relationship Id="rId6" Type="http://schemas.openxmlformats.org/officeDocument/2006/relationships/image" Target="../media/image3.png"/><Relationship Id="rId11" Type="http://schemas.openxmlformats.org/officeDocument/2006/relationships/hyperlink" Target="https://www.instagram.com/slidesmania/" TargetMode="External"/><Relationship Id="rId5" Type="http://schemas.openxmlformats.org/officeDocument/2006/relationships/hyperlink" Target="https://www.facebook.com/SlidesManiaSM/" TargetMode="External"/><Relationship Id="rId10" Type="http://schemas.openxmlformats.org/officeDocument/2006/relationships/image" Target="../media/image5.png"/><Relationship Id="rId4" Type="http://schemas.openxmlformats.org/officeDocument/2006/relationships/hyperlink" Target="https://slidesmania.com/questions-powerpoint-google-slides/can-i-use-these-templates/" TargetMode="External"/><Relationship Id="rId9" Type="http://schemas.openxmlformats.org/officeDocument/2006/relationships/hyperlink" Target="https://www.pinterest.com/slidesmania/"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001 Home">
  <p:cSld name="CUSTOM">
    <p:bg>
      <p:bgPr>
        <a:solidFill>
          <a:schemeClr val="lt2"/>
        </a:solidFill>
        <a:effectLst/>
      </p:bgPr>
    </p:bg>
    <p:spTree>
      <p:nvGrpSpPr>
        <p:cNvPr id="1" name="Shape 12"/>
        <p:cNvGrpSpPr/>
        <p:nvPr/>
      </p:nvGrpSpPr>
      <p:grpSpPr>
        <a:xfrm>
          <a:off x="0" y="0"/>
          <a:ext cx="0" cy="0"/>
          <a:chOff x="0" y="0"/>
          <a:chExt cx="0" cy="0"/>
        </a:xfrm>
      </p:grpSpPr>
      <p:sp>
        <p:nvSpPr>
          <p:cNvPr id="13" name="Google Shape;13;p2"/>
          <p:cNvSpPr/>
          <p:nvPr/>
        </p:nvSpPr>
        <p:spPr>
          <a:xfrm>
            <a:off x="546082" y="555386"/>
            <a:ext cx="9524198" cy="5977289"/>
          </a:xfrm>
          <a:custGeom>
            <a:avLst/>
            <a:gdLst/>
            <a:ahLst/>
            <a:cxnLst/>
            <a:rect l="l" t="t" r="r" b="b"/>
            <a:pathLst>
              <a:path w="9524198" h="5977289" extrusionOk="0">
                <a:moveTo>
                  <a:pt x="8356534" y="375821"/>
                </a:moveTo>
                <a:lnTo>
                  <a:pt x="8356534" y="663821"/>
                </a:lnTo>
                <a:lnTo>
                  <a:pt x="8644534" y="663821"/>
                </a:lnTo>
                <a:lnTo>
                  <a:pt x="8644534" y="375821"/>
                </a:lnTo>
                <a:close/>
                <a:moveTo>
                  <a:pt x="7847458" y="375821"/>
                </a:moveTo>
                <a:lnTo>
                  <a:pt x="7847458" y="663821"/>
                </a:lnTo>
                <a:lnTo>
                  <a:pt x="8135458" y="663821"/>
                </a:lnTo>
                <a:lnTo>
                  <a:pt x="8135458" y="375821"/>
                </a:lnTo>
                <a:close/>
                <a:moveTo>
                  <a:pt x="7338389" y="375821"/>
                </a:moveTo>
                <a:lnTo>
                  <a:pt x="7338389" y="663821"/>
                </a:lnTo>
                <a:lnTo>
                  <a:pt x="7626389" y="663821"/>
                </a:lnTo>
                <a:lnTo>
                  <a:pt x="7626389" y="375821"/>
                </a:lnTo>
                <a:close/>
                <a:moveTo>
                  <a:pt x="6829320" y="375821"/>
                </a:moveTo>
                <a:lnTo>
                  <a:pt x="6829320" y="663821"/>
                </a:lnTo>
                <a:lnTo>
                  <a:pt x="7117320" y="663821"/>
                </a:lnTo>
                <a:lnTo>
                  <a:pt x="7117320" y="375821"/>
                </a:lnTo>
                <a:close/>
                <a:moveTo>
                  <a:pt x="6320251" y="375821"/>
                </a:moveTo>
                <a:lnTo>
                  <a:pt x="6320251" y="663821"/>
                </a:lnTo>
                <a:lnTo>
                  <a:pt x="6608251" y="663821"/>
                </a:lnTo>
                <a:lnTo>
                  <a:pt x="6608251" y="375821"/>
                </a:lnTo>
                <a:close/>
                <a:moveTo>
                  <a:pt x="5811182" y="375821"/>
                </a:moveTo>
                <a:lnTo>
                  <a:pt x="5811182" y="663821"/>
                </a:lnTo>
                <a:lnTo>
                  <a:pt x="6099182" y="663821"/>
                </a:lnTo>
                <a:lnTo>
                  <a:pt x="6099182" y="375821"/>
                </a:lnTo>
                <a:close/>
                <a:moveTo>
                  <a:pt x="5302113" y="375821"/>
                </a:moveTo>
                <a:lnTo>
                  <a:pt x="5302113" y="663821"/>
                </a:lnTo>
                <a:lnTo>
                  <a:pt x="5590113" y="663821"/>
                </a:lnTo>
                <a:lnTo>
                  <a:pt x="5590113" y="375821"/>
                </a:lnTo>
                <a:close/>
                <a:moveTo>
                  <a:pt x="4793044" y="375821"/>
                </a:moveTo>
                <a:lnTo>
                  <a:pt x="4793044" y="663821"/>
                </a:lnTo>
                <a:lnTo>
                  <a:pt x="5081044" y="663821"/>
                </a:lnTo>
                <a:lnTo>
                  <a:pt x="5081044" y="375821"/>
                </a:lnTo>
                <a:close/>
                <a:moveTo>
                  <a:pt x="4283975" y="375821"/>
                </a:moveTo>
                <a:lnTo>
                  <a:pt x="4283975" y="663821"/>
                </a:lnTo>
                <a:lnTo>
                  <a:pt x="4571975" y="663821"/>
                </a:lnTo>
                <a:lnTo>
                  <a:pt x="4571975" y="375821"/>
                </a:lnTo>
                <a:close/>
                <a:moveTo>
                  <a:pt x="3774906" y="375821"/>
                </a:moveTo>
                <a:lnTo>
                  <a:pt x="3774906" y="663821"/>
                </a:lnTo>
                <a:lnTo>
                  <a:pt x="4062906" y="663821"/>
                </a:lnTo>
                <a:lnTo>
                  <a:pt x="4062906" y="375821"/>
                </a:lnTo>
                <a:close/>
                <a:moveTo>
                  <a:pt x="3265838" y="375821"/>
                </a:moveTo>
                <a:lnTo>
                  <a:pt x="3265838" y="663821"/>
                </a:lnTo>
                <a:lnTo>
                  <a:pt x="3553838" y="663821"/>
                </a:lnTo>
                <a:lnTo>
                  <a:pt x="3553838" y="375821"/>
                </a:lnTo>
                <a:close/>
                <a:moveTo>
                  <a:pt x="2756769" y="375821"/>
                </a:moveTo>
                <a:lnTo>
                  <a:pt x="2756769" y="663821"/>
                </a:lnTo>
                <a:lnTo>
                  <a:pt x="3044769" y="663821"/>
                </a:lnTo>
                <a:lnTo>
                  <a:pt x="3044769" y="375821"/>
                </a:lnTo>
                <a:close/>
                <a:moveTo>
                  <a:pt x="2247700" y="375821"/>
                </a:moveTo>
                <a:lnTo>
                  <a:pt x="2247700" y="663821"/>
                </a:lnTo>
                <a:lnTo>
                  <a:pt x="2535700" y="663821"/>
                </a:lnTo>
                <a:lnTo>
                  <a:pt x="2535700" y="375821"/>
                </a:lnTo>
                <a:close/>
                <a:moveTo>
                  <a:pt x="1738631" y="375821"/>
                </a:moveTo>
                <a:lnTo>
                  <a:pt x="1738631" y="663821"/>
                </a:lnTo>
                <a:lnTo>
                  <a:pt x="2026631" y="663821"/>
                </a:lnTo>
                <a:lnTo>
                  <a:pt x="2026631" y="375821"/>
                </a:lnTo>
                <a:close/>
                <a:moveTo>
                  <a:pt x="1229563" y="375821"/>
                </a:moveTo>
                <a:lnTo>
                  <a:pt x="1229563" y="663821"/>
                </a:lnTo>
                <a:lnTo>
                  <a:pt x="1517563" y="663821"/>
                </a:lnTo>
                <a:lnTo>
                  <a:pt x="1517563" y="375821"/>
                </a:lnTo>
                <a:close/>
                <a:moveTo>
                  <a:pt x="720493" y="375821"/>
                </a:moveTo>
                <a:lnTo>
                  <a:pt x="720493" y="663821"/>
                </a:lnTo>
                <a:lnTo>
                  <a:pt x="1008494" y="663821"/>
                </a:lnTo>
                <a:lnTo>
                  <a:pt x="1008494" y="375821"/>
                </a:lnTo>
                <a:close/>
                <a:moveTo>
                  <a:pt x="529408" y="0"/>
                </a:moveTo>
                <a:lnTo>
                  <a:pt x="8994790" y="0"/>
                </a:lnTo>
                <a:cubicBezTo>
                  <a:pt x="9287174" y="0"/>
                  <a:pt x="9524198" y="237024"/>
                  <a:pt x="9524198" y="529408"/>
                </a:cubicBezTo>
                <a:lnTo>
                  <a:pt x="9524198" y="5447881"/>
                </a:lnTo>
                <a:cubicBezTo>
                  <a:pt x="9524198" y="5740265"/>
                  <a:pt x="9287174" y="5977289"/>
                  <a:pt x="8994790" y="5977289"/>
                </a:cubicBezTo>
                <a:lnTo>
                  <a:pt x="529408" y="5977289"/>
                </a:lnTo>
                <a:cubicBezTo>
                  <a:pt x="237024" y="5977289"/>
                  <a:pt x="0" y="5740265"/>
                  <a:pt x="0" y="5447881"/>
                </a:cubicBezTo>
                <a:lnTo>
                  <a:pt x="0" y="529408"/>
                </a:lnTo>
                <a:cubicBezTo>
                  <a:pt x="0" y="237024"/>
                  <a:pt x="237024" y="0"/>
                  <a:pt x="529408" y="0"/>
                </a:cubicBezTo>
                <a:close/>
              </a:path>
            </a:pathLst>
          </a:custGeom>
          <a:solidFill>
            <a:schemeClr val="lt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4" name="Google Shape;14;p2"/>
          <p:cNvSpPr/>
          <p:nvPr/>
        </p:nvSpPr>
        <p:spPr>
          <a:xfrm>
            <a:off x="792475" y="555375"/>
            <a:ext cx="9113400" cy="5977200"/>
          </a:xfrm>
          <a:prstGeom prst="roundRect">
            <a:avLst>
              <a:gd name="adj" fmla="val 8857"/>
            </a:avLst>
          </a:prstGeom>
          <a:solidFill>
            <a:srgbClr val="000000">
              <a:alpha val="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nvGrpSpPr>
          <p:cNvPr id="15" name="Google Shape;15;p2"/>
          <p:cNvGrpSpPr/>
          <p:nvPr/>
        </p:nvGrpSpPr>
        <p:grpSpPr>
          <a:xfrm>
            <a:off x="9064675" y="1143525"/>
            <a:ext cx="2637427" cy="1003200"/>
            <a:chOff x="9064675" y="1143525"/>
            <a:chExt cx="2637427" cy="1003200"/>
          </a:xfrm>
        </p:grpSpPr>
        <p:sp>
          <p:nvSpPr>
            <p:cNvPr id="16" name="Google Shape;16;p2"/>
            <p:cNvSpPr/>
            <p:nvPr/>
          </p:nvSpPr>
          <p:spPr>
            <a:xfrm>
              <a:off x="9064675" y="1327575"/>
              <a:ext cx="731700" cy="6351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i="0" u="none" strike="noStrike" cap="none">
                <a:solidFill>
                  <a:srgbClr val="FFFFFF"/>
                </a:solidFill>
                <a:latin typeface="Barriecito"/>
                <a:ea typeface="Barriecito"/>
                <a:cs typeface="Barriecito"/>
                <a:sym typeface="Barriecito"/>
              </a:endParaRPr>
            </a:p>
          </p:txBody>
        </p:sp>
        <p:sp>
          <p:nvSpPr>
            <p:cNvPr id="17" name="Google Shape;17;p2"/>
            <p:cNvSpPr/>
            <p:nvPr/>
          </p:nvSpPr>
          <p:spPr>
            <a:xfrm rot="-5400000">
              <a:off x="10223450" y="688575"/>
              <a:ext cx="1003200" cy="1913100"/>
            </a:xfrm>
            <a:prstGeom prst="trapezoid">
              <a:avLst>
                <a:gd name="adj" fmla="val 19525"/>
              </a:avLst>
            </a:prstGeom>
            <a:solidFill>
              <a:schemeClr val="accen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r" rtl="0">
                <a:spcBef>
                  <a:spcPts val="0"/>
                </a:spcBef>
                <a:spcAft>
                  <a:spcPts val="0"/>
                </a:spcAft>
                <a:buNone/>
              </a:pPr>
              <a:endParaRPr sz="1800" i="0" u="none" strike="noStrike" cap="none">
                <a:solidFill>
                  <a:srgbClr val="FFFFFF"/>
                </a:solidFill>
                <a:latin typeface="Barriecito"/>
                <a:ea typeface="Barriecito"/>
                <a:cs typeface="Barriecito"/>
                <a:sym typeface="Barriecito"/>
              </a:endParaRPr>
            </a:p>
          </p:txBody>
        </p:sp>
        <p:sp>
          <p:nvSpPr>
            <p:cNvPr id="18" name="Google Shape;18;p2"/>
            <p:cNvSpPr/>
            <p:nvPr/>
          </p:nvSpPr>
          <p:spPr>
            <a:xfrm>
              <a:off x="9064675" y="1327575"/>
              <a:ext cx="731700" cy="635100"/>
            </a:xfrm>
            <a:prstGeom prst="rect">
              <a:avLst/>
            </a:prstGeom>
            <a:solidFill>
              <a:srgbClr val="000000">
                <a:alpha val="1341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i="0" u="none" strike="noStrike" cap="none">
                <a:solidFill>
                  <a:srgbClr val="FFFFFF"/>
                </a:solidFill>
                <a:latin typeface="Barriecito"/>
                <a:ea typeface="Barriecito"/>
                <a:cs typeface="Barriecito"/>
                <a:sym typeface="Barriecito"/>
              </a:endParaRPr>
            </a:p>
          </p:txBody>
        </p:sp>
        <p:sp>
          <p:nvSpPr>
            <p:cNvPr id="19" name="Google Shape;19;p2"/>
            <p:cNvSpPr txBox="1"/>
            <p:nvPr/>
          </p:nvSpPr>
          <p:spPr>
            <a:xfrm>
              <a:off x="9932402" y="1445025"/>
              <a:ext cx="1769700" cy="400200"/>
            </a:xfrm>
            <a:prstGeom prst="rect">
              <a:avLst/>
            </a:prstGeom>
            <a:noFill/>
            <a:ln>
              <a:noFill/>
            </a:ln>
            <a:effectLst>
              <a:outerShdw dist="38100" dir="3960000" algn="bl" rotWithShape="0">
                <a:srgbClr val="000000"/>
              </a:outerShdw>
            </a:effectLst>
          </p:spPr>
          <p:txBody>
            <a:bodyPr spcFirstLastPara="1" wrap="square" lIns="91425" tIns="45700" rIns="91425" bIns="45700" anchor="t" anchorCtr="0">
              <a:noAutofit/>
            </a:bodyPr>
            <a:lstStyle/>
            <a:p>
              <a:pPr marL="0" marR="0" lvl="0" indent="0" algn="ctr" rtl="0">
                <a:spcBef>
                  <a:spcPts val="0"/>
                </a:spcBef>
                <a:spcAft>
                  <a:spcPts val="0"/>
                </a:spcAft>
                <a:buNone/>
              </a:pPr>
              <a:r>
                <a:rPr lang="en" sz="2300" i="0" u="none" strike="noStrike" cap="none">
                  <a:solidFill>
                    <a:schemeClr val="dk2"/>
                  </a:solidFill>
                  <a:latin typeface="Ranchers"/>
                  <a:ea typeface="Ranchers"/>
                  <a:cs typeface="Ranchers"/>
                  <a:sym typeface="Ranchers"/>
                </a:rPr>
                <a:t>MONDAY</a:t>
              </a:r>
              <a:endParaRPr sz="2300">
                <a:solidFill>
                  <a:schemeClr val="dk2"/>
                </a:solidFill>
                <a:latin typeface="Ranchers"/>
                <a:ea typeface="Ranchers"/>
                <a:cs typeface="Ranchers"/>
                <a:sym typeface="Ranchers"/>
              </a:endParaRPr>
            </a:p>
          </p:txBody>
        </p:sp>
      </p:grpSp>
      <p:grpSp>
        <p:nvGrpSpPr>
          <p:cNvPr id="20" name="Google Shape;20;p2"/>
          <p:cNvGrpSpPr/>
          <p:nvPr/>
        </p:nvGrpSpPr>
        <p:grpSpPr>
          <a:xfrm>
            <a:off x="8939750" y="5320875"/>
            <a:ext cx="2619075" cy="1003200"/>
            <a:chOff x="8939750" y="5320875"/>
            <a:chExt cx="2619075" cy="1003200"/>
          </a:xfrm>
        </p:grpSpPr>
        <p:sp>
          <p:nvSpPr>
            <p:cNvPr id="21" name="Google Shape;21;p2"/>
            <p:cNvSpPr/>
            <p:nvPr/>
          </p:nvSpPr>
          <p:spPr>
            <a:xfrm>
              <a:off x="8939750" y="5504925"/>
              <a:ext cx="731700" cy="635100"/>
            </a:xfrm>
            <a:prstGeom prst="rect">
              <a:avLst/>
            </a:pr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i="0" u="none" strike="noStrike" cap="none">
                <a:solidFill>
                  <a:srgbClr val="FFFFFF"/>
                </a:solidFill>
                <a:latin typeface="Barriecito"/>
                <a:ea typeface="Barriecito"/>
                <a:cs typeface="Barriecito"/>
                <a:sym typeface="Barriecito"/>
              </a:endParaRPr>
            </a:p>
          </p:txBody>
        </p:sp>
        <p:sp>
          <p:nvSpPr>
            <p:cNvPr id="22" name="Google Shape;22;p2"/>
            <p:cNvSpPr/>
            <p:nvPr/>
          </p:nvSpPr>
          <p:spPr>
            <a:xfrm rot="-5400000">
              <a:off x="10068575" y="4865925"/>
              <a:ext cx="1003200" cy="1913100"/>
            </a:xfrm>
            <a:prstGeom prst="trapezoid">
              <a:avLst>
                <a:gd name="adj" fmla="val 19525"/>
              </a:avLst>
            </a:prstGeom>
            <a:solidFill>
              <a:schemeClr val="accent6"/>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r" rtl="0">
                <a:spcBef>
                  <a:spcPts val="0"/>
                </a:spcBef>
                <a:spcAft>
                  <a:spcPts val="0"/>
                </a:spcAft>
                <a:buNone/>
              </a:pPr>
              <a:endParaRPr sz="1800" i="0" u="none" strike="noStrike" cap="none">
                <a:solidFill>
                  <a:srgbClr val="FFFFFF"/>
                </a:solidFill>
                <a:latin typeface="Barriecito"/>
                <a:ea typeface="Barriecito"/>
                <a:cs typeface="Barriecito"/>
                <a:sym typeface="Barriecito"/>
              </a:endParaRPr>
            </a:p>
          </p:txBody>
        </p:sp>
        <p:sp>
          <p:nvSpPr>
            <p:cNvPr id="23" name="Google Shape;23;p2"/>
            <p:cNvSpPr/>
            <p:nvPr/>
          </p:nvSpPr>
          <p:spPr>
            <a:xfrm>
              <a:off x="8939750" y="5504925"/>
              <a:ext cx="731700" cy="635100"/>
            </a:xfrm>
            <a:prstGeom prst="rect">
              <a:avLst/>
            </a:prstGeom>
            <a:solidFill>
              <a:srgbClr val="000000">
                <a:alpha val="1341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i="0" u="none" strike="noStrike" cap="none">
                <a:solidFill>
                  <a:srgbClr val="FFFFFF"/>
                </a:solidFill>
                <a:latin typeface="Barriecito"/>
                <a:ea typeface="Barriecito"/>
                <a:cs typeface="Barriecito"/>
                <a:sym typeface="Barriecito"/>
              </a:endParaRPr>
            </a:p>
          </p:txBody>
        </p:sp>
        <p:sp>
          <p:nvSpPr>
            <p:cNvPr id="24" name="Google Shape;24;p2"/>
            <p:cNvSpPr txBox="1"/>
            <p:nvPr/>
          </p:nvSpPr>
          <p:spPr>
            <a:xfrm>
              <a:off x="9789125" y="5622375"/>
              <a:ext cx="1769700" cy="400200"/>
            </a:xfrm>
            <a:prstGeom prst="rect">
              <a:avLst/>
            </a:prstGeom>
            <a:noFill/>
            <a:ln>
              <a:noFill/>
            </a:ln>
            <a:effectLst>
              <a:outerShdw dist="38100" dir="3960000" algn="bl" rotWithShape="0">
                <a:srgbClr val="000000"/>
              </a:outerShdw>
            </a:effectLst>
          </p:spPr>
          <p:txBody>
            <a:bodyPr spcFirstLastPara="1" wrap="square" lIns="91425" tIns="45700" rIns="91425" bIns="45700" anchor="t" anchorCtr="0">
              <a:noAutofit/>
            </a:bodyPr>
            <a:lstStyle/>
            <a:p>
              <a:pPr marL="0" marR="0" lvl="0" indent="0" algn="ctr" rtl="0">
                <a:spcBef>
                  <a:spcPts val="0"/>
                </a:spcBef>
                <a:spcAft>
                  <a:spcPts val="0"/>
                </a:spcAft>
                <a:buNone/>
              </a:pPr>
              <a:r>
                <a:rPr lang="en" sz="2300">
                  <a:solidFill>
                    <a:schemeClr val="dk2"/>
                  </a:solidFill>
                  <a:latin typeface="Ranchers"/>
                  <a:ea typeface="Ranchers"/>
                  <a:cs typeface="Ranchers"/>
                  <a:sym typeface="Ranchers"/>
                </a:rPr>
                <a:t>INFO</a:t>
              </a:r>
              <a:endParaRPr sz="2300">
                <a:solidFill>
                  <a:schemeClr val="dk2"/>
                </a:solidFill>
                <a:latin typeface="Ranchers"/>
                <a:ea typeface="Ranchers"/>
                <a:cs typeface="Ranchers"/>
                <a:sym typeface="Ranchers"/>
              </a:endParaRPr>
            </a:p>
          </p:txBody>
        </p:sp>
        <p:sp>
          <p:nvSpPr>
            <p:cNvPr id="25" name="Google Shape;25;p2"/>
            <p:cNvSpPr/>
            <p:nvPr/>
          </p:nvSpPr>
          <p:spPr>
            <a:xfrm>
              <a:off x="8939750" y="5504925"/>
              <a:ext cx="731700" cy="635100"/>
            </a:xfrm>
            <a:prstGeom prst="rect">
              <a:avLst/>
            </a:pr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i="0" u="none" strike="noStrike" cap="none">
                <a:solidFill>
                  <a:srgbClr val="FFFFFF"/>
                </a:solidFill>
                <a:latin typeface="Barriecito"/>
                <a:ea typeface="Barriecito"/>
                <a:cs typeface="Barriecito"/>
                <a:sym typeface="Barriecito"/>
              </a:endParaRPr>
            </a:p>
          </p:txBody>
        </p:sp>
        <p:sp>
          <p:nvSpPr>
            <p:cNvPr id="26" name="Google Shape;26;p2"/>
            <p:cNvSpPr/>
            <p:nvPr/>
          </p:nvSpPr>
          <p:spPr>
            <a:xfrm rot="-5400000">
              <a:off x="10068575" y="4865925"/>
              <a:ext cx="1003200" cy="1913100"/>
            </a:xfrm>
            <a:prstGeom prst="trapezoid">
              <a:avLst>
                <a:gd name="adj" fmla="val 19525"/>
              </a:avLst>
            </a:prstGeom>
            <a:solidFill>
              <a:schemeClr val="accent6"/>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r" rtl="0">
                <a:spcBef>
                  <a:spcPts val="0"/>
                </a:spcBef>
                <a:spcAft>
                  <a:spcPts val="0"/>
                </a:spcAft>
                <a:buNone/>
              </a:pPr>
              <a:endParaRPr sz="1800" i="0" u="none" strike="noStrike" cap="none">
                <a:solidFill>
                  <a:srgbClr val="FFFFFF"/>
                </a:solidFill>
                <a:latin typeface="Barriecito"/>
                <a:ea typeface="Barriecito"/>
                <a:cs typeface="Barriecito"/>
                <a:sym typeface="Barriecito"/>
              </a:endParaRPr>
            </a:p>
          </p:txBody>
        </p:sp>
        <p:sp>
          <p:nvSpPr>
            <p:cNvPr id="27" name="Google Shape;27;p2"/>
            <p:cNvSpPr/>
            <p:nvPr/>
          </p:nvSpPr>
          <p:spPr>
            <a:xfrm>
              <a:off x="8939750" y="5504925"/>
              <a:ext cx="731700" cy="635100"/>
            </a:xfrm>
            <a:prstGeom prst="rect">
              <a:avLst/>
            </a:prstGeom>
            <a:solidFill>
              <a:srgbClr val="000000">
                <a:alpha val="1341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i="0" u="none" strike="noStrike" cap="none">
                <a:solidFill>
                  <a:srgbClr val="FFFFFF"/>
                </a:solidFill>
                <a:latin typeface="Barriecito"/>
                <a:ea typeface="Barriecito"/>
                <a:cs typeface="Barriecito"/>
                <a:sym typeface="Barriecito"/>
              </a:endParaRPr>
            </a:p>
          </p:txBody>
        </p:sp>
        <p:sp>
          <p:nvSpPr>
            <p:cNvPr id="28" name="Google Shape;28;p2"/>
            <p:cNvSpPr txBox="1"/>
            <p:nvPr/>
          </p:nvSpPr>
          <p:spPr>
            <a:xfrm>
              <a:off x="9789125" y="5622375"/>
              <a:ext cx="1769700" cy="400200"/>
            </a:xfrm>
            <a:prstGeom prst="rect">
              <a:avLst/>
            </a:prstGeom>
            <a:noFill/>
            <a:ln>
              <a:noFill/>
            </a:ln>
            <a:effectLst>
              <a:outerShdw dist="38100" dir="3960000" algn="bl" rotWithShape="0">
                <a:srgbClr val="000000"/>
              </a:outerShdw>
            </a:effectLst>
          </p:spPr>
          <p:txBody>
            <a:bodyPr spcFirstLastPara="1" wrap="square" lIns="91425" tIns="45700" rIns="91425" bIns="45700" anchor="t" anchorCtr="0">
              <a:noAutofit/>
            </a:bodyPr>
            <a:lstStyle/>
            <a:p>
              <a:pPr marL="0" marR="0" lvl="0" indent="0" algn="ctr" rtl="0">
                <a:spcBef>
                  <a:spcPts val="0"/>
                </a:spcBef>
                <a:spcAft>
                  <a:spcPts val="0"/>
                </a:spcAft>
                <a:buNone/>
              </a:pPr>
              <a:r>
                <a:rPr lang="en" sz="2300">
                  <a:solidFill>
                    <a:schemeClr val="dk2"/>
                  </a:solidFill>
                  <a:latin typeface="Ranchers"/>
                  <a:ea typeface="Ranchers"/>
                  <a:cs typeface="Ranchers"/>
                  <a:sym typeface="Ranchers"/>
                </a:rPr>
                <a:t>INFO</a:t>
              </a:r>
              <a:endParaRPr sz="2300">
                <a:solidFill>
                  <a:schemeClr val="dk2"/>
                </a:solidFill>
                <a:latin typeface="Ranchers"/>
                <a:ea typeface="Ranchers"/>
                <a:cs typeface="Ranchers"/>
                <a:sym typeface="Ranchers"/>
              </a:endParaRPr>
            </a:p>
          </p:txBody>
        </p:sp>
      </p:grpSp>
      <p:grpSp>
        <p:nvGrpSpPr>
          <p:cNvPr id="29" name="Google Shape;29;p2"/>
          <p:cNvGrpSpPr/>
          <p:nvPr/>
        </p:nvGrpSpPr>
        <p:grpSpPr>
          <a:xfrm>
            <a:off x="9064675" y="4501725"/>
            <a:ext cx="2637427" cy="1003200"/>
            <a:chOff x="9064675" y="4501725"/>
            <a:chExt cx="2637427" cy="1003200"/>
          </a:xfrm>
        </p:grpSpPr>
        <p:sp>
          <p:nvSpPr>
            <p:cNvPr id="30" name="Google Shape;30;p2"/>
            <p:cNvSpPr/>
            <p:nvPr/>
          </p:nvSpPr>
          <p:spPr>
            <a:xfrm>
              <a:off x="9064675" y="4685775"/>
              <a:ext cx="731700" cy="6351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i="0" u="none" strike="noStrike" cap="none">
                <a:solidFill>
                  <a:srgbClr val="FFFFFF"/>
                </a:solidFill>
                <a:latin typeface="Barriecito"/>
                <a:ea typeface="Barriecito"/>
                <a:cs typeface="Barriecito"/>
                <a:sym typeface="Barriecito"/>
              </a:endParaRPr>
            </a:p>
          </p:txBody>
        </p:sp>
        <p:sp>
          <p:nvSpPr>
            <p:cNvPr id="31" name="Google Shape;31;p2"/>
            <p:cNvSpPr/>
            <p:nvPr/>
          </p:nvSpPr>
          <p:spPr>
            <a:xfrm rot="-5400000">
              <a:off x="10223450" y="4046775"/>
              <a:ext cx="1003200" cy="1913100"/>
            </a:xfrm>
            <a:prstGeom prst="trapezoid">
              <a:avLst>
                <a:gd name="adj" fmla="val 19525"/>
              </a:avLst>
            </a:prstGeom>
            <a:solidFill>
              <a:schemeClr val="accent5"/>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r" rtl="0">
                <a:spcBef>
                  <a:spcPts val="0"/>
                </a:spcBef>
                <a:spcAft>
                  <a:spcPts val="0"/>
                </a:spcAft>
                <a:buNone/>
              </a:pPr>
              <a:endParaRPr sz="1800" i="0" u="none" strike="noStrike" cap="none">
                <a:solidFill>
                  <a:srgbClr val="FFFFFF"/>
                </a:solidFill>
                <a:latin typeface="Barriecito"/>
                <a:ea typeface="Barriecito"/>
                <a:cs typeface="Barriecito"/>
                <a:sym typeface="Barriecito"/>
              </a:endParaRPr>
            </a:p>
          </p:txBody>
        </p:sp>
        <p:sp>
          <p:nvSpPr>
            <p:cNvPr id="32" name="Google Shape;32;p2"/>
            <p:cNvSpPr/>
            <p:nvPr/>
          </p:nvSpPr>
          <p:spPr>
            <a:xfrm>
              <a:off x="9064675" y="4685775"/>
              <a:ext cx="731700" cy="635100"/>
            </a:xfrm>
            <a:prstGeom prst="rect">
              <a:avLst/>
            </a:prstGeom>
            <a:solidFill>
              <a:srgbClr val="000000">
                <a:alpha val="1341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i="0" u="none" strike="noStrike" cap="none">
                <a:solidFill>
                  <a:srgbClr val="FFFFFF"/>
                </a:solidFill>
                <a:latin typeface="Barriecito"/>
                <a:ea typeface="Barriecito"/>
                <a:cs typeface="Barriecito"/>
                <a:sym typeface="Barriecito"/>
              </a:endParaRPr>
            </a:p>
          </p:txBody>
        </p:sp>
        <p:sp>
          <p:nvSpPr>
            <p:cNvPr id="33" name="Google Shape;33;p2"/>
            <p:cNvSpPr txBox="1"/>
            <p:nvPr/>
          </p:nvSpPr>
          <p:spPr>
            <a:xfrm>
              <a:off x="9932402" y="4803225"/>
              <a:ext cx="1769700" cy="400200"/>
            </a:xfrm>
            <a:prstGeom prst="rect">
              <a:avLst/>
            </a:prstGeom>
            <a:noFill/>
            <a:ln>
              <a:noFill/>
            </a:ln>
            <a:effectLst>
              <a:outerShdw dist="38100" dir="3960000" algn="bl" rotWithShape="0">
                <a:srgbClr val="000000"/>
              </a:outerShdw>
            </a:effectLst>
          </p:spPr>
          <p:txBody>
            <a:bodyPr spcFirstLastPara="1" wrap="square" lIns="91425" tIns="45700" rIns="91425" bIns="45700" anchor="t" anchorCtr="0">
              <a:noAutofit/>
            </a:bodyPr>
            <a:lstStyle/>
            <a:p>
              <a:pPr marL="0" marR="0" lvl="0" indent="0" algn="ctr" rtl="0">
                <a:spcBef>
                  <a:spcPts val="0"/>
                </a:spcBef>
                <a:spcAft>
                  <a:spcPts val="0"/>
                </a:spcAft>
                <a:buNone/>
              </a:pPr>
              <a:r>
                <a:rPr lang="en" sz="2300">
                  <a:solidFill>
                    <a:schemeClr val="dk2"/>
                  </a:solidFill>
                  <a:latin typeface="Ranchers"/>
                  <a:ea typeface="Ranchers"/>
                  <a:cs typeface="Ranchers"/>
                  <a:sym typeface="Ranchers"/>
                </a:rPr>
                <a:t>FRIDAY</a:t>
              </a:r>
              <a:endParaRPr sz="2300">
                <a:solidFill>
                  <a:schemeClr val="dk2"/>
                </a:solidFill>
                <a:latin typeface="Ranchers"/>
                <a:ea typeface="Ranchers"/>
                <a:cs typeface="Ranchers"/>
                <a:sym typeface="Ranchers"/>
              </a:endParaRPr>
            </a:p>
          </p:txBody>
        </p:sp>
        <p:sp>
          <p:nvSpPr>
            <p:cNvPr id="34" name="Google Shape;34;p2"/>
            <p:cNvSpPr/>
            <p:nvPr/>
          </p:nvSpPr>
          <p:spPr>
            <a:xfrm>
              <a:off x="9064675" y="4685775"/>
              <a:ext cx="731700" cy="6351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i="0" u="none" strike="noStrike" cap="none">
                <a:solidFill>
                  <a:srgbClr val="FFFFFF"/>
                </a:solidFill>
                <a:latin typeface="Barriecito"/>
                <a:ea typeface="Barriecito"/>
                <a:cs typeface="Barriecito"/>
                <a:sym typeface="Barriecito"/>
              </a:endParaRPr>
            </a:p>
          </p:txBody>
        </p:sp>
        <p:sp>
          <p:nvSpPr>
            <p:cNvPr id="35" name="Google Shape;35;p2"/>
            <p:cNvSpPr/>
            <p:nvPr/>
          </p:nvSpPr>
          <p:spPr>
            <a:xfrm rot="-5400000">
              <a:off x="10223450" y="4046775"/>
              <a:ext cx="1003200" cy="1913100"/>
            </a:xfrm>
            <a:prstGeom prst="trapezoid">
              <a:avLst>
                <a:gd name="adj" fmla="val 19525"/>
              </a:avLst>
            </a:prstGeom>
            <a:solidFill>
              <a:schemeClr val="accent5"/>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r" rtl="0">
                <a:spcBef>
                  <a:spcPts val="0"/>
                </a:spcBef>
                <a:spcAft>
                  <a:spcPts val="0"/>
                </a:spcAft>
                <a:buNone/>
              </a:pPr>
              <a:endParaRPr sz="1800" i="0" u="none" strike="noStrike" cap="none">
                <a:solidFill>
                  <a:srgbClr val="FFFFFF"/>
                </a:solidFill>
                <a:latin typeface="Barriecito"/>
                <a:ea typeface="Barriecito"/>
                <a:cs typeface="Barriecito"/>
                <a:sym typeface="Barriecito"/>
              </a:endParaRPr>
            </a:p>
          </p:txBody>
        </p:sp>
        <p:sp>
          <p:nvSpPr>
            <p:cNvPr id="36" name="Google Shape;36;p2"/>
            <p:cNvSpPr/>
            <p:nvPr/>
          </p:nvSpPr>
          <p:spPr>
            <a:xfrm>
              <a:off x="9064675" y="4685775"/>
              <a:ext cx="731700" cy="635100"/>
            </a:xfrm>
            <a:prstGeom prst="rect">
              <a:avLst/>
            </a:prstGeom>
            <a:solidFill>
              <a:srgbClr val="000000">
                <a:alpha val="1341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i="0" u="none" strike="noStrike" cap="none">
                <a:solidFill>
                  <a:srgbClr val="FFFFFF"/>
                </a:solidFill>
                <a:latin typeface="Barriecito"/>
                <a:ea typeface="Barriecito"/>
                <a:cs typeface="Barriecito"/>
                <a:sym typeface="Barriecito"/>
              </a:endParaRPr>
            </a:p>
          </p:txBody>
        </p:sp>
        <p:sp>
          <p:nvSpPr>
            <p:cNvPr id="37" name="Google Shape;37;p2"/>
            <p:cNvSpPr txBox="1"/>
            <p:nvPr/>
          </p:nvSpPr>
          <p:spPr>
            <a:xfrm>
              <a:off x="9932402" y="4803225"/>
              <a:ext cx="1769700" cy="400200"/>
            </a:xfrm>
            <a:prstGeom prst="rect">
              <a:avLst/>
            </a:prstGeom>
            <a:noFill/>
            <a:ln>
              <a:noFill/>
            </a:ln>
            <a:effectLst>
              <a:outerShdw dist="38100" dir="3960000" algn="bl" rotWithShape="0">
                <a:srgbClr val="000000"/>
              </a:outerShdw>
            </a:effectLst>
          </p:spPr>
          <p:txBody>
            <a:bodyPr spcFirstLastPara="1" wrap="square" lIns="91425" tIns="45700" rIns="91425" bIns="45700" anchor="t" anchorCtr="0">
              <a:noAutofit/>
            </a:bodyPr>
            <a:lstStyle/>
            <a:p>
              <a:pPr marL="0" marR="0" lvl="0" indent="0" algn="ctr" rtl="0">
                <a:spcBef>
                  <a:spcPts val="0"/>
                </a:spcBef>
                <a:spcAft>
                  <a:spcPts val="0"/>
                </a:spcAft>
                <a:buNone/>
              </a:pPr>
              <a:r>
                <a:rPr lang="en" sz="2300">
                  <a:solidFill>
                    <a:schemeClr val="dk2"/>
                  </a:solidFill>
                  <a:latin typeface="Ranchers"/>
                  <a:ea typeface="Ranchers"/>
                  <a:cs typeface="Ranchers"/>
                  <a:sym typeface="Ranchers"/>
                </a:rPr>
                <a:t>FRIDAY</a:t>
              </a:r>
              <a:endParaRPr sz="2300">
                <a:solidFill>
                  <a:schemeClr val="dk2"/>
                </a:solidFill>
                <a:latin typeface="Ranchers"/>
                <a:ea typeface="Ranchers"/>
                <a:cs typeface="Ranchers"/>
                <a:sym typeface="Ranchers"/>
              </a:endParaRPr>
            </a:p>
          </p:txBody>
        </p:sp>
      </p:grpSp>
      <p:grpSp>
        <p:nvGrpSpPr>
          <p:cNvPr id="38" name="Google Shape;38;p2"/>
          <p:cNvGrpSpPr/>
          <p:nvPr/>
        </p:nvGrpSpPr>
        <p:grpSpPr>
          <a:xfrm>
            <a:off x="9064675" y="2822625"/>
            <a:ext cx="2713620" cy="1003200"/>
            <a:chOff x="9064675" y="2822625"/>
            <a:chExt cx="2713620" cy="1003200"/>
          </a:xfrm>
        </p:grpSpPr>
        <p:sp>
          <p:nvSpPr>
            <p:cNvPr id="39" name="Google Shape;39;p2"/>
            <p:cNvSpPr/>
            <p:nvPr/>
          </p:nvSpPr>
          <p:spPr>
            <a:xfrm>
              <a:off x="9064675" y="3006675"/>
              <a:ext cx="731700" cy="635100"/>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i="0" u="none" strike="noStrike" cap="none">
                <a:solidFill>
                  <a:srgbClr val="FFFFFF"/>
                </a:solidFill>
                <a:latin typeface="Barriecito"/>
                <a:ea typeface="Barriecito"/>
                <a:cs typeface="Barriecito"/>
                <a:sym typeface="Barriecito"/>
              </a:endParaRPr>
            </a:p>
          </p:txBody>
        </p:sp>
        <p:sp>
          <p:nvSpPr>
            <p:cNvPr id="40" name="Google Shape;40;p2"/>
            <p:cNvSpPr/>
            <p:nvPr/>
          </p:nvSpPr>
          <p:spPr>
            <a:xfrm rot="-5400000">
              <a:off x="10223450" y="2367675"/>
              <a:ext cx="1003200" cy="1913100"/>
            </a:xfrm>
            <a:prstGeom prst="trapezoid">
              <a:avLst>
                <a:gd name="adj" fmla="val 19525"/>
              </a:avLst>
            </a:prstGeom>
            <a:solidFill>
              <a:schemeClr val="accent3"/>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r" rtl="0">
                <a:spcBef>
                  <a:spcPts val="0"/>
                </a:spcBef>
                <a:spcAft>
                  <a:spcPts val="0"/>
                </a:spcAft>
                <a:buNone/>
              </a:pPr>
              <a:endParaRPr sz="1800" i="0" u="none" strike="noStrike" cap="none">
                <a:solidFill>
                  <a:srgbClr val="FFFFFF"/>
                </a:solidFill>
                <a:latin typeface="Barriecito"/>
                <a:ea typeface="Barriecito"/>
                <a:cs typeface="Barriecito"/>
                <a:sym typeface="Barriecito"/>
              </a:endParaRPr>
            </a:p>
          </p:txBody>
        </p:sp>
        <p:sp>
          <p:nvSpPr>
            <p:cNvPr id="41" name="Google Shape;41;p2"/>
            <p:cNvSpPr/>
            <p:nvPr/>
          </p:nvSpPr>
          <p:spPr>
            <a:xfrm>
              <a:off x="9064675" y="3006675"/>
              <a:ext cx="731700" cy="635100"/>
            </a:xfrm>
            <a:prstGeom prst="rect">
              <a:avLst/>
            </a:prstGeom>
            <a:solidFill>
              <a:srgbClr val="000000">
                <a:alpha val="1341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i="0" u="none" strike="noStrike" cap="none">
                <a:solidFill>
                  <a:srgbClr val="FFFFFF"/>
                </a:solidFill>
                <a:latin typeface="Barriecito"/>
                <a:ea typeface="Barriecito"/>
                <a:cs typeface="Barriecito"/>
                <a:sym typeface="Barriecito"/>
              </a:endParaRPr>
            </a:p>
          </p:txBody>
        </p:sp>
        <p:sp>
          <p:nvSpPr>
            <p:cNvPr id="42" name="Google Shape;42;p2"/>
            <p:cNvSpPr txBox="1"/>
            <p:nvPr/>
          </p:nvSpPr>
          <p:spPr>
            <a:xfrm>
              <a:off x="10008595" y="3124137"/>
              <a:ext cx="1769700" cy="400200"/>
            </a:xfrm>
            <a:prstGeom prst="rect">
              <a:avLst/>
            </a:prstGeom>
            <a:noFill/>
            <a:ln>
              <a:noFill/>
            </a:ln>
            <a:effectLst>
              <a:outerShdw dist="38100" dir="3960000" algn="bl" rotWithShape="0">
                <a:srgbClr val="000000"/>
              </a:outerShdw>
            </a:effectLst>
          </p:spPr>
          <p:txBody>
            <a:bodyPr spcFirstLastPara="1" wrap="square" lIns="91425" tIns="45700" rIns="91425" bIns="45700" anchor="t" anchorCtr="0">
              <a:noAutofit/>
            </a:bodyPr>
            <a:lstStyle/>
            <a:p>
              <a:pPr marL="0" marR="0" lvl="0" indent="0" algn="ctr" rtl="0">
                <a:spcBef>
                  <a:spcPts val="0"/>
                </a:spcBef>
                <a:spcAft>
                  <a:spcPts val="0"/>
                </a:spcAft>
                <a:buNone/>
              </a:pPr>
              <a:r>
                <a:rPr lang="en" sz="2300">
                  <a:solidFill>
                    <a:schemeClr val="dk2"/>
                  </a:solidFill>
                  <a:latin typeface="Ranchers"/>
                  <a:ea typeface="Ranchers"/>
                  <a:cs typeface="Ranchers"/>
                  <a:sym typeface="Ranchers"/>
                </a:rPr>
                <a:t>WEDNESDAY</a:t>
              </a:r>
              <a:endParaRPr sz="2300">
                <a:solidFill>
                  <a:schemeClr val="dk2"/>
                </a:solidFill>
                <a:latin typeface="Ranchers"/>
                <a:ea typeface="Ranchers"/>
                <a:cs typeface="Ranchers"/>
                <a:sym typeface="Ranchers"/>
              </a:endParaRPr>
            </a:p>
          </p:txBody>
        </p:sp>
        <p:sp>
          <p:nvSpPr>
            <p:cNvPr id="43" name="Google Shape;43;p2"/>
            <p:cNvSpPr/>
            <p:nvPr/>
          </p:nvSpPr>
          <p:spPr>
            <a:xfrm>
              <a:off x="9064675" y="3006675"/>
              <a:ext cx="731700" cy="635100"/>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i="0" u="none" strike="noStrike" cap="none">
                <a:solidFill>
                  <a:srgbClr val="FFFFFF"/>
                </a:solidFill>
                <a:latin typeface="Barriecito"/>
                <a:ea typeface="Barriecito"/>
                <a:cs typeface="Barriecito"/>
                <a:sym typeface="Barriecito"/>
              </a:endParaRPr>
            </a:p>
          </p:txBody>
        </p:sp>
        <p:sp>
          <p:nvSpPr>
            <p:cNvPr id="44" name="Google Shape;44;p2"/>
            <p:cNvSpPr/>
            <p:nvPr/>
          </p:nvSpPr>
          <p:spPr>
            <a:xfrm rot="-5400000">
              <a:off x="10223450" y="2367675"/>
              <a:ext cx="1003200" cy="1913100"/>
            </a:xfrm>
            <a:prstGeom prst="trapezoid">
              <a:avLst>
                <a:gd name="adj" fmla="val 19525"/>
              </a:avLst>
            </a:prstGeom>
            <a:solidFill>
              <a:schemeClr val="accent3"/>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r" rtl="0">
                <a:spcBef>
                  <a:spcPts val="0"/>
                </a:spcBef>
                <a:spcAft>
                  <a:spcPts val="0"/>
                </a:spcAft>
                <a:buNone/>
              </a:pPr>
              <a:endParaRPr sz="1800" i="0" u="none" strike="noStrike" cap="none">
                <a:solidFill>
                  <a:srgbClr val="FFFFFF"/>
                </a:solidFill>
                <a:latin typeface="Barriecito"/>
                <a:ea typeface="Barriecito"/>
                <a:cs typeface="Barriecito"/>
                <a:sym typeface="Barriecito"/>
              </a:endParaRPr>
            </a:p>
          </p:txBody>
        </p:sp>
        <p:sp>
          <p:nvSpPr>
            <p:cNvPr id="45" name="Google Shape;45;p2"/>
            <p:cNvSpPr/>
            <p:nvPr/>
          </p:nvSpPr>
          <p:spPr>
            <a:xfrm>
              <a:off x="9064675" y="3006675"/>
              <a:ext cx="731700" cy="635100"/>
            </a:xfrm>
            <a:prstGeom prst="rect">
              <a:avLst/>
            </a:prstGeom>
            <a:solidFill>
              <a:srgbClr val="000000">
                <a:alpha val="1341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i="0" u="none" strike="noStrike" cap="none">
                <a:solidFill>
                  <a:srgbClr val="FFFFFF"/>
                </a:solidFill>
                <a:latin typeface="Barriecito"/>
                <a:ea typeface="Barriecito"/>
                <a:cs typeface="Barriecito"/>
                <a:sym typeface="Barriecito"/>
              </a:endParaRPr>
            </a:p>
          </p:txBody>
        </p:sp>
        <p:sp>
          <p:nvSpPr>
            <p:cNvPr id="46" name="Google Shape;46;p2"/>
            <p:cNvSpPr txBox="1"/>
            <p:nvPr/>
          </p:nvSpPr>
          <p:spPr>
            <a:xfrm>
              <a:off x="10008595" y="3124137"/>
              <a:ext cx="1769700" cy="400200"/>
            </a:xfrm>
            <a:prstGeom prst="rect">
              <a:avLst/>
            </a:prstGeom>
            <a:noFill/>
            <a:ln>
              <a:noFill/>
            </a:ln>
            <a:effectLst>
              <a:outerShdw dist="38100" dir="3960000" algn="bl" rotWithShape="0">
                <a:srgbClr val="000000"/>
              </a:outerShdw>
            </a:effectLst>
          </p:spPr>
          <p:txBody>
            <a:bodyPr spcFirstLastPara="1" wrap="square" lIns="91425" tIns="45700" rIns="91425" bIns="45700" anchor="t" anchorCtr="0">
              <a:noAutofit/>
            </a:bodyPr>
            <a:lstStyle/>
            <a:p>
              <a:pPr marL="0" marR="0" lvl="0" indent="0" algn="ctr" rtl="0">
                <a:spcBef>
                  <a:spcPts val="0"/>
                </a:spcBef>
                <a:spcAft>
                  <a:spcPts val="0"/>
                </a:spcAft>
                <a:buNone/>
              </a:pPr>
              <a:r>
                <a:rPr lang="en" sz="2300">
                  <a:solidFill>
                    <a:schemeClr val="dk2"/>
                  </a:solidFill>
                  <a:latin typeface="Ranchers"/>
                  <a:ea typeface="Ranchers"/>
                  <a:cs typeface="Ranchers"/>
                  <a:sym typeface="Ranchers"/>
                </a:rPr>
                <a:t>WEDNESDAY</a:t>
              </a:r>
              <a:endParaRPr sz="2300">
                <a:solidFill>
                  <a:schemeClr val="dk2"/>
                </a:solidFill>
                <a:latin typeface="Ranchers"/>
                <a:ea typeface="Ranchers"/>
                <a:cs typeface="Ranchers"/>
                <a:sym typeface="Ranchers"/>
              </a:endParaRPr>
            </a:p>
          </p:txBody>
        </p:sp>
      </p:grpSp>
      <p:grpSp>
        <p:nvGrpSpPr>
          <p:cNvPr id="47" name="Google Shape;47;p2"/>
          <p:cNvGrpSpPr/>
          <p:nvPr/>
        </p:nvGrpSpPr>
        <p:grpSpPr>
          <a:xfrm>
            <a:off x="8939750" y="1962675"/>
            <a:ext cx="2695275" cy="1003200"/>
            <a:chOff x="8939750" y="1962675"/>
            <a:chExt cx="2695275" cy="1003200"/>
          </a:xfrm>
        </p:grpSpPr>
        <p:sp>
          <p:nvSpPr>
            <p:cNvPr id="48" name="Google Shape;48;p2"/>
            <p:cNvSpPr/>
            <p:nvPr/>
          </p:nvSpPr>
          <p:spPr>
            <a:xfrm>
              <a:off x="8939750" y="2146725"/>
              <a:ext cx="731700" cy="6351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i="0" u="none" strike="noStrike" cap="none">
                <a:solidFill>
                  <a:srgbClr val="FFFFFF"/>
                </a:solidFill>
                <a:latin typeface="Barriecito"/>
                <a:ea typeface="Barriecito"/>
                <a:cs typeface="Barriecito"/>
                <a:sym typeface="Barriecito"/>
              </a:endParaRPr>
            </a:p>
          </p:txBody>
        </p:sp>
        <p:sp>
          <p:nvSpPr>
            <p:cNvPr id="49" name="Google Shape;49;p2"/>
            <p:cNvSpPr/>
            <p:nvPr/>
          </p:nvSpPr>
          <p:spPr>
            <a:xfrm rot="-5400000">
              <a:off x="10068575" y="1507725"/>
              <a:ext cx="1003200" cy="1913100"/>
            </a:xfrm>
            <a:prstGeom prst="trapezoid">
              <a:avLst>
                <a:gd name="adj" fmla="val 19525"/>
              </a:avLst>
            </a:prstGeom>
            <a:solidFill>
              <a:schemeClr val="accent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r" rtl="0">
                <a:spcBef>
                  <a:spcPts val="0"/>
                </a:spcBef>
                <a:spcAft>
                  <a:spcPts val="0"/>
                </a:spcAft>
                <a:buNone/>
              </a:pPr>
              <a:endParaRPr sz="1800" i="0" u="none" strike="noStrike" cap="none">
                <a:solidFill>
                  <a:srgbClr val="FFFFFF"/>
                </a:solidFill>
                <a:latin typeface="Barriecito"/>
                <a:ea typeface="Barriecito"/>
                <a:cs typeface="Barriecito"/>
                <a:sym typeface="Barriecito"/>
              </a:endParaRPr>
            </a:p>
          </p:txBody>
        </p:sp>
        <p:sp>
          <p:nvSpPr>
            <p:cNvPr id="50" name="Google Shape;50;p2"/>
            <p:cNvSpPr/>
            <p:nvPr/>
          </p:nvSpPr>
          <p:spPr>
            <a:xfrm>
              <a:off x="8939750" y="2146725"/>
              <a:ext cx="731700" cy="635100"/>
            </a:xfrm>
            <a:prstGeom prst="rect">
              <a:avLst/>
            </a:prstGeom>
            <a:solidFill>
              <a:srgbClr val="000000">
                <a:alpha val="1341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i="0" u="none" strike="noStrike" cap="none">
                <a:solidFill>
                  <a:srgbClr val="FFFFFF"/>
                </a:solidFill>
                <a:latin typeface="Barriecito"/>
                <a:ea typeface="Barriecito"/>
                <a:cs typeface="Barriecito"/>
                <a:sym typeface="Barriecito"/>
              </a:endParaRPr>
            </a:p>
          </p:txBody>
        </p:sp>
        <p:sp>
          <p:nvSpPr>
            <p:cNvPr id="51" name="Google Shape;51;p2"/>
            <p:cNvSpPr txBox="1"/>
            <p:nvPr/>
          </p:nvSpPr>
          <p:spPr>
            <a:xfrm>
              <a:off x="9865325" y="2264175"/>
              <a:ext cx="1769700" cy="400200"/>
            </a:xfrm>
            <a:prstGeom prst="rect">
              <a:avLst/>
            </a:prstGeom>
            <a:noFill/>
            <a:ln>
              <a:noFill/>
            </a:ln>
            <a:effectLst>
              <a:outerShdw dist="38100" dir="3960000" algn="bl" rotWithShape="0">
                <a:srgbClr val="000000"/>
              </a:outerShdw>
            </a:effectLst>
          </p:spPr>
          <p:txBody>
            <a:bodyPr spcFirstLastPara="1" wrap="square" lIns="91425" tIns="45700" rIns="91425" bIns="45700" anchor="t" anchorCtr="0">
              <a:noAutofit/>
            </a:bodyPr>
            <a:lstStyle/>
            <a:p>
              <a:pPr marL="0" marR="0" lvl="0" indent="0" algn="ctr" rtl="0">
                <a:spcBef>
                  <a:spcPts val="0"/>
                </a:spcBef>
                <a:spcAft>
                  <a:spcPts val="0"/>
                </a:spcAft>
                <a:buNone/>
              </a:pPr>
              <a:r>
                <a:rPr lang="en" sz="2300">
                  <a:solidFill>
                    <a:schemeClr val="dk2"/>
                  </a:solidFill>
                  <a:latin typeface="Ranchers"/>
                  <a:ea typeface="Ranchers"/>
                  <a:cs typeface="Ranchers"/>
                  <a:sym typeface="Ranchers"/>
                </a:rPr>
                <a:t>TUESDAY</a:t>
              </a:r>
              <a:endParaRPr sz="2300">
                <a:solidFill>
                  <a:schemeClr val="dk2"/>
                </a:solidFill>
                <a:latin typeface="Ranchers"/>
                <a:ea typeface="Ranchers"/>
                <a:cs typeface="Ranchers"/>
                <a:sym typeface="Ranchers"/>
              </a:endParaRPr>
            </a:p>
          </p:txBody>
        </p:sp>
        <p:sp>
          <p:nvSpPr>
            <p:cNvPr id="52" name="Google Shape;52;p2"/>
            <p:cNvSpPr/>
            <p:nvPr/>
          </p:nvSpPr>
          <p:spPr>
            <a:xfrm>
              <a:off x="8939750" y="2146725"/>
              <a:ext cx="731700" cy="6351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i="0" u="none" strike="noStrike" cap="none">
                <a:solidFill>
                  <a:srgbClr val="FFFFFF"/>
                </a:solidFill>
                <a:latin typeface="Barriecito"/>
                <a:ea typeface="Barriecito"/>
                <a:cs typeface="Barriecito"/>
                <a:sym typeface="Barriecito"/>
              </a:endParaRPr>
            </a:p>
          </p:txBody>
        </p:sp>
        <p:sp>
          <p:nvSpPr>
            <p:cNvPr id="53" name="Google Shape;53;p2"/>
            <p:cNvSpPr/>
            <p:nvPr/>
          </p:nvSpPr>
          <p:spPr>
            <a:xfrm rot="-5400000">
              <a:off x="10068575" y="1507725"/>
              <a:ext cx="1003200" cy="1913100"/>
            </a:xfrm>
            <a:prstGeom prst="trapezoid">
              <a:avLst>
                <a:gd name="adj" fmla="val 19525"/>
              </a:avLst>
            </a:prstGeom>
            <a:solidFill>
              <a:schemeClr val="accent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r" rtl="0">
                <a:spcBef>
                  <a:spcPts val="0"/>
                </a:spcBef>
                <a:spcAft>
                  <a:spcPts val="0"/>
                </a:spcAft>
                <a:buNone/>
              </a:pPr>
              <a:endParaRPr sz="1800" i="0" u="none" strike="noStrike" cap="none">
                <a:solidFill>
                  <a:srgbClr val="FFFFFF"/>
                </a:solidFill>
                <a:latin typeface="Barriecito"/>
                <a:ea typeface="Barriecito"/>
                <a:cs typeface="Barriecito"/>
                <a:sym typeface="Barriecito"/>
              </a:endParaRPr>
            </a:p>
          </p:txBody>
        </p:sp>
        <p:sp>
          <p:nvSpPr>
            <p:cNvPr id="54" name="Google Shape;54;p2"/>
            <p:cNvSpPr/>
            <p:nvPr/>
          </p:nvSpPr>
          <p:spPr>
            <a:xfrm>
              <a:off x="8939750" y="2146725"/>
              <a:ext cx="731700" cy="635100"/>
            </a:xfrm>
            <a:prstGeom prst="rect">
              <a:avLst/>
            </a:prstGeom>
            <a:solidFill>
              <a:srgbClr val="000000">
                <a:alpha val="1341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i="0" u="none" strike="noStrike" cap="none">
                <a:solidFill>
                  <a:srgbClr val="FFFFFF"/>
                </a:solidFill>
                <a:latin typeface="Barriecito"/>
                <a:ea typeface="Barriecito"/>
                <a:cs typeface="Barriecito"/>
                <a:sym typeface="Barriecito"/>
              </a:endParaRPr>
            </a:p>
          </p:txBody>
        </p:sp>
        <p:sp>
          <p:nvSpPr>
            <p:cNvPr id="55" name="Google Shape;55;p2"/>
            <p:cNvSpPr txBox="1"/>
            <p:nvPr/>
          </p:nvSpPr>
          <p:spPr>
            <a:xfrm>
              <a:off x="9865325" y="2264175"/>
              <a:ext cx="1769700" cy="400200"/>
            </a:xfrm>
            <a:prstGeom prst="rect">
              <a:avLst/>
            </a:prstGeom>
            <a:noFill/>
            <a:ln>
              <a:noFill/>
            </a:ln>
            <a:effectLst>
              <a:outerShdw dist="38100" dir="3960000" algn="bl" rotWithShape="0">
                <a:srgbClr val="000000"/>
              </a:outerShdw>
            </a:effectLst>
          </p:spPr>
          <p:txBody>
            <a:bodyPr spcFirstLastPara="1" wrap="square" lIns="91425" tIns="45700" rIns="91425" bIns="45700" anchor="t" anchorCtr="0">
              <a:noAutofit/>
            </a:bodyPr>
            <a:lstStyle/>
            <a:p>
              <a:pPr marL="0" marR="0" lvl="0" indent="0" algn="ctr" rtl="0">
                <a:spcBef>
                  <a:spcPts val="0"/>
                </a:spcBef>
                <a:spcAft>
                  <a:spcPts val="0"/>
                </a:spcAft>
                <a:buNone/>
              </a:pPr>
              <a:r>
                <a:rPr lang="en" sz="2300">
                  <a:solidFill>
                    <a:schemeClr val="dk2"/>
                  </a:solidFill>
                  <a:latin typeface="Ranchers"/>
                  <a:ea typeface="Ranchers"/>
                  <a:cs typeface="Ranchers"/>
                  <a:sym typeface="Ranchers"/>
                </a:rPr>
                <a:t>TUESDAY</a:t>
              </a:r>
              <a:endParaRPr sz="2300">
                <a:solidFill>
                  <a:schemeClr val="dk2"/>
                </a:solidFill>
                <a:latin typeface="Ranchers"/>
                <a:ea typeface="Ranchers"/>
                <a:cs typeface="Ranchers"/>
                <a:sym typeface="Ranchers"/>
              </a:endParaRPr>
            </a:p>
          </p:txBody>
        </p:sp>
      </p:grpSp>
      <p:grpSp>
        <p:nvGrpSpPr>
          <p:cNvPr id="56" name="Google Shape;56;p2"/>
          <p:cNvGrpSpPr/>
          <p:nvPr/>
        </p:nvGrpSpPr>
        <p:grpSpPr>
          <a:xfrm>
            <a:off x="8939750" y="3641775"/>
            <a:ext cx="2771475" cy="1003200"/>
            <a:chOff x="8939750" y="3641775"/>
            <a:chExt cx="2771475" cy="1003200"/>
          </a:xfrm>
        </p:grpSpPr>
        <p:sp>
          <p:nvSpPr>
            <p:cNvPr id="57" name="Google Shape;57;p2"/>
            <p:cNvSpPr/>
            <p:nvPr/>
          </p:nvSpPr>
          <p:spPr>
            <a:xfrm>
              <a:off x="8939750" y="3825825"/>
              <a:ext cx="731700" cy="6351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i="0" u="none" strike="noStrike" cap="none">
                <a:solidFill>
                  <a:srgbClr val="FFFFFF"/>
                </a:solidFill>
                <a:latin typeface="Barriecito"/>
                <a:ea typeface="Barriecito"/>
                <a:cs typeface="Barriecito"/>
                <a:sym typeface="Barriecito"/>
              </a:endParaRPr>
            </a:p>
          </p:txBody>
        </p:sp>
        <p:sp>
          <p:nvSpPr>
            <p:cNvPr id="58" name="Google Shape;58;p2"/>
            <p:cNvSpPr/>
            <p:nvPr/>
          </p:nvSpPr>
          <p:spPr>
            <a:xfrm rot="-5400000">
              <a:off x="10068575" y="3186825"/>
              <a:ext cx="1003200" cy="1913100"/>
            </a:xfrm>
            <a:prstGeom prst="trapezoid">
              <a:avLst>
                <a:gd name="adj" fmla="val 19525"/>
              </a:avLst>
            </a:prstGeom>
            <a:solidFill>
              <a:schemeClr val="accent4"/>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r" rtl="0">
                <a:spcBef>
                  <a:spcPts val="0"/>
                </a:spcBef>
                <a:spcAft>
                  <a:spcPts val="0"/>
                </a:spcAft>
                <a:buNone/>
              </a:pPr>
              <a:endParaRPr sz="1800" i="0" u="none" strike="noStrike" cap="none">
                <a:solidFill>
                  <a:srgbClr val="FFFFFF"/>
                </a:solidFill>
                <a:latin typeface="Barriecito"/>
                <a:ea typeface="Barriecito"/>
                <a:cs typeface="Barriecito"/>
                <a:sym typeface="Barriecito"/>
              </a:endParaRPr>
            </a:p>
          </p:txBody>
        </p:sp>
        <p:sp>
          <p:nvSpPr>
            <p:cNvPr id="59" name="Google Shape;59;p2"/>
            <p:cNvSpPr/>
            <p:nvPr/>
          </p:nvSpPr>
          <p:spPr>
            <a:xfrm>
              <a:off x="8939750" y="3825825"/>
              <a:ext cx="731700" cy="635100"/>
            </a:xfrm>
            <a:prstGeom prst="rect">
              <a:avLst/>
            </a:prstGeom>
            <a:solidFill>
              <a:srgbClr val="000000">
                <a:alpha val="1341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i="0" u="none" strike="noStrike" cap="none">
                <a:solidFill>
                  <a:srgbClr val="FFFFFF"/>
                </a:solidFill>
                <a:latin typeface="Barriecito"/>
                <a:ea typeface="Barriecito"/>
                <a:cs typeface="Barriecito"/>
                <a:sym typeface="Barriecito"/>
              </a:endParaRPr>
            </a:p>
          </p:txBody>
        </p:sp>
        <p:sp>
          <p:nvSpPr>
            <p:cNvPr id="60" name="Google Shape;60;p2"/>
            <p:cNvSpPr txBox="1"/>
            <p:nvPr/>
          </p:nvSpPr>
          <p:spPr>
            <a:xfrm>
              <a:off x="9941525" y="3943275"/>
              <a:ext cx="1769700" cy="400200"/>
            </a:xfrm>
            <a:prstGeom prst="rect">
              <a:avLst/>
            </a:prstGeom>
            <a:noFill/>
            <a:ln>
              <a:noFill/>
            </a:ln>
            <a:effectLst>
              <a:outerShdw dist="38100" dir="3960000" algn="bl" rotWithShape="0">
                <a:srgbClr val="000000"/>
              </a:outerShdw>
            </a:effectLst>
          </p:spPr>
          <p:txBody>
            <a:bodyPr spcFirstLastPara="1" wrap="square" lIns="91425" tIns="45700" rIns="91425" bIns="45700" anchor="t" anchorCtr="0">
              <a:noAutofit/>
            </a:bodyPr>
            <a:lstStyle/>
            <a:p>
              <a:pPr marL="0" marR="0" lvl="0" indent="0" algn="ctr" rtl="0">
                <a:spcBef>
                  <a:spcPts val="0"/>
                </a:spcBef>
                <a:spcAft>
                  <a:spcPts val="0"/>
                </a:spcAft>
                <a:buNone/>
              </a:pPr>
              <a:r>
                <a:rPr lang="en" sz="2300">
                  <a:solidFill>
                    <a:schemeClr val="dk2"/>
                  </a:solidFill>
                  <a:latin typeface="Ranchers"/>
                  <a:ea typeface="Ranchers"/>
                  <a:cs typeface="Ranchers"/>
                  <a:sym typeface="Ranchers"/>
                </a:rPr>
                <a:t>THURSDAY</a:t>
              </a:r>
              <a:endParaRPr sz="2300">
                <a:solidFill>
                  <a:schemeClr val="dk2"/>
                </a:solidFill>
                <a:latin typeface="Ranchers"/>
                <a:ea typeface="Ranchers"/>
                <a:cs typeface="Ranchers"/>
                <a:sym typeface="Ranchers"/>
              </a:endParaRPr>
            </a:p>
          </p:txBody>
        </p:sp>
        <p:sp>
          <p:nvSpPr>
            <p:cNvPr id="61" name="Google Shape;61;p2"/>
            <p:cNvSpPr/>
            <p:nvPr/>
          </p:nvSpPr>
          <p:spPr>
            <a:xfrm>
              <a:off x="8939750" y="3825825"/>
              <a:ext cx="731700" cy="6351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i="0" u="none" strike="noStrike" cap="none">
                <a:solidFill>
                  <a:srgbClr val="FFFFFF"/>
                </a:solidFill>
                <a:latin typeface="Barriecito"/>
                <a:ea typeface="Barriecito"/>
                <a:cs typeface="Barriecito"/>
                <a:sym typeface="Barriecito"/>
              </a:endParaRPr>
            </a:p>
          </p:txBody>
        </p:sp>
        <p:sp>
          <p:nvSpPr>
            <p:cNvPr id="62" name="Google Shape;62;p2"/>
            <p:cNvSpPr/>
            <p:nvPr/>
          </p:nvSpPr>
          <p:spPr>
            <a:xfrm rot="-5400000">
              <a:off x="10068575" y="3186825"/>
              <a:ext cx="1003200" cy="1913100"/>
            </a:xfrm>
            <a:prstGeom prst="trapezoid">
              <a:avLst>
                <a:gd name="adj" fmla="val 19525"/>
              </a:avLst>
            </a:prstGeom>
            <a:solidFill>
              <a:schemeClr val="accent4"/>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r" rtl="0">
                <a:spcBef>
                  <a:spcPts val="0"/>
                </a:spcBef>
                <a:spcAft>
                  <a:spcPts val="0"/>
                </a:spcAft>
                <a:buNone/>
              </a:pPr>
              <a:endParaRPr sz="1800" i="0" u="none" strike="noStrike" cap="none">
                <a:solidFill>
                  <a:srgbClr val="FFFFFF"/>
                </a:solidFill>
                <a:latin typeface="Barriecito"/>
                <a:ea typeface="Barriecito"/>
                <a:cs typeface="Barriecito"/>
                <a:sym typeface="Barriecito"/>
              </a:endParaRPr>
            </a:p>
          </p:txBody>
        </p:sp>
        <p:sp>
          <p:nvSpPr>
            <p:cNvPr id="63" name="Google Shape;63;p2"/>
            <p:cNvSpPr/>
            <p:nvPr/>
          </p:nvSpPr>
          <p:spPr>
            <a:xfrm>
              <a:off x="8939750" y="3825825"/>
              <a:ext cx="731700" cy="635100"/>
            </a:xfrm>
            <a:prstGeom prst="rect">
              <a:avLst/>
            </a:prstGeom>
            <a:solidFill>
              <a:srgbClr val="000000">
                <a:alpha val="1341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i="0" u="none" strike="noStrike" cap="none">
                <a:solidFill>
                  <a:srgbClr val="FFFFFF"/>
                </a:solidFill>
                <a:latin typeface="Barriecito"/>
                <a:ea typeface="Barriecito"/>
                <a:cs typeface="Barriecito"/>
                <a:sym typeface="Barriecito"/>
              </a:endParaRPr>
            </a:p>
          </p:txBody>
        </p:sp>
        <p:sp>
          <p:nvSpPr>
            <p:cNvPr id="64" name="Google Shape;64;p2"/>
            <p:cNvSpPr txBox="1"/>
            <p:nvPr/>
          </p:nvSpPr>
          <p:spPr>
            <a:xfrm>
              <a:off x="9941525" y="3943275"/>
              <a:ext cx="1769700" cy="400200"/>
            </a:xfrm>
            <a:prstGeom prst="rect">
              <a:avLst/>
            </a:prstGeom>
            <a:noFill/>
            <a:ln>
              <a:noFill/>
            </a:ln>
            <a:effectLst>
              <a:outerShdw dist="38100" dir="3960000" algn="bl" rotWithShape="0">
                <a:srgbClr val="000000"/>
              </a:outerShdw>
            </a:effectLst>
          </p:spPr>
          <p:txBody>
            <a:bodyPr spcFirstLastPara="1" wrap="square" lIns="91425" tIns="45700" rIns="91425" bIns="45700" anchor="t" anchorCtr="0">
              <a:noAutofit/>
            </a:bodyPr>
            <a:lstStyle/>
            <a:p>
              <a:pPr marL="0" marR="0" lvl="0" indent="0" algn="ctr" rtl="0">
                <a:spcBef>
                  <a:spcPts val="0"/>
                </a:spcBef>
                <a:spcAft>
                  <a:spcPts val="0"/>
                </a:spcAft>
                <a:buNone/>
              </a:pPr>
              <a:r>
                <a:rPr lang="en" sz="2300">
                  <a:solidFill>
                    <a:schemeClr val="dk2"/>
                  </a:solidFill>
                  <a:latin typeface="Ranchers"/>
                  <a:ea typeface="Ranchers"/>
                  <a:cs typeface="Ranchers"/>
                  <a:sym typeface="Ranchers"/>
                </a:rPr>
                <a:t>THURSDAY</a:t>
              </a:r>
              <a:endParaRPr sz="2300">
                <a:solidFill>
                  <a:schemeClr val="dk2"/>
                </a:solidFill>
                <a:latin typeface="Ranchers"/>
                <a:ea typeface="Ranchers"/>
                <a:cs typeface="Ranchers"/>
                <a:sym typeface="Ranchers"/>
              </a:endParaRPr>
            </a:p>
          </p:txBody>
        </p:sp>
      </p:grpSp>
      <p:sp>
        <p:nvSpPr>
          <p:cNvPr id="65" name="Google Shape;65;p2"/>
          <p:cNvSpPr/>
          <p:nvPr/>
        </p:nvSpPr>
        <p:spPr>
          <a:xfrm>
            <a:off x="854481" y="778477"/>
            <a:ext cx="8887327" cy="5577595"/>
          </a:xfrm>
          <a:custGeom>
            <a:avLst/>
            <a:gdLst/>
            <a:ahLst/>
            <a:cxnLst/>
            <a:rect l="l" t="t" r="r" b="b"/>
            <a:pathLst>
              <a:path w="8887327" h="5577595" extrusionOk="0">
                <a:moveTo>
                  <a:pt x="8117684" y="231007"/>
                </a:moveTo>
                <a:lnTo>
                  <a:pt x="8117684" y="519007"/>
                </a:lnTo>
                <a:lnTo>
                  <a:pt x="8405684" y="519007"/>
                </a:lnTo>
                <a:lnTo>
                  <a:pt x="8405684" y="231007"/>
                </a:lnTo>
                <a:close/>
                <a:moveTo>
                  <a:pt x="7608608" y="231007"/>
                </a:moveTo>
                <a:lnTo>
                  <a:pt x="7608608" y="519007"/>
                </a:lnTo>
                <a:lnTo>
                  <a:pt x="7896608" y="519007"/>
                </a:lnTo>
                <a:lnTo>
                  <a:pt x="7896608" y="231007"/>
                </a:lnTo>
                <a:close/>
                <a:moveTo>
                  <a:pt x="7099539" y="231007"/>
                </a:moveTo>
                <a:lnTo>
                  <a:pt x="7099539" y="519007"/>
                </a:lnTo>
                <a:lnTo>
                  <a:pt x="7387539" y="519007"/>
                </a:lnTo>
                <a:lnTo>
                  <a:pt x="7387539" y="231007"/>
                </a:lnTo>
                <a:close/>
                <a:moveTo>
                  <a:pt x="6590470" y="231007"/>
                </a:moveTo>
                <a:lnTo>
                  <a:pt x="6590470" y="519007"/>
                </a:lnTo>
                <a:lnTo>
                  <a:pt x="6878470" y="519007"/>
                </a:lnTo>
                <a:lnTo>
                  <a:pt x="6878470" y="231007"/>
                </a:lnTo>
                <a:close/>
                <a:moveTo>
                  <a:pt x="6081401" y="231007"/>
                </a:moveTo>
                <a:lnTo>
                  <a:pt x="6081401" y="519007"/>
                </a:lnTo>
                <a:lnTo>
                  <a:pt x="6369401" y="519007"/>
                </a:lnTo>
                <a:lnTo>
                  <a:pt x="6369401" y="231007"/>
                </a:lnTo>
                <a:close/>
                <a:moveTo>
                  <a:pt x="5572332" y="231007"/>
                </a:moveTo>
                <a:lnTo>
                  <a:pt x="5572332" y="519007"/>
                </a:lnTo>
                <a:lnTo>
                  <a:pt x="5860332" y="519007"/>
                </a:lnTo>
                <a:lnTo>
                  <a:pt x="5860332" y="231007"/>
                </a:lnTo>
                <a:close/>
                <a:moveTo>
                  <a:pt x="5063263" y="231007"/>
                </a:moveTo>
                <a:lnTo>
                  <a:pt x="5063263" y="519007"/>
                </a:lnTo>
                <a:lnTo>
                  <a:pt x="5351263" y="519007"/>
                </a:lnTo>
                <a:lnTo>
                  <a:pt x="5351263" y="231007"/>
                </a:lnTo>
                <a:close/>
                <a:moveTo>
                  <a:pt x="4554194" y="231007"/>
                </a:moveTo>
                <a:lnTo>
                  <a:pt x="4554194" y="519007"/>
                </a:lnTo>
                <a:lnTo>
                  <a:pt x="4842194" y="519007"/>
                </a:lnTo>
                <a:lnTo>
                  <a:pt x="4842194" y="231007"/>
                </a:lnTo>
                <a:close/>
                <a:moveTo>
                  <a:pt x="4045125" y="231007"/>
                </a:moveTo>
                <a:lnTo>
                  <a:pt x="4045125" y="519007"/>
                </a:lnTo>
                <a:lnTo>
                  <a:pt x="4333125" y="519007"/>
                </a:lnTo>
                <a:lnTo>
                  <a:pt x="4333125" y="231007"/>
                </a:lnTo>
                <a:close/>
                <a:moveTo>
                  <a:pt x="3536056" y="231007"/>
                </a:moveTo>
                <a:lnTo>
                  <a:pt x="3536056" y="519007"/>
                </a:lnTo>
                <a:lnTo>
                  <a:pt x="3824056" y="519007"/>
                </a:lnTo>
                <a:lnTo>
                  <a:pt x="3824056" y="231007"/>
                </a:lnTo>
                <a:close/>
                <a:moveTo>
                  <a:pt x="3026987" y="231007"/>
                </a:moveTo>
                <a:lnTo>
                  <a:pt x="3026987" y="519007"/>
                </a:lnTo>
                <a:lnTo>
                  <a:pt x="3314988" y="519007"/>
                </a:lnTo>
                <a:lnTo>
                  <a:pt x="3314988" y="231007"/>
                </a:lnTo>
                <a:close/>
                <a:moveTo>
                  <a:pt x="2517919" y="231007"/>
                </a:moveTo>
                <a:lnTo>
                  <a:pt x="2517919" y="519007"/>
                </a:lnTo>
                <a:lnTo>
                  <a:pt x="2805918" y="519007"/>
                </a:lnTo>
                <a:lnTo>
                  <a:pt x="2805918" y="231007"/>
                </a:lnTo>
                <a:close/>
                <a:moveTo>
                  <a:pt x="2008849" y="231007"/>
                </a:moveTo>
                <a:lnTo>
                  <a:pt x="2008849" y="519007"/>
                </a:lnTo>
                <a:lnTo>
                  <a:pt x="2296849" y="519007"/>
                </a:lnTo>
                <a:lnTo>
                  <a:pt x="2296849" y="231007"/>
                </a:lnTo>
                <a:close/>
                <a:moveTo>
                  <a:pt x="1499781" y="231007"/>
                </a:moveTo>
                <a:lnTo>
                  <a:pt x="1499781" y="519007"/>
                </a:lnTo>
                <a:lnTo>
                  <a:pt x="1787781" y="519007"/>
                </a:lnTo>
                <a:lnTo>
                  <a:pt x="1787781" y="231007"/>
                </a:lnTo>
                <a:close/>
                <a:moveTo>
                  <a:pt x="990712" y="231007"/>
                </a:moveTo>
                <a:lnTo>
                  <a:pt x="990712" y="519007"/>
                </a:lnTo>
                <a:lnTo>
                  <a:pt x="1278712" y="519007"/>
                </a:lnTo>
                <a:lnTo>
                  <a:pt x="1278712" y="231007"/>
                </a:lnTo>
                <a:close/>
                <a:moveTo>
                  <a:pt x="481642" y="231007"/>
                </a:moveTo>
                <a:lnTo>
                  <a:pt x="481642" y="519007"/>
                </a:lnTo>
                <a:lnTo>
                  <a:pt x="769642" y="519007"/>
                </a:lnTo>
                <a:lnTo>
                  <a:pt x="769642" y="231007"/>
                </a:lnTo>
                <a:close/>
                <a:moveTo>
                  <a:pt x="494008" y="0"/>
                </a:moveTo>
                <a:lnTo>
                  <a:pt x="8393319" y="0"/>
                </a:lnTo>
                <a:cubicBezTo>
                  <a:pt x="8666152" y="0"/>
                  <a:pt x="8887327" y="221175"/>
                  <a:pt x="8887327" y="494008"/>
                </a:cubicBezTo>
                <a:lnTo>
                  <a:pt x="8887327" y="5083587"/>
                </a:lnTo>
                <a:cubicBezTo>
                  <a:pt x="8887327" y="5356420"/>
                  <a:pt x="8666152" y="5577595"/>
                  <a:pt x="8393319" y="5577595"/>
                </a:cubicBezTo>
                <a:lnTo>
                  <a:pt x="494008" y="5577595"/>
                </a:lnTo>
                <a:cubicBezTo>
                  <a:pt x="221175" y="5577595"/>
                  <a:pt x="0" y="5356420"/>
                  <a:pt x="0" y="5083587"/>
                </a:cubicBezTo>
                <a:lnTo>
                  <a:pt x="0" y="494008"/>
                </a:lnTo>
                <a:cubicBezTo>
                  <a:pt x="0" y="221175"/>
                  <a:pt x="221175" y="0"/>
                  <a:pt x="494008" y="0"/>
                </a:cubicBezTo>
                <a:close/>
              </a:path>
            </a:pathLst>
          </a:custGeom>
          <a:solidFill>
            <a:srgbClr val="F2F2F2"/>
          </a:solidFill>
          <a:ln>
            <a:noFill/>
          </a:ln>
          <a:effectLst>
            <a:outerShdw blurRad="50800" dist="381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66" name="Google Shape;66;p2"/>
          <p:cNvSpPr/>
          <p:nvPr/>
        </p:nvSpPr>
        <p:spPr>
          <a:xfrm>
            <a:off x="825212" y="737097"/>
            <a:ext cx="8887327" cy="5577595"/>
          </a:xfrm>
          <a:custGeom>
            <a:avLst/>
            <a:gdLst/>
            <a:ahLst/>
            <a:cxnLst/>
            <a:rect l="l" t="t" r="r" b="b"/>
            <a:pathLst>
              <a:path w="8887327" h="5577595" extrusionOk="0">
                <a:moveTo>
                  <a:pt x="8117684" y="231007"/>
                </a:moveTo>
                <a:lnTo>
                  <a:pt x="8117684" y="519007"/>
                </a:lnTo>
                <a:lnTo>
                  <a:pt x="8405684" y="519007"/>
                </a:lnTo>
                <a:lnTo>
                  <a:pt x="8405684" y="231007"/>
                </a:lnTo>
                <a:close/>
                <a:moveTo>
                  <a:pt x="7608608" y="231007"/>
                </a:moveTo>
                <a:lnTo>
                  <a:pt x="7608608" y="519007"/>
                </a:lnTo>
                <a:lnTo>
                  <a:pt x="7896608" y="519007"/>
                </a:lnTo>
                <a:lnTo>
                  <a:pt x="7896608" y="231007"/>
                </a:lnTo>
                <a:close/>
                <a:moveTo>
                  <a:pt x="7099539" y="231007"/>
                </a:moveTo>
                <a:lnTo>
                  <a:pt x="7099539" y="519007"/>
                </a:lnTo>
                <a:lnTo>
                  <a:pt x="7387539" y="519007"/>
                </a:lnTo>
                <a:lnTo>
                  <a:pt x="7387539" y="231007"/>
                </a:lnTo>
                <a:close/>
                <a:moveTo>
                  <a:pt x="6590470" y="231007"/>
                </a:moveTo>
                <a:lnTo>
                  <a:pt x="6590470" y="519007"/>
                </a:lnTo>
                <a:lnTo>
                  <a:pt x="6878470" y="519007"/>
                </a:lnTo>
                <a:lnTo>
                  <a:pt x="6878470" y="231007"/>
                </a:lnTo>
                <a:close/>
                <a:moveTo>
                  <a:pt x="6081401" y="231007"/>
                </a:moveTo>
                <a:lnTo>
                  <a:pt x="6081401" y="519007"/>
                </a:lnTo>
                <a:lnTo>
                  <a:pt x="6369401" y="519007"/>
                </a:lnTo>
                <a:lnTo>
                  <a:pt x="6369401" y="231007"/>
                </a:lnTo>
                <a:close/>
                <a:moveTo>
                  <a:pt x="5572332" y="231007"/>
                </a:moveTo>
                <a:lnTo>
                  <a:pt x="5572332" y="519007"/>
                </a:lnTo>
                <a:lnTo>
                  <a:pt x="5860332" y="519007"/>
                </a:lnTo>
                <a:lnTo>
                  <a:pt x="5860332" y="231007"/>
                </a:lnTo>
                <a:close/>
                <a:moveTo>
                  <a:pt x="5063263" y="231007"/>
                </a:moveTo>
                <a:lnTo>
                  <a:pt x="5063263" y="519007"/>
                </a:lnTo>
                <a:lnTo>
                  <a:pt x="5351263" y="519007"/>
                </a:lnTo>
                <a:lnTo>
                  <a:pt x="5351263" y="231007"/>
                </a:lnTo>
                <a:close/>
                <a:moveTo>
                  <a:pt x="4554194" y="231007"/>
                </a:moveTo>
                <a:lnTo>
                  <a:pt x="4554194" y="519007"/>
                </a:lnTo>
                <a:lnTo>
                  <a:pt x="4842194" y="519007"/>
                </a:lnTo>
                <a:lnTo>
                  <a:pt x="4842194" y="231007"/>
                </a:lnTo>
                <a:close/>
                <a:moveTo>
                  <a:pt x="4045125" y="231007"/>
                </a:moveTo>
                <a:lnTo>
                  <a:pt x="4045125" y="519007"/>
                </a:lnTo>
                <a:lnTo>
                  <a:pt x="4333125" y="519007"/>
                </a:lnTo>
                <a:lnTo>
                  <a:pt x="4333125" y="231007"/>
                </a:lnTo>
                <a:close/>
                <a:moveTo>
                  <a:pt x="3536056" y="231007"/>
                </a:moveTo>
                <a:lnTo>
                  <a:pt x="3536056" y="519007"/>
                </a:lnTo>
                <a:lnTo>
                  <a:pt x="3824056" y="519007"/>
                </a:lnTo>
                <a:lnTo>
                  <a:pt x="3824056" y="231007"/>
                </a:lnTo>
                <a:close/>
                <a:moveTo>
                  <a:pt x="3026987" y="231007"/>
                </a:moveTo>
                <a:lnTo>
                  <a:pt x="3026987" y="519007"/>
                </a:lnTo>
                <a:lnTo>
                  <a:pt x="3314988" y="519007"/>
                </a:lnTo>
                <a:lnTo>
                  <a:pt x="3314988" y="231007"/>
                </a:lnTo>
                <a:close/>
                <a:moveTo>
                  <a:pt x="2517919" y="231007"/>
                </a:moveTo>
                <a:lnTo>
                  <a:pt x="2517919" y="519007"/>
                </a:lnTo>
                <a:lnTo>
                  <a:pt x="2805918" y="519007"/>
                </a:lnTo>
                <a:lnTo>
                  <a:pt x="2805918" y="231007"/>
                </a:lnTo>
                <a:close/>
                <a:moveTo>
                  <a:pt x="2008849" y="231007"/>
                </a:moveTo>
                <a:lnTo>
                  <a:pt x="2008849" y="519007"/>
                </a:lnTo>
                <a:lnTo>
                  <a:pt x="2296849" y="519007"/>
                </a:lnTo>
                <a:lnTo>
                  <a:pt x="2296849" y="231007"/>
                </a:lnTo>
                <a:close/>
                <a:moveTo>
                  <a:pt x="1499781" y="231007"/>
                </a:moveTo>
                <a:lnTo>
                  <a:pt x="1499781" y="519007"/>
                </a:lnTo>
                <a:lnTo>
                  <a:pt x="1787781" y="519007"/>
                </a:lnTo>
                <a:lnTo>
                  <a:pt x="1787781" y="231007"/>
                </a:lnTo>
                <a:close/>
                <a:moveTo>
                  <a:pt x="990712" y="231007"/>
                </a:moveTo>
                <a:lnTo>
                  <a:pt x="990712" y="519007"/>
                </a:lnTo>
                <a:lnTo>
                  <a:pt x="1278712" y="519007"/>
                </a:lnTo>
                <a:lnTo>
                  <a:pt x="1278712" y="231007"/>
                </a:lnTo>
                <a:close/>
                <a:moveTo>
                  <a:pt x="481642" y="231007"/>
                </a:moveTo>
                <a:lnTo>
                  <a:pt x="481642" y="519007"/>
                </a:lnTo>
                <a:lnTo>
                  <a:pt x="769642" y="519007"/>
                </a:lnTo>
                <a:lnTo>
                  <a:pt x="769642" y="231007"/>
                </a:lnTo>
                <a:close/>
                <a:moveTo>
                  <a:pt x="494008" y="0"/>
                </a:moveTo>
                <a:lnTo>
                  <a:pt x="8393319" y="0"/>
                </a:lnTo>
                <a:cubicBezTo>
                  <a:pt x="8666152" y="0"/>
                  <a:pt x="8887327" y="221175"/>
                  <a:pt x="8887327" y="494008"/>
                </a:cubicBezTo>
                <a:lnTo>
                  <a:pt x="8887327" y="5083587"/>
                </a:lnTo>
                <a:cubicBezTo>
                  <a:pt x="8887327" y="5356420"/>
                  <a:pt x="8666152" y="5577595"/>
                  <a:pt x="8393319" y="5577595"/>
                </a:cubicBezTo>
                <a:lnTo>
                  <a:pt x="494008" y="5577595"/>
                </a:lnTo>
                <a:cubicBezTo>
                  <a:pt x="221175" y="5577595"/>
                  <a:pt x="0" y="5356420"/>
                  <a:pt x="0" y="5083587"/>
                </a:cubicBezTo>
                <a:lnTo>
                  <a:pt x="0" y="494008"/>
                </a:lnTo>
                <a:cubicBezTo>
                  <a:pt x="0" y="221175"/>
                  <a:pt x="221175" y="0"/>
                  <a:pt x="494008" y="0"/>
                </a:cubicBezTo>
                <a:close/>
              </a:path>
            </a:pathLst>
          </a:custGeom>
          <a:solidFill>
            <a:srgbClr val="F2F2F2"/>
          </a:solidFill>
          <a:ln>
            <a:noFill/>
          </a:ln>
          <a:effectLst>
            <a:outerShdw blurRad="50800" dist="381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67" name="Google Shape;67;p2"/>
          <p:cNvSpPr/>
          <p:nvPr/>
        </p:nvSpPr>
        <p:spPr>
          <a:xfrm>
            <a:off x="765664" y="792607"/>
            <a:ext cx="8887327" cy="5577595"/>
          </a:xfrm>
          <a:custGeom>
            <a:avLst/>
            <a:gdLst/>
            <a:ahLst/>
            <a:cxnLst/>
            <a:rect l="l" t="t" r="r" b="b"/>
            <a:pathLst>
              <a:path w="8887327" h="5577595" extrusionOk="0">
                <a:moveTo>
                  <a:pt x="8117684" y="231007"/>
                </a:moveTo>
                <a:lnTo>
                  <a:pt x="8117684" y="519007"/>
                </a:lnTo>
                <a:lnTo>
                  <a:pt x="8405684" y="519007"/>
                </a:lnTo>
                <a:lnTo>
                  <a:pt x="8405684" y="231007"/>
                </a:lnTo>
                <a:close/>
                <a:moveTo>
                  <a:pt x="7608608" y="231007"/>
                </a:moveTo>
                <a:lnTo>
                  <a:pt x="7608608" y="519007"/>
                </a:lnTo>
                <a:lnTo>
                  <a:pt x="7896608" y="519007"/>
                </a:lnTo>
                <a:lnTo>
                  <a:pt x="7896608" y="231007"/>
                </a:lnTo>
                <a:close/>
                <a:moveTo>
                  <a:pt x="7099539" y="231007"/>
                </a:moveTo>
                <a:lnTo>
                  <a:pt x="7099539" y="519007"/>
                </a:lnTo>
                <a:lnTo>
                  <a:pt x="7387539" y="519007"/>
                </a:lnTo>
                <a:lnTo>
                  <a:pt x="7387539" y="231007"/>
                </a:lnTo>
                <a:close/>
                <a:moveTo>
                  <a:pt x="6590470" y="231007"/>
                </a:moveTo>
                <a:lnTo>
                  <a:pt x="6590470" y="519007"/>
                </a:lnTo>
                <a:lnTo>
                  <a:pt x="6878470" y="519007"/>
                </a:lnTo>
                <a:lnTo>
                  <a:pt x="6878470" y="231007"/>
                </a:lnTo>
                <a:close/>
                <a:moveTo>
                  <a:pt x="6081401" y="231007"/>
                </a:moveTo>
                <a:lnTo>
                  <a:pt x="6081401" y="519007"/>
                </a:lnTo>
                <a:lnTo>
                  <a:pt x="6369401" y="519007"/>
                </a:lnTo>
                <a:lnTo>
                  <a:pt x="6369401" y="231007"/>
                </a:lnTo>
                <a:close/>
                <a:moveTo>
                  <a:pt x="5572332" y="231007"/>
                </a:moveTo>
                <a:lnTo>
                  <a:pt x="5572332" y="519007"/>
                </a:lnTo>
                <a:lnTo>
                  <a:pt x="5860332" y="519007"/>
                </a:lnTo>
                <a:lnTo>
                  <a:pt x="5860332" y="231007"/>
                </a:lnTo>
                <a:close/>
                <a:moveTo>
                  <a:pt x="5063263" y="231007"/>
                </a:moveTo>
                <a:lnTo>
                  <a:pt x="5063263" y="519007"/>
                </a:lnTo>
                <a:lnTo>
                  <a:pt x="5351263" y="519007"/>
                </a:lnTo>
                <a:lnTo>
                  <a:pt x="5351263" y="231007"/>
                </a:lnTo>
                <a:close/>
                <a:moveTo>
                  <a:pt x="4554194" y="231007"/>
                </a:moveTo>
                <a:lnTo>
                  <a:pt x="4554194" y="519007"/>
                </a:lnTo>
                <a:lnTo>
                  <a:pt x="4842194" y="519007"/>
                </a:lnTo>
                <a:lnTo>
                  <a:pt x="4842194" y="231007"/>
                </a:lnTo>
                <a:close/>
                <a:moveTo>
                  <a:pt x="4045125" y="231007"/>
                </a:moveTo>
                <a:lnTo>
                  <a:pt x="4045125" y="519007"/>
                </a:lnTo>
                <a:lnTo>
                  <a:pt x="4333125" y="519007"/>
                </a:lnTo>
                <a:lnTo>
                  <a:pt x="4333125" y="231007"/>
                </a:lnTo>
                <a:close/>
                <a:moveTo>
                  <a:pt x="3536056" y="231007"/>
                </a:moveTo>
                <a:lnTo>
                  <a:pt x="3536056" y="519007"/>
                </a:lnTo>
                <a:lnTo>
                  <a:pt x="3824056" y="519007"/>
                </a:lnTo>
                <a:lnTo>
                  <a:pt x="3824056" y="231007"/>
                </a:lnTo>
                <a:close/>
                <a:moveTo>
                  <a:pt x="3026987" y="231007"/>
                </a:moveTo>
                <a:lnTo>
                  <a:pt x="3026987" y="519007"/>
                </a:lnTo>
                <a:lnTo>
                  <a:pt x="3314988" y="519007"/>
                </a:lnTo>
                <a:lnTo>
                  <a:pt x="3314988" y="231007"/>
                </a:lnTo>
                <a:close/>
                <a:moveTo>
                  <a:pt x="2517919" y="231007"/>
                </a:moveTo>
                <a:lnTo>
                  <a:pt x="2517919" y="519007"/>
                </a:lnTo>
                <a:lnTo>
                  <a:pt x="2805918" y="519007"/>
                </a:lnTo>
                <a:lnTo>
                  <a:pt x="2805918" y="231007"/>
                </a:lnTo>
                <a:close/>
                <a:moveTo>
                  <a:pt x="2008849" y="231007"/>
                </a:moveTo>
                <a:lnTo>
                  <a:pt x="2008849" y="519007"/>
                </a:lnTo>
                <a:lnTo>
                  <a:pt x="2296849" y="519007"/>
                </a:lnTo>
                <a:lnTo>
                  <a:pt x="2296849" y="231007"/>
                </a:lnTo>
                <a:close/>
                <a:moveTo>
                  <a:pt x="1499781" y="231007"/>
                </a:moveTo>
                <a:lnTo>
                  <a:pt x="1499781" y="519007"/>
                </a:lnTo>
                <a:lnTo>
                  <a:pt x="1787781" y="519007"/>
                </a:lnTo>
                <a:lnTo>
                  <a:pt x="1787781" y="231007"/>
                </a:lnTo>
                <a:close/>
                <a:moveTo>
                  <a:pt x="990712" y="231007"/>
                </a:moveTo>
                <a:lnTo>
                  <a:pt x="990712" y="519007"/>
                </a:lnTo>
                <a:lnTo>
                  <a:pt x="1278712" y="519007"/>
                </a:lnTo>
                <a:lnTo>
                  <a:pt x="1278712" y="231007"/>
                </a:lnTo>
                <a:close/>
                <a:moveTo>
                  <a:pt x="481642" y="231007"/>
                </a:moveTo>
                <a:lnTo>
                  <a:pt x="481642" y="519007"/>
                </a:lnTo>
                <a:lnTo>
                  <a:pt x="769642" y="519007"/>
                </a:lnTo>
                <a:lnTo>
                  <a:pt x="769642" y="231007"/>
                </a:lnTo>
                <a:close/>
                <a:moveTo>
                  <a:pt x="494008" y="0"/>
                </a:moveTo>
                <a:lnTo>
                  <a:pt x="8393319" y="0"/>
                </a:lnTo>
                <a:cubicBezTo>
                  <a:pt x="8666152" y="0"/>
                  <a:pt x="8887327" y="221175"/>
                  <a:pt x="8887327" y="494008"/>
                </a:cubicBezTo>
                <a:lnTo>
                  <a:pt x="8887327" y="5083587"/>
                </a:lnTo>
                <a:cubicBezTo>
                  <a:pt x="8887327" y="5356420"/>
                  <a:pt x="8666152" y="5577595"/>
                  <a:pt x="8393319" y="5577595"/>
                </a:cubicBezTo>
                <a:lnTo>
                  <a:pt x="494008" y="5577595"/>
                </a:lnTo>
                <a:cubicBezTo>
                  <a:pt x="221175" y="5577595"/>
                  <a:pt x="0" y="5356420"/>
                  <a:pt x="0" y="5083587"/>
                </a:cubicBezTo>
                <a:lnTo>
                  <a:pt x="0" y="494008"/>
                </a:lnTo>
                <a:cubicBezTo>
                  <a:pt x="0" y="221175"/>
                  <a:pt x="221175" y="0"/>
                  <a:pt x="494008" y="0"/>
                </a:cubicBezTo>
                <a:close/>
              </a:path>
            </a:pathLst>
          </a:custGeom>
          <a:solidFill>
            <a:srgbClr val="F2F2F2"/>
          </a:solidFill>
          <a:ln>
            <a:noFill/>
          </a:ln>
          <a:effectLst>
            <a:outerShdw blurRad="50800" dist="381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68" name="Google Shape;68;p2"/>
          <p:cNvSpPr/>
          <p:nvPr/>
        </p:nvSpPr>
        <p:spPr>
          <a:xfrm>
            <a:off x="766674" y="739116"/>
            <a:ext cx="8887327" cy="5577595"/>
          </a:xfrm>
          <a:custGeom>
            <a:avLst/>
            <a:gdLst/>
            <a:ahLst/>
            <a:cxnLst/>
            <a:rect l="l" t="t" r="r" b="b"/>
            <a:pathLst>
              <a:path w="8887327" h="5577595" extrusionOk="0">
                <a:moveTo>
                  <a:pt x="8117684" y="231007"/>
                </a:moveTo>
                <a:lnTo>
                  <a:pt x="8117684" y="519007"/>
                </a:lnTo>
                <a:lnTo>
                  <a:pt x="8405684" y="519007"/>
                </a:lnTo>
                <a:lnTo>
                  <a:pt x="8405684" y="231007"/>
                </a:lnTo>
                <a:close/>
                <a:moveTo>
                  <a:pt x="7608608" y="231007"/>
                </a:moveTo>
                <a:lnTo>
                  <a:pt x="7608608" y="519007"/>
                </a:lnTo>
                <a:lnTo>
                  <a:pt x="7896608" y="519007"/>
                </a:lnTo>
                <a:lnTo>
                  <a:pt x="7896608" y="231007"/>
                </a:lnTo>
                <a:close/>
                <a:moveTo>
                  <a:pt x="7099539" y="231007"/>
                </a:moveTo>
                <a:lnTo>
                  <a:pt x="7099539" y="519007"/>
                </a:lnTo>
                <a:lnTo>
                  <a:pt x="7387539" y="519007"/>
                </a:lnTo>
                <a:lnTo>
                  <a:pt x="7387539" y="231007"/>
                </a:lnTo>
                <a:close/>
                <a:moveTo>
                  <a:pt x="6590470" y="231007"/>
                </a:moveTo>
                <a:lnTo>
                  <a:pt x="6590470" y="519007"/>
                </a:lnTo>
                <a:lnTo>
                  <a:pt x="6878470" y="519007"/>
                </a:lnTo>
                <a:lnTo>
                  <a:pt x="6878470" y="231007"/>
                </a:lnTo>
                <a:close/>
                <a:moveTo>
                  <a:pt x="6081401" y="231007"/>
                </a:moveTo>
                <a:lnTo>
                  <a:pt x="6081401" y="519007"/>
                </a:lnTo>
                <a:lnTo>
                  <a:pt x="6369401" y="519007"/>
                </a:lnTo>
                <a:lnTo>
                  <a:pt x="6369401" y="231007"/>
                </a:lnTo>
                <a:close/>
                <a:moveTo>
                  <a:pt x="5572332" y="231007"/>
                </a:moveTo>
                <a:lnTo>
                  <a:pt x="5572332" y="519007"/>
                </a:lnTo>
                <a:lnTo>
                  <a:pt x="5860332" y="519007"/>
                </a:lnTo>
                <a:lnTo>
                  <a:pt x="5860332" y="231007"/>
                </a:lnTo>
                <a:close/>
                <a:moveTo>
                  <a:pt x="5063263" y="231007"/>
                </a:moveTo>
                <a:lnTo>
                  <a:pt x="5063263" y="519007"/>
                </a:lnTo>
                <a:lnTo>
                  <a:pt x="5351263" y="519007"/>
                </a:lnTo>
                <a:lnTo>
                  <a:pt x="5351263" y="231007"/>
                </a:lnTo>
                <a:close/>
                <a:moveTo>
                  <a:pt x="4554194" y="231007"/>
                </a:moveTo>
                <a:lnTo>
                  <a:pt x="4554194" y="519007"/>
                </a:lnTo>
                <a:lnTo>
                  <a:pt x="4842194" y="519007"/>
                </a:lnTo>
                <a:lnTo>
                  <a:pt x="4842194" y="231007"/>
                </a:lnTo>
                <a:close/>
                <a:moveTo>
                  <a:pt x="4045125" y="231007"/>
                </a:moveTo>
                <a:lnTo>
                  <a:pt x="4045125" y="519007"/>
                </a:lnTo>
                <a:lnTo>
                  <a:pt x="4333125" y="519007"/>
                </a:lnTo>
                <a:lnTo>
                  <a:pt x="4333125" y="231007"/>
                </a:lnTo>
                <a:close/>
                <a:moveTo>
                  <a:pt x="3536056" y="231007"/>
                </a:moveTo>
                <a:lnTo>
                  <a:pt x="3536056" y="519007"/>
                </a:lnTo>
                <a:lnTo>
                  <a:pt x="3824056" y="519007"/>
                </a:lnTo>
                <a:lnTo>
                  <a:pt x="3824056" y="231007"/>
                </a:lnTo>
                <a:close/>
                <a:moveTo>
                  <a:pt x="3026987" y="231007"/>
                </a:moveTo>
                <a:lnTo>
                  <a:pt x="3026987" y="519007"/>
                </a:lnTo>
                <a:lnTo>
                  <a:pt x="3314988" y="519007"/>
                </a:lnTo>
                <a:lnTo>
                  <a:pt x="3314988" y="231007"/>
                </a:lnTo>
                <a:close/>
                <a:moveTo>
                  <a:pt x="2517919" y="231007"/>
                </a:moveTo>
                <a:lnTo>
                  <a:pt x="2517919" y="519007"/>
                </a:lnTo>
                <a:lnTo>
                  <a:pt x="2805918" y="519007"/>
                </a:lnTo>
                <a:lnTo>
                  <a:pt x="2805918" y="231007"/>
                </a:lnTo>
                <a:close/>
                <a:moveTo>
                  <a:pt x="2008849" y="231007"/>
                </a:moveTo>
                <a:lnTo>
                  <a:pt x="2008849" y="519007"/>
                </a:lnTo>
                <a:lnTo>
                  <a:pt x="2296849" y="519007"/>
                </a:lnTo>
                <a:lnTo>
                  <a:pt x="2296849" y="231007"/>
                </a:lnTo>
                <a:close/>
                <a:moveTo>
                  <a:pt x="1499781" y="231007"/>
                </a:moveTo>
                <a:lnTo>
                  <a:pt x="1499781" y="519007"/>
                </a:lnTo>
                <a:lnTo>
                  <a:pt x="1787781" y="519007"/>
                </a:lnTo>
                <a:lnTo>
                  <a:pt x="1787781" y="231007"/>
                </a:lnTo>
                <a:close/>
                <a:moveTo>
                  <a:pt x="990712" y="231007"/>
                </a:moveTo>
                <a:lnTo>
                  <a:pt x="990712" y="519007"/>
                </a:lnTo>
                <a:lnTo>
                  <a:pt x="1278712" y="519007"/>
                </a:lnTo>
                <a:lnTo>
                  <a:pt x="1278712" y="231007"/>
                </a:lnTo>
                <a:close/>
                <a:moveTo>
                  <a:pt x="481642" y="231007"/>
                </a:moveTo>
                <a:lnTo>
                  <a:pt x="481642" y="519007"/>
                </a:lnTo>
                <a:lnTo>
                  <a:pt x="769642" y="519007"/>
                </a:lnTo>
                <a:lnTo>
                  <a:pt x="769642" y="231007"/>
                </a:lnTo>
                <a:close/>
                <a:moveTo>
                  <a:pt x="494008" y="0"/>
                </a:moveTo>
                <a:lnTo>
                  <a:pt x="8393319" y="0"/>
                </a:lnTo>
                <a:cubicBezTo>
                  <a:pt x="8666152" y="0"/>
                  <a:pt x="8887327" y="221175"/>
                  <a:pt x="8887327" y="494008"/>
                </a:cubicBezTo>
                <a:lnTo>
                  <a:pt x="8887327" y="5083587"/>
                </a:lnTo>
                <a:cubicBezTo>
                  <a:pt x="8887327" y="5356420"/>
                  <a:pt x="8666152" y="5577595"/>
                  <a:pt x="8393319" y="5577595"/>
                </a:cubicBezTo>
                <a:lnTo>
                  <a:pt x="494008" y="5577595"/>
                </a:lnTo>
                <a:cubicBezTo>
                  <a:pt x="221175" y="5577595"/>
                  <a:pt x="0" y="5356420"/>
                  <a:pt x="0" y="5083587"/>
                </a:cubicBezTo>
                <a:lnTo>
                  <a:pt x="0" y="494008"/>
                </a:lnTo>
                <a:cubicBezTo>
                  <a:pt x="0" y="221175"/>
                  <a:pt x="221175" y="0"/>
                  <a:pt x="494008" y="0"/>
                </a:cubicBezTo>
                <a:close/>
              </a:path>
            </a:pathLst>
          </a:custGeom>
          <a:solidFill>
            <a:srgbClr val="F2F2F2"/>
          </a:solidFill>
          <a:ln>
            <a:noFill/>
          </a:ln>
          <a:effectLst>
            <a:outerShdw blurRad="50800" dist="381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pic>
        <p:nvPicPr>
          <p:cNvPr id="69" name="Google Shape;69;p2" descr="A picture containing drawing&#10;&#10;Description automatically generated"/>
          <p:cNvPicPr preferRelativeResize="0"/>
          <p:nvPr/>
        </p:nvPicPr>
        <p:blipFill rotWithShape="1">
          <a:blip r:embed="rId2">
            <a:alphaModFix amt="14000"/>
          </a:blip>
          <a:srcRect b="20992"/>
          <a:stretch/>
        </p:blipFill>
        <p:spPr>
          <a:xfrm>
            <a:off x="1130925" y="1509650"/>
            <a:ext cx="8219524" cy="4628899"/>
          </a:xfrm>
          <a:prstGeom prst="rect">
            <a:avLst/>
          </a:prstGeom>
          <a:noFill/>
          <a:ln>
            <a:noFill/>
          </a:ln>
        </p:spPr>
      </p:pic>
      <p:sp>
        <p:nvSpPr>
          <p:cNvPr id="70" name="Google Shape;70;p2"/>
          <p:cNvSpPr/>
          <p:nvPr/>
        </p:nvSpPr>
        <p:spPr>
          <a:xfrm>
            <a:off x="2241200" y="4209426"/>
            <a:ext cx="6977525" cy="1901445"/>
          </a:xfrm>
          <a:custGeom>
            <a:avLst/>
            <a:gdLst/>
            <a:ahLst/>
            <a:cxnLst/>
            <a:rect l="l" t="t" r="r" b="b"/>
            <a:pathLst>
              <a:path w="279101" h="82127" extrusionOk="0">
                <a:moveTo>
                  <a:pt x="0" y="100"/>
                </a:moveTo>
                <a:cubicBezTo>
                  <a:pt x="6773" y="897"/>
                  <a:pt x="38947" y="-1892"/>
                  <a:pt x="40640" y="4881"/>
                </a:cubicBezTo>
                <a:cubicBezTo>
                  <a:pt x="42333" y="11654"/>
                  <a:pt x="2391" y="34365"/>
                  <a:pt x="10160" y="40740"/>
                </a:cubicBezTo>
                <a:cubicBezTo>
                  <a:pt x="17929" y="47115"/>
                  <a:pt x="81778" y="36258"/>
                  <a:pt x="87256" y="43131"/>
                </a:cubicBezTo>
                <a:cubicBezTo>
                  <a:pt x="92734" y="50004"/>
                  <a:pt x="11056" y="80783"/>
                  <a:pt x="43030" y="81978"/>
                </a:cubicBezTo>
                <a:cubicBezTo>
                  <a:pt x="75004" y="83173"/>
                  <a:pt x="239756" y="55582"/>
                  <a:pt x="279101" y="50303"/>
                </a:cubicBezTo>
              </a:path>
            </a:pathLst>
          </a:custGeom>
          <a:noFill/>
          <a:ln w="38100" cap="flat" cmpd="sng">
            <a:solidFill>
              <a:schemeClr val="dk1"/>
            </a:solidFill>
            <a:prstDash val="solid"/>
            <a:round/>
            <a:headEnd type="none" w="med" len="med"/>
            <a:tailEnd type="none" w="med" len="med"/>
          </a:ln>
        </p:spPr>
      </p:sp>
      <p:grpSp>
        <p:nvGrpSpPr>
          <p:cNvPr id="71" name="Google Shape;71;p2"/>
          <p:cNvGrpSpPr/>
          <p:nvPr/>
        </p:nvGrpSpPr>
        <p:grpSpPr>
          <a:xfrm rot="-985835">
            <a:off x="1357221" y="2152562"/>
            <a:ext cx="1153636" cy="2102402"/>
            <a:chOff x="5930618" y="1536098"/>
            <a:chExt cx="1609023" cy="2932306"/>
          </a:xfrm>
        </p:grpSpPr>
        <p:grpSp>
          <p:nvGrpSpPr>
            <p:cNvPr id="72" name="Google Shape;72;p2"/>
            <p:cNvGrpSpPr/>
            <p:nvPr/>
          </p:nvGrpSpPr>
          <p:grpSpPr>
            <a:xfrm>
              <a:off x="5930618" y="1536098"/>
              <a:ext cx="1609023" cy="2932306"/>
              <a:chOff x="6208295" y="550435"/>
              <a:chExt cx="1609023" cy="2932306"/>
            </a:xfrm>
          </p:grpSpPr>
          <p:sp>
            <p:nvSpPr>
              <p:cNvPr id="73" name="Google Shape;73;p2"/>
              <p:cNvSpPr/>
              <p:nvPr/>
            </p:nvSpPr>
            <p:spPr>
              <a:xfrm rot="10800000">
                <a:off x="6225940" y="2188143"/>
                <a:ext cx="1560898" cy="1286577"/>
              </a:xfrm>
              <a:custGeom>
                <a:avLst/>
                <a:gdLst/>
                <a:ahLst/>
                <a:cxnLst/>
                <a:rect l="l" t="t" r="r" b="b"/>
                <a:pathLst>
                  <a:path w="1560898" h="1286577" extrusionOk="0">
                    <a:moveTo>
                      <a:pt x="1560898" y="1286577"/>
                    </a:moveTo>
                    <a:lnTo>
                      <a:pt x="11230" y="1286577"/>
                    </a:lnTo>
                    <a:lnTo>
                      <a:pt x="11230" y="539014"/>
                    </a:lnTo>
                    <a:lnTo>
                      <a:pt x="0" y="539014"/>
                    </a:lnTo>
                    <a:lnTo>
                      <a:pt x="774834" y="0"/>
                    </a:lnTo>
                    <a:lnTo>
                      <a:pt x="1545058" y="535807"/>
                    </a:lnTo>
                    <a:lnTo>
                      <a:pt x="1560898" y="535807"/>
                    </a:lnTo>
                    <a:close/>
                  </a:path>
                </a:pathLst>
              </a:custGeom>
              <a:solidFill>
                <a:srgbClr val="F7D38F"/>
              </a:solidFill>
              <a:ln w="381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74" name="Google Shape;74;p2"/>
              <p:cNvSpPr/>
              <p:nvPr/>
            </p:nvSpPr>
            <p:spPr>
              <a:xfrm rot="10800000">
                <a:off x="6989543" y="2200976"/>
                <a:ext cx="766816" cy="1280999"/>
              </a:xfrm>
              <a:custGeom>
                <a:avLst/>
                <a:gdLst/>
                <a:ahLst/>
                <a:cxnLst/>
                <a:rect l="l" t="t" r="r" b="b"/>
                <a:pathLst>
                  <a:path w="766816" h="1280999" extrusionOk="0">
                    <a:moveTo>
                      <a:pt x="766816" y="1280999"/>
                    </a:moveTo>
                    <a:lnTo>
                      <a:pt x="11230" y="1280999"/>
                    </a:lnTo>
                    <a:lnTo>
                      <a:pt x="11230" y="533436"/>
                    </a:lnTo>
                    <a:lnTo>
                      <a:pt x="0" y="533436"/>
                    </a:lnTo>
                    <a:lnTo>
                      <a:pt x="766816" y="0"/>
                    </a:lnTo>
                    <a:close/>
                  </a:path>
                </a:pathLst>
              </a:custGeom>
              <a:solidFill>
                <a:srgbClr val="FFFFFF">
                  <a:alpha val="2745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75" name="Google Shape;75;p2"/>
              <p:cNvSpPr/>
              <p:nvPr/>
            </p:nvSpPr>
            <p:spPr>
              <a:xfrm>
                <a:off x="6227545" y="582329"/>
                <a:ext cx="1544855" cy="2375474"/>
              </a:xfrm>
              <a:custGeom>
                <a:avLst/>
                <a:gdLst/>
                <a:ahLst/>
                <a:cxnLst/>
                <a:rect l="l" t="t" r="r" b="b"/>
                <a:pathLst>
                  <a:path w="1544855" h="2346147" extrusionOk="0">
                    <a:moveTo>
                      <a:pt x="546245" y="0"/>
                    </a:moveTo>
                    <a:lnTo>
                      <a:pt x="998610" y="0"/>
                    </a:lnTo>
                    <a:cubicBezTo>
                      <a:pt x="1300293" y="0"/>
                      <a:pt x="1544855" y="244562"/>
                      <a:pt x="1544855" y="546245"/>
                    </a:cubicBezTo>
                    <a:lnTo>
                      <a:pt x="1544855" y="2346147"/>
                    </a:lnTo>
                    <a:lnTo>
                      <a:pt x="1271992" y="1987617"/>
                    </a:lnTo>
                    <a:lnTo>
                      <a:pt x="1016906" y="2343752"/>
                    </a:lnTo>
                    <a:lnTo>
                      <a:pt x="755493" y="1987617"/>
                    </a:lnTo>
                    <a:lnTo>
                      <a:pt x="494081" y="2300439"/>
                    </a:lnTo>
                    <a:lnTo>
                      <a:pt x="238995" y="1987617"/>
                    </a:lnTo>
                    <a:lnTo>
                      <a:pt x="0" y="2302833"/>
                    </a:lnTo>
                    <a:lnTo>
                      <a:pt x="0" y="546245"/>
                    </a:lnTo>
                    <a:cubicBezTo>
                      <a:pt x="0" y="244562"/>
                      <a:pt x="244562" y="0"/>
                      <a:pt x="546245" y="0"/>
                    </a:cubicBezTo>
                    <a:close/>
                  </a:path>
                </a:pathLst>
              </a:custGeom>
              <a:solidFill>
                <a:srgbClr val="EFB436"/>
              </a:solidFill>
              <a:ln w="381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76" name="Google Shape;76;p2"/>
              <p:cNvSpPr/>
              <p:nvPr/>
            </p:nvSpPr>
            <p:spPr>
              <a:xfrm>
                <a:off x="6501911" y="580726"/>
                <a:ext cx="1013174" cy="2375012"/>
              </a:xfrm>
              <a:custGeom>
                <a:avLst/>
                <a:gdLst/>
                <a:ahLst/>
                <a:cxnLst/>
                <a:rect l="l" t="t" r="r" b="b"/>
                <a:pathLst>
                  <a:path w="1013174" h="2375012" extrusionOk="0">
                    <a:moveTo>
                      <a:pt x="618189" y="0"/>
                    </a:moveTo>
                    <a:lnTo>
                      <a:pt x="722641" y="0"/>
                    </a:lnTo>
                    <a:cubicBezTo>
                      <a:pt x="798062" y="0"/>
                      <a:pt x="869913" y="15489"/>
                      <a:pt x="935264" y="43499"/>
                    </a:cubicBezTo>
                    <a:lnTo>
                      <a:pt x="1013174" y="86351"/>
                    </a:lnTo>
                    <a:lnTo>
                      <a:pt x="976198" y="2042175"/>
                    </a:lnTo>
                    <a:lnTo>
                      <a:pt x="740937" y="2375012"/>
                    </a:lnTo>
                    <a:lnTo>
                      <a:pt x="661003" y="2264663"/>
                    </a:lnTo>
                    <a:close/>
                    <a:moveTo>
                      <a:pt x="270276" y="0"/>
                    </a:moveTo>
                    <a:lnTo>
                      <a:pt x="345974" y="0"/>
                    </a:lnTo>
                    <a:lnTo>
                      <a:pt x="386192" y="2127303"/>
                    </a:lnTo>
                    <a:lnTo>
                      <a:pt x="218112" y="2331121"/>
                    </a:lnTo>
                    <a:lnTo>
                      <a:pt x="0" y="2060074"/>
                    </a:lnTo>
                    <a:lnTo>
                      <a:pt x="37919" y="54353"/>
                    </a:lnTo>
                    <a:lnTo>
                      <a:pt x="57653" y="43499"/>
                    </a:lnTo>
                    <a:cubicBezTo>
                      <a:pt x="123005" y="15489"/>
                      <a:pt x="194855" y="0"/>
                      <a:pt x="270276" y="0"/>
                    </a:cubicBezTo>
                    <a:close/>
                  </a:path>
                </a:pathLst>
              </a:custGeom>
              <a:solidFill>
                <a:srgbClr val="FFFFFF">
                  <a:alpha val="2745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77" name="Google Shape;77;p2"/>
              <p:cNvSpPr/>
              <p:nvPr/>
            </p:nvSpPr>
            <p:spPr>
              <a:xfrm>
                <a:off x="6230753" y="556661"/>
                <a:ext cx="1544855" cy="555056"/>
              </a:xfrm>
              <a:custGeom>
                <a:avLst/>
                <a:gdLst/>
                <a:ahLst/>
                <a:cxnLst/>
                <a:rect l="l" t="t" r="r" b="b"/>
                <a:pathLst>
                  <a:path w="1544855" h="555056" extrusionOk="0">
                    <a:moveTo>
                      <a:pt x="546245" y="0"/>
                    </a:moveTo>
                    <a:lnTo>
                      <a:pt x="998610" y="0"/>
                    </a:lnTo>
                    <a:cubicBezTo>
                      <a:pt x="1300293" y="0"/>
                      <a:pt x="1544855" y="244562"/>
                      <a:pt x="1544855" y="546245"/>
                    </a:cubicBezTo>
                    <a:lnTo>
                      <a:pt x="1544855" y="555056"/>
                    </a:lnTo>
                    <a:lnTo>
                      <a:pt x="0" y="555056"/>
                    </a:lnTo>
                    <a:lnTo>
                      <a:pt x="0" y="546245"/>
                    </a:lnTo>
                    <a:cubicBezTo>
                      <a:pt x="0" y="244562"/>
                      <a:pt x="244562" y="0"/>
                      <a:pt x="546245" y="0"/>
                    </a:cubicBezTo>
                    <a:close/>
                  </a:path>
                </a:pathLst>
              </a:custGeom>
              <a:solidFill>
                <a:srgbClr val="E3607D"/>
              </a:solidFill>
              <a:ln w="381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78" name="Google Shape;78;p2"/>
              <p:cNvSpPr/>
              <p:nvPr/>
            </p:nvSpPr>
            <p:spPr>
              <a:xfrm>
                <a:off x="6765353" y="3234088"/>
                <a:ext cx="499017" cy="248653"/>
              </a:xfrm>
              <a:custGeom>
                <a:avLst/>
                <a:gdLst/>
                <a:ahLst/>
                <a:cxnLst/>
                <a:rect l="l" t="t" r="r" b="b"/>
                <a:pathLst>
                  <a:path w="499017" h="248653" extrusionOk="0">
                    <a:moveTo>
                      <a:pt x="249058" y="0"/>
                    </a:moveTo>
                    <a:cubicBezTo>
                      <a:pt x="311852" y="0"/>
                      <a:pt x="371674" y="12726"/>
                      <a:pt x="426085" y="35740"/>
                    </a:cubicBezTo>
                    <a:lnTo>
                      <a:pt x="499017" y="75327"/>
                    </a:lnTo>
                    <a:lnTo>
                      <a:pt x="249860" y="248653"/>
                    </a:lnTo>
                    <a:lnTo>
                      <a:pt x="0" y="74838"/>
                    </a:lnTo>
                    <a:lnTo>
                      <a:pt x="72032" y="35740"/>
                    </a:lnTo>
                    <a:cubicBezTo>
                      <a:pt x="126443" y="12726"/>
                      <a:pt x="186264" y="0"/>
                      <a:pt x="249058" y="0"/>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79" name="Google Shape;79;p2"/>
              <p:cNvSpPr/>
              <p:nvPr/>
            </p:nvSpPr>
            <p:spPr>
              <a:xfrm>
                <a:off x="6208295" y="1063591"/>
                <a:ext cx="1597800" cy="375300"/>
              </a:xfrm>
              <a:prstGeom prst="roundRect">
                <a:avLst>
                  <a:gd name="adj" fmla="val 16667"/>
                </a:avLst>
              </a:prstGeom>
              <a:solidFill>
                <a:srgbClr val="A8BFD6"/>
              </a:solidFill>
              <a:ln w="381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80" name="Google Shape;80;p2"/>
              <p:cNvSpPr/>
              <p:nvPr/>
            </p:nvSpPr>
            <p:spPr>
              <a:xfrm flipH="1">
                <a:off x="6994360" y="550435"/>
                <a:ext cx="774832" cy="512039"/>
              </a:xfrm>
              <a:custGeom>
                <a:avLst/>
                <a:gdLst/>
                <a:ahLst/>
                <a:cxnLst/>
                <a:rect l="l" t="t" r="r" b="b"/>
                <a:pathLst>
                  <a:path w="774832" h="555056" extrusionOk="0">
                    <a:moveTo>
                      <a:pt x="546245" y="0"/>
                    </a:moveTo>
                    <a:lnTo>
                      <a:pt x="774832" y="0"/>
                    </a:lnTo>
                    <a:lnTo>
                      <a:pt x="774832" y="555056"/>
                    </a:lnTo>
                    <a:lnTo>
                      <a:pt x="0" y="555056"/>
                    </a:lnTo>
                    <a:lnTo>
                      <a:pt x="0" y="546245"/>
                    </a:lnTo>
                    <a:cubicBezTo>
                      <a:pt x="0" y="244562"/>
                      <a:pt x="244562" y="0"/>
                      <a:pt x="546245" y="0"/>
                    </a:cubicBezTo>
                    <a:close/>
                  </a:path>
                </a:pathLst>
              </a:custGeom>
              <a:solidFill>
                <a:srgbClr val="FFFFFF">
                  <a:alpha val="2745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81" name="Google Shape;81;p2"/>
              <p:cNvSpPr/>
              <p:nvPr/>
            </p:nvSpPr>
            <p:spPr>
              <a:xfrm flipH="1">
                <a:off x="6993134" y="1066800"/>
                <a:ext cx="824184" cy="375385"/>
              </a:xfrm>
              <a:custGeom>
                <a:avLst/>
                <a:gdLst/>
                <a:ahLst/>
                <a:cxnLst/>
                <a:rect l="l" t="t" r="r" b="b"/>
                <a:pathLst>
                  <a:path w="792485" h="375385" extrusionOk="0">
                    <a:moveTo>
                      <a:pt x="62565" y="0"/>
                    </a:moveTo>
                    <a:lnTo>
                      <a:pt x="792485" y="0"/>
                    </a:lnTo>
                    <a:lnTo>
                      <a:pt x="792485" y="375385"/>
                    </a:lnTo>
                    <a:lnTo>
                      <a:pt x="62565" y="375385"/>
                    </a:lnTo>
                    <a:cubicBezTo>
                      <a:pt x="28011" y="375385"/>
                      <a:pt x="0" y="347374"/>
                      <a:pt x="0" y="312820"/>
                    </a:cubicBezTo>
                    <a:lnTo>
                      <a:pt x="0" y="62565"/>
                    </a:lnTo>
                    <a:cubicBezTo>
                      <a:pt x="0" y="28011"/>
                      <a:pt x="28011" y="0"/>
                      <a:pt x="62565" y="0"/>
                    </a:cubicBezTo>
                    <a:close/>
                  </a:path>
                </a:pathLst>
              </a:custGeom>
              <a:solidFill>
                <a:srgbClr val="FFFFFF">
                  <a:alpha val="2745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grpSp>
        <p:sp>
          <p:nvSpPr>
            <p:cNvPr id="82" name="Google Shape;82;p2"/>
            <p:cNvSpPr/>
            <p:nvPr/>
          </p:nvSpPr>
          <p:spPr>
            <a:xfrm>
              <a:off x="7382576" y="3113772"/>
              <a:ext cx="67500" cy="540000"/>
            </a:xfrm>
            <a:prstGeom prst="roundRect">
              <a:avLst>
                <a:gd name="adj" fmla="val 50000"/>
              </a:avLst>
            </a:prstGeom>
            <a:solidFill>
              <a:srgbClr val="FFFFFF">
                <a:alpha val="3765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83" name="Google Shape;83;p2"/>
            <p:cNvSpPr/>
            <p:nvPr/>
          </p:nvSpPr>
          <p:spPr>
            <a:xfrm>
              <a:off x="7376159" y="2890787"/>
              <a:ext cx="67500" cy="144000"/>
            </a:xfrm>
            <a:prstGeom prst="roundRect">
              <a:avLst>
                <a:gd name="adj" fmla="val 50000"/>
              </a:avLst>
            </a:prstGeom>
            <a:solidFill>
              <a:srgbClr val="FFFFFF">
                <a:alpha val="3765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84" name="Google Shape;84;p2"/>
            <p:cNvSpPr/>
            <p:nvPr/>
          </p:nvSpPr>
          <p:spPr>
            <a:xfrm>
              <a:off x="6731266" y="2457649"/>
              <a:ext cx="67500" cy="432000"/>
            </a:xfrm>
            <a:prstGeom prst="roundRect">
              <a:avLst>
                <a:gd name="adj" fmla="val 50000"/>
              </a:avLst>
            </a:prstGeom>
            <a:solidFill>
              <a:srgbClr val="FFFFFF">
                <a:alpha val="3765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85" name="Google Shape;85;p2"/>
            <p:cNvSpPr/>
            <p:nvPr/>
          </p:nvSpPr>
          <p:spPr>
            <a:xfrm>
              <a:off x="6734474" y="2956560"/>
              <a:ext cx="67500" cy="108000"/>
            </a:xfrm>
            <a:prstGeom prst="roundRect">
              <a:avLst>
                <a:gd name="adj" fmla="val 50000"/>
              </a:avLst>
            </a:prstGeom>
            <a:solidFill>
              <a:srgbClr val="FFFFFF">
                <a:alpha val="3765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86" name="Google Shape;86;p2"/>
            <p:cNvSpPr/>
            <p:nvPr/>
          </p:nvSpPr>
          <p:spPr>
            <a:xfrm rot="3200062">
              <a:off x="7093647" y="3970895"/>
              <a:ext cx="67320" cy="324003"/>
            </a:xfrm>
            <a:prstGeom prst="roundRect">
              <a:avLst>
                <a:gd name="adj" fmla="val 50000"/>
              </a:avLst>
            </a:prstGeom>
            <a:solidFill>
              <a:srgbClr val="FFFFFF">
                <a:alpha val="3765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87" name="Google Shape;87;p2"/>
            <p:cNvSpPr/>
            <p:nvPr/>
          </p:nvSpPr>
          <p:spPr>
            <a:xfrm rot="5400000">
              <a:off x="6680505" y="1450126"/>
              <a:ext cx="97200" cy="1595700"/>
            </a:xfrm>
            <a:prstGeom prst="roundRect">
              <a:avLst>
                <a:gd name="adj" fmla="val 50000"/>
              </a:avLst>
            </a:prstGeom>
            <a:solidFill>
              <a:srgbClr val="FFFFFF">
                <a:alpha val="3765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88" name="Google Shape;88;p2"/>
            <p:cNvSpPr/>
            <p:nvPr/>
          </p:nvSpPr>
          <p:spPr>
            <a:xfrm rot="3484535">
              <a:off x="6838763" y="4268957"/>
              <a:ext cx="67511" cy="107961"/>
            </a:xfrm>
            <a:prstGeom prst="roundRect">
              <a:avLst>
                <a:gd name="adj" fmla="val 50000"/>
              </a:avLst>
            </a:prstGeom>
            <a:solidFill>
              <a:srgbClr val="FFFFFF">
                <a:alpha val="3765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89" name="Google Shape;89;p2"/>
            <p:cNvSpPr/>
            <p:nvPr/>
          </p:nvSpPr>
          <p:spPr>
            <a:xfrm rot="-1504720">
              <a:off x="7344127" y="1872139"/>
              <a:ext cx="67239" cy="108035"/>
            </a:xfrm>
            <a:prstGeom prst="roundRect">
              <a:avLst>
                <a:gd name="adj" fmla="val 50000"/>
              </a:avLst>
            </a:prstGeom>
            <a:solidFill>
              <a:srgbClr val="FFFFFF">
                <a:alpha val="3765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90" name="Google Shape;90;p2"/>
            <p:cNvSpPr/>
            <p:nvPr/>
          </p:nvSpPr>
          <p:spPr>
            <a:xfrm rot="-3012820">
              <a:off x="7177533" y="1614475"/>
              <a:ext cx="114388" cy="226856"/>
            </a:xfrm>
            <a:prstGeom prst="roundRect">
              <a:avLst>
                <a:gd name="adj" fmla="val 50000"/>
              </a:avLst>
            </a:prstGeom>
            <a:solidFill>
              <a:srgbClr val="FFFFFF">
                <a:alpha val="3765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grpSp>
      <p:sp>
        <p:nvSpPr>
          <p:cNvPr id="91" name="Google Shape;91;p2"/>
          <p:cNvSpPr/>
          <p:nvPr/>
        </p:nvSpPr>
        <p:spPr>
          <a:xfrm>
            <a:off x="825206" y="737100"/>
            <a:ext cx="8887327" cy="1126018"/>
          </a:xfrm>
          <a:custGeom>
            <a:avLst/>
            <a:gdLst/>
            <a:ahLst/>
            <a:cxnLst/>
            <a:rect l="l" t="t" r="r" b="b"/>
            <a:pathLst>
              <a:path w="8887327" h="1126018" extrusionOk="0">
                <a:moveTo>
                  <a:pt x="8117684" y="231007"/>
                </a:moveTo>
                <a:lnTo>
                  <a:pt x="8117684" y="519007"/>
                </a:lnTo>
                <a:lnTo>
                  <a:pt x="8405684" y="519007"/>
                </a:lnTo>
                <a:lnTo>
                  <a:pt x="8405684" y="231007"/>
                </a:lnTo>
                <a:close/>
                <a:moveTo>
                  <a:pt x="7608608" y="231007"/>
                </a:moveTo>
                <a:lnTo>
                  <a:pt x="7608608" y="519007"/>
                </a:lnTo>
                <a:lnTo>
                  <a:pt x="7896608" y="519007"/>
                </a:lnTo>
                <a:lnTo>
                  <a:pt x="7896608" y="231007"/>
                </a:lnTo>
                <a:close/>
                <a:moveTo>
                  <a:pt x="7099539" y="231007"/>
                </a:moveTo>
                <a:lnTo>
                  <a:pt x="7099539" y="519007"/>
                </a:lnTo>
                <a:lnTo>
                  <a:pt x="7387539" y="519007"/>
                </a:lnTo>
                <a:lnTo>
                  <a:pt x="7387539" y="231007"/>
                </a:lnTo>
                <a:close/>
                <a:moveTo>
                  <a:pt x="6590470" y="231007"/>
                </a:moveTo>
                <a:lnTo>
                  <a:pt x="6590470" y="519007"/>
                </a:lnTo>
                <a:lnTo>
                  <a:pt x="6878470" y="519007"/>
                </a:lnTo>
                <a:lnTo>
                  <a:pt x="6878470" y="231007"/>
                </a:lnTo>
                <a:close/>
                <a:moveTo>
                  <a:pt x="6081401" y="231007"/>
                </a:moveTo>
                <a:lnTo>
                  <a:pt x="6081401" y="519007"/>
                </a:lnTo>
                <a:lnTo>
                  <a:pt x="6369401" y="519007"/>
                </a:lnTo>
                <a:lnTo>
                  <a:pt x="6369401" y="231007"/>
                </a:lnTo>
                <a:close/>
                <a:moveTo>
                  <a:pt x="5572332" y="231007"/>
                </a:moveTo>
                <a:lnTo>
                  <a:pt x="5572332" y="519007"/>
                </a:lnTo>
                <a:lnTo>
                  <a:pt x="5860332" y="519007"/>
                </a:lnTo>
                <a:lnTo>
                  <a:pt x="5860332" y="231007"/>
                </a:lnTo>
                <a:close/>
                <a:moveTo>
                  <a:pt x="5063263" y="231007"/>
                </a:moveTo>
                <a:lnTo>
                  <a:pt x="5063263" y="519007"/>
                </a:lnTo>
                <a:lnTo>
                  <a:pt x="5351263" y="519007"/>
                </a:lnTo>
                <a:lnTo>
                  <a:pt x="5351263" y="231007"/>
                </a:lnTo>
                <a:close/>
                <a:moveTo>
                  <a:pt x="4554194" y="231007"/>
                </a:moveTo>
                <a:lnTo>
                  <a:pt x="4554194" y="519007"/>
                </a:lnTo>
                <a:lnTo>
                  <a:pt x="4842194" y="519007"/>
                </a:lnTo>
                <a:lnTo>
                  <a:pt x="4842194" y="231007"/>
                </a:lnTo>
                <a:close/>
                <a:moveTo>
                  <a:pt x="4045125" y="231007"/>
                </a:moveTo>
                <a:lnTo>
                  <a:pt x="4045125" y="519007"/>
                </a:lnTo>
                <a:lnTo>
                  <a:pt x="4333125" y="519007"/>
                </a:lnTo>
                <a:lnTo>
                  <a:pt x="4333125" y="231007"/>
                </a:lnTo>
                <a:close/>
                <a:moveTo>
                  <a:pt x="3536056" y="231007"/>
                </a:moveTo>
                <a:lnTo>
                  <a:pt x="3536056" y="519007"/>
                </a:lnTo>
                <a:lnTo>
                  <a:pt x="3824056" y="519007"/>
                </a:lnTo>
                <a:lnTo>
                  <a:pt x="3824056" y="231007"/>
                </a:lnTo>
                <a:close/>
                <a:moveTo>
                  <a:pt x="3026987" y="231007"/>
                </a:moveTo>
                <a:lnTo>
                  <a:pt x="3026987" y="519007"/>
                </a:lnTo>
                <a:lnTo>
                  <a:pt x="3314988" y="519007"/>
                </a:lnTo>
                <a:lnTo>
                  <a:pt x="3314988" y="231007"/>
                </a:lnTo>
                <a:close/>
                <a:moveTo>
                  <a:pt x="2517919" y="231007"/>
                </a:moveTo>
                <a:lnTo>
                  <a:pt x="2517919" y="519007"/>
                </a:lnTo>
                <a:lnTo>
                  <a:pt x="2805918" y="519007"/>
                </a:lnTo>
                <a:lnTo>
                  <a:pt x="2805918" y="231007"/>
                </a:lnTo>
                <a:close/>
                <a:moveTo>
                  <a:pt x="2008849" y="231007"/>
                </a:moveTo>
                <a:lnTo>
                  <a:pt x="2008849" y="519007"/>
                </a:lnTo>
                <a:lnTo>
                  <a:pt x="2296849" y="519007"/>
                </a:lnTo>
                <a:lnTo>
                  <a:pt x="2296849" y="231007"/>
                </a:lnTo>
                <a:close/>
                <a:moveTo>
                  <a:pt x="1499781" y="231007"/>
                </a:moveTo>
                <a:lnTo>
                  <a:pt x="1499781" y="519007"/>
                </a:lnTo>
                <a:lnTo>
                  <a:pt x="1787781" y="519007"/>
                </a:lnTo>
                <a:lnTo>
                  <a:pt x="1787781" y="231007"/>
                </a:lnTo>
                <a:close/>
                <a:moveTo>
                  <a:pt x="990712" y="231007"/>
                </a:moveTo>
                <a:lnTo>
                  <a:pt x="990712" y="519007"/>
                </a:lnTo>
                <a:lnTo>
                  <a:pt x="1278712" y="519007"/>
                </a:lnTo>
                <a:lnTo>
                  <a:pt x="1278712" y="231007"/>
                </a:lnTo>
                <a:close/>
                <a:moveTo>
                  <a:pt x="481642" y="231007"/>
                </a:moveTo>
                <a:lnTo>
                  <a:pt x="481642" y="519007"/>
                </a:lnTo>
                <a:lnTo>
                  <a:pt x="769642" y="519007"/>
                </a:lnTo>
                <a:lnTo>
                  <a:pt x="769642" y="231007"/>
                </a:lnTo>
                <a:close/>
                <a:moveTo>
                  <a:pt x="494008" y="0"/>
                </a:moveTo>
                <a:lnTo>
                  <a:pt x="8393319" y="0"/>
                </a:lnTo>
                <a:cubicBezTo>
                  <a:pt x="8666152" y="0"/>
                  <a:pt x="8887327" y="221175"/>
                  <a:pt x="8887327" y="494008"/>
                </a:cubicBezTo>
                <a:lnTo>
                  <a:pt x="8887327" y="747749"/>
                </a:lnTo>
                <a:lnTo>
                  <a:pt x="8819387" y="744513"/>
                </a:lnTo>
                <a:lnTo>
                  <a:pt x="8698274" y="780847"/>
                </a:lnTo>
                <a:lnTo>
                  <a:pt x="8631662" y="998850"/>
                </a:lnTo>
                <a:lnTo>
                  <a:pt x="8365215" y="1023072"/>
                </a:lnTo>
                <a:cubicBezTo>
                  <a:pt x="8359831" y="1017688"/>
                  <a:pt x="8340998" y="998854"/>
                  <a:pt x="8340992" y="998850"/>
                </a:cubicBezTo>
                <a:cubicBezTo>
                  <a:pt x="8327433" y="988003"/>
                  <a:pt x="8312733" y="978664"/>
                  <a:pt x="8298603" y="968571"/>
                </a:cubicBezTo>
                <a:lnTo>
                  <a:pt x="8122990" y="829292"/>
                </a:lnTo>
                <a:lnTo>
                  <a:pt x="8056378" y="823236"/>
                </a:lnTo>
                <a:lnTo>
                  <a:pt x="7802041" y="926182"/>
                </a:lnTo>
                <a:lnTo>
                  <a:pt x="7717262" y="1083628"/>
                </a:lnTo>
                <a:lnTo>
                  <a:pt x="7414481" y="1095740"/>
                </a:lnTo>
                <a:lnTo>
                  <a:pt x="7105644" y="823236"/>
                </a:lnTo>
                <a:lnTo>
                  <a:pt x="6609082" y="853514"/>
                </a:lnTo>
                <a:lnTo>
                  <a:pt x="6748362" y="944349"/>
                </a:lnTo>
                <a:lnTo>
                  <a:pt x="6076187" y="1023072"/>
                </a:lnTo>
                <a:lnTo>
                  <a:pt x="5664404" y="865626"/>
                </a:lnTo>
                <a:lnTo>
                  <a:pt x="5482735" y="805069"/>
                </a:lnTo>
                <a:lnTo>
                  <a:pt x="5083064" y="938293"/>
                </a:lnTo>
                <a:lnTo>
                  <a:pt x="4943784" y="1077573"/>
                </a:lnTo>
                <a:lnTo>
                  <a:pt x="4586502" y="926182"/>
                </a:lnTo>
                <a:lnTo>
                  <a:pt x="4235276" y="962516"/>
                </a:lnTo>
                <a:lnTo>
                  <a:pt x="4156552" y="998850"/>
                </a:lnTo>
                <a:lnTo>
                  <a:pt x="3884049" y="1041239"/>
                </a:lnTo>
                <a:lnTo>
                  <a:pt x="3787159" y="974627"/>
                </a:lnTo>
                <a:cubicBezTo>
                  <a:pt x="3756138" y="974627"/>
                  <a:pt x="3823657" y="975207"/>
                  <a:pt x="3720547" y="956460"/>
                </a:cubicBezTo>
                <a:cubicBezTo>
                  <a:pt x="3696633" y="952112"/>
                  <a:pt x="3672102" y="952423"/>
                  <a:pt x="3647880" y="950405"/>
                </a:cubicBezTo>
                <a:lnTo>
                  <a:pt x="3478322" y="956460"/>
                </a:lnTo>
                <a:lnTo>
                  <a:pt x="3393543" y="1023072"/>
                </a:lnTo>
                <a:cubicBezTo>
                  <a:pt x="3368338" y="1023072"/>
                  <a:pt x="3389403" y="1022434"/>
                  <a:pt x="3332987" y="1041239"/>
                </a:cubicBezTo>
                <a:lnTo>
                  <a:pt x="3236097" y="1071517"/>
                </a:lnTo>
                <a:lnTo>
                  <a:pt x="3127096" y="1071517"/>
                </a:lnTo>
                <a:lnTo>
                  <a:pt x="2769813" y="1059406"/>
                </a:lnTo>
                <a:cubicBezTo>
                  <a:pt x="2674578" y="1059406"/>
                  <a:pt x="2720978" y="1063739"/>
                  <a:pt x="2630534" y="1047295"/>
                </a:cubicBezTo>
                <a:lnTo>
                  <a:pt x="2648701" y="1010961"/>
                </a:lnTo>
                <a:lnTo>
                  <a:pt x="2781925" y="883793"/>
                </a:lnTo>
                <a:lnTo>
                  <a:pt x="2569978" y="895904"/>
                </a:lnTo>
                <a:lnTo>
                  <a:pt x="2485199" y="914071"/>
                </a:lnTo>
                <a:lnTo>
                  <a:pt x="2509421" y="1119962"/>
                </a:lnTo>
                <a:lnTo>
                  <a:pt x="1994693" y="1053350"/>
                </a:lnTo>
                <a:cubicBezTo>
                  <a:pt x="1960921" y="1036465"/>
                  <a:pt x="2009892" y="1064780"/>
                  <a:pt x="1976526" y="1023072"/>
                </a:cubicBezTo>
                <a:cubicBezTo>
                  <a:pt x="1964901" y="1008540"/>
                  <a:pt x="1948267" y="998849"/>
                  <a:pt x="1934137" y="986738"/>
                </a:cubicBezTo>
                <a:lnTo>
                  <a:pt x="1637411" y="883793"/>
                </a:lnTo>
                <a:lnTo>
                  <a:pt x="1322518" y="956460"/>
                </a:lnTo>
                <a:lnTo>
                  <a:pt x="1377019" y="1059406"/>
                </a:lnTo>
                <a:lnTo>
                  <a:pt x="1165072" y="1095740"/>
                </a:lnTo>
                <a:cubicBezTo>
                  <a:pt x="1161035" y="1095740"/>
                  <a:pt x="1156709" y="1097240"/>
                  <a:pt x="1152960" y="1095740"/>
                </a:cubicBezTo>
                <a:cubicBezTo>
                  <a:pt x="1131017" y="1086962"/>
                  <a:pt x="1109595" y="1054229"/>
                  <a:pt x="1098460" y="1041239"/>
                </a:cubicBezTo>
                <a:lnTo>
                  <a:pt x="874401" y="889848"/>
                </a:lnTo>
                <a:lnTo>
                  <a:pt x="777511" y="877737"/>
                </a:lnTo>
                <a:lnTo>
                  <a:pt x="462619" y="1126018"/>
                </a:lnTo>
                <a:lnTo>
                  <a:pt x="0" y="912501"/>
                </a:lnTo>
                <a:lnTo>
                  <a:pt x="0" y="494008"/>
                </a:lnTo>
                <a:cubicBezTo>
                  <a:pt x="0" y="221175"/>
                  <a:pt x="221175" y="0"/>
                  <a:pt x="494008" y="0"/>
                </a:cubicBezTo>
                <a:close/>
              </a:path>
            </a:pathLst>
          </a:custGeom>
          <a:solidFill>
            <a:srgbClr val="F2F2F2"/>
          </a:solidFill>
          <a:ln>
            <a:noFill/>
          </a:ln>
          <a:effectLst>
            <a:outerShdw blurRad="50800" dist="381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nvGrpSpPr>
          <p:cNvPr id="92" name="Google Shape;92;p2"/>
          <p:cNvGrpSpPr/>
          <p:nvPr/>
        </p:nvGrpSpPr>
        <p:grpSpPr>
          <a:xfrm>
            <a:off x="1326140" y="278554"/>
            <a:ext cx="7817443" cy="939587"/>
            <a:chOff x="1371600" y="234214"/>
            <a:chExt cx="7736979" cy="822900"/>
          </a:xfrm>
        </p:grpSpPr>
        <p:sp>
          <p:nvSpPr>
            <p:cNvPr id="93" name="Google Shape;93;p2"/>
            <p:cNvSpPr/>
            <p:nvPr/>
          </p:nvSpPr>
          <p:spPr>
            <a:xfrm>
              <a:off x="1371600" y="234214"/>
              <a:ext cx="163500" cy="822900"/>
            </a:xfrm>
            <a:prstGeom prst="roundRect">
              <a:avLst>
                <a:gd name="adj" fmla="val 50000"/>
              </a:avLst>
            </a:prstGeom>
            <a:solidFill>
              <a:srgbClr val="0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94" name="Google Shape;94;p2"/>
            <p:cNvSpPr/>
            <p:nvPr/>
          </p:nvSpPr>
          <p:spPr>
            <a:xfrm>
              <a:off x="1876499" y="234214"/>
              <a:ext cx="163500" cy="822900"/>
            </a:xfrm>
            <a:prstGeom prst="roundRect">
              <a:avLst>
                <a:gd name="adj" fmla="val 50000"/>
              </a:avLst>
            </a:prstGeom>
            <a:solidFill>
              <a:srgbClr val="0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95" name="Google Shape;95;p2"/>
            <p:cNvSpPr/>
            <p:nvPr/>
          </p:nvSpPr>
          <p:spPr>
            <a:xfrm>
              <a:off x="2381398" y="234214"/>
              <a:ext cx="163500" cy="822900"/>
            </a:xfrm>
            <a:prstGeom prst="roundRect">
              <a:avLst>
                <a:gd name="adj" fmla="val 50000"/>
              </a:avLst>
            </a:prstGeom>
            <a:solidFill>
              <a:srgbClr val="0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96" name="Google Shape;96;p2"/>
            <p:cNvSpPr/>
            <p:nvPr/>
          </p:nvSpPr>
          <p:spPr>
            <a:xfrm>
              <a:off x="2886297" y="234214"/>
              <a:ext cx="163500" cy="822900"/>
            </a:xfrm>
            <a:prstGeom prst="roundRect">
              <a:avLst>
                <a:gd name="adj" fmla="val 50000"/>
              </a:avLst>
            </a:prstGeom>
            <a:solidFill>
              <a:srgbClr val="0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97" name="Google Shape;97;p2"/>
            <p:cNvSpPr/>
            <p:nvPr/>
          </p:nvSpPr>
          <p:spPr>
            <a:xfrm>
              <a:off x="3391196" y="234214"/>
              <a:ext cx="163500" cy="822900"/>
            </a:xfrm>
            <a:prstGeom prst="roundRect">
              <a:avLst>
                <a:gd name="adj" fmla="val 50000"/>
              </a:avLst>
            </a:prstGeom>
            <a:solidFill>
              <a:srgbClr val="0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98" name="Google Shape;98;p2"/>
            <p:cNvSpPr/>
            <p:nvPr/>
          </p:nvSpPr>
          <p:spPr>
            <a:xfrm>
              <a:off x="3896095" y="234214"/>
              <a:ext cx="163500" cy="822900"/>
            </a:xfrm>
            <a:prstGeom prst="roundRect">
              <a:avLst>
                <a:gd name="adj" fmla="val 50000"/>
              </a:avLst>
            </a:prstGeom>
            <a:solidFill>
              <a:srgbClr val="0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99" name="Google Shape;99;p2"/>
            <p:cNvSpPr/>
            <p:nvPr/>
          </p:nvSpPr>
          <p:spPr>
            <a:xfrm>
              <a:off x="4400994" y="234214"/>
              <a:ext cx="163500" cy="822900"/>
            </a:xfrm>
            <a:prstGeom prst="roundRect">
              <a:avLst>
                <a:gd name="adj" fmla="val 50000"/>
              </a:avLst>
            </a:prstGeom>
            <a:solidFill>
              <a:srgbClr val="0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00" name="Google Shape;100;p2"/>
            <p:cNvSpPr/>
            <p:nvPr/>
          </p:nvSpPr>
          <p:spPr>
            <a:xfrm>
              <a:off x="4905893" y="234214"/>
              <a:ext cx="163500" cy="822900"/>
            </a:xfrm>
            <a:prstGeom prst="roundRect">
              <a:avLst>
                <a:gd name="adj" fmla="val 50000"/>
              </a:avLst>
            </a:prstGeom>
            <a:solidFill>
              <a:srgbClr val="0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01" name="Google Shape;101;p2"/>
            <p:cNvSpPr/>
            <p:nvPr/>
          </p:nvSpPr>
          <p:spPr>
            <a:xfrm>
              <a:off x="5410792" y="234214"/>
              <a:ext cx="163500" cy="822900"/>
            </a:xfrm>
            <a:prstGeom prst="roundRect">
              <a:avLst>
                <a:gd name="adj" fmla="val 50000"/>
              </a:avLst>
            </a:prstGeom>
            <a:solidFill>
              <a:srgbClr val="0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02" name="Google Shape;102;p2"/>
            <p:cNvSpPr/>
            <p:nvPr/>
          </p:nvSpPr>
          <p:spPr>
            <a:xfrm>
              <a:off x="5915691" y="234214"/>
              <a:ext cx="163500" cy="822900"/>
            </a:xfrm>
            <a:prstGeom prst="roundRect">
              <a:avLst>
                <a:gd name="adj" fmla="val 50000"/>
              </a:avLst>
            </a:prstGeom>
            <a:solidFill>
              <a:srgbClr val="0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03" name="Google Shape;103;p2"/>
            <p:cNvSpPr/>
            <p:nvPr/>
          </p:nvSpPr>
          <p:spPr>
            <a:xfrm>
              <a:off x="6420590" y="234214"/>
              <a:ext cx="163500" cy="822900"/>
            </a:xfrm>
            <a:prstGeom prst="roundRect">
              <a:avLst>
                <a:gd name="adj" fmla="val 50000"/>
              </a:avLst>
            </a:prstGeom>
            <a:solidFill>
              <a:srgbClr val="0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04" name="Google Shape;104;p2"/>
            <p:cNvSpPr/>
            <p:nvPr/>
          </p:nvSpPr>
          <p:spPr>
            <a:xfrm>
              <a:off x="6925489" y="234214"/>
              <a:ext cx="163500" cy="822900"/>
            </a:xfrm>
            <a:prstGeom prst="roundRect">
              <a:avLst>
                <a:gd name="adj" fmla="val 50000"/>
              </a:avLst>
            </a:prstGeom>
            <a:solidFill>
              <a:srgbClr val="0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05" name="Google Shape;105;p2"/>
            <p:cNvSpPr/>
            <p:nvPr/>
          </p:nvSpPr>
          <p:spPr>
            <a:xfrm>
              <a:off x="7430388" y="234214"/>
              <a:ext cx="163500" cy="822900"/>
            </a:xfrm>
            <a:prstGeom prst="roundRect">
              <a:avLst>
                <a:gd name="adj" fmla="val 50000"/>
              </a:avLst>
            </a:prstGeom>
            <a:solidFill>
              <a:srgbClr val="0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06" name="Google Shape;106;p2"/>
            <p:cNvSpPr/>
            <p:nvPr/>
          </p:nvSpPr>
          <p:spPr>
            <a:xfrm>
              <a:off x="7935287" y="234214"/>
              <a:ext cx="163500" cy="822900"/>
            </a:xfrm>
            <a:prstGeom prst="roundRect">
              <a:avLst>
                <a:gd name="adj" fmla="val 50000"/>
              </a:avLst>
            </a:prstGeom>
            <a:solidFill>
              <a:srgbClr val="0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07" name="Google Shape;107;p2"/>
            <p:cNvSpPr/>
            <p:nvPr/>
          </p:nvSpPr>
          <p:spPr>
            <a:xfrm>
              <a:off x="8440186" y="234214"/>
              <a:ext cx="163500" cy="822900"/>
            </a:xfrm>
            <a:prstGeom prst="roundRect">
              <a:avLst>
                <a:gd name="adj" fmla="val 50000"/>
              </a:avLst>
            </a:prstGeom>
            <a:solidFill>
              <a:srgbClr val="0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08" name="Google Shape;108;p2"/>
            <p:cNvSpPr/>
            <p:nvPr/>
          </p:nvSpPr>
          <p:spPr>
            <a:xfrm>
              <a:off x="8945079" y="234214"/>
              <a:ext cx="163500" cy="822900"/>
            </a:xfrm>
            <a:prstGeom prst="roundRect">
              <a:avLst>
                <a:gd name="adj" fmla="val 50000"/>
              </a:avLst>
            </a:prstGeom>
            <a:solidFill>
              <a:srgbClr val="0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sp>
        <p:nvSpPr>
          <p:cNvPr id="109" name="Google Shape;109;p2">
            <a:hlinkClick r:id="" action="ppaction://noaction"/>
          </p:cNvPr>
          <p:cNvSpPr/>
          <p:nvPr/>
        </p:nvSpPr>
        <p:spPr>
          <a:xfrm>
            <a:off x="9771525" y="1284950"/>
            <a:ext cx="1942200" cy="7023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2">
            <a:hlinkClick r:id="" action="ppaction://noaction"/>
          </p:cNvPr>
          <p:cNvSpPr/>
          <p:nvPr/>
        </p:nvSpPr>
        <p:spPr>
          <a:xfrm>
            <a:off x="9771525" y="2123150"/>
            <a:ext cx="1942200" cy="7023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2">
            <a:hlinkClick r:id="" action="ppaction://noaction"/>
          </p:cNvPr>
          <p:cNvSpPr/>
          <p:nvPr/>
        </p:nvSpPr>
        <p:spPr>
          <a:xfrm>
            <a:off x="9771525" y="2961350"/>
            <a:ext cx="1942200" cy="7023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2">
            <a:hlinkClick r:id="rId3" action="ppaction://hlinksldjump"/>
          </p:cNvPr>
          <p:cNvSpPr/>
          <p:nvPr/>
        </p:nvSpPr>
        <p:spPr>
          <a:xfrm>
            <a:off x="9771525" y="3799550"/>
            <a:ext cx="1942200" cy="7023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2">
            <a:hlinkClick r:id="rId4" action="ppaction://hlinksldjump"/>
          </p:cNvPr>
          <p:cNvSpPr/>
          <p:nvPr/>
        </p:nvSpPr>
        <p:spPr>
          <a:xfrm>
            <a:off x="9771525" y="4713950"/>
            <a:ext cx="1942200" cy="7023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2">
            <a:hlinkClick r:id="" action="ppaction://noaction"/>
          </p:cNvPr>
          <p:cNvSpPr/>
          <p:nvPr/>
        </p:nvSpPr>
        <p:spPr>
          <a:xfrm>
            <a:off x="9771525" y="5552150"/>
            <a:ext cx="1942200" cy="7023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002 Monday">
  <p:cSld name="CUSTOM_14">
    <p:bg>
      <p:bgPr>
        <a:solidFill>
          <a:schemeClr val="accent1"/>
        </a:solidFill>
        <a:effectLst/>
      </p:bgPr>
    </p:bg>
    <p:spTree>
      <p:nvGrpSpPr>
        <p:cNvPr id="1" name="Shape 115"/>
        <p:cNvGrpSpPr/>
        <p:nvPr/>
      </p:nvGrpSpPr>
      <p:grpSpPr>
        <a:xfrm>
          <a:off x="0" y="0"/>
          <a:ext cx="0" cy="0"/>
          <a:chOff x="0" y="0"/>
          <a:chExt cx="0" cy="0"/>
        </a:xfrm>
      </p:grpSpPr>
      <p:sp>
        <p:nvSpPr>
          <p:cNvPr id="116" name="Google Shape;116;p3"/>
          <p:cNvSpPr/>
          <p:nvPr/>
        </p:nvSpPr>
        <p:spPr>
          <a:xfrm>
            <a:off x="546082" y="555386"/>
            <a:ext cx="9524198" cy="5977289"/>
          </a:xfrm>
          <a:custGeom>
            <a:avLst/>
            <a:gdLst/>
            <a:ahLst/>
            <a:cxnLst/>
            <a:rect l="l" t="t" r="r" b="b"/>
            <a:pathLst>
              <a:path w="9524198" h="5977289" extrusionOk="0">
                <a:moveTo>
                  <a:pt x="8356534" y="375821"/>
                </a:moveTo>
                <a:lnTo>
                  <a:pt x="8356534" y="663821"/>
                </a:lnTo>
                <a:lnTo>
                  <a:pt x="8644534" y="663821"/>
                </a:lnTo>
                <a:lnTo>
                  <a:pt x="8644534" y="375821"/>
                </a:lnTo>
                <a:close/>
                <a:moveTo>
                  <a:pt x="7847458" y="375821"/>
                </a:moveTo>
                <a:lnTo>
                  <a:pt x="7847458" y="663821"/>
                </a:lnTo>
                <a:lnTo>
                  <a:pt x="8135458" y="663821"/>
                </a:lnTo>
                <a:lnTo>
                  <a:pt x="8135458" y="375821"/>
                </a:lnTo>
                <a:close/>
                <a:moveTo>
                  <a:pt x="7338389" y="375821"/>
                </a:moveTo>
                <a:lnTo>
                  <a:pt x="7338389" y="663821"/>
                </a:lnTo>
                <a:lnTo>
                  <a:pt x="7626389" y="663821"/>
                </a:lnTo>
                <a:lnTo>
                  <a:pt x="7626389" y="375821"/>
                </a:lnTo>
                <a:close/>
                <a:moveTo>
                  <a:pt x="6829320" y="375821"/>
                </a:moveTo>
                <a:lnTo>
                  <a:pt x="6829320" y="663821"/>
                </a:lnTo>
                <a:lnTo>
                  <a:pt x="7117320" y="663821"/>
                </a:lnTo>
                <a:lnTo>
                  <a:pt x="7117320" y="375821"/>
                </a:lnTo>
                <a:close/>
                <a:moveTo>
                  <a:pt x="6320251" y="375821"/>
                </a:moveTo>
                <a:lnTo>
                  <a:pt x="6320251" y="663821"/>
                </a:lnTo>
                <a:lnTo>
                  <a:pt x="6608251" y="663821"/>
                </a:lnTo>
                <a:lnTo>
                  <a:pt x="6608251" y="375821"/>
                </a:lnTo>
                <a:close/>
                <a:moveTo>
                  <a:pt x="5811182" y="375821"/>
                </a:moveTo>
                <a:lnTo>
                  <a:pt x="5811182" y="663821"/>
                </a:lnTo>
                <a:lnTo>
                  <a:pt x="6099182" y="663821"/>
                </a:lnTo>
                <a:lnTo>
                  <a:pt x="6099182" y="375821"/>
                </a:lnTo>
                <a:close/>
                <a:moveTo>
                  <a:pt x="5302113" y="375821"/>
                </a:moveTo>
                <a:lnTo>
                  <a:pt x="5302113" y="663821"/>
                </a:lnTo>
                <a:lnTo>
                  <a:pt x="5590113" y="663821"/>
                </a:lnTo>
                <a:lnTo>
                  <a:pt x="5590113" y="375821"/>
                </a:lnTo>
                <a:close/>
                <a:moveTo>
                  <a:pt x="4793044" y="375821"/>
                </a:moveTo>
                <a:lnTo>
                  <a:pt x="4793044" y="663821"/>
                </a:lnTo>
                <a:lnTo>
                  <a:pt x="5081044" y="663821"/>
                </a:lnTo>
                <a:lnTo>
                  <a:pt x="5081044" y="375821"/>
                </a:lnTo>
                <a:close/>
                <a:moveTo>
                  <a:pt x="4283975" y="375821"/>
                </a:moveTo>
                <a:lnTo>
                  <a:pt x="4283975" y="663821"/>
                </a:lnTo>
                <a:lnTo>
                  <a:pt x="4571975" y="663821"/>
                </a:lnTo>
                <a:lnTo>
                  <a:pt x="4571975" y="375821"/>
                </a:lnTo>
                <a:close/>
                <a:moveTo>
                  <a:pt x="3774906" y="375821"/>
                </a:moveTo>
                <a:lnTo>
                  <a:pt x="3774906" y="663821"/>
                </a:lnTo>
                <a:lnTo>
                  <a:pt x="4062906" y="663821"/>
                </a:lnTo>
                <a:lnTo>
                  <a:pt x="4062906" y="375821"/>
                </a:lnTo>
                <a:close/>
                <a:moveTo>
                  <a:pt x="3265838" y="375821"/>
                </a:moveTo>
                <a:lnTo>
                  <a:pt x="3265838" y="663821"/>
                </a:lnTo>
                <a:lnTo>
                  <a:pt x="3553838" y="663821"/>
                </a:lnTo>
                <a:lnTo>
                  <a:pt x="3553838" y="375821"/>
                </a:lnTo>
                <a:close/>
                <a:moveTo>
                  <a:pt x="2756769" y="375821"/>
                </a:moveTo>
                <a:lnTo>
                  <a:pt x="2756769" y="663821"/>
                </a:lnTo>
                <a:lnTo>
                  <a:pt x="3044769" y="663821"/>
                </a:lnTo>
                <a:lnTo>
                  <a:pt x="3044769" y="375821"/>
                </a:lnTo>
                <a:close/>
                <a:moveTo>
                  <a:pt x="2247700" y="375821"/>
                </a:moveTo>
                <a:lnTo>
                  <a:pt x="2247700" y="663821"/>
                </a:lnTo>
                <a:lnTo>
                  <a:pt x="2535700" y="663821"/>
                </a:lnTo>
                <a:lnTo>
                  <a:pt x="2535700" y="375821"/>
                </a:lnTo>
                <a:close/>
                <a:moveTo>
                  <a:pt x="1738631" y="375821"/>
                </a:moveTo>
                <a:lnTo>
                  <a:pt x="1738631" y="663821"/>
                </a:lnTo>
                <a:lnTo>
                  <a:pt x="2026631" y="663821"/>
                </a:lnTo>
                <a:lnTo>
                  <a:pt x="2026631" y="375821"/>
                </a:lnTo>
                <a:close/>
                <a:moveTo>
                  <a:pt x="1229563" y="375821"/>
                </a:moveTo>
                <a:lnTo>
                  <a:pt x="1229563" y="663821"/>
                </a:lnTo>
                <a:lnTo>
                  <a:pt x="1517563" y="663821"/>
                </a:lnTo>
                <a:lnTo>
                  <a:pt x="1517563" y="375821"/>
                </a:lnTo>
                <a:close/>
                <a:moveTo>
                  <a:pt x="720493" y="375821"/>
                </a:moveTo>
                <a:lnTo>
                  <a:pt x="720493" y="663821"/>
                </a:lnTo>
                <a:lnTo>
                  <a:pt x="1008494" y="663821"/>
                </a:lnTo>
                <a:lnTo>
                  <a:pt x="1008494" y="375821"/>
                </a:lnTo>
                <a:close/>
                <a:moveTo>
                  <a:pt x="529408" y="0"/>
                </a:moveTo>
                <a:lnTo>
                  <a:pt x="8994790" y="0"/>
                </a:lnTo>
                <a:cubicBezTo>
                  <a:pt x="9287174" y="0"/>
                  <a:pt x="9524198" y="237024"/>
                  <a:pt x="9524198" y="529408"/>
                </a:cubicBezTo>
                <a:lnTo>
                  <a:pt x="9524198" y="5447881"/>
                </a:lnTo>
                <a:cubicBezTo>
                  <a:pt x="9524198" y="5740265"/>
                  <a:pt x="9287174" y="5977289"/>
                  <a:pt x="8994790" y="5977289"/>
                </a:cubicBezTo>
                <a:lnTo>
                  <a:pt x="529408" y="5977289"/>
                </a:lnTo>
                <a:cubicBezTo>
                  <a:pt x="237024" y="5977289"/>
                  <a:pt x="0" y="5740265"/>
                  <a:pt x="0" y="5447881"/>
                </a:cubicBezTo>
                <a:lnTo>
                  <a:pt x="0" y="529408"/>
                </a:lnTo>
                <a:cubicBezTo>
                  <a:pt x="0" y="237024"/>
                  <a:pt x="237024" y="0"/>
                  <a:pt x="529408" y="0"/>
                </a:cubicBezTo>
                <a:close/>
              </a:path>
            </a:pathLst>
          </a:custGeom>
          <a:solidFill>
            <a:schemeClr val="lt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17" name="Google Shape;117;p3"/>
          <p:cNvSpPr/>
          <p:nvPr/>
        </p:nvSpPr>
        <p:spPr>
          <a:xfrm>
            <a:off x="792475" y="555375"/>
            <a:ext cx="9113400" cy="5977200"/>
          </a:xfrm>
          <a:prstGeom prst="roundRect">
            <a:avLst>
              <a:gd name="adj" fmla="val 8857"/>
            </a:avLst>
          </a:prstGeom>
          <a:solidFill>
            <a:srgbClr val="000000">
              <a:alpha val="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nvGrpSpPr>
          <p:cNvPr id="118" name="Google Shape;118;p3"/>
          <p:cNvGrpSpPr/>
          <p:nvPr/>
        </p:nvGrpSpPr>
        <p:grpSpPr>
          <a:xfrm>
            <a:off x="8939750" y="5320875"/>
            <a:ext cx="2619075" cy="1003200"/>
            <a:chOff x="8939750" y="5320875"/>
            <a:chExt cx="2619075" cy="1003200"/>
          </a:xfrm>
        </p:grpSpPr>
        <p:sp>
          <p:nvSpPr>
            <p:cNvPr id="119" name="Google Shape;119;p3"/>
            <p:cNvSpPr/>
            <p:nvPr/>
          </p:nvSpPr>
          <p:spPr>
            <a:xfrm>
              <a:off x="8939750" y="5504925"/>
              <a:ext cx="731700" cy="635100"/>
            </a:xfrm>
            <a:prstGeom prst="rect">
              <a:avLst/>
            </a:pr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i="0" u="none" strike="noStrike" cap="none">
                <a:solidFill>
                  <a:srgbClr val="FFFFFF"/>
                </a:solidFill>
                <a:latin typeface="Barriecito"/>
                <a:ea typeface="Barriecito"/>
                <a:cs typeface="Barriecito"/>
                <a:sym typeface="Barriecito"/>
              </a:endParaRPr>
            </a:p>
          </p:txBody>
        </p:sp>
        <p:sp>
          <p:nvSpPr>
            <p:cNvPr id="120" name="Google Shape;120;p3"/>
            <p:cNvSpPr/>
            <p:nvPr/>
          </p:nvSpPr>
          <p:spPr>
            <a:xfrm rot="-5400000">
              <a:off x="10068575" y="4865925"/>
              <a:ext cx="1003200" cy="1913100"/>
            </a:xfrm>
            <a:prstGeom prst="trapezoid">
              <a:avLst>
                <a:gd name="adj" fmla="val 19525"/>
              </a:avLst>
            </a:prstGeom>
            <a:solidFill>
              <a:schemeClr val="accent6"/>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r" rtl="0">
                <a:spcBef>
                  <a:spcPts val="0"/>
                </a:spcBef>
                <a:spcAft>
                  <a:spcPts val="0"/>
                </a:spcAft>
                <a:buNone/>
              </a:pPr>
              <a:endParaRPr sz="1800" i="0" u="none" strike="noStrike" cap="none">
                <a:solidFill>
                  <a:srgbClr val="FFFFFF"/>
                </a:solidFill>
                <a:latin typeface="Barriecito"/>
                <a:ea typeface="Barriecito"/>
                <a:cs typeface="Barriecito"/>
                <a:sym typeface="Barriecito"/>
              </a:endParaRPr>
            </a:p>
          </p:txBody>
        </p:sp>
        <p:sp>
          <p:nvSpPr>
            <p:cNvPr id="121" name="Google Shape;121;p3"/>
            <p:cNvSpPr/>
            <p:nvPr/>
          </p:nvSpPr>
          <p:spPr>
            <a:xfrm>
              <a:off x="8939750" y="5504925"/>
              <a:ext cx="731700" cy="635100"/>
            </a:xfrm>
            <a:prstGeom prst="rect">
              <a:avLst/>
            </a:prstGeom>
            <a:solidFill>
              <a:srgbClr val="000000">
                <a:alpha val="1341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i="0" u="none" strike="noStrike" cap="none">
                <a:solidFill>
                  <a:srgbClr val="FFFFFF"/>
                </a:solidFill>
                <a:latin typeface="Barriecito"/>
                <a:ea typeface="Barriecito"/>
                <a:cs typeface="Barriecito"/>
                <a:sym typeface="Barriecito"/>
              </a:endParaRPr>
            </a:p>
          </p:txBody>
        </p:sp>
        <p:sp>
          <p:nvSpPr>
            <p:cNvPr id="122" name="Google Shape;122;p3"/>
            <p:cNvSpPr txBox="1"/>
            <p:nvPr/>
          </p:nvSpPr>
          <p:spPr>
            <a:xfrm>
              <a:off x="9789125" y="5622375"/>
              <a:ext cx="1769700" cy="400200"/>
            </a:xfrm>
            <a:prstGeom prst="rect">
              <a:avLst/>
            </a:prstGeom>
            <a:noFill/>
            <a:ln>
              <a:noFill/>
            </a:ln>
            <a:effectLst>
              <a:outerShdw dist="38100" dir="3960000" algn="bl" rotWithShape="0">
                <a:srgbClr val="000000"/>
              </a:outerShdw>
            </a:effectLst>
          </p:spPr>
          <p:txBody>
            <a:bodyPr spcFirstLastPara="1" wrap="square" lIns="91425" tIns="45700" rIns="91425" bIns="45700" anchor="t" anchorCtr="0">
              <a:noAutofit/>
            </a:bodyPr>
            <a:lstStyle/>
            <a:p>
              <a:pPr marL="0" marR="0" lvl="0" indent="0" algn="ctr" rtl="0">
                <a:spcBef>
                  <a:spcPts val="0"/>
                </a:spcBef>
                <a:spcAft>
                  <a:spcPts val="0"/>
                </a:spcAft>
                <a:buNone/>
              </a:pPr>
              <a:r>
                <a:rPr lang="en" sz="2300">
                  <a:solidFill>
                    <a:schemeClr val="dk2"/>
                  </a:solidFill>
                  <a:latin typeface="Ranchers"/>
                  <a:ea typeface="Ranchers"/>
                  <a:cs typeface="Ranchers"/>
                  <a:sym typeface="Ranchers"/>
                </a:rPr>
                <a:t>INFO</a:t>
              </a:r>
              <a:endParaRPr sz="2300">
                <a:solidFill>
                  <a:schemeClr val="dk2"/>
                </a:solidFill>
                <a:latin typeface="Ranchers"/>
                <a:ea typeface="Ranchers"/>
                <a:cs typeface="Ranchers"/>
                <a:sym typeface="Ranchers"/>
              </a:endParaRPr>
            </a:p>
          </p:txBody>
        </p:sp>
        <p:sp>
          <p:nvSpPr>
            <p:cNvPr id="123" name="Google Shape;123;p3"/>
            <p:cNvSpPr/>
            <p:nvPr/>
          </p:nvSpPr>
          <p:spPr>
            <a:xfrm>
              <a:off x="8939750" y="5504925"/>
              <a:ext cx="731700" cy="635100"/>
            </a:xfrm>
            <a:prstGeom prst="rect">
              <a:avLst/>
            </a:pr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i="0" u="none" strike="noStrike" cap="none">
                <a:solidFill>
                  <a:srgbClr val="FFFFFF"/>
                </a:solidFill>
                <a:latin typeface="Barriecito"/>
                <a:ea typeface="Barriecito"/>
                <a:cs typeface="Barriecito"/>
                <a:sym typeface="Barriecito"/>
              </a:endParaRPr>
            </a:p>
          </p:txBody>
        </p:sp>
        <p:sp>
          <p:nvSpPr>
            <p:cNvPr id="124" name="Google Shape;124;p3"/>
            <p:cNvSpPr/>
            <p:nvPr/>
          </p:nvSpPr>
          <p:spPr>
            <a:xfrm rot="-5400000">
              <a:off x="10068575" y="4865925"/>
              <a:ext cx="1003200" cy="1913100"/>
            </a:xfrm>
            <a:prstGeom prst="trapezoid">
              <a:avLst>
                <a:gd name="adj" fmla="val 19525"/>
              </a:avLst>
            </a:prstGeom>
            <a:solidFill>
              <a:schemeClr val="accent6"/>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r" rtl="0">
                <a:spcBef>
                  <a:spcPts val="0"/>
                </a:spcBef>
                <a:spcAft>
                  <a:spcPts val="0"/>
                </a:spcAft>
                <a:buNone/>
              </a:pPr>
              <a:endParaRPr sz="1800" i="0" u="none" strike="noStrike" cap="none">
                <a:solidFill>
                  <a:srgbClr val="FFFFFF"/>
                </a:solidFill>
                <a:latin typeface="Barriecito"/>
                <a:ea typeface="Barriecito"/>
                <a:cs typeface="Barriecito"/>
                <a:sym typeface="Barriecito"/>
              </a:endParaRPr>
            </a:p>
          </p:txBody>
        </p:sp>
        <p:sp>
          <p:nvSpPr>
            <p:cNvPr id="125" name="Google Shape;125;p3"/>
            <p:cNvSpPr/>
            <p:nvPr/>
          </p:nvSpPr>
          <p:spPr>
            <a:xfrm>
              <a:off x="8939750" y="5504925"/>
              <a:ext cx="731700" cy="635100"/>
            </a:xfrm>
            <a:prstGeom prst="rect">
              <a:avLst/>
            </a:prstGeom>
            <a:solidFill>
              <a:srgbClr val="000000">
                <a:alpha val="1341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i="0" u="none" strike="noStrike" cap="none">
                <a:solidFill>
                  <a:srgbClr val="FFFFFF"/>
                </a:solidFill>
                <a:latin typeface="Barriecito"/>
                <a:ea typeface="Barriecito"/>
                <a:cs typeface="Barriecito"/>
                <a:sym typeface="Barriecito"/>
              </a:endParaRPr>
            </a:p>
          </p:txBody>
        </p:sp>
        <p:sp>
          <p:nvSpPr>
            <p:cNvPr id="126" name="Google Shape;126;p3"/>
            <p:cNvSpPr txBox="1"/>
            <p:nvPr/>
          </p:nvSpPr>
          <p:spPr>
            <a:xfrm>
              <a:off x="9789125" y="5622375"/>
              <a:ext cx="1769700" cy="400200"/>
            </a:xfrm>
            <a:prstGeom prst="rect">
              <a:avLst/>
            </a:prstGeom>
            <a:noFill/>
            <a:ln>
              <a:noFill/>
            </a:ln>
            <a:effectLst>
              <a:outerShdw dist="38100" dir="3960000" algn="bl" rotWithShape="0">
                <a:srgbClr val="000000"/>
              </a:outerShdw>
            </a:effectLst>
          </p:spPr>
          <p:txBody>
            <a:bodyPr spcFirstLastPara="1" wrap="square" lIns="91425" tIns="45700" rIns="91425" bIns="45700" anchor="t" anchorCtr="0">
              <a:noAutofit/>
            </a:bodyPr>
            <a:lstStyle/>
            <a:p>
              <a:pPr marL="0" marR="0" lvl="0" indent="0" algn="ctr" rtl="0">
                <a:spcBef>
                  <a:spcPts val="0"/>
                </a:spcBef>
                <a:spcAft>
                  <a:spcPts val="0"/>
                </a:spcAft>
                <a:buNone/>
              </a:pPr>
              <a:r>
                <a:rPr lang="en" sz="2300">
                  <a:solidFill>
                    <a:schemeClr val="dk2"/>
                  </a:solidFill>
                  <a:latin typeface="Ranchers"/>
                  <a:ea typeface="Ranchers"/>
                  <a:cs typeface="Ranchers"/>
                  <a:sym typeface="Ranchers"/>
                </a:rPr>
                <a:t>INFO</a:t>
              </a:r>
              <a:endParaRPr sz="2300">
                <a:solidFill>
                  <a:schemeClr val="dk2"/>
                </a:solidFill>
                <a:latin typeface="Ranchers"/>
                <a:ea typeface="Ranchers"/>
                <a:cs typeface="Ranchers"/>
                <a:sym typeface="Ranchers"/>
              </a:endParaRPr>
            </a:p>
          </p:txBody>
        </p:sp>
      </p:grpSp>
      <p:grpSp>
        <p:nvGrpSpPr>
          <p:cNvPr id="127" name="Google Shape;127;p3"/>
          <p:cNvGrpSpPr/>
          <p:nvPr/>
        </p:nvGrpSpPr>
        <p:grpSpPr>
          <a:xfrm>
            <a:off x="9064675" y="4501725"/>
            <a:ext cx="2637427" cy="1003200"/>
            <a:chOff x="9064675" y="4501725"/>
            <a:chExt cx="2637427" cy="1003200"/>
          </a:xfrm>
        </p:grpSpPr>
        <p:sp>
          <p:nvSpPr>
            <p:cNvPr id="128" name="Google Shape;128;p3"/>
            <p:cNvSpPr/>
            <p:nvPr/>
          </p:nvSpPr>
          <p:spPr>
            <a:xfrm>
              <a:off x="9064675" y="4685775"/>
              <a:ext cx="731700" cy="6351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i="0" u="none" strike="noStrike" cap="none">
                <a:solidFill>
                  <a:srgbClr val="FFFFFF"/>
                </a:solidFill>
                <a:latin typeface="Barriecito"/>
                <a:ea typeface="Barriecito"/>
                <a:cs typeface="Barriecito"/>
                <a:sym typeface="Barriecito"/>
              </a:endParaRPr>
            </a:p>
          </p:txBody>
        </p:sp>
        <p:sp>
          <p:nvSpPr>
            <p:cNvPr id="129" name="Google Shape;129;p3"/>
            <p:cNvSpPr/>
            <p:nvPr/>
          </p:nvSpPr>
          <p:spPr>
            <a:xfrm rot="-5400000">
              <a:off x="10223450" y="4046775"/>
              <a:ext cx="1003200" cy="1913100"/>
            </a:xfrm>
            <a:prstGeom prst="trapezoid">
              <a:avLst>
                <a:gd name="adj" fmla="val 19525"/>
              </a:avLst>
            </a:prstGeom>
            <a:solidFill>
              <a:schemeClr val="accent5"/>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r" rtl="0">
                <a:spcBef>
                  <a:spcPts val="0"/>
                </a:spcBef>
                <a:spcAft>
                  <a:spcPts val="0"/>
                </a:spcAft>
                <a:buNone/>
              </a:pPr>
              <a:endParaRPr sz="1800" i="0" u="none" strike="noStrike" cap="none">
                <a:solidFill>
                  <a:srgbClr val="FFFFFF"/>
                </a:solidFill>
                <a:latin typeface="Barriecito"/>
                <a:ea typeface="Barriecito"/>
                <a:cs typeface="Barriecito"/>
                <a:sym typeface="Barriecito"/>
              </a:endParaRPr>
            </a:p>
          </p:txBody>
        </p:sp>
        <p:sp>
          <p:nvSpPr>
            <p:cNvPr id="130" name="Google Shape;130;p3"/>
            <p:cNvSpPr/>
            <p:nvPr/>
          </p:nvSpPr>
          <p:spPr>
            <a:xfrm>
              <a:off x="9064675" y="4685775"/>
              <a:ext cx="731700" cy="635100"/>
            </a:xfrm>
            <a:prstGeom prst="rect">
              <a:avLst/>
            </a:prstGeom>
            <a:solidFill>
              <a:srgbClr val="000000">
                <a:alpha val="1341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i="0" u="none" strike="noStrike" cap="none">
                <a:solidFill>
                  <a:srgbClr val="FFFFFF"/>
                </a:solidFill>
                <a:latin typeface="Barriecito"/>
                <a:ea typeface="Barriecito"/>
                <a:cs typeface="Barriecito"/>
                <a:sym typeface="Barriecito"/>
              </a:endParaRPr>
            </a:p>
          </p:txBody>
        </p:sp>
        <p:sp>
          <p:nvSpPr>
            <p:cNvPr id="131" name="Google Shape;131;p3"/>
            <p:cNvSpPr txBox="1"/>
            <p:nvPr/>
          </p:nvSpPr>
          <p:spPr>
            <a:xfrm>
              <a:off x="9932402" y="4803225"/>
              <a:ext cx="1769700" cy="400200"/>
            </a:xfrm>
            <a:prstGeom prst="rect">
              <a:avLst/>
            </a:prstGeom>
            <a:noFill/>
            <a:ln>
              <a:noFill/>
            </a:ln>
            <a:effectLst>
              <a:outerShdw dist="38100" dir="3960000" algn="bl" rotWithShape="0">
                <a:srgbClr val="000000"/>
              </a:outerShdw>
            </a:effectLst>
          </p:spPr>
          <p:txBody>
            <a:bodyPr spcFirstLastPara="1" wrap="square" lIns="91425" tIns="45700" rIns="91425" bIns="45700" anchor="t" anchorCtr="0">
              <a:noAutofit/>
            </a:bodyPr>
            <a:lstStyle/>
            <a:p>
              <a:pPr marL="0" marR="0" lvl="0" indent="0" algn="ctr" rtl="0">
                <a:spcBef>
                  <a:spcPts val="0"/>
                </a:spcBef>
                <a:spcAft>
                  <a:spcPts val="0"/>
                </a:spcAft>
                <a:buNone/>
              </a:pPr>
              <a:r>
                <a:rPr lang="en" sz="2300">
                  <a:solidFill>
                    <a:schemeClr val="dk2"/>
                  </a:solidFill>
                  <a:latin typeface="Ranchers"/>
                  <a:ea typeface="Ranchers"/>
                  <a:cs typeface="Ranchers"/>
                  <a:sym typeface="Ranchers"/>
                </a:rPr>
                <a:t>FRIDAY</a:t>
              </a:r>
              <a:endParaRPr sz="2300">
                <a:solidFill>
                  <a:schemeClr val="dk2"/>
                </a:solidFill>
                <a:latin typeface="Ranchers"/>
                <a:ea typeface="Ranchers"/>
                <a:cs typeface="Ranchers"/>
                <a:sym typeface="Ranchers"/>
              </a:endParaRPr>
            </a:p>
          </p:txBody>
        </p:sp>
        <p:sp>
          <p:nvSpPr>
            <p:cNvPr id="132" name="Google Shape;132;p3"/>
            <p:cNvSpPr/>
            <p:nvPr/>
          </p:nvSpPr>
          <p:spPr>
            <a:xfrm>
              <a:off x="9064675" y="4685775"/>
              <a:ext cx="731700" cy="6351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i="0" u="none" strike="noStrike" cap="none">
                <a:solidFill>
                  <a:srgbClr val="FFFFFF"/>
                </a:solidFill>
                <a:latin typeface="Barriecito"/>
                <a:ea typeface="Barriecito"/>
                <a:cs typeface="Barriecito"/>
                <a:sym typeface="Barriecito"/>
              </a:endParaRPr>
            </a:p>
          </p:txBody>
        </p:sp>
        <p:sp>
          <p:nvSpPr>
            <p:cNvPr id="133" name="Google Shape;133;p3"/>
            <p:cNvSpPr/>
            <p:nvPr/>
          </p:nvSpPr>
          <p:spPr>
            <a:xfrm rot="-5400000">
              <a:off x="10223450" y="4046775"/>
              <a:ext cx="1003200" cy="1913100"/>
            </a:xfrm>
            <a:prstGeom prst="trapezoid">
              <a:avLst>
                <a:gd name="adj" fmla="val 19525"/>
              </a:avLst>
            </a:prstGeom>
            <a:solidFill>
              <a:schemeClr val="accent5"/>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r" rtl="0">
                <a:spcBef>
                  <a:spcPts val="0"/>
                </a:spcBef>
                <a:spcAft>
                  <a:spcPts val="0"/>
                </a:spcAft>
                <a:buNone/>
              </a:pPr>
              <a:endParaRPr sz="1800" i="0" u="none" strike="noStrike" cap="none">
                <a:solidFill>
                  <a:srgbClr val="FFFFFF"/>
                </a:solidFill>
                <a:latin typeface="Barriecito"/>
                <a:ea typeface="Barriecito"/>
                <a:cs typeface="Barriecito"/>
                <a:sym typeface="Barriecito"/>
              </a:endParaRPr>
            </a:p>
          </p:txBody>
        </p:sp>
        <p:sp>
          <p:nvSpPr>
            <p:cNvPr id="134" name="Google Shape;134;p3"/>
            <p:cNvSpPr/>
            <p:nvPr/>
          </p:nvSpPr>
          <p:spPr>
            <a:xfrm>
              <a:off x="9064675" y="4685775"/>
              <a:ext cx="731700" cy="635100"/>
            </a:xfrm>
            <a:prstGeom prst="rect">
              <a:avLst/>
            </a:prstGeom>
            <a:solidFill>
              <a:srgbClr val="000000">
                <a:alpha val="1341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i="0" u="none" strike="noStrike" cap="none">
                <a:solidFill>
                  <a:srgbClr val="FFFFFF"/>
                </a:solidFill>
                <a:latin typeface="Barriecito"/>
                <a:ea typeface="Barriecito"/>
                <a:cs typeface="Barriecito"/>
                <a:sym typeface="Barriecito"/>
              </a:endParaRPr>
            </a:p>
          </p:txBody>
        </p:sp>
        <p:sp>
          <p:nvSpPr>
            <p:cNvPr id="135" name="Google Shape;135;p3"/>
            <p:cNvSpPr txBox="1"/>
            <p:nvPr/>
          </p:nvSpPr>
          <p:spPr>
            <a:xfrm>
              <a:off x="9932402" y="4803225"/>
              <a:ext cx="1769700" cy="400200"/>
            </a:xfrm>
            <a:prstGeom prst="rect">
              <a:avLst/>
            </a:prstGeom>
            <a:noFill/>
            <a:ln>
              <a:noFill/>
            </a:ln>
            <a:effectLst>
              <a:outerShdw dist="38100" dir="3960000" algn="bl" rotWithShape="0">
                <a:srgbClr val="000000"/>
              </a:outerShdw>
            </a:effectLst>
          </p:spPr>
          <p:txBody>
            <a:bodyPr spcFirstLastPara="1" wrap="square" lIns="91425" tIns="45700" rIns="91425" bIns="45700" anchor="t" anchorCtr="0">
              <a:noAutofit/>
            </a:bodyPr>
            <a:lstStyle/>
            <a:p>
              <a:pPr marL="0" marR="0" lvl="0" indent="0" algn="ctr" rtl="0">
                <a:spcBef>
                  <a:spcPts val="0"/>
                </a:spcBef>
                <a:spcAft>
                  <a:spcPts val="0"/>
                </a:spcAft>
                <a:buNone/>
              </a:pPr>
              <a:r>
                <a:rPr lang="en" sz="2300">
                  <a:solidFill>
                    <a:schemeClr val="dk2"/>
                  </a:solidFill>
                  <a:latin typeface="Ranchers"/>
                  <a:ea typeface="Ranchers"/>
                  <a:cs typeface="Ranchers"/>
                  <a:sym typeface="Ranchers"/>
                </a:rPr>
                <a:t>FRIDAY</a:t>
              </a:r>
              <a:endParaRPr sz="2300">
                <a:solidFill>
                  <a:schemeClr val="dk2"/>
                </a:solidFill>
                <a:latin typeface="Ranchers"/>
                <a:ea typeface="Ranchers"/>
                <a:cs typeface="Ranchers"/>
                <a:sym typeface="Ranchers"/>
              </a:endParaRPr>
            </a:p>
          </p:txBody>
        </p:sp>
      </p:grpSp>
      <p:grpSp>
        <p:nvGrpSpPr>
          <p:cNvPr id="136" name="Google Shape;136;p3"/>
          <p:cNvGrpSpPr/>
          <p:nvPr/>
        </p:nvGrpSpPr>
        <p:grpSpPr>
          <a:xfrm>
            <a:off x="9064675" y="2822625"/>
            <a:ext cx="2713620" cy="1003200"/>
            <a:chOff x="9064675" y="2822625"/>
            <a:chExt cx="2713620" cy="1003200"/>
          </a:xfrm>
        </p:grpSpPr>
        <p:sp>
          <p:nvSpPr>
            <p:cNvPr id="137" name="Google Shape;137;p3"/>
            <p:cNvSpPr/>
            <p:nvPr/>
          </p:nvSpPr>
          <p:spPr>
            <a:xfrm>
              <a:off x="9064675" y="3006675"/>
              <a:ext cx="731700" cy="635100"/>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i="0" u="none" strike="noStrike" cap="none">
                <a:solidFill>
                  <a:srgbClr val="FFFFFF"/>
                </a:solidFill>
                <a:latin typeface="Barriecito"/>
                <a:ea typeface="Barriecito"/>
                <a:cs typeface="Barriecito"/>
                <a:sym typeface="Barriecito"/>
              </a:endParaRPr>
            </a:p>
          </p:txBody>
        </p:sp>
        <p:sp>
          <p:nvSpPr>
            <p:cNvPr id="138" name="Google Shape;138;p3"/>
            <p:cNvSpPr/>
            <p:nvPr/>
          </p:nvSpPr>
          <p:spPr>
            <a:xfrm rot="-5400000">
              <a:off x="10223450" y="2367675"/>
              <a:ext cx="1003200" cy="1913100"/>
            </a:xfrm>
            <a:prstGeom prst="trapezoid">
              <a:avLst>
                <a:gd name="adj" fmla="val 19525"/>
              </a:avLst>
            </a:prstGeom>
            <a:solidFill>
              <a:schemeClr val="accent3"/>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r" rtl="0">
                <a:spcBef>
                  <a:spcPts val="0"/>
                </a:spcBef>
                <a:spcAft>
                  <a:spcPts val="0"/>
                </a:spcAft>
                <a:buNone/>
              </a:pPr>
              <a:endParaRPr sz="1800" i="0" u="none" strike="noStrike" cap="none">
                <a:solidFill>
                  <a:srgbClr val="FFFFFF"/>
                </a:solidFill>
                <a:latin typeface="Barriecito"/>
                <a:ea typeface="Barriecito"/>
                <a:cs typeface="Barriecito"/>
                <a:sym typeface="Barriecito"/>
              </a:endParaRPr>
            </a:p>
          </p:txBody>
        </p:sp>
        <p:sp>
          <p:nvSpPr>
            <p:cNvPr id="139" name="Google Shape;139;p3"/>
            <p:cNvSpPr/>
            <p:nvPr/>
          </p:nvSpPr>
          <p:spPr>
            <a:xfrm>
              <a:off x="9064675" y="3006675"/>
              <a:ext cx="731700" cy="635100"/>
            </a:xfrm>
            <a:prstGeom prst="rect">
              <a:avLst/>
            </a:prstGeom>
            <a:solidFill>
              <a:srgbClr val="000000">
                <a:alpha val="1341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i="0" u="none" strike="noStrike" cap="none">
                <a:solidFill>
                  <a:srgbClr val="FFFFFF"/>
                </a:solidFill>
                <a:latin typeface="Barriecito"/>
                <a:ea typeface="Barriecito"/>
                <a:cs typeface="Barriecito"/>
                <a:sym typeface="Barriecito"/>
              </a:endParaRPr>
            </a:p>
          </p:txBody>
        </p:sp>
        <p:sp>
          <p:nvSpPr>
            <p:cNvPr id="140" name="Google Shape;140;p3"/>
            <p:cNvSpPr txBox="1"/>
            <p:nvPr/>
          </p:nvSpPr>
          <p:spPr>
            <a:xfrm>
              <a:off x="10008595" y="3124137"/>
              <a:ext cx="1769700" cy="400200"/>
            </a:xfrm>
            <a:prstGeom prst="rect">
              <a:avLst/>
            </a:prstGeom>
            <a:noFill/>
            <a:ln>
              <a:noFill/>
            </a:ln>
            <a:effectLst>
              <a:outerShdw dist="38100" dir="3960000" algn="bl" rotWithShape="0">
                <a:srgbClr val="000000"/>
              </a:outerShdw>
            </a:effectLst>
          </p:spPr>
          <p:txBody>
            <a:bodyPr spcFirstLastPara="1" wrap="square" lIns="91425" tIns="45700" rIns="91425" bIns="45700" anchor="t" anchorCtr="0">
              <a:noAutofit/>
            </a:bodyPr>
            <a:lstStyle/>
            <a:p>
              <a:pPr marL="0" marR="0" lvl="0" indent="0" algn="ctr" rtl="0">
                <a:spcBef>
                  <a:spcPts val="0"/>
                </a:spcBef>
                <a:spcAft>
                  <a:spcPts val="0"/>
                </a:spcAft>
                <a:buNone/>
              </a:pPr>
              <a:r>
                <a:rPr lang="en" sz="2300">
                  <a:solidFill>
                    <a:schemeClr val="dk2"/>
                  </a:solidFill>
                  <a:latin typeface="Ranchers"/>
                  <a:ea typeface="Ranchers"/>
                  <a:cs typeface="Ranchers"/>
                  <a:sym typeface="Ranchers"/>
                </a:rPr>
                <a:t>WEDNESDAY</a:t>
              </a:r>
              <a:endParaRPr sz="2300">
                <a:solidFill>
                  <a:schemeClr val="dk2"/>
                </a:solidFill>
                <a:latin typeface="Ranchers"/>
                <a:ea typeface="Ranchers"/>
                <a:cs typeface="Ranchers"/>
                <a:sym typeface="Ranchers"/>
              </a:endParaRPr>
            </a:p>
          </p:txBody>
        </p:sp>
        <p:sp>
          <p:nvSpPr>
            <p:cNvPr id="141" name="Google Shape;141;p3"/>
            <p:cNvSpPr/>
            <p:nvPr/>
          </p:nvSpPr>
          <p:spPr>
            <a:xfrm>
              <a:off x="9064675" y="3006675"/>
              <a:ext cx="731700" cy="635100"/>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i="0" u="none" strike="noStrike" cap="none">
                <a:solidFill>
                  <a:srgbClr val="FFFFFF"/>
                </a:solidFill>
                <a:latin typeface="Barriecito"/>
                <a:ea typeface="Barriecito"/>
                <a:cs typeface="Barriecito"/>
                <a:sym typeface="Barriecito"/>
              </a:endParaRPr>
            </a:p>
          </p:txBody>
        </p:sp>
        <p:sp>
          <p:nvSpPr>
            <p:cNvPr id="142" name="Google Shape;142;p3"/>
            <p:cNvSpPr/>
            <p:nvPr/>
          </p:nvSpPr>
          <p:spPr>
            <a:xfrm rot="-5400000">
              <a:off x="10223450" y="2367675"/>
              <a:ext cx="1003200" cy="1913100"/>
            </a:xfrm>
            <a:prstGeom prst="trapezoid">
              <a:avLst>
                <a:gd name="adj" fmla="val 19525"/>
              </a:avLst>
            </a:prstGeom>
            <a:solidFill>
              <a:schemeClr val="accent3"/>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r" rtl="0">
                <a:spcBef>
                  <a:spcPts val="0"/>
                </a:spcBef>
                <a:spcAft>
                  <a:spcPts val="0"/>
                </a:spcAft>
                <a:buNone/>
              </a:pPr>
              <a:endParaRPr sz="1800" i="0" u="none" strike="noStrike" cap="none">
                <a:solidFill>
                  <a:srgbClr val="FFFFFF"/>
                </a:solidFill>
                <a:latin typeface="Barriecito"/>
                <a:ea typeface="Barriecito"/>
                <a:cs typeface="Barriecito"/>
                <a:sym typeface="Barriecito"/>
              </a:endParaRPr>
            </a:p>
          </p:txBody>
        </p:sp>
        <p:sp>
          <p:nvSpPr>
            <p:cNvPr id="143" name="Google Shape;143;p3"/>
            <p:cNvSpPr/>
            <p:nvPr/>
          </p:nvSpPr>
          <p:spPr>
            <a:xfrm>
              <a:off x="9064675" y="3006675"/>
              <a:ext cx="731700" cy="635100"/>
            </a:xfrm>
            <a:prstGeom prst="rect">
              <a:avLst/>
            </a:prstGeom>
            <a:solidFill>
              <a:srgbClr val="000000">
                <a:alpha val="1341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i="0" u="none" strike="noStrike" cap="none">
                <a:solidFill>
                  <a:srgbClr val="FFFFFF"/>
                </a:solidFill>
                <a:latin typeface="Barriecito"/>
                <a:ea typeface="Barriecito"/>
                <a:cs typeface="Barriecito"/>
                <a:sym typeface="Barriecito"/>
              </a:endParaRPr>
            </a:p>
          </p:txBody>
        </p:sp>
        <p:sp>
          <p:nvSpPr>
            <p:cNvPr id="144" name="Google Shape;144;p3"/>
            <p:cNvSpPr txBox="1"/>
            <p:nvPr/>
          </p:nvSpPr>
          <p:spPr>
            <a:xfrm>
              <a:off x="10008595" y="3124137"/>
              <a:ext cx="1769700" cy="400200"/>
            </a:xfrm>
            <a:prstGeom prst="rect">
              <a:avLst/>
            </a:prstGeom>
            <a:noFill/>
            <a:ln>
              <a:noFill/>
            </a:ln>
            <a:effectLst>
              <a:outerShdw dist="38100" dir="3960000" algn="bl" rotWithShape="0">
                <a:srgbClr val="000000"/>
              </a:outerShdw>
            </a:effectLst>
          </p:spPr>
          <p:txBody>
            <a:bodyPr spcFirstLastPara="1" wrap="square" lIns="91425" tIns="45700" rIns="91425" bIns="45700" anchor="t" anchorCtr="0">
              <a:noAutofit/>
            </a:bodyPr>
            <a:lstStyle/>
            <a:p>
              <a:pPr marL="0" marR="0" lvl="0" indent="0" algn="ctr" rtl="0">
                <a:spcBef>
                  <a:spcPts val="0"/>
                </a:spcBef>
                <a:spcAft>
                  <a:spcPts val="0"/>
                </a:spcAft>
                <a:buNone/>
              </a:pPr>
              <a:r>
                <a:rPr lang="en" sz="2300">
                  <a:solidFill>
                    <a:schemeClr val="dk2"/>
                  </a:solidFill>
                  <a:latin typeface="Ranchers"/>
                  <a:ea typeface="Ranchers"/>
                  <a:cs typeface="Ranchers"/>
                  <a:sym typeface="Ranchers"/>
                </a:rPr>
                <a:t>WEDNESDAY</a:t>
              </a:r>
              <a:endParaRPr sz="2300">
                <a:solidFill>
                  <a:schemeClr val="dk2"/>
                </a:solidFill>
                <a:latin typeface="Ranchers"/>
                <a:ea typeface="Ranchers"/>
                <a:cs typeface="Ranchers"/>
                <a:sym typeface="Ranchers"/>
              </a:endParaRPr>
            </a:p>
          </p:txBody>
        </p:sp>
      </p:grpSp>
      <p:grpSp>
        <p:nvGrpSpPr>
          <p:cNvPr id="145" name="Google Shape;145;p3"/>
          <p:cNvGrpSpPr/>
          <p:nvPr/>
        </p:nvGrpSpPr>
        <p:grpSpPr>
          <a:xfrm>
            <a:off x="8939750" y="1962675"/>
            <a:ext cx="2695275" cy="1003200"/>
            <a:chOff x="8939750" y="1962675"/>
            <a:chExt cx="2695275" cy="1003200"/>
          </a:xfrm>
        </p:grpSpPr>
        <p:sp>
          <p:nvSpPr>
            <p:cNvPr id="146" name="Google Shape;146;p3"/>
            <p:cNvSpPr/>
            <p:nvPr/>
          </p:nvSpPr>
          <p:spPr>
            <a:xfrm>
              <a:off x="8939750" y="2146725"/>
              <a:ext cx="731700" cy="6351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i="0" u="none" strike="noStrike" cap="none">
                <a:solidFill>
                  <a:srgbClr val="FFFFFF"/>
                </a:solidFill>
                <a:latin typeface="Barriecito"/>
                <a:ea typeface="Barriecito"/>
                <a:cs typeface="Barriecito"/>
                <a:sym typeface="Barriecito"/>
              </a:endParaRPr>
            </a:p>
          </p:txBody>
        </p:sp>
        <p:sp>
          <p:nvSpPr>
            <p:cNvPr id="147" name="Google Shape;147;p3"/>
            <p:cNvSpPr/>
            <p:nvPr/>
          </p:nvSpPr>
          <p:spPr>
            <a:xfrm rot="-5400000">
              <a:off x="10068575" y="1507725"/>
              <a:ext cx="1003200" cy="1913100"/>
            </a:xfrm>
            <a:prstGeom prst="trapezoid">
              <a:avLst>
                <a:gd name="adj" fmla="val 19525"/>
              </a:avLst>
            </a:prstGeom>
            <a:solidFill>
              <a:schemeClr val="accent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r" rtl="0">
                <a:spcBef>
                  <a:spcPts val="0"/>
                </a:spcBef>
                <a:spcAft>
                  <a:spcPts val="0"/>
                </a:spcAft>
                <a:buNone/>
              </a:pPr>
              <a:endParaRPr sz="1800" i="0" u="none" strike="noStrike" cap="none">
                <a:solidFill>
                  <a:srgbClr val="FFFFFF"/>
                </a:solidFill>
                <a:latin typeface="Barriecito"/>
                <a:ea typeface="Barriecito"/>
                <a:cs typeface="Barriecito"/>
                <a:sym typeface="Barriecito"/>
              </a:endParaRPr>
            </a:p>
          </p:txBody>
        </p:sp>
        <p:sp>
          <p:nvSpPr>
            <p:cNvPr id="148" name="Google Shape;148;p3"/>
            <p:cNvSpPr/>
            <p:nvPr/>
          </p:nvSpPr>
          <p:spPr>
            <a:xfrm>
              <a:off x="8939750" y="2146725"/>
              <a:ext cx="731700" cy="635100"/>
            </a:xfrm>
            <a:prstGeom prst="rect">
              <a:avLst/>
            </a:prstGeom>
            <a:solidFill>
              <a:srgbClr val="000000">
                <a:alpha val="1341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i="0" u="none" strike="noStrike" cap="none">
                <a:solidFill>
                  <a:srgbClr val="FFFFFF"/>
                </a:solidFill>
                <a:latin typeface="Barriecito"/>
                <a:ea typeface="Barriecito"/>
                <a:cs typeface="Barriecito"/>
                <a:sym typeface="Barriecito"/>
              </a:endParaRPr>
            </a:p>
          </p:txBody>
        </p:sp>
        <p:sp>
          <p:nvSpPr>
            <p:cNvPr id="149" name="Google Shape;149;p3"/>
            <p:cNvSpPr txBox="1"/>
            <p:nvPr/>
          </p:nvSpPr>
          <p:spPr>
            <a:xfrm>
              <a:off x="9865325" y="2264175"/>
              <a:ext cx="1769700" cy="400200"/>
            </a:xfrm>
            <a:prstGeom prst="rect">
              <a:avLst/>
            </a:prstGeom>
            <a:noFill/>
            <a:ln>
              <a:noFill/>
            </a:ln>
            <a:effectLst>
              <a:outerShdw dist="38100" dir="3960000" algn="bl" rotWithShape="0">
                <a:srgbClr val="000000"/>
              </a:outerShdw>
            </a:effectLst>
          </p:spPr>
          <p:txBody>
            <a:bodyPr spcFirstLastPara="1" wrap="square" lIns="91425" tIns="45700" rIns="91425" bIns="45700" anchor="t" anchorCtr="0">
              <a:noAutofit/>
            </a:bodyPr>
            <a:lstStyle/>
            <a:p>
              <a:pPr marL="0" marR="0" lvl="0" indent="0" algn="ctr" rtl="0">
                <a:spcBef>
                  <a:spcPts val="0"/>
                </a:spcBef>
                <a:spcAft>
                  <a:spcPts val="0"/>
                </a:spcAft>
                <a:buNone/>
              </a:pPr>
              <a:r>
                <a:rPr lang="en" sz="2300">
                  <a:solidFill>
                    <a:schemeClr val="dk2"/>
                  </a:solidFill>
                  <a:latin typeface="Ranchers"/>
                  <a:ea typeface="Ranchers"/>
                  <a:cs typeface="Ranchers"/>
                  <a:sym typeface="Ranchers"/>
                </a:rPr>
                <a:t>TUESDAY</a:t>
              </a:r>
              <a:endParaRPr sz="2300">
                <a:solidFill>
                  <a:schemeClr val="dk2"/>
                </a:solidFill>
                <a:latin typeface="Ranchers"/>
                <a:ea typeface="Ranchers"/>
                <a:cs typeface="Ranchers"/>
                <a:sym typeface="Ranchers"/>
              </a:endParaRPr>
            </a:p>
          </p:txBody>
        </p:sp>
        <p:sp>
          <p:nvSpPr>
            <p:cNvPr id="150" name="Google Shape;150;p3"/>
            <p:cNvSpPr/>
            <p:nvPr/>
          </p:nvSpPr>
          <p:spPr>
            <a:xfrm>
              <a:off x="8939750" y="2146725"/>
              <a:ext cx="731700" cy="6351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i="0" u="none" strike="noStrike" cap="none">
                <a:solidFill>
                  <a:srgbClr val="FFFFFF"/>
                </a:solidFill>
                <a:latin typeface="Barriecito"/>
                <a:ea typeface="Barriecito"/>
                <a:cs typeface="Barriecito"/>
                <a:sym typeface="Barriecito"/>
              </a:endParaRPr>
            </a:p>
          </p:txBody>
        </p:sp>
        <p:sp>
          <p:nvSpPr>
            <p:cNvPr id="151" name="Google Shape;151;p3"/>
            <p:cNvSpPr/>
            <p:nvPr/>
          </p:nvSpPr>
          <p:spPr>
            <a:xfrm rot="-5400000">
              <a:off x="10068575" y="1507725"/>
              <a:ext cx="1003200" cy="1913100"/>
            </a:xfrm>
            <a:prstGeom prst="trapezoid">
              <a:avLst>
                <a:gd name="adj" fmla="val 19525"/>
              </a:avLst>
            </a:prstGeom>
            <a:solidFill>
              <a:schemeClr val="accent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r" rtl="0">
                <a:spcBef>
                  <a:spcPts val="0"/>
                </a:spcBef>
                <a:spcAft>
                  <a:spcPts val="0"/>
                </a:spcAft>
                <a:buNone/>
              </a:pPr>
              <a:endParaRPr sz="1800" i="0" u="none" strike="noStrike" cap="none">
                <a:solidFill>
                  <a:srgbClr val="FFFFFF"/>
                </a:solidFill>
                <a:latin typeface="Barriecito"/>
                <a:ea typeface="Barriecito"/>
                <a:cs typeface="Barriecito"/>
                <a:sym typeface="Barriecito"/>
              </a:endParaRPr>
            </a:p>
          </p:txBody>
        </p:sp>
        <p:sp>
          <p:nvSpPr>
            <p:cNvPr id="152" name="Google Shape;152;p3"/>
            <p:cNvSpPr/>
            <p:nvPr/>
          </p:nvSpPr>
          <p:spPr>
            <a:xfrm>
              <a:off x="8939750" y="2146725"/>
              <a:ext cx="731700" cy="635100"/>
            </a:xfrm>
            <a:prstGeom prst="rect">
              <a:avLst/>
            </a:prstGeom>
            <a:solidFill>
              <a:srgbClr val="000000">
                <a:alpha val="1341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i="0" u="none" strike="noStrike" cap="none">
                <a:solidFill>
                  <a:srgbClr val="FFFFFF"/>
                </a:solidFill>
                <a:latin typeface="Barriecito"/>
                <a:ea typeface="Barriecito"/>
                <a:cs typeface="Barriecito"/>
                <a:sym typeface="Barriecito"/>
              </a:endParaRPr>
            </a:p>
          </p:txBody>
        </p:sp>
        <p:sp>
          <p:nvSpPr>
            <p:cNvPr id="153" name="Google Shape;153;p3"/>
            <p:cNvSpPr txBox="1"/>
            <p:nvPr/>
          </p:nvSpPr>
          <p:spPr>
            <a:xfrm>
              <a:off x="9865325" y="2264175"/>
              <a:ext cx="1769700" cy="400200"/>
            </a:xfrm>
            <a:prstGeom prst="rect">
              <a:avLst/>
            </a:prstGeom>
            <a:noFill/>
            <a:ln>
              <a:noFill/>
            </a:ln>
            <a:effectLst>
              <a:outerShdw dist="38100" dir="3960000" algn="bl" rotWithShape="0">
                <a:srgbClr val="000000"/>
              </a:outerShdw>
            </a:effectLst>
          </p:spPr>
          <p:txBody>
            <a:bodyPr spcFirstLastPara="1" wrap="square" lIns="91425" tIns="45700" rIns="91425" bIns="45700" anchor="t" anchorCtr="0">
              <a:noAutofit/>
            </a:bodyPr>
            <a:lstStyle/>
            <a:p>
              <a:pPr marL="0" marR="0" lvl="0" indent="0" algn="ctr" rtl="0">
                <a:spcBef>
                  <a:spcPts val="0"/>
                </a:spcBef>
                <a:spcAft>
                  <a:spcPts val="0"/>
                </a:spcAft>
                <a:buNone/>
              </a:pPr>
              <a:r>
                <a:rPr lang="en" sz="2300">
                  <a:solidFill>
                    <a:schemeClr val="dk2"/>
                  </a:solidFill>
                  <a:latin typeface="Ranchers"/>
                  <a:ea typeface="Ranchers"/>
                  <a:cs typeface="Ranchers"/>
                  <a:sym typeface="Ranchers"/>
                </a:rPr>
                <a:t>TUESDAY</a:t>
              </a:r>
              <a:endParaRPr sz="2300">
                <a:solidFill>
                  <a:schemeClr val="dk2"/>
                </a:solidFill>
                <a:latin typeface="Ranchers"/>
                <a:ea typeface="Ranchers"/>
                <a:cs typeface="Ranchers"/>
                <a:sym typeface="Ranchers"/>
              </a:endParaRPr>
            </a:p>
          </p:txBody>
        </p:sp>
      </p:grpSp>
      <p:grpSp>
        <p:nvGrpSpPr>
          <p:cNvPr id="154" name="Google Shape;154;p3"/>
          <p:cNvGrpSpPr/>
          <p:nvPr/>
        </p:nvGrpSpPr>
        <p:grpSpPr>
          <a:xfrm>
            <a:off x="8939750" y="3641775"/>
            <a:ext cx="2771475" cy="1003200"/>
            <a:chOff x="8939750" y="3641775"/>
            <a:chExt cx="2771475" cy="1003200"/>
          </a:xfrm>
        </p:grpSpPr>
        <p:sp>
          <p:nvSpPr>
            <p:cNvPr id="155" name="Google Shape;155;p3"/>
            <p:cNvSpPr/>
            <p:nvPr/>
          </p:nvSpPr>
          <p:spPr>
            <a:xfrm>
              <a:off x="8939750" y="3825825"/>
              <a:ext cx="731700" cy="6351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i="0" u="none" strike="noStrike" cap="none">
                <a:solidFill>
                  <a:srgbClr val="FFFFFF"/>
                </a:solidFill>
                <a:latin typeface="Barriecito"/>
                <a:ea typeface="Barriecito"/>
                <a:cs typeface="Barriecito"/>
                <a:sym typeface="Barriecito"/>
              </a:endParaRPr>
            </a:p>
          </p:txBody>
        </p:sp>
        <p:sp>
          <p:nvSpPr>
            <p:cNvPr id="156" name="Google Shape;156;p3"/>
            <p:cNvSpPr/>
            <p:nvPr/>
          </p:nvSpPr>
          <p:spPr>
            <a:xfrm rot="-5400000">
              <a:off x="10068575" y="3186825"/>
              <a:ext cx="1003200" cy="1913100"/>
            </a:xfrm>
            <a:prstGeom prst="trapezoid">
              <a:avLst>
                <a:gd name="adj" fmla="val 19525"/>
              </a:avLst>
            </a:prstGeom>
            <a:solidFill>
              <a:schemeClr val="accent4"/>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r" rtl="0">
                <a:spcBef>
                  <a:spcPts val="0"/>
                </a:spcBef>
                <a:spcAft>
                  <a:spcPts val="0"/>
                </a:spcAft>
                <a:buNone/>
              </a:pPr>
              <a:endParaRPr sz="1800" i="0" u="none" strike="noStrike" cap="none">
                <a:solidFill>
                  <a:srgbClr val="FFFFFF"/>
                </a:solidFill>
                <a:latin typeface="Barriecito"/>
                <a:ea typeface="Barriecito"/>
                <a:cs typeface="Barriecito"/>
                <a:sym typeface="Barriecito"/>
              </a:endParaRPr>
            </a:p>
          </p:txBody>
        </p:sp>
        <p:sp>
          <p:nvSpPr>
            <p:cNvPr id="157" name="Google Shape;157;p3"/>
            <p:cNvSpPr/>
            <p:nvPr/>
          </p:nvSpPr>
          <p:spPr>
            <a:xfrm>
              <a:off x="8939750" y="3825825"/>
              <a:ext cx="731700" cy="635100"/>
            </a:xfrm>
            <a:prstGeom prst="rect">
              <a:avLst/>
            </a:prstGeom>
            <a:solidFill>
              <a:srgbClr val="000000">
                <a:alpha val="1341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i="0" u="none" strike="noStrike" cap="none">
                <a:solidFill>
                  <a:srgbClr val="FFFFFF"/>
                </a:solidFill>
                <a:latin typeface="Barriecito"/>
                <a:ea typeface="Barriecito"/>
                <a:cs typeface="Barriecito"/>
                <a:sym typeface="Barriecito"/>
              </a:endParaRPr>
            </a:p>
          </p:txBody>
        </p:sp>
        <p:sp>
          <p:nvSpPr>
            <p:cNvPr id="158" name="Google Shape;158;p3"/>
            <p:cNvSpPr txBox="1"/>
            <p:nvPr/>
          </p:nvSpPr>
          <p:spPr>
            <a:xfrm>
              <a:off x="9941525" y="3943275"/>
              <a:ext cx="1769700" cy="400200"/>
            </a:xfrm>
            <a:prstGeom prst="rect">
              <a:avLst/>
            </a:prstGeom>
            <a:noFill/>
            <a:ln>
              <a:noFill/>
            </a:ln>
            <a:effectLst>
              <a:outerShdw dist="38100" dir="3960000" algn="bl" rotWithShape="0">
                <a:srgbClr val="000000"/>
              </a:outerShdw>
            </a:effectLst>
          </p:spPr>
          <p:txBody>
            <a:bodyPr spcFirstLastPara="1" wrap="square" lIns="91425" tIns="45700" rIns="91425" bIns="45700" anchor="t" anchorCtr="0">
              <a:noAutofit/>
            </a:bodyPr>
            <a:lstStyle/>
            <a:p>
              <a:pPr marL="0" marR="0" lvl="0" indent="0" algn="ctr" rtl="0">
                <a:spcBef>
                  <a:spcPts val="0"/>
                </a:spcBef>
                <a:spcAft>
                  <a:spcPts val="0"/>
                </a:spcAft>
                <a:buNone/>
              </a:pPr>
              <a:r>
                <a:rPr lang="en" sz="2300">
                  <a:solidFill>
                    <a:schemeClr val="dk2"/>
                  </a:solidFill>
                  <a:latin typeface="Ranchers"/>
                  <a:ea typeface="Ranchers"/>
                  <a:cs typeface="Ranchers"/>
                  <a:sym typeface="Ranchers"/>
                </a:rPr>
                <a:t>THURSDAY</a:t>
              </a:r>
              <a:endParaRPr sz="2300">
                <a:solidFill>
                  <a:schemeClr val="dk2"/>
                </a:solidFill>
                <a:latin typeface="Ranchers"/>
                <a:ea typeface="Ranchers"/>
                <a:cs typeface="Ranchers"/>
                <a:sym typeface="Ranchers"/>
              </a:endParaRPr>
            </a:p>
          </p:txBody>
        </p:sp>
        <p:sp>
          <p:nvSpPr>
            <p:cNvPr id="159" name="Google Shape;159;p3"/>
            <p:cNvSpPr/>
            <p:nvPr/>
          </p:nvSpPr>
          <p:spPr>
            <a:xfrm>
              <a:off x="8939750" y="3825825"/>
              <a:ext cx="731700" cy="6351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i="0" u="none" strike="noStrike" cap="none">
                <a:solidFill>
                  <a:srgbClr val="FFFFFF"/>
                </a:solidFill>
                <a:latin typeface="Barriecito"/>
                <a:ea typeface="Barriecito"/>
                <a:cs typeface="Barriecito"/>
                <a:sym typeface="Barriecito"/>
              </a:endParaRPr>
            </a:p>
          </p:txBody>
        </p:sp>
        <p:sp>
          <p:nvSpPr>
            <p:cNvPr id="160" name="Google Shape;160;p3"/>
            <p:cNvSpPr/>
            <p:nvPr/>
          </p:nvSpPr>
          <p:spPr>
            <a:xfrm rot="-5400000">
              <a:off x="10068575" y="3186825"/>
              <a:ext cx="1003200" cy="1913100"/>
            </a:xfrm>
            <a:prstGeom prst="trapezoid">
              <a:avLst>
                <a:gd name="adj" fmla="val 19525"/>
              </a:avLst>
            </a:prstGeom>
            <a:solidFill>
              <a:schemeClr val="accent4"/>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r" rtl="0">
                <a:spcBef>
                  <a:spcPts val="0"/>
                </a:spcBef>
                <a:spcAft>
                  <a:spcPts val="0"/>
                </a:spcAft>
                <a:buNone/>
              </a:pPr>
              <a:endParaRPr sz="1800" i="0" u="none" strike="noStrike" cap="none">
                <a:solidFill>
                  <a:srgbClr val="FFFFFF"/>
                </a:solidFill>
                <a:latin typeface="Barriecito"/>
                <a:ea typeface="Barriecito"/>
                <a:cs typeface="Barriecito"/>
                <a:sym typeface="Barriecito"/>
              </a:endParaRPr>
            </a:p>
          </p:txBody>
        </p:sp>
        <p:sp>
          <p:nvSpPr>
            <p:cNvPr id="161" name="Google Shape;161;p3"/>
            <p:cNvSpPr/>
            <p:nvPr/>
          </p:nvSpPr>
          <p:spPr>
            <a:xfrm>
              <a:off x="8939750" y="3825825"/>
              <a:ext cx="731700" cy="635100"/>
            </a:xfrm>
            <a:prstGeom prst="rect">
              <a:avLst/>
            </a:prstGeom>
            <a:solidFill>
              <a:srgbClr val="000000">
                <a:alpha val="1341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i="0" u="none" strike="noStrike" cap="none">
                <a:solidFill>
                  <a:srgbClr val="FFFFFF"/>
                </a:solidFill>
                <a:latin typeface="Barriecito"/>
                <a:ea typeface="Barriecito"/>
                <a:cs typeface="Barriecito"/>
                <a:sym typeface="Barriecito"/>
              </a:endParaRPr>
            </a:p>
          </p:txBody>
        </p:sp>
        <p:sp>
          <p:nvSpPr>
            <p:cNvPr id="162" name="Google Shape;162;p3"/>
            <p:cNvSpPr txBox="1"/>
            <p:nvPr/>
          </p:nvSpPr>
          <p:spPr>
            <a:xfrm>
              <a:off x="9941525" y="3943275"/>
              <a:ext cx="1769700" cy="400200"/>
            </a:xfrm>
            <a:prstGeom prst="rect">
              <a:avLst/>
            </a:prstGeom>
            <a:noFill/>
            <a:ln>
              <a:noFill/>
            </a:ln>
            <a:effectLst>
              <a:outerShdw dist="38100" dir="3960000" algn="bl" rotWithShape="0">
                <a:srgbClr val="000000"/>
              </a:outerShdw>
            </a:effectLst>
          </p:spPr>
          <p:txBody>
            <a:bodyPr spcFirstLastPara="1" wrap="square" lIns="91425" tIns="45700" rIns="91425" bIns="45700" anchor="t" anchorCtr="0">
              <a:noAutofit/>
            </a:bodyPr>
            <a:lstStyle/>
            <a:p>
              <a:pPr marL="0" marR="0" lvl="0" indent="0" algn="ctr" rtl="0">
                <a:spcBef>
                  <a:spcPts val="0"/>
                </a:spcBef>
                <a:spcAft>
                  <a:spcPts val="0"/>
                </a:spcAft>
                <a:buNone/>
              </a:pPr>
              <a:r>
                <a:rPr lang="en" sz="2300">
                  <a:solidFill>
                    <a:schemeClr val="dk2"/>
                  </a:solidFill>
                  <a:latin typeface="Ranchers"/>
                  <a:ea typeface="Ranchers"/>
                  <a:cs typeface="Ranchers"/>
                  <a:sym typeface="Ranchers"/>
                </a:rPr>
                <a:t>THURSDAY</a:t>
              </a:r>
              <a:endParaRPr sz="2300">
                <a:solidFill>
                  <a:schemeClr val="dk2"/>
                </a:solidFill>
                <a:latin typeface="Ranchers"/>
                <a:ea typeface="Ranchers"/>
                <a:cs typeface="Ranchers"/>
                <a:sym typeface="Ranchers"/>
              </a:endParaRPr>
            </a:p>
          </p:txBody>
        </p:sp>
      </p:grpSp>
      <p:sp>
        <p:nvSpPr>
          <p:cNvPr id="163" name="Google Shape;163;p3"/>
          <p:cNvSpPr/>
          <p:nvPr/>
        </p:nvSpPr>
        <p:spPr>
          <a:xfrm>
            <a:off x="9064675" y="4685775"/>
            <a:ext cx="731700" cy="6351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i="0" u="none" strike="noStrike" cap="none">
              <a:solidFill>
                <a:srgbClr val="FFFFFF"/>
              </a:solidFill>
              <a:latin typeface="Barriecito"/>
              <a:ea typeface="Barriecito"/>
              <a:cs typeface="Barriecito"/>
              <a:sym typeface="Barriecito"/>
            </a:endParaRPr>
          </a:p>
        </p:txBody>
      </p:sp>
      <p:sp>
        <p:nvSpPr>
          <p:cNvPr id="164" name="Google Shape;164;p3"/>
          <p:cNvSpPr/>
          <p:nvPr/>
        </p:nvSpPr>
        <p:spPr>
          <a:xfrm>
            <a:off x="8939750" y="5504925"/>
            <a:ext cx="731700" cy="635100"/>
          </a:xfrm>
          <a:prstGeom prst="rect">
            <a:avLst/>
          </a:pr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i="0" u="none" strike="noStrike" cap="none">
              <a:solidFill>
                <a:srgbClr val="FFFFFF"/>
              </a:solidFill>
              <a:latin typeface="Barriecito"/>
              <a:ea typeface="Barriecito"/>
              <a:cs typeface="Barriecito"/>
              <a:sym typeface="Barriecito"/>
            </a:endParaRPr>
          </a:p>
        </p:txBody>
      </p:sp>
      <p:sp>
        <p:nvSpPr>
          <p:cNvPr id="165" name="Google Shape;165;p3"/>
          <p:cNvSpPr/>
          <p:nvPr/>
        </p:nvSpPr>
        <p:spPr>
          <a:xfrm>
            <a:off x="8939750" y="5504925"/>
            <a:ext cx="731700" cy="635100"/>
          </a:xfrm>
          <a:prstGeom prst="rect">
            <a:avLst/>
          </a:prstGeom>
          <a:solidFill>
            <a:srgbClr val="000000">
              <a:alpha val="1341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i="0" u="none" strike="noStrike" cap="none">
              <a:solidFill>
                <a:srgbClr val="FFFFFF"/>
              </a:solidFill>
              <a:latin typeface="Barriecito"/>
              <a:ea typeface="Barriecito"/>
              <a:cs typeface="Barriecito"/>
              <a:sym typeface="Barriecito"/>
            </a:endParaRPr>
          </a:p>
        </p:txBody>
      </p:sp>
      <p:sp>
        <p:nvSpPr>
          <p:cNvPr id="166" name="Google Shape;166;p3"/>
          <p:cNvSpPr/>
          <p:nvPr/>
        </p:nvSpPr>
        <p:spPr>
          <a:xfrm>
            <a:off x="9064675" y="4685775"/>
            <a:ext cx="731700" cy="635100"/>
          </a:xfrm>
          <a:prstGeom prst="rect">
            <a:avLst/>
          </a:prstGeom>
          <a:solidFill>
            <a:srgbClr val="000000">
              <a:alpha val="1341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i="0" u="none" strike="noStrike" cap="none">
              <a:solidFill>
                <a:srgbClr val="FFFFFF"/>
              </a:solidFill>
              <a:latin typeface="Barriecito"/>
              <a:ea typeface="Barriecito"/>
              <a:cs typeface="Barriecito"/>
              <a:sym typeface="Barriecito"/>
            </a:endParaRPr>
          </a:p>
        </p:txBody>
      </p:sp>
      <p:sp>
        <p:nvSpPr>
          <p:cNvPr id="167" name="Google Shape;167;p3"/>
          <p:cNvSpPr/>
          <p:nvPr/>
        </p:nvSpPr>
        <p:spPr>
          <a:xfrm>
            <a:off x="9064675" y="3006675"/>
            <a:ext cx="731700" cy="635100"/>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i="0" u="none" strike="noStrike" cap="none">
              <a:solidFill>
                <a:srgbClr val="FFFFFF"/>
              </a:solidFill>
              <a:latin typeface="Barriecito"/>
              <a:ea typeface="Barriecito"/>
              <a:cs typeface="Barriecito"/>
              <a:sym typeface="Barriecito"/>
            </a:endParaRPr>
          </a:p>
        </p:txBody>
      </p:sp>
      <p:sp>
        <p:nvSpPr>
          <p:cNvPr id="168" name="Google Shape;168;p3"/>
          <p:cNvSpPr/>
          <p:nvPr/>
        </p:nvSpPr>
        <p:spPr>
          <a:xfrm>
            <a:off x="8939750" y="3825825"/>
            <a:ext cx="731700" cy="6351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i="0" u="none" strike="noStrike" cap="none">
              <a:solidFill>
                <a:srgbClr val="FFFFFF"/>
              </a:solidFill>
              <a:latin typeface="Barriecito"/>
              <a:ea typeface="Barriecito"/>
              <a:cs typeface="Barriecito"/>
              <a:sym typeface="Barriecito"/>
            </a:endParaRPr>
          </a:p>
        </p:txBody>
      </p:sp>
      <p:sp>
        <p:nvSpPr>
          <p:cNvPr id="169" name="Google Shape;169;p3"/>
          <p:cNvSpPr/>
          <p:nvPr/>
        </p:nvSpPr>
        <p:spPr>
          <a:xfrm>
            <a:off x="8939750" y="3825825"/>
            <a:ext cx="731700" cy="635100"/>
          </a:xfrm>
          <a:prstGeom prst="rect">
            <a:avLst/>
          </a:prstGeom>
          <a:solidFill>
            <a:srgbClr val="000000">
              <a:alpha val="1341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i="0" u="none" strike="noStrike" cap="none">
              <a:solidFill>
                <a:srgbClr val="FFFFFF"/>
              </a:solidFill>
              <a:latin typeface="Barriecito"/>
              <a:ea typeface="Barriecito"/>
              <a:cs typeface="Barriecito"/>
              <a:sym typeface="Barriecito"/>
            </a:endParaRPr>
          </a:p>
        </p:txBody>
      </p:sp>
      <p:sp>
        <p:nvSpPr>
          <p:cNvPr id="170" name="Google Shape;170;p3"/>
          <p:cNvSpPr/>
          <p:nvPr/>
        </p:nvSpPr>
        <p:spPr>
          <a:xfrm>
            <a:off x="9064675" y="3006675"/>
            <a:ext cx="731700" cy="635100"/>
          </a:xfrm>
          <a:prstGeom prst="rect">
            <a:avLst/>
          </a:prstGeom>
          <a:solidFill>
            <a:srgbClr val="000000">
              <a:alpha val="1341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i="0" u="none" strike="noStrike" cap="none">
              <a:solidFill>
                <a:srgbClr val="FFFFFF"/>
              </a:solidFill>
              <a:latin typeface="Barriecito"/>
              <a:ea typeface="Barriecito"/>
              <a:cs typeface="Barriecito"/>
              <a:sym typeface="Barriecito"/>
            </a:endParaRPr>
          </a:p>
        </p:txBody>
      </p:sp>
      <p:sp>
        <p:nvSpPr>
          <p:cNvPr id="171" name="Google Shape;171;p3"/>
          <p:cNvSpPr/>
          <p:nvPr/>
        </p:nvSpPr>
        <p:spPr>
          <a:xfrm>
            <a:off x="8939750" y="2146725"/>
            <a:ext cx="731700" cy="6351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i="0" u="none" strike="noStrike" cap="none">
              <a:solidFill>
                <a:srgbClr val="FFFFFF"/>
              </a:solidFill>
              <a:latin typeface="Barriecito"/>
              <a:ea typeface="Barriecito"/>
              <a:cs typeface="Barriecito"/>
              <a:sym typeface="Barriecito"/>
            </a:endParaRPr>
          </a:p>
        </p:txBody>
      </p:sp>
      <p:sp>
        <p:nvSpPr>
          <p:cNvPr id="172" name="Google Shape;172;p3"/>
          <p:cNvSpPr/>
          <p:nvPr/>
        </p:nvSpPr>
        <p:spPr>
          <a:xfrm>
            <a:off x="8939750" y="2146725"/>
            <a:ext cx="731700" cy="635100"/>
          </a:xfrm>
          <a:prstGeom prst="rect">
            <a:avLst/>
          </a:prstGeom>
          <a:solidFill>
            <a:srgbClr val="000000">
              <a:alpha val="1341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i="0" u="none" strike="noStrike" cap="none">
              <a:solidFill>
                <a:srgbClr val="FFFFFF"/>
              </a:solidFill>
              <a:latin typeface="Barriecito"/>
              <a:ea typeface="Barriecito"/>
              <a:cs typeface="Barriecito"/>
              <a:sym typeface="Barriecito"/>
            </a:endParaRPr>
          </a:p>
        </p:txBody>
      </p:sp>
      <p:sp>
        <p:nvSpPr>
          <p:cNvPr id="173" name="Google Shape;173;p3"/>
          <p:cNvSpPr/>
          <p:nvPr/>
        </p:nvSpPr>
        <p:spPr>
          <a:xfrm>
            <a:off x="854481" y="778477"/>
            <a:ext cx="8887327" cy="5577595"/>
          </a:xfrm>
          <a:custGeom>
            <a:avLst/>
            <a:gdLst/>
            <a:ahLst/>
            <a:cxnLst/>
            <a:rect l="l" t="t" r="r" b="b"/>
            <a:pathLst>
              <a:path w="8887327" h="5577595" extrusionOk="0">
                <a:moveTo>
                  <a:pt x="8117684" y="231007"/>
                </a:moveTo>
                <a:lnTo>
                  <a:pt x="8117684" y="519007"/>
                </a:lnTo>
                <a:lnTo>
                  <a:pt x="8405684" y="519007"/>
                </a:lnTo>
                <a:lnTo>
                  <a:pt x="8405684" y="231007"/>
                </a:lnTo>
                <a:close/>
                <a:moveTo>
                  <a:pt x="7608608" y="231007"/>
                </a:moveTo>
                <a:lnTo>
                  <a:pt x="7608608" y="519007"/>
                </a:lnTo>
                <a:lnTo>
                  <a:pt x="7896608" y="519007"/>
                </a:lnTo>
                <a:lnTo>
                  <a:pt x="7896608" y="231007"/>
                </a:lnTo>
                <a:close/>
                <a:moveTo>
                  <a:pt x="7099539" y="231007"/>
                </a:moveTo>
                <a:lnTo>
                  <a:pt x="7099539" y="519007"/>
                </a:lnTo>
                <a:lnTo>
                  <a:pt x="7387539" y="519007"/>
                </a:lnTo>
                <a:lnTo>
                  <a:pt x="7387539" y="231007"/>
                </a:lnTo>
                <a:close/>
                <a:moveTo>
                  <a:pt x="6590470" y="231007"/>
                </a:moveTo>
                <a:lnTo>
                  <a:pt x="6590470" y="519007"/>
                </a:lnTo>
                <a:lnTo>
                  <a:pt x="6878470" y="519007"/>
                </a:lnTo>
                <a:lnTo>
                  <a:pt x="6878470" y="231007"/>
                </a:lnTo>
                <a:close/>
                <a:moveTo>
                  <a:pt x="6081401" y="231007"/>
                </a:moveTo>
                <a:lnTo>
                  <a:pt x="6081401" y="519007"/>
                </a:lnTo>
                <a:lnTo>
                  <a:pt x="6369401" y="519007"/>
                </a:lnTo>
                <a:lnTo>
                  <a:pt x="6369401" y="231007"/>
                </a:lnTo>
                <a:close/>
                <a:moveTo>
                  <a:pt x="5572332" y="231007"/>
                </a:moveTo>
                <a:lnTo>
                  <a:pt x="5572332" y="519007"/>
                </a:lnTo>
                <a:lnTo>
                  <a:pt x="5860332" y="519007"/>
                </a:lnTo>
                <a:lnTo>
                  <a:pt x="5860332" y="231007"/>
                </a:lnTo>
                <a:close/>
                <a:moveTo>
                  <a:pt x="5063263" y="231007"/>
                </a:moveTo>
                <a:lnTo>
                  <a:pt x="5063263" y="519007"/>
                </a:lnTo>
                <a:lnTo>
                  <a:pt x="5351263" y="519007"/>
                </a:lnTo>
                <a:lnTo>
                  <a:pt x="5351263" y="231007"/>
                </a:lnTo>
                <a:close/>
                <a:moveTo>
                  <a:pt x="4554194" y="231007"/>
                </a:moveTo>
                <a:lnTo>
                  <a:pt x="4554194" y="519007"/>
                </a:lnTo>
                <a:lnTo>
                  <a:pt x="4842194" y="519007"/>
                </a:lnTo>
                <a:lnTo>
                  <a:pt x="4842194" y="231007"/>
                </a:lnTo>
                <a:close/>
                <a:moveTo>
                  <a:pt x="4045125" y="231007"/>
                </a:moveTo>
                <a:lnTo>
                  <a:pt x="4045125" y="519007"/>
                </a:lnTo>
                <a:lnTo>
                  <a:pt x="4333125" y="519007"/>
                </a:lnTo>
                <a:lnTo>
                  <a:pt x="4333125" y="231007"/>
                </a:lnTo>
                <a:close/>
                <a:moveTo>
                  <a:pt x="3536056" y="231007"/>
                </a:moveTo>
                <a:lnTo>
                  <a:pt x="3536056" y="519007"/>
                </a:lnTo>
                <a:lnTo>
                  <a:pt x="3824056" y="519007"/>
                </a:lnTo>
                <a:lnTo>
                  <a:pt x="3824056" y="231007"/>
                </a:lnTo>
                <a:close/>
                <a:moveTo>
                  <a:pt x="3026987" y="231007"/>
                </a:moveTo>
                <a:lnTo>
                  <a:pt x="3026987" y="519007"/>
                </a:lnTo>
                <a:lnTo>
                  <a:pt x="3314988" y="519007"/>
                </a:lnTo>
                <a:lnTo>
                  <a:pt x="3314988" y="231007"/>
                </a:lnTo>
                <a:close/>
                <a:moveTo>
                  <a:pt x="2517919" y="231007"/>
                </a:moveTo>
                <a:lnTo>
                  <a:pt x="2517919" y="519007"/>
                </a:lnTo>
                <a:lnTo>
                  <a:pt x="2805918" y="519007"/>
                </a:lnTo>
                <a:lnTo>
                  <a:pt x="2805918" y="231007"/>
                </a:lnTo>
                <a:close/>
                <a:moveTo>
                  <a:pt x="2008849" y="231007"/>
                </a:moveTo>
                <a:lnTo>
                  <a:pt x="2008849" y="519007"/>
                </a:lnTo>
                <a:lnTo>
                  <a:pt x="2296849" y="519007"/>
                </a:lnTo>
                <a:lnTo>
                  <a:pt x="2296849" y="231007"/>
                </a:lnTo>
                <a:close/>
                <a:moveTo>
                  <a:pt x="1499781" y="231007"/>
                </a:moveTo>
                <a:lnTo>
                  <a:pt x="1499781" y="519007"/>
                </a:lnTo>
                <a:lnTo>
                  <a:pt x="1787781" y="519007"/>
                </a:lnTo>
                <a:lnTo>
                  <a:pt x="1787781" y="231007"/>
                </a:lnTo>
                <a:close/>
                <a:moveTo>
                  <a:pt x="990712" y="231007"/>
                </a:moveTo>
                <a:lnTo>
                  <a:pt x="990712" y="519007"/>
                </a:lnTo>
                <a:lnTo>
                  <a:pt x="1278712" y="519007"/>
                </a:lnTo>
                <a:lnTo>
                  <a:pt x="1278712" y="231007"/>
                </a:lnTo>
                <a:close/>
                <a:moveTo>
                  <a:pt x="481642" y="231007"/>
                </a:moveTo>
                <a:lnTo>
                  <a:pt x="481642" y="519007"/>
                </a:lnTo>
                <a:lnTo>
                  <a:pt x="769642" y="519007"/>
                </a:lnTo>
                <a:lnTo>
                  <a:pt x="769642" y="231007"/>
                </a:lnTo>
                <a:close/>
                <a:moveTo>
                  <a:pt x="494008" y="0"/>
                </a:moveTo>
                <a:lnTo>
                  <a:pt x="8393319" y="0"/>
                </a:lnTo>
                <a:cubicBezTo>
                  <a:pt x="8666152" y="0"/>
                  <a:pt x="8887327" y="221175"/>
                  <a:pt x="8887327" y="494008"/>
                </a:cubicBezTo>
                <a:lnTo>
                  <a:pt x="8887327" y="5083587"/>
                </a:lnTo>
                <a:cubicBezTo>
                  <a:pt x="8887327" y="5356420"/>
                  <a:pt x="8666152" y="5577595"/>
                  <a:pt x="8393319" y="5577595"/>
                </a:cubicBezTo>
                <a:lnTo>
                  <a:pt x="494008" y="5577595"/>
                </a:lnTo>
                <a:cubicBezTo>
                  <a:pt x="221175" y="5577595"/>
                  <a:pt x="0" y="5356420"/>
                  <a:pt x="0" y="5083587"/>
                </a:cubicBezTo>
                <a:lnTo>
                  <a:pt x="0" y="494008"/>
                </a:lnTo>
                <a:cubicBezTo>
                  <a:pt x="0" y="221175"/>
                  <a:pt x="221175" y="0"/>
                  <a:pt x="494008" y="0"/>
                </a:cubicBezTo>
                <a:close/>
              </a:path>
            </a:pathLst>
          </a:custGeom>
          <a:solidFill>
            <a:srgbClr val="F2F2F2"/>
          </a:solidFill>
          <a:ln>
            <a:noFill/>
          </a:ln>
          <a:effectLst>
            <a:outerShdw blurRad="50800" dist="381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74" name="Google Shape;174;p3"/>
          <p:cNvSpPr/>
          <p:nvPr/>
        </p:nvSpPr>
        <p:spPr>
          <a:xfrm>
            <a:off x="825212" y="737097"/>
            <a:ext cx="8887327" cy="5577595"/>
          </a:xfrm>
          <a:custGeom>
            <a:avLst/>
            <a:gdLst/>
            <a:ahLst/>
            <a:cxnLst/>
            <a:rect l="l" t="t" r="r" b="b"/>
            <a:pathLst>
              <a:path w="8887327" h="5577595" extrusionOk="0">
                <a:moveTo>
                  <a:pt x="8117684" y="231007"/>
                </a:moveTo>
                <a:lnTo>
                  <a:pt x="8117684" y="519007"/>
                </a:lnTo>
                <a:lnTo>
                  <a:pt x="8405684" y="519007"/>
                </a:lnTo>
                <a:lnTo>
                  <a:pt x="8405684" y="231007"/>
                </a:lnTo>
                <a:close/>
                <a:moveTo>
                  <a:pt x="7608608" y="231007"/>
                </a:moveTo>
                <a:lnTo>
                  <a:pt x="7608608" y="519007"/>
                </a:lnTo>
                <a:lnTo>
                  <a:pt x="7896608" y="519007"/>
                </a:lnTo>
                <a:lnTo>
                  <a:pt x="7896608" y="231007"/>
                </a:lnTo>
                <a:close/>
                <a:moveTo>
                  <a:pt x="7099539" y="231007"/>
                </a:moveTo>
                <a:lnTo>
                  <a:pt x="7099539" y="519007"/>
                </a:lnTo>
                <a:lnTo>
                  <a:pt x="7387539" y="519007"/>
                </a:lnTo>
                <a:lnTo>
                  <a:pt x="7387539" y="231007"/>
                </a:lnTo>
                <a:close/>
                <a:moveTo>
                  <a:pt x="6590470" y="231007"/>
                </a:moveTo>
                <a:lnTo>
                  <a:pt x="6590470" y="519007"/>
                </a:lnTo>
                <a:lnTo>
                  <a:pt x="6878470" y="519007"/>
                </a:lnTo>
                <a:lnTo>
                  <a:pt x="6878470" y="231007"/>
                </a:lnTo>
                <a:close/>
                <a:moveTo>
                  <a:pt x="6081401" y="231007"/>
                </a:moveTo>
                <a:lnTo>
                  <a:pt x="6081401" y="519007"/>
                </a:lnTo>
                <a:lnTo>
                  <a:pt x="6369401" y="519007"/>
                </a:lnTo>
                <a:lnTo>
                  <a:pt x="6369401" y="231007"/>
                </a:lnTo>
                <a:close/>
                <a:moveTo>
                  <a:pt x="5572332" y="231007"/>
                </a:moveTo>
                <a:lnTo>
                  <a:pt x="5572332" y="519007"/>
                </a:lnTo>
                <a:lnTo>
                  <a:pt x="5860332" y="519007"/>
                </a:lnTo>
                <a:lnTo>
                  <a:pt x="5860332" y="231007"/>
                </a:lnTo>
                <a:close/>
                <a:moveTo>
                  <a:pt x="5063263" y="231007"/>
                </a:moveTo>
                <a:lnTo>
                  <a:pt x="5063263" y="519007"/>
                </a:lnTo>
                <a:lnTo>
                  <a:pt x="5351263" y="519007"/>
                </a:lnTo>
                <a:lnTo>
                  <a:pt x="5351263" y="231007"/>
                </a:lnTo>
                <a:close/>
                <a:moveTo>
                  <a:pt x="4554194" y="231007"/>
                </a:moveTo>
                <a:lnTo>
                  <a:pt x="4554194" y="519007"/>
                </a:lnTo>
                <a:lnTo>
                  <a:pt x="4842194" y="519007"/>
                </a:lnTo>
                <a:lnTo>
                  <a:pt x="4842194" y="231007"/>
                </a:lnTo>
                <a:close/>
                <a:moveTo>
                  <a:pt x="4045125" y="231007"/>
                </a:moveTo>
                <a:lnTo>
                  <a:pt x="4045125" y="519007"/>
                </a:lnTo>
                <a:lnTo>
                  <a:pt x="4333125" y="519007"/>
                </a:lnTo>
                <a:lnTo>
                  <a:pt x="4333125" y="231007"/>
                </a:lnTo>
                <a:close/>
                <a:moveTo>
                  <a:pt x="3536056" y="231007"/>
                </a:moveTo>
                <a:lnTo>
                  <a:pt x="3536056" y="519007"/>
                </a:lnTo>
                <a:lnTo>
                  <a:pt x="3824056" y="519007"/>
                </a:lnTo>
                <a:lnTo>
                  <a:pt x="3824056" y="231007"/>
                </a:lnTo>
                <a:close/>
                <a:moveTo>
                  <a:pt x="3026987" y="231007"/>
                </a:moveTo>
                <a:lnTo>
                  <a:pt x="3026987" y="519007"/>
                </a:lnTo>
                <a:lnTo>
                  <a:pt x="3314988" y="519007"/>
                </a:lnTo>
                <a:lnTo>
                  <a:pt x="3314988" y="231007"/>
                </a:lnTo>
                <a:close/>
                <a:moveTo>
                  <a:pt x="2517919" y="231007"/>
                </a:moveTo>
                <a:lnTo>
                  <a:pt x="2517919" y="519007"/>
                </a:lnTo>
                <a:lnTo>
                  <a:pt x="2805918" y="519007"/>
                </a:lnTo>
                <a:lnTo>
                  <a:pt x="2805918" y="231007"/>
                </a:lnTo>
                <a:close/>
                <a:moveTo>
                  <a:pt x="2008849" y="231007"/>
                </a:moveTo>
                <a:lnTo>
                  <a:pt x="2008849" y="519007"/>
                </a:lnTo>
                <a:lnTo>
                  <a:pt x="2296849" y="519007"/>
                </a:lnTo>
                <a:lnTo>
                  <a:pt x="2296849" y="231007"/>
                </a:lnTo>
                <a:close/>
                <a:moveTo>
                  <a:pt x="1499781" y="231007"/>
                </a:moveTo>
                <a:lnTo>
                  <a:pt x="1499781" y="519007"/>
                </a:lnTo>
                <a:lnTo>
                  <a:pt x="1787781" y="519007"/>
                </a:lnTo>
                <a:lnTo>
                  <a:pt x="1787781" y="231007"/>
                </a:lnTo>
                <a:close/>
                <a:moveTo>
                  <a:pt x="990712" y="231007"/>
                </a:moveTo>
                <a:lnTo>
                  <a:pt x="990712" y="519007"/>
                </a:lnTo>
                <a:lnTo>
                  <a:pt x="1278712" y="519007"/>
                </a:lnTo>
                <a:lnTo>
                  <a:pt x="1278712" y="231007"/>
                </a:lnTo>
                <a:close/>
                <a:moveTo>
                  <a:pt x="481642" y="231007"/>
                </a:moveTo>
                <a:lnTo>
                  <a:pt x="481642" y="519007"/>
                </a:lnTo>
                <a:lnTo>
                  <a:pt x="769642" y="519007"/>
                </a:lnTo>
                <a:lnTo>
                  <a:pt x="769642" y="231007"/>
                </a:lnTo>
                <a:close/>
                <a:moveTo>
                  <a:pt x="494008" y="0"/>
                </a:moveTo>
                <a:lnTo>
                  <a:pt x="8393319" y="0"/>
                </a:lnTo>
                <a:cubicBezTo>
                  <a:pt x="8666152" y="0"/>
                  <a:pt x="8887327" y="221175"/>
                  <a:pt x="8887327" y="494008"/>
                </a:cubicBezTo>
                <a:lnTo>
                  <a:pt x="8887327" y="5083587"/>
                </a:lnTo>
                <a:cubicBezTo>
                  <a:pt x="8887327" y="5356420"/>
                  <a:pt x="8666152" y="5577595"/>
                  <a:pt x="8393319" y="5577595"/>
                </a:cubicBezTo>
                <a:lnTo>
                  <a:pt x="494008" y="5577595"/>
                </a:lnTo>
                <a:cubicBezTo>
                  <a:pt x="221175" y="5577595"/>
                  <a:pt x="0" y="5356420"/>
                  <a:pt x="0" y="5083587"/>
                </a:cubicBezTo>
                <a:lnTo>
                  <a:pt x="0" y="494008"/>
                </a:lnTo>
                <a:cubicBezTo>
                  <a:pt x="0" y="221175"/>
                  <a:pt x="221175" y="0"/>
                  <a:pt x="494008" y="0"/>
                </a:cubicBezTo>
                <a:close/>
              </a:path>
            </a:pathLst>
          </a:custGeom>
          <a:solidFill>
            <a:srgbClr val="F2F2F2"/>
          </a:solidFill>
          <a:ln>
            <a:noFill/>
          </a:ln>
          <a:effectLst>
            <a:outerShdw blurRad="50800" dist="381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75" name="Google Shape;175;p3"/>
          <p:cNvSpPr/>
          <p:nvPr/>
        </p:nvSpPr>
        <p:spPr>
          <a:xfrm>
            <a:off x="765664" y="792607"/>
            <a:ext cx="8887327" cy="5577595"/>
          </a:xfrm>
          <a:custGeom>
            <a:avLst/>
            <a:gdLst/>
            <a:ahLst/>
            <a:cxnLst/>
            <a:rect l="l" t="t" r="r" b="b"/>
            <a:pathLst>
              <a:path w="8887327" h="5577595" extrusionOk="0">
                <a:moveTo>
                  <a:pt x="8117684" y="231007"/>
                </a:moveTo>
                <a:lnTo>
                  <a:pt x="8117684" y="519007"/>
                </a:lnTo>
                <a:lnTo>
                  <a:pt x="8405684" y="519007"/>
                </a:lnTo>
                <a:lnTo>
                  <a:pt x="8405684" y="231007"/>
                </a:lnTo>
                <a:close/>
                <a:moveTo>
                  <a:pt x="7608608" y="231007"/>
                </a:moveTo>
                <a:lnTo>
                  <a:pt x="7608608" y="519007"/>
                </a:lnTo>
                <a:lnTo>
                  <a:pt x="7896608" y="519007"/>
                </a:lnTo>
                <a:lnTo>
                  <a:pt x="7896608" y="231007"/>
                </a:lnTo>
                <a:close/>
                <a:moveTo>
                  <a:pt x="7099539" y="231007"/>
                </a:moveTo>
                <a:lnTo>
                  <a:pt x="7099539" y="519007"/>
                </a:lnTo>
                <a:lnTo>
                  <a:pt x="7387539" y="519007"/>
                </a:lnTo>
                <a:lnTo>
                  <a:pt x="7387539" y="231007"/>
                </a:lnTo>
                <a:close/>
                <a:moveTo>
                  <a:pt x="6590470" y="231007"/>
                </a:moveTo>
                <a:lnTo>
                  <a:pt x="6590470" y="519007"/>
                </a:lnTo>
                <a:lnTo>
                  <a:pt x="6878470" y="519007"/>
                </a:lnTo>
                <a:lnTo>
                  <a:pt x="6878470" y="231007"/>
                </a:lnTo>
                <a:close/>
                <a:moveTo>
                  <a:pt x="6081401" y="231007"/>
                </a:moveTo>
                <a:lnTo>
                  <a:pt x="6081401" y="519007"/>
                </a:lnTo>
                <a:lnTo>
                  <a:pt x="6369401" y="519007"/>
                </a:lnTo>
                <a:lnTo>
                  <a:pt x="6369401" y="231007"/>
                </a:lnTo>
                <a:close/>
                <a:moveTo>
                  <a:pt x="5572332" y="231007"/>
                </a:moveTo>
                <a:lnTo>
                  <a:pt x="5572332" y="519007"/>
                </a:lnTo>
                <a:lnTo>
                  <a:pt x="5860332" y="519007"/>
                </a:lnTo>
                <a:lnTo>
                  <a:pt x="5860332" y="231007"/>
                </a:lnTo>
                <a:close/>
                <a:moveTo>
                  <a:pt x="5063263" y="231007"/>
                </a:moveTo>
                <a:lnTo>
                  <a:pt x="5063263" y="519007"/>
                </a:lnTo>
                <a:lnTo>
                  <a:pt x="5351263" y="519007"/>
                </a:lnTo>
                <a:lnTo>
                  <a:pt x="5351263" y="231007"/>
                </a:lnTo>
                <a:close/>
                <a:moveTo>
                  <a:pt x="4554194" y="231007"/>
                </a:moveTo>
                <a:lnTo>
                  <a:pt x="4554194" y="519007"/>
                </a:lnTo>
                <a:lnTo>
                  <a:pt x="4842194" y="519007"/>
                </a:lnTo>
                <a:lnTo>
                  <a:pt x="4842194" y="231007"/>
                </a:lnTo>
                <a:close/>
                <a:moveTo>
                  <a:pt x="4045125" y="231007"/>
                </a:moveTo>
                <a:lnTo>
                  <a:pt x="4045125" y="519007"/>
                </a:lnTo>
                <a:lnTo>
                  <a:pt x="4333125" y="519007"/>
                </a:lnTo>
                <a:lnTo>
                  <a:pt x="4333125" y="231007"/>
                </a:lnTo>
                <a:close/>
                <a:moveTo>
                  <a:pt x="3536056" y="231007"/>
                </a:moveTo>
                <a:lnTo>
                  <a:pt x="3536056" y="519007"/>
                </a:lnTo>
                <a:lnTo>
                  <a:pt x="3824056" y="519007"/>
                </a:lnTo>
                <a:lnTo>
                  <a:pt x="3824056" y="231007"/>
                </a:lnTo>
                <a:close/>
                <a:moveTo>
                  <a:pt x="3026987" y="231007"/>
                </a:moveTo>
                <a:lnTo>
                  <a:pt x="3026987" y="519007"/>
                </a:lnTo>
                <a:lnTo>
                  <a:pt x="3314988" y="519007"/>
                </a:lnTo>
                <a:lnTo>
                  <a:pt x="3314988" y="231007"/>
                </a:lnTo>
                <a:close/>
                <a:moveTo>
                  <a:pt x="2517919" y="231007"/>
                </a:moveTo>
                <a:lnTo>
                  <a:pt x="2517919" y="519007"/>
                </a:lnTo>
                <a:lnTo>
                  <a:pt x="2805918" y="519007"/>
                </a:lnTo>
                <a:lnTo>
                  <a:pt x="2805918" y="231007"/>
                </a:lnTo>
                <a:close/>
                <a:moveTo>
                  <a:pt x="2008849" y="231007"/>
                </a:moveTo>
                <a:lnTo>
                  <a:pt x="2008849" y="519007"/>
                </a:lnTo>
                <a:lnTo>
                  <a:pt x="2296849" y="519007"/>
                </a:lnTo>
                <a:lnTo>
                  <a:pt x="2296849" y="231007"/>
                </a:lnTo>
                <a:close/>
                <a:moveTo>
                  <a:pt x="1499781" y="231007"/>
                </a:moveTo>
                <a:lnTo>
                  <a:pt x="1499781" y="519007"/>
                </a:lnTo>
                <a:lnTo>
                  <a:pt x="1787781" y="519007"/>
                </a:lnTo>
                <a:lnTo>
                  <a:pt x="1787781" y="231007"/>
                </a:lnTo>
                <a:close/>
                <a:moveTo>
                  <a:pt x="990712" y="231007"/>
                </a:moveTo>
                <a:lnTo>
                  <a:pt x="990712" y="519007"/>
                </a:lnTo>
                <a:lnTo>
                  <a:pt x="1278712" y="519007"/>
                </a:lnTo>
                <a:lnTo>
                  <a:pt x="1278712" y="231007"/>
                </a:lnTo>
                <a:close/>
                <a:moveTo>
                  <a:pt x="481642" y="231007"/>
                </a:moveTo>
                <a:lnTo>
                  <a:pt x="481642" y="519007"/>
                </a:lnTo>
                <a:lnTo>
                  <a:pt x="769642" y="519007"/>
                </a:lnTo>
                <a:lnTo>
                  <a:pt x="769642" y="231007"/>
                </a:lnTo>
                <a:close/>
                <a:moveTo>
                  <a:pt x="494008" y="0"/>
                </a:moveTo>
                <a:lnTo>
                  <a:pt x="8393319" y="0"/>
                </a:lnTo>
                <a:cubicBezTo>
                  <a:pt x="8666152" y="0"/>
                  <a:pt x="8887327" y="221175"/>
                  <a:pt x="8887327" y="494008"/>
                </a:cubicBezTo>
                <a:lnTo>
                  <a:pt x="8887327" y="5083587"/>
                </a:lnTo>
                <a:cubicBezTo>
                  <a:pt x="8887327" y="5356420"/>
                  <a:pt x="8666152" y="5577595"/>
                  <a:pt x="8393319" y="5577595"/>
                </a:cubicBezTo>
                <a:lnTo>
                  <a:pt x="494008" y="5577595"/>
                </a:lnTo>
                <a:cubicBezTo>
                  <a:pt x="221175" y="5577595"/>
                  <a:pt x="0" y="5356420"/>
                  <a:pt x="0" y="5083587"/>
                </a:cubicBezTo>
                <a:lnTo>
                  <a:pt x="0" y="494008"/>
                </a:lnTo>
                <a:cubicBezTo>
                  <a:pt x="0" y="221175"/>
                  <a:pt x="221175" y="0"/>
                  <a:pt x="494008" y="0"/>
                </a:cubicBezTo>
                <a:close/>
              </a:path>
            </a:pathLst>
          </a:custGeom>
          <a:solidFill>
            <a:srgbClr val="F2F2F2"/>
          </a:solidFill>
          <a:ln>
            <a:noFill/>
          </a:ln>
          <a:effectLst>
            <a:outerShdw blurRad="50800" dist="381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76" name="Google Shape;176;p3"/>
          <p:cNvSpPr/>
          <p:nvPr/>
        </p:nvSpPr>
        <p:spPr>
          <a:xfrm>
            <a:off x="766674" y="739116"/>
            <a:ext cx="8887327" cy="5577595"/>
          </a:xfrm>
          <a:custGeom>
            <a:avLst/>
            <a:gdLst/>
            <a:ahLst/>
            <a:cxnLst/>
            <a:rect l="l" t="t" r="r" b="b"/>
            <a:pathLst>
              <a:path w="8887327" h="5577595" extrusionOk="0">
                <a:moveTo>
                  <a:pt x="8117684" y="231007"/>
                </a:moveTo>
                <a:lnTo>
                  <a:pt x="8117684" y="519007"/>
                </a:lnTo>
                <a:lnTo>
                  <a:pt x="8405684" y="519007"/>
                </a:lnTo>
                <a:lnTo>
                  <a:pt x="8405684" y="231007"/>
                </a:lnTo>
                <a:close/>
                <a:moveTo>
                  <a:pt x="7608608" y="231007"/>
                </a:moveTo>
                <a:lnTo>
                  <a:pt x="7608608" y="519007"/>
                </a:lnTo>
                <a:lnTo>
                  <a:pt x="7896608" y="519007"/>
                </a:lnTo>
                <a:lnTo>
                  <a:pt x="7896608" y="231007"/>
                </a:lnTo>
                <a:close/>
                <a:moveTo>
                  <a:pt x="7099539" y="231007"/>
                </a:moveTo>
                <a:lnTo>
                  <a:pt x="7099539" y="519007"/>
                </a:lnTo>
                <a:lnTo>
                  <a:pt x="7387539" y="519007"/>
                </a:lnTo>
                <a:lnTo>
                  <a:pt x="7387539" y="231007"/>
                </a:lnTo>
                <a:close/>
                <a:moveTo>
                  <a:pt x="6590470" y="231007"/>
                </a:moveTo>
                <a:lnTo>
                  <a:pt x="6590470" y="519007"/>
                </a:lnTo>
                <a:lnTo>
                  <a:pt x="6878470" y="519007"/>
                </a:lnTo>
                <a:lnTo>
                  <a:pt x="6878470" y="231007"/>
                </a:lnTo>
                <a:close/>
                <a:moveTo>
                  <a:pt x="6081401" y="231007"/>
                </a:moveTo>
                <a:lnTo>
                  <a:pt x="6081401" y="519007"/>
                </a:lnTo>
                <a:lnTo>
                  <a:pt x="6369401" y="519007"/>
                </a:lnTo>
                <a:lnTo>
                  <a:pt x="6369401" y="231007"/>
                </a:lnTo>
                <a:close/>
                <a:moveTo>
                  <a:pt x="5572332" y="231007"/>
                </a:moveTo>
                <a:lnTo>
                  <a:pt x="5572332" y="519007"/>
                </a:lnTo>
                <a:lnTo>
                  <a:pt x="5860332" y="519007"/>
                </a:lnTo>
                <a:lnTo>
                  <a:pt x="5860332" y="231007"/>
                </a:lnTo>
                <a:close/>
                <a:moveTo>
                  <a:pt x="5063263" y="231007"/>
                </a:moveTo>
                <a:lnTo>
                  <a:pt x="5063263" y="519007"/>
                </a:lnTo>
                <a:lnTo>
                  <a:pt x="5351263" y="519007"/>
                </a:lnTo>
                <a:lnTo>
                  <a:pt x="5351263" y="231007"/>
                </a:lnTo>
                <a:close/>
                <a:moveTo>
                  <a:pt x="4554194" y="231007"/>
                </a:moveTo>
                <a:lnTo>
                  <a:pt x="4554194" y="519007"/>
                </a:lnTo>
                <a:lnTo>
                  <a:pt x="4842194" y="519007"/>
                </a:lnTo>
                <a:lnTo>
                  <a:pt x="4842194" y="231007"/>
                </a:lnTo>
                <a:close/>
                <a:moveTo>
                  <a:pt x="4045125" y="231007"/>
                </a:moveTo>
                <a:lnTo>
                  <a:pt x="4045125" y="519007"/>
                </a:lnTo>
                <a:lnTo>
                  <a:pt x="4333125" y="519007"/>
                </a:lnTo>
                <a:lnTo>
                  <a:pt x="4333125" y="231007"/>
                </a:lnTo>
                <a:close/>
                <a:moveTo>
                  <a:pt x="3536056" y="231007"/>
                </a:moveTo>
                <a:lnTo>
                  <a:pt x="3536056" y="519007"/>
                </a:lnTo>
                <a:lnTo>
                  <a:pt x="3824056" y="519007"/>
                </a:lnTo>
                <a:lnTo>
                  <a:pt x="3824056" y="231007"/>
                </a:lnTo>
                <a:close/>
                <a:moveTo>
                  <a:pt x="3026987" y="231007"/>
                </a:moveTo>
                <a:lnTo>
                  <a:pt x="3026987" y="519007"/>
                </a:lnTo>
                <a:lnTo>
                  <a:pt x="3314988" y="519007"/>
                </a:lnTo>
                <a:lnTo>
                  <a:pt x="3314988" y="231007"/>
                </a:lnTo>
                <a:close/>
                <a:moveTo>
                  <a:pt x="2517919" y="231007"/>
                </a:moveTo>
                <a:lnTo>
                  <a:pt x="2517919" y="519007"/>
                </a:lnTo>
                <a:lnTo>
                  <a:pt x="2805918" y="519007"/>
                </a:lnTo>
                <a:lnTo>
                  <a:pt x="2805918" y="231007"/>
                </a:lnTo>
                <a:close/>
                <a:moveTo>
                  <a:pt x="2008849" y="231007"/>
                </a:moveTo>
                <a:lnTo>
                  <a:pt x="2008849" y="519007"/>
                </a:lnTo>
                <a:lnTo>
                  <a:pt x="2296849" y="519007"/>
                </a:lnTo>
                <a:lnTo>
                  <a:pt x="2296849" y="231007"/>
                </a:lnTo>
                <a:close/>
                <a:moveTo>
                  <a:pt x="1499781" y="231007"/>
                </a:moveTo>
                <a:lnTo>
                  <a:pt x="1499781" y="519007"/>
                </a:lnTo>
                <a:lnTo>
                  <a:pt x="1787781" y="519007"/>
                </a:lnTo>
                <a:lnTo>
                  <a:pt x="1787781" y="231007"/>
                </a:lnTo>
                <a:close/>
                <a:moveTo>
                  <a:pt x="990712" y="231007"/>
                </a:moveTo>
                <a:lnTo>
                  <a:pt x="990712" y="519007"/>
                </a:lnTo>
                <a:lnTo>
                  <a:pt x="1278712" y="519007"/>
                </a:lnTo>
                <a:lnTo>
                  <a:pt x="1278712" y="231007"/>
                </a:lnTo>
                <a:close/>
                <a:moveTo>
                  <a:pt x="481642" y="231007"/>
                </a:moveTo>
                <a:lnTo>
                  <a:pt x="481642" y="519007"/>
                </a:lnTo>
                <a:lnTo>
                  <a:pt x="769642" y="519007"/>
                </a:lnTo>
                <a:lnTo>
                  <a:pt x="769642" y="231007"/>
                </a:lnTo>
                <a:close/>
                <a:moveTo>
                  <a:pt x="494008" y="0"/>
                </a:moveTo>
                <a:lnTo>
                  <a:pt x="8393319" y="0"/>
                </a:lnTo>
                <a:cubicBezTo>
                  <a:pt x="8666152" y="0"/>
                  <a:pt x="8887327" y="221175"/>
                  <a:pt x="8887327" y="494008"/>
                </a:cubicBezTo>
                <a:lnTo>
                  <a:pt x="8887327" y="5083587"/>
                </a:lnTo>
                <a:cubicBezTo>
                  <a:pt x="8887327" y="5356420"/>
                  <a:pt x="8666152" y="5577595"/>
                  <a:pt x="8393319" y="5577595"/>
                </a:cubicBezTo>
                <a:lnTo>
                  <a:pt x="494008" y="5577595"/>
                </a:lnTo>
                <a:cubicBezTo>
                  <a:pt x="221175" y="5577595"/>
                  <a:pt x="0" y="5356420"/>
                  <a:pt x="0" y="5083587"/>
                </a:cubicBezTo>
                <a:lnTo>
                  <a:pt x="0" y="494008"/>
                </a:lnTo>
                <a:cubicBezTo>
                  <a:pt x="0" y="221175"/>
                  <a:pt x="221175" y="0"/>
                  <a:pt x="494008" y="0"/>
                </a:cubicBezTo>
                <a:close/>
              </a:path>
            </a:pathLst>
          </a:custGeom>
          <a:solidFill>
            <a:srgbClr val="F2F2F2"/>
          </a:solidFill>
          <a:ln>
            <a:noFill/>
          </a:ln>
          <a:effectLst>
            <a:outerShdw blurRad="50800" dist="381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pic>
        <p:nvPicPr>
          <p:cNvPr id="177" name="Google Shape;177;p3" descr="A picture containing drawing&#10;&#10;Description automatically generated"/>
          <p:cNvPicPr preferRelativeResize="0"/>
          <p:nvPr/>
        </p:nvPicPr>
        <p:blipFill rotWithShape="1">
          <a:blip r:embed="rId2">
            <a:alphaModFix amt="14000"/>
          </a:blip>
          <a:srcRect b="20992"/>
          <a:stretch/>
        </p:blipFill>
        <p:spPr>
          <a:xfrm>
            <a:off x="1130925" y="1509650"/>
            <a:ext cx="8219524" cy="4628899"/>
          </a:xfrm>
          <a:prstGeom prst="rect">
            <a:avLst/>
          </a:prstGeom>
          <a:noFill/>
          <a:ln>
            <a:noFill/>
          </a:ln>
        </p:spPr>
      </p:pic>
      <p:grpSp>
        <p:nvGrpSpPr>
          <p:cNvPr id="178" name="Google Shape;178;p3"/>
          <p:cNvGrpSpPr/>
          <p:nvPr/>
        </p:nvGrpSpPr>
        <p:grpSpPr>
          <a:xfrm>
            <a:off x="1326140" y="278554"/>
            <a:ext cx="7817443" cy="939587"/>
            <a:chOff x="1371600" y="234214"/>
            <a:chExt cx="7736979" cy="822900"/>
          </a:xfrm>
        </p:grpSpPr>
        <p:sp>
          <p:nvSpPr>
            <p:cNvPr id="179" name="Google Shape;179;p3"/>
            <p:cNvSpPr/>
            <p:nvPr/>
          </p:nvSpPr>
          <p:spPr>
            <a:xfrm>
              <a:off x="1371600" y="234214"/>
              <a:ext cx="163500" cy="822900"/>
            </a:xfrm>
            <a:prstGeom prst="roundRect">
              <a:avLst>
                <a:gd name="adj" fmla="val 50000"/>
              </a:avLst>
            </a:prstGeom>
            <a:solidFill>
              <a:srgbClr val="0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80" name="Google Shape;180;p3"/>
            <p:cNvSpPr/>
            <p:nvPr/>
          </p:nvSpPr>
          <p:spPr>
            <a:xfrm>
              <a:off x="1876499" y="234214"/>
              <a:ext cx="163500" cy="822900"/>
            </a:xfrm>
            <a:prstGeom prst="roundRect">
              <a:avLst>
                <a:gd name="adj" fmla="val 50000"/>
              </a:avLst>
            </a:prstGeom>
            <a:solidFill>
              <a:srgbClr val="0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81" name="Google Shape;181;p3"/>
            <p:cNvSpPr/>
            <p:nvPr/>
          </p:nvSpPr>
          <p:spPr>
            <a:xfrm>
              <a:off x="2381398" y="234214"/>
              <a:ext cx="163500" cy="822900"/>
            </a:xfrm>
            <a:prstGeom prst="roundRect">
              <a:avLst>
                <a:gd name="adj" fmla="val 50000"/>
              </a:avLst>
            </a:prstGeom>
            <a:solidFill>
              <a:srgbClr val="0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82" name="Google Shape;182;p3"/>
            <p:cNvSpPr/>
            <p:nvPr/>
          </p:nvSpPr>
          <p:spPr>
            <a:xfrm>
              <a:off x="2886297" y="234214"/>
              <a:ext cx="163500" cy="822900"/>
            </a:xfrm>
            <a:prstGeom prst="roundRect">
              <a:avLst>
                <a:gd name="adj" fmla="val 50000"/>
              </a:avLst>
            </a:prstGeom>
            <a:solidFill>
              <a:srgbClr val="0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83" name="Google Shape;183;p3"/>
            <p:cNvSpPr/>
            <p:nvPr/>
          </p:nvSpPr>
          <p:spPr>
            <a:xfrm>
              <a:off x="3391196" y="234214"/>
              <a:ext cx="163500" cy="822900"/>
            </a:xfrm>
            <a:prstGeom prst="roundRect">
              <a:avLst>
                <a:gd name="adj" fmla="val 50000"/>
              </a:avLst>
            </a:prstGeom>
            <a:solidFill>
              <a:srgbClr val="0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84" name="Google Shape;184;p3"/>
            <p:cNvSpPr/>
            <p:nvPr/>
          </p:nvSpPr>
          <p:spPr>
            <a:xfrm>
              <a:off x="3896095" y="234214"/>
              <a:ext cx="163500" cy="822900"/>
            </a:xfrm>
            <a:prstGeom prst="roundRect">
              <a:avLst>
                <a:gd name="adj" fmla="val 50000"/>
              </a:avLst>
            </a:prstGeom>
            <a:solidFill>
              <a:srgbClr val="0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85" name="Google Shape;185;p3"/>
            <p:cNvSpPr/>
            <p:nvPr/>
          </p:nvSpPr>
          <p:spPr>
            <a:xfrm>
              <a:off x="4400994" y="234214"/>
              <a:ext cx="163500" cy="822900"/>
            </a:xfrm>
            <a:prstGeom prst="roundRect">
              <a:avLst>
                <a:gd name="adj" fmla="val 50000"/>
              </a:avLst>
            </a:prstGeom>
            <a:solidFill>
              <a:srgbClr val="0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86" name="Google Shape;186;p3"/>
            <p:cNvSpPr/>
            <p:nvPr/>
          </p:nvSpPr>
          <p:spPr>
            <a:xfrm>
              <a:off x="4905893" y="234214"/>
              <a:ext cx="163500" cy="822900"/>
            </a:xfrm>
            <a:prstGeom prst="roundRect">
              <a:avLst>
                <a:gd name="adj" fmla="val 50000"/>
              </a:avLst>
            </a:prstGeom>
            <a:solidFill>
              <a:srgbClr val="0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87" name="Google Shape;187;p3"/>
            <p:cNvSpPr/>
            <p:nvPr/>
          </p:nvSpPr>
          <p:spPr>
            <a:xfrm>
              <a:off x="5410792" y="234214"/>
              <a:ext cx="163500" cy="822900"/>
            </a:xfrm>
            <a:prstGeom prst="roundRect">
              <a:avLst>
                <a:gd name="adj" fmla="val 50000"/>
              </a:avLst>
            </a:prstGeom>
            <a:solidFill>
              <a:srgbClr val="0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88" name="Google Shape;188;p3"/>
            <p:cNvSpPr/>
            <p:nvPr/>
          </p:nvSpPr>
          <p:spPr>
            <a:xfrm>
              <a:off x="5915691" y="234214"/>
              <a:ext cx="163500" cy="822900"/>
            </a:xfrm>
            <a:prstGeom prst="roundRect">
              <a:avLst>
                <a:gd name="adj" fmla="val 50000"/>
              </a:avLst>
            </a:prstGeom>
            <a:solidFill>
              <a:srgbClr val="0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89" name="Google Shape;189;p3"/>
            <p:cNvSpPr/>
            <p:nvPr/>
          </p:nvSpPr>
          <p:spPr>
            <a:xfrm>
              <a:off x="6420590" y="234214"/>
              <a:ext cx="163500" cy="822900"/>
            </a:xfrm>
            <a:prstGeom prst="roundRect">
              <a:avLst>
                <a:gd name="adj" fmla="val 50000"/>
              </a:avLst>
            </a:prstGeom>
            <a:solidFill>
              <a:srgbClr val="0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90" name="Google Shape;190;p3"/>
            <p:cNvSpPr/>
            <p:nvPr/>
          </p:nvSpPr>
          <p:spPr>
            <a:xfrm>
              <a:off x="6925489" y="234214"/>
              <a:ext cx="163500" cy="822900"/>
            </a:xfrm>
            <a:prstGeom prst="roundRect">
              <a:avLst>
                <a:gd name="adj" fmla="val 50000"/>
              </a:avLst>
            </a:prstGeom>
            <a:solidFill>
              <a:srgbClr val="0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91" name="Google Shape;191;p3"/>
            <p:cNvSpPr/>
            <p:nvPr/>
          </p:nvSpPr>
          <p:spPr>
            <a:xfrm>
              <a:off x="7430388" y="234214"/>
              <a:ext cx="163500" cy="822900"/>
            </a:xfrm>
            <a:prstGeom prst="roundRect">
              <a:avLst>
                <a:gd name="adj" fmla="val 50000"/>
              </a:avLst>
            </a:prstGeom>
            <a:solidFill>
              <a:srgbClr val="0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92" name="Google Shape;192;p3"/>
            <p:cNvSpPr/>
            <p:nvPr/>
          </p:nvSpPr>
          <p:spPr>
            <a:xfrm>
              <a:off x="7935287" y="234214"/>
              <a:ext cx="163500" cy="822900"/>
            </a:xfrm>
            <a:prstGeom prst="roundRect">
              <a:avLst>
                <a:gd name="adj" fmla="val 50000"/>
              </a:avLst>
            </a:prstGeom>
            <a:solidFill>
              <a:srgbClr val="0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93" name="Google Shape;193;p3"/>
            <p:cNvSpPr/>
            <p:nvPr/>
          </p:nvSpPr>
          <p:spPr>
            <a:xfrm>
              <a:off x="8440186" y="234214"/>
              <a:ext cx="163500" cy="822900"/>
            </a:xfrm>
            <a:prstGeom prst="roundRect">
              <a:avLst>
                <a:gd name="adj" fmla="val 50000"/>
              </a:avLst>
            </a:prstGeom>
            <a:solidFill>
              <a:srgbClr val="0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94" name="Google Shape;194;p3"/>
            <p:cNvSpPr/>
            <p:nvPr/>
          </p:nvSpPr>
          <p:spPr>
            <a:xfrm>
              <a:off x="8945079" y="234214"/>
              <a:ext cx="163500" cy="822900"/>
            </a:xfrm>
            <a:prstGeom prst="roundRect">
              <a:avLst>
                <a:gd name="adj" fmla="val 50000"/>
              </a:avLst>
            </a:prstGeom>
            <a:solidFill>
              <a:srgbClr val="0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sp>
        <p:nvSpPr>
          <p:cNvPr id="195" name="Google Shape;195;p3"/>
          <p:cNvSpPr txBox="1">
            <a:spLocks noGrp="1"/>
          </p:cNvSpPr>
          <p:nvPr>
            <p:ph type="body" idx="1"/>
          </p:nvPr>
        </p:nvSpPr>
        <p:spPr>
          <a:xfrm>
            <a:off x="1130925" y="1815950"/>
            <a:ext cx="4041000" cy="4094100"/>
          </a:xfrm>
          <a:prstGeom prst="rect">
            <a:avLst/>
          </a:prstGeom>
        </p:spPr>
        <p:txBody>
          <a:bodyPr spcFirstLastPara="1" wrap="square" lIns="121900" tIns="121900" rIns="121900" bIns="121900" anchor="t" anchorCtr="0">
            <a:noAutofit/>
          </a:bodyPr>
          <a:lstStyle>
            <a:lvl1pPr marL="457200" lvl="0" indent="-381000" rtl="0">
              <a:lnSpc>
                <a:spcPct val="100000"/>
              </a:lnSpc>
              <a:spcBef>
                <a:spcPts val="0"/>
              </a:spcBef>
              <a:spcAft>
                <a:spcPts val="0"/>
              </a:spcAft>
              <a:buSzPts val="2400"/>
              <a:buFont typeface="Gochi Hand"/>
              <a:buChar char="●"/>
              <a:defRPr sz="2400">
                <a:latin typeface="Gochi Hand"/>
                <a:ea typeface="Gochi Hand"/>
                <a:cs typeface="Gochi Hand"/>
                <a:sym typeface="Gochi Hand"/>
              </a:defRPr>
            </a:lvl1pPr>
            <a:lvl2pPr marL="914400" lvl="1" indent="-349250" rtl="0">
              <a:lnSpc>
                <a:spcPct val="100000"/>
              </a:lnSpc>
              <a:spcBef>
                <a:spcPts val="0"/>
              </a:spcBef>
              <a:spcAft>
                <a:spcPts val="0"/>
              </a:spcAft>
              <a:buSzPts val="1900"/>
              <a:buFont typeface="Gochi Hand"/>
              <a:buChar char="○"/>
              <a:defRPr sz="1900">
                <a:latin typeface="Gochi Hand"/>
                <a:ea typeface="Gochi Hand"/>
                <a:cs typeface="Gochi Hand"/>
                <a:sym typeface="Gochi Hand"/>
              </a:defRPr>
            </a:lvl2pPr>
            <a:lvl3pPr marL="1371600" lvl="2" indent="-349250" rtl="0">
              <a:lnSpc>
                <a:spcPct val="100000"/>
              </a:lnSpc>
              <a:spcBef>
                <a:spcPts val="0"/>
              </a:spcBef>
              <a:spcAft>
                <a:spcPts val="0"/>
              </a:spcAft>
              <a:buSzPts val="1900"/>
              <a:buFont typeface="Gochi Hand"/>
              <a:buChar char="■"/>
              <a:defRPr sz="1900">
                <a:latin typeface="Gochi Hand"/>
                <a:ea typeface="Gochi Hand"/>
                <a:cs typeface="Gochi Hand"/>
                <a:sym typeface="Gochi Hand"/>
              </a:defRPr>
            </a:lvl3pPr>
            <a:lvl4pPr marL="1828800" lvl="3" indent="-349250" rtl="0">
              <a:lnSpc>
                <a:spcPct val="100000"/>
              </a:lnSpc>
              <a:spcBef>
                <a:spcPts val="0"/>
              </a:spcBef>
              <a:spcAft>
                <a:spcPts val="0"/>
              </a:spcAft>
              <a:buSzPts val="1900"/>
              <a:buFont typeface="Gochi Hand"/>
              <a:buChar char="●"/>
              <a:defRPr sz="1900">
                <a:latin typeface="Gochi Hand"/>
                <a:ea typeface="Gochi Hand"/>
                <a:cs typeface="Gochi Hand"/>
                <a:sym typeface="Gochi Hand"/>
              </a:defRPr>
            </a:lvl4pPr>
            <a:lvl5pPr marL="2286000" lvl="4" indent="-349250" rtl="0">
              <a:lnSpc>
                <a:spcPct val="100000"/>
              </a:lnSpc>
              <a:spcBef>
                <a:spcPts val="0"/>
              </a:spcBef>
              <a:spcAft>
                <a:spcPts val="0"/>
              </a:spcAft>
              <a:buSzPts val="1900"/>
              <a:buFont typeface="Gochi Hand"/>
              <a:buChar char="○"/>
              <a:defRPr sz="1900">
                <a:latin typeface="Gochi Hand"/>
                <a:ea typeface="Gochi Hand"/>
                <a:cs typeface="Gochi Hand"/>
                <a:sym typeface="Gochi Hand"/>
              </a:defRPr>
            </a:lvl5pPr>
            <a:lvl6pPr marL="2743200" lvl="5" indent="-349250" rtl="0">
              <a:lnSpc>
                <a:spcPct val="100000"/>
              </a:lnSpc>
              <a:spcBef>
                <a:spcPts val="0"/>
              </a:spcBef>
              <a:spcAft>
                <a:spcPts val="0"/>
              </a:spcAft>
              <a:buSzPts val="1900"/>
              <a:buFont typeface="Gochi Hand"/>
              <a:buChar char="■"/>
              <a:defRPr sz="1900">
                <a:latin typeface="Gochi Hand"/>
                <a:ea typeface="Gochi Hand"/>
                <a:cs typeface="Gochi Hand"/>
                <a:sym typeface="Gochi Hand"/>
              </a:defRPr>
            </a:lvl6pPr>
            <a:lvl7pPr marL="3200400" lvl="6" indent="-349250" rtl="0">
              <a:lnSpc>
                <a:spcPct val="100000"/>
              </a:lnSpc>
              <a:spcBef>
                <a:spcPts val="0"/>
              </a:spcBef>
              <a:spcAft>
                <a:spcPts val="0"/>
              </a:spcAft>
              <a:buSzPts val="1900"/>
              <a:buFont typeface="Gochi Hand"/>
              <a:buChar char="●"/>
              <a:defRPr sz="1900">
                <a:latin typeface="Gochi Hand"/>
                <a:ea typeface="Gochi Hand"/>
                <a:cs typeface="Gochi Hand"/>
                <a:sym typeface="Gochi Hand"/>
              </a:defRPr>
            </a:lvl7pPr>
            <a:lvl8pPr marL="3657600" lvl="7" indent="-349250" rtl="0">
              <a:lnSpc>
                <a:spcPct val="100000"/>
              </a:lnSpc>
              <a:spcBef>
                <a:spcPts val="0"/>
              </a:spcBef>
              <a:spcAft>
                <a:spcPts val="0"/>
              </a:spcAft>
              <a:buSzPts val="1900"/>
              <a:buFont typeface="Gochi Hand"/>
              <a:buChar char="○"/>
              <a:defRPr sz="1900">
                <a:latin typeface="Gochi Hand"/>
                <a:ea typeface="Gochi Hand"/>
                <a:cs typeface="Gochi Hand"/>
                <a:sym typeface="Gochi Hand"/>
              </a:defRPr>
            </a:lvl8pPr>
            <a:lvl9pPr marL="4114800" lvl="8" indent="-349250" rtl="0">
              <a:lnSpc>
                <a:spcPct val="100000"/>
              </a:lnSpc>
              <a:spcBef>
                <a:spcPts val="0"/>
              </a:spcBef>
              <a:spcAft>
                <a:spcPts val="0"/>
              </a:spcAft>
              <a:buSzPts val="1900"/>
              <a:buFont typeface="Gochi Hand"/>
              <a:buChar char="■"/>
              <a:defRPr sz="1900">
                <a:latin typeface="Gochi Hand"/>
                <a:ea typeface="Gochi Hand"/>
                <a:cs typeface="Gochi Hand"/>
                <a:sym typeface="Gochi Hand"/>
              </a:defRPr>
            </a:lvl9pPr>
          </a:lstStyle>
          <a:p>
            <a:endParaRPr/>
          </a:p>
        </p:txBody>
      </p:sp>
      <p:grpSp>
        <p:nvGrpSpPr>
          <p:cNvPr id="196" name="Google Shape;196;p3"/>
          <p:cNvGrpSpPr/>
          <p:nvPr/>
        </p:nvGrpSpPr>
        <p:grpSpPr>
          <a:xfrm rot="-1067895" flipH="1">
            <a:off x="927274" y="4793679"/>
            <a:ext cx="576933" cy="1053355"/>
            <a:chOff x="5930618" y="1536098"/>
            <a:chExt cx="1609023" cy="2932306"/>
          </a:xfrm>
        </p:grpSpPr>
        <p:grpSp>
          <p:nvGrpSpPr>
            <p:cNvPr id="197" name="Google Shape;197;p3"/>
            <p:cNvGrpSpPr/>
            <p:nvPr/>
          </p:nvGrpSpPr>
          <p:grpSpPr>
            <a:xfrm>
              <a:off x="5930618" y="1536098"/>
              <a:ext cx="1609023" cy="2932306"/>
              <a:chOff x="6208295" y="550435"/>
              <a:chExt cx="1609023" cy="2932306"/>
            </a:xfrm>
          </p:grpSpPr>
          <p:sp>
            <p:nvSpPr>
              <p:cNvPr id="198" name="Google Shape;198;p3"/>
              <p:cNvSpPr/>
              <p:nvPr/>
            </p:nvSpPr>
            <p:spPr>
              <a:xfrm rot="10800000">
                <a:off x="6225940" y="2188143"/>
                <a:ext cx="1560898" cy="1286577"/>
              </a:xfrm>
              <a:custGeom>
                <a:avLst/>
                <a:gdLst/>
                <a:ahLst/>
                <a:cxnLst/>
                <a:rect l="l" t="t" r="r" b="b"/>
                <a:pathLst>
                  <a:path w="1560898" h="1286577" extrusionOk="0">
                    <a:moveTo>
                      <a:pt x="1560898" y="1286577"/>
                    </a:moveTo>
                    <a:lnTo>
                      <a:pt x="11230" y="1286577"/>
                    </a:lnTo>
                    <a:lnTo>
                      <a:pt x="11230" y="539014"/>
                    </a:lnTo>
                    <a:lnTo>
                      <a:pt x="0" y="539014"/>
                    </a:lnTo>
                    <a:lnTo>
                      <a:pt x="774834" y="0"/>
                    </a:lnTo>
                    <a:lnTo>
                      <a:pt x="1545058" y="535807"/>
                    </a:lnTo>
                    <a:lnTo>
                      <a:pt x="1560898" y="535807"/>
                    </a:lnTo>
                    <a:close/>
                  </a:path>
                </a:pathLst>
              </a:custGeom>
              <a:solidFill>
                <a:srgbClr val="F7D38F"/>
              </a:solidFill>
              <a:ln w="2857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199" name="Google Shape;199;p3"/>
              <p:cNvSpPr/>
              <p:nvPr/>
            </p:nvSpPr>
            <p:spPr>
              <a:xfrm rot="10800000">
                <a:off x="6989543" y="2200976"/>
                <a:ext cx="766816" cy="1280999"/>
              </a:xfrm>
              <a:custGeom>
                <a:avLst/>
                <a:gdLst/>
                <a:ahLst/>
                <a:cxnLst/>
                <a:rect l="l" t="t" r="r" b="b"/>
                <a:pathLst>
                  <a:path w="766816" h="1280999" extrusionOk="0">
                    <a:moveTo>
                      <a:pt x="766816" y="1280999"/>
                    </a:moveTo>
                    <a:lnTo>
                      <a:pt x="11230" y="1280999"/>
                    </a:lnTo>
                    <a:lnTo>
                      <a:pt x="11230" y="533436"/>
                    </a:lnTo>
                    <a:lnTo>
                      <a:pt x="0" y="533436"/>
                    </a:lnTo>
                    <a:lnTo>
                      <a:pt x="766816" y="0"/>
                    </a:lnTo>
                    <a:close/>
                  </a:path>
                </a:pathLst>
              </a:custGeom>
              <a:solidFill>
                <a:srgbClr val="FFFFFF">
                  <a:alpha val="2745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200" name="Google Shape;200;p3"/>
              <p:cNvSpPr/>
              <p:nvPr/>
            </p:nvSpPr>
            <p:spPr>
              <a:xfrm>
                <a:off x="6227545" y="582329"/>
                <a:ext cx="1544855" cy="2375474"/>
              </a:xfrm>
              <a:custGeom>
                <a:avLst/>
                <a:gdLst/>
                <a:ahLst/>
                <a:cxnLst/>
                <a:rect l="l" t="t" r="r" b="b"/>
                <a:pathLst>
                  <a:path w="1544855" h="2346147" extrusionOk="0">
                    <a:moveTo>
                      <a:pt x="546245" y="0"/>
                    </a:moveTo>
                    <a:lnTo>
                      <a:pt x="998610" y="0"/>
                    </a:lnTo>
                    <a:cubicBezTo>
                      <a:pt x="1300293" y="0"/>
                      <a:pt x="1544855" y="244562"/>
                      <a:pt x="1544855" y="546245"/>
                    </a:cubicBezTo>
                    <a:lnTo>
                      <a:pt x="1544855" y="2346147"/>
                    </a:lnTo>
                    <a:lnTo>
                      <a:pt x="1271992" y="1987617"/>
                    </a:lnTo>
                    <a:lnTo>
                      <a:pt x="1016906" y="2343752"/>
                    </a:lnTo>
                    <a:lnTo>
                      <a:pt x="755493" y="1987617"/>
                    </a:lnTo>
                    <a:lnTo>
                      <a:pt x="494081" y="2300439"/>
                    </a:lnTo>
                    <a:lnTo>
                      <a:pt x="238995" y="1987617"/>
                    </a:lnTo>
                    <a:lnTo>
                      <a:pt x="0" y="2302833"/>
                    </a:lnTo>
                    <a:lnTo>
                      <a:pt x="0" y="546245"/>
                    </a:lnTo>
                    <a:cubicBezTo>
                      <a:pt x="0" y="244562"/>
                      <a:pt x="244562" y="0"/>
                      <a:pt x="546245" y="0"/>
                    </a:cubicBezTo>
                    <a:close/>
                  </a:path>
                </a:pathLst>
              </a:custGeom>
              <a:solidFill>
                <a:srgbClr val="EFB436"/>
              </a:solidFill>
              <a:ln w="2857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201" name="Google Shape;201;p3"/>
              <p:cNvSpPr/>
              <p:nvPr/>
            </p:nvSpPr>
            <p:spPr>
              <a:xfrm>
                <a:off x="6501911" y="580726"/>
                <a:ext cx="1013174" cy="2375012"/>
              </a:xfrm>
              <a:custGeom>
                <a:avLst/>
                <a:gdLst/>
                <a:ahLst/>
                <a:cxnLst/>
                <a:rect l="l" t="t" r="r" b="b"/>
                <a:pathLst>
                  <a:path w="1013174" h="2375012" extrusionOk="0">
                    <a:moveTo>
                      <a:pt x="618189" y="0"/>
                    </a:moveTo>
                    <a:lnTo>
                      <a:pt x="722641" y="0"/>
                    </a:lnTo>
                    <a:cubicBezTo>
                      <a:pt x="798062" y="0"/>
                      <a:pt x="869913" y="15489"/>
                      <a:pt x="935264" y="43499"/>
                    </a:cubicBezTo>
                    <a:lnTo>
                      <a:pt x="1013174" y="86351"/>
                    </a:lnTo>
                    <a:lnTo>
                      <a:pt x="976198" y="2042175"/>
                    </a:lnTo>
                    <a:lnTo>
                      <a:pt x="740937" y="2375012"/>
                    </a:lnTo>
                    <a:lnTo>
                      <a:pt x="661003" y="2264663"/>
                    </a:lnTo>
                    <a:close/>
                    <a:moveTo>
                      <a:pt x="270276" y="0"/>
                    </a:moveTo>
                    <a:lnTo>
                      <a:pt x="345974" y="0"/>
                    </a:lnTo>
                    <a:lnTo>
                      <a:pt x="386192" y="2127303"/>
                    </a:lnTo>
                    <a:lnTo>
                      <a:pt x="218112" y="2331121"/>
                    </a:lnTo>
                    <a:lnTo>
                      <a:pt x="0" y="2060074"/>
                    </a:lnTo>
                    <a:lnTo>
                      <a:pt x="37919" y="54353"/>
                    </a:lnTo>
                    <a:lnTo>
                      <a:pt x="57653" y="43499"/>
                    </a:lnTo>
                    <a:cubicBezTo>
                      <a:pt x="123005" y="15489"/>
                      <a:pt x="194855" y="0"/>
                      <a:pt x="270276" y="0"/>
                    </a:cubicBezTo>
                    <a:close/>
                  </a:path>
                </a:pathLst>
              </a:custGeom>
              <a:solidFill>
                <a:srgbClr val="FFFFFF">
                  <a:alpha val="2745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202" name="Google Shape;202;p3"/>
              <p:cNvSpPr/>
              <p:nvPr/>
            </p:nvSpPr>
            <p:spPr>
              <a:xfrm>
                <a:off x="6230753" y="556661"/>
                <a:ext cx="1544855" cy="555056"/>
              </a:xfrm>
              <a:custGeom>
                <a:avLst/>
                <a:gdLst/>
                <a:ahLst/>
                <a:cxnLst/>
                <a:rect l="l" t="t" r="r" b="b"/>
                <a:pathLst>
                  <a:path w="1544855" h="555056" extrusionOk="0">
                    <a:moveTo>
                      <a:pt x="546245" y="0"/>
                    </a:moveTo>
                    <a:lnTo>
                      <a:pt x="998610" y="0"/>
                    </a:lnTo>
                    <a:cubicBezTo>
                      <a:pt x="1300293" y="0"/>
                      <a:pt x="1544855" y="244562"/>
                      <a:pt x="1544855" y="546245"/>
                    </a:cubicBezTo>
                    <a:lnTo>
                      <a:pt x="1544855" y="555056"/>
                    </a:lnTo>
                    <a:lnTo>
                      <a:pt x="0" y="555056"/>
                    </a:lnTo>
                    <a:lnTo>
                      <a:pt x="0" y="546245"/>
                    </a:lnTo>
                    <a:cubicBezTo>
                      <a:pt x="0" y="244562"/>
                      <a:pt x="244562" y="0"/>
                      <a:pt x="546245" y="0"/>
                    </a:cubicBezTo>
                    <a:close/>
                  </a:path>
                </a:pathLst>
              </a:custGeom>
              <a:solidFill>
                <a:srgbClr val="E3607D"/>
              </a:solidFill>
              <a:ln w="2857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203" name="Google Shape;203;p3"/>
              <p:cNvSpPr/>
              <p:nvPr/>
            </p:nvSpPr>
            <p:spPr>
              <a:xfrm>
                <a:off x="6765353" y="3234088"/>
                <a:ext cx="499017" cy="248653"/>
              </a:xfrm>
              <a:custGeom>
                <a:avLst/>
                <a:gdLst/>
                <a:ahLst/>
                <a:cxnLst/>
                <a:rect l="l" t="t" r="r" b="b"/>
                <a:pathLst>
                  <a:path w="499017" h="248653" extrusionOk="0">
                    <a:moveTo>
                      <a:pt x="249058" y="0"/>
                    </a:moveTo>
                    <a:cubicBezTo>
                      <a:pt x="311852" y="0"/>
                      <a:pt x="371674" y="12726"/>
                      <a:pt x="426085" y="35740"/>
                    </a:cubicBezTo>
                    <a:lnTo>
                      <a:pt x="499017" y="75327"/>
                    </a:lnTo>
                    <a:lnTo>
                      <a:pt x="249860" y="248653"/>
                    </a:lnTo>
                    <a:lnTo>
                      <a:pt x="0" y="74838"/>
                    </a:lnTo>
                    <a:lnTo>
                      <a:pt x="72032" y="35740"/>
                    </a:lnTo>
                    <a:cubicBezTo>
                      <a:pt x="126443" y="12726"/>
                      <a:pt x="186264" y="0"/>
                      <a:pt x="249058" y="0"/>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204" name="Google Shape;204;p3"/>
              <p:cNvSpPr/>
              <p:nvPr/>
            </p:nvSpPr>
            <p:spPr>
              <a:xfrm>
                <a:off x="6208295" y="1063591"/>
                <a:ext cx="1597800" cy="375300"/>
              </a:xfrm>
              <a:prstGeom prst="roundRect">
                <a:avLst>
                  <a:gd name="adj" fmla="val 16667"/>
                </a:avLst>
              </a:prstGeom>
              <a:solidFill>
                <a:srgbClr val="A8BFD6"/>
              </a:solidFill>
              <a:ln w="2857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205" name="Google Shape;205;p3"/>
              <p:cNvSpPr/>
              <p:nvPr/>
            </p:nvSpPr>
            <p:spPr>
              <a:xfrm flipH="1">
                <a:off x="6994360" y="550435"/>
                <a:ext cx="774832" cy="512039"/>
              </a:xfrm>
              <a:custGeom>
                <a:avLst/>
                <a:gdLst/>
                <a:ahLst/>
                <a:cxnLst/>
                <a:rect l="l" t="t" r="r" b="b"/>
                <a:pathLst>
                  <a:path w="774832" h="555056" extrusionOk="0">
                    <a:moveTo>
                      <a:pt x="546245" y="0"/>
                    </a:moveTo>
                    <a:lnTo>
                      <a:pt x="774832" y="0"/>
                    </a:lnTo>
                    <a:lnTo>
                      <a:pt x="774832" y="555056"/>
                    </a:lnTo>
                    <a:lnTo>
                      <a:pt x="0" y="555056"/>
                    </a:lnTo>
                    <a:lnTo>
                      <a:pt x="0" y="546245"/>
                    </a:lnTo>
                    <a:cubicBezTo>
                      <a:pt x="0" y="244562"/>
                      <a:pt x="244562" y="0"/>
                      <a:pt x="546245" y="0"/>
                    </a:cubicBezTo>
                    <a:close/>
                  </a:path>
                </a:pathLst>
              </a:custGeom>
              <a:solidFill>
                <a:srgbClr val="FFFFFF">
                  <a:alpha val="2745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206" name="Google Shape;206;p3"/>
              <p:cNvSpPr/>
              <p:nvPr/>
            </p:nvSpPr>
            <p:spPr>
              <a:xfrm flipH="1">
                <a:off x="6993134" y="1066800"/>
                <a:ext cx="824184" cy="375385"/>
              </a:xfrm>
              <a:custGeom>
                <a:avLst/>
                <a:gdLst/>
                <a:ahLst/>
                <a:cxnLst/>
                <a:rect l="l" t="t" r="r" b="b"/>
                <a:pathLst>
                  <a:path w="792485" h="375385" extrusionOk="0">
                    <a:moveTo>
                      <a:pt x="62565" y="0"/>
                    </a:moveTo>
                    <a:lnTo>
                      <a:pt x="792485" y="0"/>
                    </a:lnTo>
                    <a:lnTo>
                      <a:pt x="792485" y="375385"/>
                    </a:lnTo>
                    <a:lnTo>
                      <a:pt x="62565" y="375385"/>
                    </a:lnTo>
                    <a:cubicBezTo>
                      <a:pt x="28011" y="375385"/>
                      <a:pt x="0" y="347374"/>
                      <a:pt x="0" y="312820"/>
                    </a:cubicBezTo>
                    <a:lnTo>
                      <a:pt x="0" y="62565"/>
                    </a:lnTo>
                    <a:cubicBezTo>
                      <a:pt x="0" y="28011"/>
                      <a:pt x="28011" y="0"/>
                      <a:pt x="62565" y="0"/>
                    </a:cubicBezTo>
                    <a:close/>
                  </a:path>
                </a:pathLst>
              </a:custGeom>
              <a:solidFill>
                <a:srgbClr val="FFFFFF">
                  <a:alpha val="2745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grpSp>
        <p:sp>
          <p:nvSpPr>
            <p:cNvPr id="207" name="Google Shape;207;p3"/>
            <p:cNvSpPr/>
            <p:nvPr/>
          </p:nvSpPr>
          <p:spPr>
            <a:xfrm>
              <a:off x="7382576" y="3113772"/>
              <a:ext cx="67500" cy="540000"/>
            </a:xfrm>
            <a:prstGeom prst="roundRect">
              <a:avLst>
                <a:gd name="adj" fmla="val 50000"/>
              </a:avLst>
            </a:prstGeom>
            <a:solidFill>
              <a:srgbClr val="FFFFFF">
                <a:alpha val="3765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208" name="Google Shape;208;p3"/>
            <p:cNvSpPr/>
            <p:nvPr/>
          </p:nvSpPr>
          <p:spPr>
            <a:xfrm>
              <a:off x="7376159" y="2890787"/>
              <a:ext cx="67500" cy="144000"/>
            </a:xfrm>
            <a:prstGeom prst="roundRect">
              <a:avLst>
                <a:gd name="adj" fmla="val 50000"/>
              </a:avLst>
            </a:prstGeom>
            <a:solidFill>
              <a:srgbClr val="FFFFFF">
                <a:alpha val="3765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209" name="Google Shape;209;p3"/>
            <p:cNvSpPr/>
            <p:nvPr/>
          </p:nvSpPr>
          <p:spPr>
            <a:xfrm>
              <a:off x="6731266" y="2457649"/>
              <a:ext cx="67500" cy="432000"/>
            </a:xfrm>
            <a:prstGeom prst="roundRect">
              <a:avLst>
                <a:gd name="adj" fmla="val 50000"/>
              </a:avLst>
            </a:prstGeom>
            <a:solidFill>
              <a:srgbClr val="FFFFFF">
                <a:alpha val="3765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210" name="Google Shape;210;p3"/>
            <p:cNvSpPr/>
            <p:nvPr/>
          </p:nvSpPr>
          <p:spPr>
            <a:xfrm>
              <a:off x="6734474" y="2956560"/>
              <a:ext cx="67500" cy="108000"/>
            </a:xfrm>
            <a:prstGeom prst="roundRect">
              <a:avLst>
                <a:gd name="adj" fmla="val 50000"/>
              </a:avLst>
            </a:prstGeom>
            <a:solidFill>
              <a:srgbClr val="FFFFFF">
                <a:alpha val="3765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211" name="Google Shape;211;p3"/>
            <p:cNvSpPr/>
            <p:nvPr/>
          </p:nvSpPr>
          <p:spPr>
            <a:xfrm rot="3200062">
              <a:off x="7093647" y="3970895"/>
              <a:ext cx="67320" cy="324003"/>
            </a:xfrm>
            <a:prstGeom prst="roundRect">
              <a:avLst>
                <a:gd name="adj" fmla="val 50000"/>
              </a:avLst>
            </a:prstGeom>
            <a:solidFill>
              <a:srgbClr val="FFFFFF">
                <a:alpha val="3765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212" name="Google Shape;212;p3"/>
            <p:cNvSpPr/>
            <p:nvPr/>
          </p:nvSpPr>
          <p:spPr>
            <a:xfrm rot="5400000">
              <a:off x="6680505" y="1450126"/>
              <a:ext cx="97200" cy="1595700"/>
            </a:xfrm>
            <a:prstGeom prst="roundRect">
              <a:avLst>
                <a:gd name="adj" fmla="val 50000"/>
              </a:avLst>
            </a:prstGeom>
            <a:solidFill>
              <a:srgbClr val="FFFFFF">
                <a:alpha val="3765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213" name="Google Shape;213;p3"/>
            <p:cNvSpPr/>
            <p:nvPr/>
          </p:nvSpPr>
          <p:spPr>
            <a:xfrm rot="3484535">
              <a:off x="6838763" y="4268957"/>
              <a:ext cx="67511" cy="107961"/>
            </a:xfrm>
            <a:prstGeom prst="roundRect">
              <a:avLst>
                <a:gd name="adj" fmla="val 50000"/>
              </a:avLst>
            </a:prstGeom>
            <a:solidFill>
              <a:srgbClr val="FFFFFF">
                <a:alpha val="3765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214" name="Google Shape;214;p3"/>
            <p:cNvSpPr/>
            <p:nvPr/>
          </p:nvSpPr>
          <p:spPr>
            <a:xfrm rot="-1504720">
              <a:off x="7344127" y="1872139"/>
              <a:ext cx="67239" cy="108035"/>
            </a:xfrm>
            <a:prstGeom prst="roundRect">
              <a:avLst>
                <a:gd name="adj" fmla="val 50000"/>
              </a:avLst>
            </a:prstGeom>
            <a:solidFill>
              <a:srgbClr val="FFFFFF">
                <a:alpha val="3765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215" name="Google Shape;215;p3"/>
            <p:cNvSpPr/>
            <p:nvPr/>
          </p:nvSpPr>
          <p:spPr>
            <a:xfrm rot="-3012820">
              <a:off x="7177533" y="1614475"/>
              <a:ext cx="114388" cy="226856"/>
            </a:xfrm>
            <a:prstGeom prst="roundRect">
              <a:avLst>
                <a:gd name="adj" fmla="val 50000"/>
              </a:avLst>
            </a:prstGeom>
            <a:solidFill>
              <a:srgbClr val="FFFFFF">
                <a:alpha val="3765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grpSp>
      <p:sp>
        <p:nvSpPr>
          <p:cNvPr id="216" name="Google Shape;216;p3"/>
          <p:cNvSpPr/>
          <p:nvPr/>
        </p:nvSpPr>
        <p:spPr>
          <a:xfrm flipH="1">
            <a:off x="1345668" y="5808625"/>
            <a:ext cx="844600" cy="407150"/>
          </a:xfrm>
          <a:custGeom>
            <a:avLst/>
            <a:gdLst/>
            <a:ahLst/>
            <a:cxnLst/>
            <a:rect l="l" t="t" r="r" b="b"/>
            <a:pathLst>
              <a:path w="33784" h="16286" extrusionOk="0">
                <a:moveTo>
                  <a:pt x="33784" y="0"/>
                </a:moveTo>
                <a:cubicBezTo>
                  <a:pt x="32358" y="155"/>
                  <a:pt x="25586" y="-388"/>
                  <a:pt x="25229" y="932"/>
                </a:cubicBezTo>
                <a:cubicBezTo>
                  <a:pt x="24873" y="2252"/>
                  <a:pt x="33280" y="6679"/>
                  <a:pt x="31645" y="7921"/>
                </a:cubicBezTo>
                <a:cubicBezTo>
                  <a:pt x="30010" y="9164"/>
                  <a:pt x="16570" y="7048"/>
                  <a:pt x="15417" y="8387"/>
                </a:cubicBezTo>
                <a:cubicBezTo>
                  <a:pt x="14264" y="9727"/>
                  <a:pt x="27296" y="14869"/>
                  <a:pt x="24726" y="15958"/>
                </a:cubicBezTo>
                <a:cubicBezTo>
                  <a:pt x="22157" y="17047"/>
                  <a:pt x="4121" y="15092"/>
                  <a:pt x="0" y="14919"/>
                </a:cubicBezTo>
              </a:path>
            </a:pathLst>
          </a:custGeom>
          <a:noFill/>
          <a:ln w="28575" cap="flat" cmpd="sng">
            <a:solidFill>
              <a:schemeClr val="dk1"/>
            </a:solidFill>
            <a:prstDash val="solid"/>
            <a:round/>
            <a:headEnd type="none" w="med" len="med"/>
            <a:tailEnd type="none" w="med" len="med"/>
          </a:ln>
        </p:spPr>
      </p:sp>
      <p:sp>
        <p:nvSpPr>
          <p:cNvPr id="217" name="Google Shape;217;p3"/>
          <p:cNvSpPr txBox="1">
            <a:spLocks noGrp="1"/>
          </p:cNvSpPr>
          <p:nvPr>
            <p:ph type="subTitle" idx="2"/>
          </p:nvPr>
        </p:nvSpPr>
        <p:spPr>
          <a:xfrm>
            <a:off x="5994450" y="2721225"/>
            <a:ext cx="2945400" cy="563400"/>
          </a:xfrm>
          <a:prstGeom prst="rect">
            <a:avLst/>
          </a:prstGeom>
        </p:spPr>
        <p:txBody>
          <a:bodyPr spcFirstLastPara="1" wrap="square" lIns="121900" tIns="121900" rIns="121900" bIns="121900" anchor="t" anchorCtr="0">
            <a:noAutofit/>
          </a:bodyPr>
          <a:lstStyle>
            <a:lvl1pPr lvl="0" rtl="0">
              <a:spcBef>
                <a:spcPts val="0"/>
              </a:spcBef>
              <a:spcAft>
                <a:spcPts val="0"/>
              </a:spcAft>
              <a:buSzPts val="2900"/>
              <a:buNone/>
              <a:defRPr sz="2900"/>
            </a:lvl1pPr>
            <a:lvl2pPr lvl="1" rtl="0">
              <a:spcBef>
                <a:spcPts val="2100"/>
              </a:spcBef>
              <a:spcAft>
                <a:spcPts val="0"/>
              </a:spcAft>
              <a:buSzPts val="2300"/>
              <a:buNone/>
              <a:defRPr sz="2300"/>
            </a:lvl2pPr>
            <a:lvl3pPr lvl="2" rtl="0">
              <a:spcBef>
                <a:spcPts val="2100"/>
              </a:spcBef>
              <a:spcAft>
                <a:spcPts val="0"/>
              </a:spcAft>
              <a:buSzPts val="2300"/>
              <a:buNone/>
              <a:defRPr sz="2300"/>
            </a:lvl3pPr>
            <a:lvl4pPr lvl="3" rtl="0">
              <a:spcBef>
                <a:spcPts val="2100"/>
              </a:spcBef>
              <a:spcAft>
                <a:spcPts val="0"/>
              </a:spcAft>
              <a:buSzPts val="2300"/>
              <a:buNone/>
              <a:defRPr sz="2300"/>
            </a:lvl4pPr>
            <a:lvl5pPr lvl="4" rtl="0">
              <a:spcBef>
                <a:spcPts val="2100"/>
              </a:spcBef>
              <a:spcAft>
                <a:spcPts val="0"/>
              </a:spcAft>
              <a:buSzPts val="2300"/>
              <a:buNone/>
              <a:defRPr sz="2300"/>
            </a:lvl5pPr>
            <a:lvl6pPr lvl="5" rtl="0">
              <a:spcBef>
                <a:spcPts val="2100"/>
              </a:spcBef>
              <a:spcAft>
                <a:spcPts val="0"/>
              </a:spcAft>
              <a:buSzPts val="2300"/>
              <a:buNone/>
              <a:defRPr sz="2300"/>
            </a:lvl6pPr>
            <a:lvl7pPr lvl="6" rtl="0">
              <a:spcBef>
                <a:spcPts val="2100"/>
              </a:spcBef>
              <a:spcAft>
                <a:spcPts val="0"/>
              </a:spcAft>
              <a:buSzPts val="2300"/>
              <a:buNone/>
              <a:defRPr sz="2300"/>
            </a:lvl7pPr>
            <a:lvl8pPr lvl="7" rtl="0">
              <a:spcBef>
                <a:spcPts val="2100"/>
              </a:spcBef>
              <a:spcAft>
                <a:spcPts val="0"/>
              </a:spcAft>
              <a:buSzPts val="2300"/>
              <a:buNone/>
              <a:defRPr sz="2300"/>
            </a:lvl8pPr>
            <a:lvl9pPr lvl="8" rtl="0">
              <a:spcBef>
                <a:spcPts val="2100"/>
              </a:spcBef>
              <a:spcAft>
                <a:spcPts val="2100"/>
              </a:spcAft>
              <a:buSzPts val="2300"/>
              <a:buNone/>
              <a:defRPr sz="2300"/>
            </a:lvl9pPr>
          </a:lstStyle>
          <a:p>
            <a:endParaRPr/>
          </a:p>
        </p:txBody>
      </p:sp>
      <p:sp>
        <p:nvSpPr>
          <p:cNvPr id="218" name="Google Shape;218;p3"/>
          <p:cNvSpPr txBox="1">
            <a:spLocks noGrp="1"/>
          </p:cNvSpPr>
          <p:nvPr>
            <p:ph type="subTitle" idx="3"/>
          </p:nvPr>
        </p:nvSpPr>
        <p:spPr>
          <a:xfrm>
            <a:off x="5994450" y="3368925"/>
            <a:ext cx="2945400" cy="563400"/>
          </a:xfrm>
          <a:prstGeom prst="rect">
            <a:avLst/>
          </a:prstGeom>
        </p:spPr>
        <p:txBody>
          <a:bodyPr spcFirstLastPara="1" wrap="square" lIns="121900" tIns="121900" rIns="121900" bIns="121900" anchor="t" anchorCtr="0">
            <a:noAutofit/>
          </a:bodyPr>
          <a:lstStyle>
            <a:lvl1pPr lvl="0" rtl="0">
              <a:spcBef>
                <a:spcPts val="0"/>
              </a:spcBef>
              <a:spcAft>
                <a:spcPts val="0"/>
              </a:spcAft>
              <a:buSzPts val="2900"/>
              <a:buNone/>
              <a:defRPr sz="2900"/>
            </a:lvl1pPr>
            <a:lvl2pPr lvl="1" rtl="0">
              <a:spcBef>
                <a:spcPts val="2100"/>
              </a:spcBef>
              <a:spcAft>
                <a:spcPts val="0"/>
              </a:spcAft>
              <a:buSzPts val="2300"/>
              <a:buNone/>
              <a:defRPr sz="2300"/>
            </a:lvl2pPr>
            <a:lvl3pPr lvl="2" rtl="0">
              <a:spcBef>
                <a:spcPts val="2100"/>
              </a:spcBef>
              <a:spcAft>
                <a:spcPts val="0"/>
              </a:spcAft>
              <a:buSzPts val="2300"/>
              <a:buNone/>
              <a:defRPr sz="2300"/>
            </a:lvl3pPr>
            <a:lvl4pPr lvl="3" rtl="0">
              <a:spcBef>
                <a:spcPts val="2100"/>
              </a:spcBef>
              <a:spcAft>
                <a:spcPts val="0"/>
              </a:spcAft>
              <a:buSzPts val="2300"/>
              <a:buNone/>
              <a:defRPr sz="2300"/>
            </a:lvl4pPr>
            <a:lvl5pPr lvl="4" rtl="0">
              <a:spcBef>
                <a:spcPts val="2100"/>
              </a:spcBef>
              <a:spcAft>
                <a:spcPts val="0"/>
              </a:spcAft>
              <a:buSzPts val="2300"/>
              <a:buNone/>
              <a:defRPr sz="2300"/>
            </a:lvl5pPr>
            <a:lvl6pPr lvl="5" rtl="0">
              <a:spcBef>
                <a:spcPts val="2100"/>
              </a:spcBef>
              <a:spcAft>
                <a:spcPts val="0"/>
              </a:spcAft>
              <a:buSzPts val="2300"/>
              <a:buNone/>
              <a:defRPr sz="2300"/>
            </a:lvl6pPr>
            <a:lvl7pPr lvl="6" rtl="0">
              <a:spcBef>
                <a:spcPts val="2100"/>
              </a:spcBef>
              <a:spcAft>
                <a:spcPts val="0"/>
              </a:spcAft>
              <a:buSzPts val="2300"/>
              <a:buNone/>
              <a:defRPr sz="2300"/>
            </a:lvl7pPr>
            <a:lvl8pPr lvl="7" rtl="0">
              <a:spcBef>
                <a:spcPts val="2100"/>
              </a:spcBef>
              <a:spcAft>
                <a:spcPts val="0"/>
              </a:spcAft>
              <a:buSzPts val="2300"/>
              <a:buNone/>
              <a:defRPr sz="2300"/>
            </a:lvl8pPr>
            <a:lvl9pPr lvl="8" rtl="0">
              <a:spcBef>
                <a:spcPts val="2100"/>
              </a:spcBef>
              <a:spcAft>
                <a:spcPts val="2100"/>
              </a:spcAft>
              <a:buSzPts val="2300"/>
              <a:buNone/>
              <a:defRPr sz="2300"/>
            </a:lvl9pPr>
          </a:lstStyle>
          <a:p>
            <a:endParaRPr/>
          </a:p>
        </p:txBody>
      </p:sp>
      <p:sp>
        <p:nvSpPr>
          <p:cNvPr id="219" name="Google Shape;219;p3"/>
          <p:cNvSpPr txBox="1">
            <a:spLocks noGrp="1"/>
          </p:cNvSpPr>
          <p:nvPr>
            <p:ph type="subTitle" idx="4"/>
          </p:nvPr>
        </p:nvSpPr>
        <p:spPr>
          <a:xfrm>
            <a:off x="5994450" y="4016625"/>
            <a:ext cx="2945400" cy="563400"/>
          </a:xfrm>
          <a:prstGeom prst="rect">
            <a:avLst/>
          </a:prstGeom>
        </p:spPr>
        <p:txBody>
          <a:bodyPr spcFirstLastPara="1" wrap="square" lIns="121900" tIns="121900" rIns="121900" bIns="121900" anchor="t" anchorCtr="0">
            <a:noAutofit/>
          </a:bodyPr>
          <a:lstStyle>
            <a:lvl1pPr lvl="0" rtl="0">
              <a:spcBef>
                <a:spcPts val="0"/>
              </a:spcBef>
              <a:spcAft>
                <a:spcPts val="0"/>
              </a:spcAft>
              <a:buSzPts val="2900"/>
              <a:buNone/>
              <a:defRPr sz="2900"/>
            </a:lvl1pPr>
            <a:lvl2pPr lvl="1" rtl="0">
              <a:spcBef>
                <a:spcPts val="2100"/>
              </a:spcBef>
              <a:spcAft>
                <a:spcPts val="0"/>
              </a:spcAft>
              <a:buSzPts val="2300"/>
              <a:buNone/>
              <a:defRPr sz="2300"/>
            </a:lvl2pPr>
            <a:lvl3pPr lvl="2" rtl="0">
              <a:spcBef>
                <a:spcPts val="2100"/>
              </a:spcBef>
              <a:spcAft>
                <a:spcPts val="0"/>
              </a:spcAft>
              <a:buSzPts val="2300"/>
              <a:buNone/>
              <a:defRPr sz="2300"/>
            </a:lvl3pPr>
            <a:lvl4pPr lvl="3" rtl="0">
              <a:spcBef>
                <a:spcPts val="2100"/>
              </a:spcBef>
              <a:spcAft>
                <a:spcPts val="0"/>
              </a:spcAft>
              <a:buSzPts val="2300"/>
              <a:buNone/>
              <a:defRPr sz="2300"/>
            </a:lvl4pPr>
            <a:lvl5pPr lvl="4" rtl="0">
              <a:spcBef>
                <a:spcPts val="2100"/>
              </a:spcBef>
              <a:spcAft>
                <a:spcPts val="0"/>
              </a:spcAft>
              <a:buSzPts val="2300"/>
              <a:buNone/>
              <a:defRPr sz="2300"/>
            </a:lvl5pPr>
            <a:lvl6pPr lvl="5" rtl="0">
              <a:spcBef>
                <a:spcPts val="2100"/>
              </a:spcBef>
              <a:spcAft>
                <a:spcPts val="0"/>
              </a:spcAft>
              <a:buSzPts val="2300"/>
              <a:buNone/>
              <a:defRPr sz="2300"/>
            </a:lvl6pPr>
            <a:lvl7pPr lvl="6" rtl="0">
              <a:spcBef>
                <a:spcPts val="2100"/>
              </a:spcBef>
              <a:spcAft>
                <a:spcPts val="0"/>
              </a:spcAft>
              <a:buSzPts val="2300"/>
              <a:buNone/>
              <a:defRPr sz="2300"/>
            </a:lvl7pPr>
            <a:lvl8pPr lvl="7" rtl="0">
              <a:spcBef>
                <a:spcPts val="2100"/>
              </a:spcBef>
              <a:spcAft>
                <a:spcPts val="0"/>
              </a:spcAft>
              <a:buSzPts val="2300"/>
              <a:buNone/>
              <a:defRPr sz="2300"/>
            </a:lvl8pPr>
            <a:lvl9pPr lvl="8" rtl="0">
              <a:spcBef>
                <a:spcPts val="2100"/>
              </a:spcBef>
              <a:spcAft>
                <a:spcPts val="2100"/>
              </a:spcAft>
              <a:buSzPts val="2300"/>
              <a:buNone/>
              <a:defRPr sz="2300"/>
            </a:lvl9pPr>
          </a:lstStyle>
          <a:p>
            <a:endParaRPr/>
          </a:p>
        </p:txBody>
      </p:sp>
      <p:sp>
        <p:nvSpPr>
          <p:cNvPr id="220" name="Google Shape;220;p3"/>
          <p:cNvSpPr txBox="1">
            <a:spLocks noGrp="1"/>
          </p:cNvSpPr>
          <p:nvPr>
            <p:ph type="subTitle" idx="5"/>
          </p:nvPr>
        </p:nvSpPr>
        <p:spPr>
          <a:xfrm>
            <a:off x="5994450" y="4664325"/>
            <a:ext cx="2945400" cy="563400"/>
          </a:xfrm>
          <a:prstGeom prst="rect">
            <a:avLst/>
          </a:prstGeom>
        </p:spPr>
        <p:txBody>
          <a:bodyPr spcFirstLastPara="1" wrap="square" lIns="121900" tIns="121900" rIns="121900" bIns="121900" anchor="t" anchorCtr="0">
            <a:noAutofit/>
          </a:bodyPr>
          <a:lstStyle>
            <a:lvl1pPr lvl="0" rtl="0">
              <a:spcBef>
                <a:spcPts val="0"/>
              </a:spcBef>
              <a:spcAft>
                <a:spcPts val="0"/>
              </a:spcAft>
              <a:buSzPts val="2900"/>
              <a:buNone/>
              <a:defRPr sz="2900"/>
            </a:lvl1pPr>
            <a:lvl2pPr lvl="1" rtl="0">
              <a:spcBef>
                <a:spcPts val="2100"/>
              </a:spcBef>
              <a:spcAft>
                <a:spcPts val="0"/>
              </a:spcAft>
              <a:buSzPts val="2300"/>
              <a:buNone/>
              <a:defRPr sz="2300"/>
            </a:lvl2pPr>
            <a:lvl3pPr lvl="2" rtl="0">
              <a:spcBef>
                <a:spcPts val="2100"/>
              </a:spcBef>
              <a:spcAft>
                <a:spcPts val="0"/>
              </a:spcAft>
              <a:buSzPts val="2300"/>
              <a:buNone/>
              <a:defRPr sz="2300"/>
            </a:lvl3pPr>
            <a:lvl4pPr lvl="3" rtl="0">
              <a:spcBef>
                <a:spcPts val="2100"/>
              </a:spcBef>
              <a:spcAft>
                <a:spcPts val="0"/>
              </a:spcAft>
              <a:buSzPts val="2300"/>
              <a:buNone/>
              <a:defRPr sz="2300"/>
            </a:lvl4pPr>
            <a:lvl5pPr lvl="4" rtl="0">
              <a:spcBef>
                <a:spcPts val="2100"/>
              </a:spcBef>
              <a:spcAft>
                <a:spcPts val="0"/>
              </a:spcAft>
              <a:buSzPts val="2300"/>
              <a:buNone/>
              <a:defRPr sz="2300"/>
            </a:lvl5pPr>
            <a:lvl6pPr lvl="5" rtl="0">
              <a:spcBef>
                <a:spcPts val="2100"/>
              </a:spcBef>
              <a:spcAft>
                <a:spcPts val="0"/>
              </a:spcAft>
              <a:buSzPts val="2300"/>
              <a:buNone/>
              <a:defRPr sz="2300"/>
            </a:lvl6pPr>
            <a:lvl7pPr lvl="6" rtl="0">
              <a:spcBef>
                <a:spcPts val="2100"/>
              </a:spcBef>
              <a:spcAft>
                <a:spcPts val="0"/>
              </a:spcAft>
              <a:buSzPts val="2300"/>
              <a:buNone/>
              <a:defRPr sz="2300"/>
            </a:lvl7pPr>
            <a:lvl8pPr lvl="7" rtl="0">
              <a:spcBef>
                <a:spcPts val="2100"/>
              </a:spcBef>
              <a:spcAft>
                <a:spcPts val="0"/>
              </a:spcAft>
              <a:buSzPts val="2300"/>
              <a:buNone/>
              <a:defRPr sz="2300"/>
            </a:lvl8pPr>
            <a:lvl9pPr lvl="8" rtl="0">
              <a:spcBef>
                <a:spcPts val="2100"/>
              </a:spcBef>
              <a:spcAft>
                <a:spcPts val="2100"/>
              </a:spcAft>
              <a:buSzPts val="2300"/>
              <a:buNone/>
              <a:defRPr sz="2300"/>
            </a:lvl9pPr>
          </a:lstStyle>
          <a:p>
            <a:endParaRPr/>
          </a:p>
        </p:txBody>
      </p:sp>
      <p:sp>
        <p:nvSpPr>
          <p:cNvPr id="221" name="Google Shape;221;p3"/>
          <p:cNvSpPr txBox="1">
            <a:spLocks noGrp="1"/>
          </p:cNvSpPr>
          <p:nvPr>
            <p:ph type="subTitle" idx="6"/>
          </p:nvPr>
        </p:nvSpPr>
        <p:spPr>
          <a:xfrm>
            <a:off x="5994450" y="5312025"/>
            <a:ext cx="2945400" cy="563400"/>
          </a:xfrm>
          <a:prstGeom prst="rect">
            <a:avLst/>
          </a:prstGeom>
        </p:spPr>
        <p:txBody>
          <a:bodyPr spcFirstLastPara="1" wrap="square" lIns="121900" tIns="121900" rIns="121900" bIns="121900" anchor="t" anchorCtr="0">
            <a:noAutofit/>
          </a:bodyPr>
          <a:lstStyle>
            <a:lvl1pPr lvl="0" rtl="0">
              <a:spcBef>
                <a:spcPts val="0"/>
              </a:spcBef>
              <a:spcAft>
                <a:spcPts val="0"/>
              </a:spcAft>
              <a:buSzPts val="2900"/>
              <a:buNone/>
              <a:defRPr sz="2900"/>
            </a:lvl1pPr>
            <a:lvl2pPr lvl="1" rtl="0">
              <a:spcBef>
                <a:spcPts val="2100"/>
              </a:spcBef>
              <a:spcAft>
                <a:spcPts val="0"/>
              </a:spcAft>
              <a:buSzPts val="2300"/>
              <a:buNone/>
              <a:defRPr sz="2300"/>
            </a:lvl2pPr>
            <a:lvl3pPr lvl="2" rtl="0">
              <a:spcBef>
                <a:spcPts val="2100"/>
              </a:spcBef>
              <a:spcAft>
                <a:spcPts val="0"/>
              </a:spcAft>
              <a:buSzPts val="2300"/>
              <a:buNone/>
              <a:defRPr sz="2300"/>
            </a:lvl3pPr>
            <a:lvl4pPr lvl="3" rtl="0">
              <a:spcBef>
                <a:spcPts val="2100"/>
              </a:spcBef>
              <a:spcAft>
                <a:spcPts val="0"/>
              </a:spcAft>
              <a:buSzPts val="2300"/>
              <a:buNone/>
              <a:defRPr sz="2300"/>
            </a:lvl4pPr>
            <a:lvl5pPr lvl="4" rtl="0">
              <a:spcBef>
                <a:spcPts val="2100"/>
              </a:spcBef>
              <a:spcAft>
                <a:spcPts val="0"/>
              </a:spcAft>
              <a:buSzPts val="2300"/>
              <a:buNone/>
              <a:defRPr sz="2300"/>
            </a:lvl5pPr>
            <a:lvl6pPr lvl="5" rtl="0">
              <a:spcBef>
                <a:spcPts val="2100"/>
              </a:spcBef>
              <a:spcAft>
                <a:spcPts val="0"/>
              </a:spcAft>
              <a:buSzPts val="2300"/>
              <a:buNone/>
              <a:defRPr sz="2300"/>
            </a:lvl6pPr>
            <a:lvl7pPr lvl="6" rtl="0">
              <a:spcBef>
                <a:spcPts val="2100"/>
              </a:spcBef>
              <a:spcAft>
                <a:spcPts val="0"/>
              </a:spcAft>
              <a:buSzPts val="2300"/>
              <a:buNone/>
              <a:defRPr sz="2300"/>
            </a:lvl7pPr>
            <a:lvl8pPr lvl="7" rtl="0">
              <a:spcBef>
                <a:spcPts val="2100"/>
              </a:spcBef>
              <a:spcAft>
                <a:spcPts val="0"/>
              </a:spcAft>
              <a:buSzPts val="2300"/>
              <a:buNone/>
              <a:defRPr sz="2300"/>
            </a:lvl8pPr>
            <a:lvl9pPr lvl="8" rtl="0">
              <a:spcBef>
                <a:spcPts val="2100"/>
              </a:spcBef>
              <a:spcAft>
                <a:spcPts val="2100"/>
              </a:spcAft>
              <a:buSzPts val="2300"/>
              <a:buNone/>
              <a:defRPr sz="2300"/>
            </a:lvl9pPr>
          </a:lstStyle>
          <a:p>
            <a:endParaRPr/>
          </a:p>
        </p:txBody>
      </p:sp>
      <p:grpSp>
        <p:nvGrpSpPr>
          <p:cNvPr id="222" name="Google Shape;222;p3"/>
          <p:cNvGrpSpPr/>
          <p:nvPr/>
        </p:nvGrpSpPr>
        <p:grpSpPr>
          <a:xfrm>
            <a:off x="9064675" y="1143525"/>
            <a:ext cx="2637427" cy="1003200"/>
            <a:chOff x="9064675" y="1143525"/>
            <a:chExt cx="2637427" cy="1003200"/>
          </a:xfrm>
        </p:grpSpPr>
        <p:sp>
          <p:nvSpPr>
            <p:cNvPr id="223" name="Google Shape;223;p3"/>
            <p:cNvSpPr/>
            <p:nvPr/>
          </p:nvSpPr>
          <p:spPr>
            <a:xfrm>
              <a:off x="9064675" y="1327575"/>
              <a:ext cx="731700" cy="6351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i="0" u="none" strike="noStrike" cap="none">
                <a:solidFill>
                  <a:srgbClr val="FFFFFF"/>
                </a:solidFill>
                <a:latin typeface="Barriecito"/>
                <a:ea typeface="Barriecito"/>
                <a:cs typeface="Barriecito"/>
                <a:sym typeface="Barriecito"/>
              </a:endParaRPr>
            </a:p>
          </p:txBody>
        </p:sp>
        <p:sp>
          <p:nvSpPr>
            <p:cNvPr id="224" name="Google Shape;224;p3"/>
            <p:cNvSpPr/>
            <p:nvPr/>
          </p:nvSpPr>
          <p:spPr>
            <a:xfrm rot="-5400000">
              <a:off x="10223450" y="688575"/>
              <a:ext cx="1003200" cy="1913100"/>
            </a:xfrm>
            <a:prstGeom prst="trapezoid">
              <a:avLst>
                <a:gd name="adj" fmla="val 19525"/>
              </a:avLst>
            </a:prstGeom>
            <a:solidFill>
              <a:schemeClr val="accen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r" rtl="0">
                <a:spcBef>
                  <a:spcPts val="0"/>
                </a:spcBef>
                <a:spcAft>
                  <a:spcPts val="0"/>
                </a:spcAft>
                <a:buNone/>
              </a:pPr>
              <a:endParaRPr sz="1800" i="0" u="none" strike="noStrike" cap="none">
                <a:solidFill>
                  <a:srgbClr val="FFFFFF"/>
                </a:solidFill>
                <a:latin typeface="Barriecito"/>
                <a:ea typeface="Barriecito"/>
                <a:cs typeface="Barriecito"/>
                <a:sym typeface="Barriecito"/>
              </a:endParaRPr>
            </a:p>
          </p:txBody>
        </p:sp>
        <p:sp>
          <p:nvSpPr>
            <p:cNvPr id="225" name="Google Shape;225;p3"/>
            <p:cNvSpPr/>
            <p:nvPr/>
          </p:nvSpPr>
          <p:spPr>
            <a:xfrm>
              <a:off x="9064675" y="1327575"/>
              <a:ext cx="731700" cy="635100"/>
            </a:xfrm>
            <a:prstGeom prst="rect">
              <a:avLst/>
            </a:prstGeom>
            <a:solidFill>
              <a:srgbClr val="000000">
                <a:alpha val="1341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i="0" u="none" strike="noStrike" cap="none">
                <a:solidFill>
                  <a:srgbClr val="FFFFFF"/>
                </a:solidFill>
                <a:latin typeface="Barriecito"/>
                <a:ea typeface="Barriecito"/>
                <a:cs typeface="Barriecito"/>
                <a:sym typeface="Barriecito"/>
              </a:endParaRPr>
            </a:p>
          </p:txBody>
        </p:sp>
        <p:sp>
          <p:nvSpPr>
            <p:cNvPr id="226" name="Google Shape;226;p3"/>
            <p:cNvSpPr txBox="1"/>
            <p:nvPr/>
          </p:nvSpPr>
          <p:spPr>
            <a:xfrm>
              <a:off x="9932402" y="1445025"/>
              <a:ext cx="1769700" cy="400200"/>
            </a:xfrm>
            <a:prstGeom prst="rect">
              <a:avLst/>
            </a:prstGeom>
            <a:noFill/>
            <a:ln>
              <a:noFill/>
            </a:ln>
            <a:effectLst>
              <a:outerShdw dist="38100" dir="3960000" algn="bl" rotWithShape="0">
                <a:srgbClr val="000000"/>
              </a:outerShdw>
            </a:effectLst>
          </p:spPr>
          <p:txBody>
            <a:bodyPr spcFirstLastPara="1" wrap="square" lIns="91425" tIns="45700" rIns="91425" bIns="45700" anchor="t" anchorCtr="0">
              <a:noAutofit/>
            </a:bodyPr>
            <a:lstStyle/>
            <a:p>
              <a:pPr marL="0" marR="0" lvl="0" indent="0" algn="ctr" rtl="0">
                <a:spcBef>
                  <a:spcPts val="0"/>
                </a:spcBef>
                <a:spcAft>
                  <a:spcPts val="0"/>
                </a:spcAft>
                <a:buNone/>
              </a:pPr>
              <a:r>
                <a:rPr lang="en" sz="2300" i="0" u="none" strike="noStrike" cap="none">
                  <a:solidFill>
                    <a:schemeClr val="dk2"/>
                  </a:solidFill>
                  <a:latin typeface="Ranchers"/>
                  <a:ea typeface="Ranchers"/>
                  <a:cs typeface="Ranchers"/>
                  <a:sym typeface="Ranchers"/>
                </a:rPr>
                <a:t>MONDAY</a:t>
              </a:r>
              <a:endParaRPr sz="2300">
                <a:solidFill>
                  <a:schemeClr val="dk2"/>
                </a:solidFill>
                <a:latin typeface="Ranchers"/>
                <a:ea typeface="Ranchers"/>
                <a:cs typeface="Ranchers"/>
                <a:sym typeface="Ranchers"/>
              </a:endParaRPr>
            </a:p>
          </p:txBody>
        </p:sp>
      </p:grpSp>
      <p:sp>
        <p:nvSpPr>
          <p:cNvPr id="227" name="Google Shape;227;p3">
            <a:hlinkClick r:id="" action="ppaction://noaction"/>
          </p:cNvPr>
          <p:cNvSpPr/>
          <p:nvPr/>
        </p:nvSpPr>
        <p:spPr>
          <a:xfrm>
            <a:off x="9771525" y="1284950"/>
            <a:ext cx="1942200" cy="7023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3">
            <a:hlinkClick r:id="" action="ppaction://noaction"/>
          </p:cNvPr>
          <p:cNvSpPr/>
          <p:nvPr/>
        </p:nvSpPr>
        <p:spPr>
          <a:xfrm>
            <a:off x="9771525" y="2123150"/>
            <a:ext cx="1942200" cy="7023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3">
            <a:hlinkClick r:id="" action="ppaction://noaction"/>
          </p:cNvPr>
          <p:cNvSpPr/>
          <p:nvPr/>
        </p:nvSpPr>
        <p:spPr>
          <a:xfrm>
            <a:off x="9771525" y="2961350"/>
            <a:ext cx="1942200" cy="7023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3">
            <a:hlinkClick r:id="rId3" action="ppaction://hlinksldjump"/>
          </p:cNvPr>
          <p:cNvSpPr/>
          <p:nvPr/>
        </p:nvSpPr>
        <p:spPr>
          <a:xfrm>
            <a:off x="9771525" y="3799550"/>
            <a:ext cx="1942200" cy="7023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3">
            <a:hlinkClick r:id="rId4" action="ppaction://hlinksldjump"/>
          </p:cNvPr>
          <p:cNvSpPr/>
          <p:nvPr/>
        </p:nvSpPr>
        <p:spPr>
          <a:xfrm>
            <a:off x="9771525" y="4713950"/>
            <a:ext cx="1942200" cy="7023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3">
            <a:hlinkClick r:id="" action="ppaction://noaction"/>
          </p:cNvPr>
          <p:cNvSpPr/>
          <p:nvPr/>
        </p:nvSpPr>
        <p:spPr>
          <a:xfrm>
            <a:off x="9771525" y="5552150"/>
            <a:ext cx="1942200" cy="7023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003 Tuesday">
  <p:cSld name="CUSTOM_14_1">
    <p:bg>
      <p:bgPr>
        <a:solidFill>
          <a:schemeClr val="accent2"/>
        </a:solidFill>
        <a:effectLst/>
      </p:bgPr>
    </p:bg>
    <p:spTree>
      <p:nvGrpSpPr>
        <p:cNvPr id="1" name="Shape 233"/>
        <p:cNvGrpSpPr/>
        <p:nvPr/>
      </p:nvGrpSpPr>
      <p:grpSpPr>
        <a:xfrm>
          <a:off x="0" y="0"/>
          <a:ext cx="0" cy="0"/>
          <a:chOff x="0" y="0"/>
          <a:chExt cx="0" cy="0"/>
        </a:xfrm>
      </p:grpSpPr>
      <p:grpSp>
        <p:nvGrpSpPr>
          <p:cNvPr id="234" name="Google Shape;234;p4"/>
          <p:cNvGrpSpPr/>
          <p:nvPr/>
        </p:nvGrpSpPr>
        <p:grpSpPr>
          <a:xfrm>
            <a:off x="9064675" y="1143525"/>
            <a:ext cx="2637427" cy="1003200"/>
            <a:chOff x="9064675" y="1143525"/>
            <a:chExt cx="2637427" cy="1003200"/>
          </a:xfrm>
        </p:grpSpPr>
        <p:sp>
          <p:nvSpPr>
            <p:cNvPr id="235" name="Google Shape;235;p4"/>
            <p:cNvSpPr/>
            <p:nvPr/>
          </p:nvSpPr>
          <p:spPr>
            <a:xfrm>
              <a:off x="9064675" y="1327575"/>
              <a:ext cx="731700" cy="6351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i="0" u="none" strike="noStrike" cap="none">
                <a:solidFill>
                  <a:srgbClr val="FFFFFF"/>
                </a:solidFill>
                <a:latin typeface="Barriecito"/>
                <a:ea typeface="Barriecito"/>
                <a:cs typeface="Barriecito"/>
                <a:sym typeface="Barriecito"/>
              </a:endParaRPr>
            </a:p>
          </p:txBody>
        </p:sp>
        <p:sp>
          <p:nvSpPr>
            <p:cNvPr id="236" name="Google Shape;236;p4"/>
            <p:cNvSpPr/>
            <p:nvPr/>
          </p:nvSpPr>
          <p:spPr>
            <a:xfrm rot="-5400000">
              <a:off x="10223450" y="688575"/>
              <a:ext cx="1003200" cy="1913100"/>
            </a:xfrm>
            <a:prstGeom prst="trapezoid">
              <a:avLst>
                <a:gd name="adj" fmla="val 19525"/>
              </a:avLst>
            </a:prstGeom>
            <a:solidFill>
              <a:schemeClr val="accen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r" rtl="0">
                <a:spcBef>
                  <a:spcPts val="0"/>
                </a:spcBef>
                <a:spcAft>
                  <a:spcPts val="0"/>
                </a:spcAft>
                <a:buNone/>
              </a:pPr>
              <a:endParaRPr sz="1800" i="0" u="none" strike="noStrike" cap="none">
                <a:solidFill>
                  <a:srgbClr val="FFFFFF"/>
                </a:solidFill>
                <a:latin typeface="Barriecito"/>
                <a:ea typeface="Barriecito"/>
                <a:cs typeface="Barriecito"/>
                <a:sym typeface="Barriecito"/>
              </a:endParaRPr>
            </a:p>
          </p:txBody>
        </p:sp>
        <p:sp>
          <p:nvSpPr>
            <p:cNvPr id="237" name="Google Shape;237;p4"/>
            <p:cNvSpPr/>
            <p:nvPr/>
          </p:nvSpPr>
          <p:spPr>
            <a:xfrm>
              <a:off x="9064675" y="1327575"/>
              <a:ext cx="731700" cy="635100"/>
            </a:xfrm>
            <a:prstGeom prst="rect">
              <a:avLst/>
            </a:prstGeom>
            <a:solidFill>
              <a:srgbClr val="000000">
                <a:alpha val="1341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i="0" u="none" strike="noStrike" cap="none">
                <a:solidFill>
                  <a:srgbClr val="FFFFFF"/>
                </a:solidFill>
                <a:latin typeface="Barriecito"/>
                <a:ea typeface="Barriecito"/>
                <a:cs typeface="Barriecito"/>
                <a:sym typeface="Barriecito"/>
              </a:endParaRPr>
            </a:p>
          </p:txBody>
        </p:sp>
        <p:sp>
          <p:nvSpPr>
            <p:cNvPr id="238" name="Google Shape;238;p4"/>
            <p:cNvSpPr txBox="1"/>
            <p:nvPr/>
          </p:nvSpPr>
          <p:spPr>
            <a:xfrm>
              <a:off x="9932402" y="1445025"/>
              <a:ext cx="1769700" cy="400200"/>
            </a:xfrm>
            <a:prstGeom prst="rect">
              <a:avLst/>
            </a:prstGeom>
            <a:noFill/>
            <a:ln>
              <a:noFill/>
            </a:ln>
            <a:effectLst>
              <a:outerShdw dist="38100" dir="3960000" algn="bl" rotWithShape="0">
                <a:srgbClr val="000000"/>
              </a:outerShdw>
            </a:effectLst>
          </p:spPr>
          <p:txBody>
            <a:bodyPr spcFirstLastPara="1" wrap="square" lIns="91425" tIns="45700" rIns="91425" bIns="45700" anchor="t" anchorCtr="0">
              <a:noAutofit/>
            </a:bodyPr>
            <a:lstStyle/>
            <a:p>
              <a:pPr marL="0" marR="0" lvl="0" indent="0" algn="ctr" rtl="0">
                <a:spcBef>
                  <a:spcPts val="0"/>
                </a:spcBef>
                <a:spcAft>
                  <a:spcPts val="0"/>
                </a:spcAft>
                <a:buNone/>
              </a:pPr>
              <a:r>
                <a:rPr lang="en" sz="2300" i="0" u="none" strike="noStrike" cap="none">
                  <a:solidFill>
                    <a:schemeClr val="dk2"/>
                  </a:solidFill>
                  <a:latin typeface="Ranchers"/>
                  <a:ea typeface="Ranchers"/>
                  <a:cs typeface="Ranchers"/>
                  <a:sym typeface="Ranchers"/>
                </a:rPr>
                <a:t>MONDAY</a:t>
              </a:r>
              <a:endParaRPr sz="2300">
                <a:solidFill>
                  <a:schemeClr val="dk2"/>
                </a:solidFill>
                <a:latin typeface="Ranchers"/>
                <a:ea typeface="Ranchers"/>
                <a:cs typeface="Ranchers"/>
                <a:sym typeface="Ranchers"/>
              </a:endParaRPr>
            </a:p>
          </p:txBody>
        </p:sp>
      </p:grpSp>
      <p:sp>
        <p:nvSpPr>
          <p:cNvPr id="239" name="Google Shape;239;p4"/>
          <p:cNvSpPr/>
          <p:nvPr/>
        </p:nvSpPr>
        <p:spPr>
          <a:xfrm>
            <a:off x="546082" y="555386"/>
            <a:ext cx="9524198" cy="5977289"/>
          </a:xfrm>
          <a:custGeom>
            <a:avLst/>
            <a:gdLst/>
            <a:ahLst/>
            <a:cxnLst/>
            <a:rect l="l" t="t" r="r" b="b"/>
            <a:pathLst>
              <a:path w="9524198" h="5977289" extrusionOk="0">
                <a:moveTo>
                  <a:pt x="8356534" y="375821"/>
                </a:moveTo>
                <a:lnTo>
                  <a:pt x="8356534" y="663821"/>
                </a:lnTo>
                <a:lnTo>
                  <a:pt x="8644534" y="663821"/>
                </a:lnTo>
                <a:lnTo>
                  <a:pt x="8644534" y="375821"/>
                </a:lnTo>
                <a:close/>
                <a:moveTo>
                  <a:pt x="7847458" y="375821"/>
                </a:moveTo>
                <a:lnTo>
                  <a:pt x="7847458" y="663821"/>
                </a:lnTo>
                <a:lnTo>
                  <a:pt x="8135458" y="663821"/>
                </a:lnTo>
                <a:lnTo>
                  <a:pt x="8135458" y="375821"/>
                </a:lnTo>
                <a:close/>
                <a:moveTo>
                  <a:pt x="7338389" y="375821"/>
                </a:moveTo>
                <a:lnTo>
                  <a:pt x="7338389" y="663821"/>
                </a:lnTo>
                <a:lnTo>
                  <a:pt x="7626389" y="663821"/>
                </a:lnTo>
                <a:lnTo>
                  <a:pt x="7626389" y="375821"/>
                </a:lnTo>
                <a:close/>
                <a:moveTo>
                  <a:pt x="6829320" y="375821"/>
                </a:moveTo>
                <a:lnTo>
                  <a:pt x="6829320" y="663821"/>
                </a:lnTo>
                <a:lnTo>
                  <a:pt x="7117320" y="663821"/>
                </a:lnTo>
                <a:lnTo>
                  <a:pt x="7117320" y="375821"/>
                </a:lnTo>
                <a:close/>
                <a:moveTo>
                  <a:pt x="6320251" y="375821"/>
                </a:moveTo>
                <a:lnTo>
                  <a:pt x="6320251" y="663821"/>
                </a:lnTo>
                <a:lnTo>
                  <a:pt x="6608251" y="663821"/>
                </a:lnTo>
                <a:lnTo>
                  <a:pt x="6608251" y="375821"/>
                </a:lnTo>
                <a:close/>
                <a:moveTo>
                  <a:pt x="5811182" y="375821"/>
                </a:moveTo>
                <a:lnTo>
                  <a:pt x="5811182" y="663821"/>
                </a:lnTo>
                <a:lnTo>
                  <a:pt x="6099182" y="663821"/>
                </a:lnTo>
                <a:lnTo>
                  <a:pt x="6099182" y="375821"/>
                </a:lnTo>
                <a:close/>
                <a:moveTo>
                  <a:pt x="5302113" y="375821"/>
                </a:moveTo>
                <a:lnTo>
                  <a:pt x="5302113" y="663821"/>
                </a:lnTo>
                <a:lnTo>
                  <a:pt x="5590113" y="663821"/>
                </a:lnTo>
                <a:lnTo>
                  <a:pt x="5590113" y="375821"/>
                </a:lnTo>
                <a:close/>
                <a:moveTo>
                  <a:pt x="4793044" y="375821"/>
                </a:moveTo>
                <a:lnTo>
                  <a:pt x="4793044" y="663821"/>
                </a:lnTo>
                <a:lnTo>
                  <a:pt x="5081044" y="663821"/>
                </a:lnTo>
                <a:lnTo>
                  <a:pt x="5081044" y="375821"/>
                </a:lnTo>
                <a:close/>
                <a:moveTo>
                  <a:pt x="4283975" y="375821"/>
                </a:moveTo>
                <a:lnTo>
                  <a:pt x="4283975" y="663821"/>
                </a:lnTo>
                <a:lnTo>
                  <a:pt x="4571975" y="663821"/>
                </a:lnTo>
                <a:lnTo>
                  <a:pt x="4571975" y="375821"/>
                </a:lnTo>
                <a:close/>
                <a:moveTo>
                  <a:pt x="3774906" y="375821"/>
                </a:moveTo>
                <a:lnTo>
                  <a:pt x="3774906" y="663821"/>
                </a:lnTo>
                <a:lnTo>
                  <a:pt x="4062906" y="663821"/>
                </a:lnTo>
                <a:lnTo>
                  <a:pt x="4062906" y="375821"/>
                </a:lnTo>
                <a:close/>
                <a:moveTo>
                  <a:pt x="3265838" y="375821"/>
                </a:moveTo>
                <a:lnTo>
                  <a:pt x="3265838" y="663821"/>
                </a:lnTo>
                <a:lnTo>
                  <a:pt x="3553838" y="663821"/>
                </a:lnTo>
                <a:lnTo>
                  <a:pt x="3553838" y="375821"/>
                </a:lnTo>
                <a:close/>
                <a:moveTo>
                  <a:pt x="2756769" y="375821"/>
                </a:moveTo>
                <a:lnTo>
                  <a:pt x="2756769" y="663821"/>
                </a:lnTo>
                <a:lnTo>
                  <a:pt x="3044769" y="663821"/>
                </a:lnTo>
                <a:lnTo>
                  <a:pt x="3044769" y="375821"/>
                </a:lnTo>
                <a:close/>
                <a:moveTo>
                  <a:pt x="2247700" y="375821"/>
                </a:moveTo>
                <a:lnTo>
                  <a:pt x="2247700" y="663821"/>
                </a:lnTo>
                <a:lnTo>
                  <a:pt x="2535700" y="663821"/>
                </a:lnTo>
                <a:lnTo>
                  <a:pt x="2535700" y="375821"/>
                </a:lnTo>
                <a:close/>
                <a:moveTo>
                  <a:pt x="1738631" y="375821"/>
                </a:moveTo>
                <a:lnTo>
                  <a:pt x="1738631" y="663821"/>
                </a:lnTo>
                <a:lnTo>
                  <a:pt x="2026631" y="663821"/>
                </a:lnTo>
                <a:lnTo>
                  <a:pt x="2026631" y="375821"/>
                </a:lnTo>
                <a:close/>
                <a:moveTo>
                  <a:pt x="1229563" y="375821"/>
                </a:moveTo>
                <a:lnTo>
                  <a:pt x="1229563" y="663821"/>
                </a:lnTo>
                <a:lnTo>
                  <a:pt x="1517563" y="663821"/>
                </a:lnTo>
                <a:lnTo>
                  <a:pt x="1517563" y="375821"/>
                </a:lnTo>
                <a:close/>
                <a:moveTo>
                  <a:pt x="720493" y="375821"/>
                </a:moveTo>
                <a:lnTo>
                  <a:pt x="720493" y="663821"/>
                </a:lnTo>
                <a:lnTo>
                  <a:pt x="1008494" y="663821"/>
                </a:lnTo>
                <a:lnTo>
                  <a:pt x="1008494" y="375821"/>
                </a:lnTo>
                <a:close/>
                <a:moveTo>
                  <a:pt x="529408" y="0"/>
                </a:moveTo>
                <a:lnTo>
                  <a:pt x="8994790" y="0"/>
                </a:lnTo>
                <a:cubicBezTo>
                  <a:pt x="9287174" y="0"/>
                  <a:pt x="9524198" y="237024"/>
                  <a:pt x="9524198" y="529408"/>
                </a:cubicBezTo>
                <a:lnTo>
                  <a:pt x="9524198" y="5447881"/>
                </a:lnTo>
                <a:cubicBezTo>
                  <a:pt x="9524198" y="5740265"/>
                  <a:pt x="9287174" y="5977289"/>
                  <a:pt x="8994790" y="5977289"/>
                </a:cubicBezTo>
                <a:lnTo>
                  <a:pt x="529408" y="5977289"/>
                </a:lnTo>
                <a:cubicBezTo>
                  <a:pt x="237024" y="5977289"/>
                  <a:pt x="0" y="5740265"/>
                  <a:pt x="0" y="5447881"/>
                </a:cubicBezTo>
                <a:lnTo>
                  <a:pt x="0" y="529408"/>
                </a:lnTo>
                <a:cubicBezTo>
                  <a:pt x="0" y="237024"/>
                  <a:pt x="237024" y="0"/>
                  <a:pt x="529408" y="0"/>
                </a:cubicBezTo>
                <a:close/>
              </a:path>
            </a:pathLst>
          </a:custGeom>
          <a:solidFill>
            <a:schemeClr val="lt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40" name="Google Shape;240;p4"/>
          <p:cNvSpPr/>
          <p:nvPr/>
        </p:nvSpPr>
        <p:spPr>
          <a:xfrm>
            <a:off x="792475" y="555375"/>
            <a:ext cx="9113400" cy="5977200"/>
          </a:xfrm>
          <a:prstGeom prst="roundRect">
            <a:avLst>
              <a:gd name="adj" fmla="val 8857"/>
            </a:avLst>
          </a:prstGeom>
          <a:solidFill>
            <a:srgbClr val="000000">
              <a:alpha val="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nvGrpSpPr>
          <p:cNvPr id="241" name="Google Shape;241;p4"/>
          <p:cNvGrpSpPr/>
          <p:nvPr/>
        </p:nvGrpSpPr>
        <p:grpSpPr>
          <a:xfrm>
            <a:off x="8939750" y="5320875"/>
            <a:ext cx="2619075" cy="1003200"/>
            <a:chOff x="8939750" y="5320875"/>
            <a:chExt cx="2619075" cy="1003200"/>
          </a:xfrm>
        </p:grpSpPr>
        <p:sp>
          <p:nvSpPr>
            <p:cNvPr id="242" name="Google Shape;242;p4"/>
            <p:cNvSpPr/>
            <p:nvPr/>
          </p:nvSpPr>
          <p:spPr>
            <a:xfrm>
              <a:off x="8939750" y="5504925"/>
              <a:ext cx="731700" cy="635100"/>
            </a:xfrm>
            <a:prstGeom prst="rect">
              <a:avLst/>
            </a:pr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i="0" u="none" strike="noStrike" cap="none">
                <a:solidFill>
                  <a:srgbClr val="FFFFFF"/>
                </a:solidFill>
                <a:latin typeface="Barriecito"/>
                <a:ea typeface="Barriecito"/>
                <a:cs typeface="Barriecito"/>
                <a:sym typeface="Barriecito"/>
              </a:endParaRPr>
            </a:p>
          </p:txBody>
        </p:sp>
        <p:sp>
          <p:nvSpPr>
            <p:cNvPr id="243" name="Google Shape;243;p4"/>
            <p:cNvSpPr/>
            <p:nvPr/>
          </p:nvSpPr>
          <p:spPr>
            <a:xfrm rot="-5400000">
              <a:off x="10068575" y="4865925"/>
              <a:ext cx="1003200" cy="1913100"/>
            </a:xfrm>
            <a:prstGeom prst="trapezoid">
              <a:avLst>
                <a:gd name="adj" fmla="val 19525"/>
              </a:avLst>
            </a:prstGeom>
            <a:solidFill>
              <a:schemeClr val="accent6"/>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r" rtl="0">
                <a:spcBef>
                  <a:spcPts val="0"/>
                </a:spcBef>
                <a:spcAft>
                  <a:spcPts val="0"/>
                </a:spcAft>
                <a:buNone/>
              </a:pPr>
              <a:endParaRPr sz="1800" i="0" u="none" strike="noStrike" cap="none">
                <a:solidFill>
                  <a:srgbClr val="FFFFFF"/>
                </a:solidFill>
                <a:latin typeface="Barriecito"/>
                <a:ea typeface="Barriecito"/>
                <a:cs typeface="Barriecito"/>
                <a:sym typeface="Barriecito"/>
              </a:endParaRPr>
            </a:p>
          </p:txBody>
        </p:sp>
        <p:sp>
          <p:nvSpPr>
            <p:cNvPr id="244" name="Google Shape;244;p4"/>
            <p:cNvSpPr/>
            <p:nvPr/>
          </p:nvSpPr>
          <p:spPr>
            <a:xfrm>
              <a:off x="8939750" y="5504925"/>
              <a:ext cx="731700" cy="635100"/>
            </a:xfrm>
            <a:prstGeom prst="rect">
              <a:avLst/>
            </a:prstGeom>
            <a:solidFill>
              <a:srgbClr val="000000">
                <a:alpha val="1341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i="0" u="none" strike="noStrike" cap="none">
                <a:solidFill>
                  <a:srgbClr val="FFFFFF"/>
                </a:solidFill>
                <a:latin typeface="Barriecito"/>
                <a:ea typeface="Barriecito"/>
                <a:cs typeface="Barriecito"/>
                <a:sym typeface="Barriecito"/>
              </a:endParaRPr>
            </a:p>
          </p:txBody>
        </p:sp>
        <p:sp>
          <p:nvSpPr>
            <p:cNvPr id="245" name="Google Shape;245;p4"/>
            <p:cNvSpPr txBox="1"/>
            <p:nvPr/>
          </p:nvSpPr>
          <p:spPr>
            <a:xfrm>
              <a:off x="9789125" y="5622375"/>
              <a:ext cx="1769700" cy="400200"/>
            </a:xfrm>
            <a:prstGeom prst="rect">
              <a:avLst/>
            </a:prstGeom>
            <a:noFill/>
            <a:ln>
              <a:noFill/>
            </a:ln>
            <a:effectLst>
              <a:outerShdw dist="38100" dir="3960000" algn="bl" rotWithShape="0">
                <a:srgbClr val="000000"/>
              </a:outerShdw>
            </a:effectLst>
          </p:spPr>
          <p:txBody>
            <a:bodyPr spcFirstLastPara="1" wrap="square" lIns="91425" tIns="45700" rIns="91425" bIns="45700" anchor="t" anchorCtr="0">
              <a:noAutofit/>
            </a:bodyPr>
            <a:lstStyle/>
            <a:p>
              <a:pPr marL="0" marR="0" lvl="0" indent="0" algn="ctr" rtl="0">
                <a:spcBef>
                  <a:spcPts val="0"/>
                </a:spcBef>
                <a:spcAft>
                  <a:spcPts val="0"/>
                </a:spcAft>
                <a:buNone/>
              </a:pPr>
              <a:r>
                <a:rPr lang="en" sz="2300">
                  <a:solidFill>
                    <a:schemeClr val="dk2"/>
                  </a:solidFill>
                  <a:latin typeface="Ranchers"/>
                  <a:ea typeface="Ranchers"/>
                  <a:cs typeface="Ranchers"/>
                  <a:sym typeface="Ranchers"/>
                </a:rPr>
                <a:t>INFO</a:t>
              </a:r>
              <a:endParaRPr sz="2300">
                <a:solidFill>
                  <a:schemeClr val="dk2"/>
                </a:solidFill>
                <a:latin typeface="Ranchers"/>
                <a:ea typeface="Ranchers"/>
                <a:cs typeface="Ranchers"/>
                <a:sym typeface="Ranchers"/>
              </a:endParaRPr>
            </a:p>
          </p:txBody>
        </p:sp>
        <p:sp>
          <p:nvSpPr>
            <p:cNvPr id="246" name="Google Shape;246;p4"/>
            <p:cNvSpPr/>
            <p:nvPr/>
          </p:nvSpPr>
          <p:spPr>
            <a:xfrm>
              <a:off x="8939750" y="5504925"/>
              <a:ext cx="731700" cy="635100"/>
            </a:xfrm>
            <a:prstGeom prst="rect">
              <a:avLst/>
            </a:pr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i="0" u="none" strike="noStrike" cap="none">
                <a:solidFill>
                  <a:srgbClr val="FFFFFF"/>
                </a:solidFill>
                <a:latin typeface="Barriecito"/>
                <a:ea typeface="Barriecito"/>
                <a:cs typeface="Barriecito"/>
                <a:sym typeface="Barriecito"/>
              </a:endParaRPr>
            </a:p>
          </p:txBody>
        </p:sp>
        <p:sp>
          <p:nvSpPr>
            <p:cNvPr id="247" name="Google Shape;247;p4"/>
            <p:cNvSpPr/>
            <p:nvPr/>
          </p:nvSpPr>
          <p:spPr>
            <a:xfrm rot="-5400000">
              <a:off x="10068575" y="4865925"/>
              <a:ext cx="1003200" cy="1913100"/>
            </a:xfrm>
            <a:prstGeom prst="trapezoid">
              <a:avLst>
                <a:gd name="adj" fmla="val 19525"/>
              </a:avLst>
            </a:prstGeom>
            <a:solidFill>
              <a:schemeClr val="accent6"/>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r" rtl="0">
                <a:spcBef>
                  <a:spcPts val="0"/>
                </a:spcBef>
                <a:spcAft>
                  <a:spcPts val="0"/>
                </a:spcAft>
                <a:buNone/>
              </a:pPr>
              <a:endParaRPr sz="1800" i="0" u="none" strike="noStrike" cap="none">
                <a:solidFill>
                  <a:srgbClr val="FFFFFF"/>
                </a:solidFill>
                <a:latin typeface="Barriecito"/>
                <a:ea typeface="Barriecito"/>
                <a:cs typeface="Barriecito"/>
                <a:sym typeface="Barriecito"/>
              </a:endParaRPr>
            </a:p>
          </p:txBody>
        </p:sp>
        <p:sp>
          <p:nvSpPr>
            <p:cNvPr id="248" name="Google Shape;248;p4"/>
            <p:cNvSpPr/>
            <p:nvPr/>
          </p:nvSpPr>
          <p:spPr>
            <a:xfrm>
              <a:off x="8939750" y="5504925"/>
              <a:ext cx="731700" cy="635100"/>
            </a:xfrm>
            <a:prstGeom prst="rect">
              <a:avLst/>
            </a:prstGeom>
            <a:solidFill>
              <a:srgbClr val="000000">
                <a:alpha val="1341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i="0" u="none" strike="noStrike" cap="none">
                <a:solidFill>
                  <a:srgbClr val="FFFFFF"/>
                </a:solidFill>
                <a:latin typeface="Barriecito"/>
                <a:ea typeface="Barriecito"/>
                <a:cs typeface="Barriecito"/>
                <a:sym typeface="Barriecito"/>
              </a:endParaRPr>
            </a:p>
          </p:txBody>
        </p:sp>
        <p:sp>
          <p:nvSpPr>
            <p:cNvPr id="249" name="Google Shape;249;p4"/>
            <p:cNvSpPr txBox="1"/>
            <p:nvPr/>
          </p:nvSpPr>
          <p:spPr>
            <a:xfrm>
              <a:off x="9789125" y="5622375"/>
              <a:ext cx="1769700" cy="400200"/>
            </a:xfrm>
            <a:prstGeom prst="rect">
              <a:avLst/>
            </a:prstGeom>
            <a:noFill/>
            <a:ln>
              <a:noFill/>
            </a:ln>
            <a:effectLst>
              <a:outerShdw dist="38100" dir="3960000" algn="bl" rotWithShape="0">
                <a:srgbClr val="000000"/>
              </a:outerShdw>
            </a:effectLst>
          </p:spPr>
          <p:txBody>
            <a:bodyPr spcFirstLastPara="1" wrap="square" lIns="91425" tIns="45700" rIns="91425" bIns="45700" anchor="t" anchorCtr="0">
              <a:noAutofit/>
            </a:bodyPr>
            <a:lstStyle/>
            <a:p>
              <a:pPr marL="0" marR="0" lvl="0" indent="0" algn="ctr" rtl="0">
                <a:spcBef>
                  <a:spcPts val="0"/>
                </a:spcBef>
                <a:spcAft>
                  <a:spcPts val="0"/>
                </a:spcAft>
                <a:buNone/>
              </a:pPr>
              <a:r>
                <a:rPr lang="en" sz="2300">
                  <a:solidFill>
                    <a:schemeClr val="dk2"/>
                  </a:solidFill>
                  <a:latin typeface="Ranchers"/>
                  <a:ea typeface="Ranchers"/>
                  <a:cs typeface="Ranchers"/>
                  <a:sym typeface="Ranchers"/>
                </a:rPr>
                <a:t>INFO</a:t>
              </a:r>
              <a:endParaRPr sz="2300">
                <a:solidFill>
                  <a:schemeClr val="dk2"/>
                </a:solidFill>
                <a:latin typeface="Ranchers"/>
                <a:ea typeface="Ranchers"/>
                <a:cs typeface="Ranchers"/>
                <a:sym typeface="Ranchers"/>
              </a:endParaRPr>
            </a:p>
          </p:txBody>
        </p:sp>
      </p:grpSp>
      <p:grpSp>
        <p:nvGrpSpPr>
          <p:cNvPr id="250" name="Google Shape;250;p4"/>
          <p:cNvGrpSpPr/>
          <p:nvPr/>
        </p:nvGrpSpPr>
        <p:grpSpPr>
          <a:xfrm>
            <a:off x="9064675" y="4501725"/>
            <a:ext cx="2637427" cy="1003200"/>
            <a:chOff x="9064675" y="4501725"/>
            <a:chExt cx="2637427" cy="1003200"/>
          </a:xfrm>
        </p:grpSpPr>
        <p:sp>
          <p:nvSpPr>
            <p:cNvPr id="251" name="Google Shape;251;p4"/>
            <p:cNvSpPr/>
            <p:nvPr/>
          </p:nvSpPr>
          <p:spPr>
            <a:xfrm>
              <a:off x="9064675" y="4685775"/>
              <a:ext cx="731700" cy="6351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i="0" u="none" strike="noStrike" cap="none">
                <a:solidFill>
                  <a:srgbClr val="FFFFFF"/>
                </a:solidFill>
                <a:latin typeface="Barriecito"/>
                <a:ea typeface="Barriecito"/>
                <a:cs typeface="Barriecito"/>
                <a:sym typeface="Barriecito"/>
              </a:endParaRPr>
            </a:p>
          </p:txBody>
        </p:sp>
        <p:sp>
          <p:nvSpPr>
            <p:cNvPr id="252" name="Google Shape;252;p4"/>
            <p:cNvSpPr/>
            <p:nvPr/>
          </p:nvSpPr>
          <p:spPr>
            <a:xfrm rot="-5400000">
              <a:off x="10223450" y="4046775"/>
              <a:ext cx="1003200" cy="1913100"/>
            </a:xfrm>
            <a:prstGeom prst="trapezoid">
              <a:avLst>
                <a:gd name="adj" fmla="val 19525"/>
              </a:avLst>
            </a:prstGeom>
            <a:solidFill>
              <a:schemeClr val="accent5"/>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r" rtl="0">
                <a:spcBef>
                  <a:spcPts val="0"/>
                </a:spcBef>
                <a:spcAft>
                  <a:spcPts val="0"/>
                </a:spcAft>
                <a:buNone/>
              </a:pPr>
              <a:endParaRPr sz="1800" i="0" u="none" strike="noStrike" cap="none">
                <a:solidFill>
                  <a:srgbClr val="FFFFFF"/>
                </a:solidFill>
                <a:latin typeface="Barriecito"/>
                <a:ea typeface="Barriecito"/>
                <a:cs typeface="Barriecito"/>
                <a:sym typeface="Barriecito"/>
              </a:endParaRPr>
            </a:p>
          </p:txBody>
        </p:sp>
        <p:sp>
          <p:nvSpPr>
            <p:cNvPr id="253" name="Google Shape;253;p4"/>
            <p:cNvSpPr/>
            <p:nvPr/>
          </p:nvSpPr>
          <p:spPr>
            <a:xfrm>
              <a:off x="9064675" y="4685775"/>
              <a:ext cx="731700" cy="635100"/>
            </a:xfrm>
            <a:prstGeom prst="rect">
              <a:avLst/>
            </a:prstGeom>
            <a:solidFill>
              <a:srgbClr val="000000">
                <a:alpha val="1341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i="0" u="none" strike="noStrike" cap="none">
                <a:solidFill>
                  <a:srgbClr val="FFFFFF"/>
                </a:solidFill>
                <a:latin typeface="Barriecito"/>
                <a:ea typeface="Barriecito"/>
                <a:cs typeface="Barriecito"/>
                <a:sym typeface="Barriecito"/>
              </a:endParaRPr>
            </a:p>
          </p:txBody>
        </p:sp>
        <p:sp>
          <p:nvSpPr>
            <p:cNvPr id="254" name="Google Shape;254;p4"/>
            <p:cNvSpPr txBox="1"/>
            <p:nvPr/>
          </p:nvSpPr>
          <p:spPr>
            <a:xfrm>
              <a:off x="9932402" y="4803225"/>
              <a:ext cx="1769700" cy="400200"/>
            </a:xfrm>
            <a:prstGeom prst="rect">
              <a:avLst/>
            </a:prstGeom>
            <a:noFill/>
            <a:ln>
              <a:noFill/>
            </a:ln>
            <a:effectLst>
              <a:outerShdw dist="38100" dir="3960000" algn="bl" rotWithShape="0">
                <a:srgbClr val="000000"/>
              </a:outerShdw>
            </a:effectLst>
          </p:spPr>
          <p:txBody>
            <a:bodyPr spcFirstLastPara="1" wrap="square" lIns="91425" tIns="45700" rIns="91425" bIns="45700" anchor="t" anchorCtr="0">
              <a:noAutofit/>
            </a:bodyPr>
            <a:lstStyle/>
            <a:p>
              <a:pPr marL="0" marR="0" lvl="0" indent="0" algn="ctr" rtl="0">
                <a:spcBef>
                  <a:spcPts val="0"/>
                </a:spcBef>
                <a:spcAft>
                  <a:spcPts val="0"/>
                </a:spcAft>
                <a:buNone/>
              </a:pPr>
              <a:r>
                <a:rPr lang="en" sz="2300">
                  <a:solidFill>
                    <a:schemeClr val="dk2"/>
                  </a:solidFill>
                  <a:latin typeface="Ranchers"/>
                  <a:ea typeface="Ranchers"/>
                  <a:cs typeface="Ranchers"/>
                  <a:sym typeface="Ranchers"/>
                </a:rPr>
                <a:t>FRIDAY</a:t>
              </a:r>
              <a:endParaRPr sz="2300">
                <a:solidFill>
                  <a:schemeClr val="dk2"/>
                </a:solidFill>
                <a:latin typeface="Ranchers"/>
                <a:ea typeface="Ranchers"/>
                <a:cs typeface="Ranchers"/>
                <a:sym typeface="Ranchers"/>
              </a:endParaRPr>
            </a:p>
          </p:txBody>
        </p:sp>
        <p:sp>
          <p:nvSpPr>
            <p:cNvPr id="255" name="Google Shape;255;p4"/>
            <p:cNvSpPr/>
            <p:nvPr/>
          </p:nvSpPr>
          <p:spPr>
            <a:xfrm>
              <a:off x="9064675" y="4685775"/>
              <a:ext cx="731700" cy="6351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i="0" u="none" strike="noStrike" cap="none">
                <a:solidFill>
                  <a:srgbClr val="FFFFFF"/>
                </a:solidFill>
                <a:latin typeface="Barriecito"/>
                <a:ea typeface="Barriecito"/>
                <a:cs typeface="Barriecito"/>
                <a:sym typeface="Barriecito"/>
              </a:endParaRPr>
            </a:p>
          </p:txBody>
        </p:sp>
        <p:sp>
          <p:nvSpPr>
            <p:cNvPr id="256" name="Google Shape;256;p4"/>
            <p:cNvSpPr/>
            <p:nvPr/>
          </p:nvSpPr>
          <p:spPr>
            <a:xfrm rot="-5400000">
              <a:off x="10223450" y="4046775"/>
              <a:ext cx="1003200" cy="1913100"/>
            </a:xfrm>
            <a:prstGeom prst="trapezoid">
              <a:avLst>
                <a:gd name="adj" fmla="val 19525"/>
              </a:avLst>
            </a:prstGeom>
            <a:solidFill>
              <a:schemeClr val="accent5"/>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r" rtl="0">
                <a:spcBef>
                  <a:spcPts val="0"/>
                </a:spcBef>
                <a:spcAft>
                  <a:spcPts val="0"/>
                </a:spcAft>
                <a:buNone/>
              </a:pPr>
              <a:endParaRPr sz="1800" i="0" u="none" strike="noStrike" cap="none">
                <a:solidFill>
                  <a:srgbClr val="FFFFFF"/>
                </a:solidFill>
                <a:latin typeface="Barriecito"/>
                <a:ea typeface="Barriecito"/>
                <a:cs typeface="Barriecito"/>
                <a:sym typeface="Barriecito"/>
              </a:endParaRPr>
            </a:p>
          </p:txBody>
        </p:sp>
        <p:sp>
          <p:nvSpPr>
            <p:cNvPr id="257" name="Google Shape;257;p4"/>
            <p:cNvSpPr/>
            <p:nvPr/>
          </p:nvSpPr>
          <p:spPr>
            <a:xfrm>
              <a:off x="9064675" y="4685775"/>
              <a:ext cx="731700" cy="635100"/>
            </a:xfrm>
            <a:prstGeom prst="rect">
              <a:avLst/>
            </a:prstGeom>
            <a:solidFill>
              <a:srgbClr val="000000">
                <a:alpha val="1341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i="0" u="none" strike="noStrike" cap="none">
                <a:solidFill>
                  <a:srgbClr val="FFFFFF"/>
                </a:solidFill>
                <a:latin typeface="Barriecito"/>
                <a:ea typeface="Barriecito"/>
                <a:cs typeface="Barriecito"/>
                <a:sym typeface="Barriecito"/>
              </a:endParaRPr>
            </a:p>
          </p:txBody>
        </p:sp>
        <p:sp>
          <p:nvSpPr>
            <p:cNvPr id="258" name="Google Shape;258;p4"/>
            <p:cNvSpPr txBox="1"/>
            <p:nvPr/>
          </p:nvSpPr>
          <p:spPr>
            <a:xfrm>
              <a:off x="9932402" y="4803225"/>
              <a:ext cx="1769700" cy="400200"/>
            </a:xfrm>
            <a:prstGeom prst="rect">
              <a:avLst/>
            </a:prstGeom>
            <a:noFill/>
            <a:ln>
              <a:noFill/>
            </a:ln>
            <a:effectLst>
              <a:outerShdw dist="38100" dir="3960000" algn="bl" rotWithShape="0">
                <a:srgbClr val="000000"/>
              </a:outerShdw>
            </a:effectLst>
          </p:spPr>
          <p:txBody>
            <a:bodyPr spcFirstLastPara="1" wrap="square" lIns="91425" tIns="45700" rIns="91425" bIns="45700" anchor="t" anchorCtr="0">
              <a:noAutofit/>
            </a:bodyPr>
            <a:lstStyle/>
            <a:p>
              <a:pPr marL="0" marR="0" lvl="0" indent="0" algn="ctr" rtl="0">
                <a:spcBef>
                  <a:spcPts val="0"/>
                </a:spcBef>
                <a:spcAft>
                  <a:spcPts val="0"/>
                </a:spcAft>
                <a:buNone/>
              </a:pPr>
              <a:r>
                <a:rPr lang="en" sz="2300">
                  <a:solidFill>
                    <a:schemeClr val="dk2"/>
                  </a:solidFill>
                  <a:latin typeface="Ranchers"/>
                  <a:ea typeface="Ranchers"/>
                  <a:cs typeface="Ranchers"/>
                  <a:sym typeface="Ranchers"/>
                </a:rPr>
                <a:t>FRIDAY</a:t>
              </a:r>
              <a:endParaRPr sz="2300">
                <a:solidFill>
                  <a:schemeClr val="dk2"/>
                </a:solidFill>
                <a:latin typeface="Ranchers"/>
                <a:ea typeface="Ranchers"/>
                <a:cs typeface="Ranchers"/>
                <a:sym typeface="Ranchers"/>
              </a:endParaRPr>
            </a:p>
          </p:txBody>
        </p:sp>
      </p:grpSp>
      <p:grpSp>
        <p:nvGrpSpPr>
          <p:cNvPr id="259" name="Google Shape;259;p4"/>
          <p:cNvGrpSpPr/>
          <p:nvPr/>
        </p:nvGrpSpPr>
        <p:grpSpPr>
          <a:xfrm>
            <a:off x="9064675" y="2822625"/>
            <a:ext cx="2713620" cy="1003200"/>
            <a:chOff x="9064675" y="2822625"/>
            <a:chExt cx="2713620" cy="1003200"/>
          </a:xfrm>
        </p:grpSpPr>
        <p:sp>
          <p:nvSpPr>
            <p:cNvPr id="260" name="Google Shape;260;p4"/>
            <p:cNvSpPr/>
            <p:nvPr/>
          </p:nvSpPr>
          <p:spPr>
            <a:xfrm>
              <a:off x="9064675" y="3006675"/>
              <a:ext cx="731700" cy="635100"/>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i="0" u="none" strike="noStrike" cap="none">
                <a:solidFill>
                  <a:srgbClr val="FFFFFF"/>
                </a:solidFill>
                <a:latin typeface="Barriecito"/>
                <a:ea typeface="Barriecito"/>
                <a:cs typeface="Barriecito"/>
                <a:sym typeface="Barriecito"/>
              </a:endParaRPr>
            </a:p>
          </p:txBody>
        </p:sp>
        <p:sp>
          <p:nvSpPr>
            <p:cNvPr id="261" name="Google Shape;261;p4"/>
            <p:cNvSpPr/>
            <p:nvPr/>
          </p:nvSpPr>
          <p:spPr>
            <a:xfrm rot="-5400000">
              <a:off x="10223450" y="2367675"/>
              <a:ext cx="1003200" cy="1913100"/>
            </a:xfrm>
            <a:prstGeom prst="trapezoid">
              <a:avLst>
                <a:gd name="adj" fmla="val 19525"/>
              </a:avLst>
            </a:prstGeom>
            <a:solidFill>
              <a:schemeClr val="accent3"/>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r" rtl="0">
                <a:spcBef>
                  <a:spcPts val="0"/>
                </a:spcBef>
                <a:spcAft>
                  <a:spcPts val="0"/>
                </a:spcAft>
                <a:buNone/>
              </a:pPr>
              <a:endParaRPr sz="1800" i="0" u="none" strike="noStrike" cap="none">
                <a:solidFill>
                  <a:srgbClr val="FFFFFF"/>
                </a:solidFill>
                <a:latin typeface="Barriecito"/>
                <a:ea typeface="Barriecito"/>
                <a:cs typeface="Barriecito"/>
                <a:sym typeface="Barriecito"/>
              </a:endParaRPr>
            </a:p>
          </p:txBody>
        </p:sp>
        <p:sp>
          <p:nvSpPr>
            <p:cNvPr id="262" name="Google Shape;262;p4"/>
            <p:cNvSpPr/>
            <p:nvPr/>
          </p:nvSpPr>
          <p:spPr>
            <a:xfrm>
              <a:off x="9064675" y="3006675"/>
              <a:ext cx="731700" cy="635100"/>
            </a:xfrm>
            <a:prstGeom prst="rect">
              <a:avLst/>
            </a:prstGeom>
            <a:solidFill>
              <a:srgbClr val="000000">
                <a:alpha val="1341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i="0" u="none" strike="noStrike" cap="none">
                <a:solidFill>
                  <a:srgbClr val="FFFFFF"/>
                </a:solidFill>
                <a:latin typeface="Barriecito"/>
                <a:ea typeface="Barriecito"/>
                <a:cs typeface="Barriecito"/>
                <a:sym typeface="Barriecito"/>
              </a:endParaRPr>
            </a:p>
          </p:txBody>
        </p:sp>
        <p:sp>
          <p:nvSpPr>
            <p:cNvPr id="263" name="Google Shape;263;p4"/>
            <p:cNvSpPr txBox="1"/>
            <p:nvPr/>
          </p:nvSpPr>
          <p:spPr>
            <a:xfrm>
              <a:off x="10008595" y="3124137"/>
              <a:ext cx="1769700" cy="400200"/>
            </a:xfrm>
            <a:prstGeom prst="rect">
              <a:avLst/>
            </a:prstGeom>
            <a:noFill/>
            <a:ln>
              <a:noFill/>
            </a:ln>
            <a:effectLst>
              <a:outerShdw dist="38100" dir="3960000" algn="bl" rotWithShape="0">
                <a:srgbClr val="000000"/>
              </a:outerShdw>
            </a:effectLst>
          </p:spPr>
          <p:txBody>
            <a:bodyPr spcFirstLastPara="1" wrap="square" lIns="91425" tIns="45700" rIns="91425" bIns="45700" anchor="t" anchorCtr="0">
              <a:noAutofit/>
            </a:bodyPr>
            <a:lstStyle/>
            <a:p>
              <a:pPr marL="0" marR="0" lvl="0" indent="0" algn="ctr" rtl="0">
                <a:spcBef>
                  <a:spcPts val="0"/>
                </a:spcBef>
                <a:spcAft>
                  <a:spcPts val="0"/>
                </a:spcAft>
                <a:buNone/>
              </a:pPr>
              <a:r>
                <a:rPr lang="en" sz="2300">
                  <a:solidFill>
                    <a:schemeClr val="dk2"/>
                  </a:solidFill>
                  <a:latin typeface="Ranchers"/>
                  <a:ea typeface="Ranchers"/>
                  <a:cs typeface="Ranchers"/>
                  <a:sym typeface="Ranchers"/>
                </a:rPr>
                <a:t>WEDNESDAY</a:t>
              </a:r>
              <a:endParaRPr sz="2300">
                <a:solidFill>
                  <a:schemeClr val="dk2"/>
                </a:solidFill>
                <a:latin typeface="Ranchers"/>
                <a:ea typeface="Ranchers"/>
                <a:cs typeface="Ranchers"/>
                <a:sym typeface="Ranchers"/>
              </a:endParaRPr>
            </a:p>
          </p:txBody>
        </p:sp>
        <p:sp>
          <p:nvSpPr>
            <p:cNvPr id="264" name="Google Shape;264;p4"/>
            <p:cNvSpPr/>
            <p:nvPr/>
          </p:nvSpPr>
          <p:spPr>
            <a:xfrm>
              <a:off x="9064675" y="3006675"/>
              <a:ext cx="731700" cy="635100"/>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i="0" u="none" strike="noStrike" cap="none">
                <a:solidFill>
                  <a:srgbClr val="FFFFFF"/>
                </a:solidFill>
                <a:latin typeface="Barriecito"/>
                <a:ea typeface="Barriecito"/>
                <a:cs typeface="Barriecito"/>
                <a:sym typeface="Barriecito"/>
              </a:endParaRPr>
            </a:p>
          </p:txBody>
        </p:sp>
        <p:sp>
          <p:nvSpPr>
            <p:cNvPr id="265" name="Google Shape;265;p4"/>
            <p:cNvSpPr/>
            <p:nvPr/>
          </p:nvSpPr>
          <p:spPr>
            <a:xfrm rot="-5400000">
              <a:off x="10223450" y="2367675"/>
              <a:ext cx="1003200" cy="1913100"/>
            </a:xfrm>
            <a:prstGeom prst="trapezoid">
              <a:avLst>
                <a:gd name="adj" fmla="val 19525"/>
              </a:avLst>
            </a:prstGeom>
            <a:solidFill>
              <a:schemeClr val="accent3"/>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r" rtl="0">
                <a:spcBef>
                  <a:spcPts val="0"/>
                </a:spcBef>
                <a:spcAft>
                  <a:spcPts val="0"/>
                </a:spcAft>
                <a:buNone/>
              </a:pPr>
              <a:endParaRPr sz="1800" i="0" u="none" strike="noStrike" cap="none">
                <a:solidFill>
                  <a:srgbClr val="FFFFFF"/>
                </a:solidFill>
                <a:latin typeface="Barriecito"/>
                <a:ea typeface="Barriecito"/>
                <a:cs typeface="Barriecito"/>
                <a:sym typeface="Barriecito"/>
              </a:endParaRPr>
            </a:p>
          </p:txBody>
        </p:sp>
        <p:sp>
          <p:nvSpPr>
            <p:cNvPr id="266" name="Google Shape;266;p4"/>
            <p:cNvSpPr/>
            <p:nvPr/>
          </p:nvSpPr>
          <p:spPr>
            <a:xfrm>
              <a:off x="9064675" y="3006675"/>
              <a:ext cx="731700" cy="635100"/>
            </a:xfrm>
            <a:prstGeom prst="rect">
              <a:avLst/>
            </a:prstGeom>
            <a:solidFill>
              <a:srgbClr val="000000">
                <a:alpha val="1341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i="0" u="none" strike="noStrike" cap="none">
                <a:solidFill>
                  <a:srgbClr val="FFFFFF"/>
                </a:solidFill>
                <a:latin typeface="Barriecito"/>
                <a:ea typeface="Barriecito"/>
                <a:cs typeface="Barriecito"/>
                <a:sym typeface="Barriecito"/>
              </a:endParaRPr>
            </a:p>
          </p:txBody>
        </p:sp>
        <p:sp>
          <p:nvSpPr>
            <p:cNvPr id="267" name="Google Shape;267;p4"/>
            <p:cNvSpPr txBox="1"/>
            <p:nvPr/>
          </p:nvSpPr>
          <p:spPr>
            <a:xfrm>
              <a:off x="10008595" y="3124137"/>
              <a:ext cx="1769700" cy="400200"/>
            </a:xfrm>
            <a:prstGeom prst="rect">
              <a:avLst/>
            </a:prstGeom>
            <a:noFill/>
            <a:ln>
              <a:noFill/>
            </a:ln>
            <a:effectLst>
              <a:outerShdw dist="38100" dir="3960000" algn="bl" rotWithShape="0">
                <a:srgbClr val="000000"/>
              </a:outerShdw>
            </a:effectLst>
          </p:spPr>
          <p:txBody>
            <a:bodyPr spcFirstLastPara="1" wrap="square" lIns="91425" tIns="45700" rIns="91425" bIns="45700" anchor="t" anchorCtr="0">
              <a:noAutofit/>
            </a:bodyPr>
            <a:lstStyle/>
            <a:p>
              <a:pPr marL="0" marR="0" lvl="0" indent="0" algn="ctr" rtl="0">
                <a:spcBef>
                  <a:spcPts val="0"/>
                </a:spcBef>
                <a:spcAft>
                  <a:spcPts val="0"/>
                </a:spcAft>
                <a:buNone/>
              </a:pPr>
              <a:r>
                <a:rPr lang="en" sz="2300">
                  <a:solidFill>
                    <a:schemeClr val="dk2"/>
                  </a:solidFill>
                  <a:latin typeface="Ranchers"/>
                  <a:ea typeface="Ranchers"/>
                  <a:cs typeface="Ranchers"/>
                  <a:sym typeface="Ranchers"/>
                </a:rPr>
                <a:t>WEDNESDAY</a:t>
              </a:r>
              <a:endParaRPr sz="2300">
                <a:solidFill>
                  <a:schemeClr val="dk2"/>
                </a:solidFill>
                <a:latin typeface="Ranchers"/>
                <a:ea typeface="Ranchers"/>
                <a:cs typeface="Ranchers"/>
                <a:sym typeface="Ranchers"/>
              </a:endParaRPr>
            </a:p>
          </p:txBody>
        </p:sp>
      </p:grpSp>
      <p:grpSp>
        <p:nvGrpSpPr>
          <p:cNvPr id="268" name="Google Shape;268;p4"/>
          <p:cNvGrpSpPr/>
          <p:nvPr/>
        </p:nvGrpSpPr>
        <p:grpSpPr>
          <a:xfrm>
            <a:off x="8939750" y="3641775"/>
            <a:ext cx="2771475" cy="1003200"/>
            <a:chOff x="8939750" y="3641775"/>
            <a:chExt cx="2771475" cy="1003200"/>
          </a:xfrm>
        </p:grpSpPr>
        <p:sp>
          <p:nvSpPr>
            <p:cNvPr id="269" name="Google Shape;269;p4"/>
            <p:cNvSpPr/>
            <p:nvPr/>
          </p:nvSpPr>
          <p:spPr>
            <a:xfrm>
              <a:off x="8939750" y="3825825"/>
              <a:ext cx="731700" cy="6351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i="0" u="none" strike="noStrike" cap="none">
                <a:solidFill>
                  <a:srgbClr val="FFFFFF"/>
                </a:solidFill>
                <a:latin typeface="Barriecito"/>
                <a:ea typeface="Barriecito"/>
                <a:cs typeface="Barriecito"/>
                <a:sym typeface="Barriecito"/>
              </a:endParaRPr>
            </a:p>
          </p:txBody>
        </p:sp>
        <p:sp>
          <p:nvSpPr>
            <p:cNvPr id="270" name="Google Shape;270;p4"/>
            <p:cNvSpPr/>
            <p:nvPr/>
          </p:nvSpPr>
          <p:spPr>
            <a:xfrm rot="-5400000">
              <a:off x="10068575" y="3186825"/>
              <a:ext cx="1003200" cy="1913100"/>
            </a:xfrm>
            <a:prstGeom prst="trapezoid">
              <a:avLst>
                <a:gd name="adj" fmla="val 19525"/>
              </a:avLst>
            </a:prstGeom>
            <a:solidFill>
              <a:schemeClr val="accent4"/>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r" rtl="0">
                <a:spcBef>
                  <a:spcPts val="0"/>
                </a:spcBef>
                <a:spcAft>
                  <a:spcPts val="0"/>
                </a:spcAft>
                <a:buNone/>
              </a:pPr>
              <a:endParaRPr sz="1800" i="0" u="none" strike="noStrike" cap="none">
                <a:solidFill>
                  <a:srgbClr val="FFFFFF"/>
                </a:solidFill>
                <a:latin typeface="Barriecito"/>
                <a:ea typeface="Barriecito"/>
                <a:cs typeface="Barriecito"/>
                <a:sym typeface="Barriecito"/>
              </a:endParaRPr>
            </a:p>
          </p:txBody>
        </p:sp>
        <p:sp>
          <p:nvSpPr>
            <p:cNvPr id="271" name="Google Shape;271;p4"/>
            <p:cNvSpPr/>
            <p:nvPr/>
          </p:nvSpPr>
          <p:spPr>
            <a:xfrm>
              <a:off x="8939750" y="3825825"/>
              <a:ext cx="731700" cy="635100"/>
            </a:xfrm>
            <a:prstGeom prst="rect">
              <a:avLst/>
            </a:prstGeom>
            <a:solidFill>
              <a:srgbClr val="000000">
                <a:alpha val="1341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i="0" u="none" strike="noStrike" cap="none">
                <a:solidFill>
                  <a:srgbClr val="FFFFFF"/>
                </a:solidFill>
                <a:latin typeface="Barriecito"/>
                <a:ea typeface="Barriecito"/>
                <a:cs typeface="Barriecito"/>
                <a:sym typeface="Barriecito"/>
              </a:endParaRPr>
            </a:p>
          </p:txBody>
        </p:sp>
        <p:sp>
          <p:nvSpPr>
            <p:cNvPr id="272" name="Google Shape;272;p4"/>
            <p:cNvSpPr txBox="1"/>
            <p:nvPr/>
          </p:nvSpPr>
          <p:spPr>
            <a:xfrm>
              <a:off x="9941525" y="3943275"/>
              <a:ext cx="1769700" cy="400200"/>
            </a:xfrm>
            <a:prstGeom prst="rect">
              <a:avLst/>
            </a:prstGeom>
            <a:noFill/>
            <a:ln>
              <a:noFill/>
            </a:ln>
            <a:effectLst>
              <a:outerShdw dist="38100" dir="3960000" algn="bl" rotWithShape="0">
                <a:srgbClr val="000000"/>
              </a:outerShdw>
            </a:effectLst>
          </p:spPr>
          <p:txBody>
            <a:bodyPr spcFirstLastPara="1" wrap="square" lIns="91425" tIns="45700" rIns="91425" bIns="45700" anchor="t" anchorCtr="0">
              <a:noAutofit/>
            </a:bodyPr>
            <a:lstStyle/>
            <a:p>
              <a:pPr marL="0" marR="0" lvl="0" indent="0" algn="ctr" rtl="0">
                <a:spcBef>
                  <a:spcPts val="0"/>
                </a:spcBef>
                <a:spcAft>
                  <a:spcPts val="0"/>
                </a:spcAft>
                <a:buNone/>
              </a:pPr>
              <a:r>
                <a:rPr lang="en" sz="2300">
                  <a:solidFill>
                    <a:schemeClr val="dk2"/>
                  </a:solidFill>
                  <a:latin typeface="Ranchers"/>
                  <a:ea typeface="Ranchers"/>
                  <a:cs typeface="Ranchers"/>
                  <a:sym typeface="Ranchers"/>
                </a:rPr>
                <a:t>THURSDAY</a:t>
              </a:r>
              <a:endParaRPr sz="2300">
                <a:solidFill>
                  <a:schemeClr val="dk2"/>
                </a:solidFill>
                <a:latin typeface="Ranchers"/>
                <a:ea typeface="Ranchers"/>
                <a:cs typeface="Ranchers"/>
                <a:sym typeface="Ranchers"/>
              </a:endParaRPr>
            </a:p>
          </p:txBody>
        </p:sp>
        <p:sp>
          <p:nvSpPr>
            <p:cNvPr id="273" name="Google Shape;273;p4"/>
            <p:cNvSpPr/>
            <p:nvPr/>
          </p:nvSpPr>
          <p:spPr>
            <a:xfrm>
              <a:off x="8939750" y="3825825"/>
              <a:ext cx="731700" cy="6351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i="0" u="none" strike="noStrike" cap="none">
                <a:solidFill>
                  <a:srgbClr val="FFFFFF"/>
                </a:solidFill>
                <a:latin typeface="Barriecito"/>
                <a:ea typeface="Barriecito"/>
                <a:cs typeface="Barriecito"/>
                <a:sym typeface="Barriecito"/>
              </a:endParaRPr>
            </a:p>
          </p:txBody>
        </p:sp>
        <p:sp>
          <p:nvSpPr>
            <p:cNvPr id="274" name="Google Shape;274;p4"/>
            <p:cNvSpPr/>
            <p:nvPr/>
          </p:nvSpPr>
          <p:spPr>
            <a:xfrm rot="-5400000">
              <a:off x="10068575" y="3186825"/>
              <a:ext cx="1003200" cy="1913100"/>
            </a:xfrm>
            <a:prstGeom prst="trapezoid">
              <a:avLst>
                <a:gd name="adj" fmla="val 19525"/>
              </a:avLst>
            </a:prstGeom>
            <a:solidFill>
              <a:schemeClr val="accent4"/>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r" rtl="0">
                <a:spcBef>
                  <a:spcPts val="0"/>
                </a:spcBef>
                <a:spcAft>
                  <a:spcPts val="0"/>
                </a:spcAft>
                <a:buNone/>
              </a:pPr>
              <a:endParaRPr sz="1800" i="0" u="none" strike="noStrike" cap="none">
                <a:solidFill>
                  <a:srgbClr val="FFFFFF"/>
                </a:solidFill>
                <a:latin typeface="Barriecito"/>
                <a:ea typeface="Barriecito"/>
                <a:cs typeface="Barriecito"/>
                <a:sym typeface="Barriecito"/>
              </a:endParaRPr>
            </a:p>
          </p:txBody>
        </p:sp>
        <p:sp>
          <p:nvSpPr>
            <p:cNvPr id="275" name="Google Shape;275;p4"/>
            <p:cNvSpPr/>
            <p:nvPr/>
          </p:nvSpPr>
          <p:spPr>
            <a:xfrm>
              <a:off x="8939750" y="3825825"/>
              <a:ext cx="731700" cy="635100"/>
            </a:xfrm>
            <a:prstGeom prst="rect">
              <a:avLst/>
            </a:prstGeom>
            <a:solidFill>
              <a:srgbClr val="000000">
                <a:alpha val="1341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i="0" u="none" strike="noStrike" cap="none">
                <a:solidFill>
                  <a:srgbClr val="FFFFFF"/>
                </a:solidFill>
                <a:latin typeface="Barriecito"/>
                <a:ea typeface="Barriecito"/>
                <a:cs typeface="Barriecito"/>
                <a:sym typeface="Barriecito"/>
              </a:endParaRPr>
            </a:p>
          </p:txBody>
        </p:sp>
        <p:sp>
          <p:nvSpPr>
            <p:cNvPr id="276" name="Google Shape;276;p4"/>
            <p:cNvSpPr txBox="1"/>
            <p:nvPr/>
          </p:nvSpPr>
          <p:spPr>
            <a:xfrm>
              <a:off x="9941525" y="3943275"/>
              <a:ext cx="1769700" cy="400200"/>
            </a:xfrm>
            <a:prstGeom prst="rect">
              <a:avLst/>
            </a:prstGeom>
            <a:noFill/>
            <a:ln>
              <a:noFill/>
            </a:ln>
            <a:effectLst>
              <a:outerShdw dist="38100" dir="3960000" algn="bl" rotWithShape="0">
                <a:srgbClr val="000000"/>
              </a:outerShdw>
            </a:effectLst>
          </p:spPr>
          <p:txBody>
            <a:bodyPr spcFirstLastPara="1" wrap="square" lIns="91425" tIns="45700" rIns="91425" bIns="45700" anchor="t" anchorCtr="0">
              <a:noAutofit/>
            </a:bodyPr>
            <a:lstStyle/>
            <a:p>
              <a:pPr marL="0" marR="0" lvl="0" indent="0" algn="ctr" rtl="0">
                <a:spcBef>
                  <a:spcPts val="0"/>
                </a:spcBef>
                <a:spcAft>
                  <a:spcPts val="0"/>
                </a:spcAft>
                <a:buNone/>
              </a:pPr>
              <a:r>
                <a:rPr lang="en" sz="2300">
                  <a:solidFill>
                    <a:schemeClr val="dk2"/>
                  </a:solidFill>
                  <a:latin typeface="Ranchers"/>
                  <a:ea typeface="Ranchers"/>
                  <a:cs typeface="Ranchers"/>
                  <a:sym typeface="Ranchers"/>
                </a:rPr>
                <a:t>THURSDAY</a:t>
              </a:r>
              <a:endParaRPr sz="2300">
                <a:solidFill>
                  <a:schemeClr val="dk2"/>
                </a:solidFill>
                <a:latin typeface="Ranchers"/>
                <a:ea typeface="Ranchers"/>
                <a:cs typeface="Ranchers"/>
                <a:sym typeface="Ranchers"/>
              </a:endParaRPr>
            </a:p>
          </p:txBody>
        </p:sp>
      </p:grpSp>
      <p:sp>
        <p:nvSpPr>
          <p:cNvPr id="277" name="Google Shape;277;p4"/>
          <p:cNvSpPr/>
          <p:nvPr/>
        </p:nvSpPr>
        <p:spPr>
          <a:xfrm>
            <a:off x="854481" y="778477"/>
            <a:ext cx="8887327" cy="5577595"/>
          </a:xfrm>
          <a:custGeom>
            <a:avLst/>
            <a:gdLst/>
            <a:ahLst/>
            <a:cxnLst/>
            <a:rect l="l" t="t" r="r" b="b"/>
            <a:pathLst>
              <a:path w="8887327" h="5577595" extrusionOk="0">
                <a:moveTo>
                  <a:pt x="8117684" y="231007"/>
                </a:moveTo>
                <a:lnTo>
                  <a:pt x="8117684" y="519007"/>
                </a:lnTo>
                <a:lnTo>
                  <a:pt x="8405684" y="519007"/>
                </a:lnTo>
                <a:lnTo>
                  <a:pt x="8405684" y="231007"/>
                </a:lnTo>
                <a:close/>
                <a:moveTo>
                  <a:pt x="7608608" y="231007"/>
                </a:moveTo>
                <a:lnTo>
                  <a:pt x="7608608" y="519007"/>
                </a:lnTo>
                <a:lnTo>
                  <a:pt x="7896608" y="519007"/>
                </a:lnTo>
                <a:lnTo>
                  <a:pt x="7896608" y="231007"/>
                </a:lnTo>
                <a:close/>
                <a:moveTo>
                  <a:pt x="7099539" y="231007"/>
                </a:moveTo>
                <a:lnTo>
                  <a:pt x="7099539" y="519007"/>
                </a:lnTo>
                <a:lnTo>
                  <a:pt x="7387539" y="519007"/>
                </a:lnTo>
                <a:lnTo>
                  <a:pt x="7387539" y="231007"/>
                </a:lnTo>
                <a:close/>
                <a:moveTo>
                  <a:pt x="6590470" y="231007"/>
                </a:moveTo>
                <a:lnTo>
                  <a:pt x="6590470" y="519007"/>
                </a:lnTo>
                <a:lnTo>
                  <a:pt x="6878470" y="519007"/>
                </a:lnTo>
                <a:lnTo>
                  <a:pt x="6878470" y="231007"/>
                </a:lnTo>
                <a:close/>
                <a:moveTo>
                  <a:pt x="6081401" y="231007"/>
                </a:moveTo>
                <a:lnTo>
                  <a:pt x="6081401" y="519007"/>
                </a:lnTo>
                <a:lnTo>
                  <a:pt x="6369401" y="519007"/>
                </a:lnTo>
                <a:lnTo>
                  <a:pt x="6369401" y="231007"/>
                </a:lnTo>
                <a:close/>
                <a:moveTo>
                  <a:pt x="5572332" y="231007"/>
                </a:moveTo>
                <a:lnTo>
                  <a:pt x="5572332" y="519007"/>
                </a:lnTo>
                <a:lnTo>
                  <a:pt x="5860332" y="519007"/>
                </a:lnTo>
                <a:lnTo>
                  <a:pt x="5860332" y="231007"/>
                </a:lnTo>
                <a:close/>
                <a:moveTo>
                  <a:pt x="5063263" y="231007"/>
                </a:moveTo>
                <a:lnTo>
                  <a:pt x="5063263" y="519007"/>
                </a:lnTo>
                <a:lnTo>
                  <a:pt x="5351263" y="519007"/>
                </a:lnTo>
                <a:lnTo>
                  <a:pt x="5351263" y="231007"/>
                </a:lnTo>
                <a:close/>
                <a:moveTo>
                  <a:pt x="4554194" y="231007"/>
                </a:moveTo>
                <a:lnTo>
                  <a:pt x="4554194" y="519007"/>
                </a:lnTo>
                <a:lnTo>
                  <a:pt x="4842194" y="519007"/>
                </a:lnTo>
                <a:lnTo>
                  <a:pt x="4842194" y="231007"/>
                </a:lnTo>
                <a:close/>
                <a:moveTo>
                  <a:pt x="4045125" y="231007"/>
                </a:moveTo>
                <a:lnTo>
                  <a:pt x="4045125" y="519007"/>
                </a:lnTo>
                <a:lnTo>
                  <a:pt x="4333125" y="519007"/>
                </a:lnTo>
                <a:lnTo>
                  <a:pt x="4333125" y="231007"/>
                </a:lnTo>
                <a:close/>
                <a:moveTo>
                  <a:pt x="3536056" y="231007"/>
                </a:moveTo>
                <a:lnTo>
                  <a:pt x="3536056" y="519007"/>
                </a:lnTo>
                <a:lnTo>
                  <a:pt x="3824056" y="519007"/>
                </a:lnTo>
                <a:lnTo>
                  <a:pt x="3824056" y="231007"/>
                </a:lnTo>
                <a:close/>
                <a:moveTo>
                  <a:pt x="3026987" y="231007"/>
                </a:moveTo>
                <a:lnTo>
                  <a:pt x="3026987" y="519007"/>
                </a:lnTo>
                <a:lnTo>
                  <a:pt x="3314988" y="519007"/>
                </a:lnTo>
                <a:lnTo>
                  <a:pt x="3314988" y="231007"/>
                </a:lnTo>
                <a:close/>
                <a:moveTo>
                  <a:pt x="2517919" y="231007"/>
                </a:moveTo>
                <a:lnTo>
                  <a:pt x="2517919" y="519007"/>
                </a:lnTo>
                <a:lnTo>
                  <a:pt x="2805918" y="519007"/>
                </a:lnTo>
                <a:lnTo>
                  <a:pt x="2805918" y="231007"/>
                </a:lnTo>
                <a:close/>
                <a:moveTo>
                  <a:pt x="2008849" y="231007"/>
                </a:moveTo>
                <a:lnTo>
                  <a:pt x="2008849" y="519007"/>
                </a:lnTo>
                <a:lnTo>
                  <a:pt x="2296849" y="519007"/>
                </a:lnTo>
                <a:lnTo>
                  <a:pt x="2296849" y="231007"/>
                </a:lnTo>
                <a:close/>
                <a:moveTo>
                  <a:pt x="1499781" y="231007"/>
                </a:moveTo>
                <a:lnTo>
                  <a:pt x="1499781" y="519007"/>
                </a:lnTo>
                <a:lnTo>
                  <a:pt x="1787781" y="519007"/>
                </a:lnTo>
                <a:lnTo>
                  <a:pt x="1787781" y="231007"/>
                </a:lnTo>
                <a:close/>
                <a:moveTo>
                  <a:pt x="990712" y="231007"/>
                </a:moveTo>
                <a:lnTo>
                  <a:pt x="990712" y="519007"/>
                </a:lnTo>
                <a:lnTo>
                  <a:pt x="1278712" y="519007"/>
                </a:lnTo>
                <a:lnTo>
                  <a:pt x="1278712" y="231007"/>
                </a:lnTo>
                <a:close/>
                <a:moveTo>
                  <a:pt x="481642" y="231007"/>
                </a:moveTo>
                <a:lnTo>
                  <a:pt x="481642" y="519007"/>
                </a:lnTo>
                <a:lnTo>
                  <a:pt x="769642" y="519007"/>
                </a:lnTo>
                <a:lnTo>
                  <a:pt x="769642" y="231007"/>
                </a:lnTo>
                <a:close/>
                <a:moveTo>
                  <a:pt x="494008" y="0"/>
                </a:moveTo>
                <a:lnTo>
                  <a:pt x="8393319" y="0"/>
                </a:lnTo>
                <a:cubicBezTo>
                  <a:pt x="8666152" y="0"/>
                  <a:pt x="8887327" y="221175"/>
                  <a:pt x="8887327" y="494008"/>
                </a:cubicBezTo>
                <a:lnTo>
                  <a:pt x="8887327" y="5083587"/>
                </a:lnTo>
                <a:cubicBezTo>
                  <a:pt x="8887327" y="5356420"/>
                  <a:pt x="8666152" y="5577595"/>
                  <a:pt x="8393319" y="5577595"/>
                </a:cubicBezTo>
                <a:lnTo>
                  <a:pt x="494008" y="5577595"/>
                </a:lnTo>
                <a:cubicBezTo>
                  <a:pt x="221175" y="5577595"/>
                  <a:pt x="0" y="5356420"/>
                  <a:pt x="0" y="5083587"/>
                </a:cubicBezTo>
                <a:lnTo>
                  <a:pt x="0" y="494008"/>
                </a:lnTo>
                <a:cubicBezTo>
                  <a:pt x="0" y="221175"/>
                  <a:pt x="221175" y="0"/>
                  <a:pt x="494008" y="0"/>
                </a:cubicBezTo>
                <a:close/>
              </a:path>
            </a:pathLst>
          </a:custGeom>
          <a:solidFill>
            <a:srgbClr val="F2F2F2"/>
          </a:solidFill>
          <a:ln>
            <a:noFill/>
          </a:ln>
          <a:effectLst>
            <a:outerShdw blurRad="50800" dist="381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78" name="Google Shape;278;p4"/>
          <p:cNvSpPr/>
          <p:nvPr/>
        </p:nvSpPr>
        <p:spPr>
          <a:xfrm>
            <a:off x="825212" y="737097"/>
            <a:ext cx="8887327" cy="5577595"/>
          </a:xfrm>
          <a:custGeom>
            <a:avLst/>
            <a:gdLst/>
            <a:ahLst/>
            <a:cxnLst/>
            <a:rect l="l" t="t" r="r" b="b"/>
            <a:pathLst>
              <a:path w="8887327" h="5577595" extrusionOk="0">
                <a:moveTo>
                  <a:pt x="8117684" y="231007"/>
                </a:moveTo>
                <a:lnTo>
                  <a:pt x="8117684" y="519007"/>
                </a:lnTo>
                <a:lnTo>
                  <a:pt x="8405684" y="519007"/>
                </a:lnTo>
                <a:lnTo>
                  <a:pt x="8405684" y="231007"/>
                </a:lnTo>
                <a:close/>
                <a:moveTo>
                  <a:pt x="7608608" y="231007"/>
                </a:moveTo>
                <a:lnTo>
                  <a:pt x="7608608" y="519007"/>
                </a:lnTo>
                <a:lnTo>
                  <a:pt x="7896608" y="519007"/>
                </a:lnTo>
                <a:lnTo>
                  <a:pt x="7896608" y="231007"/>
                </a:lnTo>
                <a:close/>
                <a:moveTo>
                  <a:pt x="7099539" y="231007"/>
                </a:moveTo>
                <a:lnTo>
                  <a:pt x="7099539" y="519007"/>
                </a:lnTo>
                <a:lnTo>
                  <a:pt x="7387539" y="519007"/>
                </a:lnTo>
                <a:lnTo>
                  <a:pt x="7387539" y="231007"/>
                </a:lnTo>
                <a:close/>
                <a:moveTo>
                  <a:pt x="6590470" y="231007"/>
                </a:moveTo>
                <a:lnTo>
                  <a:pt x="6590470" y="519007"/>
                </a:lnTo>
                <a:lnTo>
                  <a:pt x="6878470" y="519007"/>
                </a:lnTo>
                <a:lnTo>
                  <a:pt x="6878470" y="231007"/>
                </a:lnTo>
                <a:close/>
                <a:moveTo>
                  <a:pt x="6081401" y="231007"/>
                </a:moveTo>
                <a:lnTo>
                  <a:pt x="6081401" y="519007"/>
                </a:lnTo>
                <a:lnTo>
                  <a:pt x="6369401" y="519007"/>
                </a:lnTo>
                <a:lnTo>
                  <a:pt x="6369401" y="231007"/>
                </a:lnTo>
                <a:close/>
                <a:moveTo>
                  <a:pt x="5572332" y="231007"/>
                </a:moveTo>
                <a:lnTo>
                  <a:pt x="5572332" y="519007"/>
                </a:lnTo>
                <a:lnTo>
                  <a:pt x="5860332" y="519007"/>
                </a:lnTo>
                <a:lnTo>
                  <a:pt x="5860332" y="231007"/>
                </a:lnTo>
                <a:close/>
                <a:moveTo>
                  <a:pt x="5063263" y="231007"/>
                </a:moveTo>
                <a:lnTo>
                  <a:pt x="5063263" y="519007"/>
                </a:lnTo>
                <a:lnTo>
                  <a:pt x="5351263" y="519007"/>
                </a:lnTo>
                <a:lnTo>
                  <a:pt x="5351263" y="231007"/>
                </a:lnTo>
                <a:close/>
                <a:moveTo>
                  <a:pt x="4554194" y="231007"/>
                </a:moveTo>
                <a:lnTo>
                  <a:pt x="4554194" y="519007"/>
                </a:lnTo>
                <a:lnTo>
                  <a:pt x="4842194" y="519007"/>
                </a:lnTo>
                <a:lnTo>
                  <a:pt x="4842194" y="231007"/>
                </a:lnTo>
                <a:close/>
                <a:moveTo>
                  <a:pt x="4045125" y="231007"/>
                </a:moveTo>
                <a:lnTo>
                  <a:pt x="4045125" y="519007"/>
                </a:lnTo>
                <a:lnTo>
                  <a:pt x="4333125" y="519007"/>
                </a:lnTo>
                <a:lnTo>
                  <a:pt x="4333125" y="231007"/>
                </a:lnTo>
                <a:close/>
                <a:moveTo>
                  <a:pt x="3536056" y="231007"/>
                </a:moveTo>
                <a:lnTo>
                  <a:pt x="3536056" y="519007"/>
                </a:lnTo>
                <a:lnTo>
                  <a:pt x="3824056" y="519007"/>
                </a:lnTo>
                <a:lnTo>
                  <a:pt x="3824056" y="231007"/>
                </a:lnTo>
                <a:close/>
                <a:moveTo>
                  <a:pt x="3026987" y="231007"/>
                </a:moveTo>
                <a:lnTo>
                  <a:pt x="3026987" y="519007"/>
                </a:lnTo>
                <a:lnTo>
                  <a:pt x="3314988" y="519007"/>
                </a:lnTo>
                <a:lnTo>
                  <a:pt x="3314988" y="231007"/>
                </a:lnTo>
                <a:close/>
                <a:moveTo>
                  <a:pt x="2517919" y="231007"/>
                </a:moveTo>
                <a:lnTo>
                  <a:pt x="2517919" y="519007"/>
                </a:lnTo>
                <a:lnTo>
                  <a:pt x="2805918" y="519007"/>
                </a:lnTo>
                <a:lnTo>
                  <a:pt x="2805918" y="231007"/>
                </a:lnTo>
                <a:close/>
                <a:moveTo>
                  <a:pt x="2008849" y="231007"/>
                </a:moveTo>
                <a:lnTo>
                  <a:pt x="2008849" y="519007"/>
                </a:lnTo>
                <a:lnTo>
                  <a:pt x="2296849" y="519007"/>
                </a:lnTo>
                <a:lnTo>
                  <a:pt x="2296849" y="231007"/>
                </a:lnTo>
                <a:close/>
                <a:moveTo>
                  <a:pt x="1499781" y="231007"/>
                </a:moveTo>
                <a:lnTo>
                  <a:pt x="1499781" y="519007"/>
                </a:lnTo>
                <a:lnTo>
                  <a:pt x="1787781" y="519007"/>
                </a:lnTo>
                <a:lnTo>
                  <a:pt x="1787781" y="231007"/>
                </a:lnTo>
                <a:close/>
                <a:moveTo>
                  <a:pt x="990712" y="231007"/>
                </a:moveTo>
                <a:lnTo>
                  <a:pt x="990712" y="519007"/>
                </a:lnTo>
                <a:lnTo>
                  <a:pt x="1278712" y="519007"/>
                </a:lnTo>
                <a:lnTo>
                  <a:pt x="1278712" y="231007"/>
                </a:lnTo>
                <a:close/>
                <a:moveTo>
                  <a:pt x="481642" y="231007"/>
                </a:moveTo>
                <a:lnTo>
                  <a:pt x="481642" y="519007"/>
                </a:lnTo>
                <a:lnTo>
                  <a:pt x="769642" y="519007"/>
                </a:lnTo>
                <a:lnTo>
                  <a:pt x="769642" y="231007"/>
                </a:lnTo>
                <a:close/>
                <a:moveTo>
                  <a:pt x="494008" y="0"/>
                </a:moveTo>
                <a:lnTo>
                  <a:pt x="8393319" y="0"/>
                </a:lnTo>
                <a:cubicBezTo>
                  <a:pt x="8666152" y="0"/>
                  <a:pt x="8887327" y="221175"/>
                  <a:pt x="8887327" y="494008"/>
                </a:cubicBezTo>
                <a:lnTo>
                  <a:pt x="8887327" y="5083587"/>
                </a:lnTo>
                <a:cubicBezTo>
                  <a:pt x="8887327" y="5356420"/>
                  <a:pt x="8666152" y="5577595"/>
                  <a:pt x="8393319" y="5577595"/>
                </a:cubicBezTo>
                <a:lnTo>
                  <a:pt x="494008" y="5577595"/>
                </a:lnTo>
                <a:cubicBezTo>
                  <a:pt x="221175" y="5577595"/>
                  <a:pt x="0" y="5356420"/>
                  <a:pt x="0" y="5083587"/>
                </a:cubicBezTo>
                <a:lnTo>
                  <a:pt x="0" y="494008"/>
                </a:lnTo>
                <a:cubicBezTo>
                  <a:pt x="0" y="221175"/>
                  <a:pt x="221175" y="0"/>
                  <a:pt x="494008" y="0"/>
                </a:cubicBezTo>
                <a:close/>
              </a:path>
            </a:pathLst>
          </a:custGeom>
          <a:solidFill>
            <a:srgbClr val="F2F2F2"/>
          </a:solidFill>
          <a:ln>
            <a:noFill/>
          </a:ln>
          <a:effectLst>
            <a:outerShdw blurRad="50800" dist="381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79" name="Google Shape;279;p4"/>
          <p:cNvSpPr/>
          <p:nvPr/>
        </p:nvSpPr>
        <p:spPr>
          <a:xfrm>
            <a:off x="765664" y="792607"/>
            <a:ext cx="8887327" cy="5577595"/>
          </a:xfrm>
          <a:custGeom>
            <a:avLst/>
            <a:gdLst/>
            <a:ahLst/>
            <a:cxnLst/>
            <a:rect l="l" t="t" r="r" b="b"/>
            <a:pathLst>
              <a:path w="8887327" h="5577595" extrusionOk="0">
                <a:moveTo>
                  <a:pt x="8117684" y="231007"/>
                </a:moveTo>
                <a:lnTo>
                  <a:pt x="8117684" y="519007"/>
                </a:lnTo>
                <a:lnTo>
                  <a:pt x="8405684" y="519007"/>
                </a:lnTo>
                <a:lnTo>
                  <a:pt x="8405684" y="231007"/>
                </a:lnTo>
                <a:close/>
                <a:moveTo>
                  <a:pt x="7608608" y="231007"/>
                </a:moveTo>
                <a:lnTo>
                  <a:pt x="7608608" y="519007"/>
                </a:lnTo>
                <a:lnTo>
                  <a:pt x="7896608" y="519007"/>
                </a:lnTo>
                <a:lnTo>
                  <a:pt x="7896608" y="231007"/>
                </a:lnTo>
                <a:close/>
                <a:moveTo>
                  <a:pt x="7099539" y="231007"/>
                </a:moveTo>
                <a:lnTo>
                  <a:pt x="7099539" y="519007"/>
                </a:lnTo>
                <a:lnTo>
                  <a:pt x="7387539" y="519007"/>
                </a:lnTo>
                <a:lnTo>
                  <a:pt x="7387539" y="231007"/>
                </a:lnTo>
                <a:close/>
                <a:moveTo>
                  <a:pt x="6590470" y="231007"/>
                </a:moveTo>
                <a:lnTo>
                  <a:pt x="6590470" y="519007"/>
                </a:lnTo>
                <a:lnTo>
                  <a:pt x="6878470" y="519007"/>
                </a:lnTo>
                <a:lnTo>
                  <a:pt x="6878470" y="231007"/>
                </a:lnTo>
                <a:close/>
                <a:moveTo>
                  <a:pt x="6081401" y="231007"/>
                </a:moveTo>
                <a:lnTo>
                  <a:pt x="6081401" y="519007"/>
                </a:lnTo>
                <a:lnTo>
                  <a:pt x="6369401" y="519007"/>
                </a:lnTo>
                <a:lnTo>
                  <a:pt x="6369401" y="231007"/>
                </a:lnTo>
                <a:close/>
                <a:moveTo>
                  <a:pt x="5572332" y="231007"/>
                </a:moveTo>
                <a:lnTo>
                  <a:pt x="5572332" y="519007"/>
                </a:lnTo>
                <a:lnTo>
                  <a:pt x="5860332" y="519007"/>
                </a:lnTo>
                <a:lnTo>
                  <a:pt x="5860332" y="231007"/>
                </a:lnTo>
                <a:close/>
                <a:moveTo>
                  <a:pt x="5063263" y="231007"/>
                </a:moveTo>
                <a:lnTo>
                  <a:pt x="5063263" y="519007"/>
                </a:lnTo>
                <a:lnTo>
                  <a:pt x="5351263" y="519007"/>
                </a:lnTo>
                <a:lnTo>
                  <a:pt x="5351263" y="231007"/>
                </a:lnTo>
                <a:close/>
                <a:moveTo>
                  <a:pt x="4554194" y="231007"/>
                </a:moveTo>
                <a:lnTo>
                  <a:pt x="4554194" y="519007"/>
                </a:lnTo>
                <a:lnTo>
                  <a:pt x="4842194" y="519007"/>
                </a:lnTo>
                <a:lnTo>
                  <a:pt x="4842194" y="231007"/>
                </a:lnTo>
                <a:close/>
                <a:moveTo>
                  <a:pt x="4045125" y="231007"/>
                </a:moveTo>
                <a:lnTo>
                  <a:pt x="4045125" y="519007"/>
                </a:lnTo>
                <a:lnTo>
                  <a:pt x="4333125" y="519007"/>
                </a:lnTo>
                <a:lnTo>
                  <a:pt x="4333125" y="231007"/>
                </a:lnTo>
                <a:close/>
                <a:moveTo>
                  <a:pt x="3536056" y="231007"/>
                </a:moveTo>
                <a:lnTo>
                  <a:pt x="3536056" y="519007"/>
                </a:lnTo>
                <a:lnTo>
                  <a:pt x="3824056" y="519007"/>
                </a:lnTo>
                <a:lnTo>
                  <a:pt x="3824056" y="231007"/>
                </a:lnTo>
                <a:close/>
                <a:moveTo>
                  <a:pt x="3026987" y="231007"/>
                </a:moveTo>
                <a:lnTo>
                  <a:pt x="3026987" y="519007"/>
                </a:lnTo>
                <a:lnTo>
                  <a:pt x="3314988" y="519007"/>
                </a:lnTo>
                <a:lnTo>
                  <a:pt x="3314988" y="231007"/>
                </a:lnTo>
                <a:close/>
                <a:moveTo>
                  <a:pt x="2517919" y="231007"/>
                </a:moveTo>
                <a:lnTo>
                  <a:pt x="2517919" y="519007"/>
                </a:lnTo>
                <a:lnTo>
                  <a:pt x="2805918" y="519007"/>
                </a:lnTo>
                <a:lnTo>
                  <a:pt x="2805918" y="231007"/>
                </a:lnTo>
                <a:close/>
                <a:moveTo>
                  <a:pt x="2008849" y="231007"/>
                </a:moveTo>
                <a:lnTo>
                  <a:pt x="2008849" y="519007"/>
                </a:lnTo>
                <a:lnTo>
                  <a:pt x="2296849" y="519007"/>
                </a:lnTo>
                <a:lnTo>
                  <a:pt x="2296849" y="231007"/>
                </a:lnTo>
                <a:close/>
                <a:moveTo>
                  <a:pt x="1499781" y="231007"/>
                </a:moveTo>
                <a:lnTo>
                  <a:pt x="1499781" y="519007"/>
                </a:lnTo>
                <a:lnTo>
                  <a:pt x="1787781" y="519007"/>
                </a:lnTo>
                <a:lnTo>
                  <a:pt x="1787781" y="231007"/>
                </a:lnTo>
                <a:close/>
                <a:moveTo>
                  <a:pt x="990712" y="231007"/>
                </a:moveTo>
                <a:lnTo>
                  <a:pt x="990712" y="519007"/>
                </a:lnTo>
                <a:lnTo>
                  <a:pt x="1278712" y="519007"/>
                </a:lnTo>
                <a:lnTo>
                  <a:pt x="1278712" y="231007"/>
                </a:lnTo>
                <a:close/>
                <a:moveTo>
                  <a:pt x="481642" y="231007"/>
                </a:moveTo>
                <a:lnTo>
                  <a:pt x="481642" y="519007"/>
                </a:lnTo>
                <a:lnTo>
                  <a:pt x="769642" y="519007"/>
                </a:lnTo>
                <a:lnTo>
                  <a:pt x="769642" y="231007"/>
                </a:lnTo>
                <a:close/>
                <a:moveTo>
                  <a:pt x="494008" y="0"/>
                </a:moveTo>
                <a:lnTo>
                  <a:pt x="8393319" y="0"/>
                </a:lnTo>
                <a:cubicBezTo>
                  <a:pt x="8666152" y="0"/>
                  <a:pt x="8887327" y="221175"/>
                  <a:pt x="8887327" y="494008"/>
                </a:cubicBezTo>
                <a:lnTo>
                  <a:pt x="8887327" y="5083587"/>
                </a:lnTo>
                <a:cubicBezTo>
                  <a:pt x="8887327" y="5356420"/>
                  <a:pt x="8666152" y="5577595"/>
                  <a:pt x="8393319" y="5577595"/>
                </a:cubicBezTo>
                <a:lnTo>
                  <a:pt x="494008" y="5577595"/>
                </a:lnTo>
                <a:cubicBezTo>
                  <a:pt x="221175" y="5577595"/>
                  <a:pt x="0" y="5356420"/>
                  <a:pt x="0" y="5083587"/>
                </a:cubicBezTo>
                <a:lnTo>
                  <a:pt x="0" y="494008"/>
                </a:lnTo>
                <a:cubicBezTo>
                  <a:pt x="0" y="221175"/>
                  <a:pt x="221175" y="0"/>
                  <a:pt x="494008" y="0"/>
                </a:cubicBezTo>
                <a:close/>
              </a:path>
            </a:pathLst>
          </a:custGeom>
          <a:solidFill>
            <a:srgbClr val="F2F2F2"/>
          </a:solidFill>
          <a:ln>
            <a:noFill/>
          </a:ln>
          <a:effectLst>
            <a:outerShdw blurRad="50800" dist="381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80" name="Google Shape;280;p4"/>
          <p:cNvSpPr/>
          <p:nvPr/>
        </p:nvSpPr>
        <p:spPr>
          <a:xfrm>
            <a:off x="766674" y="739116"/>
            <a:ext cx="8887327" cy="5577595"/>
          </a:xfrm>
          <a:custGeom>
            <a:avLst/>
            <a:gdLst/>
            <a:ahLst/>
            <a:cxnLst/>
            <a:rect l="l" t="t" r="r" b="b"/>
            <a:pathLst>
              <a:path w="8887327" h="5577595" extrusionOk="0">
                <a:moveTo>
                  <a:pt x="8117684" y="231007"/>
                </a:moveTo>
                <a:lnTo>
                  <a:pt x="8117684" y="519007"/>
                </a:lnTo>
                <a:lnTo>
                  <a:pt x="8405684" y="519007"/>
                </a:lnTo>
                <a:lnTo>
                  <a:pt x="8405684" y="231007"/>
                </a:lnTo>
                <a:close/>
                <a:moveTo>
                  <a:pt x="7608608" y="231007"/>
                </a:moveTo>
                <a:lnTo>
                  <a:pt x="7608608" y="519007"/>
                </a:lnTo>
                <a:lnTo>
                  <a:pt x="7896608" y="519007"/>
                </a:lnTo>
                <a:lnTo>
                  <a:pt x="7896608" y="231007"/>
                </a:lnTo>
                <a:close/>
                <a:moveTo>
                  <a:pt x="7099539" y="231007"/>
                </a:moveTo>
                <a:lnTo>
                  <a:pt x="7099539" y="519007"/>
                </a:lnTo>
                <a:lnTo>
                  <a:pt x="7387539" y="519007"/>
                </a:lnTo>
                <a:lnTo>
                  <a:pt x="7387539" y="231007"/>
                </a:lnTo>
                <a:close/>
                <a:moveTo>
                  <a:pt x="6590470" y="231007"/>
                </a:moveTo>
                <a:lnTo>
                  <a:pt x="6590470" y="519007"/>
                </a:lnTo>
                <a:lnTo>
                  <a:pt x="6878470" y="519007"/>
                </a:lnTo>
                <a:lnTo>
                  <a:pt x="6878470" y="231007"/>
                </a:lnTo>
                <a:close/>
                <a:moveTo>
                  <a:pt x="6081401" y="231007"/>
                </a:moveTo>
                <a:lnTo>
                  <a:pt x="6081401" y="519007"/>
                </a:lnTo>
                <a:lnTo>
                  <a:pt x="6369401" y="519007"/>
                </a:lnTo>
                <a:lnTo>
                  <a:pt x="6369401" y="231007"/>
                </a:lnTo>
                <a:close/>
                <a:moveTo>
                  <a:pt x="5572332" y="231007"/>
                </a:moveTo>
                <a:lnTo>
                  <a:pt x="5572332" y="519007"/>
                </a:lnTo>
                <a:lnTo>
                  <a:pt x="5860332" y="519007"/>
                </a:lnTo>
                <a:lnTo>
                  <a:pt x="5860332" y="231007"/>
                </a:lnTo>
                <a:close/>
                <a:moveTo>
                  <a:pt x="5063263" y="231007"/>
                </a:moveTo>
                <a:lnTo>
                  <a:pt x="5063263" y="519007"/>
                </a:lnTo>
                <a:lnTo>
                  <a:pt x="5351263" y="519007"/>
                </a:lnTo>
                <a:lnTo>
                  <a:pt x="5351263" y="231007"/>
                </a:lnTo>
                <a:close/>
                <a:moveTo>
                  <a:pt x="4554194" y="231007"/>
                </a:moveTo>
                <a:lnTo>
                  <a:pt x="4554194" y="519007"/>
                </a:lnTo>
                <a:lnTo>
                  <a:pt x="4842194" y="519007"/>
                </a:lnTo>
                <a:lnTo>
                  <a:pt x="4842194" y="231007"/>
                </a:lnTo>
                <a:close/>
                <a:moveTo>
                  <a:pt x="4045125" y="231007"/>
                </a:moveTo>
                <a:lnTo>
                  <a:pt x="4045125" y="519007"/>
                </a:lnTo>
                <a:lnTo>
                  <a:pt x="4333125" y="519007"/>
                </a:lnTo>
                <a:lnTo>
                  <a:pt x="4333125" y="231007"/>
                </a:lnTo>
                <a:close/>
                <a:moveTo>
                  <a:pt x="3536056" y="231007"/>
                </a:moveTo>
                <a:lnTo>
                  <a:pt x="3536056" y="519007"/>
                </a:lnTo>
                <a:lnTo>
                  <a:pt x="3824056" y="519007"/>
                </a:lnTo>
                <a:lnTo>
                  <a:pt x="3824056" y="231007"/>
                </a:lnTo>
                <a:close/>
                <a:moveTo>
                  <a:pt x="3026987" y="231007"/>
                </a:moveTo>
                <a:lnTo>
                  <a:pt x="3026987" y="519007"/>
                </a:lnTo>
                <a:lnTo>
                  <a:pt x="3314988" y="519007"/>
                </a:lnTo>
                <a:lnTo>
                  <a:pt x="3314988" y="231007"/>
                </a:lnTo>
                <a:close/>
                <a:moveTo>
                  <a:pt x="2517919" y="231007"/>
                </a:moveTo>
                <a:lnTo>
                  <a:pt x="2517919" y="519007"/>
                </a:lnTo>
                <a:lnTo>
                  <a:pt x="2805918" y="519007"/>
                </a:lnTo>
                <a:lnTo>
                  <a:pt x="2805918" y="231007"/>
                </a:lnTo>
                <a:close/>
                <a:moveTo>
                  <a:pt x="2008849" y="231007"/>
                </a:moveTo>
                <a:lnTo>
                  <a:pt x="2008849" y="519007"/>
                </a:lnTo>
                <a:lnTo>
                  <a:pt x="2296849" y="519007"/>
                </a:lnTo>
                <a:lnTo>
                  <a:pt x="2296849" y="231007"/>
                </a:lnTo>
                <a:close/>
                <a:moveTo>
                  <a:pt x="1499781" y="231007"/>
                </a:moveTo>
                <a:lnTo>
                  <a:pt x="1499781" y="519007"/>
                </a:lnTo>
                <a:lnTo>
                  <a:pt x="1787781" y="519007"/>
                </a:lnTo>
                <a:lnTo>
                  <a:pt x="1787781" y="231007"/>
                </a:lnTo>
                <a:close/>
                <a:moveTo>
                  <a:pt x="990712" y="231007"/>
                </a:moveTo>
                <a:lnTo>
                  <a:pt x="990712" y="519007"/>
                </a:lnTo>
                <a:lnTo>
                  <a:pt x="1278712" y="519007"/>
                </a:lnTo>
                <a:lnTo>
                  <a:pt x="1278712" y="231007"/>
                </a:lnTo>
                <a:close/>
                <a:moveTo>
                  <a:pt x="481642" y="231007"/>
                </a:moveTo>
                <a:lnTo>
                  <a:pt x="481642" y="519007"/>
                </a:lnTo>
                <a:lnTo>
                  <a:pt x="769642" y="519007"/>
                </a:lnTo>
                <a:lnTo>
                  <a:pt x="769642" y="231007"/>
                </a:lnTo>
                <a:close/>
                <a:moveTo>
                  <a:pt x="494008" y="0"/>
                </a:moveTo>
                <a:lnTo>
                  <a:pt x="8393319" y="0"/>
                </a:lnTo>
                <a:cubicBezTo>
                  <a:pt x="8666152" y="0"/>
                  <a:pt x="8887327" y="221175"/>
                  <a:pt x="8887327" y="494008"/>
                </a:cubicBezTo>
                <a:lnTo>
                  <a:pt x="8887327" y="5083587"/>
                </a:lnTo>
                <a:cubicBezTo>
                  <a:pt x="8887327" y="5356420"/>
                  <a:pt x="8666152" y="5577595"/>
                  <a:pt x="8393319" y="5577595"/>
                </a:cubicBezTo>
                <a:lnTo>
                  <a:pt x="494008" y="5577595"/>
                </a:lnTo>
                <a:cubicBezTo>
                  <a:pt x="221175" y="5577595"/>
                  <a:pt x="0" y="5356420"/>
                  <a:pt x="0" y="5083587"/>
                </a:cubicBezTo>
                <a:lnTo>
                  <a:pt x="0" y="494008"/>
                </a:lnTo>
                <a:cubicBezTo>
                  <a:pt x="0" y="221175"/>
                  <a:pt x="221175" y="0"/>
                  <a:pt x="494008" y="0"/>
                </a:cubicBezTo>
                <a:close/>
              </a:path>
            </a:pathLst>
          </a:custGeom>
          <a:solidFill>
            <a:srgbClr val="F2F2F2"/>
          </a:solidFill>
          <a:ln>
            <a:noFill/>
          </a:ln>
          <a:effectLst>
            <a:outerShdw blurRad="50800" dist="381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pic>
        <p:nvPicPr>
          <p:cNvPr id="281" name="Google Shape;281;p4" descr="A picture containing drawing&#10;&#10;Description automatically generated"/>
          <p:cNvPicPr preferRelativeResize="0"/>
          <p:nvPr/>
        </p:nvPicPr>
        <p:blipFill rotWithShape="1">
          <a:blip r:embed="rId2">
            <a:alphaModFix amt="14000"/>
          </a:blip>
          <a:srcRect b="20992"/>
          <a:stretch/>
        </p:blipFill>
        <p:spPr>
          <a:xfrm>
            <a:off x="1130925" y="1509650"/>
            <a:ext cx="8219524" cy="4628899"/>
          </a:xfrm>
          <a:prstGeom prst="rect">
            <a:avLst/>
          </a:prstGeom>
          <a:noFill/>
          <a:ln>
            <a:noFill/>
          </a:ln>
        </p:spPr>
      </p:pic>
      <p:grpSp>
        <p:nvGrpSpPr>
          <p:cNvPr id="282" name="Google Shape;282;p4"/>
          <p:cNvGrpSpPr/>
          <p:nvPr/>
        </p:nvGrpSpPr>
        <p:grpSpPr>
          <a:xfrm>
            <a:off x="1326140" y="278554"/>
            <a:ext cx="7817443" cy="939587"/>
            <a:chOff x="1371600" y="234214"/>
            <a:chExt cx="7736979" cy="822900"/>
          </a:xfrm>
        </p:grpSpPr>
        <p:sp>
          <p:nvSpPr>
            <p:cNvPr id="283" name="Google Shape;283;p4"/>
            <p:cNvSpPr/>
            <p:nvPr/>
          </p:nvSpPr>
          <p:spPr>
            <a:xfrm>
              <a:off x="1371600" y="234214"/>
              <a:ext cx="163500" cy="822900"/>
            </a:xfrm>
            <a:prstGeom prst="roundRect">
              <a:avLst>
                <a:gd name="adj" fmla="val 50000"/>
              </a:avLst>
            </a:prstGeom>
            <a:solidFill>
              <a:srgbClr val="0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84" name="Google Shape;284;p4"/>
            <p:cNvSpPr/>
            <p:nvPr/>
          </p:nvSpPr>
          <p:spPr>
            <a:xfrm>
              <a:off x="1876499" y="234214"/>
              <a:ext cx="163500" cy="822900"/>
            </a:xfrm>
            <a:prstGeom prst="roundRect">
              <a:avLst>
                <a:gd name="adj" fmla="val 50000"/>
              </a:avLst>
            </a:prstGeom>
            <a:solidFill>
              <a:srgbClr val="0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85" name="Google Shape;285;p4"/>
            <p:cNvSpPr/>
            <p:nvPr/>
          </p:nvSpPr>
          <p:spPr>
            <a:xfrm>
              <a:off x="2381398" y="234214"/>
              <a:ext cx="163500" cy="822900"/>
            </a:xfrm>
            <a:prstGeom prst="roundRect">
              <a:avLst>
                <a:gd name="adj" fmla="val 50000"/>
              </a:avLst>
            </a:prstGeom>
            <a:solidFill>
              <a:srgbClr val="0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86" name="Google Shape;286;p4"/>
            <p:cNvSpPr/>
            <p:nvPr/>
          </p:nvSpPr>
          <p:spPr>
            <a:xfrm>
              <a:off x="2886297" y="234214"/>
              <a:ext cx="163500" cy="822900"/>
            </a:xfrm>
            <a:prstGeom prst="roundRect">
              <a:avLst>
                <a:gd name="adj" fmla="val 50000"/>
              </a:avLst>
            </a:prstGeom>
            <a:solidFill>
              <a:srgbClr val="0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87" name="Google Shape;287;p4"/>
            <p:cNvSpPr/>
            <p:nvPr/>
          </p:nvSpPr>
          <p:spPr>
            <a:xfrm>
              <a:off x="3391196" y="234214"/>
              <a:ext cx="163500" cy="822900"/>
            </a:xfrm>
            <a:prstGeom prst="roundRect">
              <a:avLst>
                <a:gd name="adj" fmla="val 50000"/>
              </a:avLst>
            </a:prstGeom>
            <a:solidFill>
              <a:srgbClr val="0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88" name="Google Shape;288;p4"/>
            <p:cNvSpPr/>
            <p:nvPr/>
          </p:nvSpPr>
          <p:spPr>
            <a:xfrm>
              <a:off x="3896095" y="234214"/>
              <a:ext cx="163500" cy="822900"/>
            </a:xfrm>
            <a:prstGeom prst="roundRect">
              <a:avLst>
                <a:gd name="adj" fmla="val 50000"/>
              </a:avLst>
            </a:prstGeom>
            <a:solidFill>
              <a:srgbClr val="0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89" name="Google Shape;289;p4"/>
            <p:cNvSpPr/>
            <p:nvPr/>
          </p:nvSpPr>
          <p:spPr>
            <a:xfrm>
              <a:off x="4400994" y="234214"/>
              <a:ext cx="163500" cy="822900"/>
            </a:xfrm>
            <a:prstGeom prst="roundRect">
              <a:avLst>
                <a:gd name="adj" fmla="val 50000"/>
              </a:avLst>
            </a:prstGeom>
            <a:solidFill>
              <a:srgbClr val="0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90" name="Google Shape;290;p4"/>
            <p:cNvSpPr/>
            <p:nvPr/>
          </p:nvSpPr>
          <p:spPr>
            <a:xfrm>
              <a:off x="4905893" y="234214"/>
              <a:ext cx="163500" cy="822900"/>
            </a:xfrm>
            <a:prstGeom prst="roundRect">
              <a:avLst>
                <a:gd name="adj" fmla="val 50000"/>
              </a:avLst>
            </a:prstGeom>
            <a:solidFill>
              <a:srgbClr val="0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91" name="Google Shape;291;p4"/>
            <p:cNvSpPr/>
            <p:nvPr/>
          </p:nvSpPr>
          <p:spPr>
            <a:xfrm>
              <a:off x="5410792" y="234214"/>
              <a:ext cx="163500" cy="822900"/>
            </a:xfrm>
            <a:prstGeom prst="roundRect">
              <a:avLst>
                <a:gd name="adj" fmla="val 50000"/>
              </a:avLst>
            </a:prstGeom>
            <a:solidFill>
              <a:srgbClr val="0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92" name="Google Shape;292;p4"/>
            <p:cNvSpPr/>
            <p:nvPr/>
          </p:nvSpPr>
          <p:spPr>
            <a:xfrm>
              <a:off x="5915691" y="234214"/>
              <a:ext cx="163500" cy="822900"/>
            </a:xfrm>
            <a:prstGeom prst="roundRect">
              <a:avLst>
                <a:gd name="adj" fmla="val 50000"/>
              </a:avLst>
            </a:prstGeom>
            <a:solidFill>
              <a:srgbClr val="0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93" name="Google Shape;293;p4"/>
            <p:cNvSpPr/>
            <p:nvPr/>
          </p:nvSpPr>
          <p:spPr>
            <a:xfrm>
              <a:off x="6420590" y="234214"/>
              <a:ext cx="163500" cy="822900"/>
            </a:xfrm>
            <a:prstGeom prst="roundRect">
              <a:avLst>
                <a:gd name="adj" fmla="val 50000"/>
              </a:avLst>
            </a:prstGeom>
            <a:solidFill>
              <a:srgbClr val="0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94" name="Google Shape;294;p4"/>
            <p:cNvSpPr/>
            <p:nvPr/>
          </p:nvSpPr>
          <p:spPr>
            <a:xfrm>
              <a:off x="6925489" y="234214"/>
              <a:ext cx="163500" cy="822900"/>
            </a:xfrm>
            <a:prstGeom prst="roundRect">
              <a:avLst>
                <a:gd name="adj" fmla="val 50000"/>
              </a:avLst>
            </a:prstGeom>
            <a:solidFill>
              <a:srgbClr val="0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95" name="Google Shape;295;p4"/>
            <p:cNvSpPr/>
            <p:nvPr/>
          </p:nvSpPr>
          <p:spPr>
            <a:xfrm>
              <a:off x="7430388" y="234214"/>
              <a:ext cx="163500" cy="822900"/>
            </a:xfrm>
            <a:prstGeom prst="roundRect">
              <a:avLst>
                <a:gd name="adj" fmla="val 50000"/>
              </a:avLst>
            </a:prstGeom>
            <a:solidFill>
              <a:srgbClr val="0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96" name="Google Shape;296;p4"/>
            <p:cNvSpPr/>
            <p:nvPr/>
          </p:nvSpPr>
          <p:spPr>
            <a:xfrm>
              <a:off x="7935287" y="234214"/>
              <a:ext cx="163500" cy="822900"/>
            </a:xfrm>
            <a:prstGeom prst="roundRect">
              <a:avLst>
                <a:gd name="adj" fmla="val 50000"/>
              </a:avLst>
            </a:prstGeom>
            <a:solidFill>
              <a:srgbClr val="0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97" name="Google Shape;297;p4"/>
            <p:cNvSpPr/>
            <p:nvPr/>
          </p:nvSpPr>
          <p:spPr>
            <a:xfrm>
              <a:off x="8440186" y="234214"/>
              <a:ext cx="163500" cy="822900"/>
            </a:xfrm>
            <a:prstGeom prst="roundRect">
              <a:avLst>
                <a:gd name="adj" fmla="val 50000"/>
              </a:avLst>
            </a:prstGeom>
            <a:solidFill>
              <a:srgbClr val="0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98" name="Google Shape;298;p4"/>
            <p:cNvSpPr/>
            <p:nvPr/>
          </p:nvSpPr>
          <p:spPr>
            <a:xfrm>
              <a:off x="8945079" y="234214"/>
              <a:ext cx="163500" cy="822900"/>
            </a:xfrm>
            <a:prstGeom prst="roundRect">
              <a:avLst>
                <a:gd name="adj" fmla="val 50000"/>
              </a:avLst>
            </a:prstGeom>
            <a:solidFill>
              <a:srgbClr val="0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299" name="Google Shape;299;p4"/>
          <p:cNvGrpSpPr/>
          <p:nvPr/>
        </p:nvGrpSpPr>
        <p:grpSpPr>
          <a:xfrm>
            <a:off x="8939750" y="1962675"/>
            <a:ext cx="2695275" cy="1003200"/>
            <a:chOff x="8939750" y="1962675"/>
            <a:chExt cx="2695275" cy="1003200"/>
          </a:xfrm>
        </p:grpSpPr>
        <p:sp>
          <p:nvSpPr>
            <p:cNvPr id="300" name="Google Shape;300;p4"/>
            <p:cNvSpPr/>
            <p:nvPr/>
          </p:nvSpPr>
          <p:spPr>
            <a:xfrm>
              <a:off x="8939750" y="2146725"/>
              <a:ext cx="731700" cy="6351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i="0" u="none" strike="noStrike" cap="none">
                <a:solidFill>
                  <a:srgbClr val="FFFFFF"/>
                </a:solidFill>
                <a:latin typeface="Barriecito"/>
                <a:ea typeface="Barriecito"/>
                <a:cs typeface="Barriecito"/>
                <a:sym typeface="Barriecito"/>
              </a:endParaRPr>
            </a:p>
          </p:txBody>
        </p:sp>
        <p:sp>
          <p:nvSpPr>
            <p:cNvPr id="301" name="Google Shape;301;p4"/>
            <p:cNvSpPr/>
            <p:nvPr/>
          </p:nvSpPr>
          <p:spPr>
            <a:xfrm rot="-5400000">
              <a:off x="10068575" y="1507725"/>
              <a:ext cx="1003200" cy="1913100"/>
            </a:xfrm>
            <a:prstGeom prst="trapezoid">
              <a:avLst>
                <a:gd name="adj" fmla="val 19525"/>
              </a:avLst>
            </a:prstGeom>
            <a:solidFill>
              <a:schemeClr val="accent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r" rtl="0">
                <a:spcBef>
                  <a:spcPts val="0"/>
                </a:spcBef>
                <a:spcAft>
                  <a:spcPts val="0"/>
                </a:spcAft>
                <a:buNone/>
              </a:pPr>
              <a:endParaRPr sz="1800" i="0" u="none" strike="noStrike" cap="none">
                <a:solidFill>
                  <a:srgbClr val="FFFFFF"/>
                </a:solidFill>
                <a:latin typeface="Barriecito"/>
                <a:ea typeface="Barriecito"/>
                <a:cs typeface="Barriecito"/>
                <a:sym typeface="Barriecito"/>
              </a:endParaRPr>
            </a:p>
          </p:txBody>
        </p:sp>
        <p:sp>
          <p:nvSpPr>
            <p:cNvPr id="302" name="Google Shape;302;p4"/>
            <p:cNvSpPr/>
            <p:nvPr/>
          </p:nvSpPr>
          <p:spPr>
            <a:xfrm>
              <a:off x="8939750" y="2146725"/>
              <a:ext cx="731700" cy="635100"/>
            </a:xfrm>
            <a:prstGeom prst="rect">
              <a:avLst/>
            </a:prstGeom>
            <a:solidFill>
              <a:srgbClr val="000000">
                <a:alpha val="1341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i="0" u="none" strike="noStrike" cap="none">
                <a:solidFill>
                  <a:srgbClr val="FFFFFF"/>
                </a:solidFill>
                <a:latin typeface="Barriecito"/>
                <a:ea typeface="Barriecito"/>
                <a:cs typeface="Barriecito"/>
                <a:sym typeface="Barriecito"/>
              </a:endParaRPr>
            </a:p>
          </p:txBody>
        </p:sp>
        <p:sp>
          <p:nvSpPr>
            <p:cNvPr id="303" name="Google Shape;303;p4"/>
            <p:cNvSpPr txBox="1"/>
            <p:nvPr/>
          </p:nvSpPr>
          <p:spPr>
            <a:xfrm>
              <a:off x="9865325" y="2264175"/>
              <a:ext cx="1769700" cy="400200"/>
            </a:xfrm>
            <a:prstGeom prst="rect">
              <a:avLst/>
            </a:prstGeom>
            <a:noFill/>
            <a:ln>
              <a:noFill/>
            </a:ln>
            <a:effectLst>
              <a:outerShdw dist="38100" dir="3960000" algn="bl" rotWithShape="0">
                <a:srgbClr val="000000"/>
              </a:outerShdw>
            </a:effectLst>
          </p:spPr>
          <p:txBody>
            <a:bodyPr spcFirstLastPara="1" wrap="square" lIns="91425" tIns="45700" rIns="91425" bIns="45700" anchor="t" anchorCtr="0">
              <a:noAutofit/>
            </a:bodyPr>
            <a:lstStyle/>
            <a:p>
              <a:pPr marL="0" marR="0" lvl="0" indent="0" algn="ctr" rtl="0">
                <a:spcBef>
                  <a:spcPts val="0"/>
                </a:spcBef>
                <a:spcAft>
                  <a:spcPts val="0"/>
                </a:spcAft>
                <a:buNone/>
              </a:pPr>
              <a:r>
                <a:rPr lang="en" sz="2300">
                  <a:solidFill>
                    <a:schemeClr val="dk2"/>
                  </a:solidFill>
                  <a:latin typeface="Ranchers"/>
                  <a:ea typeface="Ranchers"/>
                  <a:cs typeface="Ranchers"/>
                  <a:sym typeface="Ranchers"/>
                </a:rPr>
                <a:t>TUESDAY</a:t>
              </a:r>
              <a:endParaRPr sz="2300">
                <a:solidFill>
                  <a:schemeClr val="dk2"/>
                </a:solidFill>
                <a:latin typeface="Ranchers"/>
                <a:ea typeface="Ranchers"/>
                <a:cs typeface="Ranchers"/>
                <a:sym typeface="Ranchers"/>
              </a:endParaRPr>
            </a:p>
          </p:txBody>
        </p:sp>
        <p:sp>
          <p:nvSpPr>
            <p:cNvPr id="304" name="Google Shape;304;p4"/>
            <p:cNvSpPr/>
            <p:nvPr/>
          </p:nvSpPr>
          <p:spPr>
            <a:xfrm>
              <a:off x="8939750" y="2146725"/>
              <a:ext cx="731700" cy="6351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i="0" u="none" strike="noStrike" cap="none">
                <a:solidFill>
                  <a:srgbClr val="FFFFFF"/>
                </a:solidFill>
                <a:latin typeface="Barriecito"/>
                <a:ea typeface="Barriecito"/>
                <a:cs typeface="Barriecito"/>
                <a:sym typeface="Barriecito"/>
              </a:endParaRPr>
            </a:p>
          </p:txBody>
        </p:sp>
        <p:sp>
          <p:nvSpPr>
            <p:cNvPr id="305" name="Google Shape;305;p4"/>
            <p:cNvSpPr/>
            <p:nvPr/>
          </p:nvSpPr>
          <p:spPr>
            <a:xfrm rot="-5400000">
              <a:off x="10068575" y="1507725"/>
              <a:ext cx="1003200" cy="1913100"/>
            </a:xfrm>
            <a:prstGeom prst="trapezoid">
              <a:avLst>
                <a:gd name="adj" fmla="val 19525"/>
              </a:avLst>
            </a:prstGeom>
            <a:solidFill>
              <a:schemeClr val="accent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r" rtl="0">
                <a:spcBef>
                  <a:spcPts val="0"/>
                </a:spcBef>
                <a:spcAft>
                  <a:spcPts val="0"/>
                </a:spcAft>
                <a:buNone/>
              </a:pPr>
              <a:endParaRPr sz="1800" i="0" u="none" strike="noStrike" cap="none">
                <a:solidFill>
                  <a:srgbClr val="FFFFFF"/>
                </a:solidFill>
                <a:latin typeface="Barriecito"/>
                <a:ea typeface="Barriecito"/>
                <a:cs typeface="Barriecito"/>
                <a:sym typeface="Barriecito"/>
              </a:endParaRPr>
            </a:p>
          </p:txBody>
        </p:sp>
        <p:sp>
          <p:nvSpPr>
            <p:cNvPr id="306" name="Google Shape;306;p4"/>
            <p:cNvSpPr/>
            <p:nvPr/>
          </p:nvSpPr>
          <p:spPr>
            <a:xfrm>
              <a:off x="8939750" y="2146725"/>
              <a:ext cx="731700" cy="635100"/>
            </a:xfrm>
            <a:prstGeom prst="rect">
              <a:avLst/>
            </a:prstGeom>
            <a:solidFill>
              <a:srgbClr val="000000">
                <a:alpha val="1341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i="0" u="none" strike="noStrike" cap="none">
                <a:solidFill>
                  <a:srgbClr val="FFFFFF"/>
                </a:solidFill>
                <a:latin typeface="Barriecito"/>
                <a:ea typeface="Barriecito"/>
                <a:cs typeface="Barriecito"/>
                <a:sym typeface="Barriecito"/>
              </a:endParaRPr>
            </a:p>
          </p:txBody>
        </p:sp>
        <p:sp>
          <p:nvSpPr>
            <p:cNvPr id="307" name="Google Shape;307;p4"/>
            <p:cNvSpPr txBox="1"/>
            <p:nvPr/>
          </p:nvSpPr>
          <p:spPr>
            <a:xfrm>
              <a:off x="9865325" y="2264175"/>
              <a:ext cx="1769700" cy="400200"/>
            </a:xfrm>
            <a:prstGeom prst="rect">
              <a:avLst/>
            </a:prstGeom>
            <a:noFill/>
            <a:ln>
              <a:noFill/>
            </a:ln>
            <a:effectLst>
              <a:outerShdw dist="38100" dir="3960000" algn="bl" rotWithShape="0">
                <a:srgbClr val="000000"/>
              </a:outerShdw>
            </a:effectLst>
          </p:spPr>
          <p:txBody>
            <a:bodyPr spcFirstLastPara="1" wrap="square" lIns="91425" tIns="45700" rIns="91425" bIns="45700" anchor="t" anchorCtr="0">
              <a:noAutofit/>
            </a:bodyPr>
            <a:lstStyle/>
            <a:p>
              <a:pPr marL="0" marR="0" lvl="0" indent="0" algn="ctr" rtl="0">
                <a:spcBef>
                  <a:spcPts val="0"/>
                </a:spcBef>
                <a:spcAft>
                  <a:spcPts val="0"/>
                </a:spcAft>
                <a:buNone/>
              </a:pPr>
              <a:r>
                <a:rPr lang="en" sz="2300">
                  <a:solidFill>
                    <a:schemeClr val="dk2"/>
                  </a:solidFill>
                  <a:latin typeface="Ranchers"/>
                  <a:ea typeface="Ranchers"/>
                  <a:cs typeface="Ranchers"/>
                  <a:sym typeface="Ranchers"/>
                </a:rPr>
                <a:t>TUESDAY</a:t>
              </a:r>
              <a:endParaRPr sz="2300">
                <a:solidFill>
                  <a:schemeClr val="dk2"/>
                </a:solidFill>
                <a:latin typeface="Ranchers"/>
                <a:ea typeface="Ranchers"/>
                <a:cs typeface="Ranchers"/>
                <a:sym typeface="Ranchers"/>
              </a:endParaRPr>
            </a:p>
          </p:txBody>
        </p:sp>
      </p:grpSp>
      <p:sp>
        <p:nvSpPr>
          <p:cNvPr id="308" name="Google Shape;308;p4"/>
          <p:cNvSpPr txBox="1">
            <a:spLocks noGrp="1"/>
          </p:cNvSpPr>
          <p:nvPr>
            <p:ph type="body" idx="1"/>
          </p:nvPr>
        </p:nvSpPr>
        <p:spPr>
          <a:xfrm>
            <a:off x="1130925" y="1815950"/>
            <a:ext cx="4041000" cy="4094100"/>
          </a:xfrm>
          <a:prstGeom prst="rect">
            <a:avLst/>
          </a:prstGeom>
        </p:spPr>
        <p:txBody>
          <a:bodyPr spcFirstLastPara="1" wrap="square" lIns="121900" tIns="121900" rIns="121900" bIns="121900" anchor="t" anchorCtr="0">
            <a:noAutofit/>
          </a:bodyPr>
          <a:lstStyle>
            <a:lvl1pPr marL="457200" lvl="0" indent="-381000" rtl="0">
              <a:lnSpc>
                <a:spcPct val="100000"/>
              </a:lnSpc>
              <a:spcBef>
                <a:spcPts val="0"/>
              </a:spcBef>
              <a:spcAft>
                <a:spcPts val="0"/>
              </a:spcAft>
              <a:buSzPts val="2400"/>
              <a:buFont typeface="Gochi Hand"/>
              <a:buChar char="●"/>
              <a:defRPr sz="2400">
                <a:latin typeface="Gochi Hand"/>
                <a:ea typeface="Gochi Hand"/>
                <a:cs typeface="Gochi Hand"/>
                <a:sym typeface="Gochi Hand"/>
              </a:defRPr>
            </a:lvl1pPr>
            <a:lvl2pPr marL="914400" lvl="1" indent="-349250" rtl="0">
              <a:lnSpc>
                <a:spcPct val="100000"/>
              </a:lnSpc>
              <a:spcBef>
                <a:spcPts val="0"/>
              </a:spcBef>
              <a:spcAft>
                <a:spcPts val="0"/>
              </a:spcAft>
              <a:buSzPts val="1900"/>
              <a:buFont typeface="Gochi Hand"/>
              <a:buChar char="○"/>
              <a:defRPr sz="1900">
                <a:latin typeface="Gochi Hand"/>
                <a:ea typeface="Gochi Hand"/>
                <a:cs typeface="Gochi Hand"/>
                <a:sym typeface="Gochi Hand"/>
              </a:defRPr>
            </a:lvl2pPr>
            <a:lvl3pPr marL="1371600" lvl="2" indent="-349250" rtl="0">
              <a:lnSpc>
                <a:spcPct val="100000"/>
              </a:lnSpc>
              <a:spcBef>
                <a:spcPts val="0"/>
              </a:spcBef>
              <a:spcAft>
                <a:spcPts val="0"/>
              </a:spcAft>
              <a:buSzPts val="1900"/>
              <a:buFont typeface="Gochi Hand"/>
              <a:buChar char="■"/>
              <a:defRPr sz="1900">
                <a:latin typeface="Gochi Hand"/>
                <a:ea typeface="Gochi Hand"/>
                <a:cs typeface="Gochi Hand"/>
                <a:sym typeface="Gochi Hand"/>
              </a:defRPr>
            </a:lvl3pPr>
            <a:lvl4pPr marL="1828800" lvl="3" indent="-349250" rtl="0">
              <a:lnSpc>
                <a:spcPct val="100000"/>
              </a:lnSpc>
              <a:spcBef>
                <a:spcPts val="0"/>
              </a:spcBef>
              <a:spcAft>
                <a:spcPts val="0"/>
              </a:spcAft>
              <a:buSzPts val="1900"/>
              <a:buFont typeface="Gochi Hand"/>
              <a:buChar char="●"/>
              <a:defRPr sz="1900">
                <a:latin typeface="Gochi Hand"/>
                <a:ea typeface="Gochi Hand"/>
                <a:cs typeface="Gochi Hand"/>
                <a:sym typeface="Gochi Hand"/>
              </a:defRPr>
            </a:lvl4pPr>
            <a:lvl5pPr marL="2286000" lvl="4" indent="-349250" rtl="0">
              <a:lnSpc>
                <a:spcPct val="100000"/>
              </a:lnSpc>
              <a:spcBef>
                <a:spcPts val="0"/>
              </a:spcBef>
              <a:spcAft>
                <a:spcPts val="0"/>
              </a:spcAft>
              <a:buSzPts val="1900"/>
              <a:buFont typeface="Gochi Hand"/>
              <a:buChar char="○"/>
              <a:defRPr sz="1900">
                <a:latin typeface="Gochi Hand"/>
                <a:ea typeface="Gochi Hand"/>
                <a:cs typeface="Gochi Hand"/>
                <a:sym typeface="Gochi Hand"/>
              </a:defRPr>
            </a:lvl5pPr>
            <a:lvl6pPr marL="2743200" lvl="5" indent="-349250" rtl="0">
              <a:lnSpc>
                <a:spcPct val="100000"/>
              </a:lnSpc>
              <a:spcBef>
                <a:spcPts val="0"/>
              </a:spcBef>
              <a:spcAft>
                <a:spcPts val="0"/>
              </a:spcAft>
              <a:buSzPts val="1900"/>
              <a:buFont typeface="Gochi Hand"/>
              <a:buChar char="■"/>
              <a:defRPr sz="1900">
                <a:latin typeface="Gochi Hand"/>
                <a:ea typeface="Gochi Hand"/>
                <a:cs typeface="Gochi Hand"/>
                <a:sym typeface="Gochi Hand"/>
              </a:defRPr>
            </a:lvl6pPr>
            <a:lvl7pPr marL="3200400" lvl="6" indent="-349250" rtl="0">
              <a:lnSpc>
                <a:spcPct val="100000"/>
              </a:lnSpc>
              <a:spcBef>
                <a:spcPts val="0"/>
              </a:spcBef>
              <a:spcAft>
                <a:spcPts val="0"/>
              </a:spcAft>
              <a:buSzPts val="1900"/>
              <a:buFont typeface="Gochi Hand"/>
              <a:buChar char="●"/>
              <a:defRPr sz="1900">
                <a:latin typeface="Gochi Hand"/>
                <a:ea typeface="Gochi Hand"/>
                <a:cs typeface="Gochi Hand"/>
                <a:sym typeface="Gochi Hand"/>
              </a:defRPr>
            </a:lvl7pPr>
            <a:lvl8pPr marL="3657600" lvl="7" indent="-349250" rtl="0">
              <a:lnSpc>
                <a:spcPct val="100000"/>
              </a:lnSpc>
              <a:spcBef>
                <a:spcPts val="0"/>
              </a:spcBef>
              <a:spcAft>
                <a:spcPts val="0"/>
              </a:spcAft>
              <a:buSzPts val="1900"/>
              <a:buFont typeface="Gochi Hand"/>
              <a:buChar char="○"/>
              <a:defRPr sz="1900">
                <a:latin typeface="Gochi Hand"/>
                <a:ea typeface="Gochi Hand"/>
                <a:cs typeface="Gochi Hand"/>
                <a:sym typeface="Gochi Hand"/>
              </a:defRPr>
            </a:lvl8pPr>
            <a:lvl9pPr marL="4114800" lvl="8" indent="-349250" rtl="0">
              <a:lnSpc>
                <a:spcPct val="100000"/>
              </a:lnSpc>
              <a:spcBef>
                <a:spcPts val="0"/>
              </a:spcBef>
              <a:spcAft>
                <a:spcPts val="0"/>
              </a:spcAft>
              <a:buSzPts val="1900"/>
              <a:buFont typeface="Gochi Hand"/>
              <a:buChar char="■"/>
              <a:defRPr sz="1900">
                <a:latin typeface="Gochi Hand"/>
                <a:ea typeface="Gochi Hand"/>
                <a:cs typeface="Gochi Hand"/>
                <a:sym typeface="Gochi Hand"/>
              </a:defRPr>
            </a:lvl9pPr>
          </a:lstStyle>
          <a:p>
            <a:endParaRPr/>
          </a:p>
        </p:txBody>
      </p:sp>
      <p:grpSp>
        <p:nvGrpSpPr>
          <p:cNvPr id="309" name="Google Shape;309;p4"/>
          <p:cNvGrpSpPr/>
          <p:nvPr/>
        </p:nvGrpSpPr>
        <p:grpSpPr>
          <a:xfrm rot="-1067895" flipH="1">
            <a:off x="927274" y="4793679"/>
            <a:ext cx="576933" cy="1053355"/>
            <a:chOff x="5930618" y="1536098"/>
            <a:chExt cx="1609023" cy="2932306"/>
          </a:xfrm>
        </p:grpSpPr>
        <p:grpSp>
          <p:nvGrpSpPr>
            <p:cNvPr id="310" name="Google Shape;310;p4"/>
            <p:cNvGrpSpPr/>
            <p:nvPr/>
          </p:nvGrpSpPr>
          <p:grpSpPr>
            <a:xfrm>
              <a:off x="5930618" y="1536098"/>
              <a:ext cx="1609023" cy="2932306"/>
              <a:chOff x="6208295" y="550435"/>
              <a:chExt cx="1609023" cy="2932306"/>
            </a:xfrm>
          </p:grpSpPr>
          <p:sp>
            <p:nvSpPr>
              <p:cNvPr id="311" name="Google Shape;311;p4"/>
              <p:cNvSpPr/>
              <p:nvPr/>
            </p:nvSpPr>
            <p:spPr>
              <a:xfrm rot="10800000">
                <a:off x="6225940" y="2188143"/>
                <a:ext cx="1560898" cy="1286577"/>
              </a:xfrm>
              <a:custGeom>
                <a:avLst/>
                <a:gdLst/>
                <a:ahLst/>
                <a:cxnLst/>
                <a:rect l="l" t="t" r="r" b="b"/>
                <a:pathLst>
                  <a:path w="1560898" h="1286577" extrusionOk="0">
                    <a:moveTo>
                      <a:pt x="1560898" y="1286577"/>
                    </a:moveTo>
                    <a:lnTo>
                      <a:pt x="11230" y="1286577"/>
                    </a:lnTo>
                    <a:lnTo>
                      <a:pt x="11230" y="539014"/>
                    </a:lnTo>
                    <a:lnTo>
                      <a:pt x="0" y="539014"/>
                    </a:lnTo>
                    <a:lnTo>
                      <a:pt x="774834" y="0"/>
                    </a:lnTo>
                    <a:lnTo>
                      <a:pt x="1545058" y="535807"/>
                    </a:lnTo>
                    <a:lnTo>
                      <a:pt x="1560898" y="535807"/>
                    </a:lnTo>
                    <a:close/>
                  </a:path>
                </a:pathLst>
              </a:custGeom>
              <a:solidFill>
                <a:srgbClr val="F7D38F"/>
              </a:solidFill>
              <a:ln w="2857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312" name="Google Shape;312;p4"/>
              <p:cNvSpPr/>
              <p:nvPr/>
            </p:nvSpPr>
            <p:spPr>
              <a:xfrm rot="10800000">
                <a:off x="6989543" y="2200976"/>
                <a:ext cx="766816" cy="1280999"/>
              </a:xfrm>
              <a:custGeom>
                <a:avLst/>
                <a:gdLst/>
                <a:ahLst/>
                <a:cxnLst/>
                <a:rect l="l" t="t" r="r" b="b"/>
                <a:pathLst>
                  <a:path w="766816" h="1280999" extrusionOk="0">
                    <a:moveTo>
                      <a:pt x="766816" y="1280999"/>
                    </a:moveTo>
                    <a:lnTo>
                      <a:pt x="11230" y="1280999"/>
                    </a:lnTo>
                    <a:lnTo>
                      <a:pt x="11230" y="533436"/>
                    </a:lnTo>
                    <a:lnTo>
                      <a:pt x="0" y="533436"/>
                    </a:lnTo>
                    <a:lnTo>
                      <a:pt x="766816" y="0"/>
                    </a:lnTo>
                    <a:close/>
                  </a:path>
                </a:pathLst>
              </a:custGeom>
              <a:solidFill>
                <a:srgbClr val="FFFFFF">
                  <a:alpha val="2745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313" name="Google Shape;313;p4"/>
              <p:cNvSpPr/>
              <p:nvPr/>
            </p:nvSpPr>
            <p:spPr>
              <a:xfrm>
                <a:off x="6227545" y="582329"/>
                <a:ext cx="1544855" cy="2375474"/>
              </a:xfrm>
              <a:custGeom>
                <a:avLst/>
                <a:gdLst/>
                <a:ahLst/>
                <a:cxnLst/>
                <a:rect l="l" t="t" r="r" b="b"/>
                <a:pathLst>
                  <a:path w="1544855" h="2346147" extrusionOk="0">
                    <a:moveTo>
                      <a:pt x="546245" y="0"/>
                    </a:moveTo>
                    <a:lnTo>
                      <a:pt x="998610" y="0"/>
                    </a:lnTo>
                    <a:cubicBezTo>
                      <a:pt x="1300293" y="0"/>
                      <a:pt x="1544855" y="244562"/>
                      <a:pt x="1544855" y="546245"/>
                    </a:cubicBezTo>
                    <a:lnTo>
                      <a:pt x="1544855" y="2346147"/>
                    </a:lnTo>
                    <a:lnTo>
                      <a:pt x="1271992" y="1987617"/>
                    </a:lnTo>
                    <a:lnTo>
                      <a:pt x="1016906" y="2343752"/>
                    </a:lnTo>
                    <a:lnTo>
                      <a:pt x="755493" y="1987617"/>
                    </a:lnTo>
                    <a:lnTo>
                      <a:pt x="494081" y="2300439"/>
                    </a:lnTo>
                    <a:lnTo>
                      <a:pt x="238995" y="1987617"/>
                    </a:lnTo>
                    <a:lnTo>
                      <a:pt x="0" y="2302833"/>
                    </a:lnTo>
                    <a:lnTo>
                      <a:pt x="0" y="546245"/>
                    </a:lnTo>
                    <a:cubicBezTo>
                      <a:pt x="0" y="244562"/>
                      <a:pt x="244562" y="0"/>
                      <a:pt x="546245" y="0"/>
                    </a:cubicBezTo>
                    <a:close/>
                  </a:path>
                </a:pathLst>
              </a:custGeom>
              <a:solidFill>
                <a:srgbClr val="EFB436"/>
              </a:solidFill>
              <a:ln w="2857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314" name="Google Shape;314;p4"/>
              <p:cNvSpPr/>
              <p:nvPr/>
            </p:nvSpPr>
            <p:spPr>
              <a:xfrm>
                <a:off x="6501911" y="580726"/>
                <a:ext cx="1013174" cy="2375012"/>
              </a:xfrm>
              <a:custGeom>
                <a:avLst/>
                <a:gdLst/>
                <a:ahLst/>
                <a:cxnLst/>
                <a:rect l="l" t="t" r="r" b="b"/>
                <a:pathLst>
                  <a:path w="1013174" h="2375012" extrusionOk="0">
                    <a:moveTo>
                      <a:pt x="618189" y="0"/>
                    </a:moveTo>
                    <a:lnTo>
                      <a:pt x="722641" y="0"/>
                    </a:lnTo>
                    <a:cubicBezTo>
                      <a:pt x="798062" y="0"/>
                      <a:pt x="869913" y="15489"/>
                      <a:pt x="935264" y="43499"/>
                    </a:cubicBezTo>
                    <a:lnTo>
                      <a:pt x="1013174" y="86351"/>
                    </a:lnTo>
                    <a:lnTo>
                      <a:pt x="976198" y="2042175"/>
                    </a:lnTo>
                    <a:lnTo>
                      <a:pt x="740937" y="2375012"/>
                    </a:lnTo>
                    <a:lnTo>
                      <a:pt x="661003" y="2264663"/>
                    </a:lnTo>
                    <a:close/>
                    <a:moveTo>
                      <a:pt x="270276" y="0"/>
                    </a:moveTo>
                    <a:lnTo>
                      <a:pt x="345974" y="0"/>
                    </a:lnTo>
                    <a:lnTo>
                      <a:pt x="386192" y="2127303"/>
                    </a:lnTo>
                    <a:lnTo>
                      <a:pt x="218112" y="2331121"/>
                    </a:lnTo>
                    <a:lnTo>
                      <a:pt x="0" y="2060074"/>
                    </a:lnTo>
                    <a:lnTo>
                      <a:pt x="37919" y="54353"/>
                    </a:lnTo>
                    <a:lnTo>
                      <a:pt x="57653" y="43499"/>
                    </a:lnTo>
                    <a:cubicBezTo>
                      <a:pt x="123005" y="15489"/>
                      <a:pt x="194855" y="0"/>
                      <a:pt x="270276" y="0"/>
                    </a:cubicBezTo>
                    <a:close/>
                  </a:path>
                </a:pathLst>
              </a:custGeom>
              <a:solidFill>
                <a:srgbClr val="FFFFFF">
                  <a:alpha val="2745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315" name="Google Shape;315;p4"/>
              <p:cNvSpPr/>
              <p:nvPr/>
            </p:nvSpPr>
            <p:spPr>
              <a:xfrm>
                <a:off x="6230753" y="556661"/>
                <a:ext cx="1544855" cy="555056"/>
              </a:xfrm>
              <a:custGeom>
                <a:avLst/>
                <a:gdLst/>
                <a:ahLst/>
                <a:cxnLst/>
                <a:rect l="l" t="t" r="r" b="b"/>
                <a:pathLst>
                  <a:path w="1544855" h="555056" extrusionOk="0">
                    <a:moveTo>
                      <a:pt x="546245" y="0"/>
                    </a:moveTo>
                    <a:lnTo>
                      <a:pt x="998610" y="0"/>
                    </a:lnTo>
                    <a:cubicBezTo>
                      <a:pt x="1300293" y="0"/>
                      <a:pt x="1544855" y="244562"/>
                      <a:pt x="1544855" y="546245"/>
                    </a:cubicBezTo>
                    <a:lnTo>
                      <a:pt x="1544855" y="555056"/>
                    </a:lnTo>
                    <a:lnTo>
                      <a:pt x="0" y="555056"/>
                    </a:lnTo>
                    <a:lnTo>
                      <a:pt x="0" y="546245"/>
                    </a:lnTo>
                    <a:cubicBezTo>
                      <a:pt x="0" y="244562"/>
                      <a:pt x="244562" y="0"/>
                      <a:pt x="546245" y="0"/>
                    </a:cubicBezTo>
                    <a:close/>
                  </a:path>
                </a:pathLst>
              </a:custGeom>
              <a:solidFill>
                <a:srgbClr val="E3607D"/>
              </a:solidFill>
              <a:ln w="2857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316" name="Google Shape;316;p4"/>
              <p:cNvSpPr/>
              <p:nvPr/>
            </p:nvSpPr>
            <p:spPr>
              <a:xfrm>
                <a:off x="6765353" y="3234088"/>
                <a:ext cx="499017" cy="248653"/>
              </a:xfrm>
              <a:custGeom>
                <a:avLst/>
                <a:gdLst/>
                <a:ahLst/>
                <a:cxnLst/>
                <a:rect l="l" t="t" r="r" b="b"/>
                <a:pathLst>
                  <a:path w="499017" h="248653" extrusionOk="0">
                    <a:moveTo>
                      <a:pt x="249058" y="0"/>
                    </a:moveTo>
                    <a:cubicBezTo>
                      <a:pt x="311852" y="0"/>
                      <a:pt x="371674" y="12726"/>
                      <a:pt x="426085" y="35740"/>
                    </a:cubicBezTo>
                    <a:lnTo>
                      <a:pt x="499017" y="75327"/>
                    </a:lnTo>
                    <a:lnTo>
                      <a:pt x="249860" y="248653"/>
                    </a:lnTo>
                    <a:lnTo>
                      <a:pt x="0" y="74838"/>
                    </a:lnTo>
                    <a:lnTo>
                      <a:pt x="72032" y="35740"/>
                    </a:lnTo>
                    <a:cubicBezTo>
                      <a:pt x="126443" y="12726"/>
                      <a:pt x="186264" y="0"/>
                      <a:pt x="249058" y="0"/>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317" name="Google Shape;317;p4"/>
              <p:cNvSpPr/>
              <p:nvPr/>
            </p:nvSpPr>
            <p:spPr>
              <a:xfrm>
                <a:off x="6208295" y="1063591"/>
                <a:ext cx="1597800" cy="375300"/>
              </a:xfrm>
              <a:prstGeom prst="roundRect">
                <a:avLst>
                  <a:gd name="adj" fmla="val 16667"/>
                </a:avLst>
              </a:prstGeom>
              <a:solidFill>
                <a:srgbClr val="A8BFD6"/>
              </a:solidFill>
              <a:ln w="2857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318" name="Google Shape;318;p4"/>
              <p:cNvSpPr/>
              <p:nvPr/>
            </p:nvSpPr>
            <p:spPr>
              <a:xfrm flipH="1">
                <a:off x="6994360" y="550435"/>
                <a:ext cx="774832" cy="512039"/>
              </a:xfrm>
              <a:custGeom>
                <a:avLst/>
                <a:gdLst/>
                <a:ahLst/>
                <a:cxnLst/>
                <a:rect l="l" t="t" r="r" b="b"/>
                <a:pathLst>
                  <a:path w="774832" h="555056" extrusionOk="0">
                    <a:moveTo>
                      <a:pt x="546245" y="0"/>
                    </a:moveTo>
                    <a:lnTo>
                      <a:pt x="774832" y="0"/>
                    </a:lnTo>
                    <a:lnTo>
                      <a:pt x="774832" y="555056"/>
                    </a:lnTo>
                    <a:lnTo>
                      <a:pt x="0" y="555056"/>
                    </a:lnTo>
                    <a:lnTo>
                      <a:pt x="0" y="546245"/>
                    </a:lnTo>
                    <a:cubicBezTo>
                      <a:pt x="0" y="244562"/>
                      <a:pt x="244562" y="0"/>
                      <a:pt x="546245" y="0"/>
                    </a:cubicBezTo>
                    <a:close/>
                  </a:path>
                </a:pathLst>
              </a:custGeom>
              <a:solidFill>
                <a:srgbClr val="FFFFFF">
                  <a:alpha val="2745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319" name="Google Shape;319;p4"/>
              <p:cNvSpPr/>
              <p:nvPr/>
            </p:nvSpPr>
            <p:spPr>
              <a:xfrm flipH="1">
                <a:off x="6993134" y="1066800"/>
                <a:ext cx="824184" cy="375385"/>
              </a:xfrm>
              <a:custGeom>
                <a:avLst/>
                <a:gdLst/>
                <a:ahLst/>
                <a:cxnLst/>
                <a:rect l="l" t="t" r="r" b="b"/>
                <a:pathLst>
                  <a:path w="792485" h="375385" extrusionOk="0">
                    <a:moveTo>
                      <a:pt x="62565" y="0"/>
                    </a:moveTo>
                    <a:lnTo>
                      <a:pt x="792485" y="0"/>
                    </a:lnTo>
                    <a:lnTo>
                      <a:pt x="792485" y="375385"/>
                    </a:lnTo>
                    <a:lnTo>
                      <a:pt x="62565" y="375385"/>
                    </a:lnTo>
                    <a:cubicBezTo>
                      <a:pt x="28011" y="375385"/>
                      <a:pt x="0" y="347374"/>
                      <a:pt x="0" y="312820"/>
                    </a:cubicBezTo>
                    <a:lnTo>
                      <a:pt x="0" y="62565"/>
                    </a:lnTo>
                    <a:cubicBezTo>
                      <a:pt x="0" y="28011"/>
                      <a:pt x="28011" y="0"/>
                      <a:pt x="62565" y="0"/>
                    </a:cubicBezTo>
                    <a:close/>
                  </a:path>
                </a:pathLst>
              </a:custGeom>
              <a:solidFill>
                <a:srgbClr val="FFFFFF">
                  <a:alpha val="2745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grpSp>
        <p:sp>
          <p:nvSpPr>
            <p:cNvPr id="320" name="Google Shape;320;p4"/>
            <p:cNvSpPr/>
            <p:nvPr/>
          </p:nvSpPr>
          <p:spPr>
            <a:xfrm>
              <a:off x="7382576" y="3113772"/>
              <a:ext cx="67500" cy="540000"/>
            </a:xfrm>
            <a:prstGeom prst="roundRect">
              <a:avLst>
                <a:gd name="adj" fmla="val 50000"/>
              </a:avLst>
            </a:prstGeom>
            <a:solidFill>
              <a:srgbClr val="FFFFFF">
                <a:alpha val="3765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321" name="Google Shape;321;p4"/>
            <p:cNvSpPr/>
            <p:nvPr/>
          </p:nvSpPr>
          <p:spPr>
            <a:xfrm>
              <a:off x="7376159" y="2890787"/>
              <a:ext cx="67500" cy="144000"/>
            </a:xfrm>
            <a:prstGeom prst="roundRect">
              <a:avLst>
                <a:gd name="adj" fmla="val 50000"/>
              </a:avLst>
            </a:prstGeom>
            <a:solidFill>
              <a:srgbClr val="FFFFFF">
                <a:alpha val="3765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322" name="Google Shape;322;p4"/>
            <p:cNvSpPr/>
            <p:nvPr/>
          </p:nvSpPr>
          <p:spPr>
            <a:xfrm>
              <a:off x="6731266" y="2457649"/>
              <a:ext cx="67500" cy="432000"/>
            </a:xfrm>
            <a:prstGeom prst="roundRect">
              <a:avLst>
                <a:gd name="adj" fmla="val 50000"/>
              </a:avLst>
            </a:prstGeom>
            <a:solidFill>
              <a:srgbClr val="FFFFFF">
                <a:alpha val="3765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323" name="Google Shape;323;p4"/>
            <p:cNvSpPr/>
            <p:nvPr/>
          </p:nvSpPr>
          <p:spPr>
            <a:xfrm>
              <a:off x="6734474" y="2956560"/>
              <a:ext cx="67500" cy="108000"/>
            </a:xfrm>
            <a:prstGeom prst="roundRect">
              <a:avLst>
                <a:gd name="adj" fmla="val 50000"/>
              </a:avLst>
            </a:prstGeom>
            <a:solidFill>
              <a:srgbClr val="FFFFFF">
                <a:alpha val="3765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324" name="Google Shape;324;p4"/>
            <p:cNvSpPr/>
            <p:nvPr/>
          </p:nvSpPr>
          <p:spPr>
            <a:xfrm rot="3200062">
              <a:off x="7093647" y="3970895"/>
              <a:ext cx="67320" cy="324003"/>
            </a:xfrm>
            <a:prstGeom prst="roundRect">
              <a:avLst>
                <a:gd name="adj" fmla="val 50000"/>
              </a:avLst>
            </a:prstGeom>
            <a:solidFill>
              <a:srgbClr val="FFFFFF">
                <a:alpha val="3765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325" name="Google Shape;325;p4"/>
            <p:cNvSpPr/>
            <p:nvPr/>
          </p:nvSpPr>
          <p:spPr>
            <a:xfrm rot="5400000">
              <a:off x="6680505" y="1450126"/>
              <a:ext cx="97200" cy="1595700"/>
            </a:xfrm>
            <a:prstGeom prst="roundRect">
              <a:avLst>
                <a:gd name="adj" fmla="val 50000"/>
              </a:avLst>
            </a:prstGeom>
            <a:solidFill>
              <a:srgbClr val="FFFFFF">
                <a:alpha val="3765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326" name="Google Shape;326;p4"/>
            <p:cNvSpPr/>
            <p:nvPr/>
          </p:nvSpPr>
          <p:spPr>
            <a:xfrm rot="3484535">
              <a:off x="6838763" y="4268957"/>
              <a:ext cx="67511" cy="107961"/>
            </a:xfrm>
            <a:prstGeom prst="roundRect">
              <a:avLst>
                <a:gd name="adj" fmla="val 50000"/>
              </a:avLst>
            </a:prstGeom>
            <a:solidFill>
              <a:srgbClr val="FFFFFF">
                <a:alpha val="3765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327" name="Google Shape;327;p4"/>
            <p:cNvSpPr/>
            <p:nvPr/>
          </p:nvSpPr>
          <p:spPr>
            <a:xfrm rot="-1504720">
              <a:off x="7344127" y="1872139"/>
              <a:ext cx="67239" cy="108035"/>
            </a:xfrm>
            <a:prstGeom prst="roundRect">
              <a:avLst>
                <a:gd name="adj" fmla="val 50000"/>
              </a:avLst>
            </a:prstGeom>
            <a:solidFill>
              <a:srgbClr val="FFFFFF">
                <a:alpha val="3765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328" name="Google Shape;328;p4"/>
            <p:cNvSpPr/>
            <p:nvPr/>
          </p:nvSpPr>
          <p:spPr>
            <a:xfrm rot="-3012820">
              <a:off x="7177533" y="1614475"/>
              <a:ext cx="114388" cy="226856"/>
            </a:xfrm>
            <a:prstGeom prst="roundRect">
              <a:avLst>
                <a:gd name="adj" fmla="val 50000"/>
              </a:avLst>
            </a:prstGeom>
            <a:solidFill>
              <a:srgbClr val="FFFFFF">
                <a:alpha val="3765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grpSp>
      <p:sp>
        <p:nvSpPr>
          <p:cNvPr id="329" name="Google Shape;329;p4"/>
          <p:cNvSpPr/>
          <p:nvPr/>
        </p:nvSpPr>
        <p:spPr>
          <a:xfrm flipH="1">
            <a:off x="1345668" y="5808625"/>
            <a:ext cx="844600" cy="407150"/>
          </a:xfrm>
          <a:custGeom>
            <a:avLst/>
            <a:gdLst/>
            <a:ahLst/>
            <a:cxnLst/>
            <a:rect l="l" t="t" r="r" b="b"/>
            <a:pathLst>
              <a:path w="33784" h="16286" extrusionOk="0">
                <a:moveTo>
                  <a:pt x="33784" y="0"/>
                </a:moveTo>
                <a:cubicBezTo>
                  <a:pt x="32358" y="155"/>
                  <a:pt x="25586" y="-388"/>
                  <a:pt x="25229" y="932"/>
                </a:cubicBezTo>
                <a:cubicBezTo>
                  <a:pt x="24873" y="2252"/>
                  <a:pt x="33280" y="6679"/>
                  <a:pt x="31645" y="7921"/>
                </a:cubicBezTo>
                <a:cubicBezTo>
                  <a:pt x="30010" y="9164"/>
                  <a:pt x="16570" y="7048"/>
                  <a:pt x="15417" y="8387"/>
                </a:cubicBezTo>
                <a:cubicBezTo>
                  <a:pt x="14264" y="9727"/>
                  <a:pt x="27296" y="14869"/>
                  <a:pt x="24726" y="15958"/>
                </a:cubicBezTo>
                <a:cubicBezTo>
                  <a:pt x="22157" y="17047"/>
                  <a:pt x="4121" y="15092"/>
                  <a:pt x="0" y="14919"/>
                </a:cubicBezTo>
              </a:path>
            </a:pathLst>
          </a:custGeom>
          <a:noFill/>
          <a:ln w="28575" cap="flat" cmpd="sng">
            <a:solidFill>
              <a:schemeClr val="dk1"/>
            </a:solidFill>
            <a:prstDash val="solid"/>
            <a:round/>
            <a:headEnd type="none" w="med" len="med"/>
            <a:tailEnd type="none" w="med" len="med"/>
          </a:ln>
        </p:spPr>
      </p:sp>
      <p:sp>
        <p:nvSpPr>
          <p:cNvPr id="330" name="Google Shape;330;p4"/>
          <p:cNvSpPr txBox="1">
            <a:spLocks noGrp="1"/>
          </p:cNvSpPr>
          <p:nvPr>
            <p:ph type="subTitle" idx="2"/>
          </p:nvPr>
        </p:nvSpPr>
        <p:spPr>
          <a:xfrm>
            <a:off x="5994450" y="2721225"/>
            <a:ext cx="2945400" cy="563400"/>
          </a:xfrm>
          <a:prstGeom prst="rect">
            <a:avLst/>
          </a:prstGeom>
        </p:spPr>
        <p:txBody>
          <a:bodyPr spcFirstLastPara="1" wrap="square" lIns="121900" tIns="121900" rIns="121900" bIns="121900" anchor="t" anchorCtr="0">
            <a:noAutofit/>
          </a:bodyPr>
          <a:lstStyle>
            <a:lvl1pPr lvl="0" rtl="0">
              <a:spcBef>
                <a:spcPts val="0"/>
              </a:spcBef>
              <a:spcAft>
                <a:spcPts val="0"/>
              </a:spcAft>
              <a:buSzPts val="2900"/>
              <a:buNone/>
              <a:defRPr sz="2900"/>
            </a:lvl1pPr>
            <a:lvl2pPr lvl="1" rtl="0">
              <a:spcBef>
                <a:spcPts val="2100"/>
              </a:spcBef>
              <a:spcAft>
                <a:spcPts val="0"/>
              </a:spcAft>
              <a:buSzPts val="2300"/>
              <a:buNone/>
              <a:defRPr sz="2300"/>
            </a:lvl2pPr>
            <a:lvl3pPr lvl="2" rtl="0">
              <a:spcBef>
                <a:spcPts val="2100"/>
              </a:spcBef>
              <a:spcAft>
                <a:spcPts val="0"/>
              </a:spcAft>
              <a:buSzPts val="2300"/>
              <a:buNone/>
              <a:defRPr sz="2300"/>
            </a:lvl3pPr>
            <a:lvl4pPr lvl="3" rtl="0">
              <a:spcBef>
                <a:spcPts val="2100"/>
              </a:spcBef>
              <a:spcAft>
                <a:spcPts val="0"/>
              </a:spcAft>
              <a:buSzPts val="2300"/>
              <a:buNone/>
              <a:defRPr sz="2300"/>
            </a:lvl4pPr>
            <a:lvl5pPr lvl="4" rtl="0">
              <a:spcBef>
                <a:spcPts val="2100"/>
              </a:spcBef>
              <a:spcAft>
                <a:spcPts val="0"/>
              </a:spcAft>
              <a:buSzPts val="2300"/>
              <a:buNone/>
              <a:defRPr sz="2300"/>
            </a:lvl5pPr>
            <a:lvl6pPr lvl="5" rtl="0">
              <a:spcBef>
                <a:spcPts val="2100"/>
              </a:spcBef>
              <a:spcAft>
                <a:spcPts val="0"/>
              </a:spcAft>
              <a:buSzPts val="2300"/>
              <a:buNone/>
              <a:defRPr sz="2300"/>
            </a:lvl6pPr>
            <a:lvl7pPr lvl="6" rtl="0">
              <a:spcBef>
                <a:spcPts val="2100"/>
              </a:spcBef>
              <a:spcAft>
                <a:spcPts val="0"/>
              </a:spcAft>
              <a:buSzPts val="2300"/>
              <a:buNone/>
              <a:defRPr sz="2300"/>
            </a:lvl7pPr>
            <a:lvl8pPr lvl="7" rtl="0">
              <a:spcBef>
                <a:spcPts val="2100"/>
              </a:spcBef>
              <a:spcAft>
                <a:spcPts val="0"/>
              </a:spcAft>
              <a:buSzPts val="2300"/>
              <a:buNone/>
              <a:defRPr sz="2300"/>
            </a:lvl8pPr>
            <a:lvl9pPr lvl="8" rtl="0">
              <a:spcBef>
                <a:spcPts val="2100"/>
              </a:spcBef>
              <a:spcAft>
                <a:spcPts val="2100"/>
              </a:spcAft>
              <a:buSzPts val="2300"/>
              <a:buNone/>
              <a:defRPr sz="2300"/>
            </a:lvl9pPr>
          </a:lstStyle>
          <a:p>
            <a:endParaRPr/>
          </a:p>
        </p:txBody>
      </p:sp>
      <p:sp>
        <p:nvSpPr>
          <p:cNvPr id="331" name="Google Shape;331;p4"/>
          <p:cNvSpPr txBox="1">
            <a:spLocks noGrp="1"/>
          </p:cNvSpPr>
          <p:nvPr>
            <p:ph type="subTitle" idx="3"/>
          </p:nvPr>
        </p:nvSpPr>
        <p:spPr>
          <a:xfrm>
            <a:off x="5994450" y="3368925"/>
            <a:ext cx="2945400" cy="563400"/>
          </a:xfrm>
          <a:prstGeom prst="rect">
            <a:avLst/>
          </a:prstGeom>
        </p:spPr>
        <p:txBody>
          <a:bodyPr spcFirstLastPara="1" wrap="square" lIns="121900" tIns="121900" rIns="121900" bIns="121900" anchor="t" anchorCtr="0">
            <a:noAutofit/>
          </a:bodyPr>
          <a:lstStyle>
            <a:lvl1pPr lvl="0" rtl="0">
              <a:spcBef>
                <a:spcPts val="0"/>
              </a:spcBef>
              <a:spcAft>
                <a:spcPts val="0"/>
              </a:spcAft>
              <a:buSzPts val="2900"/>
              <a:buNone/>
              <a:defRPr sz="2900"/>
            </a:lvl1pPr>
            <a:lvl2pPr lvl="1" rtl="0">
              <a:spcBef>
                <a:spcPts val="2100"/>
              </a:spcBef>
              <a:spcAft>
                <a:spcPts val="0"/>
              </a:spcAft>
              <a:buSzPts val="2300"/>
              <a:buNone/>
              <a:defRPr sz="2300"/>
            </a:lvl2pPr>
            <a:lvl3pPr lvl="2" rtl="0">
              <a:spcBef>
                <a:spcPts val="2100"/>
              </a:spcBef>
              <a:spcAft>
                <a:spcPts val="0"/>
              </a:spcAft>
              <a:buSzPts val="2300"/>
              <a:buNone/>
              <a:defRPr sz="2300"/>
            </a:lvl3pPr>
            <a:lvl4pPr lvl="3" rtl="0">
              <a:spcBef>
                <a:spcPts val="2100"/>
              </a:spcBef>
              <a:spcAft>
                <a:spcPts val="0"/>
              </a:spcAft>
              <a:buSzPts val="2300"/>
              <a:buNone/>
              <a:defRPr sz="2300"/>
            </a:lvl4pPr>
            <a:lvl5pPr lvl="4" rtl="0">
              <a:spcBef>
                <a:spcPts val="2100"/>
              </a:spcBef>
              <a:spcAft>
                <a:spcPts val="0"/>
              </a:spcAft>
              <a:buSzPts val="2300"/>
              <a:buNone/>
              <a:defRPr sz="2300"/>
            </a:lvl5pPr>
            <a:lvl6pPr lvl="5" rtl="0">
              <a:spcBef>
                <a:spcPts val="2100"/>
              </a:spcBef>
              <a:spcAft>
                <a:spcPts val="0"/>
              </a:spcAft>
              <a:buSzPts val="2300"/>
              <a:buNone/>
              <a:defRPr sz="2300"/>
            </a:lvl6pPr>
            <a:lvl7pPr lvl="6" rtl="0">
              <a:spcBef>
                <a:spcPts val="2100"/>
              </a:spcBef>
              <a:spcAft>
                <a:spcPts val="0"/>
              </a:spcAft>
              <a:buSzPts val="2300"/>
              <a:buNone/>
              <a:defRPr sz="2300"/>
            </a:lvl7pPr>
            <a:lvl8pPr lvl="7" rtl="0">
              <a:spcBef>
                <a:spcPts val="2100"/>
              </a:spcBef>
              <a:spcAft>
                <a:spcPts val="0"/>
              </a:spcAft>
              <a:buSzPts val="2300"/>
              <a:buNone/>
              <a:defRPr sz="2300"/>
            </a:lvl8pPr>
            <a:lvl9pPr lvl="8" rtl="0">
              <a:spcBef>
                <a:spcPts val="2100"/>
              </a:spcBef>
              <a:spcAft>
                <a:spcPts val="2100"/>
              </a:spcAft>
              <a:buSzPts val="2300"/>
              <a:buNone/>
              <a:defRPr sz="2300"/>
            </a:lvl9pPr>
          </a:lstStyle>
          <a:p>
            <a:endParaRPr/>
          </a:p>
        </p:txBody>
      </p:sp>
      <p:sp>
        <p:nvSpPr>
          <p:cNvPr id="332" name="Google Shape;332;p4"/>
          <p:cNvSpPr txBox="1">
            <a:spLocks noGrp="1"/>
          </p:cNvSpPr>
          <p:nvPr>
            <p:ph type="subTitle" idx="4"/>
          </p:nvPr>
        </p:nvSpPr>
        <p:spPr>
          <a:xfrm>
            <a:off x="5994450" y="4016625"/>
            <a:ext cx="2945400" cy="563400"/>
          </a:xfrm>
          <a:prstGeom prst="rect">
            <a:avLst/>
          </a:prstGeom>
        </p:spPr>
        <p:txBody>
          <a:bodyPr spcFirstLastPara="1" wrap="square" lIns="121900" tIns="121900" rIns="121900" bIns="121900" anchor="t" anchorCtr="0">
            <a:noAutofit/>
          </a:bodyPr>
          <a:lstStyle>
            <a:lvl1pPr lvl="0" rtl="0">
              <a:spcBef>
                <a:spcPts val="0"/>
              </a:spcBef>
              <a:spcAft>
                <a:spcPts val="0"/>
              </a:spcAft>
              <a:buSzPts val="2900"/>
              <a:buNone/>
              <a:defRPr sz="2900"/>
            </a:lvl1pPr>
            <a:lvl2pPr lvl="1" rtl="0">
              <a:spcBef>
                <a:spcPts val="2100"/>
              </a:spcBef>
              <a:spcAft>
                <a:spcPts val="0"/>
              </a:spcAft>
              <a:buSzPts val="2300"/>
              <a:buNone/>
              <a:defRPr sz="2300"/>
            </a:lvl2pPr>
            <a:lvl3pPr lvl="2" rtl="0">
              <a:spcBef>
                <a:spcPts val="2100"/>
              </a:spcBef>
              <a:spcAft>
                <a:spcPts val="0"/>
              </a:spcAft>
              <a:buSzPts val="2300"/>
              <a:buNone/>
              <a:defRPr sz="2300"/>
            </a:lvl3pPr>
            <a:lvl4pPr lvl="3" rtl="0">
              <a:spcBef>
                <a:spcPts val="2100"/>
              </a:spcBef>
              <a:spcAft>
                <a:spcPts val="0"/>
              </a:spcAft>
              <a:buSzPts val="2300"/>
              <a:buNone/>
              <a:defRPr sz="2300"/>
            </a:lvl4pPr>
            <a:lvl5pPr lvl="4" rtl="0">
              <a:spcBef>
                <a:spcPts val="2100"/>
              </a:spcBef>
              <a:spcAft>
                <a:spcPts val="0"/>
              </a:spcAft>
              <a:buSzPts val="2300"/>
              <a:buNone/>
              <a:defRPr sz="2300"/>
            </a:lvl5pPr>
            <a:lvl6pPr lvl="5" rtl="0">
              <a:spcBef>
                <a:spcPts val="2100"/>
              </a:spcBef>
              <a:spcAft>
                <a:spcPts val="0"/>
              </a:spcAft>
              <a:buSzPts val="2300"/>
              <a:buNone/>
              <a:defRPr sz="2300"/>
            </a:lvl6pPr>
            <a:lvl7pPr lvl="6" rtl="0">
              <a:spcBef>
                <a:spcPts val="2100"/>
              </a:spcBef>
              <a:spcAft>
                <a:spcPts val="0"/>
              </a:spcAft>
              <a:buSzPts val="2300"/>
              <a:buNone/>
              <a:defRPr sz="2300"/>
            </a:lvl7pPr>
            <a:lvl8pPr lvl="7" rtl="0">
              <a:spcBef>
                <a:spcPts val="2100"/>
              </a:spcBef>
              <a:spcAft>
                <a:spcPts val="0"/>
              </a:spcAft>
              <a:buSzPts val="2300"/>
              <a:buNone/>
              <a:defRPr sz="2300"/>
            </a:lvl8pPr>
            <a:lvl9pPr lvl="8" rtl="0">
              <a:spcBef>
                <a:spcPts val="2100"/>
              </a:spcBef>
              <a:spcAft>
                <a:spcPts val="2100"/>
              </a:spcAft>
              <a:buSzPts val="2300"/>
              <a:buNone/>
              <a:defRPr sz="2300"/>
            </a:lvl9pPr>
          </a:lstStyle>
          <a:p>
            <a:endParaRPr/>
          </a:p>
        </p:txBody>
      </p:sp>
      <p:sp>
        <p:nvSpPr>
          <p:cNvPr id="333" name="Google Shape;333;p4"/>
          <p:cNvSpPr txBox="1">
            <a:spLocks noGrp="1"/>
          </p:cNvSpPr>
          <p:nvPr>
            <p:ph type="subTitle" idx="5"/>
          </p:nvPr>
        </p:nvSpPr>
        <p:spPr>
          <a:xfrm>
            <a:off x="5994450" y="4664325"/>
            <a:ext cx="2945400" cy="563400"/>
          </a:xfrm>
          <a:prstGeom prst="rect">
            <a:avLst/>
          </a:prstGeom>
        </p:spPr>
        <p:txBody>
          <a:bodyPr spcFirstLastPara="1" wrap="square" lIns="121900" tIns="121900" rIns="121900" bIns="121900" anchor="t" anchorCtr="0">
            <a:noAutofit/>
          </a:bodyPr>
          <a:lstStyle>
            <a:lvl1pPr lvl="0" rtl="0">
              <a:spcBef>
                <a:spcPts val="0"/>
              </a:spcBef>
              <a:spcAft>
                <a:spcPts val="0"/>
              </a:spcAft>
              <a:buSzPts val="2900"/>
              <a:buNone/>
              <a:defRPr sz="2900"/>
            </a:lvl1pPr>
            <a:lvl2pPr lvl="1" rtl="0">
              <a:spcBef>
                <a:spcPts val="2100"/>
              </a:spcBef>
              <a:spcAft>
                <a:spcPts val="0"/>
              </a:spcAft>
              <a:buSzPts val="2300"/>
              <a:buNone/>
              <a:defRPr sz="2300"/>
            </a:lvl2pPr>
            <a:lvl3pPr lvl="2" rtl="0">
              <a:spcBef>
                <a:spcPts val="2100"/>
              </a:spcBef>
              <a:spcAft>
                <a:spcPts val="0"/>
              </a:spcAft>
              <a:buSzPts val="2300"/>
              <a:buNone/>
              <a:defRPr sz="2300"/>
            </a:lvl3pPr>
            <a:lvl4pPr lvl="3" rtl="0">
              <a:spcBef>
                <a:spcPts val="2100"/>
              </a:spcBef>
              <a:spcAft>
                <a:spcPts val="0"/>
              </a:spcAft>
              <a:buSzPts val="2300"/>
              <a:buNone/>
              <a:defRPr sz="2300"/>
            </a:lvl4pPr>
            <a:lvl5pPr lvl="4" rtl="0">
              <a:spcBef>
                <a:spcPts val="2100"/>
              </a:spcBef>
              <a:spcAft>
                <a:spcPts val="0"/>
              </a:spcAft>
              <a:buSzPts val="2300"/>
              <a:buNone/>
              <a:defRPr sz="2300"/>
            </a:lvl5pPr>
            <a:lvl6pPr lvl="5" rtl="0">
              <a:spcBef>
                <a:spcPts val="2100"/>
              </a:spcBef>
              <a:spcAft>
                <a:spcPts val="0"/>
              </a:spcAft>
              <a:buSzPts val="2300"/>
              <a:buNone/>
              <a:defRPr sz="2300"/>
            </a:lvl6pPr>
            <a:lvl7pPr lvl="6" rtl="0">
              <a:spcBef>
                <a:spcPts val="2100"/>
              </a:spcBef>
              <a:spcAft>
                <a:spcPts val="0"/>
              </a:spcAft>
              <a:buSzPts val="2300"/>
              <a:buNone/>
              <a:defRPr sz="2300"/>
            </a:lvl7pPr>
            <a:lvl8pPr lvl="7" rtl="0">
              <a:spcBef>
                <a:spcPts val="2100"/>
              </a:spcBef>
              <a:spcAft>
                <a:spcPts val="0"/>
              </a:spcAft>
              <a:buSzPts val="2300"/>
              <a:buNone/>
              <a:defRPr sz="2300"/>
            </a:lvl8pPr>
            <a:lvl9pPr lvl="8" rtl="0">
              <a:spcBef>
                <a:spcPts val="2100"/>
              </a:spcBef>
              <a:spcAft>
                <a:spcPts val="2100"/>
              </a:spcAft>
              <a:buSzPts val="2300"/>
              <a:buNone/>
              <a:defRPr sz="2300"/>
            </a:lvl9pPr>
          </a:lstStyle>
          <a:p>
            <a:endParaRPr/>
          </a:p>
        </p:txBody>
      </p:sp>
      <p:sp>
        <p:nvSpPr>
          <p:cNvPr id="334" name="Google Shape;334;p4"/>
          <p:cNvSpPr txBox="1">
            <a:spLocks noGrp="1"/>
          </p:cNvSpPr>
          <p:nvPr>
            <p:ph type="subTitle" idx="6"/>
          </p:nvPr>
        </p:nvSpPr>
        <p:spPr>
          <a:xfrm>
            <a:off x="5994450" y="5312025"/>
            <a:ext cx="2945400" cy="563400"/>
          </a:xfrm>
          <a:prstGeom prst="rect">
            <a:avLst/>
          </a:prstGeom>
        </p:spPr>
        <p:txBody>
          <a:bodyPr spcFirstLastPara="1" wrap="square" lIns="121900" tIns="121900" rIns="121900" bIns="121900" anchor="t" anchorCtr="0">
            <a:noAutofit/>
          </a:bodyPr>
          <a:lstStyle>
            <a:lvl1pPr lvl="0" rtl="0">
              <a:spcBef>
                <a:spcPts val="0"/>
              </a:spcBef>
              <a:spcAft>
                <a:spcPts val="0"/>
              </a:spcAft>
              <a:buSzPts val="2900"/>
              <a:buNone/>
              <a:defRPr sz="2900"/>
            </a:lvl1pPr>
            <a:lvl2pPr lvl="1" rtl="0">
              <a:spcBef>
                <a:spcPts val="2100"/>
              </a:spcBef>
              <a:spcAft>
                <a:spcPts val="0"/>
              </a:spcAft>
              <a:buSzPts val="2300"/>
              <a:buNone/>
              <a:defRPr sz="2300"/>
            </a:lvl2pPr>
            <a:lvl3pPr lvl="2" rtl="0">
              <a:spcBef>
                <a:spcPts val="2100"/>
              </a:spcBef>
              <a:spcAft>
                <a:spcPts val="0"/>
              </a:spcAft>
              <a:buSzPts val="2300"/>
              <a:buNone/>
              <a:defRPr sz="2300"/>
            </a:lvl3pPr>
            <a:lvl4pPr lvl="3" rtl="0">
              <a:spcBef>
                <a:spcPts val="2100"/>
              </a:spcBef>
              <a:spcAft>
                <a:spcPts val="0"/>
              </a:spcAft>
              <a:buSzPts val="2300"/>
              <a:buNone/>
              <a:defRPr sz="2300"/>
            </a:lvl4pPr>
            <a:lvl5pPr lvl="4" rtl="0">
              <a:spcBef>
                <a:spcPts val="2100"/>
              </a:spcBef>
              <a:spcAft>
                <a:spcPts val="0"/>
              </a:spcAft>
              <a:buSzPts val="2300"/>
              <a:buNone/>
              <a:defRPr sz="2300"/>
            </a:lvl5pPr>
            <a:lvl6pPr lvl="5" rtl="0">
              <a:spcBef>
                <a:spcPts val="2100"/>
              </a:spcBef>
              <a:spcAft>
                <a:spcPts val="0"/>
              </a:spcAft>
              <a:buSzPts val="2300"/>
              <a:buNone/>
              <a:defRPr sz="2300"/>
            </a:lvl6pPr>
            <a:lvl7pPr lvl="6" rtl="0">
              <a:spcBef>
                <a:spcPts val="2100"/>
              </a:spcBef>
              <a:spcAft>
                <a:spcPts val="0"/>
              </a:spcAft>
              <a:buSzPts val="2300"/>
              <a:buNone/>
              <a:defRPr sz="2300"/>
            </a:lvl7pPr>
            <a:lvl8pPr lvl="7" rtl="0">
              <a:spcBef>
                <a:spcPts val="2100"/>
              </a:spcBef>
              <a:spcAft>
                <a:spcPts val="0"/>
              </a:spcAft>
              <a:buSzPts val="2300"/>
              <a:buNone/>
              <a:defRPr sz="2300"/>
            </a:lvl8pPr>
            <a:lvl9pPr lvl="8" rtl="0">
              <a:spcBef>
                <a:spcPts val="2100"/>
              </a:spcBef>
              <a:spcAft>
                <a:spcPts val="2100"/>
              </a:spcAft>
              <a:buSzPts val="2300"/>
              <a:buNone/>
              <a:defRPr sz="2300"/>
            </a:lvl9pPr>
          </a:lstStyle>
          <a:p>
            <a:endParaRPr/>
          </a:p>
        </p:txBody>
      </p:sp>
      <p:sp>
        <p:nvSpPr>
          <p:cNvPr id="335" name="Google Shape;335;p4">
            <a:hlinkClick r:id="" action="ppaction://noaction"/>
          </p:cNvPr>
          <p:cNvSpPr/>
          <p:nvPr/>
        </p:nvSpPr>
        <p:spPr>
          <a:xfrm>
            <a:off x="9771525" y="1284950"/>
            <a:ext cx="1942200" cy="7023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4">
            <a:hlinkClick r:id="" action="ppaction://noaction"/>
          </p:cNvPr>
          <p:cNvSpPr/>
          <p:nvPr/>
        </p:nvSpPr>
        <p:spPr>
          <a:xfrm>
            <a:off x="9771525" y="2123150"/>
            <a:ext cx="1942200" cy="7023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4">
            <a:hlinkClick r:id="" action="ppaction://noaction"/>
          </p:cNvPr>
          <p:cNvSpPr/>
          <p:nvPr/>
        </p:nvSpPr>
        <p:spPr>
          <a:xfrm>
            <a:off x="9771525" y="2961350"/>
            <a:ext cx="1942200" cy="7023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4">
            <a:hlinkClick r:id="rId3" action="ppaction://hlinksldjump"/>
          </p:cNvPr>
          <p:cNvSpPr/>
          <p:nvPr/>
        </p:nvSpPr>
        <p:spPr>
          <a:xfrm>
            <a:off x="9771525" y="3799550"/>
            <a:ext cx="1942200" cy="7023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4">
            <a:hlinkClick r:id="rId4" action="ppaction://hlinksldjump"/>
          </p:cNvPr>
          <p:cNvSpPr/>
          <p:nvPr/>
        </p:nvSpPr>
        <p:spPr>
          <a:xfrm>
            <a:off x="9771525" y="4713950"/>
            <a:ext cx="1942200" cy="7023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4">
            <a:hlinkClick r:id="" action="ppaction://noaction"/>
          </p:cNvPr>
          <p:cNvSpPr/>
          <p:nvPr/>
        </p:nvSpPr>
        <p:spPr>
          <a:xfrm>
            <a:off x="9771525" y="5552150"/>
            <a:ext cx="1942200" cy="7023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004 Wednesday">
  <p:cSld name="CUSTOM_14_1_1">
    <p:bg>
      <p:bgPr>
        <a:solidFill>
          <a:schemeClr val="accent3"/>
        </a:solidFill>
        <a:effectLst/>
      </p:bgPr>
    </p:bg>
    <p:spTree>
      <p:nvGrpSpPr>
        <p:cNvPr id="1" name="Shape 341"/>
        <p:cNvGrpSpPr/>
        <p:nvPr/>
      </p:nvGrpSpPr>
      <p:grpSpPr>
        <a:xfrm>
          <a:off x="0" y="0"/>
          <a:ext cx="0" cy="0"/>
          <a:chOff x="0" y="0"/>
          <a:chExt cx="0" cy="0"/>
        </a:xfrm>
      </p:grpSpPr>
      <p:grpSp>
        <p:nvGrpSpPr>
          <p:cNvPr id="342" name="Google Shape;342;p5"/>
          <p:cNvGrpSpPr/>
          <p:nvPr/>
        </p:nvGrpSpPr>
        <p:grpSpPr>
          <a:xfrm>
            <a:off x="9064675" y="1143525"/>
            <a:ext cx="2637427" cy="1003200"/>
            <a:chOff x="9064675" y="1143525"/>
            <a:chExt cx="2637427" cy="1003200"/>
          </a:xfrm>
        </p:grpSpPr>
        <p:sp>
          <p:nvSpPr>
            <p:cNvPr id="343" name="Google Shape;343;p5"/>
            <p:cNvSpPr/>
            <p:nvPr/>
          </p:nvSpPr>
          <p:spPr>
            <a:xfrm>
              <a:off x="9064675" y="1327575"/>
              <a:ext cx="731700" cy="6351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i="0" u="none" strike="noStrike" cap="none">
                <a:solidFill>
                  <a:srgbClr val="FFFFFF"/>
                </a:solidFill>
                <a:latin typeface="Barriecito"/>
                <a:ea typeface="Barriecito"/>
                <a:cs typeface="Barriecito"/>
                <a:sym typeface="Barriecito"/>
              </a:endParaRPr>
            </a:p>
          </p:txBody>
        </p:sp>
        <p:sp>
          <p:nvSpPr>
            <p:cNvPr id="344" name="Google Shape;344;p5"/>
            <p:cNvSpPr/>
            <p:nvPr/>
          </p:nvSpPr>
          <p:spPr>
            <a:xfrm rot="-5400000">
              <a:off x="10223450" y="688575"/>
              <a:ext cx="1003200" cy="1913100"/>
            </a:xfrm>
            <a:prstGeom prst="trapezoid">
              <a:avLst>
                <a:gd name="adj" fmla="val 19525"/>
              </a:avLst>
            </a:prstGeom>
            <a:solidFill>
              <a:schemeClr val="accen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r" rtl="0">
                <a:spcBef>
                  <a:spcPts val="0"/>
                </a:spcBef>
                <a:spcAft>
                  <a:spcPts val="0"/>
                </a:spcAft>
                <a:buNone/>
              </a:pPr>
              <a:endParaRPr sz="1800" i="0" u="none" strike="noStrike" cap="none">
                <a:solidFill>
                  <a:srgbClr val="FFFFFF"/>
                </a:solidFill>
                <a:latin typeface="Barriecito"/>
                <a:ea typeface="Barriecito"/>
                <a:cs typeface="Barriecito"/>
                <a:sym typeface="Barriecito"/>
              </a:endParaRPr>
            </a:p>
          </p:txBody>
        </p:sp>
        <p:sp>
          <p:nvSpPr>
            <p:cNvPr id="345" name="Google Shape;345;p5"/>
            <p:cNvSpPr/>
            <p:nvPr/>
          </p:nvSpPr>
          <p:spPr>
            <a:xfrm>
              <a:off x="9064675" y="1327575"/>
              <a:ext cx="731700" cy="635100"/>
            </a:xfrm>
            <a:prstGeom prst="rect">
              <a:avLst/>
            </a:prstGeom>
            <a:solidFill>
              <a:srgbClr val="000000">
                <a:alpha val="1341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i="0" u="none" strike="noStrike" cap="none">
                <a:solidFill>
                  <a:srgbClr val="FFFFFF"/>
                </a:solidFill>
                <a:latin typeface="Barriecito"/>
                <a:ea typeface="Barriecito"/>
                <a:cs typeface="Barriecito"/>
                <a:sym typeface="Barriecito"/>
              </a:endParaRPr>
            </a:p>
          </p:txBody>
        </p:sp>
        <p:sp>
          <p:nvSpPr>
            <p:cNvPr id="346" name="Google Shape;346;p5"/>
            <p:cNvSpPr txBox="1"/>
            <p:nvPr/>
          </p:nvSpPr>
          <p:spPr>
            <a:xfrm>
              <a:off x="9932402" y="1445025"/>
              <a:ext cx="1769700" cy="400200"/>
            </a:xfrm>
            <a:prstGeom prst="rect">
              <a:avLst/>
            </a:prstGeom>
            <a:noFill/>
            <a:ln>
              <a:noFill/>
            </a:ln>
            <a:effectLst>
              <a:outerShdw dist="38100" dir="3960000" algn="bl" rotWithShape="0">
                <a:srgbClr val="000000"/>
              </a:outerShdw>
            </a:effectLst>
          </p:spPr>
          <p:txBody>
            <a:bodyPr spcFirstLastPara="1" wrap="square" lIns="91425" tIns="45700" rIns="91425" bIns="45700" anchor="t" anchorCtr="0">
              <a:noAutofit/>
            </a:bodyPr>
            <a:lstStyle/>
            <a:p>
              <a:pPr marL="0" marR="0" lvl="0" indent="0" algn="ctr" rtl="0">
                <a:spcBef>
                  <a:spcPts val="0"/>
                </a:spcBef>
                <a:spcAft>
                  <a:spcPts val="0"/>
                </a:spcAft>
                <a:buNone/>
              </a:pPr>
              <a:r>
                <a:rPr lang="en" sz="2300" i="0" u="none" strike="noStrike" cap="none">
                  <a:solidFill>
                    <a:schemeClr val="dk2"/>
                  </a:solidFill>
                  <a:latin typeface="Ranchers"/>
                  <a:ea typeface="Ranchers"/>
                  <a:cs typeface="Ranchers"/>
                  <a:sym typeface="Ranchers"/>
                </a:rPr>
                <a:t>MONDAY</a:t>
              </a:r>
              <a:endParaRPr sz="2300">
                <a:solidFill>
                  <a:schemeClr val="dk2"/>
                </a:solidFill>
                <a:latin typeface="Ranchers"/>
                <a:ea typeface="Ranchers"/>
                <a:cs typeface="Ranchers"/>
                <a:sym typeface="Ranchers"/>
              </a:endParaRPr>
            </a:p>
          </p:txBody>
        </p:sp>
      </p:grpSp>
      <p:grpSp>
        <p:nvGrpSpPr>
          <p:cNvPr id="347" name="Google Shape;347;p5"/>
          <p:cNvGrpSpPr/>
          <p:nvPr/>
        </p:nvGrpSpPr>
        <p:grpSpPr>
          <a:xfrm>
            <a:off x="8939750" y="1962675"/>
            <a:ext cx="2695275" cy="1003200"/>
            <a:chOff x="8939750" y="1962675"/>
            <a:chExt cx="2695275" cy="1003200"/>
          </a:xfrm>
        </p:grpSpPr>
        <p:sp>
          <p:nvSpPr>
            <p:cNvPr id="348" name="Google Shape;348;p5"/>
            <p:cNvSpPr/>
            <p:nvPr/>
          </p:nvSpPr>
          <p:spPr>
            <a:xfrm>
              <a:off x="8939750" y="2146725"/>
              <a:ext cx="731700" cy="6351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i="0" u="none" strike="noStrike" cap="none">
                <a:solidFill>
                  <a:srgbClr val="FFFFFF"/>
                </a:solidFill>
                <a:latin typeface="Barriecito"/>
                <a:ea typeface="Barriecito"/>
                <a:cs typeface="Barriecito"/>
                <a:sym typeface="Barriecito"/>
              </a:endParaRPr>
            </a:p>
          </p:txBody>
        </p:sp>
        <p:sp>
          <p:nvSpPr>
            <p:cNvPr id="349" name="Google Shape;349;p5"/>
            <p:cNvSpPr/>
            <p:nvPr/>
          </p:nvSpPr>
          <p:spPr>
            <a:xfrm rot="-5400000">
              <a:off x="10068575" y="1507725"/>
              <a:ext cx="1003200" cy="1913100"/>
            </a:xfrm>
            <a:prstGeom prst="trapezoid">
              <a:avLst>
                <a:gd name="adj" fmla="val 19525"/>
              </a:avLst>
            </a:prstGeom>
            <a:solidFill>
              <a:schemeClr val="accent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r" rtl="0">
                <a:spcBef>
                  <a:spcPts val="0"/>
                </a:spcBef>
                <a:spcAft>
                  <a:spcPts val="0"/>
                </a:spcAft>
                <a:buNone/>
              </a:pPr>
              <a:endParaRPr sz="1800" i="0" u="none" strike="noStrike" cap="none">
                <a:solidFill>
                  <a:srgbClr val="FFFFFF"/>
                </a:solidFill>
                <a:latin typeface="Barriecito"/>
                <a:ea typeface="Barriecito"/>
                <a:cs typeface="Barriecito"/>
                <a:sym typeface="Barriecito"/>
              </a:endParaRPr>
            </a:p>
          </p:txBody>
        </p:sp>
        <p:sp>
          <p:nvSpPr>
            <p:cNvPr id="350" name="Google Shape;350;p5"/>
            <p:cNvSpPr/>
            <p:nvPr/>
          </p:nvSpPr>
          <p:spPr>
            <a:xfrm>
              <a:off x="8939750" y="2146725"/>
              <a:ext cx="731700" cy="635100"/>
            </a:xfrm>
            <a:prstGeom prst="rect">
              <a:avLst/>
            </a:prstGeom>
            <a:solidFill>
              <a:srgbClr val="000000">
                <a:alpha val="1341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i="0" u="none" strike="noStrike" cap="none">
                <a:solidFill>
                  <a:srgbClr val="FFFFFF"/>
                </a:solidFill>
                <a:latin typeface="Barriecito"/>
                <a:ea typeface="Barriecito"/>
                <a:cs typeface="Barriecito"/>
                <a:sym typeface="Barriecito"/>
              </a:endParaRPr>
            </a:p>
          </p:txBody>
        </p:sp>
        <p:sp>
          <p:nvSpPr>
            <p:cNvPr id="351" name="Google Shape;351;p5"/>
            <p:cNvSpPr txBox="1"/>
            <p:nvPr/>
          </p:nvSpPr>
          <p:spPr>
            <a:xfrm>
              <a:off x="9865325" y="2264175"/>
              <a:ext cx="1769700" cy="400200"/>
            </a:xfrm>
            <a:prstGeom prst="rect">
              <a:avLst/>
            </a:prstGeom>
            <a:noFill/>
            <a:ln>
              <a:noFill/>
            </a:ln>
            <a:effectLst>
              <a:outerShdw dist="38100" dir="3960000" algn="bl" rotWithShape="0">
                <a:srgbClr val="000000"/>
              </a:outerShdw>
            </a:effectLst>
          </p:spPr>
          <p:txBody>
            <a:bodyPr spcFirstLastPara="1" wrap="square" lIns="91425" tIns="45700" rIns="91425" bIns="45700" anchor="t" anchorCtr="0">
              <a:noAutofit/>
            </a:bodyPr>
            <a:lstStyle/>
            <a:p>
              <a:pPr marL="0" marR="0" lvl="0" indent="0" algn="ctr" rtl="0">
                <a:spcBef>
                  <a:spcPts val="0"/>
                </a:spcBef>
                <a:spcAft>
                  <a:spcPts val="0"/>
                </a:spcAft>
                <a:buNone/>
              </a:pPr>
              <a:r>
                <a:rPr lang="en" sz="2300">
                  <a:solidFill>
                    <a:schemeClr val="dk2"/>
                  </a:solidFill>
                  <a:latin typeface="Ranchers"/>
                  <a:ea typeface="Ranchers"/>
                  <a:cs typeface="Ranchers"/>
                  <a:sym typeface="Ranchers"/>
                </a:rPr>
                <a:t>TUESDAY</a:t>
              </a:r>
              <a:endParaRPr sz="2300">
                <a:solidFill>
                  <a:schemeClr val="dk2"/>
                </a:solidFill>
                <a:latin typeface="Ranchers"/>
                <a:ea typeface="Ranchers"/>
                <a:cs typeface="Ranchers"/>
                <a:sym typeface="Ranchers"/>
              </a:endParaRPr>
            </a:p>
          </p:txBody>
        </p:sp>
        <p:sp>
          <p:nvSpPr>
            <p:cNvPr id="352" name="Google Shape;352;p5"/>
            <p:cNvSpPr/>
            <p:nvPr/>
          </p:nvSpPr>
          <p:spPr>
            <a:xfrm>
              <a:off x="8939750" y="2146725"/>
              <a:ext cx="731700" cy="6351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i="0" u="none" strike="noStrike" cap="none">
                <a:solidFill>
                  <a:srgbClr val="FFFFFF"/>
                </a:solidFill>
                <a:latin typeface="Barriecito"/>
                <a:ea typeface="Barriecito"/>
                <a:cs typeface="Barriecito"/>
                <a:sym typeface="Barriecito"/>
              </a:endParaRPr>
            </a:p>
          </p:txBody>
        </p:sp>
        <p:sp>
          <p:nvSpPr>
            <p:cNvPr id="353" name="Google Shape;353;p5"/>
            <p:cNvSpPr/>
            <p:nvPr/>
          </p:nvSpPr>
          <p:spPr>
            <a:xfrm rot="-5400000">
              <a:off x="10068575" y="1507725"/>
              <a:ext cx="1003200" cy="1913100"/>
            </a:xfrm>
            <a:prstGeom prst="trapezoid">
              <a:avLst>
                <a:gd name="adj" fmla="val 19525"/>
              </a:avLst>
            </a:prstGeom>
            <a:solidFill>
              <a:schemeClr val="accent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r" rtl="0">
                <a:spcBef>
                  <a:spcPts val="0"/>
                </a:spcBef>
                <a:spcAft>
                  <a:spcPts val="0"/>
                </a:spcAft>
                <a:buNone/>
              </a:pPr>
              <a:endParaRPr sz="1800" i="0" u="none" strike="noStrike" cap="none">
                <a:solidFill>
                  <a:srgbClr val="FFFFFF"/>
                </a:solidFill>
                <a:latin typeface="Barriecito"/>
                <a:ea typeface="Barriecito"/>
                <a:cs typeface="Barriecito"/>
                <a:sym typeface="Barriecito"/>
              </a:endParaRPr>
            </a:p>
          </p:txBody>
        </p:sp>
        <p:sp>
          <p:nvSpPr>
            <p:cNvPr id="354" name="Google Shape;354;p5"/>
            <p:cNvSpPr/>
            <p:nvPr/>
          </p:nvSpPr>
          <p:spPr>
            <a:xfrm>
              <a:off x="8939750" y="2146725"/>
              <a:ext cx="731700" cy="635100"/>
            </a:xfrm>
            <a:prstGeom prst="rect">
              <a:avLst/>
            </a:prstGeom>
            <a:solidFill>
              <a:srgbClr val="000000">
                <a:alpha val="1341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i="0" u="none" strike="noStrike" cap="none">
                <a:solidFill>
                  <a:srgbClr val="FFFFFF"/>
                </a:solidFill>
                <a:latin typeface="Barriecito"/>
                <a:ea typeface="Barriecito"/>
                <a:cs typeface="Barriecito"/>
                <a:sym typeface="Barriecito"/>
              </a:endParaRPr>
            </a:p>
          </p:txBody>
        </p:sp>
        <p:sp>
          <p:nvSpPr>
            <p:cNvPr id="355" name="Google Shape;355;p5"/>
            <p:cNvSpPr txBox="1"/>
            <p:nvPr/>
          </p:nvSpPr>
          <p:spPr>
            <a:xfrm>
              <a:off x="9865325" y="2264175"/>
              <a:ext cx="1769700" cy="400200"/>
            </a:xfrm>
            <a:prstGeom prst="rect">
              <a:avLst/>
            </a:prstGeom>
            <a:noFill/>
            <a:ln>
              <a:noFill/>
            </a:ln>
            <a:effectLst>
              <a:outerShdw dist="38100" dir="3960000" algn="bl" rotWithShape="0">
                <a:srgbClr val="000000"/>
              </a:outerShdw>
            </a:effectLst>
          </p:spPr>
          <p:txBody>
            <a:bodyPr spcFirstLastPara="1" wrap="square" lIns="91425" tIns="45700" rIns="91425" bIns="45700" anchor="t" anchorCtr="0">
              <a:noAutofit/>
            </a:bodyPr>
            <a:lstStyle/>
            <a:p>
              <a:pPr marL="0" marR="0" lvl="0" indent="0" algn="ctr" rtl="0">
                <a:spcBef>
                  <a:spcPts val="0"/>
                </a:spcBef>
                <a:spcAft>
                  <a:spcPts val="0"/>
                </a:spcAft>
                <a:buNone/>
              </a:pPr>
              <a:r>
                <a:rPr lang="en" sz="2300">
                  <a:solidFill>
                    <a:schemeClr val="dk2"/>
                  </a:solidFill>
                  <a:latin typeface="Ranchers"/>
                  <a:ea typeface="Ranchers"/>
                  <a:cs typeface="Ranchers"/>
                  <a:sym typeface="Ranchers"/>
                </a:rPr>
                <a:t>TUESDAY</a:t>
              </a:r>
              <a:endParaRPr sz="2300">
                <a:solidFill>
                  <a:schemeClr val="dk2"/>
                </a:solidFill>
                <a:latin typeface="Ranchers"/>
                <a:ea typeface="Ranchers"/>
                <a:cs typeface="Ranchers"/>
                <a:sym typeface="Ranchers"/>
              </a:endParaRPr>
            </a:p>
          </p:txBody>
        </p:sp>
      </p:grpSp>
      <p:sp>
        <p:nvSpPr>
          <p:cNvPr id="356" name="Google Shape;356;p5"/>
          <p:cNvSpPr/>
          <p:nvPr/>
        </p:nvSpPr>
        <p:spPr>
          <a:xfrm>
            <a:off x="546082" y="555386"/>
            <a:ext cx="9524198" cy="5977289"/>
          </a:xfrm>
          <a:custGeom>
            <a:avLst/>
            <a:gdLst/>
            <a:ahLst/>
            <a:cxnLst/>
            <a:rect l="l" t="t" r="r" b="b"/>
            <a:pathLst>
              <a:path w="9524198" h="5977289" extrusionOk="0">
                <a:moveTo>
                  <a:pt x="8356534" y="375821"/>
                </a:moveTo>
                <a:lnTo>
                  <a:pt x="8356534" y="663821"/>
                </a:lnTo>
                <a:lnTo>
                  <a:pt x="8644534" y="663821"/>
                </a:lnTo>
                <a:lnTo>
                  <a:pt x="8644534" y="375821"/>
                </a:lnTo>
                <a:close/>
                <a:moveTo>
                  <a:pt x="7847458" y="375821"/>
                </a:moveTo>
                <a:lnTo>
                  <a:pt x="7847458" y="663821"/>
                </a:lnTo>
                <a:lnTo>
                  <a:pt x="8135458" y="663821"/>
                </a:lnTo>
                <a:lnTo>
                  <a:pt x="8135458" y="375821"/>
                </a:lnTo>
                <a:close/>
                <a:moveTo>
                  <a:pt x="7338389" y="375821"/>
                </a:moveTo>
                <a:lnTo>
                  <a:pt x="7338389" y="663821"/>
                </a:lnTo>
                <a:lnTo>
                  <a:pt x="7626389" y="663821"/>
                </a:lnTo>
                <a:lnTo>
                  <a:pt x="7626389" y="375821"/>
                </a:lnTo>
                <a:close/>
                <a:moveTo>
                  <a:pt x="6829320" y="375821"/>
                </a:moveTo>
                <a:lnTo>
                  <a:pt x="6829320" y="663821"/>
                </a:lnTo>
                <a:lnTo>
                  <a:pt x="7117320" y="663821"/>
                </a:lnTo>
                <a:lnTo>
                  <a:pt x="7117320" y="375821"/>
                </a:lnTo>
                <a:close/>
                <a:moveTo>
                  <a:pt x="6320251" y="375821"/>
                </a:moveTo>
                <a:lnTo>
                  <a:pt x="6320251" y="663821"/>
                </a:lnTo>
                <a:lnTo>
                  <a:pt x="6608251" y="663821"/>
                </a:lnTo>
                <a:lnTo>
                  <a:pt x="6608251" y="375821"/>
                </a:lnTo>
                <a:close/>
                <a:moveTo>
                  <a:pt x="5811182" y="375821"/>
                </a:moveTo>
                <a:lnTo>
                  <a:pt x="5811182" y="663821"/>
                </a:lnTo>
                <a:lnTo>
                  <a:pt x="6099182" y="663821"/>
                </a:lnTo>
                <a:lnTo>
                  <a:pt x="6099182" y="375821"/>
                </a:lnTo>
                <a:close/>
                <a:moveTo>
                  <a:pt x="5302113" y="375821"/>
                </a:moveTo>
                <a:lnTo>
                  <a:pt x="5302113" y="663821"/>
                </a:lnTo>
                <a:lnTo>
                  <a:pt x="5590113" y="663821"/>
                </a:lnTo>
                <a:lnTo>
                  <a:pt x="5590113" y="375821"/>
                </a:lnTo>
                <a:close/>
                <a:moveTo>
                  <a:pt x="4793044" y="375821"/>
                </a:moveTo>
                <a:lnTo>
                  <a:pt x="4793044" y="663821"/>
                </a:lnTo>
                <a:lnTo>
                  <a:pt x="5081044" y="663821"/>
                </a:lnTo>
                <a:lnTo>
                  <a:pt x="5081044" y="375821"/>
                </a:lnTo>
                <a:close/>
                <a:moveTo>
                  <a:pt x="4283975" y="375821"/>
                </a:moveTo>
                <a:lnTo>
                  <a:pt x="4283975" y="663821"/>
                </a:lnTo>
                <a:lnTo>
                  <a:pt x="4571975" y="663821"/>
                </a:lnTo>
                <a:lnTo>
                  <a:pt x="4571975" y="375821"/>
                </a:lnTo>
                <a:close/>
                <a:moveTo>
                  <a:pt x="3774906" y="375821"/>
                </a:moveTo>
                <a:lnTo>
                  <a:pt x="3774906" y="663821"/>
                </a:lnTo>
                <a:lnTo>
                  <a:pt x="4062906" y="663821"/>
                </a:lnTo>
                <a:lnTo>
                  <a:pt x="4062906" y="375821"/>
                </a:lnTo>
                <a:close/>
                <a:moveTo>
                  <a:pt x="3265838" y="375821"/>
                </a:moveTo>
                <a:lnTo>
                  <a:pt x="3265838" y="663821"/>
                </a:lnTo>
                <a:lnTo>
                  <a:pt x="3553838" y="663821"/>
                </a:lnTo>
                <a:lnTo>
                  <a:pt x="3553838" y="375821"/>
                </a:lnTo>
                <a:close/>
                <a:moveTo>
                  <a:pt x="2756769" y="375821"/>
                </a:moveTo>
                <a:lnTo>
                  <a:pt x="2756769" y="663821"/>
                </a:lnTo>
                <a:lnTo>
                  <a:pt x="3044769" y="663821"/>
                </a:lnTo>
                <a:lnTo>
                  <a:pt x="3044769" y="375821"/>
                </a:lnTo>
                <a:close/>
                <a:moveTo>
                  <a:pt x="2247700" y="375821"/>
                </a:moveTo>
                <a:lnTo>
                  <a:pt x="2247700" y="663821"/>
                </a:lnTo>
                <a:lnTo>
                  <a:pt x="2535700" y="663821"/>
                </a:lnTo>
                <a:lnTo>
                  <a:pt x="2535700" y="375821"/>
                </a:lnTo>
                <a:close/>
                <a:moveTo>
                  <a:pt x="1738631" y="375821"/>
                </a:moveTo>
                <a:lnTo>
                  <a:pt x="1738631" y="663821"/>
                </a:lnTo>
                <a:lnTo>
                  <a:pt x="2026631" y="663821"/>
                </a:lnTo>
                <a:lnTo>
                  <a:pt x="2026631" y="375821"/>
                </a:lnTo>
                <a:close/>
                <a:moveTo>
                  <a:pt x="1229563" y="375821"/>
                </a:moveTo>
                <a:lnTo>
                  <a:pt x="1229563" y="663821"/>
                </a:lnTo>
                <a:lnTo>
                  <a:pt x="1517563" y="663821"/>
                </a:lnTo>
                <a:lnTo>
                  <a:pt x="1517563" y="375821"/>
                </a:lnTo>
                <a:close/>
                <a:moveTo>
                  <a:pt x="720493" y="375821"/>
                </a:moveTo>
                <a:lnTo>
                  <a:pt x="720493" y="663821"/>
                </a:lnTo>
                <a:lnTo>
                  <a:pt x="1008494" y="663821"/>
                </a:lnTo>
                <a:lnTo>
                  <a:pt x="1008494" y="375821"/>
                </a:lnTo>
                <a:close/>
                <a:moveTo>
                  <a:pt x="529408" y="0"/>
                </a:moveTo>
                <a:lnTo>
                  <a:pt x="8994790" y="0"/>
                </a:lnTo>
                <a:cubicBezTo>
                  <a:pt x="9287174" y="0"/>
                  <a:pt x="9524198" y="237024"/>
                  <a:pt x="9524198" y="529408"/>
                </a:cubicBezTo>
                <a:lnTo>
                  <a:pt x="9524198" y="5447881"/>
                </a:lnTo>
                <a:cubicBezTo>
                  <a:pt x="9524198" y="5740265"/>
                  <a:pt x="9287174" y="5977289"/>
                  <a:pt x="8994790" y="5977289"/>
                </a:cubicBezTo>
                <a:lnTo>
                  <a:pt x="529408" y="5977289"/>
                </a:lnTo>
                <a:cubicBezTo>
                  <a:pt x="237024" y="5977289"/>
                  <a:pt x="0" y="5740265"/>
                  <a:pt x="0" y="5447881"/>
                </a:cubicBezTo>
                <a:lnTo>
                  <a:pt x="0" y="529408"/>
                </a:lnTo>
                <a:cubicBezTo>
                  <a:pt x="0" y="237024"/>
                  <a:pt x="237024" y="0"/>
                  <a:pt x="529408" y="0"/>
                </a:cubicBezTo>
                <a:close/>
              </a:path>
            </a:pathLst>
          </a:custGeom>
          <a:solidFill>
            <a:schemeClr val="lt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357" name="Google Shape;357;p5"/>
          <p:cNvSpPr/>
          <p:nvPr/>
        </p:nvSpPr>
        <p:spPr>
          <a:xfrm>
            <a:off x="792475" y="555375"/>
            <a:ext cx="9113400" cy="5977200"/>
          </a:xfrm>
          <a:prstGeom prst="roundRect">
            <a:avLst>
              <a:gd name="adj" fmla="val 8857"/>
            </a:avLst>
          </a:prstGeom>
          <a:solidFill>
            <a:srgbClr val="000000">
              <a:alpha val="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nvGrpSpPr>
          <p:cNvPr id="358" name="Google Shape;358;p5"/>
          <p:cNvGrpSpPr/>
          <p:nvPr/>
        </p:nvGrpSpPr>
        <p:grpSpPr>
          <a:xfrm>
            <a:off x="8939750" y="5320875"/>
            <a:ext cx="2619075" cy="1003200"/>
            <a:chOff x="8939750" y="5320875"/>
            <a:chExt cx="2619075" cy="1003200"/>
          </a:xfrm>
        </p:grpSpPr>
        <p:sp>
          <p:nvSpPr>
            <p:cNvPr id="359" name="Google Shape;359;p5"/>
            <p:cNvSpPr/>
            <p:nvPr/>
          </p:nvSpPr>
          <p:spPr>
            <a:xfrm>
              <a:off x="8939750" y="5504925"/>
              <a:ext cx="731700" cy="635100"/>
            </a:xfrm>
            <a:prstGeom prst="rect">
              <a:avLst/>
            </a:pr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i="0" u="none" strike="noStrike" cap="none">
                <a:solidFill>
                  <a:srgbClr val="FFFFFF"/>
                </a:solidFill>
                <a:latin typeface="Barriecito"/>
                <a:ea typeface="Barriecito"/>
                <a:cs typeface="Barriecito"/>
                <a:sym typeface="Barriecito"/>
              </a:endParaRPr>
            </a:p>
          </p:txBody>
        </p:sp>
        <p:sp>
          <p:nvSpPr>
            <p:cNvPr id="360" name="Google Shape;360;p5"/>
            <p:cNvSpPr/>
            <p:nvPr/>
          </p:nvSpPr>
          <p:spPr>
            <a:xfrm rot="-5400000">
              <a:off x="10068575" y="4865925"/>
              <a:ext cx="1003200" cy="1913100"/>
            </a:xfrm>
            <a:prstGeom prst="trapezoid">
              <a:avLst>
                <a:gd name="adj" fmla="val 19525"/>
              </a:avLst>
            </a:prstGeom>
            <a:solidFill>
              <a:schemeClr val="accent6"/>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r" rtl="0">
                <a:spcBef>
                  <a:spcPts val="0"/>
                </a:spcBef>
                <a:spcAft>
                  <a:spcPts val="0"/>
                </a:spcAft>
                <a:buNone/>
              </a:pPr>
              <a:endParaRPr sz="1800" i="0" u="none" strike="noStrike" cap="none">
                <a:solidFill>
                  <a:srgbClr val="FFFFFF"/>
                </a:solidFill>
                <a:latin typeface="Barriecito"/>
                <a:ea typeface="Barriecito"/>
                <a:cs typeface="Barriecito"/>
                <a:sym typeface="Barriecito"/>
              </a:endParaRPr>
            </a:p>
          </p:txBody>
        </p:sp>
        <p:sp>
          <p:nvSpPr>
            <p:cNvPr id="361" name="Google Shape;361;p5"/>
            <p:cNvSpPr/>
            <p:nvPr/>
          </p:nvSpPr>
          <p:spPr>
            <a:xfrm>
              <a:off x="8939750" y="5504925"/>
              <a:ext cx="731700" cy="635100"/>
            </a:xfrm>
            <a:prstGeom prst="rect">
              <a:avLst/>
            </a:prstGeom>
            <a:solidFill>
              <a:srgbClr val="000000">
                <a:alpha val="1341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i="0" u="none" strike="noStrike" cap="none">
                <a:solidFill>
                  <a:srgbClr val="FFFFFF"/>
                </a:solidFill>
                <a:latin typeface="Barriecito"/>
                <a:ea typeface="Barriecito"/>
                <a:cs typeface="Barriecito"/>
                <a:sym typeface="Barriecito"/>
              </a:endParaRPr>
            </a:p>
          </p:txBody>
        </p:sp>
        <p:sp>
          <p:nvSpPr>
            <p:cNvPr id="362" name="Google Shape;362;p5"/>
            <p:cNvSpPr txBox="1"/>
            <p:nvPr/>
          </p:nvSpPr>
          <p:spPr>
            <a:xfrm>
              <a:off x="9789125" y="5622375"/>
              <a:ext cx="1769700" cy="400200"/>
            </a:xfrm>
            <a:prstGeom prst="rect">
              <a:avLst/>
            </a:prstGeom>
            <a:noFill/>
            <a:ln>
              <a:noFill/>
            </a:ln>
            <a:effectLst>
              <a:outerShdw dist="38100" dir="3960000" algn="bl" rotWithShape="0">
                <a:srgbClr val="000000"/>
              </a:outerShdw>
            </a:effectLst>
          </p:spPr>
          <p:txBody>
            <a:bodyPr spcFirstLastPara="1" wrap="square" lIns="91425" tIns="45700" rIns="91425" bIns="45700" anchor="t" anchorCtr="0">
              <a:noAutofit/>
            </a:bodyPr>
            <a:lstStyle/>
            <a:p>
              <a:pPr marL="0" marR="0" lvl="0" indent="0" algn="ctr" rtl="0">
                <a:spcBef>
                  <a:spcPts val="0"/>
                </a:spcBef>
                <a:spcAft>
                  <a:spcPts val="0"/>
                </a:spcAft>
                <a:buNone/>
              </a:pPr>
              <a:r>
                <a:rPr lang="en" sz="2300">
                  <a:solidFill>
                    <a:schemeClr val="dk2"/>
                  </a:solidFill>
                  <a:latin typeface="Ranchers"/>
                  <a:ea typeface="Ranchers"/>
                  <a:cs typeface="Ranchers"/>
                  <a:sym typeface="Ranchers"/>
                </a:rPr>
                <a:t>INFO</a:t>
              </a:r>
              <a:endParaRPr sz="2300">
                <a:solidFill>
                  <a:schemeClr val="dk2"/>
                </a:solidFill>
                <a:latin typeface="Ranchers"/>
                <a:ea typeface="Ranchers"/>
                <a:cs typeface="Ranchers"/>
                <a:sym typeface="Ranchers"/>
              </a:endParaRPr>
            </a:p>
          </p:txBody>
        </p:sp>
        <p:sp>
          <p:nvSpPr>
            <p:cNvPr id="363" name="Google Shape;363;p5"/>
            <p:cNvSpPr/>
            <p:nvPr/>
          </p:nvSpPr>
          <p:spPr>
            <a:xfrm>
              <a:off x="8939750" y="5504925"/>
              <a:ext cx="731700" cy="635100"/>
            </a:xfrm>
            <a:prstGeom prst="rect">
              <a:avLst/>
            </a:pr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i="0" u="none" strike="noStrike" cap="none">
                <a:solidFill>
                  <a:srgbClr val="FFFFFF"/>
                </a:solidFill>
                <a:latin typeface="Barriecito"/>
                <a:ea typeface="Barriecito"/>
                <a:cs typeface="Barriecito"/>
                <a:sym typeface="Barriecito"/>
              </a:endParaRPr>
            </a:p>
          </p:txBody>
        </p:sp>
        <p:sp>
          <p:nvSpPr>
            <p:cNvPr id="364" name="Google Shape;364;p5"/>
            <p:cNvSpPr/>
            <p:nvPr/>
          </p:nvSpPr>
          <p:spPr>
            <a:xfrm rot="-5400000">
              <a:off x="10068575" y="4865925"/>
              <a:ext cx="1003200" cy="1913100"/>
            </a:xfrm>
            <a:prstGeom prst="trapezoid">
              <a:avLst>
                <a:gd name="adj" fmla="val 19525"/>
              </a:avLst>
            </a:prstGeom>
            <a:solidFill>
              <a:schemeClr val="accent6"/>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r" rtl="0">
                <a:spcBef>
                  <a:spcPts val="0"/>
                </a:spcBef>
                <a:spcAft>
                  <a:spcPts val="0"/>
                </a:spcAft>
                <a:buNone/>
              </a:pPr>
              <a:endParaRPr sz="1800" i="0" u="none" strike="noStrike" cap="none">
                <a:solidFill>
                  <a:srgbClr val="FFFFFF"/>
                </a:solidFill>
                <a:latin typeface="Barriecito"/>
                <a:ea typeface="Barriecito"/>
                <a:cs typeface="Barriecito"/>
                <a:sym typeface="Barriecito"/>
              </a:endParaRPr>
            </a:p>
          </p:txBody>
        </p:sp>
        <p:sp>
          <p:nvSpPr>
            <p:cNvPr id="365" name="Google Shape;365;p5"/>
            <p:cNvSpPr/>
            <p:nvPr/>
          </p:nvSpPr>
          <p:spPr>
            <a:xfrm>
              <a:off x="8939750" y="5504925"/>
              <a:ext cx="731700" cy="635100"/>
            </a:xfrm>
            <a:prstGeom prst="rect">
              <a:avLst/>
            </a:prstGeom>
            <a:solidFill>
              <a:srgbClr val="000000">
                <a:alpha val="1341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i="0" u="none" strike="noStrike" cap="none">
                <a:solidFill>
                  <a:srgbClr val="FFFFFF"/>
                </a:solidFill>
                <a:latin typeface="Barriecito"/>
                <a:ea typeface="Barriecito"/>
                <a:cs typeface="Barriecito"/>
                <a:sym typeface="Barriecito"/>
              </a:endParaRPr>
            </a:p>
          </p:txBody>
        </p:sp>
        <p:sp>
          <p:nvSpPr>
            <p:cNvPr id="366" name="Google Shape;366;p5"/>
            <p:cNvSpPr txBox="1"/>
            <p:nvPr/>
          </p:nvSpPr>
          <p:spPr>
            <a:xfrm>
              <a:off x="9789125" y="5622375"/>
              <a:ext cx="1769700" cy="400200"/>
            </a:xfrm>
            <a:prstGeom prst="rect">
              <a:avLst/>
            </a:prstGeom>
            <a:noFill/>
            <a:ln>
              <a:noFill/>
            </a:ln>
            <a:effectLst>
              <a:outerShdw dist="38100" dir="3960000" algn="bl" rotWithShape="0">
                <a:srgbClr val="000000"/>
              </a:outerShdw>
            </a:effectLst>
          </p:spPr>
          <p:txBody>
            <a:bodyPr spcFirstLastPara="1" wrap="square" lIns="91425" tIns="45700" rIns="91425" bIns="45700" anchor="t" anchorCtr="0">
              <a:noAutofit/>
            </a:bodyPr>
            <a:lstStyle/>
            <a:p>
              <a:pPr marL="0" marR="0" lvl="0" indent="0" algn="ctr" rtl="0">
                <a:spcBef>
                  <a:spcPts val="0"/>
                </a:spcBef>
                <a:spcAft>
                  <a:spcPts val="0"/>
                </a:spcAft>
                <a:buNone/>
              </a:pPr>
              <a:r>
                <a:rPr lang="en" sz="2300">
                  <a:solidFill>
                    <a:schemeClr val="dk2"/>
                  </a:solidFill>
                  <a:latin typeface="Ranchers"/>
                  <a:ea typeface="Ranchers"/>
                  <a:cs typeface="Ranchers"/>
                  <a:sym typeface="Ranchers"/>
                </a:rPr>
                <a:t>INFO</a:t>
              </a:r>
              <a:endParaRPr sz="2300">
                <a:solidFill>
                  <a:schemeClr val="dk2"/>
                </a:solidFill>
                <a:latin typeface="Ranchers"/>
                <a:ea typeface="Ranchers"/>
                <a:cs typeface="Ranchers"/>
                <a:sym typeface="Ranchers"/>
              </a:endParaRPr>
            </a:p>
          </p:txBody>
        </p:sp>
      </p:grpSp>
      <p:grpSp>
        <p:nvGrpSpPr>
          <p:cNvPr id="367" name="Google Shape;367;p5"/>
          <p:cNvGrpSpPr/>
          <p:nvPr/>
        </p:nvGrpSpPr>
        <p:grpSpPr>
          <a:xfrm>
            <a:off x="9064675" y="4501725"/>
            <a:ext cx="2637427" cy="1003200"/>
            <a:chOff x="9064675" y="4501725"/>
            <a:chExt cx="2637427" cy="1003200"/>
          </a:xfrm>
        </p:grpSpPr>
        <p:sp>
          <p:nvSpPr>
            <p:cNvPr id="368" name="Google Shape;368;p5"/>
            <p:cNvSpPr/>
            <p:nvPr/>
          </p:nvSpPr>
          <p:spPr>
            <a:xfrm>
              <a:off x="9064675" y="4685775"/>
              <a:ext cx="731700" cy="6351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i="0" u="none" strike="noStrike" cap="none">
                <a:solidFill>
                  <a:srgbClr val="FFFFFF"/>
                </a:solidFill>
                <a:latin typeface="Barriecito"/>
                <a:ea typeface="Barriecito"/>
                <a:cs typeface="Barriecito"/>
                <a:sym typeface="Barriecito"/>
              </a:endParaRPr>
            </a:p>
          </p:txBody>
        </p:sp>
        <p:sp>
          <p:nvSpPr>
            <p:cNvPr id="369" name="Google Shape;369;p5"/>
            <p:cNvSpPr/>
            <p:nvPr/>
          </p:nvSpPr>
          <p:spPr>
            <a:xfrm rot="-5400000">
              <a:off x="10223450" y="4046775"/>
              <a:ext cx="1003200" cy="1913100"/>
            </a:xfrm>
            <a:prstGeom prst="trapezoid">
              <a:avLst>
                <a:gd name="adj" fmla="val 19525"/>
              </a:avLst>
            </a:prstGeom>
            <a:solidFill>
              <a:schemeClr val="accent5"/>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r" rtl="0">
                <a:spcBef>
                  <a:spcPts val="0"/>
                </a:spcBef>
                <a:spcAft>
                  <a:spcPts val="0"/>
                </a:spcAft>
                <a:buNone/>
              </a:pPr>
              <a:endParaRPr sz="1800" i="0" u="none" strike="noStrike" cap="none">
                <a:solidFill>
                  <a:srgbClr val="FFFFFF"/>
                </a:solidFill>
                <a:latin typeface="Barriecito"/>
                <a:ea typeface="Barriecito"/>
                <a:cs typeface="Barriecito"/>
                <a:sym typeface="Barriecito"/>
              </a:endParaRPr>
            </a:p>
          </p:txBody>
        </p:sp>
        <p:sp>
          <p:nvSpPr>
            <p:cNvPr id="370" name="Google Shape;370;p5"/>
            <p:cNvSpPr/>
            <p:nvPr/>
          </p:nvSpPr>
          <p:spPr>
            <a:xfrm>
              <a:off x="9064675" y="4685775"/>
              <a:ext cx="731700" cy="635100"/>
            </a:xfrm>
            <a:prstGeom prst="rect">
              <a:avLst/>
            </a:prstGeom>
            <a:solidFill>
              <a:srgbClr val="000000">
                <a:alpha val="1341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i="0" u="none" strike="noStrike" cap="none">
                <a:solidFill>
                  <a:srgbClr val="FFFFFF"/>
                </a:solidFill>
                <a:latin typeface="Barriecito"/>
                <a:ea typeface="Barriecito"/>
                <a:cs typeface="Barriecito"/>
                <a:sym typeface="Barriecito"/>
              </a:endParaRPr>
            </a:p>
          </p:txBody>
        </p:sp>
        <p:sp>
          <p:nvSpPr>
            <p:cNvPr id="371" name="Google Shape;371;p5"/>
            <p:cNvSpPr txBox="1"/>
            <p:nvPr/>
          </p:nvSpPr>
          <p:spPr>
            <a:xfrm>
              <a:off x="9932402" y="4803225"/>
              <a:ext cx="1769700" cy="400200"/>
            </a:xfrm>
            <a:prstGeom prst="rect">
              <a:avLst/>
            </a:prstGeom>
            <a:noFill/>
            <a:ln>
              <a:noFill/>
            </a:ln>
            <a:effectLst>
              <a:outerShdw dist="38100" dir="3960000" algn="bl" rotWithShape="0">
                <a:srgbClr val="000000"/>
              </a:outerShdw>
            </a:effectLst>
          </p:spPr>
          <p:txBody>
            <a:bodyPr spcFirstLastPara="1" wrap="square" lIns="91425" tIns="45700" rIns="91425" bIns="45700" anchor="t" anchorCtr="0">
              <a:noAutofit/>
            </a:bodyPr>
            <a:lstStyle/>
            <a:p>
              <a:pPr marL="0" marR="0" lvl="0" indent="0" algn="ctr" rtl="0">
                <a:spcBef>
                  <a:spcPts val="0"/>
                </a:spcBef>
                <a:spcAft>
                  <a:spcPts val="0"/>
                </a:spcAft>
                <a:buNone/>
              </a:pPr>
              <a:r>
                <a:rPr lang="en" sz="2300">
                  <a:solidFill>
                    <a:schemeClr val="dk2"/>
                  </a:solidFill>
                  <a:latin typeface="Ranchers"/>
                  <a:ea typeface="Ranchers"/>
                  <a:cs typeface="Ranchers"/>
                  <a:sym typeface="Ranchers"/>
                </a:rPr>
                <a:t>FRIDAY</a:t>
              </a:r>
              <a:endParaRPr sz="2300">
                <a:solidFill>
                  <a:schemeClr val="dk2"/>
                </a:solidFill>
                <a:latin typeface="Ranchers"/>
                <a:ea typeface="Ranchers"/>
                <a:cs typeface="Ranchers"/>
                <a:sym typeface="Ranchers"/>
              </a:endParaRPr>
            </a:p>
          </p:txBody>
        </p:sp>
        <p:sp>
          <p:nvSpPr>
            <p:cNvPr id="372" name="Google Shape;372;p5"/>
            <p:cNvSpPr/>
            <p:nvPr/>
          </p:nvSpPr>
          <p:spPr>
            <a:xfrm>
              <a:off x="9064675" y="4685775"/>
              <a:ext cx="731700" cy="6351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i="0" u="none" strike="noStrike" cap="none">
                <a:solidFill>
                  <a:srgbClr val="FFFFFF"/>
                </a:solidFill>
                <a:latin typeface="Barriecito"/>
                <a:ea typeface="Barriecito"/>
                <a:cs typeface="Barriecito"/>
                <a:sym typeface="Barriecito"/>
              </a:endParaRPr>
            </a:p>
          </p:txBody>
        </p:sp>
        <p:sp>
          <p:nvSpPr>
            <p:cNvPr id="373" name="Google Shape;373;p5"/>
            <p:cNvSpPr/>
            <p:nvPr/>
          </p:nvSpPr>
          <p:spPr>
            <a:xfrm rot="-5400000">
              <a:off x="10223450" y="4046775"/>
              <a:ext cx="1003200" cy="1913100"/>
            </a:xfrm>
            <a:prstGeom prst="trapezoid">
              <a:avLst>
                <a:gd name="adj" fmla="val 19525"/>
              </a:avLst>
            </a:prstGeom>
            <a:solidFill>
              <a:schemeClr val="accent5"/>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r" rtl="0">
                <a:spcBef>
                  <a:spcPts val="0"/>
                </a:spcBef>
                <a:spcAft>
                  <a:spcPts val="0"/>
                </a:spcAft>
                <a:buNone/>
              </a:pPr>
              <a:endParaRPr sz="1800" i="0" u="none" strike="noStrike" cap="none">
                <a:solidFill>
                  <a:srgbClr val="FFFFFF"/>
                </a:solidFill>
                <a:latin typeface="Barriecito"/>
                <a:ea typeface="Barriecito"/>
                <a:cs typeface="Barriecito"/>
                <a:sym typeface="Barriecito"/>
              </a:endParaRPr>
            </a:p>
          </p:txBody>
        </p:sp>
        <p:sp>
          <p:nvSpPr>
            <p:cNvPr id="374" name="Google Shape;374;p5"/>
            <p:cNvSpPr/>
            <p:nvPr/>
          </p:nvSpPr>
          <p:spPr>
            <a:xfrm>
              <a:off x="9064675" y="4685775"/>
              <a:ext cx="731700" cy="635100"/>
            </a:xfrm>
            <a:prstGeom prst="rect">
              <a:avLst/>
            </a:prstGeom>
            <a:solidFill>
              <a:srgbClr val="000000">
                <a:alpha val="1341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i="0" u="none" strike="noStrike" cap="none">
                <a:solidFill>
                  <a:srgbClr val="FFFFFF"/>
                </a:solidFill>
                <a:latin typeface="Barriecito"/>
                <a:ea typeface="Barriecito"/>
                <a:cs typeface="Barriecito"/>
                <a:sym typeface="Barriecito"/>
              </a:endParaRPr>
            </a:p>
          </p:txBody>
        </p:sp>
        <p:sp>
          <p:nvSpPr>
            <p:cNvPr id="375" name="Google Shape;375;p5"/>
            <p:cNvSpPr txBox="1"/>
            <p:nvPr/>
          </p:nvSpPr>
          <p:spPr>
            <a:xfrm>
              <a:off x="9932402" y="4803225"/>
              <a:ext cx="1769700" cy="400200"/>
            </a:xfrm>
            <a:prstGeom prst="rect">
              <a:avLst/>
            </a:prstGeom>
            <a:noFill/>
            <a:ln>
              <a:noFill/>
            </a:ln>
            <a:effectLst>
              <a:outerShdw dist="38100" dir="3960000" algn="bl" rotWithShape="0">
                <a:srgbClr val="000000"/>
              </a:outerShdw>
            </a:effectLst>
          </p:spPr>
          <p:txBody>
            <a:bodyPr spcFirstLastPara="1" wrap="square" lIns="91425" tIns="45700" rIns="91425" bIns="45700" anchor="t" anchorCtr="0">
              <a:noAutofit/>
            </a:bodyPr>
            <a:lstStyle/>
            <a:p>
              <a:pPr marL="0" marR="0" lvl="0" indent="0" algn="ctr" rtl="0">
                <a:spcBef>
                  <a:spcPts val="0"/>
                </a:spcBef>
                <a:spcAft>
                  <a:spcPts val="0"/>
                </a:spcAft>
                <a:buNone/>
              </a:pPr>
              <a:r>
                <a:rPr lang="en" sz="2300">
                  <a:solidFill>
                    <a:schemeClr val="dk2"/>
                  </a:solidFill>
                  <a:latin typeface="Ranchers"/>
                  <a:ea typeface="Ranchers"/>
                  <a:cs typeface="Ranchers"/>
                  <a:sym typeface="Ranchers"/>
                </a:rPr>
                <a:t>FRIDAY</a:t>
              </a:r>
              <a:endParaRPr sz="2300">
                <a:solidFill>
                  <a:schemeClr val="dk2"/>
                </a:solidFill>
                <a:latin typeface="Ranchers"/>
                <a:ea typeface="Ranchers"/>
                <a:cs typeface="Ranchers"/>
                <a:sym typeface="Ranchers"/>
              </a:endParaRPr>
            </a:p>
          </p:txBody>
        </p:sp>
      </p:grpSp>
      <p:grpSp>
        <p:nvGrpSpPr>
          <p:cNvPr id="376" name="Google Shape;376;p5"/>
          <p:cNvGrpSpPr/>
          <p:nvPr/>
        </p:nvGrpSpPr>
        <p:grpSpPr>
          <a:xfrm>
            <a:off x="8939750" y="3641775"/>
            <a:ext cx="2771475" cy="1003200"/>
            <a:chOff x="8939750" y="3641775"/>
            <a:chExt cx="2771475" cy="1003200"/>
          </a:xfrm>
        </p:grpSpPr>
        <p:sp>
          <p:nvSpPr>
            <p:cNvPr id="377" name="Google Shape;377;p5"/>
            <p:cNvSpPr/>
            <p:nvPr/>
          </p:nvSpPr>
          <p:spPr>
            <a:xfrm>
              <a:off x="8939750" y="3825825"/>
              <a:ext cx="731700" cy="6351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i="0" u="none" strike="noStrike" cap="none">
                <a:solidFill>
                  <a:srgbClr val="FFFFFF"/>
                </a:solidFill>
                <a:latin typeface="Barriecito"/>
                <a:ea typeface="Barriecito"/>
                <a:cs typeface="Barriecito"/>
                <a:sym typeface="Barriecito"/>
              </a:endParaRPr>
            </a:p>
          </p:txBody>
        </p:sp>
        <p:sp>
          <p:nvSpPr>
            <p:cNvPr id="378" name="Google Shape;378;p5"/>
            <p:cNvSpPr/>
            <p:nvPr/>
          </p:nvSpPr>
          <p:spPr>
            <a:xfrm rot="-5400000">
              <a:off x="10068575" y="3186825"/>
              <a:ext cx="1003200" cy="1913100"/>
            </a:xfrm>
            <a:prstGeom prst="trapezoid">
              <a:avLst>
                <a:gd name="adj" fmla="val 19525"/>
              </a:avLst>
            </a:prstGeom>
            <a:solidFill>
              <a:schemeClr val="accent4"/>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r" rtl="0">
                <a:spcBef>
                  <a:spcPts val="0"/>
                </a:spcBef>
                <a:spcAft>
                  <a:spcPts val="0"/>
                </a:spcAft>
                <a:buNone/>
              </a:pPr>
              <a:endParaRPr sz="1800" i="0" u="none" strike="noStrike" cap="none">
                <a:solidFill>
                  <a:srgbClr val="FFFFFF"/>
                </a:solidFill>
                <a:latin typeface="Barriecito"/>
                <a:ea typeface="Barriecito"/>
                <a:cs typeface="Barriecito"/>
                <a:sym typeface="Barriecito"/>
              </a:endParaRPr>
            </a:p>
          </p:txBody>
        </p:sp>
        <p:sp>
          <p:nvSpPr>
            <p:cNvPr id="379" name="Google Shape;379;p5"/>
            <p:cNvSpPr/>
            <p:nvPr/>
          </p:nvSpPr>
          <p:spPr>
            <a:xfrm>
              <a:off x="8939750" y="3825825"/>
              <a:ext cx="731700" cy="635100"/>
            </a:xfrm>
            <a:prstGeom prst="rect">
              <a:avLst/>
            </a:prstGeom>
            <a:solidFill>
              <a:srgbClr val="000000">
                <a:alpha val="1341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i="0" u="none" strike="noStrike" cap="none">
                <a:solidFill>
                  <a:srgbClr val="FFFFFF"/>
                </a:solidFill>
                <a:latin typeface="Barriecito"/>
                <a:ea typeface="Barriecito"/>
                <a:cs typeface="Barriecito"/>
                <a:sym typeface="Barriecito"/>
              </a:endParaRPr>
            </a:p>
          </p:txBody>
        </p:sp>
        <p:sp>
          <p:nvSpPr>
            <p:cNvPr id="380" name="Google Shape;380;p5"/>
            <p:cNvSpPr txBox="1"/>
            <p:nvPr/>
          </p:nvSpPr>
          <p:spPr>
            <a:xfrm>
              <a:off x="9941525" y="3943275"/>
              <a:ext cx="1769700" cy="400200"/>
            </a:xfrm>
            <a:prstGeom prst="rect">
              <a:avLst/>
            </a:prstGeom>
            <a:noFill/>
            <a:ln>
              <a:noFill/>
            </a:ln>
            <a:effectLst>
              <a:outerShdw dist="38100" dir="3960000" algn="bl" rotWithShape="0">
                <a:srgbClr val="000000"/>
              </a:outerShdw>
            </a:effectLst>
          </p:spPr>
          <p:txBody>
            <a:bodyPr spcFirstLastPara="1" wrap="square" lIns="91425" tIns="45700" rIns="91425" bIns="45700" anchor="t" anchorCtr="0">
              <a:noAutofit/>
            </a:bodyPr>
            <a:lstStyle/>
            <a:p>
              <a:pPr marL="0" marR="0" lvl="0" indent="0" algn="ctr" rtl="0">
                <a:spcBef>
                  <a:spcPts val="0"/>
                </a:spcBef>
                <a:spcAft>
                  <a:spcPts val="0"/>
                </a:spcAft>
                <a:buNone/>
              </a:pPr>
              <a:r>
                <a:rPr lang="en" sz="2300">
                  <a:solidFill>
                    <a:schemeClr val="dk2"/>
                  </a:solidFill>
                  <a:latin typeface="Ranchers"/>
                  <a:ea typeface="Ranchers"/>
                  <a:cs typeface="Ranchers"/>
                  <a:sym typeface="Ranchers"/>
                </a:rPr>
                <a:t>THURSDAY</a:t>
              </a:r>
              <a:endParaRPr sz="2300">
                <a:solidFill>
                  <a:schemeClr val="dk2"/>
                </a:solidFill>
                <a:latin typeface="Ranchers"/>
                <a:ea typeface="Ranchers"/>
                <a:cs typeface="Ranchers"/>
                <a:sym typeface="Ranchers"/>
              </a:endParaRPr>
            </a:p>
          </p:txBody>
        </p:sp>
        <p:sp>
          <p:nvSpPr>
            <p:cNvPr id="381" name="Google Shape;381;p5"/>
            <p:cNvSpPr/>
            <p:nvPr/>
          </p:nvSpPr>
          <p:spPr>
            <a:xfrm>
              <a:off x="8939750" y="3825825"/>
              <a:ext cx="731700" cy="6351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i="0" u="none" strike="noStrike" cap="none">
                <a:solidFill>
                  <a:srgbClr val="FFFFFF"/>
                </a:solidFill>
                <a:latin typeface="Barriecito"/>
                <a:ea typeface="Barriecito"/>
                <a:cs typeface="Barriecito"/>
                <a:sym typeface="Barriecito"/>
              </a:endParaRPr>
            </a:p>
          </p:txBody>
        </p:sp>
        <p:sp>
          <p:nvSpPr>
            <p:cNvPr id="382" name="Google Shape;382;p5"/>
            <p:cNvSpPr/>
            <p:nvPr/>
          </p:nvSpPr>
          <p:spPr>
            <a:xfrm rot="-5400000">
              <a:off x="10068575" y="3186825"/>
              <a:ext cx="1003200" cy="1913100"/>
            </a:xfrm>
            <a:prstGeom prst="trapezoid">
              <a:avLst>
                <a:gd name="adj" fmla="val 19525"/>
              </a:avLst>
            </a:prstGeom>
            <a:solidFill>
              <a:schemeClr val="accent4"/>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r" rtl="0">
                <a:spcBef>
                  <a:spcPts val="0"/>
                </a:spcBef>
                <a:spcAft>
                  <a:spcPts val="0"/>
                </a:spcAft>
                <a:buNone/>
              </a:pPr>
              <a:endParaRPr sz="1800" i="0" u="none" strike="noStrike" cap="none">
                <a:solidFill>
                  <a:srgbClr val="FFFFFF"/>
                </a:solidFill>
                <a:latin typeface="Barriecito"/>
                <a:ea typeface="Barriecito"/>
                <a:cs typeface="Barriecito"/>
                <a:sym typeface="Barriecito"/>
              </a:endParaRPr>
            </a:p>
          </p:txBody>
        </p:sp>
        <p:sp>
          <p:nvSpPr>
            <p:cNvPr id="383" name="Google Shape;383;p5"/>
            <p:cNvSpPr/>
            <p:nvPr/>
          </p:nvSpPr>
          <p:spPr>
            <a:xfrm>
              <a:off x="8939750" y="3825825"/>
              <a:ext cx="731700" cy="635100"/>
            </a:xfrm>
            <a:prstGeom prst="rect">
              <a:avLst/>
            </a:prstGeom>
            <a:solidFill>
              <a:srgbClr val="000000">
                <a:alpha val="1341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i="0" u="none" strike="noStrike" cap="none">
                <a:solidFill>
                  <a:srgbClr val="FFFFFF"/>
                </a:solidFill>
                <a:latin typeface="Barriecito"/>
                <a:ea typeface="Barriecito"/>
                <a:cs typeface="Barriecito"/>
                <a:sym typeface="Barriecito"/>
              </a:endParaRPr>
            </a:p>
          </p:txBody>
        </p:sp>
        <p:sp>
          <p:nvSpPr>
            <p:cNvPr id="384" name="Google Shape;384;p5"/>
            <p:cNvSpPr txBox="1"/>
            <p:nvPr/>
          </p:nvSpPr>
          <p:spPr>
            <a:xfrm>
              <a:off x="9941525" y="3943275"/>
              <a:ext cx="1769700" cy="400200"/>
            </a:xfrm>
            <a:prstGeom prst="rect">
              <a:avLst/>
            </a:prstGeom>
            <a:noFill/>
            <a:ln>
              <a:noFill/>
            </a:ln>
            <a:effectLst>
              <a:outerShdw dist="38100" dir="3960000" algn="bl" rotWithShape="0">
                <a:srgbClr val="000000"/>
              </a:outerShdw>
            </a:effectLst>
          </p:spPr>
          <p:txBody>
            <a:bodyPr spcFirstLastPara="1" wrap="square" lIns="91425" tIns="45700" rIns="91425" bIns="45700" anchor="t" anchorCtr="0">
              <a:noAutofit/>
            </a:bodyPr>
            <a:lstStyle/>
            <a:p>
              <a:pPr marL="0" marR="0" lvl="0" indent="0" algn="ctr" rtl="0">
                <a:spcBef>
                  <a:spcPts val="0"/>
                </a:spcBef>
                <a:spcAft>
                  <a:spcPts val="0"/>
                </a:spcAft>
                <a:buNone/>
              </a:pPr>
              <a:r>
                <a:rPr lang="en" sz="2300">
                  <a:solidFill>
                    <a:schemeClr val="dk2"/>
                  </a:solidFill>
                  <a:latin typeface="Ranchers"/>
                  <a:ea typeface="Ranchers"/>
                  <a:cs typeface="Ranchers"/>
                  <a:sym typeface="Ranchers"/>
                </a:rPr>
                <a:t>THURSDAY</a:t>
              </a:r>
              <a:endParaRPr sz="2300">
                <a:solidFill>
                  <a:schemeClr val="dk2"/>
                </a:solidFill>
                <a:latin typeface="Ranchers"/>
                <a:ea typeface="Ranchers"/>
                <a:cs typeface="Ranchers"/>
                <a:sym typeface="Ranchers"/>
              </a:endParaRPr>
            </a:p>
          </p:txBody>
        </p:sp>
      </p:grpSp>
      <p:sp>
        <p:nvSpPr>
          <p:cNvPr id="385" name="Google Shape;385;p5"/>
          <p:cNvSpPr/>
          <p:nvPr/>
        </p:nvSpPr>
        <p:spPr>
          <a:xfrm>
            <a:off x="854481" y="778477"/>
            <a:ext cx="8887327" cy="5577595"/>
          </a:xfrm>
          <a:custGeom>
            <a:avLst/>
            <a:gdLst/>
            <a:ahLst/>
            <a:cxnLst/>
            <a:rect l="l" t="t" r="r" b="b"/>
            <a:pathLst>
              <a:path w="8887327" h="5577595" extrusionOk="0">
                <a:moveTo>
                  <a:pt x="8117684" y="231007"/>
                </a:moveTo>
                <a:lnTo>
                  <a:pt x="8117684" y="519007"/>
                </a:lnTo>
                <a:lnTo>
                  <a:pt x="8405684" y="519007"/>
                </a:lnTo>
                <a:lnTo>
                  <a:pt x="8405684" y="231007"/>
                </a:lnTo>
                <a:close/>
                <a:moveTo>
                  <a:pt x="7608608" y="231007"/>
                </a:moveTo>
                <a:lnTo>
                  <a:pt x="7608608" y="519007"/>
                </a:lnTo>
                <a:lnTo>
                  <a:pt x="7896608" y="519007"/>
                </a:lnTo>
                <a:lnTo>
                  <a:pt x="7896608" y="231007"/>
                </a:lnTo>
                <a:close/>
                <a:moveTo>
                  <a:pt x="7099539" y="231007"/>
                </a:moveTo>
                <a:lnTo>
                  <a:pt x="7099539" y="519007"/>
                </a:lnTo>
                <a:lnTo>
                  <a:pt x="7387539" y="519007"/>
                </a:lnTo>
                <a:lnTo>
                  <a:pt x="7387539" y="231007"/>
                </a:lnTo>
                <a:close/>
                <a:moveTo>
                  <a:pt x="6590470" y="231007"/>
                </a:moveTo>
                <a:lnTo>
                  <a:pt x="6590470" y="519007"/>
                </a:lnTo>
                <a:lnTo>
                  <a:pt x="6878470" y="519007"/>
                </a:lnTo>
                <a:lnTo>
                  <a:pt x="6878470" y="231007"/>
                </a:lnTo>
                <a:close/>
                <a:moveTo>
                  <a:pt x="6081401" y="231007"/>
                </a:moveTo>
                <a:lnTo>
                  <a:pt x="6081401" y="519007"/>
                </a:lnTo>
                <a:lnTo>
                  <a:pt x="6369401" y="519007"/>
                </a:lnTo>
                <a:lnTo>
                  <a:pt x="6369401" y="231007"/>
                </a:lnTo>
                <a:close/>
                <a:moveTo>
                  <a:pt x="5572332" y="231007"/>
                </a:moveTo>
                <a:lnTo>
                  <a:pt x="5572332" y="519007"/>
                </a:lnTo>
                <a:lnTo>
                  <a:pt x="5860332" y="519007"/>
                </a:lnTo>
                <a:lnTo>
                  <a:pt x="5860332" y="231007"/>
                </a:lnTo>
                <a:close/>
                <a:moveTo>
                  <a:pt x="5063263" y="231007"/>
                </a:moveTo>
                <a:lnTo>
                  <a:pt x="5063263" y="519007"/>
                </a:lnTo>
                <a:lnTo>
                  <a:pt x="5351263" y="519007"/>
                </a:lnTo>
                <a:lnTo>
                  <a:pt x="5351263" y="231007"/>
                </a:lnTo>
                <a:close/>
                <a:moveTo>
                  <a:pt x="4554194" y="231007"/>
                </a:moveTo>
                <a:lnTo>
                  <a:pt x="4554194" y="519007"/>
                </a:lnTo>
                <a:lnTo>
                  <a:pt x="4842194" y="519007"/>
                </a:lnTo>
                <a:lnTo>
                  <a:pt x="4842194" y="231007"/>
                </a:lnTo>
                <a:close/>
                <a:moveTo>
                  <a:pt x="4045125" y="231007"/>
                </a:moveTo>
                <a:lnTo>
                  <a:pt x="4045125" y="519007"/>
                </a:lnTo>
                <a:lnTo>
                  <a:pt x="4333125" y="519007"/>
                </a:lnTo>
                <a:lnTo>
                  <a:pt x="4333125" y="231007"/>
                </a:lnTo>
                <a:close/>
                <a:moveTo>
                  <a:pt x="3536056" y="231007"/>
                </a:moveTo>
                <a:lnTo>
                  <a:pt x="3536056" y="519007"/>
                </a:lnTo>
                <a:lnTo>
                  <a:pt x="3824056" y="519007"/>
                </a:lnTo>
                <a:lnTo>
                  <a:pt x="3824056" y="231007"/>
                </a:lnTo>
                <a:close/>
                <a:moveTo>
                  <a:pt x="3026987" y="231007"/>
                </a:moveTo>
                <a:lnTo>
                  <a:pt x="3026987" y="519007"/>
                </a:lnTo>
                <a:lnTo>
                  <a:pt x="3314988" y="519007"/>
                </a:lnTo>
                <a:lnTo>
                  <a:pt x="3314988" y="231007"/>
                </a:lnTo>
                <a:close/>
                <a:moveTo>
                  <a:pt x="2517919" y="231007"/>
                </a:moveTo>
                <a:lnTo>
                  <a:pt x="2517919" y="519007"/>
                </a:lnTo>
                <a:lnTo>
                  <a:pt x="2805918" y="519007"/>
                </a:lnTo>
                <a:lnTo>
                  <a:pt x="2805918" y="231007"/>
                </a:lnTo>
                <a:close/>
                <a:moveTo>
                  <a:pt x="2008849" y="231007"/>
                </a:moveTo>
                <a:lnTo>
                  <a:pt x="2008849" y="519007"/>
                </a:lnTo>
                <a:lnTo>
                  <a:pt x="2296849" y="519007"/>
                </a:lnTo>
                <a:lnTo>
                  <a:pt x="2296849" y="231007"/>
                </a:lnTo>
                <a:close/>
                <a:moveTo>
                  <a:pt x="1499781" y="231007"/>
                </a:moveTo>
                <a:lnTo>
                  <a:pt x="1499781" y="519007"/>
                </a:lnTo>
                <a:lnTo>
                  <a:pt x="1787781" y="519007"/>
                </a:lnTo>
                <a:lnTo>
                  <a:pt x="1787781" y="231007"/>
                </a:lnTo>
                <a:close/>
                <a:moveTo>
                  <a:pt x="990712" y="231007"/>
                </a:moveTo>
                <a:lnTo>
                  <a:pt x="990712" y="519007"/>
                </a:lnTo>
                <a:lnTo>
                  <a:pt x="1278712" y="519007"/>
                </a:lnTo>
                <a:lnTo>
                  <a:pt x="1278712" y="231007"/>
                </a:lnTo>
                <a:close/>
                <a:moveTo>
                  <a:pt x="481642" y="231007"/>
                </a:moveTo>
                <a:lnTo>
                  <a:pt x="481642" y="519007"/>
                </a:lnTo>
                <a:lnTo>
                  <a:pt x="769642" y="519007"/>
                </a:lnTo>
                <a:lnTo>
                  <a:pt x="769642" y="231007"/>
                </a:lnTo>
                <a:close/>
                <a:moveTo>
                  <a:pt x="494008" y="0"/>
                </a:moveTo>
                <a:lnTo>
                  <a:pt x="8393319" y="0"/>
                </a:lnTo>
                <a:cubicBezTo>
                  <a:pt x="8666152" y="0"/>
                  <a:pt x="8887327" y="221175"/>
                  <a:pt x="8887327" y="494008"/>
                </a:cubicBezTo>
                <a:lnTo>
                  <a:pt x="8887327" y="5083587"/>
                </a:lnTo>
                <a:cubicBezTo>
                  <a:pt x="8887327" y="5356420"/>
                  <a:pt x="8666152" y="5577595"/>
                  <a:pt x="8393319" y="5577595"/>
                </a:cubicBezTo>
                <a:lnTo>
                  <a:pt x="494008" y="5577595"/>
                </a:lnTo>
                <a:cubicBezTo>
                  <a:pt x="221175" y="5577595"/>
                  <a:pt x="0" y="5356420"/>
                  <a:pt x="0" y="5083587"/>
                </a:cubicBezTo>
                <a:lnTo>
                  <a:pt x="0" y="494008"/>
                </a:lnTo>
                <a:cubicBezTo>
                  <a:pt x="0" y="221175"/>
                  <a:pt x="221175" y="0"/>
                  <a:pt x="494008" y="0"/>
                </a:cubicBezTo>
                <a:close/>
              </a:path>
            </a:pathLst>
          </a:custGeom>
          <a:solidFill>
            <a:srgbClr val="F2F2F2"/>
          </a:solidFill>
          <a:ln>
            <a:noFill/>
          </a:ln>
          <a:effectLst>
            <a:outerShdw blurRad="50800" dist="381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386" name="Google Shape;386;p5"/>
          <p:cNvSpPr/>
          <p:nvPr/>
        </p:nvSpPr>
        <p:spPr>
          <a:xfrm>
            <a:off x="825212" y="737097"/>
            <a:ext cx="8887327" cy="5577595"/>
          </a:xfrm>
          <a:custGeom>
            <a:avLst/>
            <a:gdLst/>
            <a:ahLst/>
            <a:cxnLst/>
            <a:rect l="l" t="t" r="r" b="b"/>
            <a:pathLst>
              <a:path w="8887327" h="5577595" extrusionOk="0">
                <a:moveTo>
                  <a:pt x="8117684" y="231007"/>
                </a:moveTo>
                <a:lnTo>
                  <a:pt x="8117684" y="519007"/>
                </a:lnTo>
                <a:lnTo>
                  <a:pt x="8405684" y="519007"/>
                </a:lnTo>
                <a:lnTo>
                  <a:pt x="8405684" y="231007"/>
                </a:lnTo>
                <a:close/>
                <a:moveTo>
                  <a:pt x="7608608" y="231007"/>
                </a:moveTo>
                <a:lnTo>
                  <a:pt x="7608608" y="519007"/>
                </a:lnTo>
                <a:lnTo>
                  <a:pt x="7896608" y="519007"/>
                </a:lnTo>
                <a:lnTo>
                  <a:pt x="7896608" y="231007"/>
                </a:lnTo>
                <a:close/>
                <a:moveTo>
                  <a:pt x="7099539" y="231007"/>
                </a:moveTo>
                <a:lnTo>
                  <a:pt x="7099539" y="519007"/>
                </a:lnTo>
                <a:lnTo>
                  <a:pt x="7387539" y="519007"/>
                </a:lnTo>
                <a:lnTo>
                  <a:pt x="7387539" y="231007"/>
                </a:lnTo>
                <a:close/>
                <a:moveTo>
                  <a:pt x="6590470" y="231007"/>
                </a:moveTo>
                <a:lnTo>
                  <a:pt x="6590470" y="519007"/>
                </a:lnTo>
                <a:lnTo>
                  <a:pt x="6878470" y="519007"/>
                </a:lnTo>
                <a:lnTo>
                  <a:pt x="6878470" y="231007"/>
                </a:lnTo>
                <a:close/>
                <a:moveTo>
                  <a:pt x="6081401" y="231007"/>
                </a:moveTo>
                <a:lnTo>
                  <a:pt x="6081401" y="519007"/>
                </a:lnTo>
                <a:lnTo>
                  <a:pt x="6369401" y="519007"/>
                </a:lnTo>
                <a:lnTo>
                  <a:pt x="6369401" y="231007"/>
                </a:lnTo>
                <a:close/>
                <a:moveTo>
                  <a:pt x="5572332" y="231007"/>
                </a:moveTo>
                <a:lnTo>
                  <a:pt x="5572332" y="519007"/>
                </a:lnTo>
                <a:lnTo>
                  <a:pt x="5860332" y="519007"/>
                </a:lnTo>
                <a:lnTo>
                  <a:pt x="5860332" y="231007"/>
                </a:lnTo>
                <a:close/>
                <a:moveTo>
                  <a:pt x="5063263" y="231007"/>
                </a:moveTo>
                <a:lnTo>
                  <a:pt x="5063263" y="519007"/>
                </a:lnTo>
                <a:lnTo>
                  <a:pt x="5351263" y="519007"/>
                </a:lnTo>
                <a:lnTo>
                  <a:pt x="5351263" y="231007"/>
                </a:lnTo>
                <a:close/>
                <a:moveTo>
                  <a:pt x="4554194" y="231007"/>
                </a:moveTo>
                <a:lnTo>
                  <a:pt x="4554194" y="519007"/>
                </a:lnTo>
                <a:lnTo>
                  <a:pt x="4842194" y="519007"/>
                </a:lnTo>
                <a:lnTo>
                  <a:pt x="4842194" y="231007"/>
                </a:lnTo>
                <a:close/>
                <a:moveTo>
                  <a:pt x="4045125" y="231007"/>
                </a:moveTo>
                <a:lnTo>
                  <a:pt x="4045125" y="519007"/>
                </a:lnTo>
                <a:lnTo>
                  <a:pt x="4333125" y="519007"/>
                </a:lnTo>
                <a:lnTo>
                  <a:pt x="4333125" y="231007"/>
                </a:lnTo>
                <a:close/>
                <a:moveTo>
                  <a:pt x="3536056" y="231007"/>
                </a:moveTo>
                <a:lnTo>
                  <a:pt x="3536056" y="519007"/>
                </a:lnTo>
                <a:lnTo>
                  <a:pt x="3824056" y="519007"/>
                </a:lnTo>
                <a:lnTo>
                  <a:pt x="3824056" y="231007"/>
                </a:lnTo>
                <a:close/>
                <a:moveTo>
                  <a:pt x="3026987" y="231007"/>
                </a:moveTo>
                <a:lnTo>
                  <a:pt x="3026987" y="519007"/>
                </a:lnTo>
                <a:lnTo>
                  <a:pt x="3314988" y="519007"/>
                </a:lnTo>
                <a:lnTo>
                  <a:pt x="3314988" y="231007"/>
                </a:lnTo>
                <a:close/>
                <a:moveTo>
                  <a:pt x="2517919" y="231007"/>
                </a:moveTo>
                <a:lnTo>
                  <a:pt x="2517919" y="519007"/>
                </a:lnTo>
                <a:lnTo>
                  <a:pt x="2805918" y="519007"/>
                </a:lnTo>
                <a:lnTo>
                  <a:pt x="2805918" y="231007"/>
                </a:lnTo>
                <a:close/>
                <a:moveTo>
                  <a:pt x="2008849" y="231007"/>
                </a:moveTo>
                <a:lnTo>
                  <a:pt x="2008849" y="519007"/>
                </a:lnTo>
                <a:lnTo>
                  <a:pt x="2296849" y="519007"/>
                </a:lnTo>
                <a:lnTo>
                  <a:pt x="2296849" y="231007"/>
                </a:lnTo>
                <a:close/>
                <a:moveTo>
                  <a:pt x="1499781" y="231007"/>
                </a:moveTo>
                <a:lnTo>
                  <a:pt x="1499781" y="519007"/>
                </a:lnTo>
                <a:lnTo>
                  <a:pt x="1787781" y="519007"/>
                </a:lnTo>
                <a:lnTo>
                  <a:pt x="1787781" y="231007"/>
                </a:lnTo>
                <a:close/>
                <a:moveTo>
                  <a:pt x="990712" y="231007"/>
                </a:moveTo>
                <a:lnTo>
                  <a:pt x="990712" y="519007"/>
                </a:lnTo>
                <a:lnTo>
                  <a:pt x="1278712" y="519007"/>
                </a:lnTo>
                <a:lnTo>
                  <a:pt x="1278712" y="231007"/>
                </a:lnTo>
                <a:close/>
                <a:moveTo>
                  <a:pt x="481642" y="231007"/>
                </a:moveTo>
                <a:lnTo>
                  <a:pt x="481642" y="519007"/>
                </a:lnTo>
                <a:lnTo>
                  <a:pt x="769642" y="519007"/>
                </a:lnTo>
                <a:lnTo>
                  <a:pt x="769642" y="231007"/>
                </a:lnTo>
                <a:close/>
                <a:moveTo>
                  <a:pt x="494008" y="0"/>
                </a:moveTo>
                <a:lnTo>
                  <a:pt x="8393319" y="0"/>
                </a:lnTo>
                <a:cubicBezTo>
                  <a:pt x="8666152" y="0"/>
                  <a:pt x="8887327" y="221175"/>
                  <a:pt x="8887327" y="494008"/>
                </a:cubicBezTo>
                <a:lnTo>
                  <a:pt x="8887327" y="5083587"/>
                </a:lnTo>
                <a:cubicBezTo>
                  <a:pt x="8887327" y="5356420"/>
                  <a:pt x="8666152" y="5577595"/>
                  <a:pt x="8393319" y="5577595"/>
                </a:cubicBezTo>
                <a:lnTo>
                  <a:pt x="494008" y="5577595"/>
                </a:lnTo>
                <a:cubicBezTo>
                  <a:pt x="221175" y="5577595"/>
                  <a:pt x="0" y="5356420"/>
                  <a:pt x="0" y="5083587"/>
                </a:cubicBezTo>
                <a:lnTo>
                  <a:pt x="0" y="494008"/>
                </a:lnTo>
                <a:cubicBezTo>
                  <a:pt x="0" y="221175"/>
                  <a:pt x="221175" y="0"/>
                  <a:pt x="494008" y="0"/>
                </a:cubicBezTo>
                <a:close/>
              </a:path>
            </a:pathLst>
          </a:custGeom>
          <a:solidFill>
            <a:srgbClr val="F2F2F2"/>
          </a:solidFill>
          <a:ln>
            <a:noFill/>
          </a:ln>
          <a:effectLst>
            <a:outerShdw blurRad="50800" dist="381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387" name="Google Shape;387;p5"/>
          <p:cNvSpPr/>
          <p:nvPr/>
        </p:nvSpPr>
        <p:spPr>
          <a:xfrm>
            <a:off x="765664" y="792607"/>
            <a:ext cx="8887327" cy="5577595"/>
          </a:xfrm>
          <a:custGeom>
            <a:avLst/>
            <a:gdLst/>
            <a:ahLst/>
            <a:cxnLst/>
            <a:rect l="l" t="t" r="r" b="b"/>
            <a:pathLst>
              <a:path w="8887327" h="5577595" extrusionOk="0">
                <a:moveTo>
                  <a:pt x="8117684" y="231007"/>
                </a:moveTo>
                <a:lnTo>
                  <a:pt x="8117684" y="519007"/>
                </a:lnTo>
                <a:lnTo>
                  <a:pt x="8405684" y="519007"/>
                </a:lnTo>
                <a:lnTo>
                  <a:pt x="8405684" y="231007"/>
                </a:lnTo>
                <a:close/>
                <a:moveTo>
                  <a:pt x="7608608" y="231007"/>
                </a:moveTo>
                <a:lnTo>
                  <a:pt x="7608608" y="519007"/>
                </a:lnTo>
                <a:lnTo>
                  <a:pt x="7896608" y="519007"/>
                </a:lnTo>
                <a:lnTo>
                  <a:pt x="7896608" y="231007"/>
                </a:lnTo>
                <a:close/>
                <a:moveTo>
                  <a:pt x="7099539" y="231007"/>
                </a:moveTo>
                <a:lnTo>
                  <a:pt x="7099539" y="519007"/>
                </a:lnTo>
                <a:lnTo>
                  <a:pt x="7387539" y="519007"/>
                </a:lnTo>
                <a:lnTo>
                  <a:pt x="7387539" y="231007"/>
                </a:lnTo>
                <a:close/>
                <a:moveTo>
                  <a:pt x="6590470" y="231007"/>
                </a:moveTo>
                <a:lnTo>
                  <a:pt x="6590470" y="519007"/>
                </a:lnTo>
                <a:lnTo>
                  <a:pt x="6878470" y="519007"/>
                </a:lnTo>
                <a:lnTo>
                  <a:pt x="6878470" y="231007"/>
                </a:lnTo>
                <a:close/>
                <a:moveTo>
                  <a:pt x="6081401" y="231007"/>
                </a:moveTo>
                <a:lnTo>
                  <a:pt x="6081401" y="519007"/>
                </a:lnTo>
                <a:lnTo>
                  <a:pt x="6369401" y="519007"/>
                </a:lnTo>
                <a:lnTo>
                  <a:pt x="6369401" y="231007"/>
                </a:lnTo>
                <a:close/>
                <a:moveTo>
                  <a:pt x="5572332" y="231007"/>
                </a:moveTo>
                <a:lnTo>
                  <a:pt x="5572332" y="519007"/>
                </a:lnTo>
                <a:lnTo>
                  <a:pt x="5860332" y="519007"/>
                </a:lnTo>
                <a:lnTo>
                  <a:pt x="5860332" y="231007"/>
                </a:lnTo>
                <a:close/>
                <a:moveTo>
                  <a:pt x="5063263" y="231007"/>
                </a:moveTo>
                <a:lnTo>
                  <a:pt x="5063263" y="519007"/>
                </a:lnTo>
                <a:lnTo>
                  <a:pt x="5351263" y="519007"/>
                </a:lnTo>
                <a:lnTo>
                  <a:pt x="5351263" y="231007"/>
                </a:lnTo>
                <a:close/>
                <a:moveTo>
                  <a:pt x="4554194" y="231007"/>
                </a:moveTo>
                <a:lnTo>
                  <a:pt x="4554194" y="519007"/>
                </a:lnTo>
                <a:lnTo>
                  <a:pt x="4842194" y="519007"/>
                </a:lnTo>
                <a:lnTo>
                  <a:pt x="4842194" y="231007"/>
                </a:lnTo>
                <a:close/>
                <a:moveTo>
                  <a:pt x="4045125" y="231007"/>
                </a:moveTo>
                <a:lnTo>
                  <a:pt x="4045125" y="519007"/>
                </a:lnTo>
                <a:lnTo>
                  <a:pt x="4333125" y="519007"/>
                </a:lnTo>
                <a:lnTo>
                  <a:pt x="4333125" y="231007"/>
                </a:lnTo>
                <a:close/>
                <a:moveTo>
                  <a:pt x="3536056" y="231007"/>
                </a:moveTo>
                <a:lnTo>
                  <a:pt x="3536056" y="519007"/>
                </a:lnTo>
                <a:lnTo>
                  <a:pt x="3824056" y="519007"/>
                </a:lnTo>
                <a:lnTo>
                  <a:pt x="3824056" y="231007"/>
                </a:lnTo>
                <a:close/>
                <a:moveTo>
                  <a:pt x="3026987" y="231007"/>
                </a:moveTo>
                <a:lnTo>
                  <a:pt x="3026987" y="519007"/>
                </a:lnTo>
                <a:lnTo>
                  <a:pt x="3314988" y="519007"/>
                </a:lnTo>
                <a:lnTo>
                  <a:pt x="3314988" y="231007"/>
                </a:lnTo>
                <a:close/>
                <a:moveTo>
                  <a:pt x="2517919" y="231007"/>
                </a:moveTo>
                <a:lnTo>
                  <a:pt x="2517919" y="519007"/>
                </a:lnTo>
                <a:lnTo>
                  <a:pt x="2805918" y="519007"/>
                </a:lnTo>
                <a:lnTo>
                  <a:pt x="2805918" y="231007"/>
                </a:lnTo>
                <a:close/>
                <a:moveTo>
                  <a:pt x="2008849" y="231007"/>
                </a:moveTo>
                <a:lnTo>
                  <a:pt x="2008849" y="519007"/>
                </a:lnTo>
                <a:lnTo>
                  <a:pt x="2296849" y="519007"/>
                </a:lnTo>
                <a:lnTo>
                  <a:pt x="2296849" y="231007"/>
                </a:lnTo>
                <a:close/>
                <a:moveTo>
                  <a:pt x="1499781" y="231007"/>
                </a:moveTo>
                <a:lnTo>
                  <a:pt x="1499781" y="519007"/>
                </a:lnTo>
                <a:lnTo>
                  <a:pt x="1787781" y="519007"/>
                </a:lnTo>
                <a:lnTo>
                  <a:pt x="1787781" y="231007"/>
                </a:lnTo>
                <a:close/>
                <a:moveTo>
                  <a:pt x="990712" y="231007"/>
                </a:moveTo>
                <a:lnTo>
                  <a:pt x="990712" y="519007"/>
                </a:lnTo>
                <a:lnTo>
                  <a:pt x="1278712" y="519007"/>
                </a:lnTo>
                <a:lnTo>
                  <a:pt x="1278712" y="231007"/>
                </a:lnTo>
                <a:close/>
                <a:moveTo>
                  <a:pt x="481642" y="231007"/>
                </a:moveTo>
                <a:lnTo>
                  <a:pt x="481642" y="519007"/>
                </a:lnTo>
                <a:lnTo>
                  <a:pt x="769642" y="519007"/>
                </a:lnTo>
                <a:lnTo>
                  <a:pt x="769642" y="231007"/>
                </a:lnTo>
                <a:close/>
                <a:moveTo>
                  <a:pt x="494008" y="0"/>
                </a:moveTo>
                <a:lnTo>
                  <a:pt x="8393319" y="0"/>
                </a:lnTo>
                <a:cubicBezTo>
                  <a:pt x="8666152" y="0"/>
                  <a:pt x="8887327" y="221175"/>
                  <a:pt x="8887327" y="494008"/>
                </a:cubicBezTo>
                <a:lnTo>
                  <a:pt x="8887327" y="5083587"/>
                </a:lnTo>
                <a:cubicBezTo>
                  <a:pt x="8887327" y="5356420"/>
                  <a:pt x="8666152" y="5577595"/>
                  <a:pt x="8393319" y="5577595"/>
                </a:cubicBezTo>
                <a:lnTo>
                  <a:pt x="494008" y="5577595"/>
                </a:lnTo>
                <a:cubicBezTo>
                  <a:pt x="221175" y="5577595"/>
                  <a:pt x="0" y="5356420"/>
                  <a:pt x="0" y="5083587"/>
                </a:cubicBezTo>
                <a:lnTo>
                  <a:pt x="0" y="494008"/>
                </a:lnTo>
                <a:cubicBezTo>
                  <a:pt x="0" y="221175"/>
                  <a:pt x="221175" y="0"/>
                  <a:pt x="494008" y="0"/>
                </a:cubicBezTo>
                <a:close/>
              </a:path>
            </a:pathLst>
          </a:custGeom>
          <a:solidFill>
            <a:srgbClr val="F2F2F2"/>
          </a:solidFill>
          <a:ln>
            <a:noFill/>
          </a:ln>
          <a:effectLst>
            <a:outerShdw blurRad="50800" dist="381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388" name="Google Shape;388;p5"/>
          <p:cNvSpPr/>
          <p:nvPr/>
        </p:nvSpPr>
        <p:spPr>
          <a:xfrm>
            <a:off x="766674" y="739116"/>
            <a:ext cx="8887327" cy="5577595"/>
          </a:xfrm>
          <a:custGeom>
            <a:avLst/>
            <a:gdLst/>
            <a:ahLst/>
            <a:cxnLst/>
            <a:rect l="l" t="t" r="r" b="b"/>
            <a:pathLst>
              <a:path w="8887327" h="5577595" extrusionOk="0">
                <a:moveTo>
                  <a:pt x="8117684" y="231007"/>
                </a:moveTo>
                <a:lnTo>
                  <a:pt x="8117684" y="519007"/>
                </a:lnTo>
                <a:lnTo>
                  <a:pt x="8405684" y="519007"/>
                </a:lnTo>
                <a:lnTo>
                  <a:pt x="8405684" y="231007"/>
                </a:lnTo>
                <a:close/>
                <a:moveTo>
                  <a:pt x="7608608" y="231007"/>
                </a:moveTo>
                <a:lnTo>
                  <a:pt x="7608608" y="519007"/>
                </a:lnTo>
                <a:lnTo>
                  <a:pt x="7896608" y="519007"/>
                </a:lnTo>
                <a:lnTo>
                  <a:pt x="7896608" y="231007"/>
                </a:lnTo>
                <a:close/>
                <a:moveTo>
                  <a:pt x="7099539" y="231007"/>
                </a:moveTo>
                <a:lnTo>
                  <a:pt x="7099539" y="519007"/>
                </a:lnTo>
                <a:lnTo>
                  <a:pt x="7387539" y="519007"/>
                </a:lnTo>
                <a:lnTo>
                  <a:pt x="7387539" y="231007"/>
                </a:lnTo>
                <a:close/>
                <a:moveTo>
                  <a:pt x="6590470" y="231007"/>
                </a:moveTo>
                <a:lnTo>
                  <a:pt x="6590470" y="519007"/>
                </a:lnTo>
                <a:lnTo>
                  <a:pt x="6878470" y="519007"/>
                </a:lnTo>
                <a:lnTo>
                  <a:pt x="6878470" y="231007"/>
                </a:lnTo>
                <a:close/>
                <a:moveTo>
                  <a:pt x="6081401" y="231007"/>
                </a:moveTo>
                <a:lnTo>
                  <a:pt x="6081401" y="519007"/>
                </a:lnTo>
                <a:lnTo>
                  <a:pt x="6369401" y="519007"/>
                </a:lnTo>
                <a:lnTo>
                  <a:pt x="6369401" y="231007"/>
                </a:lnTo>
                <a:close/>
                <a:moveTo>
                  <a:pt x="5572332" y="231007"/>
                </a:moveTo>
                <a:lnTo>
                  <a:pt x="5572332" y="519007"/>
                </a:lnTo>
                <a:lnTo>
                  <a:pt x="5860332" y="519007"/>
                </a:lnTo>
                <a:lnTo>
                  <a:pt x="5860332" y="231007"/>
                </a:lnTo>
                <a:close/>
                <a:moveTo>
                  <a:pt x="5063263" y="231007"/>
                </a:moveTo>
                <a:lnTo>
                  <a:pt x="5063263" y="519007"/>
                </a:lnTo>
                <a:lnTo>
                  <a:pt x="5351263" y="519007"/>
                </a:lnTo>
                <a:lnTo>
                  <a:pt x="5351263" y="231007"/>
                </a:lnTo>
                <a:close/>
                <a:moveTo>
                  <a:pt x="4554194" y="231007"/>
                </a:moveTo>
                <a:lnTo>
                  <a:pt x="4554194" y="519007"/>
                </a:lnTo>
                <a:lnTo>
                  <a:pt x="4842194" y="519007"/>
                </a:lnTo>
                <a:lnTo>
                  <a:pt x="4842194" y="231007"/>
                </a:lnTo>
                <a:close/>
                <a:moveTo>
                  <a:pt x="4045125" y="231007"/>
                </a:moveTo>
                <a:lnTo>
                  <a:pt x="4045125" y="519007"/>
                </a:lnTo>
                <a:lnTo>
                  <a:pt x="4333125" y="519007"/>
                </a:lnTo>
                <a:lnTo>
                  <a:pt x="4333125" y="231007"/>
                </a:lnTo>
                <a:close/>
                <a:moveTo>
                  <a:pt x="3536056" y="231007"/>
                </a:moveTo>
                <a:lnTo>
                  <a:pt x="3536056" y="519007"/>
                </a:lnTo>
                <a:lnTo>
                  <a:pt x="3824056" y="519007"/>
                </a:lnTo>
                <a:lnTo>
                  <a:pt x="3824056" y="231007"/>
                </a:lnTo>
                <a:close/>
                <a:moveTo>
                  <a:pt x="3026987" y="231007"/>
                </a:moveTo>
                <a:lnTo>
                  <a:pt x="3026987" y="519007"/>
                </a:lnTo>
                <a:lnTo>
                  <a:pt x="3314988" y="519007"/>
                </a:lnTo>
                <a:lnTo>
                  <a:pt x="3314988" y="231007"/>
                </a:lnTo>
                <a:close/>
                <a:moveTo>
                  <a:pt x="2517919" y="231007"/>
                </a:moveTo>
                <a:lnTo>
                  <a:pt x="2517919" y="519007"/>
                </a:lnTo>
                <a:lnTo>
                  <a:pt x="2805918" y="519007"/>
                </a:lnTo>
                <a:lnTo>
                  <a:pt x="2805918" y="231007"/>
                </a:lnTo>
                <a:close/>
                <a:moveTo>
                  <a:pt x="2008849" y="231007"/>
                </a:moveTo>
                <a:lnTo>
                  <a:pt x="2008849" y="519007"/>
                </a:lnTo>
                <a:lnTo>
                  <a:pt x="2296849" y="519007"/>
                </a:lnTo>
                <a:lnTo>
                  <a:pt x="2296849" y="231007"/>
                </a:lnTo>
                <a:close/>
                <a:moveTo>
                  <a:pt x="1499781" y="231007"/>
                </a:moveTo>
                <a:lnTo>
                  <a:pt x="1499781" y="519007"/>
                </a:lnTo>
                <a:lnTo>
                  <a:pt x="1787781" y="519007"/>
                </a:lnTo>
                <a:lnTo>
                  <a:pt x="1787781" y="231007"/>
                </a:lnTo>
                <a:close/>
                <a:moveTo>
                  <a:pt x="990712" y="231007"/>
                </a:moveTo>
                <a:lnTo>
                  <a:pt x="990712" y="519007"/>
                </a:lnTo>
                <a:lnTo>
                  <a:pt x="1278712" y="519007"/>
                </a:lnTo>
                <a:lnTo>
                  <a:pt x="1278712" y="231007"/>
                </a:lnTo>
                <a:close/>
                <a:moveTo>
                  <a:pt x="481642" y="231007"/>
                </a:moveTo>
                <a:lnTo>
                  <a:pt x="481642" y="519007"/>
                </a:lnTo>
                <a:lnTo>
                  <a:pt x="769642" y="519007"/>
                </a:lnTo>
                <a:lnTo>
                  <a:pt x="769642" y="231007"/>
                </a:lnTo>
                <a:close/>
                <a:moveTo>
                  <a:pt x="494008" y="0"/>
                </a:moveTo>
                <a:lnTo>
                  <a:pt x="8393319" y="0"/>
                </a:lnTo>
                <a:cubicBezTo>
                  <a:pt x="8666152" y="0"/>
                  <a:pt x="8887327" y="221175"/>
                  <a:pt x="8887327" y="494008"/>
                </a:cubicBezTo>
                <a:lnTo>
                  <a:pt x="8887327" y="5083587"/>
                </a:lnTo>
                <a:cubicBezTo>
                  <a:pt x="8887327" y="5356420"/>
                  <a:pt x="8666152" y="5577595"/>
                  <a:pt x="8393319" y="5577595"/>
                </a:cubicBezTo>
                <a:lnTo>
                  <a:pt x="494008" y="5577595"/>
                </a:lnTo>
                <a:cubicBezTo>
                  <a:pt x="221175" y="5577595"/>
                  <a:pt x="0" y="5356420"/>
                  <a:pt x="0" y="5083587"/>
                </a:cubicBezTo>
                <a:lnTo>
                  <a:pt x="0" y="494008"/>
                </a:lnTo>
                <a:cubicBezTo>
                  <a:pt x="0" y="221175"/>
                  <a:pt x="221175" y="0"/>
                  <a:pt x="494008" y="0"/>
                </a:cubicBezTo>
                <a:close/>
              </a:path>
            </a:pathLst>
          </a:custGeom>
          <a:solidFill>
            <a:srgbClr val="F2F2F2"/>
          </a:solidFill>
          <a:ln>
            <a:noFill/>
          </a:ln>
          <a:effectLst>
            <a:outerShdw blurRad="50800" dist="381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pic>
        <p:nvPicPr>
          <p:cNvPr id="389" name="Google Shape;389;p5" descr="A picture containing drawing&#10;&#10;Description automatically generated"/>
          <p:cNvPicPr preferRelativeResize="0"/>
          <p:nvPr/>
        </p:nvPicPr>
        <p:blipFill rotWithShape="1">
          <a:blip r:embed="rId2">
            <a:alphaModFix amt="14000"/>
          </a:blip>
          <a:srcRect b="20992"/>
          <a:stretch/>
        </p:blipFill>
        <p:spPr>
          <a:xfrm>
            <a:off x="1130925" y="1509650"/>
            <a:ext cx="8219524" cy="4628899"/>
          </a:xfrm>
          <a:prstGeom prst="rect">
            <a:avLst/>
          </a:prstGeom>
          <a:noFill/>
          <a:ln>
            <a:noFill/>
          </a:ln>
        </p:spPr>
      </p:pic>
      <p:grpSp>
        <p:nvGrpSpPr>
          <p:cNvPr id="390" name="Google Shape;390;p5"/>
          <p:cNvGrpSpPr/>
          <p:nvPr/>
        </p:nvGrpSpPr>
        <p:grpSpPr>
          <a:xfrm>
            <a:off x="1326140" y="278554"/>
            <a:ext cx="7817443" cy="939587"/>
            <a:chOff x="1371600" y="234214"/>
            <a:chExt cx="7736979" cy="822900"/>
          </a:xfrm>
        </p:grpSpPr>
        <p:sp>
          <p:nvSpPr>
            <p:cNvPr id="391" name="Google Shape;391;p5"/>
            <p:cNvSpPr/>
            <p:nvPr/>
          </p:nvSpPr>
          <p:spPr>
            <a:xfrm>
              <a:off x="1371600" y="234214"/>
              <a:ext cx="163500" cy="822900"/>
            </a:xfrm>
            <a:prstGeom prst="roundRect">
              <a:avLst>
                <a:gd name="adj" fmla="val 50000"/>
              </a:avLst>
            </a:prstGeom>
            <a:solidFill>
              <a:srgbClr val="0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392" name="Google Shape;392;p5"/>
            <p:cNvSpPr/>
            <p:nvPr/>
          </p:nvSpPr>
          <p:spPr>
            <a:xfrm>
              <a:off x="1876499" y="234214"/>
              <a:ext cx="163500" cy="822900"/>
            </a:xfrm>
            <a:prstGeom prst="roundRect">
              <a:avLst>
                <a:gd name="adj" fmla="val 50000"/>
              </a:avLst>
            </a:prstGeom>
            <a:solidFill>
              <a:srgbClr val="0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393" name="Google Shape;393;p5"/>
            <p:cNvSpPr/>
            <p:nvPr/>
          </p:nvSpPr>
          <p:spPr>
            <a:xfrm>
              <a:off x="2381398" y="234214"/>
              <a:ext cx="163500" cy="822900"/>
            </a:xfrm>
            <a:prstGeom prst="roundRect">
              <a:avLst>
                <a:gd name="adj" fmla="val 50000"/>
              </a:avLst>
            </a:prstGeom>
            <a:solidFill>
              <a:srgbClr val="0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394" name="Google Shape;394;p5"/>
            <p:cNvSpPr/>
            <p:nvPr/>
          </p:nvSpPr>
          <p:spPr>
            <a:xfrm>
              <a:off x="2886297" y="234214"/>
              <a:ext cx="163500" cy="822900"/>
            </a:xfrm>
            <a:prstGeom prst="roundRect">
              <a:avLst>
                <a:gd name="adj" fmla="val 50000"/>
              </a:avLst>
            </a:prstGeom>
            <a:solidFill>
              <a:srgbClr val="0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395" name="Google Shape;395;p5"/>
            <p:cNvSpPr/>
            <p:nvPr/>
          </p:nvSpPr>
          <p:spPr>
            <a:xfrm>
              <a:off x="3391196" y="234214"/>
              <a:ext cx="163500" cy="822900"/>
            </a:xfrm>
            <a:prstGeom prst="roundRect">
              <a:avLst>
                <a:gd name="adj" fmla="val 50000"/>
              </a:avLst>
            </a:prstGeom>
            <a:solidFill>
              <a:srgbClr val="0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396" name="Google Shape;396;p5"/>
            <p:cNvSpPr/>
            <p:nvPr/>
          </p:nvSpPr>
          <p:spPr>
            <a:xfrm>
              <a:off x="3896095" y="234214"/>
              <a:ext cx="163500" cy="822900"/>
            </a:xfrm>
            <a:prstGeom prst="roundRect">
              <a:avLst>
                <a:gd name="adj" fmla="val 50000"/>
              </a:avLst>
            </a:prstGeom>
            <a:solidFill>
              <a:srgbClr val="0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397" name="Google Shape;397;p5"/>
            <p:cNvSpPr/>
            <p:nvPr/>
          </p:nvSpPr>
          <p:spPr>
            <a:xfrm>
              <a:off x="4400994" y="234214"/>
              <a:ext cx="163500" cy="822900"/>
            </a:xfrm>
            <a:prstGeom prst="roundRect">
              <a:avLst>
                <a:gd name="adj" fmla="val 50000"/>
              </a:avLst>
            </a:prstGeom>
            <a:solidFill>
              <a:srgbClr val="0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398" name="Google Shape;398;p5"/>
            <p:cNvSpPr/>
            <p:nvPr/>
          </p:nvSpPr>
          <p:spPr>
            <a:xfrm>
              <a:off x="4905893" y="234214"/>
              <a:ext cx="163500" cy="822900"/>
            </a:xfrm>
            <a:prstGeom prst="roundRect">
              <a:avLst>
                <a:gd name="adj" fmla="val 50000"/>
              </a:avLst>
            </a:prstGeom>
            <a:solidFill>
              <a:srgbClr val="0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399" name="Google Shape;399;p5"/>
            <p:cNvSpPr/>
            <p:nvPr/>
          </p:nvSpPr>
          <p:spPr>
            <a:xfrm>
              <a:off x="5410792" y="234214"/>
              <a:ext cx="163500" cy="822900"/>
            </a:xfrm>
            <a:prstGeom prst="roundRect">
              <a:avLst>
                <a:gd name="adj" fmla="val 50000"/>
              </a:avLst>
            </a:prstGeom>
            <a:solidFill>
              <a:srgbClr val="0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400" name="Google Shape;400;p5"/>
            <p:cNvSpPr/>
            <p:nvPr/>
          </p:nvSpPr>
          <p:spPr>
            <a:xfrm>
              <a:off x="5915691" y="234214"/>
              <a:ext cx="163500" cy="822900"/>
            </a:xfrm>
            <a:prstGeom prst="roundRect">
              <a:avLst>
                <a:gd name="adj" fmla="val 50000"/>
              </a:avLst>
            </a:prstGeom>
            <a:solidFill>
              <a:srgbClr val="0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401" name="Google Shape;401;p5"/>
            <p:cNvSpPr/>
            <p:nvPr/>
          </p:nvSpPr>
          <p:spPr>
            <a:xfrm>
              <a:off x="6420590" y="234214"/>
              <a:ext cx="163500" cy="822900"/>
            </a:xfrm>
            <a:prstGeom prst="roundRect">
              <a:avLst>
                <a:gd name="adj" fmla="val 50000"/>
              </a:avLst>
            </a:prstGeom>
            <a:solidFill>
              <a:srgbClr val="0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402" name="Google Shape;402;p5"/>
            <p:cNvSpPr/>
            <p:nvPr/>
          </p:nvSpPr>
          <p:spPr>
            <a:xfrm>
              <a:off x="6925489" y="234214"/>
              <a:ext cx="163500" cy="822900"/>
            </a:xfrm>
            <a:prstGeom prst="roundRect">
              <a:avLst>
                <a:gd name="adj" fmla="val 50000"/>
              </a:avLst>
            </a:prstGeom>
            <a:solidFill>
              <a:srgbClr val="0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403" name="Google Shape;403;p5"/>
            <p:cNvSpPr/>
            <p:nvPr/>
          </p:nvSpPr>
          <p:spPr>
            <a:xfrm>
              <a:off x="7430388" y="234214"/>
              <a:ext cx="163500" cy="822900"/>
            </a:xfrm>
            <a:prstGeom prst="roundRect">
              <a:avLst>
                <a:gd name="adj" fmla="val 50000"/>
              </a:avLst>
            </a:prstGeom>
            <a:solidFill>
              <a:srgbClr val="0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404" name="Google Shape;404;p5"/>
            <p:cNvSpPr/>
            <p:nvPr/>
          </p:nvSpPr>
          <p:spPr>
            <a:xfrm>
              <a:off x="7935287" y="234214"/>
              <a:ext cx="163500" cy="822900"/>
            </a:xfrm>
            <a:prstGeom prst="roundRect">
              <a:avLst>
                <a:gd name="adj" fmla="val 50000"/>
              </a:avLst>
            </a:prstGeom>
            <a:solidFill>
              <a:srgbClr val="0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405" name="Google Shape;405;p5"/>
            <p:cNvSpPr/>
            <p:nvPr/>
          </p:nvSpPr>
          <p:spPr>
            <a:xfrm>
              <a:off x="8440186" y="234214"/>
              <a:ext cx="163500" cy="822900"/>
            </a:xfrm>
            <a:prstGeom prst="roundRect">
              <a:avLst>
                <a:gd name="adj" fmla="val 50000"/>
              </a:avLst>
            </a:prstGeom>
            <a:solidFill>
              <a:srgbClr val="0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406" name="Google Shape;406;p5"/>
            <p:cNvSpPr/>
            <p:nvPr/>
          </p:nvSpPr>
          <p:spPr>
            <a:xfrm>
              <a:off x="8945079" y="234214"/>
              <a:ext cx="163500" cy="822900"/>
            </a:xfrm>
            <a:prstGeom prst="roundRect">
              <a:avLst>
                <a:gd name="adj" fmla="val 50000"/>
              </a:avLst>
            </a:prstGeom>
            <a:solidFill>
              <a:srgbClr val="0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407" name="Google Shape;407;p5"/>
          <p:cNvGrpSpPr/>
          <p:nvPr/>
        </p:nvGrpSpPr>
        <p:grpSpPr>
          <a:xfrm>
            <a:off x="9064675" y="2822625"/>
            <a:ext cx="2713620" cy="1003200"/>
            <a:chOff x="9064675" y="2822625"/>
            <a:chExt cx="2713620" cy="1003200"/>
          </a:xfrm>
        </p:grpSpPr>
        <p:sp>
          <p:nvSpPr>
            <p:cNvPr id="408" name="Google Shape;408;p5"/>
            <p:cNvSpPr/>
            <p:nvPr/>
          </p:nvSpPr>
          <p:spPr>
            <a:xfrm>
              <a:off x="9064675" y="3006675"/>
              <a:ext cx="731700" cy="635100"/>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i="0" u="none" strike="noStrike" cap="none">
                <a:solidFill>
                  <a:srgbClr val="FFFFFF"/>
                </a:solidFill>
                <a:latin typeface="Barriecito"/>
                <a:ea typeface="Barriecito"/>
                <a:cs typeface="Barriecito"/>
                <a:sym typeface="Barriecito"/>
              </a:endParaRPr>
            </a:p>
          </p:txBody>
        </p:sp>
        <p:sp>
          <p:nvSpPr>
            <p:cNvPr id="409" name="Google Shape;409;p5"/>
            <p:cNvSpPr/>
            <p:nvPr/>
          </p:nvSpPr>
          <p:spPr>
            <a:xfrm rot="-5400000">
              <a:off x="10223450" y="2367675"/>
              <a:ext cx="1003200" cy="1913100"/>
            </a:xfrm>
            <a:prstGeom prst="trapezoid">
              <a:avLst>
                <a:gd name="adj" fmla="val 19525"/>
              </a:avLst>
            </a:prstGeom>
            <a:solidFill>
              <a:schemeClr val="accent3"/>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r" rtl="0">
                <a:spcBef>
                  <a:spcPts val="0"/>
                </a:spcBef>
                <a:spcAft>
                  <a:spcPts val="0"/>
                </a:spcAft>
                <a:buNone/>
              </a:pPr>
              <a:endParaRPr sz="1800" i="0" u="none" strike="noStrike" cap="none">
                <a:solidFill>
                  <a:srgbClr val="FFFFFF"/>
                </a:solidFill>
                <a:latin typeface="Barriecito"/>
                <a:ea typeface="Barriecito"/>
                <a:cs typeface="Barriecito"/>
                <a:sym typeface="Barriecito"/>
              </a:endParaRPr>
            </a:p>
          </p:txBody>
        </p:sp>
        <p:sp>
          <p:nvSpPr>
            <p:cNvPr id="410" name="Google Shape;410;p5"/>
            <p:cNvSpPr/>
            <p:nvPr/>
          </p:nvSpPr>
          <p:spPr>
            <a:xfrm>
              <a:off x="9064675" y="3006675"/>
              <a:ext cx="731700" cy="635100"/>
            </a:xfrm>
            <a:prstGeom prst="rect">
              <a:avLst/>
            </a:prstGeom>
            <a:solidFill>
              <a:srgbClr val="000000">
                <a:alpha val="1341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i="0" u="none" strike="noStrike" cap="none">
                <a:solidFill>
                  <a:srgbClr val="FFFFFF"/>
                </a:solidFill>
                <a:latin typeface="Barriecito"/>
                <a:ea typeface="Barriecito"/>
                <a:cs typeface="Barriecito"/>
                <a:sym typeface="Barriecito"/>
              </a:endParaRPr>
            </a:p>
          </p:txBody>
        </p:sp>
        <p:sp>
          <p:nvSpPr>
            <p:cNvPr id="411" name="Google Shape;411;p5"/>
            <p:cNvSpPr txBox="1"/>
            <p:nvPr/>
          </p:nvSpPr>
          <p:spPr>
            <a:xfrm>
              <a:off x="10008595" y="3124137"/>
              <a:ext cx="1769700" cy="400200"/>
            </a:xfrm>
            <a:prstGeom prst="rect">
              <a:avLst/>
            </a:prstGeom>
            <a:noFill/>
            <a:ln>
              <a:noFill/>
            </a:ln>
            <a:effectLst>
              <a:outerShdw dist="38100" dir="3960000" algn="bl" rotWithShape="0">
                <a:srgbClr val="000000"/>
              </a:outerShdw>
            </a:effectLst>
          </p:spPr>
          <p:txBody>
            <a:bodyPr spcFirstLastPara="1" wrap="square" lIns="91425" tIns="45700" rIns="91425" bIns="45700" anchor="t" anchorCtr="0">
              <a:noAutofit/>
            </a:bodyPr>
            <a:lstStyle/>
            <a:p>
              <a:pPr marL="0" marR="0" lvl="0" indent="0" algn="ctr" rtl="0">
                <a:spcBef>
                  <a:spcPts val="0"/>
                </a:spcBef>
                <a:spcAft>
                  <a:spcPts val="0"/>
                </a:spcAft>
                <a:buNone/>
              </a:pPr>
              <a:r>
                <a:rPr lang="en" sz="2300">
                  <a:solidFill>
                    <a:schemeClr val="dk2"/>
                  </a:solidFill>
                  <a:latin typeface="Ranchers"/>
                  <a:ea typeface="Ranchers"/>
                  <a:cs typeface="Ranchers"/>
                  <a:sym typeface="Ranchers"/>
                </a:rPr>
                <a:t>WEDNESDAY</a:t>
              </a:r>
              <a:endParaRPr sz="2300">
                <a:solidFill>
                  <a:schemeClr val="dk2"/>
                </a:solidFill>
                <a:latin typeface="Ranchers"/>
                <a:ea typeface="Ranchers"/>
                <a:cs typeface="Ranchers"/>
                <a:sym typeface="Ranchers"/>
              </a:endParaRPr>
            </a:p>
          </p:txBody>
        </p:sp>
        <p:sp>
          <p:nvSpPr>
            <p:cNvPr id="412" name="Google Shape;412;p5"/>
            <p:cNvSpPr/>
            <p:nvPr/>
          </p:nvSpPr>
          <p:spPr>
            <a:xfrm>
              <a:off x="9064675" y="3006675"/>
              <a:ext cx="731700" cy="635100"/>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i="0" u="none" strike="noStrike" cap="none">
                <a:solidFill>
                  <a:srgbClr val="FFFFFF"/>
                </a:solidFill>
                <a:latin typeface="Barriecito"/>
                <a:ea typeface="Barriecito"/>
                <a:cs typeface="Barriecito"/>
                <a:sym typeface="Barriecito"/>
              </a:endParaRPr>
            </a:p>
          </p:txBody>
        </p:sp>
        <p:sp>
          <p:nvSpPr>
            <p:cNvPr id="413" name="Google Shape;413;p5"/>
            <p:cNvSpPr/>
            <p:nvPr/>
          </p:nvSpPr>
          <p:spPr>
            <a:xfrm rot="-5400000">
              <a:off x="10223450" y="2367675"/>
              <a:ext cx="1003200" cy="1913100"/>
            </a:xfrm>
            <a:prstGeom prst="trapezoid">
              <a:avLst>
                <a:gd name="adj" fmla="val 19525"/>
              </a:avLst>
            </a:prstGeom>
            <a:solidFill>
              <a:schemeClr val="accent3"/>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r" rtl="0">
                <a:spcBef>
                  <a:spcPts val="0"/>
                </a:spcBef>
                <a:spcAft>
                  <a:spcPts val="0"/>
                </a:spcAft>
                <a:buNone/>
              </a:pPr>
              <a:endParaRPr sz="1800" i="0" u="none" strike="noStrike" cap="none">
                <a:solidFill>
                  <a:srgbClr val="FFFFFF"/>
                </a:solidFill>
                <a:latin typeface="Barriecito"/>
                <a:ea typeface="Barriecito"/>
                <a:cs typeface="Barriecito"/>
                <a:sym typeface="Barriecito"/>
              </a:endParaRPr>
            </a:p>
          </p:txBody>
        </p:sp>
        <p:sp>
          <p:nvSpPr>
            <p:cNvPr id="414" name="Google Shape;414;p5"/>
            <p:cNvSpPr/>
            <p:nvPr/>
          </p:nvSpPr>
          <p:spPr>
            <a:xfrm>
              <a:off x="9064675" y="3006675"/>
              <a:ext cx="731700" cy="635100"/>
            </a:xfrm>
            <a:prstGeom prst="rect">
              <a:avLst/>
            </a:prstGeom>
            <a:solidFill>
              <a:srgbClr val="000000">
                <a:alpha val="1341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i="0" u="none" strike="noStrike" cap="none">
                <a:solidFill>
                  <a:srgbClr val="FFFFFF"/>
                </a:solidFill>
                <a:latin typeface="Barriecito"/>
                <a:ea typeface="Barriecito"/>
                <a:cs typeface="Barriecito"/>
                <a:sym typeface="Barriecito"/>
              </a:endParaRPr>
            </a:p>
          </p:txBody>
        </p:sp>
        <p:sp>
          <p:nvSpPr>
            <p:cNvPr id="415" name="Google Shape;415;p5"/>
            <p:cNvSpPr txBox="1"/>
            <p:nvPr/>
          </p:nvSpPr>
          <p:spPr>
            <a:xfrm>
              <a:off x="10008595" y="3124137"/>
              <a:ext cx="1769700" cy="400200"/>
            </a:xfrm>
            <a:prstGeom prst="rect">
              <a:avLst/>
            </a:prstGeom>
            <a:noFill/>
            <a:ln>
              <a:noFill/>
            </a:ln>
            <a:effectLst>
              <a:outerShdw dist="38100" dir="3960000" algn="bl" rotWithShape="0">
                <a:srgbClr val="000000"/>
              </a:outerShdw>
            </a:effectLst>
          </p:spPr>
          <p:txBody>
            <a:bodyPr spcFirstLastPara="1" wrap="square" lIns="91425" tIns="45700" rIns="91425" bIns="45700" anchor="t" anchorCtr="0">
              <a:noAutofit/>
            </a:bodyPr>
            <a:lstStyle/>
            <a:p>
              <a:pPr marL="0" marR="0" lvl="0" indent="0" algn="ctr" rtl="0">
                <a:spcBef>
                  <a:spcPts val="0"/>
                </a:spcBef>
                <a:spcAft>
                  <a:spcPts val="0"/>
                </a:spcAft>
                <a:buNone/>
              </a:pPr>
              <a:r>
                <a:rPr lang="en" sz="2300">
                  <a:solidFill>
                    <a:schemeClr val="dk2"/>
                  </a:solidFill>
                  <a:latin typeface="Ranchers"/>
                  <a:ea typeface="Ranchers"/>
                  <a:cs typeface="Ranchers"/>
                  <a:sym typeface="Ranchers"/>
                </a:rPr>
                <a:t>WEDNESDAY</a:t>
              </a:r>
              <a:endParaRPr sz="2300">
                <a:solidFill>
                  <a:schemeClr val="dk2"/>
                </a:solidFill>
                <a:latin typeface="Ranchers"/>
                <a:ea typeface="Ranchers"/>
                <a:cs typeface="Ranchers"/>
                <a:sym typeface="Ranchers"/>
              </a:endParaRPr>
            </a:p>
          </p:txBody>
        </p:sp>
      </p:grpSp>
      <p:sp>
        <p:nvSpPr>
          <p:cNvPr id="416" name="Google Shape;416;p5"/>
          <p:cNvSpPr txBox="1">
            <a:spLocks noGrp="1"/>
          </p:cNvSpPr>
          <p:nvPr>
            <p:ph type="body" idx="1"/>
          </p:nvPr>
        </p:nvSpPr>
        <p:spPr>
          <a:xfrm>
            <a:off x="1130925" y="1815950"/>
            <a:ext cx="4041000" cy="4094100"/>
          </a:xfrm>
          <a:prstGeom prst="rect">
            <a:avLst/>
          </a:prstGeom>
        </p:spPr>
        <p:txBody>
          <a:bodyPr spcFirstLastPara="1" wrap="square" lIns="121900" tIns="121900" rIns="121900" bIns="121900" anchor="t" anchorCtr="0">
            <a:noAutofit/>
          </a:bodyPr>
          <a:lstStyle>
            <a:lvl1pPr marL="457200" lvl="0" indent="-381000" rtl="0">
              <a:lnSpc>
                <a:spcPct val="100000"/>
              </a:lnSpc>
              <a:spcBef>
                <a:spcPts val="0"/>
              </a:spcBef>
              <a:spcAft>
                <a:spcPts val="0"/>
              </a:spcAft>
              <a:buSzPts val="2400"/>
              <a:buFont typeface="Gochi Hand"/>
              <a:buChar char="●"/>
              <a:defRPr sz="2400">
                <a:latin typeface="Gochi Hand"/>
                <a:ea typeface="Gochi Hand"/>
                <a:cs typeface="Gochi Hand"/>
                <a:sym typeface="Gochi Hand"/>
              </a:defRPr>
            </a:lvl1pPr>
            <a:lvl2pPr marL="914400" lvl="1" indent="-349250" rtl="0">
              <a:lnSpc>
                <a:spcPct val="100000"/>
              </a:lnSpc>
              <a:spcBef>
                <a:spcPts val="0"/>
              </a:spcBef>
              <a:spcAft>
                <a:spcPts val="0"/>
              </a:spcAft>
              <a:buSzPts val="1900"/>
              <a:buFont typeface="Gochi Hand"/>
              <a:buChar char="○"/>
              <a:defRPr sz="1900">
                <a:latin typeface="Gochi Hand"/>
                <a:ea typeface="Gochi Hand"/>
                <a:cs typeface="Gochi Hand"/>
                <a:sym typeface="Gochi Hand"/>
              </a:defRPr>
            </a:lvl2pPr>
            <a:lvl3pPr marL="1371600" lvl="2" indent="-349250" rtl="0">
              <a:lnSpc>
                <a:spcPct val="100000"/>
              </a:lnSpc>
              <a:spcBef>
                <a:spcPts val="0"/>
              </a:spcBef>
              <a:spcAft>
                <a:spcPts val="0"/>
              </a:spcAft>
              <a:buSzPts val="1900"/>
              <a:buFont typeface="Gochi Hand"/>
              <a:buChar char="■"/>
              <a:defRPr sz="1900">
                <a:latin typeface="Gochi Hand"/>
                <a:ea typeface="Gochi Hand"/>
                <a:cs typeface="Gochi Hand"/>
                <a:sym typeface="Gochi Hand"/>
              </a:defRPr>
            </a:lvl3pPr>
            <a:lvl4pPr marL="1828800" lvl="3" indent="-349250" rtl="0">
              <a:lnSpc>
                <a:spcPct val="100000"/>
              </a:lnSpc>
              <a:spcBef>
                <a:spcPts val="0"/>
              </a:spcBef>
              <a:spcAft>
                <a:spcPts val="0"/>
              </a:spcAft>
              <a:buSzPts val="1900"/>
              <a:buFont typeface="Gochi Hand"/>
              <a:buChar char="●"/>
              <a:defRPr sz="1900">
                <a:latin typeface="Gochi Hand"/>
                <a:ea typeface="Gochi Hand"/>
                <a:cs typeface="Gochi Hand"/>
                <a:sym typeface="Gochi Hand"/>
              </a:defRPr>
            </a:lvl4pPr>
            <a:lvl5pPr marL="2286000" lvl="4" indent="-349250" rtl="0">
              <a:lnSpc>
                <a:spcPct val="100000"/>
              </a:lnSpc>
              <a:spcBef>
                <a:spcPts val="0"/>
              </a:spcBef>
              <a:spcAft>
                <a:spcPts val="0"/>
              </a:spcAft>
              <a:buSzPts val="1900"/>
              <a:buFont typeface="Gochi Hand"/>
              <a:buChar char="○"/>
              <a:defRPr sz="1900">
                <a:latin typeface="Gochi Hand"/>
                <a:ea typeface="Gochi Hand"/>
                <a:cs typeface="Gochi Hand"/>
                <a:sym typeface="Gochi Hand"/>
              </a:defRPr>
            </a:lvl5pPr>
            <a:lvl6pPr marL="2743200" lvl="5" indent="-349250" rtl="0">
              <a:lnSpc>
                <a:spcPct val="100000"/>
              </a:lnSpc>
              <a:spcBef>
                <a:spcPts val="0"/>
              </a:spcBef>
              <a:spcAft>
                <a:spcPts val="0"/>
              </a:spcAft>
              <a:buSzPts val="1900"/>
              <a:buFont typeface="Gochi Hand"/>
              <a:buChar char="■"/>
              <a:defRPr sz="1900">
                <a:latin typeface="Gochi Hand"/>
                <a:ea typeface="Gochi Hand"/>
                <a:cs typeface="Gochi Hand"/>
                <a:sym typeface="Gochi Hand"/>
              </a:defRPr>
            </a:lvl6pPr>
            <a:lvl7pPr marL="3200400" lvl="6" indent="-349250" rtl="0">
              <a:lnSpc>
                <a:spcPct val="100000"/>
              </a:lnSpc>
              <a:spcBef>
                <a:spcPts val="0"/>
              </a:spcBef>
              <a:spcAft>
                <a:spcPts val="0"/>
              </a:spcAft>
              <a:buSzPts val="1900"/>
              <a:buFont typeface="Gochi Hand"/>
              <a:buChar char="●"/>
              <a:defRPr sz="1900">
                <a:latin typeface="Gochi Hand"/>
                <a:ea typeface="Gochi Hand"/>
                <a:cs typeface="Gochi Hand"/>
                <a:sym typeface="Gochi Hand"/>
              </a:defRPr>
            </a:lvl7pPr>
            <a:lvl8pPr marL="3657600" lvl="7" indent="-349250" rtl="0">
              <a:lnSpc>
                <a:spcPct val="100000"/>
              </a:lnSpc>
              <a:spcBef>
                <a:spcPts val="0"/>
              </a:spcBef>
              <a:spcAft>
                <a:spcPts val="0"/>
              </a:spcAft>
              <a:buSzPts val="1900"/>
              <a:buFont typeface="Gochi Hand"/>
              <a:buChar char="○"/>
              <a:defRPr sz="1900">
                <a:latin typeface="Gochi Hand"/>
                <a:ea typeface="Gochi Hand"/>
                <a:cs typeface="Gochi Hand"/>
                <a:sym typeface="Gochi Hand"/>
              </a:defRPr>
            </a:lvl8pPr>
            <a:lvl9pPr marL="4114800" lvl="8" indent="-349250" rtl="0">
              <a:lnSpc>
                <a:spcPct val="100000"/>
              </a:lnSpc>
              <a:spcBef>
                <a:spcPts val="0"/>
              </a:spcBef>
              <a:spcAft>
                <a:spcPts val="0"/>
              </a:spcAft>
              <a:buSzPts val="1900"/>
              <a:buFont typeface="Gochi Hand"/>
              <a:buChar char="■"/>
              <a:defRPr sz="1900">
                <a:latin typeface="Gochi Hand"/>
                <a:ea typeface="Gochi Hand"/>
                <a:cs typeface="Gochi Hand"/>
                <a:sym typeface="Gochi Hand"/>
              </a:defRPr>
            </a:lvl9pPr>
          </a:lstStyle>
          <a:p>
            <a:endParaRPr/>
          </a:p>
        </p:txBody>
      </p:sp>
      <p:grpSp>
        <p:nvGrpSpPr>
          <p:cNvPr id="417" name="Google Shape;417;p5"/>
          <p:cNvGrpSpPr/>
          <p:nvPr/>
        </p:nvGrpSpPr>
        <p:grpSpPr>
          <a:xfrm rot="-1067895" flipH="1">
            <a:off x="927274" y="4793679"/>
            <a:ext cx="576933" cy="1053355"/>
            <a:chOff x="5930618" y="1536098"/>
            <a:chExt cx="1609023" cy="2932306"/>
          </a:xfrm>
        </p:grpSpPr>
        <p:grpSp>
          <p:nvGrpSpPr>
            <p:cNvPr id="418" name="Google Shape;418;p5"/>
            <p:cNvGrpSpPr/>
            <p:nvPr/>
          </p:nvGrpSpPr>
          <p:grpSpPr>
            <a:xfrm>
              <a:off x="5930618" y="1536098"/>
              <a:ext cx="1609023" cy="2932306"/>
              <a:chOff x="6208295" y="550435"/>
              <a:chExt cx="1609023" cy="2932306"/>
            </a:xfrm>
          </p:grpSpPr>
          <p:sp>
            <p:nvSpPr>
              <p:cNvPr id="419" name="Google Shape;419;p5"/>
              <p:cNvSpPr/>
              <p:nvPr/>
            </p:nvSpPr>
            <p:spPr>
              <a:xfrm rot="10800000">
                <a:off x="6225940" y="2188143"/>
                <a:ext cx="1560898" cy="1286577"/>
              </a:xfrm>
              <a:custGeom>
                <a:avLst/>
                <a:gdLst/>
                <a:ahLst/>
                <a:cxnLst/>
                <a:rect l="l" t="t" r="r" b="b"/>
                <a:pathLst>
                  <a:path w="1560898" h="1286577" extrusionOk="0">
                    <a:moveTo>
                      <a:pt x="1560898" y="1286577"/>
                    </a:moveTo>
                    <a:lnTo>
                      <a:pt x="11230" y="1286577"/>
                    </a:lnTo>
                    <a:lnTo>
                      <a:pt x="11230" y="539014"/>
                    </a:lnTo>
                    <a:lnTo>
                      <a:pt x="0" y="539014"/>
                    </a:lnTo>
                    <a:lnTo>
                      <a:pt x="774834" y="0"/>
                    </a:lnTo>
                    <a:lnTo>
                      <a:pt x="1545058" y="535807"/>
                    </a:lnTo>
                    <a:lnTo>
                      <a:pt x="1560898" y="535807"/>
                    </a:lnTo>
                    <a:close/>
                  </a:path>
                </a:pathLst>
              </a:custGeom>
              <a:solidFill>
                <a:srgbClr val="F7D38F"/>
              </a:solidFill>
              <a:ln w="2857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420" name="Google Shape;420;p5"/>
              <p:cNvSpPr/>
              <p:nvPr/>
            </p:nvSpPr>
            <p:spPr>
              <a:xfrm rot="10800000">
                <a:off x="6989543" y="2200976"/>
                <a:ext cx="766816" cy="1280999"/>
              </a:xfrm>
              <a:custGeom>
                <a:avLst/>
                <a:gdLst/>
                <a:ahLst/>
                <a:cxnLst/>
                <a:rect l="l" t="t" r="r" b="b"/>
                <a:pathLst>
                  <a:path w="766816" h="1280999" extrusionOk="0">
                    <a:moveTo>
                      <a:pt x="766816" y="1280999"/>
                    </a:moveTo>
                    <a:lnTo>
                      <a:pt x="11230" y="1280999"/>
                    </a:lnTo>
                    <a:lnTo>
                      <a:pt x="11230" y="533436"/>
                    </a:lnTo>
                    <a:lnTo>
                      <a:pt x="0" y="533436"/>
                    </a:lnTo>
                    <a:lnTo>
                      <a:pt x="766816" y="0"/>
                    </a:lnTo>
                    <a:close/>
                  </a:path>
                </a:pathLst>
              </a:custGeom>
              <a:solidFill>
                <a:srgbClr val="FFFFFF">
                  <a:alpha val="2745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421" name="Google Shape;421;p5"/>
              <p:cNvSpPr/>
              <p:nvPr/>
            </p:nvSpPr>
            <p:spPr>
              <a:xfrm>
                <a:off x="6227545" y="582329"/>
                <a:ext cx="1544855" cy="2375474"/>
              </a:xfrm>
              <a:custGeom>
                <a:avLst/>
                <a:gdLst/>
                <a:ahLst/>
                <a:cxnLst/>
                <a:rect l="l" t="t" r="r" b="b"/>
                <a:pathLst>
                  <a:path w="1544855" h="2346147" extrusionOk="0">
                    <a:moveTo>
                      <a:pt x="546245" y="0"/>
                    </a:moveTo>
                    <a:lnTo>
                      <a:pt x="998610" y="0"/>
                    </a:lnTo>
                    <a:cubicBezTo>
                      <a:pt x="1300293" y="0"/>
                      <a:pt x="1544855" y="244562"/>
                      <a:pt x="1544855" y="546245"/>
                    </a:cubicBezTo>
                    <a:lnTo>
                      <a:pt x="1544855" y="2346147"/>
                    </a:lnTo>
                    <a:lnTo>
                      <a:pt x="1271992" y="1987617"/>
                    </a:lnTo>
                    <a:lnTo>
                      <a:pt x="1016906" y="2343752"/>
                    </a:lnTo>
                    <a:lnTo>
                      <a:pt x="755493" y="1987617"/>
                    </a:lnTo>
                    <a:lnTo>
                      <a:pt x="494081" y="2300439"/>
                    </a:lnTo>
                    <a:lnTo>
                      <a:pt x="238995" y="1987617"/>
                    </a:lnTo>
                    <a:lnTo>
                      <a:pt x="0" y="2302833"/>
                    </a:lnTo>
                    <a:lnTo>
                      <a:pt x="0" y="546245"/>
                    </a:lnTo>
                    <a:cubicBezTo>
                      <a:pt x="0" y="244562"/>
                      <a:pt x="244562" y="0"/>
                      <a:pt x="546245" y="0"/>
                    </a:cubicBezTo>
                    <a:close/>
                  </a:path>
                </a:pathLst>
              </a:custGeom>
              <a:solidFill>
                <a:srgbClr val="EFB436"/>
              </a:solidFill>
              <a:ln w="2857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422" name="Google Shape;422;p5"/>
              <p:cNvSpPr/>
              <p:nvPr/>
            </p:nvSpPr>
            <p:spPr>
              <a:xfrm>
                <a:off x="6501911" y="580726"/>
                <a:ext cx="1013174" cy="2375012"/>
              </a:xfrm>
              <a:custGeom>
                <a:avLst/>
                <a:gdLst/>
                <a:ahLst/>
                <a:cxnLst/>
                <a:rect l="l" t="t" r="r" b="b"/>
                <a:pathLst>
                  <a:path w="1013174" h="2375012" extrusionOk="0">
                    <a:moveTo>
                      <a:pt x="618189" y="0"/>
                    </a:moveTo>
                    <a:lnTo>
                      <a:pt x="722641" y="0"/>
                    </a:lnTo>
                    <a:cubicBezTo>
                      <a:pt x="798062" y="0"/>
                      <a:pt x="869913" y="15489"/>
                      <a:pt x="935264" y="43499"/>
                    </a:cubicBezTo>
                    <a:lnTo>
                      <a:pt x="1013174" y="86351"/>
                    </a:lnTo>
                    <a:lnTo>
                      <a:pt x="976198" y="2042175"/>
                    </a:lnTo>
                    <a:lnTo>
                      <a:pt x="740937" y="2375012"/>
                    </a:lnTo>
                    <a:lnTo>
                      <a:pt x="661003" y="2264663"/>
                    </a:lnTo>
                    <a:close/>
                    <a:moveTo>
                      <a:pt x="270276" y="0"/>
                    </a:moveTo>
                    <a:lnTo>
                      <a:pt x="345974" y="0"/>
                    </a:lnTo>
                    <a:lnTo>
                      <a:pt x="386192" y="2127303"/>
                    </a:lnTo>
                    <a:lnTo>
                      <a:pt x="218112" y="2331121"/>
                    </a:lnTo>
                    <a:lnTo>
                      <a:pt x="0" y="2060074"/>
                    </a:lnTo>
                    <a:lnTo>
                      <a:pt x="37919" y="54353"/>
                    </a:lnTo>
                    <a:lnTo>
                      <a:pt x="57653" y="43499"/>
                    </a:lnTo>
                    <a:cubicBezTo>
                      <a:pt x="123005" y="15489"/>
                      <a:pt x="194855" y="0"/>
                      <a:pt x="270276" y="0"/>
                    </a:cubicBezTo>
                    <a:close/>
                  </a:path>
                </a:pathLst>
              </a:custGeom>
              <a:solidFill>
                <a:srgbClr val="FFFFFF">
                  <a:alpha val="2745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423" name="Google Shape;423;p5"/>
              <p:cNvSpPr/>
              <p:nvPr/>
            </p:nvSpPr>
            <p:spPr>
              <a:xfrm>
                <a:off x="6230753" y="556661"/>
                <a:ext cx="1544855" cy="555056"/>
              </a:xfrm>
              <a:custGeom>
                <a:avLst/>
                <a:gdLst/>
                <a:ahLst/>
                <a:cxnLst/>
                <a:rect l="l" t="t" r="r" b="b"/>
                <a:pathLst>
                  <a:path w="1544855" h="555056" extrusionOk="0">
                    <a:moveTo>
                      <a:pt x="546245" y="0"/>
                    </a:moveTo>
                    <a:lnTo>
                      <a:pt x="998610" y="0"/>
                    </a:lnTo>
                    <a:cubicBezTo>
                      <a:pt x="1300293" y="0"/>
                      <a:pt x="1544855" y="244562"/>
                      <a:pt x="1544855" y="546245"/>
                    </a:cubicBezTo>
                    <a:lnTo>
                      <a:pt x="1544855" y="555056"/>
                    </a:lnTo>
                    <a:lnTo>
                      <a:pt x="0" y="555056"/>
                    </a:lnTo>
                    <a:lnTo>
                      <a:pt x="0" y="546245"/>
                    </a:lnTo>
                    <a:cubicBezTo>
                      <a:pt x="0" y="244562"/>
                      <a:pt x="244562" y="0"/>
                      <a:pt x="546245" y="0"/>
                    </a:cubicBezTo>
                    <a:close/>
                  </a:path>
                </a:pathLst>
              </a:custGeom>
              <a:solidFill>
                <a:srgbClr val="E3607D"/>
              </a:solidFill>
              <a:ln w="2857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424" name="Google Shape;424;p5"/>
              <p:cNvSpPr/>
              <p:nvPr/>
            </p:nvSpPr>
            <p:spPr>
              <a:xfrm>
                <a:off x="6765353" y="3234088"/>
                <a:ext cx="499017" cy="248653"/>
              </a:xfrm>
              <a:custGeom>
                <a:avLst/>
                <a:gdLst/>
                <a:ahLst/>
                <a:cxnLst/>
                <a:rect l="l" t="t" r="r" b="b"/>
                <a:pathLst>
                  <a:path w="499017" h="248653" extrusionOk="0">
                    <a:moveTo>
                      <a:pt x="249058" y="0"/>
                    </a:moveTo>
                    <a:cubicBezTo>
                      <a:pt x="311852" y="0"/>
                      <a:pt x="371674" y="12726"/>
                      <a:pt x="426085" y="35740"/>
                    </a:cubicBezTo>
                    <a:lnTo>
                      <a:pt x="499017" y="75327"/>
                    </a:lnTo>
                    <a:lnTo>
                      <a:pt x="249860" y="248653"/>
                    </a:lnTo>
                    <a:lnTo>
                      <a:pt x="0" y="74838"/>
                    </a:lnTo>
                    <a:lnTo>
                      <a:pt x="72032" y="35740"/>
                    </a:lnTo>
                    <a:cubicBezTo>
                      <a:pt x="126443" y="12726"/>
                      <a:pt x="186264" y="0"/>
                      <a:pt x="249058" y="0"/>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425" name="Google Shape;425;p5"/>
              <p:cNvSpPr/>
              <p:nvPr/>
            </p:nvSpPr>
            <p:spPr>
              <a:xfrm>
                <a:off x="6208295" y="1063591"/>
                <a:ext cx="1597800" cy="375300"/>
              </a:xfrm>
              <a:prstGeom prst="roundRect">
                <a:avLst>
                  <a:gd name="adj" fmla="val 16667"/>
                </a:avLst>
              </a:prstGeom>
              <a:solidFill>
                <a:srgbClr val="A8BFD6"/>
              </a:solidFill>
              <a:ln w="2857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426" name="Google Shape;426;p5"/>
              <p:cNvSpPr/>
              <p:nvPr/>
            </p:nvSpPr>
            <p:spPr>
              <a:xfrm flipH="1">
                <a:off x="6994360" y="550435"/>
                <a:ext cx="774832" cy="512039"/>
              </a:xfrm>
              <a:custGeom>
                <a:avLst/>
                <a:gdLst/>
                <a:ahLst/>
                <a:cxnLst/>
                <a:rect l="l" t="t" r="r" b="b"/>
                <a:pathLst>
                  <a:path w="774832" h="555056" extrusionOk="0">
                    <a:moveTo>
                      <a:pt x="546245" y="0"/>
                    </a:moveTo>
                    <a:lnTo>
                      <a:pt x="774832" y="0"/>
                    </a:lnTo>
                    <a:lnTo>
                      <a:pt x="774832" y="555056"/>
                    </a:lnTo>
                    <a:lnTo>
                      <a:pt x="0" y="555056"/>
                    </a:lnTo>
                    <a:lnTo>
                      <a:pt x="0" y="546245"/>
                    </a:lnTo>
                    <a:cubicBezTo>
                      <a:pt x="0" y="244562"/>
                      <a:pt x="244562" y="0"/>
                      <a:pt x="546245" y="0"/>
                    </a:cubicBezTo>
                    <a:close/>
                  </a:path>
                </a:pathLst>
              </a:custGeom>
              <a:solidFill>
                <a:srgbClr val="FFFFFF">
                  <a:alpha val="2745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427" name="Google Shape;427;p5"/>
              <p:cNvSpPr/>
              <p:nvPr/>
            </p:nvSpPr>
            <p:spPr>
              <a:xfrm flipH="1">
                <a:off x="6993134" y="1066800"/>
                <a:ext cx="824184" cy="375385"/>
              </a:xfrm>
              <a:custGeom>
                <a:avLst/>
                <a:gdLst/>
                <a:ahLst/>
                <a:cxnLst/>
                <a:rect l="l" t="t" r="r" b="b"/>
                <a:pathLst>
                  <a:path w="792485" h="375385" extrusionOk="0">
                    <a:moveTo>
                      <a:pt x="62565" y="0"/>
                    </a:moveTo>
                    <a:lnTo>
                      <a:pt x="792485" y="0"/>
                    </a:lnTo>
                    <a:lnTo>
                      <a:pt x="792485" y="375385"/>
                    </a:lnTo>
                    <a:lnTo>
                      <a:pt x="62565" y="375385"/>
                    </a:lnTo>
                    <a:cubicBezTo>
                      <a:pt x="28011" y="375385"/>
                      <a:pt x="0" y="347374"/>
                      <a:pt x="0" y="312820"/>
                    </a:cubicBezTo>
                    <a:lnTo>
                      <a:pt x="0" y="62565"/>
                    </a:lnTo>
                    <a:cubicBezTo>
                      <a:pt x="0" y="28011"/>
                      <a:pt x="28011" y="0"/>
                      <a:pt x="62565" y="0"/>
                    </a:cubicBezTo>
                    <a:close/>
                  </a:path>
                </a:pathLst>
              </a:custGeom>
              <a:solidFill>
                <a:srgbClr val="FFFFFF">
                  <a:alpha val="2745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grpSp>
        <p:sp>
          <p:nvSpPr>
            <p:cNvPr id="428" name="Google Shape;428;p5"/>
            <p:cNvSpPr/>
            <p:nvPr/>
          </p:nvSpPr>
          <p:spPr>
            <a:xfrm>
              <a:off x="7382576" y="3113772"/>
              <a:ext cx="67500" cy="540000"/>
            </a:xfrm>
            <a:prstGeom prst="roundRect">
              <a:avLst>
                <a:gd name="adj" fmla="val 50000"/>
              </a:avLst>
            </a:prstGeom>
            <a:solidFill>
              <a:srgbClr val="FFFFFF">
                <a:alpha val="3765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429" name="Google Shape;429;p5"/>
            <p:cNvSpPr/>
            <p:nvPr/>
          </p:nvSpPr>
          <p:spPr>
            <a:xfrm>
              <a:off x="7376159" y="2890787"/>
              <a:ext cx="67500" cy="144000"/>
            </a:xfrm>
            <a:prstGeom prst="roundRect">
              <a:avLst>
                <a:gd name="adj" fmla="val 50000"/>
              </a:avLst>
            </a:prstGeom>
            <a:solidFill>
              <a:srgbClr val="FFFFFF">
                <a:alpha val="3765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430" name="Google Shape;430;p5"/>
            <p:cNvSpPr/>
            <p:nvPr/>
          </p:nvSpPr>
          <p:spPr>
            <a:xfrm>
              <a:off x="6731266" y="2457649"/>
              <a:ext cx="67500" cy="432000"/>
            </a:xfrm>
            <a:prstGeom prst="roundRect">
              <a:avLst>
                <a:gd name="adj" fmla="val 50000"/>
              </a:avLst>
            </a:prstGeom>
            <a:solidFill>
              <a:srgbClr val="FFFFFF">
                <a:alpha val="3765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431" name="Google Shape;431;p5"/>
            <p:cNvSpPr/>
            <p:nvPr/>
          </p:nvSpPr>
          <p:spPr>
            <a:xfrm>
              <a:off x="6734474" y="2956560"/>
              <a:ext cx="67500" cy="108000"/>
            </a:xfrm>
            <a:prstGeom prst="roundRect">
              <a:avLst>
                <a:gd name="adj" fmla="val 50000"/>
              </a:avLst>
            </a:prstGeom>
            <a:solidFill>
              <a:srgbClr val="FFFFFF">
                <a:alpha val="3765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432" name="Google Shape;432;p5"/>
            <p:cNvSpPr/>
            <p:nvPr/>
          </p:nvSpPr>
          <p:spPr>
            <a:xfrm rot="3200062">
              <a:off x="7093647" y="3970895"/>
              <a:ext cx="67320" cy="324003"/>
            </a:xfrm>
            <a:prstGeom prst="roundRect">
              <a:avLst>
                <a:gd name="adj" fmla="val 50000"/>
              </a:avLst>
            </a:prstGeom>
            <a:solidFill>
              <a:srgbClr val="FFFFFF">
                <a:alpha val="3765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433" name="Google Shape;433;p5"/>
            <p:cNvSpPr/>
            <p:nvPr/>
          </p:nvSpPr>
          <p:spPr>
            <a:xfrm rot="5400000">
              <a:off x="6680505" y="1450126"/>
              <a:ext cx="97200" cy="1595700"/>
            </a:xfrm>
            <a:prstGeom prst="roundRect">
              <a:avLst>
                <a:gd name="adj" fmla="val 50000"/>
              </a:avLst>
            </a:prstGeom>
            <a:solidFill>
              <a:srgbClr val="FFFFFF">
                <a:alpha val="3765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434" name="Google Shape;434;p5"/>
            <p:cNvSpPr/>
            <p:nvPr/>
          </p:nvSpPr>
          <p:spPr>
            <a:xfrm rot="3484535">
              <a:off x="6838763" y="4268957"/>
              <a:ext cx="67511" cy="107961"/>
            </a:xfrm>
            <a:prstGeom prst="roundRect">
              <a:avLst>
                <a:gd name="adj" fmla="val 50000"/>
              </a:avLst>
            </a:prstGeom>
            <a:solidFill>
              <a:srgbClr val="FFFFFF">
                <a:alpha val="3765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435" name="Google Shape;435;p5"/>
            <p:cNvSpPr/>
            <p:nvPr/>
          </p:nvSpPr>
          <p:spPr>
            <a:xfrm rot="-1504720">
              <a:off x="7344127" y="1872139"/>
              <a:ext cx="67239" cy="108035"/>
            </a:xfrm>
            <a:prstGeom prst="roundRect">
              <a:avLst>
                <a:gd name="adj" fmla="val 50000"/>
              </a:avLst>
            </a:prstGeom>
            <a:solidFill>
              <a:srgbClr val="FFFFFF">
                <a:alpha val="3765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436" name="Google Shape;436;p5"/>
            <p:cNvSpPr/>
            <p:nvPr/>
          </p:nvSpPr>
          <p:spPr>
            <a:xfrm rot="-3012820">
              <a:off x="7177533" y="1614475"/>
              <a:ext cx="114388" cy="226856"/>
            </a:xfrm>
            <a:prstGeom prst="roundRect">
              <a:avLst>
                <a:gd name="adj" fmla="val 50000"/>
              </a:avLst>
            </a:prstGeom>
            <a:solidFill>
              <a:srgbClr val="FFFFFF">
                <a:alpha val="3765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grpSp>
      <p:sp>
        <p:nvSpPr>
          <p:cNvPr id="437" name="Google Shape;437;p5"/>
          <p:cNvSpPr/>
          <p:nvPr/>
        </p:nvSpPr>
        <p:spPr>
          <a:xfrm flipH="1">
            <a:off x="1345668" y="5808625"/>
            <a:ext cx="844600" cy="407150"/>
          </a:xfrm>
          <a:custGeom>
            <a:avLst/>
            <a:gdLst/>
            <a:ahLst/>
            <a:cxnLst/>
            <a:rect l="l" t="t" r="r" b="b"/>
            <a:pathLst>
              <a:path w="33784" h="16286" extrusionOk="0">
                <a:moveTo>
                  <a:pt x="33784" y="0"/>
                </a:moveTo>
                <a:cubicBezTo>
                  <a:pt x="32358" y="155"/>
                  <a:pt x="25586" y="-388"/>
                  <a:pt x="25229" y="932"/>
                </a:cubicBezTo>
                <a:cubicBezTo>
                  <a:pt x="24873" y="2252"/>
                  <a:pt x="33280" y="6679"/>
                  <a:pt x="31645" y="7921"/>
                </a:cubicBezTo>
                <a:cubicBezTo>
                  <a:pt x="30010" y="9164"/>
                  <a:pt x="16570" y="7048"/>
                  <a:pt x="15417" y="8387"/>
                </a:cubicBezTo>
                <a:cubicBezTo>
                  <a:pt x="14264" y="9727"/>
                  <a:pt x="27296" y="14869"/>
                  <a:pt x="24726" y="15958"/>
                </a:cubicBezTo>
                <a:cubicBezTo>
                  <a:pt x="22157" y="17047"/>
                  <a:pt x="4121" y="15092"/>
                  <a:pt x="0" y="14919"/>
                </a:cubicBezTo>
              </a:path>
            </a:pathLst>
          </a:custGeom>
          <a:noFill/>
          <a:ln w="28575" cap="flat" cmpd="sng">
            <a:solidFill>
              <a:schemeClr val="dk1"/>
            </a:solidFill>
            <a:prstDash val="solid"/>
            <a:round/>
            <a:headEnd type="none" w="med" len="med"/>
            <a:tailEnd type="none" w="med" len="med"/>
          </a:ln>
        </p:spPr>
      </p:sp>
      <p:sp>
        <p:nvSpPr>
          <p:cNvPr id="438" name="Google Shape;438;p5"/>
          <p:cNvSpPr txBox="1">
            <a:spLocks noGrp="1"/>
          </p:cNvSpPr>
          <p:nvPr>
            <p:ph type="subTitle" idx="2"/>
          </p:nvPr>
        </p:nvSpPr>
        <p:spPr>
          <a:xfrm>
            <a:off x="5994450" y="2721225"/>
            <a:ext cx="2945400" cy="563400"/>
          </a:xfrm>
          <a:prstGeom prst="rect">
            <a:avLst/>
          </a:prstGeom>
        </p:spPr>
        <p:txBody>
          <a:bodyPr spcFirstLastPara="1" wrap="square" lIns="121900" tIns="121900" rIns="121900" bIns="121900" anchor="t" anchorCtr="0">
            <a:noAutofit/>
          </a:bodyPr>
          <a:lstStyle>
            <a:lvl1pPr lvl="0" rtl="0">
              <a:spcBef>
                <a:spcPts val="0"/>
              </a:spcBef>
              <a:spcAft>
                <a:spcPts val="0"/>
              </a:spcAft>
              <a:buSzPts val="2900"/>
              <a:buNone/>
              <a:defRPr sz="2900"/>
            </a:lvl1pPr>
            <a:lvl2pPr lvl="1" rtl="0">
              <a:spcBef>
                <a:spcPts val="2100"/>
              </a:spcBef>
              <a:spcAft>
                <a:spcPts val="0"/>
              </a:spcAft>
              <a:buSzPts val="2300"/>
              <a:buNone/>
              <a:defRPr sz="2300"/>
            </a:lvl2pPr>
            <a:lvl3pPr lvl="2" rtl="0">
              <a:spcBef>
                <a:spcPts val="2100"/>
              </a:spcBef>
              <a:spcAft>
                <a:spcPts val="0"/>
              </a:spcAft>
              <a:buSzPts val="2300"/>
              <a:buNone/>
              <a:defRPr sz="2300"/>
            </a:lvl3pPr>
            <a:lvl4pPr lvl="3" rtl="0">
              <a:spcBef>
                <a:spcPts val="2100"/>
              </a:spcBef>
              <a:spcAft>
                <a:spcPts val="0"/>
              </a:spcAft>
              <a:buSzPts val="2300"/>
              <a:buNone/>
              <a:defRPr sz="2300"/>
            </a:lvl4pPr>
            <a:lvl5pPr lvl="4" rtl="0">
              <a:spcBef>
                <a:spcPts val="2100"/>
              </a:spcBef>
              <a:spcAft>
                <a:spcPts val="0"/>
              </a:spcAft>
              <a:buSzPts val="2300"/>
              <a:buNone/>
              <a:defRPr sz="2300"/>
            </a:lvl5pPr>
            <a:lvl6pPr lvl="5" rtl="0">
              <a:spcBef>
                <a:spcPts val="2100"/>
              </a:spcBef>
              <a:spcAft>
                <a:spcPts val="0"/>
              </a:spcAft>
              <a:buSzPts val="2300"/>
              <a:buNone/>
              <a:defRPr sz="2300"/>
            </a:lvl6pPr>
            <a:lvl7pPr lvl="6" rtl="0">
              <a:spcBef>
                <a:spcPts val="2100"/>
              </a:spcBef>
              <a:spcAft>
                <a:spcPts val="0"/>
              </a:spcAft>
              <a:buSzPts val="2300"/>
              <a:buNone/>
              <a:defRPr sz="2300"/>
            </a:lvl7pPr>
            <a:lvl8pPr lvl="7" rtl="0">
              <a:spcBef>
                <a:spcPts val="2100"/>
              </a:spcBef>
              <a:spcAft>
                <a:spcPts val="0"/>
              </a:spcAft>
              <a:buSzPts val="2300"/>
              <a:buNone/>
              <a:defRPr sz="2300"/>
            </a:lvl8pPr>
            <a:lvl9pPr lvl="8" rtl="0">
              <a:spcBef>
                <a:spcPts val="2100"/>
              </a:spcBef>
              <a:spcAft>
                <a:spcPts val="2100"/>
              </a:spcAft>
              <a:buSzPts val="2300"/>
              <a:buNone/>
              <a:defRPr sz="2300"/>
            </a:lvl9pPr>
          </a:lstStyle>
          <a:p>
            <a:endParaRPr/>
          </a:p>
        </p:txBody>
      </p:sp>
      <p:sp>
        <p:nvSpPr>
          <p:cNvPr id="439" name="Google Shape;439;p5"/>
          <p:cNvSpPr txBox="1">
            <a:spLocks noGrp="1"/>
          </p:cNvSpPr>
          <p:nvPr>
            <p:ph type="subTitle" idx="3"/>
          </p:nvPr>
        </p:nvSpPr>
        <p:spPr>
          <a:xfrm>
            <a:off x="5994450" y="3368925"/>
            <a:ext cx="2945400" cy="563400"/>
          </a:xfrm>
          <a:prstGeom prst="rect">
            <a:avLst/>
          </a:prstGeom>
        </p:spPr>
        <p:txBody>
          <a:bodyPr spcFirstLastPara="1" wrap="square" lIns="121900" tIns="121900" rIns="121900" bIns="121900" anchor="t" anchorCtr="0">
            <a:noAutofit/>
          </a:bodyPr>
          <a:lstStyle>
            <a:lvl1pPr lvl="0" rtl="0">
              <a:spcBef>
                <a:spcPts val="0"/>
              </a:spcBef>
              <a:spcAft>
                <a:spcPts val="0"/>
              </a:spcAft>
              <a:buSzPts val="2900"/>
              <a:buNone/>
              <a:defRPr sz="2900"/>
            </a:lvl1pPr>
            <a:lvl2pPr lvl="1" rtl="0">
              <a:spcBef>
                <a:spcPts val="2100"/>
              </a:spcBef>
              <a:spcAft>
                <a:spcPts val="0"/>
              </a:spcAft>
              <a:buSzPts val="2300"/>
              <a:buNone/>
              <a:defRPr sz="2300"/>
            </a:lvl2pPr>
            <a:lvl3pPr lvl="2" rtl="0">
              <a:spcBef>
                <a:spcPts val="2100"/>
              </a:spcBef>
              <a:spcAft>
                <a:spcPts val="0"/>
              </a:spcAft>
              <a:buSzPts val="2300"/>
              <a:buNone/>
              <a:defRPr sz="2300"/>
            </a:lvl3pPr>
            <a:lvl4pPr lvl="3" rtl="0">
              <a:spcBef>
                <a:spcPts val="2100"/>
              </a:spcBef>
              <a:spcAft>
                <a:spcPts val="0"/>
              </a:spcAft>
              <a:buSzPts val="2300"/>
              <a:buNone/>
              <a:defRPr sz="2300"/>
            </a:lvl4pPr>
            <a:lvl5pPr lvl="4" rtl="0">
              <a:spcBef>
                <a:spcPts val="2100"/>
              </a:spcBef>
              <a:spcAft>
                <a:spcPts val="0"/>
              </a:spcAft>
              <a:buSzPts val="2300"/>
              <a:buNone/>
              <a:defRPr sz="2300"/>
            </a:lvl5pPr>
            <a:lvl6pPr lvl="5" rtl="0">
              <a:spcBef>
                <a:spcPts val="2100"/>
              </a:spcBef>
              <a:spcAft>
                <a:spcPts val="0"/>
              </a:spcAft>
              <a:buSzPts val="2300"/>
              <a:buNone/>
              <a:defRPr sz="2300"/>
            </a:lvl6pPr>
            <a:lvl7pPr lvl="6" rtl="0">
              <a:spcBef>
                <a:spcPts val="2100"/>
              </a:spcBef>
              <a:spcAft>
                <a:spcPts val="0"/>
              </a:spcAft>
              <a:buSzPts val="2300"/>
              <a:buNone/>
              <a:defRPr sz="2300"/>
            </a:lvl7pPr>
            <a:lvl8pPr lvl="7" rtl="0">
              <a:spcBef>
                <a:spcPts val="2100"/>
              </a:spcBef>
              <a:spcAft>
                <a:spcPts val="0"/>
              </a:spcAft>
              <a:buSzPts val="2300"/>
              <a:buNone/>
              <a:defRPr sz="2300"/>
            </a:lvl8pPr>
            <a:lvl9pPr lvl="8" rtl="0">
              <a:spcBef>
                <a:spcPts val="2100"/>
              </a:spcBef>
              <a:spcAft>
                <a:spcPts val="2100"/>
              </a:spcAft>
              <a:buSzPts val="2300"/>
              <a:buNone/>
              <a:defRPr sz="2300"/>
            </a:lvl9pPr>
          </a:lstStyle>
          <a:p>
            <a:endParaRPr/>
          </a:p>
        </p:txBody>
      </p:sp>
      <p:sp>
        <p:nvSpPr>
          <p:cNvPr id="440" name="Google Shape;440;p5"/>
          <p:cNvSpPr txBox="1">
            <a:spLocks noGrp="1"/>
          </p:cNvSpPr>
          <p:nvPr>
            <p:ph type="subTitle" idx="4"/>
          </p:nvPr>
        </p:nvSpPr>
        <p:spPr>
          <a:xfrm>
            <a:off x="5994450" y="4016625"/>
            <a:ext cx="2945400" cy="563400"/>
          </a:xfrm>
          <a:prstGeom prst="rect">
            <a:avLst/>
          </a:prstGeom>
        </p:spPr>
        <p:txBody>
          <a:bodyPr spcFirstLastPara="1" wrap="square" lIns="121900" tIns="121900" rIns="121900" bIns="121900" anchor="t" anchorCtr="0">
            <a:noAutofit/>
          </a:bodyPr>
          <a:lstStyle>
            <a:lvl1pPr lvl="0" rtl="0">
              <a:spcBef>
                <a:spcPts val="0"/>
              </a:spcBef>
              <a:spcAft>
                <a:spcPts val="0"/>
              </a:spcAft>
              <a:buSzPts val="2900"/>
              <a:buNone/>
              <a:defRPr sz="2900"/>
            </a:lvl1pPr>
            <a:lvl2pPr lvl="1" rtl="0">
              <a:spcBef>
                <a:spcPts val="2100"/>
              </a:spcBef>
              <a:spcAft>
                <a:spcPts val="0"/>
              </a:spcAft>
              <a:buSzPts val="2300"/>
              <a:buNone/>
              <a:defRPr sz="2300"/>
            </a:lvl2pPr>
            <a:lvl3pPr lvl="2" rtl="0">
              <a:spcBef>
                <a:spcPts val="2100"/>
              </a:spcBef>
              <a:spcAft>
                <a:spcPts val="0"/>
              </a:spcAft>
              <a:buSzPts val="2300"/>
              <a:buNone/>
              <a:defRPr sz="2300"/>
            </a:lvl3pPr>
            <a:lvl4pPr lvl="3" rtl="0">
              <a:spcBef>
                <a:spcPts val="2100"/>
              </a:spcBef>
              <a:spcAft>
                <a:spcPts val="0"/>
              </a:spcAft>
              <a:buSzPts val="2300"/>
              <a:buNone/>
              <a:defRPr sz="2300"/>
            </a:lvl4pPr>
            <a:lvl5pPr lvl="4" rtl="0">
              <a:spcBef>
                <a:spcPts val="2100"/>
              </a:spcBef>
              <a:spcAft>
                <a:spcPts val="0"/>
              </a:spcAft>
              <a:buSzPts val="2300"/>
              <a:buNone/>
              <a:defRPr sz="2300"/>
            </a:lvl5pPr>
            <a:lvl6pPr lvl="5" rtl="0">
              <a:spcBef>
                <a:spcPts val="2100"/>
              </a:spcBef>
              <a:spcAft>
                <a:spcPts val="0"/>
              </a:spcAft>
              <a:buSzPts val="2300"/>
              <a:buNone/>
              <a:defRPr sz="2300"/>
            </a:lvl6pPr>
            <a:lvl7pPr lvl="6" rtl="0">
              <a:spcBef>
                <a:spcPts val="2100"/>
              </a:spcBef>
              <a:spcAft>
                <a:spcPts val="0"/>
              </a:spcAft>
              <a:buSzPts val="2300"/>
              <a:buNone/>
              <a:defRPr sz="2300"/>
            </a:lvl7pPr>
            <a:lvl8pPr lvl="7" rtl="0">
              <a:spcBef>
                <a:spcPts val="2100"/>
              </a:spcBef>
              <a:spcAft>
                <a:spcPts val="0"/>
              </a:spcAft>
              <a:buSzPts val="2300"/>
              <a:buNone/>
              <a:defRPr sz="2300"/>
            </a:lvl8pPr>
            <a:lvl9pPr lvl="8" rtl="0">
              <a:spcBef>
                <a:spcPts val="2100"/>
              </a:spcBef>
              <a:spcAft>
                <a:spcPts val="2100"/>
              </a:spcAft>
              <a:buSzPts val="2300"/>
              <a:buNone/>
              <a:defRPr sz="2300"/>
            </a:lvl9pPr>
          </a:lstStyle>
          <a:p>
            <a:endParaRPr/>
          </a:p>
        </p:txBody>
      </p:sp>
      <p:sp>
        <p:nvSpPr>
          <p:cNvPr id="441" name="Google Shape;441;p5"/>
          <p:cNvSpPr txBox="1">
            <a:spLocks noGrp="1"/>
          </p:cNvSpPr>
          <p:nvPr>
            <p:ph type="subTitle" idx="5"/>
          </p:nvPr>
        </p:nvSpPr>
        <p:spPr>
          <a:xfrm>
            <a:off x="5994450" y="4664325"/>
            <a:ext cx="2945400" cy="563400"/>
          </a:xfrm>
          <a:prstGeom prst="rect">
            <a:avLst/>
          </a:prstGeom>
        </p:spPr>
        <p:txBody>
          <a:bodyPr spcFirstLastPara="1" wrap="square" lIns="121900" tIns="121900" rIns="121900" bIns="121900" anchor="t" anchorCtr="0">
            <a:noAutofit/>
          </a:bodyPr>
          <a:lstStyle>
            <a:lvl1pPr lvl="0" rtl="0">
              <a:spcBef>
                <a:spcPts val="0"/>
              </a:spcBef>
              <a:spcAft>
                <a:spcPts val="0"/>
              </a:spcAft>
              <a:buSzPts val="2900"/>
              <a:buNone/>
              <a:defRPr sz="2900"/>
            </a:lvl1pPr>
            <a:lvl2pPr lvl="1" rtl="0">
              <a:spcBef>
                <a:spcPts val="2100"/>
              </a:spcBef>
              <a:spcAft>
                <a:spcPts val="0"/>
              </a:spcAft>
              <a:buSzPts val="2300"/>
              <a:buNone/>
              <a:defRPr sz="2300"/>
            </a:lvl2pPr>
            <a:lvl3pPr lvl="2" rtl="0">
              <a:spcBef>
                <a:spcPts val="2100"/>
              </a:spcBef>
              <a:spcAft>
                <a:spcPts val="0"/>
              </a:spcAft>
              <a:buSzPts val="2300"/>
              <a:buNone/>
              <a:defRPr sz="2300"/>
            </a:lvl3pPr>
            <a:lvl4pPr lvl="3" rtl="0">
              <a:spcBef>
                <a:spcPts val="2100"/>
              </a:spcBef>
              <a:spcAft>
                <a:spcPts val="0"/>
              </a:spcAft>
              <a:buSzPts val="2300"/>
              <a:buNone/>
              <a:defRPr sz="2300"/>
            </a:lvl4pPr>
            <a:lvl5pPr lvl="4" rtl="0">
              <a:spcBef>
                <a:spcPts val="2100"/>
              </a:spcBef>
              <a:spcAft>
                <a:spcPts val="0"/>
              </a:spcAft>
              <a:buSzPts val="2300"/>
              <a:buNone/>
              <a:defRPr sz="2300"/>
            </a:lvl5pPr>
            <a:lvl6pPr lvl="5" rtl="0">
              <a:spcBef>
                <a:spcPts val="2100"/>
              </a:spcBef>
              <a:spcAft>
                <a:spcPts val="0"/>
              </a:spcAft>
              <a:buSzPts val="2300"/>
              <a:buNone/>
              <a:defRPr sz="2300"/>
            </a:lvl6pPr>
            <a:lvl7pPr lvl="6" rtl="0">
              <a:spcBef>
                <a:spcPts val="2100"/>
              </a:spcBef>
              <a:spcAft>
                <a:spcPts val="0"/>
              </a:spcAft>
              <a:buSzPts val="2300"/>
              <a:buNone/>
              <a:defRPr sz="2300"/>
            </a:lvl7pPr>
            <a:lvl8pPr lvl="7" rtl="0">
              <a:spcBef>
                <a:spcPts val="2100"/>
              </a:spcBef>
              <a:spcAft>
                <a:spcPts val="0"/>
              </a:spcAft>
              <a:buSzPts val="2300"/>
              <a:buNone/>
              <a:defRPr sz="2300"/>
            </a:lvl8pPr>
            <a:lvl9pPr lvl="8" rtl="0">
              <a:spcBef>
                <a:spcPts val="2100"/>
              </a:spcBef>
              <a:spcAft>
                <a:spcPts val="2100"/>
              </a:spcAft>
              <a:buSzPts val="2300"/>
              <a:buNone/>
              <a:defRPr sz="2300"/>
            </a:lvl9pPr>
          </a:lstStyle>
          <a:p>
            <a:endParaRPr/>
          </a:p>
        </p:txBody>
      </p:sp>
      <p:sp>
        <p:nvSpPr>
          <p:cNvPr id="442" name="Google Shape;442;p5"/>
          <p:cNvSpPr txBox="1">
            <a:spLocks noGrp="1"/>
          </p:cNvSpPr>
          <p:nvPr>
            <p:ph type="subTitle" idx="6"/>
          </p:nvPr>
        </p:nvSpPr>
        <p:spPr>
          <a:xfrm>
            <a:off x="5994450" y="5312025"/>
            <a:ext cx="2945400" cy="563400"/>
          </a:xfrm>
          <a:prstGeom prst="rect">
            <a:avLst/>
          </a:prstGeom>
        </p:spPr>
        <p:txBody>
          <a:bodyPr spcFirstLastPara="1" wrap="square" lIns="121900" tIns="121900" rIns="121900" bIns="121900" anchor="t" anchorCtr="0">
            <a:noAutofit/>
          </a:bodyPr>
          <a:lstStyle>
            <a:lvl1pPr lvl="0" rtl="0">
              <a:spcBef>
                <a:spcPts val="0"/>
              </a:spcBef>
              <a:spcAft>
                <a:spcPts val="0"/>
              </a:spcAft>
              <a:buSzPts val="2900"/>
              <a:buNone/>
              <a:defRPr sz="2900"/>
            </a:lvl1pPr>
            <a:lvl2pPr lvl="1" rtl="0">
              <a:spcBef>
                <a:spcPts val="2100"/>
              </a:spcBef>
              <a:spcAft>
                <a:spcPts val="0"/>
              </a:spcAft>
              <a:buSzPts val="2300"/>
              <a:buNone/>
              <a:defRPr sz="2300"/>
            </a:lvl2pPr>
            <a:lvl3pPr lvl="2" rtl="0">
              <a:spcBef>
                <a:spcPts val="2100"/>
              </a:spcBef>
              <a:spcAft>
                <a:spcPts val="0"/>
              </a:spcAft>
              <a:buSzPts val="2300"/>
              <a:buNone/>
              <a:defRPr sz="2300"/>
            </a:lvl3pPr>
            <a:lvl4pPr lvl="3" rtl="0">
              <a:spcBef>
                <a:spcPts val="2100"/>
              </a:spcBef>
              <a:spcAft>
                <a:spcPts val="0"/>
              </a:spcAft>
              <a:buSzPts val="2300"/>
              <a:buNone/>
              <a:defRPr sz="2300"/>
            </a:lvl4pPr>
            <a:lvl5pPr lvl="4" rtl="0">
              <a:spcBef>
                <a:spcPts val="2100"/>
              </a:spcBef>
              <a:spcAft>
                <a:spcPts val="0"/>
              </a:spcAft>
              <a:buSzPts val="2300"/>
              <a:buNone/>
              <a:defRPr sz="2300"/>
            </a:lvl5pPr>
            <a:lvl6pPr lvl="5" rtl="0">
              <a:spcBef>
                <a:spcPts val="2100"/>
              </a:spcBef>
              <a:spcAft>
                <a:spcPts val="0"/>
              </a:spcAft>
              <a:buSzPts val="2300"/>
              <a:buNone/>
              <a:defRPr sz="2300"/>
            </a:lvl6pPr>
            <a:lvl7pPr lvl="6" rtl="0">
              <a:spcBef>
                <a:spcPts val="2100"/>
              </a:spcBef>
              <a:spcAft>
                <a:spcPts val="0"/>
              </a:spcAft>
              <a:buSzPts val="2300"/>
              <a:buNone/>
              <a:defRPr sz="2300"/>
            </a:lvl7pPr>
            <a:lvl8pPr lvl="7" rtl="0">
              <a:spcBef>
                <a:spcPts val="2100"/>
              </a:spcBef>
              <a:spcAft>
                <a:spcPts val="0"/>
              </a:spcAft>
              <a:buSzPts val="2300"/>
              <a:buNone/>
              <a:defRPr sz="2300"/>
            </a:lvl8pPr>
            <a:lvl9pPr lvl="8" rtl="0">
              <a:spcBef>
                <a:spcPts val="2100"/>
              </a:spcBef>
              <a:spcAft>
                <a:spcPts val="2100"/>
              </a:spcAft>
              <a:buSzPts val="2300"/>
              <a:buNone/>
              <a:defRPr sz="2300"/>
            </a:lvl9pPr>
          </a:lstStyle>
          <a:p>
            <a:endParaRPr/>
          </a:p>
        </p:txBody>
      </p:sp>
      <p:sp>
        <p:nvSpPr>
          <p:cNvPr id="443" name="Google Shape;443;p5">
            <a:hlinkClick r:id="" action="ppaction://noaction"/>
          </p:cNvPr>
          <p:cNvSpPr/>
          <p:nvPr/>
        </p:nvSpPr>
        <p:spPr>
          <a:xfrm>
            <a:off x="9771525" y="1284950"/>
            <a:ext cx="1942200" cy="7023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5">
            <a:hlinkClick r:id="" action="ppaction://noaction"/>
          </p:cNvPr>
          <p:cNvSpPr/>
          <p:nvPr/>
        </p:nvSpPr>
        <p:spPr>
          <a:xfrm>
            <a:off x="9771525" y="2123150"/>
            <a:ext cx="1942200" cy="7023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5">
            <a:hlinkClick r:id="" action="ppaction://noaction"/>
          </p:cNvPr>
          <p:cNvSpPr/>
          <p:nvPr/>
        </p:nvSpPr>
        <p:spPr>
          <a:xfrm>
            <a:off x="9771525" y="2961350"/>
            <a:ext cx="1942200" cy="7023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5">
            <a:hlinkClick r:id="rId3" action="ppaction://hlinksldjump"/>
          </p:cNvPr>
          <p:cNvSpPr/>
          <p:nvPr/>
        </p:nvSpPr>
        <p:spPr>
          <a:xfrm>
            <a:off x="9771525" y="3799550"/>
            <a:ext cx="1942200" cy="7023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5">
            <a:hlinkClick r:id="rId4" action="ppaction://hlinksldjump"/>
          </p:cNvPr>
          <p:cNvSpPr/>
          <p:nvPr/>
        </p:nvSpPr>
        <p:spPr>
          <a:xfrm>
            <a:off x="9771525" y="4713950"/>
            <a:ext cx="1942200" cy="7023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5">
            <a:hlinkClick r:id="" action="ppaction://noaction"/>
          </p:cNvPr>
          <p:cNvSpPr/>
          <p:nvPr/>
        </p:nvSpPr>
        <p:spPr>
          <a:xfrm>
            <a:off x="9771525" y="5552150"/>
            <a:ext cx="1942200" cy="7023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005 Thursday">
  <p:cSld name="CUSTOM_14_1_1_1">
    <p:bg>
      <p:bgPr>
        <a:solidFill>
          <a:schemeClr val="accent4"/>
        </a:solidFill>
        <a:effectLst/>
      </p:bgPr>
    </p:bg>
    <p:spTree>
      <p:nvGrpSpPr>
        <p:cNvPr id="1" name="Shape 449"/>
        <p:cNvGrpSpPr/>
        <p:nvPr/>
      </p:nvGrpSpPr>
      <p:grpSpPr>
        <a:xfrm>
          <a:off x="0" y="0"/>
          <a:ext cx="0" cy="0"/>
          <a:chOff x="0" y="0"/>
          <a:chExt cx="0" cy="0"/>
        </a:xfrm>
      </p:grpSpPr>
      <p:grpSp>
        <p:nvGrpSpPr>
          <p:cNvPr id="450" name="Google Shape;450;p6"/>
          <p:cNvGrpSpPr/>
          <p:nvPr/>
        </p:nvGrpSpPr>
        <p:grpSpPr>
          <a:xfrm>
            <a:off x="9064675" y="1143525"/>
            <a:ext cx="2637427" cy="1003200"/>
            <a:chOff x="9064675" y="1143525"/>
            <a:chExt cx="2637427" cy="1003200"/>
          </a:xfrm>
        </p:grpSpPr>
        <p:sp>
          <p:nvSpPr>
            <p:cNvPr id="451" name="Google Shape;451;p6"/>
            <p:cNvSpPr/>
            <p:nvPr/>
          </p:nvSpPr>
          <p:spPr>
            <a:xfrm>
              <a:off x="9064675" y="1327575"/>
              <a:ext cx="731700" cy="6351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i="0" u="none" strike="noStrike" cap="none">
                <a:solidFill>
                  <a:srgbClr val="FFFFFF"/>
                </a:solidFill>
                <a:latin typeface="Barriecito"/>
                <a:ea typeface="Barriecito"/>
                <a:cs typeface="Barriecito"/>
                <a:sym typeface="Barriecito"/>
              </a:endParaRPr>
            </a:p>
          </p:txBody>
        </p:sp>
        <p:sp>
          <p:nvSpPr>
            <p:cNvPr id="452" name="Google Shape;452;p6"/>
            <p:cNvSpPr/>
            <p:nvPr/>
          </p:nvSpPr>
          <p:spPr>
            <a:xfrm rot="-5400000">
              <a:off x="10223450" y="688575"/>
              <a:ext cx="1003200" cy="1913100"/>
            </a:xfrm>
            <a:prstGeom prst="trapezoid">
              <a:avLst>
                <a:gd name="adj" fmla="val 19525"/>
              </a:avLst>
            </a:prstGeom>
            <a:solidFill>
              <a:schemeClr val="accen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r" rtl="0">
                <a:spcBef>
                  <a:spcPts val="0"/>
                </a:spcBef>
                <a:spcAft>
                  <a:spcPts val="0"/>
                </a:spcAft>
                <a:buNone/>
              </a:pPr>
              <a:endParaRPr sz="1800" i="0" u="none" strike="noStrike" cap="none">
                <a:solidFill>
                  <a:srgbClr val="FFFFFF"/>
                </a:solidFill>
                <a:latin typeface="Barriecito"/>
                <a:ea typeface="Barriecito"/>
                <a:cs typeface="Barriecito"/>
                <a:sym typeface="Barriecito"/>
              </a:endParaRPr>
            </a:p>
          </p:txBody>
        </p:sp>
        <p:sp>
          <p:nvSpPr>
            <p:cNvPr id="453" name="Google Shape;453;p6"/>
            <p:cNvSpPr/>
            <p:nvPr/>
          </p:nvSpPr>
          <p:spPr>
            <a:xfrm>
              <a:off x="9064675" y="1327575"/>
              <a:ext cx="731700" cy="635100"/>
            </a:xfrm>
            <a:prstGeom prst="rect">
              <a:avLst/>
            </a:prstGeom>
            <a:solidFill>
              <a:srgbClr val="000000">
                <a:alpha val="1341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i="0" u="none" strike="noStrike" cap="none">
                <a:solidFill>
                  <a:srgbClr val="FFFFFF"/>
                </a:solidFill>
                <a:latin typeface="Barriecito"/>
                <a:ea typeface="Barriecito"/>
                <a:cs typeface="Barriecito"/>
                <a:sym typeface="Barriecito"/>
              </a:endParaRPr>
            </a:p>
          </p:txBody>
        </p:sp>
        <p:sp>
          <p:nvSpPr>
            <p:cNvPr id="454" name="Google Shape;454;p6"/>
            <p:cNvSpPr txBox="1"/>
            <p:nvPr/>
          </p:nvSpPr>
          <p:spPr>
            <a:xfrm>
              <a:off x="9932402" y="1445025"/>
              <a:ext cx="1769700" cy="400200"/>
            </a:xfrm>
            <a:prstGeom prst="rect">
              <a:avLst/>
            </a:prstGeom>
            <a:noFill/>
            <a:ln>
              <a:noFill/>
            </a:ln>
            <a:effectLst>
              <a:outerShdw dist="38100" dir="3960000" algn="bl" rotWithShape="0">
                <a:srgbClr val="000000"/>
              </a:outerShdw>
            </a:effectLst>
          </p:spPr>
          <p:txBody>
            <a:bodyPr spcFirstLastPara="1" wrap="square" lIns="91425" tIns="45700" rIns="91425" bIns="45700" anchor="t" anchorCtr="0">
              <a:noAutofit/>
            </a:bodyPr>
            <a:lstStyle/>
            <a:p>
              <a:pPr marL="0" marR="0" lvl="0" indent="0" algn="ctr" rtl="0">
                <a:spcBef>
                  <a:spcPts val="0"/>
                </a:spcBef>
                <a:spcAft>
                  <a:spcPts val="0"/>
                </a:spcAft>
                <a:buNone/>
              </a:pPr>
              <a:r>
                <a:rPr lang="en" sz="2300" i="0" u="none" strike="noStrike" cap="none">
                  <a:solidFill>
                    <a:schemeClr val="dk2"/>
                  </a:solidFill>
                  <a:latin typeface="Ranchers"/>
                  <a:ea typeface="Ranchers"/>
                  <a:cs typeface="Ranchers"/>
                  <a:sym typeface="Ranchers"/>
                </a:rPr>
                <a:t>MONDAY</a:t>
              </a:r>
              <a:endParaRPr sz="2300">
                <a:solidFill>
                  <a:schemeClr val="dk2"/>
                </a:solidFill>
                <a:latin typeface="Ranchers"/>
                <a:ea typeface="Ranchers"/>
                <a:cs typeface="Ranchers"/>
                <a:sym typeface="Ranchers"/>
              </a:endParaRPr>
            </a:p>
          </p:txBody>
        </p:sp>
      </p:grpSp>
      <p:grpSp>
        <p:nvGrpSpPr>
          <p:cNvPr id="455" name="Google Shape;455;p6"/>
          <p:cNvGrpSpPr/>
          <p:nvPr/>
        </p:nvGrpSpPr>
        <p:grpSpPr>
          <a:xfrm>
            <a:off x="9064675" y="2822625"/>
            <a:ext cx="2713620" cy="1003200"/>
            <a:chOff x="9064675" y="2822625"/>
            <a:chExt cx="2713620" cy="1003200"/>
          </a:xfrm>
        </p:grpSpPr>
        <p:sp>
          <p:nvSpPr>
            <p:cNvPr id="456" name="Google Shape;456;p6"/>
            <p:cNvSpPr/>
            <p:nvPr/>
          </p:nvSpPr>
          <p:spPr>
            <a:xfrm>
              <a:off x="9064675" y="3006675"/>
              <a:ext cx="731700" cy="635100"/>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i="0" u="none" strike="noStrike" cap="none">
                <a:solidFill>
                  <a:srgbClr val="FFFFFF"/>
                </a:solidFill>
                <a:latin typeface="Barriecito"/>
                <a:ea typeface="Barriecito"/>
                <a:cs typeface="Barriecito"/>
                <a:sym typeface="Barriecito"/>
              </a:endParaRPr>
            </a:p>
          </p:txBody>
        </p:sp>
        <p:sp>
          <p:nvSpPr>
            <p:cNvPr id="457" name="Google Shape;457;p6"/>
            <p:cNvSpPr/>
            <p:nvPr/>
          </p:nvSpPr>
          <p:spPr>
            <a:xfrm rot="-5400000">
              <a:off x="10223450" y="2367675"/>
              <a:ext cx="1003200" cy="1913100"/>
            </a:xfrm>
            <a:prstGeom prst="trapezoid">
              <a:avLst>
                <a:gd name="adj" fmla="val 19525"/>
              </a:avLst>
            </a:prstGeom>
            <a:solidFill>
              <a:schemeClr val="accent3"/>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r" rtl="0">
                <a:spcBef>
                  <a:spcPts val="0"/>
                </a:spcBef>
                <a:spcAft>
                  <a:spcPts val="0"/>
                </a:spcAft>
                <a:buNone/>
              </a:pPr>
              <a:endParaRPr sz="1800" i="0" u="none" strike="noStrike" cap="none">
                <a:solidFill>
                  <a:srgbClr val="FFFFFF"/>
                </a:solidFill>
                <a:latin typeface="Barriecito"/>
                <a:ea typeface="Barriecito"/>
                <a:cs typeface="Barriecito"/>
                <a:sym typeface="Barriecito"/>
              </a:endParaRPr>
            </a:p>
          </p:txBody>
        </p:sp>
        <p:sp>
          <p:nvSpPr>
            <p:cNvPr id="458" name="Google Shape;458;p6"/>
            <p:cNvSpPr/>
            <p:nvPr/>
          </p:nvSpPr>
          <p:spPr>
            <a:xfrm>
              <a:off x="9064675" y="3006675"/>
              <a:ext cx="731700" cy="635100"/>
            </a:xfrm>
            <a:prstGeom prst="rect">
              <a:avLst/>
            </a:prstGeom>
            <a:solidFill>
              <a:srgbClr val="000000">
                <a:alpha val="1341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i="0" u="none" strike="noStrike" cap="none">
                <a:solidFill>
                  <a:srgbClr val="FFFFFF"/>
                </a:solidFill>
                <a:latin typeface="Barriecito"/>
                <a:ea typeface="Barriecito"/>
                <a:cs typeface="Barriecito"/>
                <a:sym typeface="Barriecito"/>
              </a:endParaRPr>
            </a:p>
          </p:txBody>
        </p:sp>
        <p:sp>
          <p:nvSpPr>
            <p:cNvPr id="459" name="Google Shape;459;p6"/>
            <p:cNvSpPr txBox="1"/>
            <p:nvPr/>
          </p:nvSpPr>
          <p:spPr>
            <a:xfrm>
              <a:off x="10008595" y="3124137"/>
              <a:ext cx="1769700" cy="400200"/>
            </a:xfrm>
            <a:prstGeom prst="rect">
              <a:avLst/>
            </a:prstGeom>
            <a:noFill/>
            <a:ln>
              <a:noFill/>
            </a:ln>
            <a:effectLst>
              <a:outerShdw dist="38100" dir="3960000" algn="bl" rotWithShape="0">
                <a:srgbClr val="000000"/>
              </a:outerShdw>
            </a:effectLst>
          </p:spPr>
          <p:txBody>
            <a:bodyPr spcFirstLastPara="1" wrap="square" lIns="91425" tIns="45700" rIns="91425" bIns="45700" anchor="t" anchorCtr="0">
              <a:noAutofit/>
            </a:bodyPr>
            <a:lstStyle/>
            <a:p>
              <a:pPr marL="0" marR="0" lvl="0" indent="0" algn="ctr" rtl="0">
                <a:spcBef>
                  <a:spcPts val="0"/>
                </a:spcBef>
                <a:spcAft>
                  <a:spcPts val="0"/>
                </a:spcAft>
                <a:buNone/>
              </a:pPr>
              <a:r>
                <a:rPr lang="en" sz="2300">
                  <a:solidFill>
                    <a:schemeClr val="dk2"/>
                  </a:solidFill>
                  <a:latin typeface="Ranchers"/>
                  <a:ea typeface="Ranchers"/>
                  <a:cs typeface="Ranchers"/>
                  <a:sym typeface="Ranchers"/>
                </a:rPr>
                <a:t>WEDNESDAY</a:t>
              </a:r>
              <a:endParaRPr sz="2300">
                <a:solidFill>
                  <a:schemeClr val="dk2"/>
                </a:solidFill>
                <a:latin typeface="Ranchers"/>
                <a:ea typeface="Ranchers"/>
                <a:cs typeface="Ranchers"/>
                <a:sym typeface="Ranchers"/>
              </a:endParaRPr>
            </a:p>
          </p:txBody>
        </p:sp>
        <p:sp>
          <p:nvSpPr>
            <p:cNvPr id="460" name="Google Shape;460;p6"/>
            <p:cNvSpPr/>
            <p:nvPr/>
          </p:nvSpPr>
          <p:spPr>
            <a:xfrm>
              <a:off x="9064675" y="3006675"/>
              <a:ext cx="731700" cy="635100"/>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i="0" u="none" strike="noStrike" cap="none">
                <a:solidFill>
                  <a:srgbClr val="FFFFFF"/>
                </a:solidFill>
                <a:latin typeface="Barriecito"/>
                <a:ea typeface="Barriecito"/>
                <a:cs typeface="Barriecito"/>
                <a:sym typeface="Barriecito"/>
              </a:endParaRPr>
            </a:p>
          </p:txBody>
        </p:sp>
        <p:sp>
          <p:nvSpPr>
            <p:cNvPr id="461" name="Google Shape;461;p6"/>
            <p:cNvSpPr/>
            <p:nvPr/>
          </p:nvSpPr>
          <p:spPr>
            <a:xfrm rot="-5400000">
              <a:off x="10223450" y="2367675"/>
              <a:ext cx="1003200" cy="1913100"/>
            </a:xfrm>
            <a:prstGeom prst="trapezoid">
              <a:avLst>
                <a:gd name="adj" fmla="val 19525"/>
              </a:avLst>
            </a:prstGeom>
            <a:solidFill>
              <a:schemeClr val="accent3"/>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r" rtl="0">
                <a:spcBef>
                  <a:spcPts val="0"/>
                </a:spcBef>
                <a:spcAft>
                  <a:spcPts val="0"/>
                </a:spcAft>
                <a:buNone/>
              </a:pPr>
              <a:endParaRPr sz="1800" i="0" u="none" strike="noStrike" cap="none">
                <a:solidFill>
                  <a:srgbClr val="FFFFFF"/>
                </a:solidFill>
                <a:latin typeface="Barriecito"/>
                <a:ea typeface="Barriecito"/>
                <a:cs typeface="Barriecito"/>
                <a:sym typeface="Barriecito"/>
              </a:endParaRPr>
            </a:p>
          </p:txBody>
        </p:sp>
        <p:sp>
          <p:nvSpPr>
            <p:cNvPr id="462" name="Google Shape;462;p6"/>
            <p:cNvSpPr/>
            <p:nvPr/>
          </p:nvSpPr>
          <p:spPr>
            <a:xfrm>
              <a:off x="9064675" y="3006675"/>
              <a:ext cx="731700" cy="635100"/>
            </a:xfrm>
            <a:prstGeom prst="rect">
              <a:avLst/>
            </a:prstGeom>
            <a:solidFill>
              <a:srgbClr val="000000">
                <a:alpha val="1341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i="0" u="none" strike="noStrike" cap="none">
                <a:solidFill>
                  <a:srgbClr val="FFFFFF"/>
                </a:solidFill>
                <a:latin typeface="Barriecito"/>
                <a:ea typeface="Barriecito"/>
                <a:cs typeface="Barriecito"/>
                <a:sym typeface="Barriecito"/>
              </a:endParaRPr>
            </a:p>
          </p:txBody>
        </p:sp>
        <p:sp>
          <p:nvSpPr>
            <p:cNvPr id="463" name="Google Shape;463;p6"/>
            <p:cNvSpPr txBox="1"/>
            <p:nvPr/>
          </p:nvSpPr>
          <p:spPr>
            <a:xfrm>
              <a:off x="10008595" y="3124137"/>
              <a:ext cx="1769700" cy="400200"/>
            </a:xfrm>
            <a:prstGeom prst="rect">
              <a:avLst/>
            </a:prstGeom>
            <a:noFill/>
            <a:ln>
              <a:noFill/>
            </a:ln>
            <a:effectLst>
              <a:outerShdw dist="38100" dir="3960000" algn="bl" rotWithShape="0">
                <a:srgbClr val="000000"/>
              </a:outerShdw>
            </a:effectLst>
          </p:spPr>
          <p:txBody>
            <a:bodyPr spcFirstLastPara="1" wrap="square" lIns="91425" tIns="45700" rIns="91425" bIns="45700" anchor="t" anchorCtr="0">
              <a:noAutofit/>
            </a:bodyPr>
            <a:lstStyle/>
            <a:p>
              <a:pPr marL="0" marR="0" lvl="0" indent="0" algn="ctr" rtl="0">
                <a:spcBef>
                  <a:spcPts val="0"/>
                </a:spcBef>
                <a:spcAft>
                  <a:spcPts val="0"/>
                </a:spcAft>
                <a:buNone/>
              </a:pPr>
              <a:r>
                <a:rPr lang="en" sz="2300">
                  <a:solidFill>
                    <a:schemeClr val="dk2"/>
                  </a:solidFill>
                  <a:latin typeface="Ranchers"/>
                  <a:ea typeface="Ranchers"/>
                  <a:cs typeface="Ranchers"/>
                  <a:sym typeface="Ranchers"/>
                </a:rPr>
                <a:t>WEDNESDAY</a:t>
              </a:r>
              <a:endParaRPr sz="2300">
                <a:solidFill>
                  <a:schemeClr val="dk2"/>
                </a:solidFill>
                <a:latin typeface="Ranchers"/>
                <a:ea typeface="Ranchers"/>
                <a:cs typeface="Ranchers"/>
                <a:sym typeface="Ranchers"/>
              </a:endParaRPr>
            </a:p>
          </p:txBody>
        </p:sp>
      </p:grpSp>
      <p:grpSp>
        <p:nvGrpSpPr>
          <p:cNvPr id="464" name="Google Shape;464;p6"/>
          <p:cNvGrpSpPr/>
          <p:nvPr/>
        </p:nvGrpSpPr>
        <p:grpSpPr>
          <a:xfrm>
            <a:off x="8939750" y="1962675"/>
            <a:ext cx="2695275" cy="1003200"/>
            <a:chOff x="8939750" y="1962675"/>
            <a:chExt cx="2695275" cy="1003200"/>
          </a:xfrm>
        </p:grpSpPr>
        <p:sp>
          <p:nvSpPr>
            <p:cNvPr id="465" name="Google Shape;465;p6"/>
            <p:cNvSpPr/>
            <p:nvPr/>
          </p:nvSpPr>
          <p:spPr>
            <a:xfrm>
              <a:off x="8939750" y="2146725"/>
              <a:ext cx="731700" cy="6351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i="0" u="none" strike="noStrike" cap="none">
                <a:solidFill>
                  <a:srgbClr val="FFFFFF"/>
                </a:solidFill>
                <a:latin typeface="Barriecito"/>
                <a:ea typeface="Barriecito"/>
                <a:cs typeface="Barriecito"/>
                <a:sym typeface="Barriecito"/>
              </a:endParaRPr>
            </a:p>
          </p:txBody>
        </p:sp>
        <p:sp>
          <p:nvSpPr>
            <p:cNvPr id="466" name="Google Shape;466;p6"/>
            <p:cNvSpPr/>
            <p:nvPr/>
          </p:nvSpPr>
          <p:spPr>
            <a:xfrm rot="-5400000">
              <a:off x="10068575" y="1507725"/>
              <a:ext cx="1003200" cy="1913100"/>
            </a:xfrm>
            <a:prstGeom prst="trapezoid">
              <a:avLst>
                <a:gd name="adj" fmla="val 19525"/>
              </a:avLst>
            </a:prstGeom>
            <a:solidFill>
              <a:schemeClr val="accent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r" rtl="0">
                <a:spcBef>
                  <a:spcPts val="0"/>
                </a:spcBef>
                <a:spcAft>
                  <a:spcPts val="0"/>
                </a:spcAft>
                <a:buNone/>
              </a:pPr>
              <a:endParaRPr sz="1800" i="0" u="none" strike="noStrike" cap="none">
                <a:solidFill>
                  <a:srgbClr val="FFFFFF"/>
                </a:solidFill>
                <a:latin typeface="Barriecito"/>
                <a:ea typeface="Barriecito"/>
                <a:cs typeface="Barriecito"/>
                <a:sym typeface="Barriecito"/>
              </a:endParaRPr>
            </a:p>
          </p:txBody>
        </p:sp>
        <p:sp>
          <p:nvSpPr>
            <p:cNvPr id="467" name="Google Shape;467;p6"/>
            <p:cNvSpPr/>
            <p:nvPr/>
          </p:nvSpPr>
          <p:spPr>
            <a:xfrm>
              <a:off x="8939750" y="2146725"/>
              <a:ext cx="731700" cy="635100"/>
            </a:xfrm>
            <a:prstGeom prst="rect">
              <a:avLst/>
            </a:prstGeom>
            <a:solidFill>
              <a:srgbClr val="000000">
                <a:alpha val="1341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i="0" u="none" strike="noStrike" cap="none">
                <a:solidFill>
                  <a:srgbClr val="FFFFFF"/>
                </a:solidFill>
                <a:latin typeface="Barriecito"/>
                <a:ea typeface="Barriecito"/>
                <a:cs typeface="Barriecito"/>
                <a:sym typeface="Barriecito"/>
              </a:endParaRPr>
            </a:p>
          </p:txBody>
        </p:sp>
        <p:sp>
          <p:nvSpPr>
            <p:cNvPr id="468" name="Google Shape;468;p6"/>
            <p:cNvSpPr txBox="1"/>
            <p:nvPr/>
          </p:nvSpPr>
          <p:spPr>
            <a:xfrm>
              <a:off x="9865325" y="2264175"/>
              <a:ext cx="1769700" cy="400200"/>
            </a:xfrm>
            <a:prstGeom prst="rect">
              <a:avLst/>
            </a:prstGeom>
            <a:noFill/>
            <a:ln>
              <a:noFill/>
            </a:ln>
            <a:effectLst>
              <a:outerShdw dist="38100" dir="3960000" algn="bl" rotWithShape="0">
                <a:srgbClr val="000000"/>
              </a:outerShdw>
            </a:effectLst>
          </p:spPr>
          <p:txBody>
            <a:bodyPr spcFirstLastPara="1" wrap="square" lIns="91425" tIns="45700" rIns="91425" bIns="45700" anchor="t" anchorCtr="0">
              <a:noAutofit/>
            </a:bodyPr>
            <a:lstStyle/>
            <a:p>
              <a:pPr marL="0" marR="0" lvl="0" indent="0" algn="ctr" rtl="0">
                <a:spcBef>
                  <a:spcPts val="0"/>
                </a:spcBef>
                <a:spcAft>
                  <a:spcPts val="0"/>
                </a:spcAft>
                <a:buNone/>
              </a:pPr>
              <a:r>
                <a:rPr lang="en" sz="2300">
                  <a:solidFill>
                    <a:schemeClr val="dk2"/>
                  </a:solidFill>
                  <a:latin typeface="Ranchers"/>
                  <a:ea typeface="Ranchers"/>
                  <a:cs typeface="Ranchers"/>
                  <a:sym typeface="Ranchers"/>
                </a:rPr>
                <a:t>TUESDAY</a:t>
              </a:r>
              <a:endParaRPr sz="2300">
                <a:solidFill>
                  <a:schemeClr val="dk2"/>
                </a:solidFill>
                <a:latin typeface="Ranchers"/>
                <a:ea typeface="Ranchers"/>
                <a:cs typeface="Ranchers"/>
                <a:sym typeface="Ranchers"/>
              </a:endParaRPr>
            </a:p>
          </p:txBody>
        </p:sp>
        <p:sp>
          <p:nvSpPr>
            <p:cNvPr id="469" name="Google Shape;469;p6"/>
            <p:cNvSpPr/>
            <p:nvPr/>
          </p:nvSpPr>
          <p:spPr>
            <a:xfrm>
              <a:off x="8939750" y="2146725"/>
              <a:ext cx="731700" cy="6351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i="0" u="none" strike="noStrike" cap="none">
                <a:solidFill>
                  <a:srgbClr val="FFFFFF"/>
                </a:solidFill>
                <a:latin typeface="Barriecito"/>
                <a:ea typeface="Barriecito"/>
                <a:cs typeface="Barriecito"/>
                <a:sym typeface="Barriecito"/>
              </a:endParaRPr>
            </a:p>
          </p:txBody>
        </p:sp>
        <p:sp>
          <p:nvSpPr>
            <p:cNvPr id="470" name="Google Shape;470;p6"/>
            <p:cNvSpPr/>
            <p:nvPr/>
          </p:nvSpPr>
          <p:spPr>
            <a:xfrm rot="-5400000">
              <a:off x="10068575" y="1507725"/>
              <a:ext cx="1003200" cy="1913100"/>
            </a:xfrm>
            <a:prstGeom prst="trapezoid">
              <a:avLst>
                <a:gd name="adj" fmla="val 19525"/>
              </a:avLst>
            </a:prstGeom>
            <a:solidFill>
              <a:schemeClr val="accent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r" rtl="0">
                <a:spcBef>
                  <a:spcPts val="0"/>
                </a:spcBef>
                <a:spcAft>
                  <a:spcPts val="0"/>
                </a:spcAft>
                <a:buNone/>
              </a:pPr>
              <a:endParaRPr sz="1800" i="0" u="none" strike="noStrike" cap="none">
                <a:solidFill>
                  <a:srgbClr val="FFFFFF"/>
                </a:solidFill>
                <a:latin typeface="Barriecito"/>
                <a:ea typeface="Barriecito"/>
                <a:cs typeface="Barriecito"/>
                <a:sym typeface="Barriecito"/>
              </a:endParaRPr>
            </a:p>
          </p:txBody>
        </p:sp>
        <p:sp>
          <p:nvSpPr>
            <p:cNvPr id="471" name="Google Shape;471;p6"/>
            <p:cNvSpPr/>
            <p:nvPr/>
          </p:nvSpPr>
          <p:spPr>
            <a:xfrm>
              <a:off x="8939750" y="2146725"/>
              <a:ext cx="731700" cy="635100"/>
            </a:xfrm>
            <a:prstGeom prst="rect">
              <a:avLst/>
            </a:prstGeom>
            <a:solidFill>
              <a:srgbClr val="000000">
                <a:alpha val="1341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i="0" u="none" strike="noStrike" cap="none">
                <a:solidFill>
                  <a:srgbClr val="FFFFFF"/>
                </a:solidFill>
                <a:latin typeface="Barriecito"/>
                <a:ea typeface="Barriecito"/>
                <a:cs typeface="Barriecito"/>
                <a:sym typeface="Barriecito"/>
              </a:endParaRPr>
            </a:p>
          </p:txBody>
        </p:sp>
        <p:sp>
          <p:nvSpPr>
            <p:cNvPr id="472" name="Google Shape;472;p6"/>
            <p:cNvSpPr txBox="1"/>
            <p:nvPr/>
          </p:nvSpPr>
          <p:spPr>
            <a:xfrm>
              <a:off x="9865325" y="2264175"/>
              <a:ext cx="1769700" cy="400200"/>
            </a:xfrm>
            <a:prstGeom prst="rect">
              <a:avLst/>
            </a:prstGeom>
            <a:noFill/>
            <a:ln>
              <a:noFill/>
            </a:ln>
            <a:effectLst>
              <a:outerShdw dist="38100" dir="3960000" algn="bl" rotWithShape="0">
                <a:srgbClr val="000000"/>
              </a:outerShdw>
            </a:effectLst>
          </p:spPr>
          <p:txBody>
            <a:bodyPr spcFirstLastPara="1" wrap="square" lIns="91425" tIns="45700" rIns="91425" bIns="45700" anchor="t" anchorCtr="0">
              <a:noAutofit/>
            </a:bodyPr>
            <a:lstStyle/>
            <a:p>
              <a:pPr marL="0" marR="0" lvl="0" indent="0" algn="ctr" rtl="0">
                <a:spcBef>
                  <a:spcPts val="0"/>
                </a:spcBef>
                <a:spcAft>
                  <a:spcPts val="0"/>
                </a:spcAft>
                <a:buNone/>
              </a:pPr>
              <a:r>
                <a:rPr lang="en" sz="2300">
                  <a:solidFill>
                    <a:schemeClr val="dk2"/>
                  </a:solidFill>
                  <a:latin typeface="Ranchers"/>
                  <a:ea typeface="Ranchers"/>
                  <a:cs typeface="Ranchers"/>
                  <a:sym typeface="Ranchers"/>
                </a:rPr>
                <a:t>TUESDAY</a:t>
              </a:r>
              <a:endParaRPr sz="2300">
                <a:solidFill>
                  <a:schemeClr val="dk2"/>
                </a:solidFill>
                <a:latin typeface="Ranchers"/>
                <a:ea typeface="Ranchers"/>
                <a:cs typeface="Ranchers"/>
                <a:sym typeface="Ranchers"/>
              </a:endParaRPr>
            </a:p>
          </p:txBody>
        </p:sp>
      </p:grpSp>
      <p:sp>
        <p:nvSpPr>
          <p:cNvPr id="473" name="Google Shape;473;p6"/>
          <p:cNvSpPr/>
          <p:nvPr/>
        </p:nvSpPr>
        <p:spPr>
          <a:xfrm>
            <a:off x="546082" y="555386"/>
            <a:ext cx="9524198" cy="5977289"/>
          </a:xfrm>
          <a:custGeom>
            <a:avLst/>
            <a:gdLst/>
            <a:ahLst/>
            <a:cxnLst/>
            <a:rect l="l" t="t" r="r" b="b"/>
            <a:pathLst>
              <a:path w="9524198" h="5977289" extrusionOk="0">
                <a:moveTo>
                  <a:pt x="8356534" y="375821"/>
                </a:moveTo>
                <a:lnTo>
                  <a:pt x="8356534" y="663821"/>
                </a:lnTo>
                <a:lnTo>
                  <a:pt x="8644534" y="663821"/>
                </a:lnTo>
                <a:lnTo>
                  <a:pt x="8644534" y="375821"/>
                </a:lnTo>
                <a:close/>
                <a:moveTo>
                  <a:pt x="7847458" y="375821"/>
                </a:moveTo>
                <a:lnTo>
                  <a:pt x="7847458" y="663821"/>
                </a:lnTo>
                <a:lnTo>
                  <a:pt x="8135458" y="663821"/>
                </a:lnTo>
                <a:lnTo>
                  <a:pt x="8135458" y="375821"/>
                </a:lnTo>
                <a:close/>
                <a:moveTo>
                  <a:pt x="7338389" y="375821"/>
                </a:moveTo>
                <a:lnTo>
                  <a:pt x="7338389" y="663821"/>
                </a:lnTo>
                <a:lnTo>
                  <a:pt x="7626389" y="663821"/>
                </a:lnTo>
                <a:lnTo>
                  <a:pt x="7626389" y="375821"/>
                </a:lnTo>
                <a:close/>
                <a:moveTo>
                  <a:pt x="6829320" y="375821"/>
                </a:moveTo>
                <a:lnTo>
                  <a:pt x="6829320" y="663821"/>
                </a:lnTo>
                <a:lnTo>
                  <a:pt x="7117320" y="663821"/>
                </a:lnTo>
                <a:lnTo>
                  <a:pt x="7117320" y="375821"/>
                </a:lnTo>
                <a:close/>
                <a:moveTo>
                  <a:pt x="6320251" y="375821"/>
                </a:moveTo>
                <a:lnTo>
                  <a:pt x="6320251" y="663821"/>
                </a:lnTo>
                <a:lnTo>
                  <a:pt x="6608251" y="663821"/>
                </a:lnTo>
                <a:lnTo>
                  <a:pt x="6608251" y="375821"/>
                </a:lnTo>
                <a:close/>
                <a:moveTo>
                  <a:pt x="5811182" y="375821"/>
                </a:moveTo>
                <a:lnTo>
                  <a:pt x="5811182" y="663821"/>
                </a:lnTo>
                <a:lnTo>
                  <a:pt x="6099182" y="663821"/>
                </a:lnTo>
                <a:lnTo>
                  <a:pt x="6099182" y="375821"/>
                </a:lnTo>
                <a:close/>
                <a:moveTo>
                  <a:pt x="5302113" y="375821"/>
                </a:moveTo>
                <a:lnTo>
                  <a:pt x="5302113" y="663821"/>
                </a:lnTo>
                <a:lnTo>
                  <a:pt x="5590113" y="663821"/>
                </a:lnTo>
                <a:lnTo>
                  <a:pt x="5590113" y="375821"/>
                </a:lnTo>
                <a:close/>
                <a:moveTo>
                  <a:pt x="4793044" y="375821"/>
                </a:moveTo>
                <a:lnTo>
                  <a:pt x="4793044" y="663821"/>
                </a:lnTo>
                <a:lnTo>
                  <a:pt x="5081044" y="663821"/>
                </a:lnTo>
                <a:lnTo>
                  <a:pt x="5081044" y="375821"/>
                </a:lnTo>
                <a:close/>
                <a:moveTo>
                  <a:pt x="4283975" y="375821"/>
                </a:moveTo>
                <a:lnTo>
                  <a:pt x="4283975" y="663821"/>
                </a:lnTo>
                <a:lnTo>
                  <a:pt x="4571975" y="663821"/>
                </a:lnTo>
                <a:lnTo>
                  <a:pt x="4571975" y="375821"/>
                </a:lnTo>
                <a:close/>
                <a:moveTo>
                  <a:pt x="3774906" y="375821"/>
                </a:moveTo>
                <a:lnTo>
                  <a:pt x="3774906" y="663821"/>
                </a:lnTo>
                <a:lnTo>
                  <a:pt x="4062906" y="663821"/>
                </a:lnTo>
                <a:lnTo>
                  <a:pt x="4062906" y="375821"/>
                </a:lnTo>
                <a:close/>
                <a:moveTo>
                  <a:pt x="3265838" y="375821"/>
                </a:moveTo>
                <a:lnTo>
                  <a:pt x="3265838" y="663821"/>
                </a:lnTo>
                <a:lnTo>
                  <a:pt x="3553838" y="663821"/>
                </a:lnTo>
                <a:lnTo>
                  <a:pt x="3553838" y="375821"/>
                </a:lnTo>
                <a:close/>
                <a:moveTo>
                  <a:pt x="2756769" y="375821"/>
                </a:moveTo>
                <a:lnTo>
                  <a:pt x="2756769" y="663821"/>
                </a:lnTo>
                <a:lnTo>
                  <a:pt x="3044769" y="663821"/>
                </a:lnTo>
                <a:lnTo>
                  <a:pt x="3044769" y="375821"/>
                </a:lnTo>
                <a:close/>
                <a:moveTo>
                  <a:pt x="2247700" y="375821"/>
                </a:moveTo>
                <a:lnTo>
                  <a:pt x="2247700" y="663821"/>
                </a:lnTo>
                <a:lnTo>
                  <a:pt x="2535700" y="663821"/>
                </a:lnTo>
                <a:lnTo>
                  <a:pt x="2535700" y="375821"/>
                </a:lnTo>
                <a:close/>
                <a:moveTo>
                  <a:pt x="1738631" y="375821"/>
                </a:moveTo>
                <a:lnTo>
                  <a:pt x="1738631" y="663821"/>
                </a:lnTo>
                <a:lnTo>
                  <a:pt x="2026631" y="663821"/>
                </a:lnTo>
                <a:lnTo>
                  <a:pt x="2026631" y="375821"/>
                </a:lnTo>
                <a:close/>
                <a:moveTo>
                  <a:pt x="1229563" y="375821"/>
                </a:moveTo>
                <a:lnTo>
                  <a:pt x="1229563" y="663821"/>
                </a:lnTo>
                <a:lnTo>
                  <a:pt x="1517563" y="663821"/>
                </a:lnTo>
                <a:lnTo>
                  <a:pt x="1517563" y="375821"/>
                </a:lnTo>
                <a:close/>
                <a:moveTo>
                  <a:pt x="720493" y="375821"/>
                </a:moveTo>
                <a:lnTo>
                  <a:pt x="720493" y="663821"/>
                </a:lnTo>
                <a:lnTo>
                  <a:pt x="1008494" y="663821"/>
                </a:lnTo>
                <a:lnTo>
                  <a:pt x="1008494" y="375821"/>
                </a:lnTo>
                <a:close/>
                <a:moveTo>
                  <a:pt x="529408" y="0"/>
                </a:moveTo>
                <a:lnTo>
                  <a:pt x="8994790" y="0"/>
                </a:lnTo>
                <a:cubicBezTo>
                  <a:pt x="9287174" y="0"/>
                  <a:pt x="9524198" y="237024"/>
                  <a:pt x="9524198" y="529408"/>
                </a:cubicBezTo>
                <a:lnTo>
                  <a:pt x="9524198" y="5447881"/>
                </a:lnTo>
                <a:cubicBezTo>
                  <a:pt x="9524198" y="5740265"/>
                  <a:pt x="9287174" y="5977289"/>
                  <a:pt x="8994790" y="5977289"/>
                </a:cubicBezTo>
                <a:lnTo>
                  <a:pt x="529408" y="5977289"/>
                </a:lnTo>
                <a:cubicBezTo>
                  <a:pt x="237024" y="5977289"/>
                  <a:pt x="0" y="5740265"/>
                  <a:pt x="0" y="5447881"/>
                </a:cubicBezTo>
                <a:lnTo>
                  <a:pt x="0" y="529408"/>
                </a:lnTo>
                <a:cubicBezTo>
                  <a:pt x="0" y="237024"/>
                  <a:pt x="237024" y="0"/>
                  <a:pt x="529408" y="0"/>
                </a:cubicBezTo>
                <a:close/>
              </a:path>
            </a:pathLst>
          </a:custGeom>
          <a:solidFill>
            <a:schemeClr val="lt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474" name="Google Shape;474;p6"/>
          <p:cNvSpPr/>
          <p:nvPr/>
        </p:nvSpPr>
        <p:spPr>
          <a:xfrm>
            <a:off x="792475" y="555375"/>
            <a:ext cx="9113400" cy="5977200"/>
          </a:xfrm>
          <a:prstGeom prst="roundRect">
            <a:avLst>
              <a:gd name="adj" fmla="val 8857"/>
            </a:avLst>
          </a:prstGeom>
          <a:solidFill>
            <a:srgbClr val="000000">
              <a:alpha val="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nvGrpSpPr>
          <p:cNvPr id="475" name="Google Shape;475;p6"/>
          <p:cNvGrpSpPr/>
          <p:nvPr/>
        </p:nvGrpSpPr>
        <p:grpSpPr>
          <a:xfrm>
            <a:off x="8939750" y="5320875"/>
            <a:ext cx="2619075" cy="1003200"/>
            <a:chOff x="8939750" y="5320875"/>
            <a:chExt cx="2619075" cy="1003200"/>
          </a:xfrm>
        </p:grpSpPr>
        <p:sp>
          <p:nvSpPr>
            <p:cNvPr id="476" name="Google Shape;476;p6"/>
            <p:cNvSpPr/>
            <p:nvPr/>
          </p:nvSpPr>
          <p:spPr>
            <a:xfrm>
              <a:off x="8939750" y="5504925"/>
              <a:ext cx="731700" cy="635100"/>
            </a:xfrm>
            <a:prstGeom prst="rect">
              <a:avLst/>
            </a:pr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i="0" u="none" strike="noStrike" cap="none">
                <a:solidFill>
                  <a:srgbClr val="FFFFFF"/>
                </a:solidFill>
                <a:latin typeface="Barriecito"/>
                <a:ea typeface="Barriecito"/>
                <a:cs typeface="Barriecito"/>
                <a:sym typeface="Barriecito"/>
              </a:endParaRPr>
            </a:p>
          </p:txBody>
        </p:sp>
        <p:sp>
          <p:nvSpPr>
            <p:cNvPr id="477" name="Google Shape;477;p6"/>
            <p:cNvSpPr/>
            <p:nvPr/>
          </p:nvSpPr>
          <p:spPr>
            <a:xfrm rot="-5400000">
              <a:off x="10068575" y="4865925"/>
              <a:ext cx="1003200" cy="1913100"/>
            </a:xfrm>
            <a:prstGeom prst="trapezoid">
              <a:avLst>
                <a:gd name="adj" fmla="val 19525"/>
              </a:avLst>
            </a:prstGeom>
            <a:solidFill>
              <a:schemeClr val="accent6"/>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r" rtl="0">
                <a:spcBef>
                  <a:spcPts val="0"/>
                </a:spcBef>
                <a:spcAft>
                  <a:spcPts val="0"/>
                </a:spcAft>
                <a:buNone/>
              </a:pPr>
              <a:endParaRPr sz="1800" i="0" u="none" strike="noStrike" cap="none">
                <a:solidFill>
                  <a:srgbClr val="FFFFFF"/>
                </a:solidFill>
                <a:latin typeface="Barriecito"/>
                <a:ea typeface="Barriecito"/>
                <a:cs typeface="Barriecito"/>
                <a:sym typeface="Barriecito"/>
              </a:endParaRPr>
            </a:p>
          </p:txBody>
        </p:sp>
        <p:sp>
          <p:nvSpPr>
            <p:cNvPr id="478" name="Google Shape;478;p6"/>
            <p:cNvSpPr/>
            <p:nvPr/>
          </p:nvSpPr>
          <p:spPr>
            <a:xfrm>
              <a:off x="8939750" y="5504925"/>
              <a:ext cx="731700" cy="635100"/>
            </a:xfrm>
            <a:prstGeom prst="rect">
              <a:avLst/>
            </a:prstGeom>
            <a:solidFill>
              <a:srgbClr val="000000">
                <a:alpha val="1341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i="0" u="none" strike="noStrike" cap="none">
                <a:solidFill>
                  <a:srgbClr val="FFFFFF"/>
                </a:solidFill>
                <a:latin typeface="Barriecito"/>
                <a:ea typeface="Barriecito"/>
                <a:cs typeface="Barriecito"/>
                <a:sym typeface="Barriecito"/>
              </a:endParaRPr>
            </a:p>
          </p:txBody>
        </p:sp>
        <p:sp>
          <p:nvSpPr>
            <p:cNvPr id="479" name="Google Shape;479;p6"/>
            <p:cNvSpPr txBox="1"/>
            <p:nvPr/>
          </p:nvSpPr>
          <p:spPr>
            <a:xfrm>
              <a:off x="9789125" y="5622375"/>
              <a:ext cx="1769700" cy="400200"/>
            </a:xfrm>
            <a:prstGeom prst="rect">
              <a:avLst/>
            </a:prstGeom>
            <a:noFill/>
            <a:ln>
              <a:noFill/>
            </a:ln>
            <a:effectLst>
              <a:outerShdw dist="38100" dir="3960000" algn="bl" rotWithShape="0">
                <a:srgbClr val="000000"/>
              </a:outerShdw>
            </a:effectLst>
          </p:spPr>
          <p:txBody>
            <a:bodyPr spcFirstLastPara="1" wrap="square" lIns="91425" tIns="45700" rIns="91425" bIns="45700" anchor="t" anchorCtr="0">
              <a:noAutofit/>
            </a:bodyPr>
            <a:lstStyle/>
            <a:p>
              <a:pPr marL="0" marR="0" lvl="0" indent="0" algn="ctr" rtl="0">
                <a:spcBef>
                  <a:spcPts val="0"/>
                </a:spcBef>
                <a:spcAft>
                  <a:spcPts val="0"/>
                </a:spcAft>
                <a:buNone/>
              </a:pPr>
              <a:r>
                <a:rPr lang="en" sz="2300">
                  <a:solidFill>
                    <a:schemeClr val="dk2"/>
                  </a:solidFill>
                  <a:latin typeface="Ranchers"/>
                  <a:ea typeface="Ranchers"/>
                  <a:cs typeface="Ranchers"/>
                  <a:sym typeface="Ranchers"/>
                </a:rPr>
                <a:t>INFO</a:t>
              </a:r>
              <a:endParaRPr sz="2300">
                <a:solidFill>
                  <a:schemeClr val="dk2"/>
                </a:solidFill>
                <a:latin typeface="Ranchers"/>
                <a:ea typeface="Ranchers"/>
                <a:cs typeface="Ranchers"/>
                <a:sym typeface="Ranchers"/>
              </a:endParaRPr>
            </a:p>
          </p:txBody>
        </p:sp>
        <p:sp>
          <p:nvSpPr>
            <p:cNvPr id="480" name="Google Shape;480;p6"/>
            <p:cNvSpPr/>
            <p:nvPr/>
          </p:nvSpPr>
          <p:spPr>
            <a:xfrm>
              <a:off x="8939750" y="5504925"/>
              <a:ext cx="731700" cy="635100"/>
            </a:xfrm>
            <a:prstGeom prst="rect">
              <a:avLst/>
            </a:pr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i="0" u="none" strike="noStrike" cap="none">
                <a:solidFill>
                  <a:srgbClr val="FFFFFF"/>
                </a:solidFill>
                <a:latin typeface="Barriecito"/>
                <a:ea typeface="Barriecito"/>
                <a:cs typeface="Barriecito"/>
                <a:sym typeface="Barriecito"/>
              </a:endParaRPr>
            </a:p>
          </p:txBody>
        </p:sp>
        <p:sp>
          <p:nvSpPr>
            <p:cNvPr id="481" name="Google Shape;481;p6"/>
            <p:cNvSpPr/>
            <p:nvPr/>
          </p:nvSpPr>
          <p:spPr>
            <a:xfrm rot="-5400000">
              <a:off x="10068575" y="4865925"/>
              <a:ext cx="1003200" cy="1913100"/>
            </a:xfrm>
            <a:prstGeom prst="trapezoid">
              <a:avLst>
                <a:gd name="adj" fmla="val 19525"/>
              </a:avLst>
            </a:prstGeom>
            <a:solidFill>
              <a:schemeClr val="accent6"/>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r" rtl="0">
                <a:spcBef>
                  <a:spcPts val="0"/>
                </a:spcBef>
                <a:spcAft>
                  <a:spcPts val="0"/>
                </a:spcAft>
                <a:buNone/>
              </a:pPr>
              <a:endParaRPr sz="1800" i="0" u="none" strike="noStrike" cap="none">
                <a:solidFill>
                  <a:srgbClr val="FFFFFF"/>
                </a:solidFill>
                <a:latin typeface="Barriecito"/>
                <a:ea typeface="Barriecito"/>
                <a:cs typeface="Barriecito"/>
                <a:sym typeface="Barriecito"/>
              </a:endParaRPr>
            </a:p>
          </p:txBody>
        </p:sp>
        <p:sp>
          <p:nvSpPr>
            <p:cNvPr id="482" name="Google Shape;482;p6"/>
            <p:cNvSpPr/>
            <p:nvPr/>
          </p:nvSpPr>
          <p:spPr>
            <a:xfrm>
              <a:off x="8939750" y="5504925"/>
              <a:ext cx="731700" cy="635100"/>
            </a:xfrm>
            <a:prstGeom prst="rect">
              <a:avLst/>
            </a:prstGeom>
            <a:solidFill>
              <a:srgbClr val="000000">
                <a:alpha val="1341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i="0" u="none" strike="noStrike" cap="none">
                <a:solidFill>
                  <a:srgbClr val="FFFFFF"/>
                </a:solidFill>
                <a:latin typeface="Barriecito"/>
                <a:ea typeface="Barriecito"/>
                <a:cs typeface="Barriecito"/>
                <a:sym typeface="Barriecito"/>
              </a:endParaRPr>
            </a:p>
          </p:txBody>
        </p:sp>
        <p:sp>
          <p:nvSpPr>
            <p:cNvPr id="483" name="Google Shape;483;p6"/>
            <p:cNvSpPr txBox="1"/>
            <p:nvPr/>
          </p:nvSpPr>
          <p:spPr>
            <a:xfrm>
              <a:off x="9789125" y="5622375"/>
              <a:ext cx="1769700" cy="400200"/>
            </a:xfrm>
            <a:prstGeom prst="rect">
              <a:avLst/>
            </a:prstGeom>
            <a:noFill/>
            <a:ln>
              <a:noFill/>
            </a:ln>
            <a:effectLst>
              <a:outerShdw dist="38100" dir="3960000" algn="bl" rotWithShape="0">
                <a:srgbClr val="000000"/>
              </a:outerShdw>
            </a:effectLst>
          </p:spPr>
          <p:txBody>
            <a:bodyPr spcFirstLastPara="1" wrap="square" lIns="91425" tIns="45700" rIns="91425" bIns="45700" anchor="t" anchorCtr="0">
              <a:noAutofit/>
            </a:bodyPr>
            <a:lstStyle/>
            <a:p>
              <a:pPr marL="0" marR="0" lvl="0" indent="0" algn="ctr" rtl="0">
                <a:spcBef>
                  <a:spcPts val="0"/>
                </a:spcBef>
                <a:spcAft>
                  <a:spcPts val="0"/>
                </a:spcAft>
                <a:buNone/>
              </a:pPr>
              <a:r>
                <a:rPr lang="en" sz="2300">
                  <a:solidFill>
                    <a:schemeClr val="dk2"/>
                  </a:solidFill>
                  <a:latin typeface="Ranchers"/>
                  <a:ea typeface="Ranchers"/>
                  <a:cs typeface="Ranchers"/>
                  <a:sym typeface="Ranchers"/>
                </a:rPr>
                <a:t>INFO</a:t>
              </a:r>
              <a:endParaRPr sz="2300">
                <a:solidFill>
                  <a:schemeClr val="dk2"/>
                </a:solidFill>
                <a:latin typeface="Ranchers"/>
                <a:ea typeface="Ranchers"/>
                <a:cs typeface="Ranchers"/>
                <a:sym typeface="Ranchers"/>
              </a:endParaRPr>
            </a:p>
          </p:txBody>
        </p:sp>
      </p:grpSp>
      <p:grpSp>
        <p:nvGrpSpPr>
          <p:cNvPr id="484" name="Google Shape;484;p6"/>
          <p:cNvGrpSpPr/>
          <p:nvPr/>
        </p:nvGrpSpPr>
        <p:grpSpPr>
          <a:xfrm>
            <a:off x="9064675" y="4501725"/>
            <a:ext cx="2637427" cy="1003200"/>
            <a:chOff x="9064675" y="4501725"/>
            <a:chExt cx="2637427" cy="1003200"/>
          </a:xfrm>
        </p:grpSpPr>
        <p:sp>
          <p:nvSpPr>
            <p:cNvPr id="485" name="Google Shape;485;p6"/>
            <p:cNvSpPr/>
            <p:nvPr/>
          </p:nvSpPr>
          <p:spPr>
            <a:xfrm>
              <a:off x="9064675" y="4685775"/>
              <a:ext cx="731700" cy="6351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i="0" u="none" strike="noStrike" cap="none">
                <a:solidFill>
                  <a:srgbClr val="FFFFFF"/>
                </a:solidFill>
                <a:latin typeface="Barriecito"/>
                <a:ea typeface="Barriecito"/>
                <a:cs typeface="Barriecito"/>
                <a:sym typeface="Barriecito"/>
              </a:endParaRPr>
            </a:p>
          </p:txBody>
        </p:sp>
        <p:sp>
          <p:nvSpPr>
            <p:cNvPr id="486" name="Google Shape;486;p6"/>
            <p:cNvSpPr/>
            <p:nvPr/>
          </p:nvSpPr>
          <p:spPr>
            <a:xfrm rot="-5400000">
              <a:off x="10223450" y="4046775"/>
              <a:ext cx="1003200" cy="1913100"/>
            </a:xfrm>
            <a:prstGeom prst="trapezoid">
              <a:avLst>
                <a:gd name="adj" fmla="val 19525"/>
              </a:avLst>
            </a:prstGeom>
            <a:solidFill>
              <a:schemeClr val="accent5"/>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r" rtl="0">
                <a:spcBef>
                  <a:spcPts val="0"/>
                </a:spcBef>
                <a:spcAft>
                  <a:spcPts val="0"/>
                </a:spcAft>
                <a:buNone/>
              </a:pPr>
              <a:endParaRPr sz="1800" i="0" u="none" strike="noStrike" cap="none">
                <a:solidFill>
                  <a:srgbClr val="FFFFFF"/>
                </a:solidFill>
                <a:latin typeface="Barriecito"/>
                <a:ea typeface="Barriecito"/>
                <a:cs typeface="Barriecito"/>
                <a:sym typeface="Barriecito"/>
              </a:endParaRPr>
            </a:p>
          </p:txBody>
        </p:sp>
        <p:sp>
          <p:nvSpPr>
            <p:cNvPr id="487" name="Google Shape;487;p6"/>
            <p:cNvSpPr/>
            <p:nvPr/>
          </p:nvSpPr>
          <p:spPr>
            <a:xfrm>
              <a:off x="9064675" y="4685775"/>
              <a:ext cx="731700" cy="635100"/>
            </a:xfrm>
            <a:prstGeom prst="rect">
              <a:avLst/>
            </a:prstGeom>
            <a:solidFill>
              <a:srgbClr val="000000">
                <a:alpha val="1341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i="0" u="none" strike="noStrike" cap="none">
                <a:solidFill>
                  <a:srgbClr val="FFFFFF"/>
                </a:solidFill>
                <a:latin typeface="Barriecito"/>
                <a:ea typeface="Barriecito"/>
                <a:cs typeface="Barriecito"/>
                <a:sym typeface="Barriecito"/>
              </a:endParaRPr>
            </a:p>
          </p:txBody>
        </p:sp>
        <p:sp>
          <p:nvSpPr>
            <p:cNvPr id="488" name="Google Shape;488;p6"/>
            <p:cNvSpPr txBox="1"/>
            <p:nvPr/>
          </p:nvSpPr>
          <p:spPr>
            <a:xfrm>
              <a:off x="9932402" y="4803225"/>
              <a:ext cx="1769700" cy="400200"/>
            </a:xfrm>
            <a:prstGeom prst="rect">
              <a:avLst/>
            </a:prstGeom>
            <a:noFill/>
            <a:ln>
              <a:noFill/>
            </a:ln>
            <a:effectLst>
              <a:outerShdw dist="38100" dir="3960000" algn="bl" rotWithShape="0">
                <a:srgbClr val="000000"/>
              </a:outerShdw>
            </a:effectLst>
          </p:spPr>
          <p:txBody>
            <a:bodyPr spcFirstLastPara="1" wrap="square" lIns="91425" tIns="45700" rIns="91425" bIns="45700" anchor="t" anchorCtr="0">
              <a:noAutofit/>
            </a:bodyPr>
            <a:lstStyle/>
            <a:p>
              <a:pPr marL="0" marR="0" lvl="0" indent="0" algn="ctr" rtl="0">
                <a:spcBef>
                  <a:spcPts val="0"/>
                </a:spcBef>
                <a:spcAft>
                  <a:spcPts val="0"/>
                </a:spcAft>
                <a:buNone/>
              </a:pPr>
              <a:r>
                <a:rPr lang="en" sz="2300">
                  <a:solidFill>
                    <a:schemeClr val="dk2"/>
                  </a:solidFill>
                  <a:latin typeface="Ranchers"/>
                  <a:ea typeface="Ranchers"/>
                  <a:cs typeface="Ranchers"/>
                  <a:sym typeface="Ranchers"/>
                </a:rPr>
                <a:t>FRIDAY</a:t>
              </a:r>
              <a:endParaRPr sz="2300">
                <a:solidFill>
                  <a:schemeClr val="dk2"/>
                </a:solidFill>
                <a:latin typeface="Ranchers"/>
                <a:ea typeface="Ranchers"/>
                <a:cs typeface="Ranchers"/>
                <a:sym typeface="Ranchers"/>
              </a:endParaRPr>
            </a:p>
          </p:txBody>
        </p:sp>
        <p:sp>
          <p:nvSpPr>
            <p:cNvPr id="489" name="Google Shape;489;p6"/>
            <p:cNvSpPr/>
            <p:nvPr/>
          </p:nvSpPr>
          <p:spPr>
            <a:xfrm>
              <a:off x="9064675" y="4685775"/>
              <a:ext cx="731700" cy="6351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i="0" u="none" strike="noStrike" cap="none">
                <a:solidFill>
                  <a:srgbClr val="FFFFFF"/>
                </a:solidFill>
                <a:latin typeface="Barriecito"/>
                <a:ea typeface="Barriecito"/>
                <a:cs typeface="Barriecito"/>
                <a:sym typeface="Barriecito"/>
              </a:endParaRPr>
            </a:p>
          </p:txBody>
        </p:sp>
        <p:sp>
          <p:nvSpPr>
            <p:cNvPr id="490" name="Google Shape;490;p6"/>
            <p:cNvSpPr/>
            <p:nvPr/>
          </p:nvSpPr>
          <p:spPr>
            <a:xfrm rot="-5400000">
              <a:off x="10223450" y="4046775"/>
              <a:ext cx="1003200" cy="1913100"/>
            </a:xfrm>
            <a:prstGeom prst="trapezoid">
              <a:avLst>
                <a:gd name="adj" fmla="val 19525"/>
              </a:avLst>
            </a:prstGeom>
            <a:solidFill>
              <a:schemeClr val="accent5"/>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r" rtl="0">
                <a:spcBef>
                  <a:spcPts val="0"/>
                </a:spcBef>
                <a:spcAft>
                  <a:spcPts val="0"/>
                </a:spcAft>
                <a:buNone/>
              </a:pPr>
              <a:endParaRPr sz="1800" i="0" u="none" strike="noStrike" cap="none">
                <a:solidFill>
                  <a:srgbClr val="FFFFFF"/>
                </a:solidFill>
                <a:latin typeface="Barriecito"/>
                <a:ea typeface="Barriecito"/>
                <a:cs typeface="Barriecito"/>
                <a:sym typeface="Barriecito"/>
              </a:endParaRPr>
            </a:p>
          </p:txBody>
        </p:sp>
        <p:sp>
          <p:nvSpPr>
            <p:cNvPr id="491" name="Google Shape;491;p6"/>
            <p:cNvSpPr/>
            <p:nvPr/>
          </p:nvSpPr>
          <p:spPr>
            <a:xfrm>
              <a:off x="9064675" y="4685775"/>
              <a:ext cx="731700" cy="635100"/>
            </a:xfrm>
            <a:prstGeom prst="rect">
              <a:avLst/>
            </a:prstGeom>
            <a:solidFill>
              <a:srgbClr val="000000">
                <a:alpha val="1341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i="0" u="none" strike="noStrike" cap="none">
                <a:solidFill>
                  <a:srgbClr val="FFFFFF"/>
                </a:solidFill>
                <a:latin typeface="Barriecito"/>
                <a:ea typeface="Barriecito"/>
                <a:cs typeface="Barriecito"/>
                <a:sym typeface="Barriecito"/>
              </a:endParaRPr>
            </a:p>
          </p:txBody>
        </p:sp>
        <p:sp>
          <p:nvSpPr>
            <p:cNvPr id="492" name="Google Shape;492;p6"/>
            <p:cNvSpPr txBox="1"/>
            <p:nvPr/>
          </p:nvSpPr>
          <p:spPr>
            <a:xfrm>
              <a:off x="9932402" y="4803225"/>
              <a:ext cx="1769700" cy="400200"/>
            </a:xfrm>
            <a:prstGeom prst="rect">
              <a:avLst/>
            </a:prstGeom>
            <a:noFill/>
            <a:ln>
              <a:noFill/>
            </a:ln>
            <a:effectLst>
              <a:outerShdw dist="38100" dir="3960000" algn="bl" rotWithShape="0">
                <a:srgbClr val="000000"/>
              </a:outerShdw>
            </a:effectLst>
          </p:spPr>
          <p:txBody>
            <a:bodyPr spcFirstLastPara="1" wrap="square" lIns="91425" tIns="45700" rIns="91425" bIns="45700" anchor="t" anchorCtr="0">
              <a:noAutofit/>
            </a:bodyPr>
            <a:lstStyle/>
            <a:p>
              <a:pPr marL="0" marR="0" lvl="0" indent="0" algn="ctr" rtl="0">
                <a:spcBef>
                  <a:spcPts val="0"/>
                </a:spcBef>
                <a:spcAft>
                  <a:spcPts val="0"/>
                </a:spcAft>
                <a:buNone/>
              </a:pPr>
              <a:r>
                <a:rPr lang="en" sz="2300">
                  <a:solidFill>
                    <a:schemeClr val="dk2"/>
                  </a:solidFill>
                  <a:latin typeface="Ranchers"/>
                  <a:ea typeface="Ranchers"/>
                  <a:cs typeface="Ranchers"/>
                  <a:sym typeface="Ranchers"/>
                </a:rPr>
                <a:t>FRIDAY</a:t>
              </a:r>
              <a:endParaRPr sz="2300">
                <a:solidFill>
                  <a:schemeClr val="dk2"/>
                </a:solidFill>
                <a:latin typeface="Ranchers"/>
                <a:ea typeface="Ranchers"/>
                <a:cs typeface="Ranchers"/>
                <a:sym typeface="Ranchers"/>
              </a:endParaRPr>
            </a:p>
          </p:txBody>
        </p:sp>
      </p:grpSp>
      <p:sp>
        <p:nvSpPr>
          <p:cNvPr id="493" name="Google Shape;493;p6"/>
          <p:cNvSpPr/>
          <p:nvPr/>
        </p:nvSpPr>
        <p:spPr>
          <a:xfrm>
            <a:off x="854481" y="778477"/>
            <a:ext cx="8887327" cy="5577595"/>
          </a:xfrm>
          <a:custGeom>
            <a:avLst/>
            <a:gdLst/>
            <a:ahLst/>
            <a:cxnLst/>
            <a:rect l="l" t="t" r="r" b="b"/>
            <a:pathLst>
              <a:path w="8887327" h="5577595" extrusionOk="0">
                <a:moveTo>
                  <a:pt x="8117684" y="231007"/>
                </a:moveTo>
                <a:lnTo>
                  <a:pt x="8117684" y="519007"/>
                </a:lnTo>
                <a:lnTo>
                  <a:pt x="8405684" y="519007"/>
                </a:lnTo>
                <a:lnTo>
                  <a:pt x="8405684" y="231007"/>
                </a:lnTo>
                <a:close/>
                <a:moveTo>
                  <a:pt x="7608608" y="231007"/>
                </a:moveTo>
                <a:lnTo>
                  <a:pt x="7608608" y="519007"/>
                </a:lnTo>
                <a:lnTo>
                  <a:pt x="7896608" y="519007"/>
                </a:lnTo>
                <a:lnTo>
                  <a:pt x="7896608" y="231007"/>
                </a:lnTo>
                <a:close/>
                <a:moveTo>
                  <a:pt x="7099539" y="231007"/>
                </a:moveTo>
                <a:lnTo>
                  <a:pt x="7099539" y="519007"/>
                </a:lnTo>
                <a:lnTo>
                  <a:pt x="7387539" y="519007"/>
                </a:lnTo>
                <a:lnTo>
                  <a:pt x="7387539" y="231007"/>
                </a:lnTo>
                <a:close/>
                <a:moveTo>
                  <a:pt x="6590470" y="231007"/>
                </a:moveTo>
                <a:lnTo>
                  <a:pt x="6590470" y="519007"/>
                </a:lnTo>
                <a:lnTo>
                  <a:pt x="6878470" y="519007"/>
                </a:lnTo>
                <a:lnTo>
                  <a:pt x="6878470" y="231007"/>
                </a:lnTo>
                <a:close/>
                <a:moveTo>
                  <a:pt x="6081401" y="231007"/>
                </a:moveTo>
                <a:lnTo>
                  <a:pt x="6081401" y="519007"/>
                </a:lnTo>
                <a:lnTo>
                  <a:pt x="6369401" y="519007"/>
                </a:lnTo>
                <a:lnTo>
                  <a:pt x="6369401" y="231007"/>
                </a:lnTo>
                <a:close/>
                <a:moveTo>
                  <a:pt x="5572332" y="231007"/>
                </a:moveTo>
                <a:lnTo>
                  <a:pt x="5572332" y="519007"/>
                </a:lnTo>
                <a:lnTo>
                  <a:pt x="5860332" y="519007"/>
                </a:lnTo>
                <a:lnTo>
                  <a:pt x="5860332" y="231007"/>
                </a:lnTo>
                <a:close/>
                <a:moveTo>
                  <a:pt x="5063263" y="231007"/>
                </a:moveTo>
                <a:lnTo>
                  <a:pt x="5063263" y="519007"/>
                </a:lnTo>
                <a:lnTo>
                  <a:pt x="5351263" y="519007"/>
                </a:lnTo>
                <a:lnTo>
                  <a:pt x="5351263" y="231007"/>
                </a:lnTo>
                <a:close/>
                <a:moveTo>
                  <a:pt x="4554194" y="231007"/>
                </a:moveTo>
                <a:lnTo>
                  <a:pt x="4554194" y="519007"/>
                </a:lnTo>
                <a:lnTo>
                  <a:pt x="4842194" y="519007"/>
                </a:lnTo>
                <a:lnTo>
                  <a:pt x="4842194" y="231007"/>
                </a:lnTo>
                <a:close/>
                <a:moveTo>
                  <a:pt x="4045125" y="231007"/>
                </a:moveTo>
                <a:lnTo>
                  <a:pt x="4045125" y="519007"/>
                </a:lnTo>
                <a:lnTo>
                  <a:pt x="4333125" y="519007"/>
                </a:lnTo>
                <a:lnTo>
                  <a:pt x="4333125" y="231007"/>
                </a:lnTo>
                <a:close/>
                <a:moveTo>
                  <a:pt x="3536056" y="231007"/>
                </a:moveTo>
                <a:lnTo>
                  <a:pt x="3536056" y="519007"/>
                </a:lnTo>
                <a:lnTo>
                  <a:pt x="3824056" y="519007"/>
                </a:lnTo>
                <a:lnTo>
                  <a:pt x="3824056" y="231007"/>
                </a:lnTo>
                <a:close/>
                <a:moveTo>
                  <a:pt x="3026987" y="231007"/>
                </a:moveTo>
                <a:lnTo>
                  <a:pt x="3026987" y="519007"/>
                </a:lnTo>
                <a:lnTo>
                  <a:pt x="3314988" y="519007"/>
                </a:lnTo>
                <a:lnTo>
                  <a:pt x="3314988" y="231007"/>
                </a:lnTo>
                <a:close/>
                <a:moveTo>
                  <a:pt x="2517919" y="231007"/>
                </a:moveTo>
                <a:lnTo>
                  <a:pt x="2517919" y="519007"/>
                </a:lnTo>
                <a:lnTo>
                  <a:pt x="2805918" y="519007"/>
                </a:lnTo>
                <a:lnTo>
                  <a:pt x="2805918" y="231007"/>
                </a:lnTo>
                <a:close/>
                <a:moveTo>
                  <a:pt x="2008849" y="231007"/>
                </a:moveTo>
                <a:lnTo>
                  <a:pt x="2008849" y="519007"/>
                </a:lnTo>
                <a:lnTo>
                  <a:pt x="2296849" y="519007"/>
                </a:lnTo>
                <a:lnTo>
                  <a:pt x="2296849" y="231007"/>
                </a:lnTo>
                <a:close/>
                <a:moveTo>
                  <a:pt x="1499781" y="231007"/>
                </a:moveTo>
                <a:lnTo>
                  <a:pt x="1499781" y="519007"/>
                </a:lnTo>
                <a:lnTo>
                  <a:pt x="1787781" y="519007"/>
                </a:lnTo>
                <a:lnTo>
                  <a:pt x="1787781" y="231007"/>
                </a:lnTo>
                <a:close/>
                <a:moveTo>
                  <a:pt x="990712" y="231007"/>
                </a:moveTo>
                <a:lnTo>
                  <a:pt x="990712" y="519007"/>
                </a:lnTo>
                <a:lnTo>
                  <a:pt x="1278712" y="519007"/>
                </a:lnTo>
                <a:lnTo>
                  <a:pt x="1278712" y="231007"/>
                </a:lnTo>
                <a:close/>
                <a:moveTo>
                  <a:pt x="481642" y="231007"/>
                </a:moveTo>
                <a:lnTo>
                  <a:pt x="481642" y="519007"/>
                </a:lnTo>
                <a:lnTo>
                  <a:pt x="769642" y="519007"/>
                </a:lnTo>
                <a:lnTo>
                  <a:pt x="769642" y="231007"/>
                </a:lnTo>
                <a:close/>
                <a:moveTo>
                  <a:pt x="494008" y="0"/>
                </a:moveTo>
                <a:lnTo>
                  <a:pt x="8393319" y="0"/>
                </a:lnTo>
                <a:cubicBezTo>
                  <a:pt x="8666152" y="0"/>
                  <a:pt x="8887327" y="221175"/>
                  <a:pt x="8887327" y="494008"/>
                </a:cubicBezTo>
                <a:lnTo>
                  <a:pt x="8887327" y="5083587"/>
                </a:lnTo>
                <a:cubicBezTo>
                  <a:pt x="8887327" y="5356420"/>
                  <a:pt x="8666152" y="5577595"/>
                  <a:pt x="8393319" y="5577595"/>
                </a:cubicBezTo>
                <a:lnTo>
                  <a:pt x="494008" y="5577595"/>
                </a:lnTo>
                <a:cubicBezTo>
                  <a:pt x="221175" y="5577595"/>
                  <a:pt x="0" y="5356420"/>
                  <a:pt x="0" y="5083587"/>
                </a:cubicBezTo>
                <a:lnTo>
                  <a:pt x="0" y="494008"/>
                </a:lnTo>
                <a:cubicBezTo>
                  <a:pt x="0" y="221175"/>
                  <a:pt x="221175" y="0"/>
                  <a:pt x="494008" y="0"/>
                </a:cubicBezTo>
                <a:close/>
              </a:path>
            </a:pathLst>
          </a:custGeom>
          <a:solidFill>
            <a:srgbClr val="F2F2F2"/>
          </a:solidFill>
          <a:ln>
            <a:noFill/>
          </a:ln>
          <a:effectLst>
            <a:outerShdw blurRad="50800" dist="381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494" name="Google Shape;494;p6"/>
          <p:cNvSpPr/>
          <p:nvPr/>
        </p:nvSpPr>
        <p:spPr>
          <a:xfrm>
            <a:off x="825212" y="737097"/>
            <a:ext cx="8887327" cy="5577595"/>
          </a:xfrm>
          <a:custGeom>
            <a:avLst/>
            <a:gdLst/>
            <a:ahLst/>
            <a:cxnLst/>
            <a:rect l="l" t="t" r="r" b="b"/>
            <a:pathLst>
              <a:path w="8887327" h="5577595" extrusionOk="0">
                <a:moveTo>
                  <a:pt x="8117684" y="231007"/>
                </a:moveTo>
                <a:lnTo>
                  <a:pt x="8117684" y="519007"/>
                </a:lnTo>
                <a:lnTo>
                  <a:pt x="8405684" y="519007"/>
                </a:lnTo>
                <a:lnTo>
                  <a:pt x="8405684" y="231007"/>
                </a:lnTo>
                <a:close/>
                <a:moveTo>
                  <a:pt x="7608608" y="231007"/>
                </a:moveTo>
                <a:lnTo>
                  <a:pt x="7608608" y="519007"/>
                </a:lnTo>
                <a:lnTo>
                  <a:pt x="7896608" y="519007"/>
                </a:lnTo>
                <a:lnTo>
                  <a:pt x="7896608" y="231007"/>
                </a:lnTo>
                <a:close/>
                <a:moveTo>
                  <a:pt x="7099539" y="231007"/>
                </a:moveTo>
                <a:lnTo>
                  <a:pt x="7099539" y="519007"/>
                </a:lnTo>
                <a:lnTo>
                  <a:pt x="7387539" y="519007"/>
                </a:lnTo>
                <a:lnTo>
                  <a:pt x="7387539" y="231007"/>
                </a:lnTo>
                <a:close/>
                <a:moveTo>
                  <a:pt x="6590470" y="231007"/>
                </a:moveTo>
                <a:lnTo>
                  <a:pt x="6590470" y="519007"/>
                </a:lnTo>
                <a:lnTo>
                  <a:pt x="6878470" y="519007"/>
                </a:lnTo>
                <a:lnTo>
                  <a:pt x="6878470" y="231007"/>
                </a:lnTo>
                <a:close/>
                <a:moveTo>
                  <a:pt x="6081401" y="231007"/>
                </a:moveTo>
                <a:lnTo>
                  <a:pt x="6081401" y="519007"/>
                </a:lnTo>
                <a:lnTo>
                  <a:pt x="6369401" y="519007"/>
                </a:lnTo>
                <a:lnTo>
                  <a:pt x="6369401" y="231007"/>
                </a:lnTo>
                <a:close/>
                <a:moveTo>
                  <a:pt x="5572332" y="231007"/>
                </a:moveTo>
                <a:lnTo>
                  <a:pt x="5572332" y="519007"/>
                </a:lnTo>
                <a:lnTo>
                  <a:pt x="5860332" y="519007"/>
                </a:lnTo>
                <a:lnTo>
                  <a:pt x="5860332" y="231007"/>
                </a:lnTo>
                <a:close/>
                <a:moveTo>
                  <a:pt x="5063263" y="231007"/>
                </a:moveTo>
                <a:lnTo>
                  <a:pt x="5063263" y="519007"/>
                </a:lnTo>
                <a:lnTo>
                  <a:pt x="5351263" y="519007"/>
                </a:lnTo>
                <a:lnTo>
                  <a:pt x="5351263" y="231007"/>
                </a:lnTo>
                <a:close/>
                <a:moveTo>
                  <a:pt x="4554194" y="231007"/>
                </a:moveTo>
                <a:lnTo>
                  <a:pt x="4554194" y="519007"/>
                </a:lnTo>
                <a:lnTo>
                  <a:pt x="4842194" y="519007"/>
                </a:lnTo>
                <a:lnTo>
                  <a:pt x="4842194" y="231007"/>
                </a:lnTo>
                <a:close/>
                <a:moveTo>
                  <a:pt x="4045125" y="231007"/>
                </a:moveTo>
                <a:lnTo>
                  <a:pt x="4045125" y="519007"/>
                </a:lnTo>
                <a:lnTo>
                  <a:pt x="4333125" y="519007"/>
                </a:lnTo>
                <a:lnTo>
                  <a:pt x="4333125" y="231007"/>
                </a:lnTo>
                <a:close/>
                <a:moveTo>
                  <a:pt x="3536056" y="231007"/>
                </a:moveTo>
                <a:lnTo>
                  <a:pt x="3536056" y="519007"/>
                </a:lnTo>
                <a:lnTo>
                  <a:pt x="3824056" y="519007"/>
                </a:lnTo>
                <a:lnTo>
                  <a:pt x="3824056" y="231007"/>
                </a:lnTo>
                <a:close/>
                <a:moveTo>
                  <a:pt x="3026987" y="231007"/>
                </a:moveTo>
                <a:lnTo>
                  <a:pt x="3026987" y="519007"/>
                </a:lnTo>
                <a:lnTo>
                  <a:pt x="3314988" y="519007"/>
                </a:lnTo>
                <a:lnTo>
                  <a:pt x="3314988" y="231007"/>
                </a:lnTo>
                <a:close/>
                <a:moveTo>
                  <a:pt x="2517919" y="231007"/>
                </a:moveTo>
                <a:lnTo>
                  <a:pt x="2517919" y="519007"/>
                </a:lnTo>
                <a:lnTo>
                  <a:pt x="2805918" y="519007"/>
                </a:lnTo>
                <a:lnTo>
                  <a:pt x="2805918" y="231007"/>
                </a:lnTo>
                <a:close/>
                <a:moveTo>
                  <a:pt x="2008849" y="231007"/>
                </a:moveTo>
                <a:lnTo>
                  <a:pt x="2008849" y="519007"/>
                </a:lnTo>
                <a:lnTo>
                  <a:pt x="2296849" y="519007"/>
                </a:lnTo>
                <a:lnTo>
                  <a:pt x="2296849" y="231007"/>
                </a:lnTo>
                <a:close/>
                <a:moveTo>
                  <a:pt x="1499781" y="231007"/>
                </a:moveTo>
                <a:lnTo>
                  <a:pt x="1499781" y="519007"/>
                </a:lnTo>
                <a:lnTo>
                  <a:pt x="1787781" y="519007"/>
                </a:lnTo>
                <a:lnTo>
                  <a:pt x="1787781" y="231007"/>
                </a:lnTo>
                <a:close/>
                <a:moveTo>
                  <a:pt x="990712" y="231007"/>
                </a:moveTo>
                <a:lnTo>
                  <a:pt x="990712" y="519007"/>
                </a:lnTo>
                <a:lnTo>
                  <a:pt x="1278712" y="519007"/>
                </a:lnTo>
                <a:lnTo>
                  <a:pt x="1278712" y="231007"/>
                </a:lnTo>
                <a:close/>
                <a:moveTo>
                  <a:pt x="481642" y="231007"/>
                </a:moveTo>
                <a:lnTo>
                  <a:pt x="481642" y="519007"/>
                </a:lnTo>
                <a:lnTo>
                  <a:pt x="769642" y="519007"/>
                </a:lnTo>
                <a:lnTo>
                  <a:pt x="769642" y="231007"/>
                </a:lnTo>
                <a:close/>
                <a:moveTo>
                  <a:pt x="494008" y="0"/>
                </a:moveTo>
                <a:lnTo>
                  <a:pt x="8393319" y="0"/>
                </a:lnTo>
                <a:cubicBezTo>
                  <a:pt x="8666152" y="0"/>
                  <a:pt x="8887327" y="221175"/>
                  <a:pt x="8887327" y="494008"/>
                </a:cubicBezTo>
                <a:lnTo>
                  <a:pt x="8887327" y="5083587"/>
                </a:lnTo>
                <a:cubicBezTo>
                  <a:pt x="8887327" y="5356420"/>
                  <a:pt x="8666152" y="5577595"/>
                  <a:pt x="8393319" y="5577595"/>
                </a:cubicBezTo>
                <a:lnTo>
                  <a:pt x="494008" y="5577595"/>
                </a:lnTo>
                <a:cubicBezTo>
                  <a:pt x="221175" y="5577595"/>
                  <a:pt x="0" y="5356420"/>
                  <a:pt x="0" y="5083587"/>
                </a:cubicBezTo>
                <a:lnTo>
                  <a:pt x="0" y="494008"/>
                </a:lnTo>
                <a:cubicBezTo>
                  <a:pt x="0" y="221175"/>
                  <a:pt x="221175" y="0"/>
                  <a:pt x="494008" y="0"/>
                </a:cubicBezTo>
                <a:close/>
              </a:path>
            </a:pathLst>
          </a:custGeom>
          <a:solidFill>
            <a:srgbClr val="F2F2F2"/>
          </a:solidFill>
          <a:ln>
            <a:noFill/>
          </a:ln>
          <a:effectLst>
            <a:outerShdw blurRad="50800" dist="381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495" name="Google Shape;495;p6"/>
          <p:cNvSpPr/>
          <p:nvPr/>
        </p:nvSpPr>
        <p:spPr>
          <a:xfrm>
            <a:off x="765664" y="792607"/>
            <a:ext cx="8887327" cy="5577595"/>
          </a:xfrm>
          <a:custGeom>
            <a:avLst/>
            <a:gdLst/>
            <a:ahLst/>
            <a:cxnLst/>
            <a:rect l="l" t="t" r="r" b="b"/>
            <a:pathLst>
              <a:path w="8887327" h="5577595" extrusionOk="0">
                <a:moveTo>
                  <a:pt x="8117684" y="231007"/>
                </a:moveTo>
                <a:lnTo>
                  <a:pt x="8117684" y="519007"/>
                </a:lnTo>
                <a:lnTo>
                  <a:pt x="8405684" y="519007"/>
                </a:lnTo>
                <a:lnTo>
                  <a:pt x="8405684" y="231007"/>
                </a:lnTo>
                <a:close/>
                <a:moveTo>
                  <a:pt x="7608608" y="231007"/>
                </a:moveTo>
                <a:lnTo>
                  <a:pt x="7608608" y="519007"/>
                </a:lnTo>
                <a:lnTo>
                  <a:pt x="7896608" y="519007"/>
                </a:lnTo>
                <a:lnTo>
                  <a:pt x="7896608" y="231007"/>
                </a:lnTo>
                <a:close/>
                <a:moveTo>
                  <a:pt x="7099539" y="231007"/>
                </a:moveTo>
                <a:lnTo>
                  <a:pt x="7099539" y="519007"/>
                </a:lnTo>
                <a:lnTo>
                  <a:pt x="7387539" y="519007"/>
                </a:lnTo>
                <a:lnTo>
                  <a:pt x="7387539" y="231007"/>
                </a:lnTo>
                <a:close/>
                <a:moveTo>
                  <a:pt x="6590470" y="231007"/>
                </a:moveTo>
                <a:lnTo>
                  <a:pt x="6590470" y="519007"/>
                </a:lnTo>
                <a:lnTo>
                  <a:pt x="6878470" y="519007"/>
                </a:lnTo>
                <a:lnTo>
                  <a:pt x="6878470" y="231007"/>
                </a:lnTo>
                <a:close/>
                <a:moveTo>
                  <a:pt x="6081401" y="231007"/>
                </a:moveTo>
                <a:lnTo>
                  <a:pt x="6081401" y="519007"/>
                </a:lnTo>
                <a:lnTo>
                  <a:pt x="6369401" y="519007"/>
                </a:lnTo>
                <a:lnTo>
                  <a:pt x="6369401" y="231007"/>
                </a:lnTo>
                <a:close/>
                <a:moveTo>
                  <a:pt x="5572332" y="231007"/>
                </a:moveTo>
                <a:lnTo>
                  <a:pt x="5572332" y="519007"/>
                </a:lnTo>
                <a:lnTo>
                  <a:pt x="5860332" y="519007"/>
                </a:lnTo>
                <a:lnTo>
                  <a:pt x="5860332" y="231007"/>
                </a:lnTo>
                <a:close/>
                <a:moveTo>
                  <a:pt x="5063263" y="231007"/>
                </a:moveTo>
                <a:lnTo>
                  <a:pt x="5063263" y="519007"/>
                </a:lnTo>
                <a:lnTo>
                  <a:pt x="5351263" y="519007"/>
                </a:lnTo>
                <a:lnTo>
                  <a:pt x="5351263" y="231007"/>
                </a:lnTo>
                <a:close/>
                <a:moveTo>
                  <a:pt x="4554194" y="231007"/>
                </a:moveTo>
                <a:lnTo>
                  <a:pt x="4554194" y="519007"/>
                </a:lnTo>
                <a:lnTo>
                  <a:pt x="4842194" y="519007"/>
                </a:lnTo>
                <a:lnTo>
                  <a:pt x="4842194" y="231007"/>
                </a:lnTo>
                <a:close/>
                <a:moveTo>
                  <a:pt x="4045125" y="231007"/>
                </a:moveTo>
                <a:lnTo>
                  <a:pt x="4045125" y="519007"/>
                </a:lnTo>
                <a:lnTo>
                  <a:pt x="4333125" y="519007"/>
                </a:lnTo>
                <a:lnTo>
                  <a:pt x="4333125" y="231007"/>
                </a:lnTo>
                <a:close/>
                <a:moveTo>
                  <a:pt x="3536056" y="231007"/>
                </a:moveTo>
                <a:lnTo>
                  <a:pt x="3536056" y="519007"/>
                </a:lnTo>
                <a:lnTo>
                  <a:pt x="3824056" y="519007"/>
                </a:lnTo>
                <a:lnTo>
                  <a:pt x="3824056" y="231007"/>
                </a:lnTo>
                <a:close/>
                <a:moveTo>
                  <a:pt x="3026987" y="231007"/>
                </a:moveTo>
                <a:lnTo>
                  <a:pt x="3026987" y="519007"/>
                </a:lnTo>
                <a:lnTo>
                  <a:pt x="3314988" y="519007"/>
                </a:lnTo>
                <a:lnTo>
                  <a:pt x="3314988" y="231007"/>
                </a:lnTo>
                <a:close/>
                <a:moveTo>
                  <a:pt x="2517919" y="231007"/>
                </a:moveTo>
                <a:lnTo>
                  <a:pt x="2517919" y="519007"/>
                </a:lnTo>
                <a:lnTo>
                  <a:pt x="2805918" y="519007"/>
                </a:lnTo>
                <a:lnTo>
                  <a:pt x="2805918" y="231007"/>
                </a:lnTo>
                <a:close/>
                <a:moveTo>
                  <a:pt x="2008849" y="231007"/>
                </a:moveTo>
                <a:lnTo>
                  <a:pt x="2008849" y="519007"/>
                </a:lnTo>
                <a:lnTo>
                  <a:pt x="2296849" y="519007"/>
                </a:lnTo>
                <a:lnTo>
                  <a:pt x="2296849" y="231007"/>
                </a:lnTo>
                <a:close/>
                <a:moveTo>
                  <a:pt x="1499781" y="231007"/>
                </a:moveTo>
                <a:lnTo>
                  <a:pt x="1499781" y="519007"/>
                </a:lnTo>
                <a:lnTo>
                  <a:pt x="1787781" y="519007"/>
                </a:lnTo>
                <a:lnTo>
                  <a:pt x="1787781" y="231007"/>
                </a:lnTo>
                <a:close/>
                <a:moveTo>
                  <a:pt x="990712" y="231007"/>
                </a:moveTo>
                <a:lnTo>
                  <a:pt x="990712" y="519007"/>
                </a:lnTo>
                <a:lnTo>
                  <a:pt x="1278712" y="519007"/>
                </a:lnTo>
                <a:lnTo>
                  <a:pt x="1278712" y="231007"/>
                </a:lnTo>
                <a:close/>
                <a:moveTo>
                  <a:pt x="481642" y="231007"/>
                </a:moveTo>
                <a:lnTo>
                  <a:pt x="481642" y="519007"/>
                </a:lnTo>
                <a:lnTo>
                  <a:pt x="769642" y="519007"/>
                </a:lnTo>
                <a:lnTo>
                  <a:pt x="769642" y="231007"/>
                </a:lnTo>
                <a:close/>
                <a:moveTo>
                  <a:pt x="494008" y="0"/>
                </a:moveTo>
                <a:lnTo>
                  <a:pt x="8393319" y="0"/>
                </a:lnTo>
                <a:cubicBezTo>
                  <a:pt x="8666152" y="0"/>
                  <a:pt x="8887327" y="221175"/>
                  <a:pt x="8887327" y="494008"/>
                </a:cubicBezTo>
                <a:lnTo>
                  <a:pt x="8887327" y="5083587"/>
                </a:lnTo>
                <a:cubicBezTo>
                  <a:pt x="8887327" y="5356420"/>
                  <a:pt x="8666152" y="5577595"/>
                  <a:pt x="8393319" y="5577595"/>
                </a:cubicBezTo>
                <a:lnTo>
                  <a:pt x="494008" y="5577595"/>
                </a:lnTo>
                <a:cubicBezTo>
                  <a:pt x="221175" y="5577595"/>
                  <a:pt x="0" y="5356420"/>
                  <a:pt x="0" y="5083587"/>
                </a:cubicBezTo>
                <a:lnTo>
                  <a:pt x="0" y="494008"/>
                </a:lnTo>
                <a:cubicBezTo>
                  <a:pt x="0" y="221175"/>
                  <a:pt x="221175" y="0"/>
                  <a:pt x="494008" y="0"/>
                </a:cubicBezTo>
                <a:close/>
              </a:path>
            </a:pathLst>
          </a:custGeom>
          <a:solidFill>
            <a:srgbClr val="F2F2F2"/>
          </a:solidFill>
          <a:ln>
            <a:noFill/>
          </a:ln>
          <a:effectLst>
            <a:outerShdw blurRad="50800" dist="381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496" name="Google Shape;496;p6"/>
          <p:cNvSpPr/>
          <p:nvPr/>
        </p:nvSpPr>
        <p:spPr>
          <a:xfrm>
            <a:off x="766674" y="739116"/>
            <a:ext cx="8887327" cy="5577595"/>
          </a:xfrm>
          <a:custGeom>
            <a:avLst/>
            <a:gdLst/>
            <a:ahLst/>
            <a:cxnLst/>
            <a:rect l="l" t="t" r="r" b="b"/>
            <a:pathLst>
              <a:path w="8887327" h="5577595" extrusionOk="0">
                <a:moveTo>
                  <a:pt x="8117684" y="231007"/>
                </a:moveTo>
                <a:lnTo>
                  <a:pt x="8117684" y="519007"/>
                </a:lnTo>
                <a:lnTo>
                  <a:pt x="8405684" y="519007"/>
                </a:lnTo>
                <a:lnTo>
                  <a:pt x="8405684" y="231007"/>
                </a:lnTo>
                <a:close/>
                <a:moveTo>
                  <a:pt x="7608608" y="231007"/>
                </a:moveTo>
                <a:lnTo>
                  <a:pt x="7608608" y="519007"/>
                </a:lnTo>
                <a:lnTo>
                  <a:pt x="7896608" y="519007"/>
                </a:lnTo>
                <a:lnTo>
                  <a:pt x="7896608" y="231007"/>
                </a:lnTo>
                <a:close/>
                <a:moveTo>
                  <a:pt x="7099539" y="231007"/>
                </a:moveTo>
                <a:lnTo>
                  <a:pt x="7099539" y="519007"/>
                </a:lnTo>
                <a:lnTo>
                  <a:pt x="7387539" y="519007"/>
                </a:lnTo>
                <a:lnTo>
                  <a:pt x="7387539" y="231007"/>
                </a:lnTo>
                <a:close/>
                <a:moveTo>
                  <a:pt x="6590470" y="231007"/>
                </a:moveTo>
                <a:lnTo>
                  <a:pt x="6590470" y="519007"/>
                </a:lnTo>
                <a:lnTo>
                  <a:pt x="6878470" y="519007"/>
                </a:lnTo>
                <a:lnTo>
                  <a:pt x="6878470" y="231007"/>
                </a:lnTo>
                <a:close/>
                <a:moveTo>
                  <a:pt x="6081401" y="231007"/>
                </a:moveTo>
                <a:lnTo>
                  <a:pt x="6081401" y="519007"/>
                </a:lnTo>
                <a:lnTo>
                  <a:pt x="6369401" y="519007"/>
                </a:lnTo>
                <a:lnTo>
                  <a:pt x="6369401" y="231007"/>
                </a:lnTo>
                <a:close/>
                <a:moveTo>
                  <a:pt x="5572332" y="231007"/>
                </a:moveTo>
                <a:lnTo>
                  <a:pt x="5572332" y="519007"/>
                </a:lnTo>
                <a:lnTo>
                  <a:pt x="5860332" y="519007"/>
                </a:lnTo>
                <a:lnTo>
                  <a:pt x="5860332" y="231007"/>
                </a:lnTo>
                <a:close/>
                <a:moveTo>
                  <a:pt x="5063263" y="231007"/>
                </a:moveTo>
                <a:lnTo>
                  <a:pt x="5063263" y="519007"/>
                </a:lnTo>
                <a:lnTo>
                  <a:pt x="5351263" y="519007"/>
                </a:lnTo>
                <a:lnTo>
                  <a:pt x="5351263" y="231007"/>
                </a:lnTo>
                <a:close/>
                <a:moveTo>
                  <a:pt x="4554194" y="231007"/>
                </a:moveTo>
                <a:lnTo>
                  <a:pt x="4554194" y="519007"/>
                </a:lnTo>
                <a:lnTo>
                  <a:pt x="4842194" y="519007"/>
                </a:lnTo>
                <a:lnTo>
                  <a:pt x="4842194" y="231007"/>
                </a:lnTo>
                <a:close/>
                <a:moveTo>
                  <a:pt x="4045125" y="231007"/>
                </a:moveTo>
                <a:lnTo>
                  <a:pt x="4045125" y="519007"/>
                </a:lnTo>
                <a:lnTo>
                  <a:pt x="4333125" y="519007"/>
                </a:lnTo>
                <a:lnTo>
                  <a:pt x="4333125" y="231007"/>
                </a:lnTo>
                <a:close/>
                <a:moveTo>
                  <a:pt x="3536056" y="231007"/>
                </a:moveTo>
                <a:lnTo>
                  <a:pt x="3536056" y="519007"/>
                </a:lnTo>
                <a:lnTo>
                  <a:pt x="3824056" y="519007"/>
                </a:lnTo>
                <a:lnTo>
                  <a:pt x="3824056" y="231007"/>
                </a:lnTo>
                <a:close/>
                <a:moveTo>
                  <a:pt x="3026987" y="231007"/>
                </a:moveTo>
                <a:lnTo>
                  <a:pt x="3026987" y="519007"/>
                </a:lnTo>
                <a:lnTo>
                  <a:pt x="3314988" y="519007"/>
                </a:lnTo>
                <a:lnTo>
                  <a:pt x="3314988" y="231007"/>
                </a:lnTo>
                <a:close/>
                <a:moveTo>
                  <a:pt x="2517919" y="231007"/>
                </a:moveTo>
                <a:lnTo>
                  <a:pt x="2517919" y="519007"/>
                </a:lnTo>
                <a:lnTo>
                  <a:pt x="2805918" y="519007"/>
                </a:lnTo>
                <a:lnTo>
                  <a:pt x="2805918" y="231007"/>
                </a:lnTo>
                <a:close/>
                <a:moveTo>
                  <a:pt x="2008849" y="231007"/>
                </a:moveTo>
                <a:lnTo>
                  <a:pt x="2008849" y="519007"/>
                </a:lnTo>
                <a:lnTo>
                  <a:pt x="2296849" y="519007"/>
                </a:lnTo>
                <a:lnTo>
                  <a:pt x="2296849" y="231007"/>
                </a:lnTo>
                <a:close/>
                <a:moveTo>
                  <a:pt x="1499781" y="231007"/>
                </a:moveTo>
                <a:lnTo>
                  <a:pt x="1499781" y="519007"/>
                </a:lnTo>
                <a:lnTo>
                  <a:pt x="1787781" y="519007"/>
                </a:lnTo>
                <a:lnTo>
                  <a:pt x="1787781" y="231007"/>
                </a:lnTo>
                <a:close/>
                <a:moveTo>
                  <a:pt x="990712" y="231007"/>
                </a:moveTo>
                <a:lnTo>
                  <a:pt x="990712" y="519007"/>
                </a:lnTo>
                <a:lnTo>
                  <a:pt x="1278712" y="519007"/>
                </a:lnTo>
                <a:lnTo>
                  <a:pt x="1278712" y="231007"/>
                </a:lnTo>
                <a:close/>
                <a:moveTo>
                  <a:pt x="481642" y="231007"/>
                </a:moveTo>
                <a:lnTo>
                  <a:pt x="481642" y="519007"/>
                </a:lnTo>
                <a:lnTo>
                  <a:pt x="769642" y="519007"/>
                </a:lnTo>
                <a:lnTo>
                  <a:pt x="769642" y="231007"/>
                </a:lnTo>
                <a:close/>
                <a:moveTo>
                  <a:pt x="494008" y="0"/>
                </a:moveTo>
                <a:lnTo>
                  <a:pt x="8393319" y="0"/>
                </a:lnTo>
                <a:cubicBezTo>
                  <a:pt x="8666152" y="0"/>
                  <a:pt x="8887327" y="221175"/>
                  <a:pt x="8887327" y="494008"/>
                </a:cubicBezTo>
                <a:lnTo>
                  <a:pt x="8887327" y="5083587"/>
                </a:lnTo>
                <a:cubicBezTo>
                  <a:pt x="8887327" y="5356420"/>
                  <a:pt x="8666152" y="5577595"/>
                  <a:pt x="8393319" y="5577595"/>
                </a:cubicBezTo>
                <a:lnTo>
                  <a:pt x="494008" y="5577595"/>
                </a:lnTo>
                <a:cubicBezTo>
                  <a:pt x="221175" y="5577595"/>
                  <a:pt x="0" y="5356420"/>
                  <a:pt x="0" y="5083587"/>
                </a:cubicBezTo>
                <a:lnTo>
                  <a:pt x="0" y="494008"/>
                </a:lnTo>
                <a:cubicBezTo>
                  <a:pt x="0" y="221175"/>
                  <a:pt x="221175" y="0"/>
                  <a:pt x="494008" y="0"/>
                </a:cubicBezTo>
                <a:close/>
              </a:path>
            </a:pathLst>
          </a:custGeom>
          <a:solidFill>
            <a:srgbClr val="F2F2F2"/>
          </a:solidFill>
          <a:ln>
            <a:noFill/>
          </a:ln>
          <a:effectLst>
            <a:outerShdw blurRad="50800" dist="381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pic>
        <p:nvPicPr>
          <p:cNvPr id="497" name="Google Shape;497;p6" descr="A picture containing drawing&#10;&#10;Description automatically generated"/>
          <p:cNvPicPr preferRelativeResize="0"/>
          <p:nvPr/>
        </p:nvPicPr>
        <p:blipFill rotWithShape="1">
          <a:blip r:embed="rId2">
            <a:alphaModFix amt="14000"/>
          </a:blip>
          <a:srcRect b="20992"/>
          <a:stretch/>
        </p:blipFill>
        <p:spPr>
          <a:xfrm>
            <a:off x="1130925" y="1509650"/>
            <a:ext cx="8219524" cy="4628899"/>
          </a:xfrm>
          <a:prstGeom prst="rect">
            <a:avLst/>
          </a:prstGeom>
          <a:noFill/>
          <a:ln>
            <a:noFill/>
          </a:ln>
        </p:spPr>
      </p:pic>
      <p:grpSp>
        <p:nvGrpSpPr>
          <p:cNvPr id="498" name="Google Shape;498;p6"/>
          <p:cNvGrpSpPr/>
          <p:nvPr/>
        </p:nvGrpSpPr>
        <p:grpSpPr>
          <a:xfrm>
            <a:off x="1326140" y="278554"/>
            <a:ext cx="7817443" cy="939587"/>
            <a:chOff x="1371600" y="234214"/>
            <a:chExt cx="7736979" cy="822900"/>
          </a:xfrm>
        </p:grpSpPr>
        <p:sp>
          <p:nvSpPr>
            <p:cNvPr id="499" name="Google Shape;499;p6"/>
            <p:cNvSpPr/>
            <p:nvPr/>
          </p:nvSpPr>
          <p:spPr>
            <a:xfrm>
              <a:off x="1371600" y="234214"/>
              <a:ext cx="163500" cy="822900"/>
            </a:xfrm>
            <a:prstGeom prst="roundRect">
              <a:avLst>
                <a:gd name="adj" fmla="val 50000"/>
              </a:avLst>
            </a:prstGeom>
            <a:solidFill>
              <a:srgbClr val="0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500" name="Google Shape;500;p6"/>
            <p:cNvSpPr/>
            <p:nvPr/>
          </p:nvSpPr>
          <p:spPr>
            <a:xfrm>
              <a:off x="1876499" y="234214"/>
              <a:ext cx="163500" cy="822900"/>
            </a:xfrm>
            <a:prstGeom prst="roundRect">
              <a:avLst>
                <a:gd name="adj" fmla="val 50000"/>
              </a:avLst>
            </a:prstGeom>
            <a:solidFill>
              <a:srgbClr val="0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501" name="Google Shape;501;p6"/>
            <p:cNvSpPr/>
            <p:nvPr/>
          </p:nvSpPr>
          <p:spPr>
            <a:xfrm>
              <a:off x="2381398" y="234214"/>
              <a:ext cx="163500" cy="822900"/>
            </a:xfrm>
            <a:prstGeom prst="roundRect">
              <a:avLst>
                <a:gd name="adj" fmla="val 50000"/>
              </a:avLst>
            </a:prstGeom>
            <a:solidFill>
              <a:srgbClr val="0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502" name="Google Shape;502;p6"/>
            <p:cNvSpPr/>
            <p:nvPr/>
          </p:nvSpPr>
          <p:spPr>
            <a:xfrm>
              <a:off x="2886297" y="234214"/>
              <a:ext cx="163500" cy="822900"/>
            </a:xfrm>
            <a:prstGeom prst="roundRect">
              <a:avLst>
                <a:gd name="adj" fmla="val 50000"/>
              </a:avLst>
            </a:prstGeom>
            <a:solidFill>
              <a:srgbClr val="0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503" name="Google Shape;503;p6"/>
            <p:cNvSpPr/>
            <p:nvPr/>
          </p:nvSpPr>
          <p:spPr>
            <a:xfrm>
              <a:off x="3391196" y="234214"/>
              <a:ext cx="163500" cy="822900"/>
            </a:xfrm>
            <a:prstGeom prst="roundRect">
              <a:avLst>
                <a:gd name="adj" fmla="val 50000"/>
              </a:avLst>
            </a:prstGeom>
            <a:solidFill>
              <a:srgbClr val="0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504" name="Google Shape;504;p6"/>
            <p:cNvSpPr/>
            <p:nvPr/>
          </p:nvSpPr>
          <p:spPr>
            <a:xfrm>
              <a:off x="3896095" y="234214"/>
              <a:ext cx="163500" cy="822900"/>
            </a:xfrm>
            <a:prstGeom prst="roundRect">
              <a:avLst>
                <a:gd name="adj" fmla="val 50000"/>
              </a:avLst>
            </a:prstGeom>
            <a:solidFill>
              <a:srgbClr val="0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505" name="Google Shape;505;p6"/>
            <p:cNvSpPr/>
            <p:nvPr/>
          </p:nvSpPr>
          <p:spPr>
            <a:xfrm>
              <a:off x="4400994" y="234214"/>
              <a:ext cx="163500" cy="822900"/>
            </a:xfrm>
            <a:prstGeom prst="roundRect">
              <a:avLst>
                <a:gd name="adj" fmla="val 50000"/>
              </a:avLst>
            </a:prstGeom>
            <a:solidFill>
              <a:srgbClr val="0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506" name="Google Shape;506;p6"/>
            <p:cNvSpPr/>
            <p:nvPr/>
          </p:nvSpPr>
          <p:spPr>
            <a:xfrm>
              <a:off x="4905893" y="234214"/>
              <a:ext cx="163500" cy="822900"/>
            </a:xfrm>
            <a:prstGeom prst="roundRect">
              <a:avLst>
                <a:gd name="adj" fmla="val 50000"/>
              </a:avLst>
            </a:prstGeom>
            <a:solidFill>
              <a:srgbClr val="0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507" name="Google Shape;507;p6"/>
            <p:cNvSpPr/>
            <p:nvPr/>
          </p:nvSpPr>
          <p:spPr>
            <a:xfrm>
              <a:off x="5410792" y="234214"/>
              <a:ext cx="163500" cy="822900"/>
            </a:xfrm>
            <a:prstGeom prst="roundRect">
              <a:avLst>
                <a:gd name="adj" fmla="val 50000"/>
              </a:avLst>
            </a:prstGeom>
            <a:solidFill>
              <a:srgbClr val="0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508" name="Google Shape;508;p6"/>
            <p:cNvSpPr/>
            <p:nvPr/>
          </p:nvSpPr>
          <p:spPr>
            <a:xfrm>
              <a:off x="5915691" y="234214"/>
              <a:ext cx="163500" cy="822900"/>
            </a:xfrm>
            <a:prstGeom prst="roundRect">
              <a:avLst>
                <a:gd name="adj" fmla="val 50000"/>
              </a:avLst>
            </a:prstGeom>
            <a:solidFill>
              <a:srgbClr val="0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509" name="Google Shape;509;p6"/>
            <p:cNvSpPr/>
            <p:nvPr/>
          </p:nvSpPr>
          <p:spPr>
            <a:xfrm>
              <a:off x="6420590" y="234214"/>
              <a:ext cx="163500" cy="822900"/>
            </a:xfrm>
            <a:prstGeom prst="roundRect">
              <a:avLst>
                <a:gd name="adj" fmla="val 50000"/>
              </a:avLst>
            </a:prstGeom>
            <a:solidFill>
              <a:srgbClr val="0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510" name="Google Shape;510;p6"/>
            <p:cNvSpPr/>
            <p:nvPr/>
          </p:nvSpPr>
          <p:spPr>
            <a:xfrm>
              <a:off x="6925489" y="234214"/>
              <a:ext cx="163500" cy="822900"/>
            </a:xfrm>
            <a:prstGeom prst="roundRect">
              <a:avLst>
                <a:gd name="adj" fmla="val 50000"/>
              </a:avLst>
            </a:prstGeom>
            <a:solidFill>
              <a:srgbClr val="0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511" name="Google Shape;511;p6"/>
            <p:cNvSpPr/>
            <p:nvPr/>
          </p:nvSpPr>
          <p:spPr>
            <a:xfrm>
              <a:off x="7430388" y="234214"/>
              <a:ext cx="163500" cy="822900"/>
            </a:xfrm>
            <a:prstGeom prst="roundRect">
              <a:avLst>
                <a:gd name="adj" fmla="val 50000"/>
              </a:avLst>
            </a:prstGeom>
            <a:solidFill>
              <a:srgbClr val="0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512" name="Google Shape;512;p6"/>
            <p:cNvSpPr/>
            <p:nvPr/>
          </p:nvSpPr>
          <p:spPr>
            <a:xfrm>
              <a:off x="7935287" y="234214"/>
              <a:ext cx="163500" cy="822900"/>
            </a:xfrm>
            <a:prstGeom prst="roundRect">
              <a:avLst>
                <a:gd name="adj" fmla="val 50000"/>
              </a:avLst>
            </a:prstGeom>
            <a:solidFill>
              <a:srgbClr val="0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513" name="Google Shape;513;p6"/>
            <p:cNvSpPr/>
            <p:nvPr/>
          </p:nvSpPr>
          <p:spPr>
            <a:xfrm>
              <a:off x="8440186" y="234214"/>
              <a:ext cx="163500" cy="822900"/>
            </a:xfrm>
            <a:prstGeom prst="roundRect">
              <a:avLst>
                <a:gd name="adj" fmla="val 50000"/>
              </a:avLst>
            </a:prstGeom>
            <a:solidFill>
              <a:srgbClr val="0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514" name="Google Shape;514;p6"/>
            <p:cNvSpPr/>
            <p:nvPr/>
          </p:nvSpPr>
          <p:spPr>
            <a:xfrm>
              <a:off x="8945079" y="234214"/>
              <a:ext cx="163500" cy="822900"/>
            </a:xfrm>
            <a:prstGeom prst="roundRect">
              <a:avLst>
                <a:gd name="adj" fmla="val 50000"/>
              </a:avLst>
            </a:prstGeom>
            <a:solidFill>
              <a:srgbClr val="0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515" name="Google Shape;515;p6"/>
          <p:cNvGrpSpPr/>
          <p:nvPr/>
        </p:nvGrpSpPr>
        <p:grpSpPr>
          <a:xfrm>
            <a:off x="8939750" y="3641775"/>
            <a:ext cx="2771475" cy="1003200"/>
            <a:chOff x="8939750" y="3641775"/>
            <a:chExt cx="2771475" cy="1003200"/>
          </a:xfrm>
        </p:grpSpPr>
        <p:sp>
          <p:nvSpPr>
            <p:cNvPr id="516" name="Google Shape;516;p6"/>
            <p:cNvSpPr/>
            <p:nvPr/>
          </p:nvSpPr>
          <p:spPr>
            <a:xfrm>
              <a:off x="8939750" y="3825825"/>
              <a:ext cx="731700" cy="6351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i="0" u="none" strike="noStrike" cap="none">
                <a:solidFill>
                  <a:srgbClr val="FFFFFF"/>
                </a:solidFill>
                <a:latin typeface="Barriecito"/>
                <a:ea typeface="Barriecito"/>
                <a:cs typeface="Barriecito"/>
                <a:sym typeface="Barriecito"/>
              </a:endParaRPr>
            </a:p>
          </p:txBody>
        </p:sp>
        <p:sp>
          <p:nvSpPr>
            <p:cNvPr id="517" name="Google Shape;517;p6"/>
            <p:cNvSpPr/>
            <p:nvPr/>
          </p:nvSpPr>
          <p:spPr>
            <a:xfrm rot="-5400000">
              <a:off x="10068575" y="3186825"/>
              <a:ext cx="1003200" cy="1913100"/>
            </a:xfrm>
            <a:prstGeom prst="trapezoid">
              <a:avLst>
                <a:gd name="adj" fmla="val 19525"/>
              </a:avLst>
            </a:prstGeom>
            <a:solidFill>
              <a:schemeClr val="accent4"/>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r" rtl="0">
                <a:spcBef>
                  <a:spcPts val="0"/>
                </a:spcBef>
                <a:spcAft>
                  <a:spcPts val="0"/>
                </a:spcAft>
                <a:buNone/>
              </a:pPr>
              <a:endParaRPr sz="1800" i="0" u="none" strike="noStrike" cap="none">
                <a:solidFill>
                  <a:srgbClr val="FFFFFF"/>
                </a:solidFill>
                <a:latin typeface="Barriecito"/>
                <a:ea typeface="Barriecito"/>
                <a:cs typeface="Barriecito"/>
                <a:sym typeface="Barriecito"/>
              </a:endParaRPr>
            </a:p>
          </p:txBody>
        </p:sp>
        <p:sp>
          <p:nvSpPr>
            <p:cNvPr id="518" name="Google Shape;518;p6"/>
            <p:cNvSpPr/>
            <p:nvPr/>
          </p:nvSpPr>
          <p:spPr>
            <a:xfrm>
              <a:off x="8939750" y="3825825"/>
              <a:ext cx="731700" cy="635100"/>
            </a:xfrm>
            <a:prstGeom prst="rect">
              <a:avLst/>
            </a:prstGeom>
            <a:solidFill>
              <a:srgbClr val="000000">
                <a:alpha val="1341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i="0" u="none" strike="noStrike" cap="none">
                <a:solidFill>
                  <a:srgbClr val="FFFFFF"/>
                </a:solidFill>
                <a:latin typeface="Barriecito"/>
                <a:ea typeface="Barriecito"/>
                <a:cs typeface="Barriecito"/>
                <a:sym typeface="Barriecito"/>
              </a:endParaRPr>
            </a:p>
          </p:txBody>
        </p:sp>
        <p:sp>
          <p:nvSpPr>
            <p:cNvPr id="519" name="Google Shape;519;p6"/>
            <p:cNvSpPr txBox="1"/>
            <p:nvPr/>
          </p:nvSpPr>
          <p:spPr>
            <a:xfrm>
              <a:off x="9941525" y="3943275"/>
              <a:ext cx="1769700" cy="400200"/>
            </a:xfrm>
            <a:prstGeom prst="rect">
              <a:avLst/>
            </a:prstGeom>
            <a:noFill/>
            <a:ln>
              <a:noFill/>
            </a:ln>
            <a:effectLst>
              <a:outerShdw dist="38100" dir="3960000" algn="bl" rotWithShape="0">
                <a:srgbClr val="000000"/>
              </a:outerShdw>
            </a:effectLst>
          </p:spPr>
          <p:txBody>
            <a:bodyPr spcFirstLastPara="1" wrap="square" lIns="91425" tIns="45700" rIns="91425" bIns="45700" anchor="t" anchorCtr="0">
              <a:noAutofit/>
            </a:bodyPr>
            <a:lstStyle/>
            <a:p>
              <a:pPr marL="0" marR="0" lvl="0" indent="0" algn="ctr" rtl="0">
                <a:spcBef>
                  <a:spcPts val="0"/>
                </a:spcBef>
                <a:spcAft>
                  <a:spcPts val="0"/>
                </a:spcAft>
                <a:buNone/>
              </a:pPr>
              <a:r>
                <a:rPr lang="en" sz="2300">
                  <a:solidFill>
                    <a:schemeClr val="dk2"/>
                  </a:solidFill>
                  <a:latin typeface="Ranchers"/>
                  <a:ea typeface="Ranchers"/>
                  <a:cs typeface="Ranchers"/>
                  <a:sym typeface="Ranchers"/>
                </a:rPr>
                <a:t>THURSDAY</a:t>
              </a:r>
              <a:endParaRPr sz="2300">
                <a:solidFill>
                  <a:schemeClr val="dk2"/>
                </a:solidFill>
                <a:latin typeface="Ranchers"/>
                <a:ea typeface="Ranchers"/>
                <a:cs typeface="Ranchers"/>
                <a:sym typeface="Ranchers"/>
              </a:endParaRPr>
            </a:p>
          </p:txBody>
        </p:sp>
        <p:sp>
          <p:nvSpPr>
            <p:cNvPr id="520" name="Google Shape;520;p6"/>
            <p:cNvSpPr/>
            <p:nvPr/>
          </p:nvSpPr>
          <p:spPr>
            <a:xfrm>
              <a:off x="8939750" y="3825825"/>
              <a:ext cx="731700" cy="6351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i="0" u="none" strike="noStrike" cap="none">
                <a:solidFill>
                  <a:srgbClr val="FFFFFF"/>
                </a:solidFill>
                <a:latin typeface="Barriecito"/>
                <a:ea typeface="Barriecito"/>
                <a:cs typeface="Barriecito"/>
                <a:sym typeface="Barriecito"/>
              </a:endParaRPr>
            </a:p>
          </p:txBody>
        </p:sp>
        <p:sp>
          <p:nvSpPr>
            <p:cNvPr id="521" name="Google Shape;521;p6"/>
            <p:cNvSpPr/>
            <p:nvPr/>
          </p:nvSpPr>
          <p:spPr>
            <a:xfrm rot="-5400000">
              <a:off x="10068575" y="3186825"/>
              <a:ext cx="1003200" cy="1913100"/>
            </a:xfrm>
            <a:prstGeom prst="trapezoid">
              <a:avLst>
                <a:gd name="adj" fmla="val 19525"/>
              </a:avLst>
            </a:prstGeom>
            <a:solidFill>
              <a:schemeClr val="accent4"/>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r" rtl="0">
                <a:spcBef>
                  <a:spcPts val="0"/>
                </a:spcBef>
                <a:spcAft>
                  <a:spcPts val="0"/>
                </a:spcAft>
                <a:buNone/>
              </a:pPr>
              <a:endParaRPr sz="1800" i="0" u="none" strike="noStrike" cap="none">
                <a:solidFill>
                  <a:srgbClr val="FFFFFF"/>
                </a:solidFill>
                <a:latin typeface="Barriecito"/>
                <a:ea typeface="Barriecito"/>
                <a:cs typeface="Barriecito"/>
                <a:sym typeface="Barriecito"/>
              </a:endParaRPr>
            </a:p>
          </p:txBody>
        </p:sp>
        <p:sp>
          <p:nvSpPr>
            <p:cNvPr id="522" name="Google Shape;522;p6"/>
            <p:cNvSpPr/>
            <p:nvPr/>
          </p:nvSpPr>
          <p:spPr>
            <a:xfrm>
              <a:off x="8939750" y="3825825"/>
              <a:ext cx="731700" cy="635100"/>
            </a:xfrm>
            <a:prstGeom prst="rect">
              <a:avLst/>
            </a:prstGeom>
            <a:solidFill>
              <a:srgbClr val="000000">
                <a:alpha val="1341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i="0" u="none" strike="noStrike" cap="none">
                <a:solidFill>
                  <a:srgbClr val="FFFFFF"/>
                </a:solidFill>
                <a:latin typeface="Barriecito"/>
                <a:ea typeface="Barriecito"/>
                <a:cs typeface="Barriecito"/>
                <a:sym typeface="Barriecito"/>
              </a:endParaRPr>
            </a:p>
          </p:txBody>
        </p:sp>
        <p:sp>
          <p:nvSpPr>
            <p:cNvPr id="523" name="Google Shape;523;p6"/>
            <p:cNvSpPr txBox="1"/>
            <p:nvPr/>
          </p:nvSpPr>
          <p:spPr>
            <a:xfrm>
              <a:off x="9941525" y="3943275"/>
              <a:ext cx="1769700" cy="400200"/>
            </a:xfrm>
            <a:prstGeom prst="rect">
              <a:avLst/>
            </a:prstGeom>
            <a:noFill/>
            <a:ln>
              <a:noFill/>
            </a:ln>
            <a:effectLst>
              <a:outerShdw dist="38100" dir="3960000" algn="bl" rotWithShape="0">
                <a:srgbClr val="000000"/>
              </a:outerShdw>
            </a:effectLst>
          </p:spPr>
          <p:txBody>
            <a:bodyPr spcFirstLastPara="1" wrap="square" lIns="91425" tIns="45700" rIns="91425" bIns="45700" anchor="t" anchorCtr="0">
              <a:noAutofit/>
            </a:bodyPr>
            <a:lstStyle/>
            <a:p>
              <a:pPr marL="0" marR="0" lvl="0" indent="0" algn="ctr" rtl="0">
                <a:spcBef>
                  <a:spcPts val="0"/>
                </a:spcBef>
                <a:spcAft>
                  <a:spcPts val="0"/>
                </a:spcAft>
                <a:buNone/>
              </a:pPr>
              <a:r>
                <a:rPr lang="en" sz="2300">
                  <a:solidFill>
                    <a:schemeClr val="dk2"/>
                  </a:solidFill>
                  <a:latin typeface="Ranchers"/>
                  <a:ea typeface="Ranchers"/>
                  <a:cs typeface="Ranchers"/>
                  <a:sym typeface="Ranchers"/>
                </a:rPr>
                <a:t>THURSDAY</a:t>
              </a:r>
              <a:endParaRPr sz="2300">
                <a:solidFill>
                  <a:schemeClr val="dk2"/>
                </a:solidFill>
                <a:latin typeface="Ranchers"/>
                <a:ea typeface="Ranchers"/>
                <a:cs typeface="Ranchers"/>
                <a:sym typeface="Ranchers"/>
              </a:endParaRPr>
            </a:p>
          </p:txBody>
        </p:sp>
      </p:grpSp>
      <p:sp>
        <p:nvSpPr>
          <p:cNvPr id="524" name="Google Shape;524;p6"/>
          <p:cNvSpPr txBox="1">
            <a:spLocks noGrp="1"/>
          </p:cNvSpPr>
          <p:nvPr>
            <p:ph type="body" idx="1"/>
          </p:nvPr>
        </p:nvSpPr>
        <p:spPr>
          <a:xfrm>
            <a:off x="1130925" y="1815950"/>
            <a:ext cx="4041000" cy="4094100"/>
          </a:xfrm>
          <a:prstGeom prst="rect">
            <a:avLst/>
          </a:prstGeom>
        </p:spPr>
        <p:txBody>
          <a:bodyPr spcFirstLastPara="1" wrap="square" lIns="121900" tIns="121900" rIns="121900" bIns="121900" anchor="t" anchorCtr="0">
            <a:noAutofit/>
          </a:bodyPr>
          <a:lstStyle>
            <a:lvl1pPr marL="457200" lvl="0" indent="-381000" rtl="0">
              <a:lnSpc>
                <a:spcPct val="100000"/>
              </a:lnSpc>
              <a:spcBef>
                <a:spcPts val="0"/>
              </a:spcBef>
              <a:spcAft>
                <a:spcPts val="0"/>
              </a:spcAft>
              <a:buSzPts val="2400"/>
              <a:buFont typeface="Gochi Hand"/>
              <a:buChar char="●"/>
              <a:defRPr sz="2400">
                <a:latin typeface="Gochi Hand"/>
                <a:ea typeface="Gochi Hand"/>
                <a:cs typeface="Gochi Hand"/>
                <a:sym typeface="Gochi Hand"/>
              </a:defRPr>
            </a:lvl1pPr>
            <a:lvl2pPr marL="914400" lvl="1" indent="-349250" rtl="0">
              <a:lnSpc>
                <a:spcPct val="100000"/>
              </a:lnSpc>
              <a:spcBef>
                <a:spcPts val="0"/>
              </a:spcBef>
              <a:spcAft>
                <a:spcPts val="0"/>
              </a:spcAft>
              <a:buSzPts val="1900"/>
              <a:buFont typeface="Gochi Hand"/>
              <a:buChar char="○"/>
              <a:defRPr sz="1900">
                <a:latin typeface="Gochi Hand"/>
                <a:ea typeface="Gochi Hand"/>
                <a:cs typeface="Gochi Hand"/>
                <a:sym typeface="Gochi Hand"/>
              </a:defRPr>
            </a:lvl2pPr>
            <a:lvl3pPr marL="1371600" lvl="2" indent="-349250" rtl="0">
              <a:lnSpc>
                <a:spcPct val="100000"/>
              </a:lnSpc>
              <a:spcBef>
                <a:spcPts val="0"/>
              </a:spcBef>
              <a:spcAft>
                <a:spcPts val="0"/>
              </a:spcAft>
              <a:buSzPts val="1900"/>
              <a:buFont typeface="Gochi Hand"/>
              <a:buChar char="■"/>
              <a:defRPr sz="1900">
                <a:latin typeface="Gochi Hand"/>
                <a:ea typeface="Gochi Hand"/>
                <a:cs typeface="Gochi Hand"/>
                <a:sym typeface="Gochi Hand"/>
              </a:defRPr>
            </a:lvl3pPr>
            <a:lvl4pPr marL="1828800" lvl="3" indent="-349250" rtl="0">
              <a:lnSpc>
                <a:spcPct val="100000"/>
              </a:lnSpc>
              <a:spcBef>
                <a:spcPts val="0"/>
              </a:spcBef>
              <a:spcAft>
                <a:spcPts val="0"/>
              </a:spcAft>
              <a:buSzPts val="1900"/>
              <a:buFont typeface="Gochi Hand"/>
              <a:buChar char="●"/>
              <a:defRPr sz="1900">
                <a:latin typeface="Gochi Hand"/>
                <a:ea typeface="Gochi Hand"/>
                <a:cs typeface="Gochi Hand"/>
                <a:sym typeface="Gochi Hand"/>
              </a:defRPr>
            </a:lvl4pPr>
            <a:lvl5pPr marL="2286000" lvl="4" indent="-349250" rtl="0">
              <a:lnSpc>
                <a:spcPct val="100000"/>
              </a:lnSpc>
              <a:spcBef>
                <a:spcPts val="0"/>
              </a:spcBef>
              <a:spcAft>
                <a:spcPts val="0"/>
              </a:spcAft>
              <a:buSzPts val="1900"/>
              <a:buFont typeface="Gochi Hand"/>
              <a:buChar char="○"/>
              <a:defRPr sz="1900">
                <a:latin typeface="Gochi Hand"/>
                <a:ea typeface="Gochi Hand"/>
                <a:cs typeface="Gochi Hand"/>
                <a:sym typeface="Gochi Hand"/>
              </a:defRPr>
            </a:lvl5pPr>
            <a:lvl6pPr marL="2743200" lvl="5" indent="-349250" rtl="0">
              <a:lnSpc>
                <a:spcPct val="100000"/>
              </a:lnSpc>
              <a:spcBef>
                <a:spcPts val="0"/>
              </a:spcBef>
              <a:spcAft>
                <a:spcPts val="0"/>
              </a:spcAft>
              <a:buSzPts val="1900"/>
              <a:buFont typeface="Gochi Hand"/>
              <a:buChar char="■"/>
              <a:defRPr sz="1900">
                <a:latin typeface="Gochi Hand"/>
                <a:ea typeface="Gochi Hand"/>
                <a:cs typeface="Gochi Hand"/>
                <a:sym typeface="Gochi Hand"/>
              </a:defRPr>
            </a:lvl6pPr>
            <a:lvl7pPr marL="3200400" lvl="6" indent="-349250" rtl="0">
              <a:lnSpc>
                <a:spcPct val="100000"/>
              </a:lnSpc>
              <a:spcBef>
                <a:spcPts val="0"/>
              </a:spcBef>
              <a:spcAft>
                <a:spcPts val="0"/>
              </a:spcAft>
              <a:buSzPts val="1900"/>
              <a:buFont typeface="Gochi Hand"/>
              <a:buChar char="●"/>
              <a:defRPr sz="1900">
                <a:latin typeface="Gochi Hand"/>
                <a:ea typeface="Gochi Hand"/>
                <a:cs typeface="Gochi Hand"/>
                <a:sym typeface="Gochi Hand"/>
              </a:defRPr>
            </a:lvl7pPr>
            <a:lvl8pPr marL="3657600" lvl="7" indent="-349250" rtl="0">
              <a:lnSpc>
                <a:spcPct val="100000"/>
              </a:lnSpc>
              <a:spcBef>
                <a:spcPts val="0"/>
              </a:spcBef>
              <a:spcAft>
                <a:spcPts val="0"/>
              </a:spcAft>
              <a:buSzPts val="1900"/>
              <a:buFont typeface="Gochi Hand"/>
              <a:buChar char="○"/>
              <a:defRPr sz="1900">
                <a:latin typeface="Gochi Hand"/>
                <a:ea typeface="Gochi Hand"/>
                <a:cs typeface="Gochi Hand"/>
                <a:sym typeface="Gochi Hand"/>
              </a:defRPr>
            </a:lvl8pPr>
            <a:lvl9pPr marL="4114800" lvl="8" indent="-349250" rtl="0">
              <a:lnSpc>
                <a:spcPct val="100000"/>
              </a:lnSpc>
              <a:spcBef>
                <a:spcPts val="0"/>
              </a:spcBef>
              <a:spcAft>
                <a:spcPts val="0"/>
              </a:spcAft>
              <a:buSzPts val="1900"/>
              <a:buFont typeface="Gochi Hand"/>
              <a:buChar char="■"/>
              <a:defRPr sz="1900">
                <a:latin typeface="Gochi Hand"/>
                <a:ea typeface="Gochi Hand"/>
                <a:cs typeface="Gochi Hand"/>
                <a:sym typeface="Gochi Hand"/>
              </a:defRPr>
            </a:lvl9pPr>
          </a:lstStyle>
          <a:p>
            <a:endParaRPr/>
          </a:p>
        </p:txBody>
      </p:sp>
      <p:grpSp>
        <p:nvGrpSpPr>
          <p:cNvPr id="525" name="Google Shape;525;p6"/>
          <p:cNvGrpSpPr/>
          <p:nvPr/>
        </p:nvGrpSpPr>
        <p:grpSpPr>
          <a:xfrm rot="-1067895" flipH="1">
            <a:off x="927274" y="4793679"/>
            <a:ext cx="576933" cy="1053355"/>
            <a:chOff x="5930618" y="1536098"/>
            <a:chExt cx="1609023" cy="2932306"/>
          </a:xfrm>
        </p:grpSpPr>
        <p:grpSp>
          <p:nvGrpSpPr>
            <p:cNvPr id="526" name="Google Shape;526;p6"/>
            <p:cNvGrpSpPr/>
            <p:nvPr/>
          </p:nvGrpSpPr>
          <p:grpSpPr>
            <a:xfrm>
              <a:off x="5930618" y="1536098"/>
              <a:ext cx="1609023" cy="2932306"/>
              <a:chOff x="6208295" y="550435"/>
              <a:chExt cx="1609023" cy="2932306"/>
            </a:xfrm>
          </p:grpSpPr>
          <p:sp>
            <p:nvSpPr>
              <p:cNvPr id="527" name="Google Shape;527;p6"/>
              <p:cNvSpPr/>
              <p:nvPr/>
            </p:nvSpPr>
            <p:spPr>
              <a:xfrm rot="10800000">
                <a:off x="6225940" y="2188143"/>
                <a:ext cx="1560898" cy="1286577"/>
              </a:xfrm>
              <a:custGeom>
                <a:avLst/>
                <a:gdLst/>
                <a:ahLst/>
                <a:cxnLst/>
                <a:rect l="l" t="t" r="r" b="b"/>
                <a:pathLst>
                  <a:path w="1560898" h="1286577" extrusionOk="0">
                    <a:moveTo>
                      <a:pt x="1560898" y="1286577"/>
                    </a:moveTo>
                    <a:lnTo>
                      <a:pt x="11230" y="1286577"/>
                    </a:lnTo>
                    <a:lnTo>
                      <a:pt x="11230" y="539014"/>
                    </a:lnTo>
                    <a:lnTo>
                      <a:pt x="0" y="539014"/>
                    </a:lnTo>
                    <a:lnTo>
                      <a:pt x="774834" y="0"/>
                    </a:lnTo>
                    <a:lnTo>
                      <a:pt x="1545058" y="535807"/>
                    </a:lnTo>
                    <a:lnTo>
                      <a:pt x="1560898" y="535807"/>
                    </a:lnTo>
                    <a:close/>
                  </a:path>
                </a:pathLst>
              </a:custGeom>
              <a:solidFill>
                <a:srgbClr val="F7D38F"/>
              </a:solidFill>
              <a:ln w="2857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528" name="Google Shape;528;p6"/>
              <p:cNvSpPr/>
              <p:nvPr/>
            </p:nvSpPr>
            <p:spPr>
              <a:xfrm rot="10800000">
                <a:off x="6989543" y="2200976"/>
                <a:ext cx="766816" cy="1280999"/>
              </a:xfrm>
              <a:custGeom>
                <a:avLst/>
                <a:gdLst/>
                <a:ahLst/>
                <a:cxnLst/>
                <a:rect l="l" t="t" r="r" b="b"/>
                <a:pathLst>
                  <a:path w="766816" h="1280999" extrusionOk="0">
                    <a:moveTo>
                      <a:pt x="766816" y="1280999"/>
                    </a:moveTo>
                    <a:lnTo>
                      <a:pt x="11230" y="1280999"/>
                    </a:lnTo>
                    <a:lnTo>
                      <a:pt x="11230" y="533436"/>
                    </a:lnTo>
                    <a:lnTo>
                      <a:pt x="0" y="533436"/>
                    </a:lnTo>
                    <a:lnTo>
                      <a:pt x="766816" y="0"/>
                    </a:lnTo>
                    <a:close/>
                  </a:path>
                </a:pathLst>
              </a:custGeom>
              <a:solidFill>
                <a:srgbClr val="FFFFFF">
                  <a:alpha val="2745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529" name="Google Shape;529;p6"/>
              <p:cNvSpPr/>
              <p:nvPr/>
            </p:nvSpPr>
            <p:spPr>
              <a:xfrm>
                <a:off x="6227545" y="582329"/>
                <a:ext cx="1544855" cy="2375474"/>
              </a:xfrm>
              <a:custGeom>
                <a:avLst/>
                <a:gdLst/>
                <a:ahLst/>
                <a:cxnLst/>
                <a:rect l="l" t="t" r="r" b="b"/>
                <a:pathLst>
                  <a:path w="1544855" h="2346147" extrusionOk="0">
                    <a:moveTo>
                      <a:pt x="546245" y="0"/>
                    </a:moveTo>
                    <a:lnTo>
                      <a:pt x="998610" y="0"/>
                    </a:lnTo>
                    <a:cubicBezTo>
                      <a:pt x="1300293" y="0"/>
                      <a:pt x="1544855" y="244562"/>
                      <a:pt x="1544855" y="546245"/>
                    </a:cubicBezTo>
                    <a:lnTo>
                      <a:pt x="1544855" y="2346147"/>
                    </a:lnTo>
                    <a:lnTo>
                      <a:pt x="1271992" y="1987617"/>
                    </a:lnTo>
                    <a:lnTo>
                      <a:pt x="1016906" y="2343752"/>
                    </a:lnTo>
                    <a:lnTo>
                      <a:pt x="755493" y="1987617"/>
                    </a:lnTo>
                    <a:lnTo>
                      <a:pt x="494081" y="2300439"/>
                    </a:lnTo>
                    <a:lnTo>
                      <a:pt x="238995" y="1987617"/>
                    </a:lnTo>
                    <a:lnTo>
                      <a:pt x="0" y="2302833"/>
                    </a:lnTo>
                    <a:lnTo>
                      <a:pt x="0" y="546245"/>
                    </a:lnTo>
                    <a:cubicBezTo>
                      <a:pt x="0" y="244562"/>
                      <a:pt x="244562" y="0"/>
                      <a:pt x="546245" y="0"/>
                    </a:cubicBezTo>
                    <a:close/>
                  </a:path>
                </a:pathLst>
              </a:custGeom>
              <a:solidFill>
                <a:srgbClr val="EFB436"/>
              </a:solidFill>
              <a:ln w="2857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530" name="Google Shape;530;p6"/>
              <p:cNvSpPr/>
              <p:nvPr/>
            </p:nvSpPr>
            <p:spPr>
              <a:xfrm>
                <a:off x="6501911" y="580726"/>
                <a:ext cx="1013174" cy="2375012"/>
              </a:xfrm>
              <a:custGeom>
                <a:avLst/>
                <a:gdLst/>
                <a:ahLst/>
                <a:cxnLst/>
                <a:rect l="l" t="t" r="r" b="b"/>
                <a:pathLst>
                  <a:path w="1013174" h="2375012" extrusionOk="0">
                    <a:moveTo>
                      <a:pt x="618189" y="0"/>
                    </a:moveTo>
                    <a:lnTo>
                      <a:pt x="722641" y="0"/>
                    </a:lnTo>
                    <a:cubicBezTo>
                      <a:pt x="798062" y="0"/>
                      <a:pt x="869913" y="15489"/>
                      <a:pt x="935264" y="43499"/>
                    </a:cubicBezTo>
                    <a:lnTo>
                      <a:pt x="1013174" y="86351"/>
                    </a:lnTo>
                    <a:lnTo>
                      <a:pt x="976198" y="2042175"/>
                    </a:lnTo>
                    <a:lnTo>
                      <a:pt x="740937" y="2375012"/>
                    </a:lnTo>
                    <a:lnTo>
                      <a:pt x="661003" y="2264663"/>
                    </a:lnTo>
                    <a:close/>
                    <a:moveTo>
                      <a:pt x="270276" y="0"/>
                    </a:moveTo>
                    <a:lnTo>
                      <a:pt x="345974" y="0"/>
                    </a:lnTo>
                    <a:lnTo>
                      <a:pt x="386192" y="2127303"/>
                    </a:lnTo>
                    <a:lnTo>
                      <a:pt x="218112" y="2331121"/>
                    </a:lnTo>
                    <a:lnTo>
                      <a:pt x="0" y="2060074"/>
                    </a:lnTo>
                    <a:lnTo>
                      <a:pt x="37919" y="54353"/>
                    </a:lnTo>
                    <a:lnTo>
                      <a:pt x="57653" y="43499"/>
                    </a:lnTo>
                    <a:cubicBezTo>
                      <a:pt x="123005" y="15489"/>
                      <a:pt x="194855" y="0"/>
                      <a:pt x="270276" y="0"/>
                    </a:cubicBezTo>
                    <a:close/>
                  </a:path>
                </a:pathLst>
              </a:custGeom>
              <a:solidFill>
                <a:srgbClr val="FFFFFF">
                  <a:alpha val="2745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531" name="Google Shape;531;p6"/>
              <p:cNvSpPr/>
              <p:nvPr/>
            </p:nvSpPr>
            <p:spPr>
              <a:xfrm>
                <a:off x="6230753" y="556661"/>
                <a:ext cx="1544855" cy="555056"/>
              </a:xfrm>
              <a:custGeom>
                <a:avLst/>
                <a:gdLst/>
                <a:ahLst/>
                <a:cxnLst/>
                <a:rect l="l" t="t" r="r" b="b"/>
                <a:pathLst>
                  <a:path w="1544855" h="555056" extrusionOk="0">
                    <a:moveTo>
                      <a:pt x="546245" y="0"/>
                    </a:moveTo>
                    <a:lnTo>
                      <a:pt x="998610" y="0"/>
                    </a:lnTo>
                    <a:cubicBezTo>
                      <a:pt x="1300293" y="0"/>
                      <a:pt x="1544855" y="244562"/>
                      <a:pt x="1544855" y="546245"/>
                    </a:cubicBezTo>
                    <a:lnTo>
                      <a:pt x="1544855" y="555056"/>
                    </a:lnTo>
                    <a:lnTo>
                      <a:pt x="0" y="555056"/>
                    </a:lnTo>
                    <a:lnTo>
                      <a:pt x="0" y="546245"/>
                    </a:lnTo>
                    <a:cubicBezTo>
                      <a:pt x="0" y="244562"/>
                      <a:pt x="244562" y="0"/>
                      <a:pt x="546245" y="0"/>
                    </a:cubicBezTo>
                    <a:close/>
                  </a:path>
                </a:pathLst>
              </a:custGeom>
              <a:solidFill>
                <a:srgbClr val="E3607D"/>
              </a:solidFill>
              <a:ln w="2857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532" name="Google Shape;532;p6"/>
              <p:cNvSpPr/>
              <p:nvPr/>
            </p:nvSpPr>
            <p:spPr>
              <a:xfrm>
                <a:off x="6765353" y="3234088"/>
                <a:ext cx="499017" cy="248653"/>
              </a:xfrm>
              <a:custGeom>
                <a:avLst/>
                <a:gdLst/>
                <a:ahLst/>
                <a:cxnLst/>
                <a:rect l="l" t="t" r="r" b="b"/>
                <a:pathLst>
                  <a:path w="499017" h="248653" extrusionOk="0">
                    <a:moveTo>
                      <a:pt x="249058" y="0"/>
                    </a:moveTo>
                    <a:cubicBezTo>
                      <a:pt x="311852" y="0"/>
                      <a:pt x="371674" y="12726"/>
                      <a:pt x="426085" y="35740"/>
                    </a:cubicBezTo>
                    <a:lnTo>
                      <a:pt x="499017" y="75327"/>
                    </a:lnTo>
                    <a:lnTo>
                      <a:pt x="249860" y="248653"/>
                    </a:lnTo>
                    <a:lnTo>
                      <a:pt x="0" y="74838"/>
                    </a:lnTo>
                    <a:lnTo>
                      <a:pt x="72032" y="35740"/>
                    </a:lnTo>
                    <a:cubicBezTo>
                      <a:pt x="126443" y="12726"/>
                      <a:pt x="186264" y="0"/>
                      <a:pt x="249058" y="0"/>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533" name="Google Shape;533;p6"/>
              <p:cNvSpPr/>
              <p:nvPr/>
            </p:nvSpPr>
            <p:spPr>
              <a:xfrm>
                <a:off x="6208295" y="1063591"/>
                <a:ext cx="1597800" cy="375300"/>
              </a:xfrm>
              <a:prstGeom prst="roundRect">
                <a:avLst>
                  <a:gd name="adj" fmla="val 16667"/>
                </a:avLst>
              </a:prstGeom>
              <a:solidFill>
                <a:srgbClr val="A8BFD6"/>
              </a:solidFill>
              <a:ln w="2857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534" name="Google Shape;534;p6"/>
              <p:cNvSpPr/>
              <p:nvPr/>
            </p:nvSpPr>
            <p:spPr>
              <a:xfrm flipH="1">
                <a:off x="6994360" y="550435"/>
                <a:ext cx="774832" cy="512039"/>
              </a:xfrm>
              <a:custGeom>
                <a:avLst/>
                <a:gdLst/>
                <a:ahLst/>
                <a:cxnLst/>
                <a:rect l="l" t="t" r="r" b="b"/>
                <a:pathLst>
                  <a:path w="774832" h="555056" extrusionOk="0">
                    <a:moveTo>
                      <a:pt x="546245" y="0"/>
                    </a:moveTo>
                    <a:lnTo>
                      <a:pt x="774832" y="0"/>
                    </a:lnTo>
                    <a:lnTo>
                      <a:pt x="774832" y="555056"/>
                    </a:lnTo>
                    <a:lnTo>
                      <a:pt x="0" y="555056"/>
                    </a:lnTo>
                    <a:lnTo>
                      <a:pt x="0" y="546245"/>
                    </a:lnTo>
                    <a:cubicBezTo>
                      <a:pt x="0" y="244562"/>
                      <a:pt x="244562" y="0"/>
                      <a:pt x="546245" y="0"/>
                    </a:cubicBezTo>
                    <a:close/>
                  </a:path>
                </a:pathLst>
              </a:custGeom>
              <a:solidFill>
                <a:srgbClr val="FFFFFF">
                  <a:alpha val="2745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535" name="Google Shape;535;p6"/>
              <p:cNvSpPr/>
              <p:nvPr/>
            </p:nvSpPr>
            <p:spPr>
              <a:xfrm flipH="1">
                <a:off x="6993134" y="1066800"/>
                <a:ext cx="824184" cy="375385"/>
              </a:xfrm>
              <a:custGeom>
                <a:avLst/>
                <a:gdLst/>
                <a:ahLst/>
                <a:cxnLst/>
                <a:rect l="l" t="t" r="r" b="b"/>
                <a:pathLst>
                  <a:path w="792485" h="375385" extrusionOk="0">
                    <a:moveTo>
                      <a:pt x="62565" y="0"/>
                    </a:moveTo>
                    <a:lnTo>
                      <a:pt x="792485" y="0"/>
                    </a:lnTo>
                    <a:lnTo>
                      <a:pt x="792485" y="375385"/>
                    </a:lnTo>
                    <a:lnTo>
                      <a:pt x="62565" y="375385"/>
                    </a:lnTo>
                    <a:cubicBezTo>
                      <a:pt x="28011" y="375385"/>
                      <a:pt x="0" y="347374"/>
                      <a:pt x="0" y="312820"/>
                    </a:cubicBezTo>
                    <a:lnTo>
                      <a:pt x="0" y="62565"/>
                    </a:lnTo>
                    <a:cubicBezTo>
                      <a:pt x="0" y="28011"/>
                      <a:pt x="28011" y="0"/>
                      <a:pt x="62565" y="0"/>
                    </a:cubicBezTo>
                    <a:close/>
                  </a:path>
                </a:pathLst>
              </a:custGeom>
              <a:solidFill>
                <a:srgbClr val="FFFFFF">
                  <a:alpha val="2745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grpSp>
        <p:sp>
          <p:nvSpPr>
            <p:cNvPr id="536" name="Google Shape;536;p6"/>
            <p:cNvSpPr/>
            <p:nvPr/>
          </p:nvSpPr>
          <p:spPr>
            <a:xfrm>
              <a:off x="7382576" y="3113772"/>
              <a:ext cx="67500" cy="540000"/>
            </a:xfrm>
            <a:prstGeom prst="roundRect">
              <a:avLst>
                <a:gd name="adj" fmla="val 50000"/>
              </a:avLst>
            </a:prstGeom>
            <a:solidFill>
              <a:srgbClr val="FFFFFF">
                <a:alpha val="3765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537" name="Google Shape;537;p6"/>
            <p:cNvSpPr/>
            <p:nvPr/>
          </p:nvSpPr>
          <p:spPr>
            <a:xfrm>
              <a:off x="7376159" y="2890787"/>
              <a:ext cx="67500" cy="144000"/>
            </a:xfrm>
            <a:prstGeom prst="roundRect">
              <a:avLst>
                <a:gd name="adj" fmla="val 50000"/>
              </a:avLst>
            </a:prstGeom>
            <a:solidFill>
              <a:srgbClr val="FFFFFF">
                <a:alpha val="3765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538" name="Google Shape;538;p6"/>
            <p:cNvSpPr/>
            <p:nvPr/>
          </p:nvSpPr>
          <p:spPr>
            <a:xfrm>
              <a:off x="6731266" y="2457649"/>
              <a:ext cx="67500" cy="432000"/>
            </a:xfrm>
            <a:prstGeom prst="roundRect">
              <a:avLst>
                <a:gd name="adj" fmla="val 50000"/>
              </a:avLst>
            </a:prstGeom>
            <a:solidFill>
              <a:srgbClr val="FFFFFF">
                <a:alpha val="3765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539" name="Google Shape;539;p6"/>
            <p:cNvSpPr/>
            <p:nvPr/>
          </p:nvSpPr>
          <p:spPr>
            <a:xfrm>
              <a:off x="6734474" y="2956560"/>
              <a:ext cx="67500" cy="108000"/>
            </a:xfrm>
            <a:prstGeom prst="roundRect">
              <a:avLst>
                <a:gd name="adj" fmla="val 50000"/>
              </a:avLst>
            </a:prstGeom>
            <a:solidFill>
              <a:srgbClr val="FFFFFF">
                <a:alpha val="3765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540" name="Google Shape;540;p6"/>
            <p:cNvSpPr/>
            <p:nvPr/>
          </p:nvSpPr>
          <p:spPr>
            <a:xfrm rot="3200062">
              <a:off x="7093647" y="3970895"/>
              <a:ext cx="67320" cy="324003"/>
            </a:xfrm>
            <a:prstGeom prst="roundRect">
              <a:avLst>
                <a:gd name="adj" fmla="val 50000"/>
              </a:avLst>
            </a:prstGeom>
            <a:solidFill>
              <a:srgbClr val="FFFFFF">
                <a:alpha val="3765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541" name="Google Shape;541;p6"/>
            <p:cNvSpPr/>
            <p:nvPr/>
          </p:nvSpPr>
          <p:spPr>
            <a:xfrm rot="5400000">
              <a:off x="6680505" y="1450126"/>
              <a:ext cx="97200" cy="1595700"/>
            </a:xfrm>
            <a:prstGeom prst="roundRect">
              <a:avLst>
                <a:gd name="adj" fmla="val 50000"/>
              </a:avLst>
            </a:prstGeom>
            <a:solidFill>
              <a:srgbClr val="FFFFFF">
                <a:alpha val="3765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542" name="Google Shape;542;p6"/>
            <p:cNvSpPr/>
            <p:nvPr/>
          </p:nvSpPr>
          <p:spPr>
            <a:xfrm rot="3484535">
              <a:off x="6838763" y="4268957"/>
              <a:ext cx="67511" cy="107961"/>
            </a:xfrm>
            <a:prstGeom prst="roundRect">
              <a:avLst>
                <a:gd name="adj" fmla="val 50000"/>
              </a:avLst>
            </a:prstGeom>
            <a:solidFill>
              <a:srgbClr val="FFFFFF">
                <a:alpha val="3765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543" name="Google Shape;543;p6"/>
            <p:cNvSpPr/>
            <p:nvPr/>
          </p:nvSpPr>
          <p:spPr>
            <a:xfrm rot="-1504720">
              <a:off x="7344127" y="1872139"/>
              <a:ext cx="67239" cy="108035"/>
            </a:xfrm>
            <a:prstGeom prst="roundRect">
              <a:avLst>
                <a:gd name="adj" fmla="val 50000"/>
              </a:avLst>
            </a:prstGeom>
            <a:solidFill>
              <a:srgbClr val="FFFFFF">
                <a:alpha val="3765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544" name="Google Shape;544;p6"/>
            <p:cNvSpPr/>
            <p:nvPr/>
          </p:nvSpPr>
          <p:spPr>
            <a:xfrm rot="-3012820">
              <a:off x="7177533" y="1614475"/>
              <a:ext cx="114388" cy="226856"/>
            </a:xfrm>
            <a:prstGeom prst="roundRect">
              <a:avLst>
                <a:gd name="adj" fmla="val 50000"/>
              </a:avLst>
            </a:prstGeom>
            <a:solidFill>
              <a:srgbClr val="FFFFFF">
                <a:alpha val="3765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grpSp>
      <p:sp>
        <p:nvSpPr>
          <p:cNvPr id="545" name="Google Shape;545;p6"/>
          <p:cNvSpPr/>
          <p:nvPr/>
        </p:nvSpPr>
        <p:spPr>
          <a:xfrm flipH="1">
            <a:off x="1345668" y="5808625"/>
            <a:ext cx="844600" cy="407150"/>
          </a:xfrm>
          <a:custGeom>
            <a:avLst/>
            <a:gdLst/>
            <a:ahLst/>
            <a:cxnLst/>
            <a:rect l="l" t="t" r="r" b="b"/>
            <a:pathLst>
              <a:path w="33784" h="16286" extrusionOk="0">
                <a:moveTo>
                  <a:pt x="33784" y="0"/>
                </a:moveTo>
                <a:cubicBezTo>
                  <a:pt x="32358" y="155"/>
                  <a:pt x="25586" y="-388"/>
                  <a:pt x="25229" y="932"/>
                </a:cubicBezTo>
                <a:cubicBezTo>
                  <a:pt x="24873" y="2252"/>
                  <a:pt x="33280" y="6679"/>
                  <a:pt x="31645" y="7921"/>
                </a:cubicBezTo>
                <a:cubicBezTo>
                  <a:pt x="30010" y="9164"/>
                  <a:pt x="16570" y="7048"/>
                  <a:pt x="15417" y="8387"/>
                </a:cubicBezTo>
                <a:cubicBezTo>
                  <a:pt x="14264" y="9727"/>
                  <a:pt x="27296" y="14869"/>
                  <a:pt x="24726" y="15958"/>
                </a:cubicBezTo>
                <a:cubicBezTo>
                  <a:pt x="22157" y="17047"/>
                  <a:pt x="4121" y="15092"/>
                  <a:pt x="0" y="14919"/>
                </a:cubicBezTo>
              </a:path>
            </a:pathLst>
          </a:custGeom>
          <a:noFill/>
          <a:ln w="28575" cap="flat" cmpd="sng">
            <a:solidFill>
              <a:schemeClr val="dk1"/>
            </a:solidFill>
            <a:prstDash val="solid"/>
            <a:round/>
            <a:headEnd type="none" w="med" len="med"/>
            <a:tailEnd type="none" w="med" len="med"/>
          </a:ln>
        </p:spPr>
      </p:sp>
      <p:sp>
        <p:nvSpPr>
          <p:cNvPr id="546" name="Google Shape;546;p6"/>
          <p:cNvSpPr txBox="1">
            <a:spLocks noGrp="1"/>
          </p:cNvSpPr>
          <p:nvPr>
            <p:ph type="subTitle" idx="2"/>
          </p:nvPr>
        </p:nvSpPr>
        <p:spPr>
          <a:xfrm>
            <a:off x="5994450" y="2721225"/>
            <a:ext cx="2945400" cy="563400"/>
          </a:xfrm>
          <a:prstGeom prst="rect">
            <a:avLst/>
          </a:prstGeom>
        </p:spPr>
        <p:txBody>
          <a:bodyPr spcFirstLastPara="1" wrap="square" lIns="121900" tIns="121900" rIns="121900" bIns="121900" anchor="t" anchorCtr="0">
            <a:noAutofit/>
          </a:bodyPr>
          <a:lstStyle>
            <a:lvl1pPr lvl="0" rtl="0">
              <a:spcBef>
                <a:spcPts val="0"/>
              </a:spcBef>
              <a:spcAft>
                <a:spcPts val="0"/>
              </a:spcAft>
              <a:buSzPts val="2900"/>
              <a:buNone/>
              <a:defRPr sz="2900"/>
            </a:lvl1pPr>
            <a:lvl2pPr lvl="1" rtl="0">
              <a:spcBef>
                <a:spcPts val="2100"/>
              </a:spcBef>
              <a:spcAft>
                <a:spcPts val="0"/>
              </a:spcAft>
              <a:buSzPts val="2300"/>
              <a:buNone/>
              <a:defRPr sz="2300"/>
            </a:lvl2pPr>
            <a:lvl3pPr lvl="2" rtl="0">
              <a:spcBef>
                <a:spcPts val="2100"/>
              </a:spcBef>
              <a:spcAft>
                <a:spcPts val="0"/>
              </a:spcAft>
              <a:buSzPts val="2300"/>
              <a:buNone/>
              <a:defRPr sz="2300"/>
            </a:lvl3pPr>
            <a:lvl4pPr lvl="3" rtl="0">
              <a:spcBef>
                <a:spcPts val="2100"/>
              </a:spcBef>
              <a:spcAft>
                <a:spcPts val="0"/>
              </a:spcAft>
              <a:buSzPts val="2300"/>
              <a:buNone/>
              <a:defRPr sz="2300"/>
            </a:lvl4pPr>
            <a:lvl5pPr lvl="4" rtl="0">
              <a:spcBef>
                <a:spcPts val="2100"/>
              </a:spcBef>
              <a:spcAft>
                <a:spcPts val="0"/>
              </a:spcAft>
              <a:buSzPts val="2300"/>
              <a:buNone/>
              <a:defRPr sz="2300"/>
            </a:lvl5pPr>
            <a:lvl6pPr lvl="5" rtl="0">
              <a:spcBef>
                <a:spcPts val="2100"/>
              </a:spcBef>
              <a:spcAft>
                <a:spcPts val="0"/>
              </a:spcAft>
              <a:buSzPts val="2300"/>
              <a:buNone/>
              <a:defRPr sz="2300"/>
            </a:lvl6pPr>
            <a:lvl7pPr lvl="6" rtl="0">
              <a:spcBef>
                <a:spcPts val="2100"/>
              </a:spcBef>
              <a:spcAft>
                <a:spcPts val="0"/>
              </a:spcAft>
              <a:buSzPts val="2300"/>
              <a:buNone/>
              <a:defRPr sz="2300"/>
            </a:lvl7pPr>
            <a:lvl8pPr lvl="7" rtl="0">
              <a:spcBef>
                <a:spcPts val="2100"/>
              </a:spcBef>
              <a:spcAft>
                <a:spcPts val="0"/>
              </a:spcAft>
              <a:buSzPts val="2300"/>
              <a:buNone/>
              <a:defRPr sz="2300"/>
            </a:lvl8pPr>
            <a:lvl9pPr lvl="8" rtl="0">
              <a:spcBef>
                <a:spcPts val="2100"/>
              </a:spcBef>
              <a:spcAft>
                <a:spcPts val="2100"/>
              </a:spcAft>
              <a:buSzPts val="2300"/>
              <a:buNone/>
              <a:defRPr sz="2300"/>
            </a:lvl9pPr>
          </a:lstStyle>
          <a:p>
            <a:endParaRPr/>
          </a:p>
        </p:txBody>
      </p:sp>
      <p:sp>
        <p:nvSpPr>
          <p:cNvPr id="547" name="Google Shape;547;p6"/>
          <p:cNvSpPr txBox="1">
            <a:spLocks noGrp="1"/>
          </p:cNvSpPr>
          <p:nvPr>
            <p:ph type="subTitle" idx="3"/>
          </p:nvPr>
        </p:nvSpPr>
        <p:spPr>
          <a:xfrm>
            <a:off x="5994450" y="3368925"/>
            <a:ext cx="2945400" cy="563400"/>
          </a:xfrm>
          <a:prstGeom prst="rect">
            <a:avLst/>
          </a:prstGeom>
        </p:spPr>
        <p:txBody>
          <a:bodyPr spcFirstLastPara="1" wrap="square" lIns="121900" tIns="121900" rIns="121900" bIns="121900" anchor="t" anchorCtr="0">
            <a:noAutofit/>
          </a:bodyPr>
          <a:lstStyle>
            <a:lvl1pPr lvl="0" rtl="0">
              <a:spcBef>
                <a:spcPts val="0"/>
              </a:spcBef>
              <a:spcAft>
                <a:spcPts val="0"/>
              </a:spcAft>
              <a:buSzPts val="2900"/>
              <a:buNone/>
              <a:defRPr sz="2900"/>
            </a:lvl1pPr>
            <a:lvl2pPr lvl="1" rtl="0">
              <a:spcBef>
                <a:spcPts val="2100"/>
              </a:spcBef>
              <a:spcAft>
                <a:spcPts val="0"/>
              </a:spcAft>
              <a:buSzPts val="2300"/>
              <a:buNone/>
              <a:defRPr sz="2300"/>
            </a:lvl2pPr>
            <a:lvl3pPr lvl="2" rtl="0">
              <a:spcBef>
                <a:spcPts val="2100"/>
              </a:spcBef>
              <a:spcAft>
                <a:spcPts val="0"/>
              </a:spcAft>
              <a:buSzPts val="2300"/>
              <a:buNone/>
              <a:defRPr sz="2300"/>
            </a:lvl3pPr>
            <a:lvl4pPr lvl="3" rtl="0">
              <a:spcBef>
                <a:spcPts val="2100"/>
              </a:spcBef>
              <a:spcAft>
                <a:spcPts val="0"/>
              </a:spcAft>
              <a:buSzPts val="2300"/>
              <a:buNone/>
              <a:defRPr sz="2300"/>
            </a:lvl4pPr>
            <a:lvl5pPr lvl="4" rtl="0">
              <a:spcBef>
                <a:spcPts val="2100"/>
              </a:spcBef>
              <a:spcAft>
                <a:spcPts val="0"/>
              </a:spcAft>
              <a:buSzPts val="2300"/>
              <a:buNone/>
              <a:defRPr sz="2300"/>
            </a:lvl5pPr>
            <a:lvl6pPr lvl="5" rtl="0">
              <a:spcBef>
                <a:spcPts val="2100"/>
              </a:spcBef>
              <a:spcAft>
                <a:spcPts val="0"/>
              </a:spcAft>
              <a:buSzPts val="2300"/>
              <a:buNone/>
              <a:defRPr sz="2300"/>
            </a:lvl6pPr>
            <a:lvl7pPr lvl="6" rtl="0">
              <a:spcBef>
                <a:spcPts val="2100"/>
              </a:spcBef>
              <a:spcAft>
                <a:spcPts val="0"/>
              </a:spcAft>
              <a:buSzPts val="2300"/>
              <a:buNone/>
              <a:defRPr sz="2300"/>
            </a:lvl7pPr>
            <a:lvl8pPr lvl="7" rtl="0">
              <a:spcBef>
                <a:spcPts val="2100"/>
              </a:spcBef>
              <a:spcAft>
                <a:spcPts val="0"/>
              </a:spcAft>
              <a:buSzPts val="2300"/>
              <a:buNone/>
              <a:defRPr sz="2300"/>
            </a:lvl8pPr>
            <a:lvl9pPr lvl="8" rtl="0">
              <a:spcBef>
                <a:spcPts val="2100"/>
              </a:spcBef>
              <a:spcAft>
                <a:spcPts val="2100"/>
              </a:spcAft>
              <a:buSzPts val="2300"/>
              <a:buNone/>
              <a:defRPr sz="2300"/>
            </a:lvl9pPr>
          </a:lstStyle>
          <a:p>
            <a:endParaRPr/>
          </a:p>
        </p:txBody>
      </p:sp>
      <p:sp>
        <p:nvSpPr>
          <p:cNvPr id="548" name="Google Shape;548;p6"/>
          <p:cNvSpPr txBox="1">
            <a:spLocks noGrp="1"/>
          </p:cNvSpPr>
          <p:nvPr>
            <p:ph type="subTitle" idx="4"/>
          </p:nvPr>
        </p:nvSpPr>
        <p:spPr>
          <a:xfrm>
            <a:off x="5994450" y="4016625"/>
            <a:ext cx="2945400" cy="563400"/>
          </a:xfrm>
          <a:prstGeom prst="rect">
            <a:avLst/>
          </a:prstGeom>
        </p:spPr>
        <p:txBody>
          <a:bodyPr spcFirstLastPara="1" wrap="square" lIns="121900" tIns="121900" rIns="121900" bIns="121900" anchor="t" anchorCtr="0">
            <a:noAutofit/>
          </a:bodyPr>
          <a:lstStyle>
            <a:lvl1pPr lvl="0" rtl="0">
              <a:spcBef>
                <a:spcPts val="0"/>
              </a:spcBef>
              <a:spcAft>
                <a:spcPts val="0"/>
              </a:spcAft>
              <a:buSzPts val="2900"/>
              <a:buNone/>
              <a:defRPr sz="2900"/>
            </a:lvl1pPr>
            <a:lvl2pPr lvl="1" rtl="0">
              <a:spcBef>
                <a:spcPts val="2100"/>
              </a:spcBef>
              <a:spcAft>
                <a:spcPts val="0"/>
              </a:spcAft>
              <a:buSzPts val="2300"/>
              <a:buNone/>
              <a:defRPr sz="2300"/>
            </a:lvl2pPr>
            <a:lvl3pPr lvl="2" rtl="0">
              <a:spcBef>
                <a:spcPts val="2100"/>
              </a:spcBef>
              <a:spcAft>
                <a:spcPts val="0"/>
              </a:spcAft>
              <a:buSzPts val="2300"/>
              <a:buNone/>
              <a:defRPr sz="2300"/>
            </a:lvl3pPr>
            <a:lvl4pPr lvl="3" rtl="0">
              <a:spcBef>
                <a:spcPts val="2100"/>
              </a:spcBef>
              <a:spcAft>
                <a:spcPts val="0"/>
              </a:spcAft>
              <a:buSzPts val="2300"/>
              <a:buNone/>
              <a:defRPr sz="2300"/>
            </a:lvl4pPr>
            <a:lvl5pPr lvl="4" rtl="0">
              <a:spcBef>
                <a:spcPts val="2100"/>
              </a:spcBef>
              <a:spcAft>
                <a:spcPts val="0"/>
              </a:spcAft>
              <a:buSzPts val="2300"/>
              <a:buNone/>
              <a:defRPr sz="2300"/>
            </a:lvl5pPr>
            <a:lvl6pPr lvl="5" rtl="0">
              <a:spcBef>
                <a:spcPts val="2100"/>
              </a:spcBef>
              <a:spcAft>
                <a:spcPts val="0"/>
              </a:spcAft>
              <a:buSzPts val="2300"/>
              <a:buNone/>
              <a:defRPr sz="2300"/>
            </a:lvl6pPr>
            <a:lvl7pPr lvl="6" rtl="0">
              <a:spcBef>
                <a:spcPts val="2100"/>
              </a:spcBef>
              <a:spcAft>
                <a:spcPts val="0"/>
              </a:spcAft>
              <a:buSzPts val="2300"/>
              <a:buNone/>
              <a:defRPr sz="2300"/>
            </a:lvl7pPr>
            <a:lvl8pPr lvl="7" rtl="0">
              <a:spcBef>
                <a:spcPts val="2100"/>
              </a:spcBef>
              <a:spcAft>
                <a:spcPts val="0"/>
              </a:spcAft>
              <a:buSzPts val="2300"/>
              <a:buNone/>
              <a:defRPr sz="2300"/>
            </a:lvl8pPr>
            <a:lvl9pPr lvl="8" rtl="0">
              <a:spcBef>
                <a:spcPts val="2100"/>
              </a:spcBef>
              <a:spcAft>
                <a:spcPts val="2100"/>
              </a:spcAft>
              <a:buSzPts val="2300"/>
              <a:buNone/>
              <a:defRPr sz="2300"/>
            </a:lvl9pPr>
          </a:lstStyle>
          <a:p>
            <a:endParaRPr/>
          </a:p>
        </p:txBody>
      </p:sp>
      <p:sp>
        <p:nvSpPr>
          <p:cNvPr id="549" name="Google Shape;549;p6"/>
          <p:cNvSpPr txBox="1">
            <a:spLocks noGrp="1"/>
          </p:cNvSpPr>
          <p:nvPr>
            <p:ph type="subTitle" idx="5"/>
          </p:nvPr>
        </p:nvSpPr>
        <p:spPr>
          <a:xfrm>
            <a:off x="5994450" y="4664325"/>
            <a:ext cx="2945400" cy="563400"/>
          </a:xfrm>
          <a:prstGeom prst="rect">
            <a:avLst/>
          </a:prstGeom>
        </p:spPr>
        <p:txBody>
          <a:bodyPr spcFirstLastPara="1" wrap="square" lIns="121900" tIns="121900" rIns="121900" bIns="121900" anchor="t" anchorCtr="0">
            <a:noAutofit/>
          </a:bodyPr>
          <a:lstStyle>
            <a:lvl1pPr lvl="0" rtl="0">
              <a:spcBef>
                <a:spcPts val="0"/>
              </a:spcBef>
              <a:spcAft>
                <a:spcPts val="0"/>
              </a:spcAft>
              <a:buSzPts val="2900"/>
              <a:buNone/>
              <a:defRPr sz="2900"/>
            </a:lvl1pPr>
            <a:lvl2pPr lvl="1" rtl="0">
              <a:spcBef>
                <a:spcPts val="2100"/>
              </a:spcBef>
              <a:spcAft>
                <a:spcPts val="0"/>
              </a:spcAft>
              <a:buSzPts val="2300"/>
              <a:buNone/>
              <a:defRPr sz="2300"/>
            </a:lvl2pPr>
            <a:lvl3pPr lvl="2" rtl="0">
              <a:spcBef>
                <a:spcPts val="2100"/>
              </a:spcBef>
              <a:spcAft>
                <a:spcPts val="0"/>
              </a:spcAft>
              <a:buSzPts val="2300"/>
              <a:buNone/>
              <a:defRPr sz="2300"/>
            </a:lvl3pPr>
            <a:lvl4pPr lvl="3" rtl="0">
              <a:spcBef>
                <a:spcPts val="2100"/>
              </a:spcBef>
              <a:spcAft>
                <a:spcPts val="0"/>
              </a:spcAft>
              <a:buSzPts val="2300"/>
              <a:buNone/>
              <a:defRPr sz="2300"/>
            </a:lvl4pPr>
            <a:lvl5pPr lvl="4" rtl="0">
              <a:spcBef>
                <a:spcPts val="2100"/>
              </a:spcBef>
              <a:spcAft>
                <a:spcPts val="0"/>
              </a:spcAft>
              <a:buSzPts val="2300"/>
              <a:buNone/>
              <a:defRPr sz="2300"/>
            </a:lvl5pPr>
            <a:lvl6pPr lvl="5" rtl="0">
              <a:spcBef>
                <a:spcPts val="2100"/>
              </a:spcBef>
              <a:spcAft>
                <a:spcPts val="0"/>
              </a:spcAft>
              <a:buSzPts val="2300"/>
              <a:buNone/>
              <a:defRPr sz="2300"/>
            </a:lvl6pPr>
            <a:lvl7pPr lvl="6" rtl="0">
              <a:spcBef>
                <a:spcPts val="2100"/>
              </a:spcBef>
              <a:spcAft>
                <a:spcPts val="0"/>
              </a:spcAft>
              <a:buSzPts val="2300"/>
              <a:buNone/>
              <a:defRPr sz="2300"/>
            </a:lvl7pPr>
            <a:lvl8pPr lvl="7" rtl="0">
              <a:spcBef>
                <a:spcPts val="2100"/>
              </a:spcBef>
              <a:spcAft>
                <a:spcPts val="0"/>
              </a:spcAft>
              <a:buSzPts val="2300"/>
              <a:buNone/>
              <a:defRPr sz="2300"/>
            </a:lvl8pPr>
            <a:lvl9pPr lvl="8" rtl="0">
              <a:spcBef>
                <a:spcPts val="2100"/>
              </a:spcBef>
              <a:spcAft>
                <a:spcPts val="2100"/>
              </a:spcAft>
              <a:buSzPts val="2300"/>
              <a:buNone/>
              <a:defRPr sz="2300"/>
            </a:lvl9pPr>
          </a:lstStyle>
          <a:p>
            <a:endParaRPr/>
          </a:p>
        </p:txBody>
      </p:sp>
      <p:sp>
        <p:nvSpPr>
          <p:cNvPr id="550" name="Google Shape;550;p6"/>
          <p:cNvSpPr txBox="1">
            <a:spLocks noGrp="1"/>
          </p:cNvSpPr>
          <p:nvPr>
            <p:ph type="subTitle" idx="6"/>
          </p:nvPr>
        </p:nvSpPr>
        <p:spPr>
          <a:xfrm>
            <a:off x="5994450" y="5312025"/>
            <a:ext cx="2945400" cy="563400"/>
          </a:xfrm>
          <a:prstGeom prst="rect">
            <a:avLst/>
          </a:prstGeom>
        </p:spPr>
        <p:txBody>
          <a:bodyPr spcFirstLastPara="1" wrap="square" lIns="121900" tIns="121900" rIns="121900" bIns="121900" anchor="t" anchorCtr="0">
            <a:noAutofit/>
          </a:bodyPr>
          <a:lstStyle>
            <a:lvl1pPr lvl="0" rtl="0">
              <a:spcBef>
                <a:spcPts val="0"/>
              </a:spcBef>
              <a:spcAft>
                <a:spcPts val="0"/>
              </a:spcAft>
              <a:buSzPts val="2900"/>
              <a:buNone/>
              <a:defRPr sz="2900"/>
            </a:lvl1pPr>
            <a:lvl2pPr lvl="1" rtl="0">
              <a:spcBef>
                <a:spcPts val="2100"/>
              </a:spcBef>
              <a:spcAft>
                <a:spcPts val="0"/>
              </a:spcAft>
              <a:buSzPts val="2300"/>
              <a:buNone/>
              <a:defRPr sz="2300"/>
            </a:lvl2pPr>
            <a:lvl3pPr lvl="2" rtl="0">
              <a:spcBef>
                <a:spcPts val="2100"/>
              </a:spcBef>
              <a:spcAft>
                <a:spcPts val="0"/>
              </a:spcAft>
              <a:buSzPts val="2300"/>
              <a:buNone/>
              <a:defRPr sz="2300"/>
            </a:lvl3pPr>
            <a:lvl4pPr lvl="3" rtl="0">
              <a:spcBef>
                <a:spcPts val="2100"/>
              </a:spcBef>
              <a:spcAft>
                <a:spcPts val="0"/>
              </a:spcAft>
              <a:buSzPts val="2300"/>
              <a:buNone/>
              <a:defRPr sz="2300"/>
            </a:lvl4pPr>
            <a:lvl5pPr lvl="4" rtl="0">
              <a:spcBef>
                <a:spcPts val="2100"/>
              </a:spcBef>
              <a:spcAft>
                <a:spcPts val="0"/>
              </a:spcAft>
              <a:buSzPts val="2300"/>
              <a:buNone/>
              <a:defRPr sz="2300"/>
            </a:lvl5pPr>
            <a:lvl6pPr lvl="5" rtl="0">
              <a:spcBef>
                <a:spcPts val="2100"/>
              </a:spcBef>
              <a:spcAft>
                <a:spcPts val="0"/>
              </a:spcAft>
              <a:buSzPts val="2300"/>
              <a:buNone/>
              <a:defRPr sz="2300"/>
            </a:lvl6pPr>
            <a:lvl7pPr lvl="6" rtl="0">
              <a:spcBef>
                <a:spcPts val="2100"/>
              </a:spcBef>
              <a:spcAft>
                <a:spcPts val="0"/>
              </a:spcAft>
              <a:buSzPts val="2300"/>
              <a:buNone/>
              <a:defRPr sz="2300"/>
            </a:lvl7pPr>
            <a:lvl8pPr lvl="7" rtl="0">
              <a:spcBef>
                <a:spcPts val="2100"/>
              </a:spcBef>
              <a:spcAft>
                <a:spcPts val="0"/>
              </a:spcAft>
              <a:buSzPts val="2300"/>
              <a:buNone/>
              <a:defRPr sz="2300"/>
            </a:lvl8pPr>
            <a:lvl9pPr lvl="8" rtl="0">
              <a:spcBef>
                <a:spcPts val="2100"/>
              </a:spcBef>
              <a:spcAft>
                <a:spcPts val="2100"/>
              </a:spcAft>
              <a:buSzPts val="2300"/>
              <a:buNone/>
              <a:defRPr sz="2300"/>
            </a:lvl9pPr>
          </a:lstStyle>
          <a:p>
            <a:endParaRPr/>
          </a:p>
        </p:txBody>
      </p:sp>
      <p:sp>
        <p:nvSpPr>
          <p:cNvPr id="551" name="Google Shape;551;p6">
            <a:hlinkClick r:id="" action="ppaction://noaction"/>
          </p:cNvPr>
          <p:cNvSpPr/>
          <p:nvPr/>
        </p:nvSpPr>
        <p:spPr>
          <a:xfrm>
            <a:off x="9771525" y="1284950"/>
            <a:ext cx="1942200" cy="7023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6">
            <a:hlinkClick r:id="" action="ppaction://noaction"/>
          </p:cNvPr>
          <p:cNvSpPr/>
          <p:nvPr/>
        </p:nvSpPr>
        <p:spPr>
          <a:xfrm>
            <a:off x="9771525" y="2123150"/>
            <a:ext cx="1942200" cy="7023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6">
            <a:hlinkClick r:id="" action="ppaction://noaction"/>
          </p:cNvPr>
          <p:cNvSpPr/>
          <p:nvPr/>
        </p:nvSpPr>
        <p:spPr>
          <a:xfrm>
            <a:off x="9771525" y="2961350"/>
            <a:ext cx="1942200" cy="7023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6">
            <a:hlinkClick r:id="rId3" action="ppaction://hlinksldjump"/>
          </p:cNvPr>
          <p:cNvSpPr/>
          <p:nvPr/>
        </p:nvSpPr>
        <p:spPr>
          <a:xfrm>
            <a:off x="9771525" y="3799550"/>
            <a:ext cx="1942200" cy="7023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6">
            <a:hlinkClick r:id="rId4" action="ppaction://hlinksldjump"/>
          </p:cNvPr>
          <p:cNvSpPr/>
          <p:nvPr/>
        </p:nvSpPr>
        <p:spPr>
          <a:xfrm>
            <a:off x="9771525" y="4713950"/>
            <a:ext cx="1942200" cy="7023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6">
            <a:hlinkClick r:id="" action="ppaction://noaction"/>
          </p:cNvPr>
          <p:cNvSpPr/>
          <p:nvPr/>
        </p:nvSpPr>
        <p:spPr>
          <a:xfrm>
            <a:off x="9771525" y="5552150"/>
            <a:ext cx="1942200" cy="7023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007 Notes">
  <p:cSld name="CUSTOM_14_1_1_1_1_1">
    <p:bg>
      <p:bgPr>
        <a:solidFill>
          <a:schemeClr val="accent6"/>
        </a:solidFill>
        <a:effectLst/>
      </p:bgPr>
    </p:bg>
    <p:spTree>
      <p:nvGrpSpPr>
        <p:cNvPr id="1" name="Shape 665"/>
        <p:cNvGrpSpPr/>
        <p:nvPr/>
      </p:nvGrpSpPr>
      <p:grpSpPr>
        <a:xfrm>
          <a:off x="0" y="0"/>
          <a:ext cx="0" cy="0"/>
          <a:chOff x="0" y="0"/>
          <a:chExt cx="0" cy="0"/>
        </a:xfrm>
      </p:grpSpPr>
      <p:grpSp>
        <p:nvGrpSpPr>
          <p:cNvPr id="666" name="Google Shape;666;p8"/>
          <p:cNvGrpSpPr/>
          <p:nvPr/>
        </p:nvGrpSpPr>
        <p:grpSpPr>
          <a:xfrm>
            <a:off x="9064675" y="1143525"/>
            <a:ext cx="2637427" cy="1003200"/>
            <a:chOff x="9064675" y="1143525"/>
            <a:chExt cx="2637427" cy="1003200"/>
          </a:xfrm>
        </p:grpSpPr>
        <p:sp>
          <p:nvSpPr>
            <p:cNvPr id="667" name="Google Shape;667;p8"/>
            <p:cNvSpPr/>
            <p:nvPr/>
          </p:nvSpPr>
          <p:spPr>
            <a:xfrm>
              <a:off x="9064675" y="1327575"/>
              <a:ext cx="731700" cy="6351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i="0" u="none" strike="noStrike" cap="none">
                <a:solidFill>
                  <a:srgbClr val="FFFFFF"/>
                </a:solidFill>
                <a:latin typeface="Barriecito"/>
                <a:ea typeface="Barriecito"/>
                <a:cs typeface="Barriecito"/>
                <a:sym typeface="Barriecito"/>
              </a:endParaRPr>
            </a:p>
          </p:txBody>
        </p:sp>
        <p:sp>
          <p:nvSpPr>
            <p:cNvPr id="668" name="Google Shape;668;p8"/>
            <p:cNvSpPr/>
            <p:nvPr/>
          </p:nvSpPr>
          <p:spPr>
            <a:xfrm rot="-5400000">
              <a:off x="10223450" y="688575"/>
              <a:ext cx="1003200" cy="1913100"/>
            </a:xfrm>
            <a:prstGeom prst="trapezoid">
              <a:avLst>
                <a:gd name="adj" fmla="val 19525"/>
              </a:avLst>
            </a:prstGeom>
            <a:solidFill>
              <a:schemeClr val="accen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r" rtl="0">
                <a:spcBef>
                  <a:spcPts val="0"/>
                </a:spcBef>
                <a:spcAft>
                  <a:spcPts val="0"/>
                </a:spcAft>
                <a:buNone/>
              </a:pPr>
              <a:endParaRPr sz="1800" i="0" u="none" strike="noStrike" cap="none">
                <a:solidFill>
                  <a:srgbClr val="FFFFFF"/>
                </a:solidFill>
                <a:latin typeface="Barriecito"/>
                <a:ea typeface="Barriecito"/>
                <a:cs typeface="Barriecito"/>
                <a:sym typeface="Barriecito"/>
              </a:endParaRPr>
            </a:p>
          </p:txBody>
        </p:sp>
        <p:sp>
          <p:nvSpPr>
            <p:cNvPr id="669" name="Google Shape;669;p8"/>
            <p:cNvSpPr/>
            <p:nvPr/>
          </p:nvSpPr>
          <p:spPr>
            <a:xfrm>
              <a:off x="9064675" y="1327575"/>
              <a:ext cx="731700" cy="635100"/>
            </a:xfrm>
            <a:prstGeom prst="rect">
              <a:avLst/>
            </a:prstGeom>
            <a:solidFill>
              <a:srgbClr val="000000">
                <a:alpha val="1341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i="0" u="none" strike="noStrike" cap="none">
                <a:solidFill>
                  <a:srgbClr val="FFFFFF"/>
                </a:solidFill>
                <a:latin typeface="Barriecito"/>
                <a:ea typeface="Barriecito"/>
                <a:cs typeface="Barriecito"/>
                <a:sym typeface="Barriecito"/>
              </a:endParaRPr>
            </a:p>
          </p:txBody>
        </p:sp>
        <p:sp>
          <p:nvSpPr>
            <p:cNvPr id="670" name="Google Shape;670;p8"/>
            <p:cNvSpPr txBox="1"/>
            <p:nvPr/>
          </p:nvSpPr>
          <p:spPr>
            <a:xfrm>
              <a:off x="9932402" y="1445025"/>
              <a:ext cx="1769700" cy="400200"/>
            </a:xfrm>
            <a:prstGeom prst="rect">
              <a:avLst/>
            </a:prstGeom>
            <a:noFill/>
            <a:ln>
              <a:noFill/>
            </a:ln>
            <a:effectLst>
              <a:outerShdw dist="38100" dir="3960000" algn="bl" rotWithShape="0">
                <a:srgbClr val="000000"/>
              </a:outerShdw>
            </a:effectLst>
          </p:spPr>
          <p:txBody>
            <a:bodyPr spcFirstLastPara="1" wrap="square" lIns="91425" tIns="45700" rIns="91425" bIns="45700" anchor="t" anchorCtr="0">
              <a:noAutofit/>
            </a:bodyPr>
            <a:lstStyle/>
            <a:p>
              <a:pPr marL="0" marR="0" lvl="0" indent="0" algn="ctr" rtl="0">
                <a:spcBef>
                  <a:spcPts val="0"/>
                </a:spcBef>
                <a:spcAft>
                  <a:spcPts val="0"/>
                </a:spcAft>
                <a:buNone/>
              </a:pPr>
              <a:r>
                <a:rPr lang="en" sz="2300" i="0" u="none" strike="noStrike" cap="none">
                  <a:solidFill>
                    <a:schemeClr val="dk2"/>
                  </a:solidFill>
                  <a:latin typeface="Ranchers"/>
                  <a:ea typeface="Ranchers"/>
                  <a:cs typeface="Ranchers"/>
                  <a:sym typeface="Ranchers"/>
                </a:rPr>
                <a:t>MONDAY</a:t>
              </a:r>
              <a:endParaRPr sz="2300">
                <a:solidFill>
                  <a:schemeClr val="dk2"/>
                </a:solidFill>
                <a:latin typeface="Ranchers"/>
                <a:ea typeface="Ranchers"/>
                <a:cs typeface="Ranchers"/>
                <a:sym typeface="Ranchers"/>
              </a:endParaRPr>
            </a:p>
          </p:txBody>
        </p:sp>
      </p:grpSp>
      <p:grpSp>
        <p:nvGrpSpPr>
          <p:cNvPr id="671" name="Google Shape;671;p8"/>
          <p:cNvGrpSpPr/>
          <p:nvPr/>
        </p:nvGrpSpPr>
        <p:grpSpPr>
          <a:xfrm>
            <a:off x="9064675" y="4501725"/>
            <a:ext cx="2637427" cy="1003200"/>
            <a:chOff x="9064675" y="4501725"/>
            <a:chExt cx="2637427" cy="1003200"/>
          </a:xfrm>
        </p:grpSpPr>
        <p:sp>
          <p:nvSpPr>
            <p:cNvPr id="672" name="Google Shape;672;p8"/>
            <p:cNvSpPr/>
            <p:nvPr/>
          </p:nvSpPr>
          <p:spPr>
            <a:xfrm>
              <a:off x="9064675" y="4685775"/>
              <a:ext cx="731700" cy="6351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i="0" u="none" strike="noStrike" cap="none">
                <a:solidFill>
                  <a:srgbClr val="FFFFFF"/>
                </a:solidFill>
                <a:latin typeface="Barriecito"/>
                <a:ea typeface="Barriecito"/>
                <a:cs typeface="Barriecito"/>
                <a:sym typeface="Barriecito"/>
              </a:endParaRPr>
            </a:p>
          </p:txBody>
        </p:sp>
        <p:sp>
          <p:nvSpPr>
            <p:cNvPr id="673" name="Google Shape;673;p8"/>
            <p:cNvSpPr/>
            <p:nvPr/>
          </p:nvSpPr>
          <p:spPr>
            <a:xfrm rot="-5400000">
              <a:off x="10223450" y="4046775"/>
              <a:ext cx="1003200" cy="1913100"/>
            </a:xfrm>
            <a:prstGeom prst="trapezoid">
              <a:avLst>
                <a:gd name="adj" fmla="val 19525"/>
              </a:avLst>
            </a:prstGeom>
            <a:solidFill>
              <a:schemeClr val="accent5"/>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r" rtl="0">
                <a:spcBef>
                  <a:spcPts val="0"/>
                </a:spcBef>
                <a:spcAft>
                  <a:spcPts val="0"/>
                </a:spcAft>
                <a:buNone/>
              </a:pPr>
              <a:endParaRPr sz="1800" i="0" u="none" strike="noStrike" cap="none">
                <a:solidFill>
                  <a:srgbClr val="FFFFFF"/>
                </a:solidFill>
                <a:latin typeface="Barriecito"/>
                <a:ea typeface="Barriecito"/>
                <a:cs typeface="Barriecito"/>
                <a:sym typeface="Barriecito"/>
              </a:endParaRPr>
            </a:p>
          </p:txBody>
        </p:sp>
        <p:sp>
          <p:nvSpPr>
            <p:cNvPr id="674" name="Google Shape;674;p8"/>
            <p:cNvSpPr/>
            <p:nvPr/>
          </p:nvSpPr>
          <p:spPr>
            <a:xfrm>
              <a:off x="9064675" y="4685775"/>
              <a:ext cx="731700" cy="635100"/>
            </a:xfrm>
            <a:prstGeom prst="rect">
              <a:avLst/>
            </a:prstGeom>
            <a:solidFill>
              <a:srgbClr val="000000">
                <a:alpha val="1341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i="0" u="none" strike="noStrike" cap="none">
                <a:solidFill>
                  <a:srgbClr val="FFFFFF"/>
                </a:solidFill>
                <a:latin typeface="Barriecito"/>
                <a:ea typeface="Barriecito"/>
                <a:cs typeface="Barriecito"/>
                <a:sym typeface="Barriecito"/>
              </a:endParaRPr>
            </a:p>
          </p:txBody>
        </p:sp>
        <p:sp>
          <p:nvSpPr>
            <p:cNvPr id="675" name="Google Shape;675;p8"/>
            <p:cNvSpPr txBox="1"/>
            <p:nvPr/>
          </p:nvSpPr>
          <p:spPr>
            <a:xfrm>
              <a:off x="9932402" y="4803225"/>
              <a:ext cx="1769700" cy="400200"/>
            </a:xfrm>
            <a:prstGeom prst="rect">
              <a:avLst/>
            </a:prstGeom>
            <a:noFill/>
            <a:ln>
              <a:noFill/>
            </a:ln>
            <a:effectLst>
              <a:outerShdw dist="38100" dir="3960000" algn="bl" rotWithShape="0">
                <a:srgbClr val="000000"/>
              </a:outerShdw>
            </a:effectLst>
          </p:spPr>
          <p:txBody>
            <a:bodyPr spcFirstLastPara="1" wrap="square" lIns="91425" tIns="45700" rIns="91425" bIns="45700" anchor="t" anchorCtr="0">
              <a:noAutofit/>
            </a:bodyPr>
            <a:lstStyle/>
            <a:p>
              <a:pPr marL="0" marR="0" lvl="0" indent="0" algn="ctr" rtl="0">
                <a:spcBef>
                  <a:spcPts val="0"/>
                </a:spcBef>
                <a:spcAft>
                  <a:spcPts val="0"/>
                </a:spcAft>
                <a:buNone/>
              </a:pPr>
              <a:r>
                <a:rPr lang="en" sz="2300">
                  <a:solidFill>
                    <a:schemeClr val="dk2"/>
                  </a:solidFill>
                  <a:latin typeface="Ranchers"/>
                  <a:ea typeface="Ranchers"/>
                  <a:cs typeface="Ranchers"/>
                  <a:sym typeface="Ranchers"/>
                </a:rPr>
                <a:t>FRIDAY</a:t>
              </a:r>
              <a:endParaRPr sz="2300">
                <a:solidFill>
                  <a:schemeClr val="dk2"/>
                </a:solidFill>
                <a:latin typeface="Ranchers"/>
                <a:ea typeface="Ranchers"/>
                <a:cs typeface="Ranchers"/>
                <a:sym typeface="Ranchers"/>
              </a:endParaRPr>
            </a:p>
          </p:txBody>
        </p:sp>
        <p:sp>
          <p:nvSpPr>
            <p:cNvPr id="676" name="Google Shape;676;p8"/>
            <p:cNvSpPr/>
            <p:nvPr/>
          </p:nvSpPr>
          <p:spPr>
            <a:xfrm>
              <a:off x="9064675" y="4685775"/>
              <a:ext cx="731700" cy="6351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i="0" u="none" strike="noStrike" cap="none">
                <a:solidFill>
                  <a:srgbClr val="FFFFFF"/>
                </a:solidFill>
                <a:latin typeface="Barriecito"/>
                <a:ea typeface="Barriecito"/>
                <a:cs typeface="Barriecito"/>
                <a:sym typeface="Barriecito"/>
              </a:endParaRPr>
            </a:p>
          </p:txBody>
        </p:sp>
        <p:sp>
          <p:nvSpPr>
            <p:cNvPr id="677" name="Google Shape;677;p8"/>
            <p:cNvSpPr/>
            <p:nvPr/>
          </p:nvSpPr>
          <p:spPr>
            <a:xfrm rot="-5400000">
              <a:off x="10223450" y="4046775"/>
              <a:ext cx="1003200" cy="1913100"/>
            </a:xfrm>
            <a:prstGeom prst="trapezoid">
              <a:avLst>
                <a:gd name="adj" fmla="val 19525"/>
              </a:avLst>
            </a:prstGeom>
            <a:solidFill>
              <a:schemeClr val="accent5"/>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r" rtl="0">
                <a:spcBef>
                  <a:spcPts val="0"/>
                </a:spcBef>
                <a:spcAft>
                  <a:spcPts val="0"/>
                </a:spcAft>
                <a:buNone/>
              </a:pPr>
              <a:endParaRPr sz="1800" i="0" u="none" strike="noStrike" cap="none">
                <a:solidFill>
                  <a:srgbClr val="FFFFFF"/>
                </a:solidFill>
                <a:latin typeface="Barriecito"/>
                <a:ea typeface="Barriecito"/>
                <a:cs typeface="Barriecito"/>
                <a:sym typeface="Barriecito"/>
              </a:endParaRPr>
            </a:p>
          </p:txBody>
        </p:sp>
        <p:sp>
          <p:nvSpPr>
            <p:cNvPr id="678" name="Google Shape;678;p8"/>
            <p:cNvSpPr/>
            <p:nvPr/>
          </p:nvSpPr>
          <p:spPr>
            <a:xfrm>
              <a:off x="9064675" y="4685775"/>
              <a:ext cx="731700" cy="635100"/>
            </a:xfrm>
            <a:prstGeom prst="rect">
              <a:avLst/>
            </a:prstGeom>
            <a:solidFill>
              <a:srgbClr val="000000">
                <a:alpha val="1341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i="0" u="none" strike="noStrike" cap="none">
                <a:solidFill>
                  <a:srgbClr val="FFFFFF"/>
                </a:solidFill>
                <a:latin typeface="Barriecito"/>
                <a:ea typeface="Barriecito"/>
                <a:cs typeface="Barriecito"/>
                <a:sym typeface="Barriecito"/>
              </a:endParaRPr>
            </a:p>
          </p:txBody>
        </p:sp>
        <p:sp>
          <p:nvSpPr>
            <p:cNvPr id="679" name="Google Shape;679;p8"/>
            <p:cNvSpPr txBox="1"/>
            <p:nvPr/>
          </p:nvSpPr>
          <p:spPr>
            <a:xfrm>
              <a:off x="9932402" y="4803225"/>
              <a:ext cx="1769700" cy="400200"/>
            </a:xfrm>
            <a:prstGeom prst="rect">
              <a:avLst/>
            </a:prstGeom>
            <a:noFill/>
            <a:ln>
              <a:noFill/>
            </a:ln>
            <a:effectLst>
              <a:outerShdw dist="38100" dir="3960000" algn="bl" rotWithShape="0">
                <a:srgbClr val="000000"/>
              </a:outerShdw>
            </a:effectLst>
          </p:spPr>
          <p:txBody>
            <a:bodyPr spcFirstLastPara="1" wrap="square" lIns="91425" tIns="45700" rIns="91425" bIns="45700" anchor="t" anchorCtr="0">
              <a:noAutofit/>
            </a:bodyPr>
            <a:lstStyle/>
            <a:p>
              <a:pPr marL="0" marR="0" lvl="0" indent="0" algn="ctr" rtl="0">
                <a:spcBef>
                  <a:spcPts val="0"/>
                </a:spcBef>
                <a:spcAft>
                  <a:spcPts val="0"/>
                </a:spcAft>
                <a:buNone/>
              </a:pPr>
              <a:r>
                <a:rPr lang="en" sz="2300">
                  <a:solidFill>
                    <a:schemeClr val="dk2"/>
                  </a:solidFill>
                  <a:latin typeface="Ranchers"/>
                  <a:ea typeface="Ranchers"/>
                  <a:cs typeface="Ranchers"/>
                  <a:sym typeface="Ranchers"/>
                </a:rPr>
                <a:t>FRIDAY</a:t>
              </a:r>
              <a:endParaRPr sz="2300">
                <a:solidFill>
                  <a:schemeClr val="dk2"/>
                </a:solidFill>
                <a:latin typeface="Ranchers"/>
                <a:ea typeface="Ranchers"/>
                <a:cs typeface="Ranchers"/>
                <a:sym typeface="Ranchers"/>
              </a:endParaRPr>
            </a:p>
          </p:txBody>
        </p:sp>
      </p:grpSp>
      <p:grpSp>
        <p:nvGrpSpPr>
          <p:cNvPr id="680" name="Google Shape;680;p8"/>
          <p:cNvGrpSpPr/>
          <p:nvPr/>
        </p:nvGrpSpPr>
        <p:grpSpPr>
          <a:xfrm>
            <a:off x="9064675" y="2822625"/>
            <a:ext cx="2713620" cy="1003200"/>
            <a:chOff x="9064675" y="2822625"/>
            <a:chExt cx="2713620" cy="1003200"/>
          </a:xfrm>
        </p:grpSpPr>
        <p:sp>
          <p:nvSpPr>
            <p:cNvPr id="681" name="Google Shape;681;p8"/>
            <p:cNvSpPr/>
            <p:nvPr/>
          </p:nvSpPr>
          <p:spPr>
            <a:xfrm>
              <a:off x="9064675" y="3006675"/>
              <a:ext cx="731700" cy="635100"/>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i="0" u="none" strike="noStrike" cap="none">
                <a:solidFill>
                  <a:srgbClr val="FFFFFF"/>
                </a:solidFill>
                <a:latin typeface="Barriecito"/>
                <a:ea typeface="Barriecito"/>
                <a:cs typeface="Barriecito"/>
                <a:sym typeface="Barriecito"/>
              </a:endParaRPr>
            </a:p>
          </p:txBody>
        </p:sp>
        <p:sp>
          <p:nvSpPr>
            <p:cNvPr id="682" name="Google Shape;682;p8"/>
            <p:cNvSpPr/>
            <p:nvPr/>
          </p:nvSpPr>
          <p:spPr>
            <a:xfrm rot="-5400000">
              <a:off x="10223450" y="2367675"/>
              <a:ext cx="1003200" cy="1913100"/>
            </a:xfrm>
            <a:prstGeom prst="trapezoid">
              <a:avLst>
                <a:gd name="adj" fmla="val 19525"/>
              </a:avLst>
            </a:prstGeom>
            <a:solidFill>
              <a:schemeClr val="accent3"/>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r" rtl="0">
                <a:spcBef>
                  <a:spcPts val="0"/>
                </a:spcBef>
                <a:spcAft>
                  <a:spcPts val="0"/>
                </a:spcAft>
                <a:buNone/>
              </a:pPr>
              <a:endParaRPr sz="1800" i="0" u="none" strike="noStrike" cap="none">
                <a:solidFill>
                  <a:srgbClr val="FFFFFF"/>
                </a:solidFill>
                <a:latin typeface="Barriecito"/>
                <a:ea typeface="Barriecito"/>
                <a:cs typeface="Barriecito"/>
                <a:sym typeface="Barriecito"/>
              </a:endParaRPr>
            </a:p>
          </p:txBody>
        </p:sp>
        <p:sp>
          <p:nvSpPr>
            <p:cNvPr id="683" name="Google Shape;683;p8"/>
            <p:cNvSpPr/>
            <p:nvPr/>
          </p:nvSpPr>
          <p:spPr>
            <a:xfrm>
              <a:off x="9064675" y="3006675"/>
              <a:ext cx="731700" cy="635100"/>
            </a:xfrm>
            <a:prstGeom prst="rect">
              <a:avLst/>
            </a:prstGeom>
            <a:solidFill>
              <a:srgbClr val="000000">
                <a:alpha val="1341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i="0" u="none" strike="noStrike" cap="none">
                <a:solidFill>
                  <a:srgbClr val="FFFFFF"/>
                </a:solidFill>
                <a:latin typeface="Barriecito"/>
                <a:ea typeface="Barriecito"/>
                <a:cs typeface="Barriecito"/>
                <a:sym typeface="Barriecito"/>
              </a:endParaRPr>
            </a:p>
          </p:txBody>
        </p:sp>
        <p:sp>
          <p:nvSpPr>
            <p:cNvPr id="684" name="Google Shape;684;p8"/>
            <p:cNvSpPr txBox="1"/>
            <p:nvPr/>
          </p:nvSpPr>
          <p:spPr>
            <a:xfrm>
              <a:off x="10008595" y="3124137"/>
              <a:ext cx="1769700" cy="400200"/>
            </a:xfrm>
            <a:prstGeom prst="rect">
              <a:avLst/>
            </a:prstGeom>
            <a:noFill/>
            <a:ln>
              <a:noFill/>
            </a:ln>
            <a:effectLst>
              <a:outerShdw dist="38100" dir="3960000" algn="bl" rotWithShape="0">
                <a:srgbClr val="000000"/>
              </a:outerShdw>
            </a:effectLst>
          </p:spPr>
          <p:txBody>
            <a:bodyPr spcFirstLastPara="1" wrap="square" lIns="91425" tIns="45700" rIns="91425" bIns="45700" anchor="t" anchorCtr="0">
              <a:noAutofit/>
            </a:bodyPr>
            <a:lstStyle/>
            <a:p>
              <a:pPr marL="0" marR="0" lvl="0" indent="0" algn="ctr" rtl="0">
                <a:spcBef>
                  <a:spcPts val="0"/>
                </a:spcBef>
                <a:spcAft>
                  <a:spcPts val="0"/>
                </a:spcAft>
                <a:buNone/>
              </a:pPr>
              <a:r>
                <a:rPr lang="en" sz="2300">
                  <a:solidFill>
                    <a:schemeClr val="dk2"/>
                  </a:solidFill>
                  <a:latin typeface="Ranchers"/>
                  <a:ea typeface="Ranchers"/>
                  <a:cs typeface="Ranchers"/>
                  <a:sym typeface="Ranchers"/>
                </a:rPr>
                <a:t>WEDNESDAY</a:t>
              </a:r>
              <a:endParaRPr sz="2300">
                <a:solidFill>
                  <a:schemeClr val="dk2"/>
                </a:solidFill>
                <a:latin typeface="Ranchers"/>
                <a:ea typeface="Ranchers"/>
                <a:cs typeface="Ranchers"/>
                <a:sym typeface="Ranchers"/>
              </a:endParaRPr>
            </a:p>
          </p:txBody>
        </p:sp>
        <p:sp>
          <p:nvSpPr>
            <p:cNvPr id="685" name="Google Shape;685;p8"/>
            <p:cNvSpPr/>
            <p:nvPr/>
          </p:nvSpPr>
          <p:spPr>
            <a:xfrm>
              <a:off x="9064675" y="3006675"/>
              <a:ext cx="731700" cy="635100"/>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i="0" u="none" strike="noStrike" cap="none">
                <a:solidFill>
                  <a:srgbClr val="FFFFFF"/>
                </a:solidFill>
                <a:latin typeface="Barriecito"/>
                <a:ea typeface="Barriecito"/>
                <a:cs typeface="Barriecito"/>
                <a:sym typeface="Barriecito"/>
              </a:endParaRPr>
            </a:p>
          </p:txBody>
        </p:sp>
        <p:sp>
          <p:nvSpPr>
            <p:cNvPr id="686" name="Google Shape;686;p8"/>
            <p:cNvSpPr/>
            <p:nvPr/>
          </p:nvSpPr>
          <p:spPr>
            <a:xfrm rot="-5400000">
              <a:off x="10223450" y="2367675"/>
              <a:ext cx="1003200" cy="1913100"/>
            </a:xfrm>
            <a:prstGeom prst="trapezoid">
              <a:avLst>
                <a:gd name="adj" fmla="val 19525"/>
              </a:avLst>
            </a:prstGeom>
            <a:solidFill>
              <a:schemeClr val="accent3"/>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r" rtl="0">
                <a:spcBef>
                  <a:spcPts val="0"/>
                </a:spcBef>
                <a:spcAft>
                  <a:spcPts val="0"/>
                </a:spcAft>
                <a:buNone/>
              </a:pPr>
              <a:endParaRPr sz="1800" i="0" u="none" strike="noStrike" cap="none">
                <a:solidFill>
                  <a:srgbClr val="FFFFFF"/>
                </a:solidFill>
                <a:latin typeface="Barriecito"/>
                <a:ea typeface="Barriecito"/>
                <a:cs typeface="Barriecito"/>
                <a:sym typeface="Barriecito"/>
              </a:endParaRPr>
            </a:p>
          </p:txBody>
        </p:sp>
        <p:sp>
          <p:nvSpPr>
            <p:cNvPr id="687" name="Google Shape;687;p8"/>
            <p:cNvSpPr/>
            <p:nvPr/>
          </p:nvSpPr>
          <p:spPr>
            <a:xfrm>
              <a:off x="9064675" y="3006675"/>
              <a:ext cx="731700" cy="635100"/>
            </a:xfrm>
            <a:prstGeom prst="rect">
              <a:avLst/>
            </a:prstGeom>
            <a:solidFill>
              <a:srgbClr val="000000">
                <a:alpha val="1341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i="0" u="none" strike="noStrike" cap="none">
                <a:solidFill>
                  <a:srgbClr val="FFFFFF"/>
                </a:solidFill>
                <a:latin typeface="Barriecito"/>
                <a:ea typeface="Barriecito"/>
                <a:cs typeface="Barriecito"/>
                <a:sym typeface="Barriecito"/>
              </a:endParaRPr>
            </a:p>
          </p:txBody>
        </p:sp>
        <p:sp>
          <p:nvSpPr>
            <p:cNvPr id="688" name="Google Shape;688;p8"/>
            <p:cNvSpPr txBox="1"/>
            <p:nvPr/>
          </p:nvSpPr>
          <p:spPr>
            <a:xfrm>
              <a:off x="10008595" y="3124137"/>
              <a:ext cx="1769700" cy="400200"/>
            </a:xfrm>
            <a:prstGeom prst="rect">
              <a:avLst/>
            </a:prstGeom>
            <a:noFill/>
            <a:ln>
              <a:noFill/>
            </a:ln>
            <a:effectLst>
              <a:outerShdw dist="38100" dir="3960000" algn="bl" rotWithShape="0">
                <a:srgbClr val="000000"/>
              </a:outerShdw>
            </a:effectLst>
          </p:spPr>
          <p:txBody>
            <a:bodyPr spcFirstLastPara="1" wrap="square" lIns="91425" tIns="45700" rIns="91425" bIns="45700" anchor="t" anchorCtr="0">
              <a:noAutofit/>
            </a:bodyPr>
            <a:lstStyle/>
            <a:p>
              <a:pPr marL="0" marR="0" lvl="0" indent="0" algn="ctr" rtl="0">
                <a:spcBef>
                  <a:spcPts val="0"/>
                </a:spcBef>
                <a:spcAft>
                  <a:spcPts val="0"/>
                </a:spcAft>
                <a:buNone/>
              </a:pPr>
              <a:r>
                <a:rPr lang="en" sz="2300">
                  <a:solidFill>
                    <a:schemeClr val="dk2"/>
                  </a:solidFill>
                  <a:latin typeface="Ranchers"/>
                  <a:ea typeface="Ranchers"/>
                  <a:cs typeface="Ranchers"/>
                  <a:sym typeface="Ranchers"/>
                </a:rPr>
                <a:t>WEDNESDAY</a:t>
              </a:r>
              <a:endParaRPr sz="2300">
                <a:solidFill>
                  <a:schemeClr val="dk2"/>
                </a:solidFill>
                <a:latin typeface="Ranchers"/>
                <a:ea typeface="Ranchers"/>
                <a:cs typeface="Ranchers"/>
                <a:sym typeface="Ranchers"/>
              </a:endParaRPr>
            </a:p>
          </p:txBody>
        </p:sp>
      </p:grpSp>
      <p:grpSp>
        <p:nvGrpSpPr>
          <p:cNvPr id="689" name="Google Shape;689;p8"/>
          <p:cNvGrpSpPr/>
          <p:nvPr/>
        </p:nvGrpSpPr>
        <p:grpSpPr>
          <a:xfrm>
            <a:off x="8939750" y="1962675"/>
            <a:ext cx="2695275" cy="1003200"/>
            <a:chOff x="8939750" y="1962675"/>
            <a:chExt cx="2695275" cy="1003200"/>
          </a:xfrm>
        </p:grpSpPr>
        <p:sp>
          <p:nvSpPr>
            <p:cNvPr id="690" name="Google Shape;690;p8"/>
            <p:cNvSpPr/>
            <p:nvPr/>
          </p:nvSpPr>
          <p:spPr>
            <a:xfrm>
              <a:off x="8939750" y="2146725"/>
              <a:ext cx="731700" cy="6351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i="0" u="none" strike="noStrike" cap="none">
                <a:solidFill>
                  <a:srgbClr val="FFFFFF"/>
                </a:solidFill>
                <a:latin typeface="Barriecito"/>
                <a:ea typeface="Barriecito"/>
                <a:cs typeface="Barriecito"/>
                <a:sym typeface="Barriecito"/>
              </a:endParaRPr>
            </a:p>
          </p:txBody>
        </p:sp>
        <p:sp>
          <p:nvSpPr>
            <p:cNvPr id="691" name="Google Shape;691;p8"/>
            <p:cNvSpPr/>
            <p:nvPr/>
          </p:nvSpPr>
          <p:spPr>
            <a:xfrm rot="-5400000">
              <a:off x="10068575" y="1507725"/>
              <a:ext cx="1003200" cy="1913100"/>
            </a:xfrm>
            <a:prstGeom prst="trapezoid">
              <a:avLst>
                <a:gd name="adj" fmla="val 19525"/>
              </a:avLst>
            </a:prstGeom>
            <a:solidFill>
              <a:schemeClr val="accent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r" rtl="0">
                <a:spcBef>
                  <a:spcPts val="0"/>
                </a:spcBef>
                <a:spcAft>
                  <a:spcPts val="0"/>
                </a:spcAft>
                <a:buNone/>
              </a:pPr>
              <a:endParaRPr sz="1800" i="0" u="none" strike="noStrike" cap="none">
                <a:solidFill>
                  <a:srgbClr val="FFFFFF"/>
                </a:solidFill>
                <a:latin typeface="Barriecito"/>
                <a:ea typeface="Barriecito"/>
                <a:cs typeface="Barriecito"/>
                <a:sym typeface="Barriecito"/>
              </a:endParaRPr>
            </a:p>
          </p:txBody>
        </p:sp>
        <p:sp>
          <p:nvSpPr>
            <p:cNvPr id="692" name="Google Shape;692;p8"/>
            <p:cNvSpPr/>
            <p:nvPr/>
          </p:nvSpPr>
          <p:spPr>
            <a:xfrm>
              <a:off x="8939750" y="2146725"/>
              <a:ext cx="731700" cy="635100"/>
            </a:xfrm>
            <a:prstGeom prst="rect">
              <a:avLst/>
            </a:prstGeom>
            <a:solidFill>
              <a:srgbClr val="000000">
                <a:alpha val="1341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i="0" u="none" strike="noStrike" cap="none">
                <a:solidFill>
                  <a:srgbClr val="FFFFFF"/>
                </a:solidFill>
                <a:latin typeface="Barriecito"/>
                <a:ea typeface="Barriecito"/>
                <a:cs typeface="Barriecito"/>
                <a:sym typeface="Barriecito"/>
              </a:endParaRPr>
            </a:p>
          </p:txBody>
        </p:sp>
        <p:sp>
          <p:nvSpPr>
            <p:cNvPr id="693" name="Google Shape;693;p8"/>
            <p:cNvSpPr txBox="1"/>
            <p:nvPr/>
          </p:nvSpPr>
          <p:spPr>
            <a:xfrm>
              <a:off x="9865325" y="2264175"/>
              <a:ext cx="1769700" cy="400200"/>
            </a:xfrm>
            <a:prstGeom prst="rect">
              <a:avLst/>
            </a:prstGeom>
            <a:noFill/>
            <a:ln>
              <a:noFill/>
            </a:ln>
            <a:effectLst>
              <a:outerShdw dist="38100" dir="3960000" algn="bl" rotWithShape="0">
                <a:srgbClr val="000000"/>
              </a:outerShdw>
            </a:effectLst>
          </p:spPr>
          <p:txBody>
            <a:bodyPr spcFirstLastPara="1" wrap="square" lIns="91425" tIns="45700" rIns="91425" bIns="45700" anchor="t" anchorCtr="0">
              <a:noAutofit/>
            </a:bodyPr>
            <a:lstStyle/>
            <a:p>
              <a:pPr marL="0" marR="0" lvl="0" indent="0" algn="ctr" rtl="0">
                <a:spcBef>
                  <a:spcPts val="0"/>
                </a:spcBef>
                <a:spcAft>
                  <a:spcPts val="0"/>
                </a:spcAft>
                <a:buNone/>
              </a:pPr>
              <a:r>
                <a:rPr lang="en" sz="2300">
                  <a:solidFill>
                    <a:schemeClr val="dk2"/>
                  </a:solidFill>
                  <a:latin typeface="Ranchers"/>
                  <a:ea typeface="Ranchers"/>
                  <a:cs typeface="Ranchers"/>
                  <a:sym typeface="Ranchers"/>
                </a:rPr>
                <a:t>TUESDAY</a:t>
              </a:r>
              <a:endParaRPr sz="2300">
                <a:solidFill>
                  <a:schemeClr val="dk2"/>
                </a:solidFill>
                <a:latin typeface="Ranchers"/>
                <a:ea typeface="Ranchers"/>
                <a:cs typeface="Ranchers"/>
                <a:sym typeface="Ranchers"/>
              </a:endParaRPr>
            </a:p>
          </p:txBody>
        </p:sp>
        <p:sp>
          <p:nvSpPr>
            <p:cNvPr id="694" name="Google Shape;694;p8"/>
            <p:cNvSpPr/>
            <p:nvPr/>
          </p:nvSpPr>
          <p:spPr>
            <a:xfrm>
              <a:off x="8939750" y="2146725"/>
              <a:ext cx="731700" cy="6351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i="0" u="none" strike="noStrike" cap="none">
                <a:solidFill>
                  <a:srgbClr val="FFFFFF"/>
                </a:solidFill>
                <a:latin typeface="Barriecito"/>
                <a:ea typeface="Barriecito"/>
                <a:cs typeface="Barriecito"/>
                <a:sym typeface="Barriecito"/>
              </a:endParaRPr>
            </a:p>
          </p:txBody>
        </p:sp>
        <p:sp>
          <p:nvSpPr>
            <p:cNvPr id="695" name="Google Shape;695;p8"/>
            <p:cNvSpPr/>
            <p:nvPr/>
          </p:nvSpPr>
          <p:spPr>
            <a:xfrm rot="-5400000">
              <a:off x="10068575" y="1507725"/>
              <a:ext cx="1003200" cy="1913100"/>
            </a:xfrm>
            <a:prstGeom prst="trapezoid">
              <a:avLst>
                <a:gd name="adj" fmla="val 19525"/>
              </a:avLst>
            </a:prstGeom>
            <a:solidFill>
              <a:schemeClr val="accent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r" rtl="0">
                <a:spcBef>
                  <a:spcPts val="0"/>
                </a:spcBef>
                <a:spcAft>
                  <a:spcPts val="0"/>
                </a:spcAft>
                <a:buNone/>
              </a:pPr>
              <a:endParaRPr sz="1800" i="0" u="none" strike="noStrike" cap="none">
                <a:solidFill>
                  <a:srgbClr val="FFFFFF"/>
                </a:solidFill>
                <a:latin typeface="Barriecito"/>
                <a:ea typeface="Barriecito"/>
                <a:cs typeface="Barriecito"/>
                <a:sym typeface="Barriecito"/>
              </a:endParaRPr>
            </a:p>
          </p:txBody>
        </p:sp>
        <p:sp>
          <p:nvSpPr>
            <p:cNvPr id="696" name="Google Shape;696;p8"/>
            <p:cNvSpPr/>
            <p:nvPr/>
          </p:nvSpPr>
          <p:spPr>
            <a:xfrm>
              <a:off x="8939750" y="2146725"/>
              <a:ext cx="731700" cy="635100"/>
            </a:xfrm>
            <a:prstGeom prst="rect">
              <a:avLst/>
            </a:prstGeom>
            <a:solidFill>
              <a:srgbClr val="000000">
                <a:alpha val="1341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i="0" u="none" strike="noStrike" cap="none">
                <a:solidFill>
                  <a:srgbClr val="FFFFFF"/>
                </a:solidFill>
                <a:latin typeface="Barriecito"/>
                <a:ea typeface="Barriecito"/>
                <a:cs typeface="Barriecito"/>
                <a:sym typeface="Barriecito"/>
              </a:endParaRPr>
            </a:p>
          </p:txBody>
        </p:sp>
        <p:sp>
          <p:nvSpPr>
            <p:cNvPr id="697" name="Google Shape;697;p8"/>
            <p:cNvSpPr txBox="1"/>
            <p:nvPr/>
          </p:nvSpPr>
          <p:spPr>
            <a:xfrm>
              <a:off x="9865325" y="2264175"/>
              <a:ext cx="1769700" cy="400200"/>
            </a:xfrm>
            <a:prstGeom prst="rect">
              <a:avLst/>
            </a:prstGeom>
            <a:noFill/>
            <a:ln>
              <a:noFill/>
            </a:ln>
            <a:effectLst>
              <a:outerShdw dist="38100" dir="3960000" algn="bl" rotWithShape="0">
                <a:srgbClr val="000000"/>
              </a:outerShdw>
            </a:effectLst>
          </p:spPr>
          <p:txBody>
            <a:bodyPr spcFirstLastPara="1" wrap="square" lIns="91425" tIns="45700" rIns="91425" bIns="45700" anchor="t" anchorCtr="0">
              <a:noAutofit/>
            </a:bodyPr>
            <a:lstStyle/>
            <a:p>
              <a:pPr marL="0" marR="0" lvl="0" indent="0" algn="ctr" rtl="0">
                <a:spcBef>
                  <a:spcPts val="0"/>
                </a:spcBef>
                <a:spcAft>
                  <a:spcPts val="0"/>
                </a:spcAft>
                <a:buNone/>
              </a:pPr>
              <a:r>
                <a:rPr lang="en" sz="2300">
                  <a:solidFill>
                    <a:schemeClr val="dk2"/>
                  </a:solidFill>
                  <a:latin typeface="Ranchers"/>
                  <a:ea typeface="Ranchers"/>
                  <a:cs typeface="Ranchers"/>
                  <a:sym typeface="Ranchers"/>
                </a:rPr>
                <a:t>TUESDAY</a:t>
              </a:r>
              <a:endParaRPr sz="2300">
                <a:solidFill>
                  <a:schemeClr val="dk2"/>
                </a:solidFill>
                <a:latin typeface="Ranchers"/>
                <a:ea typeface="Ranchers"/>
                <a:cs typeface="Ranchers"/>
                <a:sym typeface="Ranchers"/>
              </a:endParaRPr>
            </a:p>
          </p:txBody>
        </p:sp>
      </p:grpSp>
      <p:grpSp>
        <p:nvGrpSpPr>
          <p:cNvPr id="698" name="Google Shape;698;p8"/>
          <p:cNvGrpSpPr/>
          <p:nvPr/>
        </p:nvGrpSpPr>
        <p:grpSpPr>
          <a:xfrm>
            <a:off x="8939750" y="3641775"/>
            <a:ext cx="2771475" cy="1003200"/>
            <a:chOff x="8939750" y="3641775"/>
            <a:chExt cx="2771475" cy="1003200"/>
          </a:xfrm>
        </p:grpSpPr>
        <p:sp>
          <p:nvSpPr>
            <p:cNvPr id="699" name="Google Shape;699;p8"/>
            <p:cNvSpPr/>
            <p:nvPr/>
          </p:nvSpPr>
          <p:spPr>
            <a:xfrm>
              <a:off x="8939750" y="3825825"/>
              <a:ext cx="731700" cy="6351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i="0" u="none" strike="noStrike" cap="none">
                <a:solidFill>
                  <a:srgbClr val="FFFFFF"/>
                </a:solidFill>
                <a:latin typeface="Barriecito"/>
                <a:ea typeface="Barriecito"/>
                <a:cs typeface="Barriecito"/>
                <a:sym typeface="Barriecito"/>
              </a:endParaRPr>
            </a:p>
          </p:txBody>
        </p:sp>
        <p:sp>
          <p:nvSpPr>
            <p:cNvPr id="700" name="Google Shape;700;p8"/>
            <p:cNvSpPr/>
            <p:nvPr/>
          </p:nvSpPr>
          <p:spPr>
            <a:xfrm rot="-5400000">
              <a:off x="10068575" y="3186825"/>
              <a:ext cx="1003200" cy="1913100"/>
            </a:xfrm>
            <a:prstGeom prst="trapezoid">
              <a:avLst>
                <a:gd name="adj" fmla="val 19525"/>
              </a:avLst>
            </a:prstGeom>
            <a:solidFill>
              <a:schemeClr val="accent4"/>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r" rtl="0">
                <a:spcBef>
                  <a:spcPts val="0"/>
                </a:spcBef>
                <a:spcAft>
                  <a:spcPts val="0"/>
                </a:spcAft>
                <a:buNone/>
              </a:pPr>
              <a:endParaRPr sz="1800" i="0" u="none" strike="noStrike" cap="none">
                <a:solidFill>
                  <a:srgbClr val="FFFFFF"/>
                </a:solidFill>
                <a:latin typeface="Barriecito"/>
                <a:ea typeface="Barriecito"/>
                <a:cs typeface="Barriecito"/>
                <a:sym typeface="Barriecito"/>
              </a:endParaRPr>
            </a:p>
          </p:txBody>
        </p:sp>
        <p:sp>
          <p:nvSpPr>
            <p:cNvPr id="701" name="Google Shape;701;p8"/>
            <p:cNvSpPr/>
            <p:nvPr/>
          </p:nvSpPr>
          <p:spPr>
            <a:xfrm>
              <a:off x="8939750" y="3825825"/>
              <a:ext cx="731700" cy="635100"/>
            </a:xfrm>
            <a:prstGeom prst="rect">
              <a:avLst/>
            </a:prstGeom>
            <a:solidFill>
              <a:srgbClr val="000000">
                <a:alpha val="1341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i="0" u="none" strike="noStrike" cap="none">
                <a:solidFill>
                  <a:srgbClr val="FFFFFF"/>
                </a:solidFill>
                <a:latin typeface="Barriecito"/>
                <a:ea typeface="Barriecito"/>
                <a:cs typeface="Barriecito"/>
                <a:sym typeface="Barriecito"/>
              </a:endParaRPr>
            </a:p>
          </p:txBody>
        </p:sp>
        <p:sp>
          <p:nvSpPr>
            <p:cNvPr id="702" name="Google Shape;702;p8"/>
            <p:cNvSpPr txBox="1"/>
            <p:nvPr/>
          </p:nvSpPr>
          <p:spPr>
            <a:xfrm>
              <a:off x="9941525" y="3943275"/>
              <a:ext cx="1769700" cy="400200"/>
            </a:xfrm>
            <a:prstGeom prst="rect">
              <a:avLst/>
            </a:prstGeom>
            <a:noFill/>
            <a:ln>
              <a:noFill/>
            </a:ln>
            <a:effectLst>
              <a:outerShdw dist="38100" dir="3960000" algn="bl" rotWithShape="0">
                <a:srgbClr val="000000"/>
              </a:outerShdw>
            </a:effectLst>
          </p:spPr>
          <p:txBody>
            <a:bodyPr spcFirstLastPara="1" wrap="square" lIns="91425" tIns="45700" rIns="91425" bIns="45700" anchor="t" anchorCtr="0">
              <a:noAutofit/>
            </a:bodyPr>
            <a:lstStyle/>
            <a:p>
              <a:pPr marL="0" marR="0" lvl="0" indent="0" algn="ctr" rtl="0">
                <a:spcBef>
                  <a:spcPts val="0"/>
                </a:spcBef>
                <a:spcAft>
                  <a:spcPts val="0"/>
                </a:spcAft>
                <a:buNone/>
              </a:pPr>
              <a:r>
                <a:rPr lang="en" sz="2300">
                  <a:solidFill>
                    <a:schemeClr val="dk2"/>
                  </a:solidFill>
                  <a:latin typeface="Ranchers"/>
                  <a:ea typeface="Ranchers"/>
                  <a:cs typeface="Ranchers"/>
                  <a:sym typeface="Ranchers"/>
                </a:rPr>
                <a:t>THURSDAY</a:t>
              </a:r>
              <a:endParaRPr sz="2300">
                <a:solidFill>
                  <a:schemeClr val="dk2"/>
                </a:solidFill>
                <a:latin typeface="Ranchers"/>
                <a:ea typeface="Ranchers"/>
                <a:cs typeface="Ranchers"/>
                <a:sym typeface="Ranchers"/>
              </a:endParaRPr>
            </a:p>
          </p:txBody>
        </p:sp>
        <p:sp>
          <p:nvSpPr>
            <p:cNvPr id="703" name="Google Shape;703;p8"/>
            <p:cNvSpPr/>
            <p:nvPr/>
          </p:nvSpPr>
          <p:spPr>
            <a:xfrm>
              <a:off x="8939750" y="3825825"/>
              <a:ext cx="731700" cy="6351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i="0" u="none" strike="noStrike" cap="none">
                <a:solidFill>
                  <a:srgbClr val="FFFFFF"/>
                </a:solidFill>
                <a:latin typeface="Barriecito"/>
                <a:ea typeface="Barriecito"/>
                <a:cs typeface="Barriecito"/>
                <a:sym typeface="Barriecito"/>
              </a:endParaRPr>
            </a:p>
          </p:txBody>
        </p:sp>
        <p:sp>
          <p:nvSpPr>
            <p:cNvPr id="704" name="Google Shape;704;p8"/>
            <p:cNvSpPr/>
            <p:nvPr/>
          </p:nvSpPr>
          <p:spPr>
            <a:xfrm rot="-5400000">
              <a:off x="10068575" y="3186825"/>
              <a:ext cx="1003200" cy="1913100"/>
            </a:xfrm>
            <a:prstGeom prst="trapezoid">
              <a:avLst>
                <a:gd name="adj" fmla="val 19525"/>
              </a:avLst>
            </a:prstGeom>
            <a:solidFill>
              <a:schemeClr val="accent4"/>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r" rtl="0">
                <a:spcBef>
                  <a:spcPts val="0"/>
                </a:spcBef>
                <a:spcAft>
                  <a:spcPts val="0"/>
                </a:spcAft>
                <a:buNone/>
              </a:pPr>
              <a:endParaRPr sz="1800" i="0" u="none" strike="noStrike" cap="none">
                <a:solidFill>
                  <a:srgbClr val="FFFFFF"/>
                </a:solidFill>
                <a:latin typeface="Barriecito"/>
                <a:ea typeface="Barriecito"/>
                <a:cs typeface="Barriecito"/>
                <a:sym typeface="Barriecito"/>
              </a:endParaRPr>
            </a:p>
          </p:txBody>
        </p:sp>
        <p:sp>
          <p:nvSpPr>
            <p:cNvPr id="705" name="Google Shape;705;p8"/>
            <p:cNvSpPr/>
            <p:nvPr/>
          </p:nvSpPr>
          <p:spPr>
            <a:xfrm>
              <a:off x="8939750" y="3825825"/>
              <a:ext cx="731700" cy="635100"/>
            </a:xfrm>
            <a:prstGeom prst="rect">
              <a:avLst/>
            </a:prstGeom>
            <a:solidFill>
              <a:srgbClr val="000000">
                <a:alpha val="1341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i="0" u="none" strike="noStrike" cap="none">
                <a:solidFill>
                  <a:srgbClr val="FFFFFF"/>
                </a:solidFill>
                <a:latin typeface="Barriecito"/>
                <a:ea typeface="Barriecito"/>
                <a:cs typeface="Barriecito"/>
                <a:sym typeface="Barriecito"/>
              </a:endParaRPr>
            </a:p>
          </p:txBody>
        </p:sp>
        <p:sp>
          <p:nvSpPr>
            <p:cNvPr id="706" name="Google Shape;706;p8"/>
            <p:cNvSpPr txBox="1"/>
            <p:nvPr/>
          </p:nvSpPr>
          <p:spPr>
            <a:xfrm>
              <a:off x="9941525" y="3943275"/>
              <a:ext cx="1769700" cy="400200"/>
            </a:xfrm>
            <a:prstGeom prst="rect">
              <a:avLst/>
            </a:prstGeom>
            <a:noFill/>
            <a:ln>
              <a:noFill/>
            </a:ln>
            <a:effectLst>
              <a:outerShdw dist="38100" dir="3960000" algn="bl" rotWithShape="0">
                <a:srgbClr val="000000"/>
              </a:outerShdw>
            </a:effectLst>
          </p:spPr>
          <p:txBody>
            <a:bodyPr spcFirstLastPara="1" wrap="square" lIns="91425" tIns="45700" rIns="91425" bIns="45700" anchor="t" anchorCtr="0">
              <a:noAutofit/>
            </a:bodyPr>
            <a:lstStyle/>
            <a:p>
              <a:pPr marL="0" marR="0" lvl="0" indent="0" algn="ctr" rtl="0">
                <a:spcBef>
                  <a:spcPts val="0"/>
                </a:spcBef>
                <a:spcAft>
                  <a:spcPts val="0"/>
                </a:spcAft>
                <a:buNone/>
              </a:pPr>
              <a:r>
                <a:rPr lang="en" sz="2300">
                  <a:solidFill>
                    <a:schemeClr val="dk2"/>
                  </a:solidFill>
                  <a:latin typeface="Ranchers"/>
                  <a:ea typeface="Ranchers"/>
                  <a:cs typeface="Ranchers"/>
                  <a:sym typeface="Ranchers"/>
                </a:rPr>
                <a:t>THURSDAY</a:t>
              </a:r>
              <a:endParaRPr sz="2300">
                <a:solidFill>
                  <a:schemeClr val="dk2"/>
                </a:solidFill>
                <a:latin typeface="Ranchers"/>
                <a:ea typeface="Ranchers"/>
                <a:cs typeface="Ranchers"/>
                <a:sym typeface="Ranchers"/>
              </a:endParaRPr>
            </a:p>
          </p:txBody>
        </p:sp>
      </p:grpSp>
      <p:sp>
        <p:nvSpPr>
          <p:cNvPr id="707" name="Google Shape;707;p8"/>
          <p:cNvSpPr/>
          <p:nvPr/>
        </p:nvSpPr>
        <p:spPr>
          <a:xfrm>
            <a:off x="546082" y="555386"/>
            <a:ext cx="9524198" cy="5977289"/>
          </a:xfrm>
          <a:custGeom>
            <a:avLst/>
            <a:gdLst/>
            <a:ahLst/>
            <a:cxnLst/>
            <a:rect l="l" t="t" r="r" b="b"/>
            <a:pathLst>
              <a:path w="9524198" h="5977289" extrusionOk="0">
                <a:moveTo>
                  <a:pt x="8356534" y="375821"/>
                </a:moveTo>
                <a:lnTo>
                  <a:pt x="8356534" y="663821"/>
                </a:lnTo>
                <a:lnTo>
                  <a:pt x="8644534" y="663821"/>
                </a:lnTo>
                <a:lnTo>
                  <a:pt x="8644534" y="375821"/>
                </a:lnTo>
                <a:close/>
                <a:moveTo>
                  <a:pt x="7847458" y="375821"/>
                </a:moveTo>
                <a:lnTo>
                  <a:pt x="7847458" y="663821"/>
                </a:lnTo>
                <a:lnTo>
                  <a:pt x="8135458" y="663821"/>
                </a:lnTo>
                <a:lnTo>
                  <a:pt x="8135458" y="375821"/>
                </a:lnTo>
                <a:close/>
                <a:moveTo>
                  <a:pt x="7338389" y="375821"/>
                </a:moveTo>
                <a:lnTo>
                  <a:pt x="7338389" y="663821"/>
                </a:lnTo>
                <a:lnTo>
                  <a:pt x="7626389" y="663821"/>
                </a:lnTo>
                <a:lnTo>
                  <a:pt x="7626389" y="375821"/>
                </a:lnTo>
                <a:close/>
                <a:moveTo>
                  <a:pt x="6829320" y="375821"/>
                </a:moveTo>
                <a:lnTo>
                  <a:pt x="6829320" y="663821"/>
                </a:lnTo>
                <a:lnTo>
                  <a:pt x="7117320" y="663821"/>
                </a:lnTo>
                <a:lnTo>
                  <a:pt x="7117320" y="375821"/>
                </a:lnTo>
                <a:close/>
                <a:moveTo>
                  <a:pt x="6320251" y="375821"/>
                </a:moveTo>
                <a:lnTo>
                  <a:pt x="6320251" y="663821"/>
                </a:lnTo>
                <a:lnTo>
                  <a:pt x="6608251" y="663821"/>
                </a:lnTo>
                <a:lnTo>
                  <a:pt x="6608251" y="375821"/>
                </a:lnTo>
                <a:close/>
                <a:moveTo>
                  <a:pt x="5811182" y="375821"/>
                </a:moveTo>
                <a:lnTo>
                  <a:pt x="5811182" y="663821"/>
                </a:lnTo>
                <a:lnTo>
                  <a:pt x="6099182" y="663821"/>
                </a:lnTo>
                <a:lnTo>
                  <a:pt x="6099182" y="375821"/>
                </a:lnTo>
                <a:close/>
                <a:moveTo>
                  <a:pt x="5302113" y="375821"/>
                </a:moveTo>
                <a:lnTo>
                  <a:pt x="5302113" y="663821"/>
                </a:lnTo>
                <a:lnTo>
                  <a:pt x="5590113" y="663821"/>
                </a:lnTo>
                <a:lnTo>
                  <a:pt x="5590113" y="375821"/>
                </a:lnTo>
                <a:close/>
                <a:moveTo>
                  <a:pt x="4793044" y="375821"/>
                </a:moveTo>
                <a:lnTo>
                  <a:pt x="4793044" y="663821"/>
                </a:lnTo>
                <a:lnTo>
                  <a:pt x="5081044" y="663821"/>
                </a:lnTo>
                <a:lnTo>
                  <a:pt x="5081044" y="375821"/>
                </a:lnTo>
                <a:close/>
                <a:moveTo>
                  <a:pt x="4283975" y="375821"/>
                </a:moveTo>
                <a:lnTo>
                  <a:pt x="4283975" y="663821"/>
                </a:lnTo>
                <a:lnTo>
                  <a:pt x="4571975" y="663821"/>
                </a:lnTo>
                <a:lnTo>
                  <a:pt x="4571975" y="375821"/>
                </a:lnTo>
                <a:close/>
                <a:moveTo>
                  <a:pt x="3774906" y="375821"/>
                </a:moveTo>
                <a:lnTo>
                  <a:pt x="3774906" y="663821"/>
                </a:lnTo>
                <a:lnTo>
                  <a:pt x="4062906" y="663821"/>
                </a:lnTo>
                <a:lnTo>
                  <a:pt x="4062906" y="375821"/>
                </a:lnTo>
                <a:close/>
                <a:moveTo>
                  <a:pt x="3265838" y="375821"/>
                </a:moveTo>
                <a:lnTo>
                  <a:pt x="3265838" y="663821"/>
                </a:lnTo>
                <a:lnTo>
                  <a:pt x="3553838" y="663821"/>
                </a:lnTo>
                <a:lnTo>
                  <a:pt x="3553838" y="375821"/>
                </a:lnTo>
                <a:close/>
                <a:moveTo>
                  <a:pt x="2756769" y="375821"/>
                </a:moveTo>
                <a:lnTo>
                  <a:pt x="2756769" y="663821"/>
                </a:lnTo>
                <a:lnTo>
                  <a:pt x="3044769" y="663821"/>
                </a:lnTo>
                <a:lnTo>
                  <a:pt x="3044769" y="375821"/>
                </a:lnTo>
                <a:close/>
                <a:moveTo>
                  <a:pt x="2247700" y="375821"/>
                </a:moveTo>
                <a:lnTo>
                  <a:pt x="2247700" y="663821"/>
                </a:lnTo>
                <a:lnTo>
                  <a:pt x="2535700" y="663821"/>
                </a:lnTo>
                <a:lnTo>
                  <a:pt x="2535700" y="375821"/>
                </a:lnTo>
                <a:close/>
                <a:moveTo>
                  <a:pt x="1738631" y="375821"/>
                </a:moveTo>
                <a:lnTo>
                  <a:pt x="1738631" y="663821"/>
                </a:lnTo>
                <a:lnTo>
                  <a:pt x="2026631" y="663821"/>
                </a:lnTo>
                <a:lnTo>
                  <a:pt x="2026631" y="375821"/>
                </a:lnTo>
                <a:close/>
                <a:moveTo>
                  <a:pt x="1229563" y="375821"/>
                </a:moveTo>
                <a:lnTo>
                  <a:pt x="1229563" y="663821"/>
                </a:lnTo>
                <a:lnTo>
                  <a:pt x="1517563" y="663821"/>
                </a:lnTo>
                <a:lnTo>
                  <a:pt x="1517563" y="375821"/>
                </a:lnTo>
                <a:close/>
                <a:moveTo>
                  <a:pt x="720493" y="375821"/>
                </a:moveTo>
                <a:lnTo>
                  <a:pt x="720493" y="663821"/>
                </a:lnTo>
                <a:lnTo>
                  <a:pt x="1008494" y="663821"/>
                </a:lnTo>
                <a:lnTo>
                  <a:pt x="1008494" y="375821"/>
                </a:lnTo>
                <a:close/>
                <a:moveTo>
                  <a:pt x="529408" y="0"/>
                </a:moveTo>
                <a:lnTo>
                  <a:pt x="8994790" y="0"/>
                </a:lnTo>
                <a:cubicBezTo>
                  <a:pt x="9287174" y="0"/>
                  <a:pt x="9524198" y="237024"/>
                  <a:pt x="9524198" y="529408"/>
                </a:cubicBezTo>
                <a:lnTo>
                  <a:pt x="9524198" y="5447881"/>
                </a:lnTo>
                <a:cubicBezTo>
                  <a:pt x="9524198" y="5740265"/>
                  <a:pt x="9287174" y="5977289"/>
                  <a:pt x="8994790" y="5977289"/>
                </a:cubicBezTo>
                <a:lnTo>
                  <a:pt x="529408" y="5977289"/>
                </a:lnTo>
                <a:cubicBezTo>
                  <a:pt x="237024" y="5977289"/>
                  <a:pt x="0" y="5740265"/>
                  <a:pt x="0" y="5447881"/>
                </a:cubicBezTo>
                <a:lnTo>
                  <a:pt x="0" y="529408"/>
                </a:lnTo>
                <a:cubicBezTo>
                  <a:pt x="0" y="237024"/>
                  <a:pt x="237024" y="0"/>
                  <a:pt x="529408" y="0"/>
                </a:cubicBezTo>
                <a:close/>
              </a:path>
            </a:pathLst>
          </a:custGeom>
          <a:solidFill>
            <a:schemeClr val="lt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708" name="Google Shape;708;p8"/>
          <p:cNvSpPr/>
          <p:nvPr/>
        </p:nvSpPr>
        <p:spPr>
          <a:xfrm>
            <a:off x="792475" y="555375"/>
            <a:ext cx="9113400" cy="5977200"/>
          </a:xfrm>
          <a:prstGeom prst="roundRect">
            <a:avLst>
              <a:gd name="adj" fmla="val 8857"/>
            </a:avLst>
          </a:prstGeom>
          <a:solidFill>
            <a:srgbClr val="000000">
              <a:alpha val="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709" name="Google Shape;709;p8"/>
          <p:cNvSpPr/>
          <p:nvPr/>
        </p:nvSpPr>
        <p:spPr>
          <a:xfrm>
            <a:off x="854481" y="778477"/>
            <a:ext cx="8887327" cy="5577595"/>
          </a:xfrm>
          <a:custGeom>
            <a:avLst/>
            <a:gdLst/>
            <a:ahLst/>
            <a:cxnLst/>
            <a:rect l="l" t="t" r="r" b="b"/>
            <a:pathLst>
              <a:path w="8887327" h="5577595" extrusionOk="0">
                <a:moveTo>
                  <a:pt x="8117684" y="231007"/>
                </a:moveTo>
                <a:lnTo>
                  <a:pt x="8117684" y="519007"/>
                </a:lnTo>
                <a:lnTo>
                  <a:pt x="8405684" y="519007"/>
                </a:lnTo>
                <a:lnTo>
                  <a:pt x="8405684" y="231007"/>
                </a:lnTo>
                <a:close/>
                <a:moveTo>
                  <a:pt x="7608608" y="231007"/>
                </a:moveTo>
                <a:lnTo>
                  <a:pt x="7608608" y="519007"/>
                </a:lnTo>
                <a:lnTo>
                  <a:pt x="7896608" y="519007"/>
                </a:lnTo>
                <a:lnTo>
                  <a:pt x="7896608" y="231007"/>
                </a:lnTo>
                <a:close/>
                <a:moveTo>
                  <a:pt x="7099539" y="231007"/>
                </a:moveTo>
                <a:lnTo>
                  <a:pt x="7099539" y="519007"/>
                </a:lnTo>
                <a:lnTo>
                  <a:pt x="7387539" y="519007"/>
                </a:lnTo>
                <a:lnTo>
                  <a:pt x="7387539" y="231007"/>
                </a:lnTo>
                <a:close/>
                <a:moveTo>
                  <a:pt x="6590470" y="231007"/>
                </a:moveTo>
                <a:lnTo>
                  <a:pt x="6590470" y="519007"/>
                </a:lnTo>
                <a:lnTo>
                  <a:pt x="6878470" y="519007"/>
                </a:lnTo>
                <a:lnTo>
                  <a:pt x="6878470" y="231007"/>
                </a:lnTo>
                <a:close/>
                <a:moveTo>
                  <a:pt x="6081401" y="231007"/>
                </a:moveTo>
                <a:lnTo>
                  <a:pt x="6081401" y="519007"/>
                </a:lnTo>
                <a:lnTo>
                  <a:pt x="6369401" y="519007"/>
                </a:lnTo>
                <a:lnTo>
                  <a:pt x="6369401" y="231007"/>
                </a:lnTo>
                <a:close/>
                <a:moveTo>
                  <a:pt x="5572332" y="231007"/>
                </a:moveTo>
                <a:lnTo>
                  <a:pt x="5572332" y="519007"/>
                </a:lnTo>
                <a:lnTo>
                  <a:pt x="5860332" y="519007"/>
                </a:lnTo>
                <a:lnTo>
                  <a:pt x="5860332" y="231007"/>
                </a:lnTo>
                <a:close/>
                <a:moveTo>
                  <a:pt x="5063263" y="231007"/>
                </a:moveTo>
                <a:lnTo>
                  <a:pt x="5063263" y="519007"/>
                </a:lnTo>
                <a:lnTo>
                  <a:pt x="5351263" y="519007"/>
                </a:lnTo>
                <a:lnTo>
                  <a:pt x="5351263" y="231007"/>
                </a:lnTo>
                <a:close/>
                <a:moveTo>
                  <a:pt x="4554194" y="231007"/>
                </a:moveTo>
                <a:lnTo>
                  <a:pt x="4554194" y="519007"/>
                </a:lnTo>
                <a:lnTo>
                  <a:pt x="4842194" y="519007"/>
                </a:lnTo>
                <a:lnTo>
                  <a:pt x="4842194" y="231007"/>
                </a:lnTo>
                <a:close/>
                <a:moveTo>
                  <a:pt x="4045125" y="231007"/>
                </a:moveTo>
                <a:lnTo>
                  <a:pt x="4045125" y="519007"/>
                </a:lnTo>
                <a:lnTo>
                  <a:pt x="4333125" y="519007"/>
                </a:lnTo>
                <a:lnTo>
                  <a:pt x="4333125" y="231007"/>
                </a:lnTo>
                <a:close/>
                <a:moveTo>
                  <a:pt x="3536056" y="231007"/>
                </a:moveTo>
                <a:lnTo>
                  <a:pt x="3536056" y="519007"/>
                </a:lnTo>
                <a:lnTo>
                  <a:pt x="3824056" y="519007"/>
                </a:lnTo>
                <a:lnTo>
                  <a:pt x="3824056" y="231007"/>
                </a:lnTo>
                <a:close/>
                <a:moveTo>
                  <a:pt x="3026987" y="231007"/>
                </a:moveTo>
                <a:lnTo>
                  <a:pt x="3026987" y="519007"/>
                </a:lnTo>
                <a:lnTo>
                  <a:pt x="3314988" y="519007"/>
                </a:lnTo>
                <a:lnTo>
                  <a:pt x="3314988" y="231007"/>
                </a:lnTo>
                <a:close/>
                <a:moveTo>
                  <a:pt x="2517919" y="231007"/>
                </a:moveTo>
                <a:lnTo>
                  <a:pt x="2517919" y="519007"/>
                </a:lnTo>
                <a:lnTo>
                  <a:pt x="2805918" y="519007"/>
                </a:lnTo>
                <a:lnTo>
                  <a:pt x="2805918" y="231007"/>
                </a:lnTo>
                <a:close/>
                <a:moveTo>
                  <a:pt x="2008849" y="231007"/>
                </a:moveTo>
                <a:lnTo>
                  <a:pt x="2008849" y="519007"/>
                </a:lnTo>
                <a:lnTo>
                  <a:pt x="2296849" y="519007"/>
                </a:lnTo>
                <a:lnTo>
                  <a:pt x="2296849" y="231007"/>
                </a:lnTo>
                <a:close/>
                <a:moveTo>
                  <a:pt x="1499781" y="231007"/>
                </a:moveTo>
                <a:lnTo>
                  <a:pt x="1499781" y="519007"/>
                </a:lnTo>
                <a:lnTo>
                  <a:pt x="1787781" y="519007"/>
                </a:lnTo>
                <a:lnTo>
                  <a:pt x="1787781" y="231007"/>
                </a:lnTo>
                <a:close/>
                <a:moveTo>
                  <a:pt x="990712" y="231007"/>
                </a:moveTo>
                <a:lnTo>
                  <a:pt x="990712" y="519007"/>
                </a:lnTo>
                <a:lnTo>
                  <a:pt x="1278712" y="519007"/>
                </a:lnTo>
                <a:lnTo>
                  <a:pt x="1278712" y="231007"/>
                </a:lnTo>
                <a:close/>
                <a:moveTo>
                  <a:pt x="481642" y="231007"/>
                </a:moveTo>
                <a:lnTo>
                  <a:pt x="481642" y="519007"/>
                </a:lnTo>
                <a:lnTo>
                  <a:pt x="769642" y="519007"/>
                </a:lnTo>
                <a:lnTo>
                  <a:pt x="769642" y="231007"/>
                </a:lnTo>
                <a:close/>
                <a:moveTo>
                  <a:pt x="494008" y="0"/>
                </a:moveTo>
                <a:lnTo>
                  <a:pt x="8393319" y="0"/>
                </a:lnTo>
                <a:cubicBezTo>
                  <a:pt x="8666152" y="0"/>
                  <a:pt x="8887327" y="221175"/>
                  <a:pt x="8887327" y="494008"/>
                </a:cubicBezTo>
                <a:lnTo>
                  <a:pt x="8887327" y="5083587"/>
                </a:lnTo>
                <a:cubicBezTo>
                  <a:pt x="8887327" y="5356420"/>
                  <a:pt x="8666152" y="5577595"/>
                  <a:pt x="8393319" y="5577595"/>
                </a:cubicBezTo>
                <a:lnTo>
                  <a:pt x="494008" y="5577595"/>
                </a:lnTo>
                <a:cubicBezTo>
                  <a:pt x="221175" y="5577595"/>
                  <a:pt x="0" y="5356420"/>
                  <a:pt x="0" y="5083587"/>
                </a:cubicBezTo>
                <a:lnTo>
                  <a:pt x="0" y="494008"/>
                </a:lnTo>
                <a:cubicBezTo>
                  <a:pt x="0" y="221175"/>
                  <a:pt x="221175" y="0"/>
                  <a:pt x="494008" y="0"/>
                </a:cubicBezTo>
                <a:close/>
              </a:path>
            </a:pathLst>
          </a:custGeom>
          <a:solidFill>
            <a:srgbClr val="F2F2F2"/>
          </a:solidFill>
          <a:ln>
            <a:noFill/>
          </a:ln>
          <a:effectLst>
            <a:outerShdw blurRad="50800" dist="381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710" name="Google Shape;710;p8"/>
          <p:cNvSpPr/>
          <p:nvPr/>
        </p:nvSpPr>
        <p:spPr>
          <a:xfrm>
            <a:off x="825212" y="737097"/>
            <a:ext cx="8887327" cy="5577595"/>
          </a:xfrm>
          <a:custGeom>
            <a:avLst/>
            <a:gdLst/>
            <a:ahLst/>
            <a:cxnLst/>
            <a:rect l="l" t="t" r="r" b="b"/>
            <a:pathLst>
              <a:path w="8887327" h="5577595" extrusionOk="0">
                <a:moveTo>
                  <a:pt x="8117684" y="231007"/>
                </a:moveTo>
                <a:lnTo>
                  <a:pt x="8117684" y="519007"/>
                </a:lnTo>
                <a:lnTo>
                  <a:pt x="8405684" y="519007"/>
                </a:lnTo>
                <a:lnTo>
                  <a:pt x="8405684" y="231007"/>
                </a:lnTo>
                <a:close/>
                <a:moveTo>
                  <a:pt x="7608608" y="231007"/>
                </a:moveTo>
                <a:lnTo>
                  <a:pt x="7608608" y="519007"/>
                </a:lnTo>
                <a:lnTo>
                  <a:pt x="7896608" y="519007"/>
                </a:lnTo>
                <a:lnTo>
                  <a:pt x="7896608" y="231007"/>
                </a:lnTo>
                <a:close/>
                <a:moveTo>
                  <a:pt x="7099539" y="231007"/>
                </a:moveTo>
                <a:lnTo>
                  <a:pt x="7099539" y="519007"/>
                </a:lnTo>
                <a:lnTo>
                  <a:pt x="7387539" y="519007"/>
                </a:lnTo>
                <a:lnTo>
                  <a:pt x="7387539" y="231007"/>
                </a:lnTo>
                <a:close/>
                <a:moveTo>
                  <a:pt x="6590470" y="231007"/>
                </a:moveTo>
                <a:lnTo>
                  <a:pt x="6590470" y="519007"/>
                </a:lnTo>
                <a:lnTo>
                  <a:pt x="6878470" y="519007"/>
                </a:lnTo>
                <a:lnTo>
                  <a:pt x="6878470" y="231007"/>
                </a:lnTo>
                <a:close/>
                <a:moveTo>
                  <a:pt x="6081401" y="231007"/>
                </a:moveTo>
                <a:lnTo>
                  <a:pt x="6081401" y="519007"/>
                </a:lnTo>
                <a:lnTo>
                  <a:pt x="6369401" y="519007"/>
                </a:lnTo>
                <a:lnTo>
                  <a:pt x="6369401" y="231007"/>
                </a:lnTo>
                <a:close/>
                <a:moveTo>
                  <a:pt x="5572332" y="231007"/>
                </a:moveTo>
                <a:lnTo>
                  <a:pt x="5572332" y="519007"/>
                </a:lnTo>
                <a:lnTo>
                  <a:pt x="5860332" y="519007"/>
                </a:lnTo>
                <a:lnTo>
                  <a:pt x="5860332" y="231007"/>
                </a:lnTo>
                <a:close/>
                <a:moveTo>
                  <a:pt x="5063263" y="231007"/>
                </a:moveTo>
                <a:lnTo>
                  <a:pt x="5063263" y="519007"/>
                </a:lnTo>
                <a:lnTo>
                  <a:pt x="5351263" y="519007"/>
                </a:lnTo>
                <a:lnTo>
                  <a:pt x="5351263" y="231007"/>
                </a:lnTo>
                <a:close/>
                <a:moveTo>
                  <a:pt x="4554194" y="231007"/>
                </a:moveTo>
                <a:lnTo>
                  <a:pt x="4554194" y="519007"/>
                </a:lnTo>
                <a:lnTo>
                  <a:pt x="4842194" y="519007"/>
                </a:lnTo>
                <a:lnTo>
                  <a:pt x="4842194" y="231007"/>
                </a:lnTo>
                <a:close/>
                <a:moveTo>
                  <a:pt x="4045125" y="231007"/>
                </a:moveTo>
                <a:lnTo>
                  <a:pt x="4045125" y="519007"/>
                </a:lnTo>
                <a:lnTo>
                  <a:pt x="4333125" y="519007"/>
                </a:lnTo>
                <a:lnTo>
                  <a:pt x="4333125" y="231007"/>
                </a:lnTo>
                <a:close/>
                <a:moveTo>
                  <a:pt x="3536056" y="231007"/>
                </a:moveTo>
                <a:lnTo>
                  <a:pt x="3536056" y="519007"/>
                </a:lnTo>
                <a:lnTo>
                  <a:pt x="3824056" y="519007"/>
                </a:lnTo>
                <a:lnTo>
                  <a:pt x="3824056" y="231007"/>
                </a:lnTo>
                <a:close/>
                <a:moveTo>
                  <a:pt x="3026987" y="231007"/>
                </a:moveTo>
                <a:lnTo>
                  <a:pt x="3026987" y="519007"/>
                </a:lnTo>
                <a:lnTo>
                  <a:pt x="3314988" y="519007"/>
                </a:lnTo>
                <a:lnTo>
                  <a:pt x="3314988" y="231007"/>
                </a:lnTo>
                <a:close/>
                <a:moveTo>
                  <a:pt x="2517919" y="231007"/>
                </a:moveTo>
                <a:lnTo>
                  <a:pt x="2517919" y="519007"/>
                </a:lnTo>
                <a:lnTo>
                  <a:pt x="2805918" y="519007"/>
                </a:lnTo>
                <a:lnTo>
                  <a:pt x="2805918" y="231007"/>
                </a:lnTo>
                <a:close/>
                <a:moveTo>
                  <a:pt x="2008849" y="231007"/>
                </a:moveTo>
                <a:lnTo>
                  <a:pt x="2008849" y="519007"/>
                </a:lnTo>
                <a:lnTo>
                  <a:pt x="2296849" y="519007"/>
                </a:lnTo>
                <a:lnTo>
                  <a:pt x="2296849" y="231007"/>
                </a:lnTo>
                <a:close/>
                <a:moveTo>
                  <a:pt x="1499781" y="231007"/>
                </a:moveTo>
                <a:lnTo>
                  <a:pt x="1499781" y="519007"/>
                </a:lnTo>
                <a:lnTo>
                  <a:pt x="1787781" y="519007"/>
                </a:lnTo>
                <a:lnTo>
                  <a:pt x="1787781" y="231007"/>
                </a:lnTo>
                <a:close/>
                <a:moveTo>
                  <a:pt x="990712" y="231007"/>
                </a:moveTo>
                <a:lnTo>
                  <a:pt x="990712" y="519007"/>
                </a:lnTo>
                <a:lnTo>
                  <a:pt x="1278712" y="519007"/>
                </a:lnTo>
                <a:lnTo>
                  <a:pt x="1278712" y="231007"/>
                </a:lnTo>
                <a:close/>
                <a:moveTo>
                  <a:pt x="481642" y="231007"/>
                </a:moveTo>
                <a:lnTo>
                  <a:pt x="481642" y="519007"/>
                </a:lnTo>
                <a:lnTo>
                  <a:pt x="769642" y="519007"/>
                </a:lnTo>
                <a:lnTo>
                  <a:pt x="769642" y="231007"/>
                </a:lnTo>
                <a:close/>
                <a:moveTo>
                  <a:pt x="494008" y="0"/>
                </a:moveTo>
                <a:lnTo>
                  <a:pt x="8393319" y="0"/>
                </a:lnTo>
                <a:cubicBezTo>
                  <a:pt x="8666152" y="0"/>
                  <a:pt x="8887327" y="221175"/>
                  <a:pt x="8887327" y="494008"/>
                </a:cubicBezTo>
                <a:lnTo>
                  <a:pt x="8887327" y="5083587"/>
                </a:lnTo>
                <a:cubicBezTo>
                  <a:pt x="8887327" y="5356420"/>
                  <a:pt x="8666152" y="5577595"/>
                  <a:pt x="8393319" y="5577595"/>
                </a:cubicBezTo>
                <a:lnTo>
                  <a:pt x="494008" y="5577595"/>
                </a:lnTo>
                <a:cubicBezTo>
                  <a:pt x="221175" y="5577595"/>
                  <a:pt x="0" y="5356420"/>
                  <a:pt x="0" y="5083587"/>
                </a:cubicBezTo>
                <a:lnTo>
                  <a:pt x="0" y="494008"/>
                </a:lnTo>
                <a:cubicBezTo>
                  <a:pt x="0" y="221175"/>
                  <a:pt x="221175" y="0"/>
                  <a:pt x="494008" y="0"/>
                </a:cubicBezTo>
                <a:close/>
              </a:path>
            </a:pathLst>
          </a:custGeom>
          <a:solidFill>
            <a:srgbClr val="F2F2F2"/>
          </a:solidFill>
          <a:ln>
            <a:noFill/>
          </a:ln>
          <a:effectLst>
            <a:outerShdw blurRad="50800" dist="381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711" name="Google Shape;711;p8"/>
          <p:cNvSpPr/>
          <p:nvPr/>
        </p:nvSpPr>
        <p:spPr>
          <a:xfrm>
            <a:off x="765664" y="792607"/>
            <a:ext cx="8887327" cy="5577595"/>
          </a:xfrm>
          <a:custGeom>
            <a:avLst/>
            <a:gdLst/>
            <a:ahLst/>
            <a:cxnLst/>
            <a:rect l="l" t="t" r="r" b="b"/>
            <a:pathLst>
              <a:path w="8887327" h="5577595" extrusionOk="0">
                <a:moveTo>
                  <a:pt x="8117684" y="231007"/>
                </a:moveTo>
                <a:lnTo>
                  <a:pt x="8117684" y="519007"/>
                </a:lnTo>
                <a:lnTo>
                  <a:pt x="8405684" y="519007"/>
                </a:lnTo>
                <a:lnTo>
                  <a:pt x="8405684" y="231007"/>
                </a:lnTo>
                <a:close/>
                <a:moveTo>
                  <a:pt x="7608608" y="231007"/>
                </a:moveTo>
                <a:lnTo>
                  <a:pt x="7608608" y="519007"/>
                </a:lnTo>
                <a:lnTo>
                  <a:pt x="7896608" y="519007"/>
                </a:lnTo>
                <a:lnTo>
                  <a:pt x="7896608" y="231007"/>
                </a:lnTo>
                <a:close/>
                <a:moveTo>
                  <a:pt x="7099539" y="231007"/>
                </a:moveTo>
                <a:lnTo>
                  <a:pt x="7099539" y="519007"/>
                </a:lnTo>
                <a:lnTo>
                  <a:pt x="7387539" y="519007"/>
                </a:lnTo>
                <a:lnTo>
                  <a:pt x="7387539" y="231007"/>
                </a:lnTo>
                <a:close/>
                <a:moveTo>
                  <a:pt x="6590470" y="231007"/>
                </a:moveTo>
                <a:lnTo>
                  <a:pt x="6590470" y="519007"/>
                </a:lnTo>
                <a:lnTo>
                  <a:pt x="6878470" y="519007"/>
                </a:lnTo>
                <a:lnTo>
                  <a:pt x="6878470" y="231007"/>
                </a:lnTo>
                <a:close/>
                <a:moveTo>
                  <a:pt x="6081401" y="231007"/>
                </a:moveTo>
                <a:lnTo>
                  <a:pt x="6081401" y="519007"/>
                </a:lnTo>
                <a:lnTo>
                  <a:pt x="6369401" y="519007"/>
                </a:lnTo>
                <a:lnTo>
                  <a:pt x="6369401" y="231007"/>
                </a:lnTo>
                <a:close/>
                <a:moveTo>
                  <a:pt x="5572332" y="231007"/>
                </a:moveTo>
                <a:lnTo>
                  <a:pt x="5572332" y="519007"/>
                </a:lnTo>
                <a:lnTo>
                  <a:pt x="5860332" y="519007"/>
                </a:lnTo>
                <a:lnTo>
                  <a:pt x="5860332" y="231007"/>
                </a:lnTo>
                <a:close/>
                <a:moveTo>
                  <a:pt x="5063263" y="231007"/>
                </a:moveTo>
                <a:lnTo>
                  <a:pt x="5063263" y="519007"/>
                </a:lnTo>
                <a:lnTo>
                  <a:pt x="5351263" y="519007"/>
                </a:lnTo>
                <a:lnTo>
                  <a:pt x="5351263" y="231007"/>
                </a:lnTo>
                <a:close/>
                <a:moveTo>
                  <a:pt x="4554194" y="231007"/>
                </a:moveTo>
                <a:lnTo>
                  <a:pt x="4554194" y="519007"/>
                </a:lnTo>
                <a:lnTo>
                  <a:pt x="4842194" y="519007"/>
                </a:lnTo>
                <a:lnTo>
                  <a:pt x="4842194" y="231007"/>
                </a:lnTo>
                <a:close/>
                <a:moveTo>
                  <a:pt x="4045125" y="231007"/>
                </a:moveTo>
                <a:lnTo>
                  <a:pt x="4045125" y="519007"/>
                </a:lnTo>
                <a:lnTo>
                  <a:pt x="4333125" y="519007"/>
                </a:lnTo>
                <a:lnTo>
                  <a:pt x="4333125" y="231007"/>
                </a:lnTo>
                <a:close/>
                <a:moveTo>
                  <a:pt x="3536056" y="231007"/>
                </a:moveTo>
                <a:lnTo>
                  <a:pt x="3536056" y="519007"/>
                </a:lnTo>
                <a:lnTo>
                  <a:pt x="3824056" y="519007"/>
                </a:lnTo>
                <a:lnTo>
                  <a:pt x="3824056" y="231007"/>
                </a:lnTo>
                <a:close/>
                <a:moveTo>
                  <a:pt x="3026987" y="231007"/>
                </a:moveTo>
                <a:lnTo>
                  <a:pt x="3026987" y="519007"/>
                </a:lnTo>
                <a:lnTo>
                  <a:pt x="3314988" y="519007"/>
                </a:lnTo>
                <a:lnTo>
                  <a:pt x="3314988" y="231007"/>
                </a:lnTo>
                <a:close/>
                <a:moveTo>
                  <a:pt x="2517919" y="231007"/>
                </a:moveTo>
                <a:lnTo>
                  <a:pt x="2517919" y="519007"/>
                </a:lnTo>
                <a:lnTo>
                  <a:pt x="2805918" y="519007"/>
                </a:lnTo>
                <a:lnTo>
                  <a:pt x="2805918" y="231007"/>
                </a:lnTo>
                <a:close/>
                <a:moveTo>
                  <a:pt x="2008849" y="231007"/>
                </a:moveTo>
                <a:lnTo>
                  <a:pt x="2008849" y="519007"/>
                </a:lnTo>
                <a:lnTo>
                  <a:pt x="2296849" y="519007"/>
                </a:lnTo>
                <a:lnTo>
                  <a:pt x="2296849" y="231007"/>
                </a:lnTo>
                <a:close/>
                <a:moveTo>
                  <a:pt x="1499781" y="231007"/>
                </a:moveTo>
                <a:lnTo>
                  <a:pt x="1499781" y="519007"/>
                </a:lnTo>
                <a:lnTo>
                  <a:pt x="1787781" y="519007"/>
                </a:lnTo>
                <a:lnTo>
                  <a:pt x="1787781" y="231007"/>
                </a:lnTo>
                <a:close/>
                <a:moveTo>
                  <a:pt x="990712" y="231007"/>
                </a:moveTo>
                <a:lnTo>
                  <a:pt x="990712" y="519007"/>
                </a:lnTo>
                <a:lnTo>
                  <a:pt x="1278712" y="519007"/>
                </a:lnTo>
                <a:lnTo>
                  <a:pt x="1278712" y="231007"/>
                </a:lnTo>
                <a:close/>
                <a:moveTo>
                  <a:pt x="481642" y="231007"/>
                </a:moveTo>
                <a:lnTo>
                  <a:pt x="481642" y="519007"/>
                </a:lnTo>
                <a:lnTo>
                  <a:pt x="769642" y="519007"/>
                </a:lnTo>
                <a:lnTo>
                  <a:pt x="769642" y="231007"/>
                </a:lnTo>
                <a:close/>
                <a:moveTo>
                  <a:pt x="494008" y="0"/>
                </a:moveTo>
                <a:lnTo>
                  <a:pt x="8393319" y="0"/>
                </a:lnTo>
                <a:cubicBezTo>
                  <a:pt x="8666152" y="0"/>
                  <a:pt x="8887327" y="221175"/>
                  <a:pt x="8887327" y="494008"/>
                </a:cubicBezTo>
                <a:lnTo>
                  <a:pt x="8887327" y="5083587"/>
                </a:lnTo>
                <a:cubicBezTo>
                  <a:pt x="8887327" y="5356420"/>
                  <a:pt x="8666152" y="5577595"/>
                  <a:pt x="8393319" y="5577595"/>
                </a:cubicBezTo>
                <a:lnTo>
                  <a:pt x="494008" y="5577595"/>
                </a:lnTo>
                <a:cubicBezTo>
                  <a:pt x="221175" y="5577595"/>
                  <a:pt x="0" y="5356420"/>
                  <a:pt x="0" y="5083587"/>
                </a:cubicBezTo>
                <a:lnTo>
                  <a:pt x="0" y="494008"/>
                </a:lnTo>
                <a:cubicBezTo>
                  <a:pt x="0" y="221175"/>
                  <a:pt x="221175" y="0"/>
                  <a:pt x="494008" y="0"/>
                </a:cubicBezTo>
                <a:close/>
              </a:path>
            </a:pathLst>
          </a:custGeom>
          <a:solidFill>
            <a:srgbClr val="F2F2F2"/>
          </a:solidFill>
          <a:ln>
            <a:noFill/>
          </a:ln>
          <a:effectLst>
            <a:outerShdw blurRad="50800" dist="381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712" name="Google Shape;712;p8"/>
          <p:cNvSpPr/>
          <p:nvPr/>
        </p:nvSpPr>
        <p:spPr>
          <a:xfrm>
            <a:off x="766674" y="739116"/>
            <a:ext cx="8887327" cy="5577595"/>
          </a:xfrm>
          <a:custGeom>
            <a:avLst/>
            <a:gdLst/>
            <a:ahLst/>
            <a:cxnLst/>
            <a:rect l="l" t="t" r="r" b="b"/>
            <a:pathLst>
              <a:path w="8887327" h="5577595" extrusionOk="0">
                <a:moveTo>
                  <a:pt x="8117684" y="231007"/>
                </a:moveTo>
                <a:lnTo>
                  <a:pt x="8117684" y="519007"/>
                </a:lnTo>
                <a:lnTo>
                  <a:pt x="8405684" y="519007"/>
                </a:lnTo>
                <a:lnTo>
                  <a:pt x="8405684" y="231007"/>
                </a:lnTo>
                <a:close/>
                <a:moveTo>
                  <a:pt x="7608608" y="231007"/>
                </a:moveTo>
                <a:lnTo>
                  <a:pt x="7608608" y="519007"/>
                </a:lnTo>
                <a:lnTo>
                  <a:pt x="7896608" y="519007"/>
                </a:lnTo>
                <a:lnTo>
                  <a:pt x="7896608" y="231007"/>
                </a:lnTo>
                <a:close/>
                <a:moveTo>
                  <a:pt x="7099539" y="231007"/>
                </a:moveTo>
                <a:lnTo>
                  <a:pt x="7099539" y="519007"/>
                </a:lnTo>
                <a:lnTo>
                  <a:pt x="7387539" y="519007"/>
                </a:lnTo>
                <a:lnTo>
                  <a:pt x="7387539" y="231007"/>
                </a:lnTo>
                <a:close/>
                <a:moveTo>
                  <a:pt x="6590470" y="231007"/>
                </a:moveTo>
                <a:lnTo>
                  <a:pt x="6590470" y="519007"/>
                </a:lnTo>
                <a:lnTo>
                  <a:pt x="6878470" y="519007"/>
                </a:lnTo>
                <a:lnTo>
                  <a:pt x="6878470" y="231007"/>
                </a:lnTo>
                <a:close/>
                <a:moveTo>
                  <a:pt x="6081401" y="231007"/>
                </a:moveTo>
                <a:lnTo>
                  <a:pt x="6081401" y="519007"/>
                </a:lnTo>
                <a:lnTo>
                  <a:pt x="6369401" y="519007"/>
                </a:lnTo>
                <a:lnTo>
                  <a:pt x="6369401" y="231007"/>
                </a:lnTo>
                <a:close/>
                <a:moveTo>
                  <a:pt x="5572332" y="231007"/>
                </a:moveTo>
                <a:lnTo>
                  <a:pt x="5572332" y="519007"/>
                </a:lnTo>
                <a:lnTo>
                  <a:pt x="5860332" y="519007"/>
                </a:lnTo>
                <a:lnTo>
                  <a:pt x="5860332" y="231007"/>
                </a:lnTo>
                <a:close/>
                <a:moveTo>
                  <a:pt x="5063263" y="231007"/>
                </a:moveTo>
                <a:lnTo>
                  <a:pt x="5063263" y="519007"/>
                </a:lnTo>
                <a:lnTo>
                  <a:pt x="5351263" y="519007"/>
                </a:lnTo>
                <a:lnTo>
                  <a:pt x="5351263" y="231007"/>
                </a:lnTo>
                <a:close/>
                <a:moveTo>
                  <a:pt x="4554194" y="231007"/>
                </a:moveTo>
                <a:lnTo>
                  <a:pt x="4554194" y="519007"/>
                </a:lnTo>
                <a:lnTo>
                  <a:pt x="4842194" y="519007"/>
                </a:lnTo>
                <a:lnTo>
                  <a:pt x="4842194" y="231007"/>
                </a:lnTo>
                <a:close/>
                <a:moveTo>
                  <a:pt x="4045125" y="231007"/>
                </a:moveTo>
                <a:lnTo>
                  <a:pt x="4045125" y="519007"/>
                </a:lnTo>
                <a:lnTo>
                  <a:pt x="4333125" y="519007"/>
                </a:lnTo>
                <a:lnTo>
                  <a:pt x="4333125" y="231007"/>
                </a:lnTo>
                <a:close/>
                <a:moveTo>
                  <a:pt x="3536056" y="231007"/>
                </a:moveTo>
                <a:lnTo>
                  <a:pt x="3536056" y="519007"/>
                </a:lnTo>
                <a:lnTo>
                  <a:pt x="3824056" y="519007"/>
                </a:lnTo>
                <a:lnTo>
                  <a:pt x="3824056" y="231007"/>
                </a:lnTo>
                <a:close/>
                <a:moveTo>
                  <a:pt x="3026987" y="231007"/>
                </a:moveTo>
                <a:lnTo>
                  <a:pt x="3026987" y="519007"/>
                </a:lnTo>
                <a:lnTo>
                  <a:pt x="3314988" y="519007"/>
                </a:lnTo>
                <a:lnTo>
                  <a:pt x="3314988" y="231007"/>
                </a:lnTo>
                <a:close/>
                <a:moveTo>
                  <a:pt x="2517919" y="231007"/>
                </a:moveTo>
                <a:lnTo>
                  <a:pt x="2517919" y="519007"/>
                </a:lnTo>
                <a:lnTo>
                  <a:pt x="2805918" y="519007"/>
                </a:lnTo>
                <a:lnTo>
                  <a:pt x="2805918" y="231007"/>
                </a:lnTo>
                <a:close/>
                <a:moveTo>
                  <a:pt x="2008849" y="231007"/>
                </a:moveTo>
                <a:lnTo>
                  <a:pt x="2008849" y="519007"/>
                </a:lnTo>
                <a:lnTo>
                  <a:pt x="2296849" y="519007"/>
                </a:lnTo>
                <a:lnTo>
                  <a:pt x="2296849" y="231007"/>
                </a:lnTo>
                <a:close/>
                <a:moveTo>
                  <a:pt x="1499781" y="231007"/>
                </a:moveTo>
                <a:lnTo>
                  <a:pt x="1499781" y="519007"/>
                </a:lnTo>
                <a:lnTo>
                  <a:pt x="1787781" y="519007"/>
                </a:lnTo>
                <a:lnTo>
                  <a:pt x="1787781" y="231007"/>
                </a:lnTo>
                <a:close/>
                <a:moveTo>
                  <a:pt x="990712" y="231007"/>
                </a:moveTo>
                <a:lnTo>
                  <a:pt x="990712" y="519007"/>
                </a:lnTo>
                <a:lnTo>
                  <a:pt x="1278712" y="519007"/>
                </a:lnTo>
                <a:lnTo>
                  <a:pt x="1278712" y="231007"/>
                </a:lnTo>
                <a:close/>
                <a:moveTo>
                  <a:pt x="481642" y="231007"/>
                </a:moveTo>
                <a:lnTo>
                  <a:pt x="481642" y="519007"/>
                </a:lnTo>
                <a:lnTo>
                  <a:pt x="769642" y="519007"/>
                </a:lnTo>
                <a:lnTo>
                  <a:pt x="769642" y="231007"/>
                </a:lnTo>
                <a:close/>
                <a:moveTo>
                  <a:pt x="494008" y="0"/>
                </a:moveTo>
                <a:lnTo>
                  <a:pt x="8393319" y="0"/>
                </a:lnTo>
                <a:cubicBezTo>
                  <a:pt x="8666152" y="0"/>
                  <a:pt x="8887327" y="221175"/>
                  <a:pt x="8887327" y="494008"/>
                </a:cubicBezTo>
                <a:lnTo>
                  <a:pt x="8887327" y="5083587"/>
                </a:lnTo>
                <a:cubicBezTo>
                  <a:pt x="8887327" y="5356420"/>
                  <a:pt x="8666152" y="5577595"/>
                  <a:pt x="8393319" y="5577595"/>
                </a:cubicBezTo>
                <a:lnTo>
                  <a:pt x="494008" y="5577595"/>
                </a:lnTo>
                <a:cubicBezTo>
                  <a:pt x="221175" y="5577595"/>
                  <a:pt x="0" y="5356420"/>
                  <a:pt x="0" y="5083587"/>
                </a:cubicBezTo>
                <a:lnTo>
                  <a:pt x="0" y="494008"/>
                </a:lnTo>
                <a:cubicBezTo>
                  <a:pt x="0" y="221175"/>
                  <a:pt x="221175" y="0"/>
                  <a:pt x="494008" y="0"/>
                </a:cubicBezTo>
                <a:close/>
              </a:path>
            </a:pathLst>
          </a:custGeom>
          <a:solidFill>
            <a:srgbClr val="F2F2F2"/>
          </a:solidFill>
          <a:ln>
            <a:noFill/>
          </a:ln>
          <a:effectLst>
            <a:outerShdw blurRad="50800" dist="381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pic>
        <p:nvPicPr>
          <p:cNvPr id="713" name="Google Shape;713;p8" descr="A picture containing drawing&#10;&#10;Description automatically generated"/>
          <p:cNvPicPr preferRelativeResize="0"/>
          <p:nvPr/>
        </p:nvPicPr>
        <p:blipFill rotWithShape="1">
          <a:blip r:embed="rId2">
            <a:alphaModFix amt="14000"/>
          </a:blip>
          <a:srcRect b="20992"/>
          <a:stretch/>
        </p:blipFill>
        <p:spPr>
          <a:xfrm>
            <a:off x="1130925" y="1509650"/>
            <a:ext cx="8219524" cy="4628899"/>
          </a:xfrm>
          <a:prstGeom prst="rect">
            <a:avLst/>
          </a:prstGeom>
          <a:noFill/>
          <a:ln>
            <a:noFill/>
          </a:ln>
        </p:spPr>
      </p:pic>
      <p:grpSp>
        <p:nvGrpSpPr>
          <p:cNvPr id="714" name="Google Shape;714;p8"/>
          <p:cNvGrpSpPr/>
          <p:nvPr/>
        </p:nvGrpSpPr>
        <p:grpSpPr>
          <a:xfrm>
            <a:off x="1326140" y="278554"/>
            <a:ext cx="7817443" cy="939587"/>
            <a:chOff x="1371600" y="234214"/>
            <a:chExt cx="7736979" cy="822900"/>
          </a:xfrm>
        </p:grpSpPr>
        <p:sp>
          <p:nvSpPr>
            <p:cNvPr id="715" name="Google Shape;715;p8"/>
            <p:cNvSpPr/>
            <p:nvPr/>
          </p:nvSpPr>
          <p:spPr>
            <a:xfrm>
              <a:off x="1371600" y="234214"/>
              <a:ext cx="163500" cy="822900"/>
            </a:xfrm>
            <a:prstGeom prst="roundRect">
              <a:avLst>
                <a:gd name="adj" fmla="val 50000"/>
              </a:avLst>
            </a:prstGeom>
            <a:solidFill>
              <a:srgbClr val="0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716" name="Google Shape;716;p8"/>
            <p:cNvSpPr/>
            <p:nvPr/>
          </p:nvSpPr>
          <p:spPr>
            <a:xfrm>
              <a:off x="1876499" y="234214"/>
              <a:ext cx="163500" cy="822900"/>
            </a:xfrm>
            <a:prstGeom prst="roundRect">
              <a:avLst>
                <a:gd name="adj" fmla="val 50000"/>
              </a:avLst>
            </a:prstGeom>
            <a:solidFill>
              <a:srgbClr val="0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717" name="Google Shape;717;p8"/>
            <p:cNvSpPr/>
            <p:nvPr/>
          </p:nvSpPr>
          <p:spPr>
            <a:xfrm>
              <a:off x="2381398" y="234214"/>
              <a:ext cx="163500" cy="822900"/>
            </a:xfrm>
            <a:prstGeom prst="roundRect">
              <a:avLst>
                <a:gd name="adj" fmla="val 50000"/>
              </a:avLst>
            </a:prstGeom>
            <a:solidFill>
              <a:srgbClr val="0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718" name="Google Shape;718;p8"/>
            <p:cNvSpPr/>
            <p:nvPr/>
          </p:nvSpPr>
          <p:spPr>
            <a:xfrm>
              <a:off x="2886297" y="234214"/>
              <a:ext cx="163500" cy="822900"/>
            </a:xfrm>
            <a:prstGeom prst="roundRect">
              <a:avLst>
                <a:gd name="adj" fmla="val 50000"/>
              </a:avLst>
            </a:prstGeom>
            <a:solidFill>
              <a:srgbClr val="0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719" name="Google Shape;719;p8"/>
            <p:cNvSpPr/>
            <p:nvPr/>
          </p:nvSpPr>
          <p:spPr>
            <a:xfrm>
              <a:off x="3391196" y="234214"/>
              <a:ext cx="163500" cy="822900"/>
            </a:xfrm>
            <a:prstGeom prst="roundRect">
              <a:avLst>
                <a:gd name="adj" fmla="val 50000"/>
              </a:avLst>
            </a:prstGeom>
            <a:solidFill>
              <a:srgbClr val="0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720" name="Google Shape;720;p8"/>
            <p:cNvSpPr/>
            <p:nvPr/>
          </p:nvSpPr>
          <p:spPr>
            <a:xfrm>
              <a:off x="3896095" y="234214"/>
              <a:ext cx="163500" cy="822900"/>
            </a:xfrm>
            <a:prstGeom prst="roundRect">
              <a:avLst>
                <a:gd name="adj" fmla="val 50000"/>
              </a:avLst>
            </a:prstGeom>
            <a:solidFill>
              <a:srgbClr val="0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721" name="Google Shape;721;p8"/>
            <p:cNvSpPr/>
            <p:nvPr/>
          </p:nvSpPr>
          <p:spPr>
            <a:xfrm>
              <a:off x="4400994" y="234214"/>
              <a:ext cx="163500" cy="822900"/>
            </a:xfrm>
            <a:prstGeom prst="roundRect">
              <a:avLst>
                <a:gd name="adj" fmla="val 50000"/>
              </a:avLst>
            </a:prstGeom>
            <a:solidFill>
              <a:srgbClr val="0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722" name="Google Shape;722;p8"/>
            <p:cNvSpPr/>
            <p:nvPr/>
          </p:nvSpPr>
          <p:spPr>
            <a:xfrm>
              <a:off x="4905893" y="234214"/>
              <a:ext cx="163500" cy="822900"/>
            </a:xfrm>
            <a:prstGeom prst="roundRect">
              <a:avLst>
                <a:gd name="adj" fmla="val 50000"/>
              </a:avLst>
            </a:prstGeom>
            <a:solidFill>
              <a:srgbClr val="0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723" name="Google Shape;723;p8"/>
            <p:cNvSpPr/>
            <p:nvPr/>
          </p:nvSpPr>
          <p:spPr>
            <a:xfrm>
              <a:off x="5410792" y="234214"/>
              <a:ext cx="163500" cy="822900"/>
            </a:xfrm>
            <a:prstGeom prst="roundRect">
              <a:avLst>
                <a:gd name="adj" fmla="val 50000"/>
              </a:avLst>
            </a:prstGeom>
            <a:solidFill>
              <a:srgbClr val="0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724" name="Google Shape;724;p8"/>
            <p:cNvSpPr/>
            <p:nvPr/>
          </p:nvSpPr>
          <p:spPr>
            <a:xfrm>
              <a:off x="5915691" y="234214"/>
              <a:ext cx="163500" cy="822900"/>
            </a:xfrm>
            <a:prstGeom prst="roundRect">
              <a:avLst>
                <a:gd name="adj" fmla="val 50000"/>
              </a:avLst>
            </a:prstGeom>
            <a:solidFill>
              <a:srgbClr val="0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725" name="Google Shape;725;p8"/>
            <p:cNvSpPr/>
            <p:nvPr/>
          </p:nvSpPr>
          <p:spPr>
            <a:xfrm>
              <a:off x="6420590" y="234214"/>
              <a:ext cx="163500" cy="822900"/>
            </a:xfrm>
            <a:prstGeom prst="roundRect">
              <a:avLst>
                <a:gd name="adj" fmla="val 50000"/>
              </a:avLst>
            </a:prstGeom>
            <a:solidFill>
              <a:srgbClr val="0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726" name="Google Shape;726;p8"/>
            <p:cNvSpPr/>
            <p:nvPr/>
          </p:nvSpPr>
          <p:spPr>
            <a:xfrm>
              <a:off x="6925489" y="234214"/>
              <a:ext cx="163500" cy="822900"/>
            </a:xfrm>
            <a:prstGeom prst="roundRect">
              <a:avLst>
                <a:gd name="adj" fmla="val 50000"/>
              </a:avLst>
            </a:prstGeom>
            <a:solidFill>
              <a:srgbClr val="0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727" name="Google Shape;727;p8"/>
            <p:cNvSpPr/>
            <p:nvPr/>
          </p:nvSpPr>
          <p:spPr>
            <a:xfrm>
              <a:off x="7430388" y="234214"/>
              <a:ext cx="163500" cy="822900"/>
            </a:xfrm>
            <a:prstGeom prst="roundRect">
              <a:avLst>
                <a:gd name="adj" fmla="val 50000"/>
              </a:avLst>
            </a:prstGeom>
            <a:solidFill>
              <a:srgbClr val="0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728" name="Google Shape;728;p8"/>
            <p:cNvSpPr/>
            <p:nvPr/>
          </p:nvSpPr>
          <p:spPr>
            <a:xfrm>
              <a:off x="7935287" y="234214"/>
              <a:ext cx="163500" cy="822900"/>
            </a:xfrm>
            <a:prstGeom prst="roundRect">
              <a:avLst>
                <a:gd name="adj" fmla="val 50000"/>
              </a:avLst>
            </a:prstGeom>
            <a:solidFill>
              <a:srgbClr val="0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729" name="Google Shape;729;p8"/>
            <p:cNvSpPr/>
            <p:nvPr/>
          </p:nvSpPr>
          <p:spPr>
            <a:xfrm>
              <a:off x="8440186" y="234214"/>
              <a:ext cx="163500" cy="822900"/>
            </a:xfrm>
            <a:prstGeom prst="roundRect">
              <a:avLst>
                <a:gd name="adj" fmla="val 50000"/>
              </a:avLst>
            </a:prstGeom>
            <a:solidFill>
              <a:srgbClr val="0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730" name="Google Shape;730;p8"/>
            <p:cNvSpPr/>
            <p:nvPr/>
          </p:nvSpPr>
          <p:spPr>
            <a:xfrm>
              <a:off x="8945079" y="234214"/>
              <a:ext cx="163500" cy="822900"/>
            </a:xfrm>
            <a:prstGeom prst="roundRect">
              <a:avLst>
                <a:gd name="adj" fmla="val 50000"/>
              </a:avLst>
            </a:prstGeom>
            <a:solidFill>
              <a:srgbClr val="0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731" name="Google Shape;731;p8"/>
          <p:cNvGrpSpPr/>
          <p:nvPr/>
        </p:nvGrpSpPr>
        <p:grpSpPr>
          <a:xfrm>
            <a:off x="8939750" y="5320875"/>
            <a:ext cx="2619075" cy="1003200"/>
            <a:chOff x="8939750" y="5320875"/>
            <a:chExt cx="2619075" cy="1003200"/>
          </a:xfrm>
        </p:grpSpPr>
        <p:sp>
          <p:nvSpPr>
            <p:cNvPr id="732" name="Google Shape;732;p8"/>
            <p:cNvSpPr/>
            <p:nvPr/>
          </p:nvSpPr>
          <p:spPr>
            <a:xfrm>
              <a:off x="8939750" y="5504925"/>
              <a:ext cx="731700" cy="635100"/>
            </a:xfrm>
            <a:prstGeom prst="rect">
              <a:avLst/>
            </a:pr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i="0" u="none" strike="noStrike" cap="none">
                <a:solidFill>
                  <a:srgbClr val="FFFFFF"/>
                </a:solidFill>
                <a:latin typeface="Barriecito"/>
                <a:ea typeface="Barriecito"/>
                <a:cs typeface="Barriecito"/>
                <a:sym typeface="Barriecito"/>
              </a:endParaRPr>
            </a:p>
          </p:txBody>
        </p:sp>
        <p:sp>
          <p:nvSpPr>
            <p:cNvPr id="733" name="Google Shape;733;p8"/>
            <p:cNvSpPr/>
            <p:nvPr/>
          </p:nvSpPr>
          <p:spPr>
            <a:xfrm rot="-5400000">
              <a:off x="10068575" y="4865925"/>
              <a:ext cx="1003200" cy="1913100"/>
            </a:xfrm>
            <a:prstGeom prst="trapezoid">
              <a:avLst>
                <a:gd name="adj" fmla="val 19525"/>
              </a:avLst>
            </a:prstGeom>
            <a:solidFill>
              <a:schemeClr val="accent6"/>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r" rtl="0">
                <a:spcBef>
                  <a:spcPts val="0"/>
                </a:spcBef>
                <a:spcAft>
                  <a:spcPts val="0"/>
                </a:spcAft>
                <a:buNone/>
              </a:pPr>
              <a:endParaRPr sz="1800" i="0" u="none" strike="noStrike" cap="none">
                <a:solidFill>
                  <a:srgbClr val="FFFFFF"/>
                </a:solidFill>
                <a:latin typeface="Barriecito"/>
                <a:ea typeface="Barriecito"/>
                <a:cs typeface="Barriecito"/>
                <a:sym typeface="Barriecito"/>
              </a:endParaRPr>
            </a:p>
          </p:txBody>
        </p:sp>
        <p:sp>
          <p:nvSpPr>
            <p:cNvPr id="734" name="Google Shape;734;p8"/>
            <p:cNvSpPr/>
            <p:nvPr/>
          </p:nvSpPr>
          <p:spPr>
            <a:xfrm>
              <a:off x="8939750" y="5504925"/>
              <a:ext cx="731700" cy="635100"/>
            </a:xfrm>
            <a:prstGeom prst="rect">
              <a:avLst/>
            </a:prstGeom>
            <a:solidFill>
              <a:srgbClr val="000000">
                <a:alpha val="1341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i="0" u="none" strike="noStrike" cap="none">
                <a:solidFill>
                  <a:srgbClr val="FFFFFF"/>
                </a:solidFill>
                <a:latin typeface="Barriecito"/>
                <a:ea typeface="Barriecito"/>
                <a:cs typeface="Barriecito"/>
                <a:sym typeface="Barriecito"/>
              </a:endParaRPr>
            </a:p>
          </p:txBody>
        </p:sp>
        <p:sp>
          <p:nvSpPr>
            <p:cNvPr id="735" name="Google Shape;735;p8"/>
            <p:cNvSpPr txBox="1"/>
            <p:nvPr/>
          </p:nvSpPr>
          <p:spPr>
            <a:xfrm>
              <a:off x="9789125" y="5622375"/>
              <a:ext cx="1769700" cy="400200"/>
            </a:xfrm>
            <a:prstGeom prst="rect">
              <a:avLst/>
            </a:prstGeom>
            <a:noFill/>
            <a:ln>
              <a:noFill/>
            </a:ln>
            <a:effectLst>
              <a:outerShdw dist="38100" dir="3960000" algn="bl" rotWithShape="0">
                <a:srgbClr val="000000"/>
              </a:outerShdw>
            </a:effectLst>
          </p:spPr>
          <p:txBody>
            <a:bodyPr spcFirstLastPara="1" wrap="square" lIns="91425" tIns="45700" rIns="91425" bIns="45700" anchor="t" anchorCtr="0">
              <a:noAutofit/>
            </a:bodyPr>
            <a:lstStyle/>
            <a:p>
              <a:pPr marL="0" marR="0" lvl="0" indent="0" algn="ctr" rtl="0">
                <a:spcBef>
                  <a:spcPts val="0"/>
                </a:spcBef>
                <a:spcAft>
                  <a:spcPts val="0"/>
                </a:spcAft>
                <a:buNone/>
              </a:pPr>
              <a:r>
                <a:rPr lang="en" sz="2300">
                  <a:solidFill>
                    <a:schemeClr val="dk2"/>
                  </a:solidFill>
                  <a:latin typeface="Ranchers"/>
                  <a:ea typeface="Ranchers"/>
                  <a:cs typeface="Ranchers"/>
                  <a:sym typeface="Ranchers"/>
                </a:rPr>
                <a:t>INFO</a:t>
              </a:r>
              <a:endParaRPr sz="2300">
                <a:solidFill>
                  <a:schemeClr val="dk2"/>
                </a:solidFill>
                <a:latin typeface="Ranchers"/>
                <a:ea typeface="Ranchers"/>
                <a:cs typeface="Ranchers"/>
                <a:sym typeface="Ranchers"/>
              </a:endParaRPr>
            </a:p>
          </p:txBody>
        </p:sp>
        <p:sp>
          <p:nvSpPr>
            <p:cNvPr id="736" name="Google Shape;736;p8"/>
            <p:cNvSpPr/>
            <p:nvPr/>
          </p:nvSpPr>
          <p:spPr>
            <a:xfrm>
              <a:off x="8939750" y="5504925"/>
              <a:ext cx="731700" cy="635100"/>
            </a:xfrm>
            <a:prstGeom prst="rect">
              <a:avLst/>
            </a:pr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i="0" u="none" strike="noStrike" cap="none">
                <a:solidFill>
                  <a:srgbClr val="FFFFFF"/>
                </a:solidFill>
                <a:latin typeface="Barriecito"/>
                <a:ea typeface="Barriecito"/>
                <a:cs typeface="Barriecito"/>
                <a:sym typeface="Barriecito"/>
              </a:endParaRPr>
            </a:p>
          </p:txBody>
        </p:sp>
        <p:sp>
          <p:nvSpPr>
            <p:cNvPr id="737" name="Google Shape;737;p8"/>
            <p:cNvSpPr/>
            <p:nvPr/>
          </p:nvSpPr>
          <p:spPr>
            <a:xfrm rot="-5400000">
              <a:off x="10068575" y="4865925"/>
              <a:ext cx="1003200" cy="1913100"/>
            </a:xfrm>
            <a:prstGeom prst="trapezoid">
              <a:avLst>
                <a:gd name="adj" fmla="val 19525"/>
              </a:avLst>
            </a:prstGeom>
            <a:solidFill>
              <a:schemeClr val="accent6"/>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r" rtl="0">
                <a:spcBef>
                  <a:spcPts val="0"/>
                </a:spcBef>
                <a:spcAft>
                  <a:spcPts val="0"/>
                </a:spcAft>
                <a:buNone/>
              </a:pPr>
              <a:endParaRPr sz="1800" i="0" u="none" strike="noStrike" cap="none">
                <a:solidFill>
                  <a:srgbClr val="FFFFFF"/>
                </a:solidFill>
                <a:latin typeface="Barriecito"/>
                <a:ea typeface="Barriecito"/>
                <a:cs typeface="Barriecito"/>
                <a:sym typeface="Barriecito"/>
              </a:endParaRPr>
            </a:p>
          </p:txBody>
        </p:sp>
        <p:sp>
          <p:nvSpPr>
            <p:cNvPr id="738" name="Google Shape;738;p8"/>
            <p:cNvSpPr/>
            <p:nvPr/>
          </p:nvSpPr>
          <p:spPr>
            <a:xfrm>
              <a:off x="8939750" y="5504925"/>
              <a:ext cx="731700" cy="635100"/>
            </a:xfrm>
            <a:prstGeom prst="rect">
              <a:avLst/>
            </a:prstGeom>
            <a:solidFill>
              <a:srgbClr val="000000">
                <a:alpha val="1341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i="0" u="none" strike="noStrike" cap="none">
                <a:solidFill>
                  <a:srgbClr val="FFFFFF"/>
                </a:solidFill>
                <a:latin typeface="Barriecito"/>
                <a:ea typeface="Barriecito"/>
                <a:cs typeface="Barriecito"/>
                <a:sym typeface="Barriecito"/>
              </a:endParaRPr>
            </a:p>
          </p:txBody>
        </p:sp>
        <p:sp>
          <p:nvSpPr>
            <p:cNvPr id="739" name="Google Shape;739;p8"/>
            <p:cNvSpPr txBox="1"/>
            <p:nvPr/>
          </p:nvSpPr>
          <p:spPr>
            <a:xfrm>
              <a:off x="9789125" y="5622375"/>
              <a:ext cx="1769700" cy="400200"/>
            </a:xfrm>
            <a:prstGeom prst="rect">
              <a:avLst/>
            </a:prstGeom>
            <a:noFill/>
            <a:ln>
              <a:noFill/>
            </a:ln>
            <a:effectLst>
              <a:outerShdw dist="38100" dir="3960000" algn="bl" rotWithShape="0">
                <a:srgbClr val="000000"/>
              </a:outerShdw>
            </a:effectLst>
          </p:spPr>
          <p:txBody>
            <a:bodyPr spcFirstLastPara="1" wrap="square" lIns="91425" tIns="45700" rIns="91425" bIns="45700" anchor="t" anchorCtr="0">
              <a:noAutofit/>
            </a:bodyPr>
            <a:lstStyle/>
            <a:p>
              <a:pPr marL="0" marR="0" lvl="0" indent="0" algn="ctr" rtl="0">
                <a:spcBef>
                  <a:spcPts val="0"/>
                </a:spcBef>
                <a:spcAft>
                  <a:spcPts val="0"/>
                </a:spcAft>
                <a:buNone/>
              </a:pPr>
              <a:r>
                <a:rPr lang="en" sz="2300">
                  <a:solidFill>
                    <a:schemeClr val="dk2"/>
                  </a:solidFill>
                  <a:latin typeface="Ranchers"/>
                  <a:ea typeface="Ranchers"/>
                  <a:cs typeface="Ranchers"/>
                  <a:sym typeface="Ranchers"/>
                </a:rPr>
                <a:t>INFO</a:t>
              </a:r>
              <a:endParaRPr sz="2300">
                <a:solidFill>
                  <a:schemeClr val="dk2"/>
                </a:solidFill>
                <a:latin typeface="Ranchers"/>
                <a:ea typeface="Ranchers"/>
                <a:cs typeface="Ranchers"/>
                <a:sym typeface="Ranchers"/>
              </a:endParaRPr>
            </a:p>
          </p:txBody>
        </p:sp>
      </p:grpSp>
      <p:sp>
        <p:nvSpPr>
          <p:cNvPr id="740" name="Google Shape;740;p8"/>
          <p:cNvSpPr txBox="1">
            <a:spLocks noGrp="1"/>
          </p:cNvSpPr>
          <p:nvPr>
            <p:ph type="body" idx="1"/>
          </p:nvPr>
        </p:nvSpPr>
        <p:spPr>
          <a:xfrm>
            <a:off x="1249950" y="1968350"/>
            <a:ext cx="8024400" cy="4094100"/>
          </a:xfrm>
          <a:prstGeom prst="rect">
            <a:avLst/>
          </a:prstGeom>
        </p:spPr>
        <p:txBody>
          <a:bodyPr spcFirstLastPara="1" wrap="square" lIns="121900" tIns="121900" rIns="121900" bIns="121900" anchor="t" anchorCtr="0">
            <a:noAutofit/>
          </a:bodyPr>
          <a:lstStyle>
            <a:lvl1pPr marL="457200" lvl="0" indent="-381000" rtl="0">
              <a:lnSpc>
                <a:spcPct val="100000"/>
              </a:lnSpc>
              <a:spcBef>
                <a:spcPts val="0"/>
              </a:spcBef>
              <a:spcAft>
                <a:spcPts val="0"/>
              </a:spcAft>
              <a:buSzPts val="2400"/>
              <a:buFont typeface="Gochi Hand"/>
              <a:buChar char="●"/>
              <a:defRPr sz="2400">
                <a:latin typeface="Gochi Hand"/>
                <a:ea typeface="Gochi Hand"/>
                <a:cs typeface="Gochi Hand"/>
                <a:sym typeface="Gochi Hand"/>
              </a:defRPr>
            </a:lvl1pPr>
            <a:lvl2pPr marL="914400" lvl="1" indent="-349250" rtl="0">
              <a:lnSpc>
                <a:spcPct val="100000"/>
              </a:lnSpc>
              <a:spcBef>
                <a:spcPts val="0"/>
              </a:spcBef>
              <a:spcAft>
                <a:spcPts val="0"/>
              </a:spcAft>
              <a:buSzPts val="1900"/>
              <a:buFont typeface="Gochi Hand"/>
              <a:buChar char="○"/>
              <a:defRPr sz="1900">
                <a:latin typeface="Gochi Hand"/>
                <a:ea typeface="Gochi Hand"/>
                <a:cs typeface="Gochi Hand"/>
                <a:sym typeface="Gochi Hand"/>
              </a:defRPr>
            </a:lvl2pPr>
            <a:lvl3pPr marL="1371600" lvl="2" indent="-349250" rtl="0">
              <a:lnSpc>
                <a:spcPct val="100000"/>
              </a:lnSpc>
              <a:spcBef>
                <a:spcPts val="0"/>
              </a:spcBef>
              <a:spcAft>
                <a:spcPts val="0"/>
              </a:spcAft>
              <a:buSzPts val="1900"/>
              <a:buFont typeface="Gochi Hand"/>
              <a:buChar char="■"/>
              <a:defRPr sz="1900">
                <a:latin typeface="Gochi Hand"/>
                <a:ea typeface="Gochi Hand"/>
                <a:cs typeface="Gochi Hand"/>
                <a:sym typeface="Gochi Hand"/>
              </a:defRPr>
            </a:lvl3pPr>
            <a:lvl4pPr marL="1828800" lvl="3" indent="-349250" rtl="0">
              <a:lnSpc>
                <a:spcPct val="100000"/>
              </a:lnSpc>
              <a:spcBef>
                <a:spcPts val="0"/>
              </a:spcBef>
              <a:spcAft>
                <a:spcPts val="0"/>
              </a:spcAft>
              <a:buSzPts val="1900"/>
              <a:buFont typeface="Gochi Hand"/>
              <a:buChar char="●"/>
              <a:defRPr sz="1900">
                <a:latin typeface="Gochi Hand"/>
                <a:ea typeface="Gochi Hand"/>
                <a:cs typeface="Gochi Hand"/>
                <a:sym typeface="Gochi Hand"/>
              </a:defRPr>
            </a:lvl4pPr>
            <a:lvl5pPr marL="2286000" lvl="4" indent="-349250" rtl="0">
              <a:lnSpc>
                <a:spcPct val="100000"/>
              </a:lnSpc>
              <a:spcBef>
                <a:spcPts val="0"/>
              </a:spcBef>
              <a:spcAft>
                <a:spcPts val="0"/>
              </a:spcAft>
              <a:buSzPts val="1900"/>
              <a:buFont typeface="Gochi Hand"/>
              <a:buChar char="○"/>
              <a:defRPr sz="1900">
                <a:latin typeface="Gochi Hand"/>
                <a:ea typeface="Gochi Hand"/>
                <a:cs typeface="Gochi Hand"/>
                <a:sym typeface="Gochi Hand"/>
              </a:defRPr>
            </a:lvl5pPr>
            <a:lvl6pPr marL="2743200" lvl="5" indent="-349250" rtl="0">
              <a:lnSpc>
                <a:spcPct val="100000"/>
              </a:lnSpc>
              <a:spcBef>
                <a:spcPts val="0"/>
              </a:spcBef>
              <a:spcAft>
                <a:spcPts val="0"/>
              </a:spcAft>
              <a:buSzPts val="1900"/>
              <a:buFont typeface="Gochi Hand"/>
              <a:buChar char="■"/>
              <a:defRPr sz="1900">
                <a:latin typeface="Gochi Hand"/>
                <a:ea typeface="Gochi Hand"/>
                <a:cs typeface="Gochi Hand"/>
                <a:sym typeface="Gochi Hand"/>
              </a:defRPr>
            </a:lvl6pPr>
            <a:lvl7pPr marL="3200400" lvl="6" indent="-349250" rtl="0">
              <a:lnSpc>
                <a:spcPct val="100000"/>
              </a:lnSpc>
              <a:spcBef>
                <a:spcPts val="0"/>
              </a:spcBef>
              <a:spcAft>
                <a:spcPts val="0"/>
              </a:spcAft>
              <a:buSzPts val="1900"/>
              <a:buFont typeface="Gochi Hand"/>
              <a:buChar char="●"/>
              <a:defRPr sz="1900">
                <a:latin typeface="Gochi Hand"/>
                <a:ea typeface="Gochi Hand"/>
                <a:cs typeface="Gochi Hand"/>
                <a:sym typeface="Gochi Hand"/>
              </a:defRPr>
            </a:lvl7pPr>
            <a:lvl8pPr marL="3657600" lvl="7" indent="-349250" rtl="0">
              <a:lnSpc>
                <a:spcPct val="100000"/>
              </a:lnSpc>
              <a:spcBef>
                <a:spcPts val="0"/>
              </a:spcBef>
              <a:spcAft>
                <a:spcPts val="0"/>
              </a:spcAft>
              <a:buSzPts val="1900"/>
              <a:buFont typeface="Gochi Hand"/>
              <a:buChar char="○"/>
              <a:defRPr sz="1900">
                <a:latin typeface="Gochi Hand"/>
                <a:ea typeface="Gochi Hand"/>
                <a:cs typeface="Gochi Hand"/>
                <a:sym typeface="Gochi Hand"/>
              </a:defRPr>
            </a:lvl8pPr>
            <a:lvl9pPr marL="4114800" lvl="8" indent="-349250" rtl="0">
              <a:lnSpc>
                <a:spcPct val="100000"/>
              </a:lnSpc>
              <a:spcBef>
                <a:spcPts val="0"/>
              </a:spcBef>
              <a:spcAft>
                <a:spcPts val="0"/>
              </a:spcAft>
              <a:buSzPts val="1900"/>
              <a:buFont typeface="Gochi Hand"/>
              <a:buChar char="■"/>
              <a:defRPr sz="1900">
                <a:latin typeface="Gochi Hand"/>
                <a:ea typeface="Gochi Hand"/>
                <a:cs typeface="Gochi Hand"/>
                <a:sym typeface="Gochi Hand"/>
              </a:defRPr>
            </a:lvl9pPr>
          </a:lstStyle>
          <a:p>
            <a:endParaRPr/>
          </a:p>
        </p:txBody>
      </p:sp>
      <p:grpSp>
        <p:nvGrpSpPr>
          <p:cNvPr id="741" name="Google Shape;741;p8"/>
          <p:cNvGrpSpPr/>
          <p:nvPr/>
        </p:nvGrpSpPr>
        <p:grpSpPr>
          <a:xfrm rot="-1067895" flipH="1">
            <a:off x="927274" y="4793679"/>
            <a:ext cx="576933" cy="1053355"/>
            <a:chOff x="5930618" y="1536098"/>
            <a:chExt cx="1609023" cy="2932306"/>
          </a:xfrm>
        </p:grpSpPr>
        <p:grpSp>
          <p:nvGrpSpPr>
            <p:cNvPr id="742" name="Google Shape;742;p8"/>
            <p:cNvGrpSpPr/>
            <p:nvPr/>
          </p:nvGrpSpPr>
          <p:grpSpPr>
            <a:xfrm>
              <a:off x="5930618" y="1536098"/>
              <a:ext cx="1609023" cy="2932306"/>
              <a:chOff x="6208295" y="550435"/>
              <a:chExt cx="1609023" cy="2932306"/>
            </a:xfrm>
          </p:grpSpPr>
          <p:sp>
            <p:nvSpPr>
              <p:cNvPr id="743" name="Google Shape;743;p8"/>
              <p:cNvSpPr/>
              <p:nvPr/>
            </p:nvSpPr>
            <p:spPr>
              <a:xfrm rot="10800000">
                <a:off x="6225940" y="2188143"/>
                <a:ext cx="1560898" cy="1286577"/>
              </a:xfrm>
              <a:custGeom>
                <a:avLst/>
                <a:gdLst/>
                <a:ahLst/>
                <a:cxnLst/>
                <a:rect l="l" t="t" r="r" b="b"/>
                <a:pathLst>
                  <a:path w="1560898" h="1286577" extrusionOk="0">
                    <a:moveTo>
                      <a:pt x="1560898" y="1286577"/>
                    </a:moveTo>
                    <a:lnTo>
                      <a:pt x="11230" y="1286577"/>
                    </a:lnTo>
                    <a:lnTo>
                      <a:pt x="11230" y="539014"/>
                    </a:lnTo>
                    <a:lnTo>
                      <a:pt x="0" y="539014"/>
                    </a:lnTo>
                    <a:lnTo>
                      <a:pt x="774834" y="0"/>
                    </a:lnTo>
                    <a:lnTo>
                      <a:pt x="1545058" y="535807"/>
                    </a:lnTo>
                    <a:lnTo>
                      <a:pt x="1560898" y="535807"/>
                    </a:lnTo>
                    <a:close/>
                  </a:path>
                </a:pathLst>
              </a:custGeom>
              <a:solidFill>
                <a:srgbClr val="F7D38F"/>
              </a:solidFill>
              <a:ln w="2857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744" name="Google Shape;744;p8"/>
              <p:cNvSpPr/>
              <p:nvPr/>
            </p:nvSpPr>
            <p:spPr>
              <a:xfrm rot="10800000">
                <a:off x="6989543" y="2200976"/>
                <a:ext cx="766816" cy="1280999"/>
              </a:xfrm>
              <a:custGeom>
                <a:avLst/>
                <a:gdLst/>
                <a:ahLst/>
                <a:cxnLst/>
                <a:rect l="l" t="t" r="r" b="b"/>
                <a:pathLst>
                  <a:path w="766816" h="1280999" extrusionOk="0">
                    <a:moveTo>
                      <a:pt x="766816" y="1280999"/>
                    </a:moveTo>
                    <a:lnTo>
                      <a:pt x="11230" y="1280999"/>
                    </a:lnTo>
                    <a:lnTo>
                      <a:pt x="11230" y="533436"/>
                    </a:lnTo>
                    <a:lnTo>
                      <a:pt x="0" y="533436"/>
                    </a:lnTo>
                    <a:lnTo>
                      <a:pt x="766816" y="0"/>
                    </a:lnTo>
                    <a:close/>
                  </a:path>
                </a:pathLst>
              </a:custGeom>
              <a:solidFill>
                <a:srgbClr val="FFFFFF">
                  <a:alpha val="2745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745" name="Google Shape;745;p8"/>
              <p:cNvSpPr/>
              <p:nvPr/>
            </p:nvSpPr>
            <p:spPr>
              <a:xfrm>
                <a:off x="6227545" y="582329"/>
                <a:ext cx="1544855" cy="2375474"/>
              </a:xfrm>
              <a:custGeom>
                <a:avLst/>
                <a:gdLst/>
                <a:ahLst/>
                <a:cxnLst/>
                <a:rect l="l" t="t" r="r" b="b"/>
                <a:pathLst>
                  <a:path w="1544855" h="2346147" extrusionOk="0">
                    <a:moveTo>
                      <a:pt x="546245" y="0"/>
                    </a:moveTo>
                    <a:lnTo>
                      <a:pt x="998610" y="0"/>
                    </a:lnTo>
                    <a:cubicBezTo>
                      <a:pt x="1300293" y="0"/>
                      <a:pt x="1544855" y="244562"/>
                      <a:pt x="1544855" y="546245"/>
                    </a:cubicBezTo>
                    <a:lnTo>
                      <a:pt x="1544855" y="2346147"/>
                    </a:lnTo>
                    <a:lnTo>
                      <a:pt x="1271992" y="1987617"/>
                    </a:lnTo>
                    <a:lnTo>
                      <a:pt x="1016906" y="2343752"/>
                    </a:lnTo>
                    <a:lnTo>
                      <a:pt x="755493" y="1987617"/>
                    </a:lnTo>
                    <a:lnTo>
                      <a:pt x="494081" y="2300439"/>
                    </a:lnTo>
                    <a:lnTo>
                      <a:pt x="238995" y="1987617"/>
                    </a:lnTo>
                    <a:lnTo>
                      <a:pt x="0" y="2302833"/>
                    </a:lnTo>
                    <a:lnTo>
                      <a:pt x="0" y="546245"/>
                    </a:lnTo>
                    <a:cubicBezTo>
                      <a:pt x="0" y="244562"/>
                      <a:pt x="244562" y="0"/>
                      <a:pt x="546245" y="0"/>
                    </a:cubicBezTo>
                    <a:close/>
                  </a:path>
                </a:pathLst>
              </a:custGeom>
              <a:solidFill>
                <a:srgbClr val="EFB436"/>
              </a:solidFill>
              <a:ln w="2857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746" name="Google Shape;746;p8"/>
              <p:cNvSpPr/>
              <p:nvPr/>
            </p:nvSpPr>
            <p:spPr>
              <a:xfrm>
                <a:off x="6501911" y="580726"/>
                <a:ext cx="1013174" cy="2375012"/>
              </a:xfrm>
              <a:custGeom>
                <a:avLst/>
                <a:gdLst/>
                <a:ahLst/>
                <a:cxnLst/>
                <a:rect l="l" t="t" r="r" b="b"/>
                <a:pathLst>
                  <a:path w="1013174" h="2375012" extrusionOk="0">
                    <a:moveTo>
                      <a:pt x="618189" y="0"/>
                    </a:moveTo>
                    <a:lnTo>
                      <a:pt x="722641" y="0"/>
                    </a:lnTo>
                    <a:cubicBezTo>
                      <a:pt x="798062" y="0"/>
                      <a:pt x="869913" y="15489"/>
                      <a:pt x="935264" y="43499"/>
                    </a:cubicBezTo>
                    <a:lnTo>
                      <a:pt x="1013174" y="86351"/>
                    </a:lnTo>
                    <a:lnTo>
                      <a:pt x="976198" y="2042175"/>
                    </a:lnTo>
                    <a:lnTo>
                      <a:pt x="740937" y="2375012"/>
                    </a:lnTo>
                    <a:lnTo>
                      <a:pt x="661003" y="2264663"/>
                    </a:lnTo>
                    <a:close/>
                    <a:moveTo>
                      <a:pt x="270276" y="0"/>
                    </a:moveTo>
                    <a:lnTo>
                      <a:pt x="345974" y="0"/>
                    </a:lnTo>
                    <a:lnTo>
                      <a:pt x="386192" y="2127303"/>
                    </a:lnTo>
                    <a:lnTo>
                      <a:pt x="218112" y="2331121"/>
                    </a:lnTo>
                    <a:lnTo>
                      <a:pt x="0" y="2060074"/>
                    </a:lnTo>
                    <a:lnTo>
                      <a:pt x="37919" y="54353"/>
                    </a:lnTo>
                    <a:lnTo>
                      <a:pt x="57653" y="43499"/>
                    </a:lnTo>
                    <a:cubicBezTo>
                      <a:pt x="123005" y="15489"/>
                      <a:pt x="194855" y="0"/>
                      <a:pt x="270276" y="0"/>
                    </a:cubicBezTo>
                    <a:close/>
                  </a:path>
                </a:pathLst>
              </a:custGeom>
              <a:solidFill>
                <a:srgbClr val="FFFFFF">
                  <a:alpha val="2745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747" name="Google Shape;747;p8"/>
              <p:cNvSpPr/>
              <p:nvPr/>
            </p:nvSpPr>
            <p:spPr>
              <a:xfrm>
                <a:off x="6230753" y="556661"/>
                <a:ext cx="1544855" cy="555056"/>
              </a:xfrm>
              <a:custGeom>
                <a:avLst/>
                <a:gdLst/>
                <a:ahLst/>
                <a:cxnLst/>
                <a:rect l="l" t="t" r="r" b="b"/>
                <a:pathLst>
                  <a:path w="1544855" h="555056" extrusionOk="0">
                    <a:moveTo>
                      <a:pt x="546245" y="0"/>
                    </a:moveTo>
                    <a:lnTo>
                      <a:pt x="998610" y="0"/>
                    </a:lnTo>
                    <a:cubicBezTo>
                      <a:pt x="1300293" y="0"/>
                      <a:pt x="1544855" y="244562"/>
                      <a:pt x="1544855" y="546245"/>
                    </a:cubicBezTo>
                    <a:lnTo>
                      <a:pt x="1544855" y="555056"/>
                    </a:lnTo>
                    <a:lnTo>
                      <a:pt x="0" y="555056"/>
                    </a:lnTo>
                    <a:lnTo>
                      <a:pt x="0" y="546245"/>
                    </a:lnTo>
                    <a:cubicBezTo>
                      <a:pt x="0" y="244562"/>
                      <a:pt x="244562" y="0"/>
                      <a:pt x="546245" y="0"/>
                    </a:cubicBezTo>
                    <a:close/>
                  </a:path>
                </a:pathLst>
              </a:custGeom>
              <a:solidFill>
                <a:srgbClr val="E3607D"/>
              </a:solidFill>
              <a:ln w="2857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748" name="Google Shape;748;p8"/>
              <p:cNvSpPr/>
              <p:nvPr/>
            </p:nvSpPr>
            <p:spPr>
              <a:xfrm>
                <a:off x="6765353" y="3234088"/>
                <a:ext cx="499017" cy="248653"/>
              </a:xfrm>
              <a:custGeom>
                <a:avLst/>
                <a:gdLst/>
                <a:ahLst/>
                <a:cxnLst/>
                <a:rect l="l" t="t" r="r" b="b"/>
                <a:pathLst>
                  <a:path w="499017" h="248653" extrusionOk="0">
                    <a:moveTo>
                      <a:pt x="249058" y="0"/>
                    </a:moveTo>
                    <a:cubicBezTo>
                      <a:pt x="311852" y="0"/>
                      <a:pt x="371674" y="12726"/>
                      <a:pt x="426085" y="35740"/>
                    </a:cubicBezTo>
                    <a:lnTo>
                      <a:pt x="499017" y="75327"/>
                    </a:lnTo>
                    <a:lnTo>
                      <a:pt x="249860" y="248653"/>
                    </a:lnTo>
                    <a:lnTo>
                      <a:pt x="0" y="74838"/>
                    </a:lnTo>
                    <a:lnTo>
                      <a:pt x="72032" y="35740"/>
                    </a:lnTo>
                    <a:cubicBezTo>
                      <a:pt x="126443" y="12726"/>
                      <a:pt x="186264" y="0"/>
                      <a:pt x="249058" y="0"/>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749" name="Google Shape;749;p8"/>
              <p:cNvSpPr/>
              <p:nvPr/>
            </p:nvSpPr>
            <p:spPr>
              <a:xfrm>
                <a:off x="6208295" y="1063591"/>
                <a:ext cx="1597800" cy="375300"/>
              </a:xfrm>
              <a:prstGeom prst="roundRect">
                <a:avLst>
                  <a:gd name="adj" fmla="val 16667"/>
                </a:avLst>
              </a:prstGeom>
              <a:solidFill>
                <a:srgbClr val="A8BFD6"/>
              </a:solidFill>
              <a:ln w="2857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750" name="Google Shape;750;p8"/>
              <p:cNvSpPr/>
              <p:nvPr/>
            </p:nvSpPr>
            <p:spPr>
              <a:xfrm flipH="1">
                <a:off x="6994360" y="550435"/>
                <a:ext cx="774832" cy="512039"/>
              </a:xfrm>
              <a:custGeom>
                <a:avLst/>
                <a:gdLst/>
                <a:ahLst/>
                <a:cxnLst/>
                <a:rect l="l" t="t" r="r" b="b"/>
                <a:pathLst>
                  <a:path w="774832" h="555056" extrusionOk="0">
                    <a:moveTo>
                      <a:pt x="546245" y="0"/>
                    </a:moveTo>
                    <a:lnTo>
                      <a:pt x="774832" y="0"/>
                    </a:lnTo>
                    <a:lnTo>
                      <a:pt x="774832" y="555056"/>
                    </a:lnTo>
                    <a:lnTo>
                      <a:pt x="0" y="555056"/>
                    </a:lnTo>
                    <a:lnTo>
                      <a:pt x="0" y="546245"/>
                    </a:lnTo>
                    <a:cubicBezTo>
                      <a:pt x="0" y="244562"/>
                      <a:pt x="244562" y="0"/>
                      <a:pt x="546245" y="0"/>
                    </a:cubicBezTo>
                    <a:close/>
                  </a:path>
                </a:pathLst>
              </a:custGeom>
              <a:solidFill>
                <a:srgbClr val="FFFFFF">
                  <a:alpha val="2745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751" name="Google Shape;751;p8"/>
              <p:cNvSpPr/>
              <p:nvPr/>
            </p:nvSpPr>
            <p:spPr>
              <a:xfrm flipH="1">
                <a:off x="6993134" y="1066800"/>
                <a:ext cx="824184" cy="375385"/>
              </a:xfrm>
              <a:custGeom>
                <a:avLst/>
                <a:gdLst/>
                <a:ahLst/>
                <a:cxnLst/>
                <a:rect l="l" t="t" r="r" b="b"/>
                <a:pathLst>
                  <a:path w="792485" h="375385" extrusionOk="0">
                    <a:moveTo>
                      <a:pt x="62565" y="0"/>
                    </a:moveTo>
                    <a:lnTo>
                      <a:pt x="792485" y="0"/>
                    </a:lnTo>
                    <a:lnTo>
                      <a:pt x="792485" y="375385"/>
                    </a:lnTo>
                    <a:lnTo>
                      <a:pt x="62565" y="375385"/>
                    </a:lnTo>
                    <a:cubicBezTo>
                      <a:pt x="28011" y="375385"/>
                      <a:pt x="0" y="347374"/>
                      <a:pt x="0" y="312820"/>
                    </a:cubicBezTo>
                    <a:lnTo>
                      <a:pt x="0" y="62565"/>
                    </a:lnTo>
                    <a:cubicBezTo>
                      <a:pt x="0" y="28011"/>
                      <a:pt x="28011" y="0"/>
                      <a:pt x="62565" y="0"/>
                    </a:cubicBezTo>
                    <a:close/>
                  </a:path>
                </a:pathLst>
              </a:custGeom>
              <a:solidFill>
                <a:srgbClr val="FFFFFF">
                  <a:alpha val="2745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grpSp>
        <p:sp>
          <p:nvSpPr>
            <p:cNvPr id="752" name="Google Shape;752;p8"/>
            <p:cNvSpPr/>
            <p:nvPr/>
          </p:nvSpPr>
          <p:spPr>
            <a:xfrm>
              <a:off x="7382576" y="3113772"/>
              <a:ext cx="67500" cy="540000"/>
            </a:xfrm>
            <a:prstGeom prst="roundRect">
              <a:avLst>
                <a:gd name="adj" fmla="val 50000"/>
              </a:avLst>
            </a:prstGeom>
            <a:solidFill>
              <a:srgbClr val="FFFFFF">
                <a:alpha val="3765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753" name="Google Shape;753;p8"/>
            <p:cNvSpPr/>
            <p:nvPr/>
          </p:nvSpPr>
          <p:spPr>
            <a:xfrm>
              <a:off x="7376159" y="2890787"/>
              <a:ext cx="67500" cy="144000"/>
            </a:xfrm>
            <a:prstGeom prst="roundRect">
              <a:avLst>
                <a:gd name="adj" fmla="val 50000"/>
              </a:avLst>
            </a:prstGeom>
            <a:solidFill>
              <a:srgbClr val="FFFFFF">
                <a:alpha val="3765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754" name="Google Shape;754;p8"/>
            <p:cNvSpPr/>
            <p:nvPr/>
          </p:nvSpPr>
          <p:spPr>
            <a:xfrm>
              <a:off x="6731266" y="2457649"/>
              <a:ext cx="67500" cy="432000"/>
            </a:xfrm>
            <a:prstGeom prst="roundRect">
              <a:avLst>
                <a:gd name="adj" fmla="val 50000"/>
              </a:avLst>
            </a:prstGeom>
            <a:solidFill>
              <a:srgbClr val="FFFFFF">
                <a:alpha val="3765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755" name="Google Shape;755;p8"/>
            <p:cNvSpPr/>
            <p:nvPr/>
          </p:nvSpPr>
          <p:spPr>
            <a:xfrm>
              <a:off x="6734474" y="2956560"/>
              <a:ext cx="67500" cy="108000"/>
            </a:xfrm>
            <a:prstGeom prst="roundRect">
              <a:avLst>
                <a:gd name="adj" fmla="val 50000"/>
              </a:avLst>
            </a:prstGeom>
            <a:solidFill>
              <a:srgbClr val="FFFFFF">
                <a:alpha val="3765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756" name="Google Shape;756;p8"/>
            <p:cNvSpPr/>
            <p:nvPr/>
          </p:nvSpPr>
          <p:spPr>
            <a:xfrm rot="3200062">
              <a:off x="7093647" y="3970895"/>
              <a:ext cx="67320" cy="324003"/>
            </a:xfrm>
            <a:prstGeom prst="roundRect">
              <a:avLst>
                <a:gd name="adj" fmla="val 50000"/>
              </a:avLst>
            </a:prstGeom>
            <a:solidFill>
              <a:srgbClr val="FFFFFF">
                <a:alpha val="3765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757" name="Google Shape;757;p8"/>
            <p:cNvSpPr/>
            <p:nvPr/>
          </p:nvSpPr>
          <p:spPr>
            <a:xfrm rot="5400000">
              <a:off x="6680505" y="1450126"/>
              <a:ext cx="97200" cy="1595700"/>
            </a:xfrm>
            <a:prstGeom prst="roundRect">
              <a:avLst>
                <a:gd name="adj" fmla="val 50000"/>
              </a:avLst>
            </a:prstGeom>
            <a:solidFill>
              <a:srgbClr val="FFFFFF">
                <a:alpha val="3765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758" name="Google Shape;758;p8"/>
            <p:cNvSpPr/>
            <p:nvPr/>
          </p:nvSpPr>
          <p:spPr>
            <a:xfrm rot="3484535">
              <a:off x="6838763" y="4268957"/>
              <a:ext cx="67511" cy="107961"/>
            </a:xfrm>
            <a:prstGeom prst="roundRect">
              <a:avLst>
                <a:gd name="adj" fmla="val 50000"/>
              </a:avLst>
            </a:prstGeom>
            <a:solidFill>
              <a:srgbClr val="FFFFFF">
                <a:alpha val="3765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759" name="Google Shape;759;p8"/>
            <p:cNvSpPr/>
            <p:nvPr/>
          </p:nvSpPr>
          <p:spPr>
            <a:xfrm rot="-1504720">
              <a:off x="7344127" y="1872139"/>
              <a:ext cx="67239" cy="108035"/>
            </a:xfrm>
            <a:prstGeom prst="roundRect">
              <a:avLst>
                <a:gd name="adj" fmla="val 50000"/>
              </a:avLst>
            </a:prstGeom>
            <a:solidFill>
              <a:srgbClr val="FFFFFF">
                <a:alpha val="3765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760" name="Google Shape;760;p8"/>
            <p:cNvSpPr/>
            <p:nvPr/>
          </p:nvSpPr>
          <p:spPr>
            <a:xfrm rot="-3012820">
              <a:off x="7177533" y="1614475"/>
              <a:ext cx="114388" cy="226856"/>
            </a:xfrm>
            <a:prstGeom prst="roundRect">
              <a:avLst>
                <a:gd name="adj" fmla="val 50000"/>
              </a:avLst>
            </a:prstGeom>
            <a:solidFill>
              <a:srgbClr val="FFFFFF">
                <a:alpha val="3765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grpSp>
      <p:sp>
        <p:nvSpPr>
          <p:cNvPr id="761" name="Google Shape;761;p8"/>
          <p:cNvSpPr/>
          <p:nvPr/>
        </p:nvSpPr>
        <p:spPr>
          <a:xfrm flipH="1">
            <a:off x="1345668" y="5808625"/>
            <a:ext cx="844600" cy="407150"/>
          </a:xfrm>
          <a:custGeom>
            <a:avLst/>
            <a:gdLst/>
            <a:ahLst/>
            <a:cxnLst/>
            <a:rect l="l" t="t" r="r" b="b"/>
            <a:pathLst>
              <a:path w="33784" h="16286" extrusionOk="0">
                <a:moveTo>
                  <a:pt x="33784" y="0"/>
                </a:moveTo>
                <a:cubicBezTo>
                  <a:pt x="32358" y="155"/>
                  <a:pt x="25586" y="-388"/>
                  <a:pt x="25229" y="932"/>
                </a:cubicBezTo>
                <a:cubicBezTo>
                  <a:pt x="24873" y="2252"/>
                  <a:pt x="33280" y="6679"/>
                  <a:pt x="31645" y="7921"/>
                </a:cubicBezTo>
                <a:cubicBezTo>
                  <a:pt x="30010" y="9164"/>
                  <a:pt x="16570" y="7048"/>
                  <a:pt x="15417" y="8387"/>
                </a:cubicBezTo>
                <a:cubicBezTo>
                  <a:pt x="14264" y="9727"/>
                  <a:pt x="27296" y="14869"/>
                  <a:pt x="24726" y="15958"/>
                </a:cubicBezTo>
                <a:cubicBezTo>
                  <a:pt x="22157" y="17047"/>
                  <a:pt x="4121" y="15092"/>
                  <a:pt x="0" y="14919"/>
                </a:cubicBezTo>
              </a:path>
            </a:pathLst>
          </a:custGeom>
          <a:noFill/>
          <a:ln w="28575" cap="flat" cmpd="sng">
            <a:solidFill>
              <a:schemeClr val="dk1"/>
            </a:solidFill>
            <a:prstDash val="solid"/>
            <a:round/>
            <a:headEnd type="none" w="med" len="med"/>
            <a:tailEnd type="none" w="med" len="med"/>
          </a:ln>
        </p:spPr>
      </p:sp>
      <p:sp>
        <p:nvSpPr>
          <p:cNvPr id="762" name="Google Shape;762;p8">
            <a:hlinkClick r:id="" action="ppaction://noaction"/>
          </p:cNvPr>
          <p:cNvSpPr/>
          <p:nvPr/>
        </p:nvSpPr>
        <p:spPr>
          <a:xfrm>
            <a:off x="9771525" y="1284950"/>
            <a:ext cx="1942200" cy="7023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8">
            <a:hlinkClick r:id="" action="ppaction://noaction"/>
          </p:cNvPr>
          <p:cNvSpPr/>
          <p:nvPr/>
        </p:nvSpPr>
        <p:spPr>
          <a:xfrm>
            <a:off x="9771525" y="2123150"/>
            <a:ext cx="1942200" cy="7023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8">
            <a:hlinkClick r:id="" action="ppaction://noaction"/>
          </p:cNvPr>
          <p:cNvSpPr/>
          <p:nvPr/>
        </p:nvSpPr>
        <p:spPr>
          <a:xfrm>
            <a:off x="9771525" y="2961350"/>
            <a:ext cx="1942200" cy="7023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8">
            <a:hlinkClick r:id="rId3" action="ppaction://hlinksldjump"/>
          </p:cNvPr>
          <p:cNvSpPr/>
          <p:nvPr/>
        </p:nvSpPr>
        <p:spPr>
          <a:xfrm>
            <a:off x="9771525" y="3799550"/>
            <a:ext cx="1942200" cy="7023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8">
            <a:hlinkClick r:id="rId4" action="ppaction://hlinksldjump"/>
          </p:cNvPr>
          <p:cNvSpPr/>
          <p:nvPr/>
        </p:nvSpPr>
        <p:spPr>
          <a:xfrm>
            <a:off x="9771525" y="4713950"/>
            <a:ext cx="1942200" cy="7023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8">
            <a:hlinkClick r:id="" action="ppaction://noaction"/>
          </p:cNvPr>
          <p:cNvSpPr/>
          <p:nvPr/>
        </p:nvSpPr>
        <p:spPr>
          <a:xfrm>
            <a:off x="9771525" y="5552150"/>
            <a:ext cx="1942200" cy="7023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lidesMania">
  <p:cSld name="CUSTOM_13">
    <p:spTree>
      <p:nvGrpSpPr>
        <p:cNvPr id="1" name="Shape 768"/>
        <p:cNvGrpSpPr/>
        <p:nvPr/>
      </p:nvGrpSpPr>
      <p:grpSpPr>
        <a:xfrm>
          <a:off x="0" y="0"/>
          <a:ext cx="0" cy="0"/>
          <a:chOff x="0" y="0"/>
          <a:chExt cx="0" cy="0"/>
        </a:xfrm>
      </p:grpSpPr>
      <p:grpSp>
        <p:nvGrpSpPr>
          <p:cNvPr id="769" name="Google Shape;769;p9"/>
          <p:cNvGrpSpPr/>
          <p:nvPr/>
        </p:nvGrpSpPr>
        <p:grpSpPr>
          <a:xfrm>
            <a:off x="0" y="0"/>
            <a:ext cx="12192000" cy="6858000"/>
            <a:chOff x="0" y="0"/>
            <a:chExt cx="12192000" cy="6858000"/>
          </a:xfrm>
        </p:grpSpPr>
        <p:sp>
          <p:nvSpPr>
            <p:cNvPr id="770" name="Google Shape;770;p9"/>
            <p:cNvSpPr/>
            <p:nvPr/>
          </p:nvSpPr>
          <p:spPr>
            <a:xfrm>
              <a:off x="0" y="0"/>
              <a:ext cx="12192000" cy="68580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71" name="Google Shape;771;p9">
              <a:hlinkClick r:id="rId2"/>
            </p:cNvPr>
            <p:cNvPicPr preferRelativeResize="0"/>
            <p:nvPr/>
          </p:nvPicPr>
          <p:blipFill rotWithShape="1">
            <a:blip r:embed="rId3">
              <a:alphaModFix/>
            </a:blip>
            <a:srcRect/>
            <a:stretch/>
          </p:blipFill>
          <p:spPr>
            <a:xfrm>
              <a:off x="465600" y="331100"/>
              <a:ext cx="5101466" cy="2201299"/>
            </a:xfrm>
            <a:prstGeom prst="rect">
              <a:avLst/>
            </a:prstGeom>
            <a:noFill/>
            <a:ln>
              <a:noFill/>
            </a:ln>
          </p:spPr>
        </p:pic>
        <p:sp>
          <p:nvSpPr>
            <p:cNvPr id="772" name="Google Shape;772;p9"/>
            <p:cNvSpPr txBox="1"/>
            <p:nvPr/>
          </p:nvSpPr>
          <p:spPr>
            <a:xfrm>
              <a:off x="463500" y="2858061"/>
              <a:ext cx="8956500" cy="24429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 sz="3600" b="1">
                  <a:solidFill>
                    <a:srgbClr val="3F3F3F"/>
                  </a:solidFill>
                  <a:latin typeface="Poppins"/>
                  <a:ea typeface="Poppins"/>
                  <a:cs typeface="Poppins"/>
                  <a:sym typeface="Poppins"/>
                </a:rPr>
                <a:t>Free </a:t>
              </a:r>
              <a:r>
                <a:rPr lang="en" sz="3600">
                  <a:solidFill>
                    <a:srgbClr val="3F3F3F"/>
                  </a:solidFill>
                  <a:latin typeface="Poppins"/>
                  <a:ea typeface="Poppins"/>
                  <a:cs typeface="Poppins"/>
                  <a:sym typeface="Poppins"/>
                </a:rPr>
                <a:t>themes and templates for </a:t>
              </a:r>
              <a:r>
                <a:rPr lang="en" sz="3600" b="1">
                  <a:solidFill>
                    <a:srgbClr val="3F3F3F"/>
                  </a:solidFill>
                  <a:latin typeface="Poppins"/>
                  <a:ea typeface="Poppins"/>
                  <a:cs typeface="Poppins"/>
                  <a:sym typeface="Poppins"/>
                </a:rPr>
                <a:t>Google Slides</a:t>
              </a:r>
              <a:r>
                <a:rPr lang="en" sz="3600">
                  <a:solidFill>
                    <a:srgbClr val="3F3F3F"/>
                  </a:solidFill>
                  <a:latin typeface="Poppins"/>
                  <a:ea typeface="Poppins"/>
                  <a:cs typeface="Poppins"/>
                  <a:sym typeface="Poppins"/>
                </a:rPr>
                <a:t> or </a:t>
              </a:r>
              <a:r>
                <a:rPr lang="en" sz="3600" b="1">
                  <a:solidFill>
                    <a:srgbClr val="3F3F3F"/>
                  </a:solidFill>
                  <a:latin typeface="Poppins"/>
                  <a:ea typeface="Poppins"/>
                  <a:cs typeface="Poppins"/>
                  <a:sym typeface="Poppins"/>
                </a:rPr>
                <a:t>PowerPoint</a:t>
              </a:r>
              <a:endParaRPr sz="3600" b="1">
                <a:solidFill>
                  <a:srgbClr val="3F3F3F"/>
                </a:solidFill>
                <a:latin typeface="Poppins"/>
                <a:ea typeface="Poppins"/>
                <a:cs typeface="Poppins"/>
                <a:sym typeface="Poppins"/>
              </a:endParaRPr>
            </a:p>
            <a:p>
              <a:pPr marL="0" marR="0" lvl="0" indent="0" algn="l" rtl="0">
                <a:spcBef>
                  <a:spcPts val="0"/>
                </a:spcBef>
                <a:spcAft>
                  <a:spcPts val="0"/>
                </a:spcAft>
                <a:buNone/>
              </a:pPr>
              <a:endParaRPr sz="3600" b="1">
                <a:solidFill>
                  <a:srgbClr val="3F3F3F"/>
                </a:solidFill>
                <a:latin typeface="Poppins"/>
                <a:ea typeface="Poppins"/>
                <a:cs typeface="Poppins"/>
                <a:sym typeface="Poppins"/>
              </a:endParaRPr>
            </a:p>
            <a:p>
              <a:pPr marL="0" marR="0" lvl="0" indent="0" algn="l" rtl="0">
                <a:spcBef>
                  <a:spcPts val="0"/>
                </a:spcBef>
                <a:spcAft>
                  <a:spcPts val="0"/>
                </a:spcAft>
                <a:buNone/>
              </a:pPr>
              <a:endParaRPr sz="3600" b="1">
                <a:solidFill>
                  <a:srgbClr val="3F3F3F"/>
                </a:solidFill>
                <a:latin typeface="Poppins"/>
                <a:ea typeface="Poppins"/>
                <a:cs typeface="Poppins"/>
                <a:sym typeface="Poppins"/>
              </a:endParaRPr>
            </a:p>
            <a:p>
              <a:pPr marL="0" marR="0" lvl="0" indent="0" algn="l" rtl="0">
                <a:spcBef>
                  <a:spcPts val="0"/>
                </a:spcBef>
                <a:spcAft>
                  <a:spcPts val="0"/>
                </a:spcAft>
                <a:buNone/>
              </a:pPr>
              <a:r>
                <a:rPr lang="en" sz="3000" b="1">
                  <a:solidFill>
                    <a:srgbClr val="FFCB25"/>
                  </a:solidFill>
                  <a:latin typeface="Poppins"/>
                  <a:ea typeface="Poppins"/>
                  <a:cs typeface="Poppins"/>
                  <a:sym typeface="Poppins"/>
                </a:rPr>
                <a:t>NOT to be sold as is or modified!</a:t>
              </a:r>
              <a:endParaRPr sz="3000" b="1">
                <a:solidFill>
                  <a:srgbClr val="FFCB25"/>
                </a:solidFill>
                <a:latin typeface="Poppins"/>
                <a:ea typeface="Poppins"/>
                <a:cs typeface="Poppins"/>
                <a:sym typeface="Poppins"/>
              </a:endParaRPr>
            </a:p>
            <a:p>
              <a:pPr marL="0" lvl="0" indent="0" algn="l" rtl="0">
                <a:spcBef>
                  <a:spcPts val="0"/>
                </a:spcBef>
                <a:spcAft>
                  <a:spcPts val="0"/>
                </a:spcAft>
                <a:buNone/>
              </a:pPr>
              <a:r>
                <a:rPr lang="en" sz="2700">
                  <a:solidFill>
                    <a:srgbClr val="3F3F3F"/>
                  </a:solidFill>
                  <a:latin typeface="Poppins"/>
                  <a:ea typeface="Poppins"/>
                  <a:cs typeface="Poppins"/>
                  <a:sym typeface="Poppins"/>
                </a:rPr>
                <a:t>Read </a:t>
              </a:r>
              <a:r>
                <a:rPr lang="en" sz="2700" u="sng">
                  <a:solidFill>
                    <a:srgbClr val="3F3F3F"/>
                  </a:solidFill>
                  <a:latin typeface="Poppins"/>
                  <a:ea typeface="Poppins"/>
                  <a:cs typeface="Poppins"/>
                  <a:sym typeface="Poppins"/>
                  <a:hlinkClick r:id="rId4">
                    <a:extLst>
                      <a:ext uri="{A12FA001-AC4F-418D-AE19-62706E023703}">
                        <ahyp:hlinkClr xmlns:ahyp="http://schemas.microsoft.com/office/drawing/2018/hyperlinkcolor" val="tx"/>
                      </a:ext>
                    </a:extLst>
                  </a:hlinkClick>
                </a:rPr>
                <a:t>FAQ</a:t>
              </a:r>
              <a:r>
                <a:rPr lang="en" sz="4400" b="1">
                  <a:solidFill>
                    <a:srgbClr val="FFCB25"/>
                  </a:solidFill>
                  <a:latin typeface="Poppins"/>
                  <a:ea typeface="Poppins"/>
                  <a:cs typeface="Poppins"/>
                  <a:sym typeface="Poppins"/>
                </a:rPr>
                <a:t> </a:t>
              </a:r>
              <a:r>
                <a:rPr lang="en" sz="2700">
                  <a:solidFill>
                    <a:srgbClr val="3F3F3F"/>
                  </a:solidFill>
                  <a:latin typeface="Poppins"/>
                  <a:ea typeface="Poppins"/>
                  <a:cs typeface="Poppins"/>
                  <a:sym typeface="Poppins"/>
                </a:rPr>
                <a:t>on slidesmania.com</a:t>
              </a:r>
              <a:endParaRPr sz="2700">
                <a:solidFill>
                  <a:srgbClr val="3F3F3F"/>
                </a:solidFill>
                <a:latin typeface="Poppins"/>
                <a:ea typeface="Poppins"/>
                <a:cs typeface="Poppins"/>
                <a:sym typeface="Poppins"/>
              </a:endParaRPr>
            </a:p>
            <a:p>
              <a:pPr marL="0" lvl="0" indent="0" algn="l" rtl="0">
                <a:spcBef>
                  <a:spcPts val="0"/>
                </a:spcBef>
                <a:spcAft>
                  <a:spcPts val="0"/>
                </a:spcAft>
                <a:buClr>
                  <a:schemeClr val="dk1"/>
                </a:buClr>
                <a:buFont typeface="Arial"/>
                <a:buNone/>
              </a:pPr>
              <a:r>
                <a:rPr lang="en" sz="2000">
                  <a:solidFill>
                    <a:srgbClr val="3F3F3F"/>
                  </a:solidFill>
                  <a:latin typeface="Poppins"/>
                  <a:ea typeface="Poppins"/>
                  <a:cs typeface="Poppins"/>
                  <a:sym typeface="Poppins"/>
                </a:rPr>
                <a:t>Do not remove the slidesmania.com text on the sides.</a:t>
              </a:r>
              <a:endParaRPr sz="2000">
                <a:solidFill>
                  <a:srgbClr val="3F3F3F"/>
                </a:solidFill>
                <a:latin typeface="Poppins"/>
                <a:ea typeface="Poppins"/>
                <a:cs typeface="Poppins"/>
                <a:sym typeface="Poppins"/>
              </a:endParaRPr>
            </a:p>
            <a:p>
              <a:pPr marL="0" lvl="0" indent="0" algn="l" rtl="0">
                <a:spcBef>
                  <a:spcPts val="0"/>
                </a:spcBef>
                <a:spcAft>
                  <a:spcPts val="0"/>
                </a:spcAft>
                <a:buNone/>
              </a:pPr>
              <a:endParaRPr sz="2700">
                <a:solidFill>
                  <a:srgbClr val="3F3F3F"/>
                </a:solidFill>
                <a:latin typeface="Poppins"/>
                <a:ea typeface="Poppins"/>
                <a:cs typeface="Poppins"/>
                <a:sym typeface="Poppins"/>
              </a:endParaRPr>
            </a:p>
          </p:txBody>
        </p:sp>
        <p:cxnSp>
          <p:nvCxnSpPr>
            <p:cNvPr id="773" name="Google Shape;773;p9"/>
            <p:cNvCxnSpPr/>
            <p:nvPr/>
          </p:nvCxnSpPr>
          <p:spPr>
            <a:xfrm>
              <a:off x="10423367" y="5688858"/>
              <a:ext cx="1495200" cy="12900"/>
            </a:xfrm>
            <a:prstGeom prst="straightConnector1">
              <a:avLst/>
            </a:prstGeom>
            <a:noFill/>
            <a:ln w="38100" cap="flat" cmpd="sng">
              <a:solidFill>
                <a:srgbClr val="FFCB25"/>
              </a:solidFill>
              <a:prstDash val="solid"/>
              <a:round/>
              <a:headEnd type="none" w="med" len="med"/>
              <a:tailEnd type="none" w="med" len="med"/>
            </a:ln>
          </p:spPr>
        </p:cxnSp>
        <p:pic>
          <p:nvPicPr>
            <p:cNvPr id="774" name="Google Shape;774;p9">
              <a:hlinkClick r:id="rId5"/>
            </p:cNvPr>
            <p:cNvPicPr preferRelativeResize="0"/>
            <p:nvPr/>
          </p:nvPicPr>
          <p:blipFill>
            <a:blip r:embed="rId6">
              <a:alphaModFix/>
            </a:blip>
            <a:stretch>
              <a:fillRect/>
            </a:stretch>
          </p:blipFill>
          <p:spPr>
            <a:xfrm>
              <a:off x="8982558" y="5912306"/>
              <a:ext cx="713232" cy="637863"/>
            </a:xfrm>
            <a:prstGeom prst="rect">
              <a:avLst/>
            </a:prstGeom>
            <a:noFill/>
            <a:ln>
              <a:noFill/>
            </a:ln>
          </p:spPr>
        </p:pic>
        <p:pic>
          <p:nvPicPr>
            <p:cNvPr id="775" name="Google Shape;775;p9">
              <a:hlinkClick r:id="rId7"/>
            </p:cNvPr>
            <p:cNvPicPr preferRelativeResize="0"/>
            <p:nvPr/>
          </p:nvPicPr>
          <p:blipFill>
            <a:blip r:embed="rId8">
              <a:alphaModFix/>
            </a:blip>
            <a:stretch>
              <a:fillRect/>
            </a:stretch>
          </p:blipFill>
          <p:spPr>
            <a:xfrm>
              <a:off x="9764428" y="5916798"/>
              <a:ext cx="708660" cy="628879"/>
            </a:xfrm>
            <a:prstGeom prst="rect">
              <a:avLst/>
            </a:prstGeom>
            <a:noFill/>
            <a:ln>
              <a:noFill/>
            </a:ln>
          </p:spPr>
        </p:pic>
        <p:pic>
          <p:nvPicPr>
            <p:cNvPr id="776" name="Google Shape;776;p9">
              <a:hlinkClick r:id="rId9"/>
            </p:cNvPr>
            <p:cNvPicPr preferRelativeResize="0"/>
            <p:nvPr/>
          </p:nvPicPr>
          <p:blipFill>
            <a:blip r:embed="rId10">
              <a:alphaModFix/>
            </a:blip>
            <a:stretch>
              <a:fillRect/>
            </a:stretch>
          </p:blipFill>
          <p:spPr>
            <a:xfrm>
              <a:off x="10541715" y="5905569"/>
              <a:ext cx="612648" cy="624387"/>
            </a:xfrm>
            <a:prstGeom prst="rect">
              <a:avLst/>
            </a:prstGeom>
            <a:noFill/>
            <a:ln>
              <a:noFill/>
            </a:ln>
          </p:spPr>
        </p:pic>
        <p:pic>
          <p:nvPicPr>
            <p:cNvPr id="777" name="Google Shape;777;p9">
              <a:hlinkClick r:id="rId11"/>
            </p:cNvPr>
            <p:cNvPicPr preferRelativeResize="0"/>
            <p:nvPr/>
          </p:nvPicPr>
          <p:blipFill>
            <a:blip r:embed="rId12">
              <a:alphaModFix/>
            </a:blip>
            <a:stretch>
              <a:fillRect/>
            </a:stretch>
          </p:blipFill>
          <p:spPr>
            <a:xfrm>
              <a:off x="11219049" y="5916799"/>
              <a:ext cx="699516" cy="601927"/>
            </a:xfrm>
            <a:prstGeom prst="rect">
              <a:avLst/>
            </a:prstGeom>
            <a:noFill/>
            <a:ln>
              <a:noFill/>
            </a:ln>
          </p:spPr>
        </p:pic>
        <p:sp>
          <p:nvSpPr>
            <p:cNvPr id="778" name="Google Shape;778;p9"/>
            <p:cNvSpPr txBox="1"/>
            <p:nvPr/>
          </p:nvSpPr>
          <p:spPr>
            <a:xfrm>
              <a:off x="7072500" y="4813375"/>
              <a:ext cx="4915500" cy="10011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2400" b="1">
                  <a:solidFill>
                    <a:srgbClr val="252525"/>
                  </a:solidFill>
                  <a:latin typeface="Homemade Apple"/>
                  <a:ea typeface="Homemade Apple"/>
                  <a:cs typeface="Homemade Apple"/>
                  <a:sym typeface="Homemade Apple"/>
                </a:rPr>
                <a:t>Sharing is caring!</a:t>
              </a:r>
              <a:endParaRPr sz="2400" b="1">
                <a:solidFill>
                  <a:srgbClr val="252525"/>
                </a:solidFill>
                <a:latin typeface="Homemade Apple"/>
                <a:ea typeface="Homemade Apple"/>
                <a:cs typeface="Homemade Apple"/>
                <a:sym typeface="Homemade Apple"/>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2"/>
        </a:solidFill>
        <a:effectLst/>
      </p:bgPr>
    </p:bg>
    <p:spTree>
      <p:nvGrpSpPr>
        <p:cNvPr id="1" name="Shape 5"/>
        <p:cNvGrpSpPr/>
        <p:nvPr/>
      </p:nvGrpSpPr>
      <p:grpSpPr>
        <a:xfrm>
          <a:off x="0" y="0"/>
          <a:ext cx="0" cy="0"/>
          <a:chOff x="0" y="0"/>
          <a:chExt cx="0" cy="0"/>
        </a:xfrm>
      </p:grpSpPr>
      <p:sp>
        <p:nvSpPr>
          <p:cNvPr id="6" name="Google Shape;6;p1"/>
          <p:cNvSpPr/>
          <p:nvPr/>
        </p:nvSpPr>
        <p:spPr>
          <a:xfrm>
            <a:off x="0" y="0"/>
            <a:ext cx="12192000" cy="6858000"/>
          </a:xfrm>
          <a:prstGeom prst="rect">
            <a:avLst/>
          </a:prstGeom>
          <a:solidFill>
            <a:srgbClr val="FFFFFF">
              <a:alpha val="72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7;p1"/>
          <p:cNvSpPr/>
          <p:nvPr/>
        </p:nvSpPr>
        <p:spPr>
          <a:xfrm>
            <a:off x="415650" y="555375"/>
            <a:ext cx="9490200" cy="5977200"/>
          </a:xfrm>
          <a:prstGeom prst="roundRect">
            <a:avLst>
              <a:gd name="adj" fmla="val 8857"/>
            </a:avLst>
          </a:prstGeom>
          <a:solidFill>
            <a:srgbClr val="000000">
              <a:alpha val="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8" name="Google Shape;8;p1"/>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Autofit/>
          </a:bodyPr>
          <a:lstStyle>
            <a:lvl1pPr lvl="0" rtl="0">
              <a:spcBef>
                <a:spcPts val="0"/>
              </a:spcBef>
              <a:spcAft>
                <a:spcPts val="0"/>
              </a:spcAft>
              <a:buClr>
                <a:schemeClr val="dk1"/>
              </a:buClr>
              <a:buSzPts val="3700"/>
              <a:buFont typeface="Ranchers"/>
              <a:buNone/>
              <a:defRPr sz="3700">
                <a:solidFill>
                  <a:schemeClr val="dk1"/>
                </a:solidFill>
                <a:latin typeface="Ranchers"/>
                <a:ea typeface="Ranchers"/>
                <a:cs typeface="Ranchers"/>
                <a:sym typeface="Ranchers"/>
              </a:defRPr>
            </a:lvl1pPr>
            <a:lvl2pPr lvl="1" rtl="0">
              <a:spcBef>
                <a:spcPts val="0"/>
              </a:spcBef>
              <a:spcAft>
                <a:spcPts val="0"/>
              </a:spcAft>
              <a:buClr>
                <a:schemeClr val="dk1"/>
              </a:buClr>
              <a:buSzPts val="3700"/>
              <a:buFont typeface="Ranchers"/>
              <a:buNone/>
              <a:defRPr sz="3700">
                <a:solidFill>
                  <a:schemeClr val="dk1"/>
                </a:solidFill>
                <a:latin typeface="Ranchers"/>
                <a:ea typeface="Ranchers"/>
                <a:cs typeface="Ranchers"/>
                <a:sym typeface="Ranchers"/>
              </a:defRPr>
            </a:lvl2pPr>
            <a:lvl3pPr lvl="2" rtl="0">
              <a:spcBef>
                <a:spcPts val="0"/>
              </a:spcBef>
              <a:spcAft>
                <a:spcPts val="0"/>
              </a:spcAft>
              <a:buClr>
                <a:schemeClr val="dk1"/>
              </a:buClr>
              <a:buSzPts val="3700"/>
              <a:buFont typeface="Ranchers"/>
              <a:buNone/>
              <a:defRPr sz="3700">
                <a:solidFill>
                  <a:schemeClr val="dk1"/>
                </a:solidFill>
                <a:latin typeface="Ranchers"/>
                <a:ea typeface="Ranchers"/>
                <a:cs typeface="Ranchers"/>
                <a:sym typeface="Ranchers"/>
              </a:defRPr>
            </a:lvl3pPr>
            <a:lvl4pPr lvl="3" rtl="0">
              <a:spcBef>
                <a:spcPts val="0"/>
              </a:spcBef>
              <a:spcAft>
                <a:spcPts val="0"/>
              </a:spcAft>
              <a:buClr>
                <a:schemeClr val="dk1"/>
              </a:buClr>
              <a:buSzPts val="3700"/>
              <a:buFont typeface="Ranchers"/>
              <a:buNone/>
              <a:defRPr sz="3700">
                <a:solidFill>
                  <a:schemeClr val="dk1"/>
                </a:solidFill>
                <a:latin typeface="Ranchers"/>
                <a:ea typeface="Ranchers"/>
                <a:cs typeface="Ranchers"/>
                <a:sym typeface="Ranchers"/>
              </a:defRPr>
            </a:lvl4pPr>
            <a:lvl5pPr lvl="4" rtl="0">
              <a:spcBef>
                <a:spcPts val="0"/>
              </a:spcBef>
              <a:spcAft>
                <a:spcPts val="0"/>
              </a:spcAft>
              <a:buClr>
                <a:schemeClr val="dk1"/>
              </a:buClr>
              <a:buSzPts val="3700"/>
              <a:buFont typeface="Ranchers"/>
              <a:buNone/>
              <a:defRPr sz="3700">
                <a:solidFill>
                  <a:schemeClr val="dk1"/>
                </a:solidFill>
                <a:latin typeface="Ranchers"/>
                <a:ea typeface="Ranchers"/>
                <a:cs typeface="Ranchers"/>
                <a:sym typeface="Ranchers"/>
              </a:defRPr>
            </a:lvl5pPr>
            <a:lvl6pPr lvl="5" rtl="0">
              <a:spcBef>
                <a:spcPts val="0"/>
              </a:spcBef>
              <a:spcAft>
                <a:spcPts val="0"/>
              </a:spcAft>
              <a:buClr>
                <a:schemeClr val="dk1"/>
              </a:buClr>
              <a:buSzPts val="3700"/>
              <a:buFont typeface="Ranchers"/>
              <a:buNone/>
              <a:defRPr sz="3700">
                <a:solidFill>
                  <a:schemeClr val="dk1"/>
                </a:solidFill>
                <a:latin typeface="Ranchers"/>
                <a:ea typeface="Ranchers"/>
                <a:cs typeface="Ranchers"/>
                <a:sym typeface="Ranchers"/>
              </a:defRPr>
            </a:lvl6pPr>
            <a:lvl7pPr lvl="6" rtl="0">
              <a:spcBef>
                <a:spcPts val="0"/>
              </a:spcBef>
              <a:spcAft>
                <a:spcPts val="0"/>
              </a:spcAft>
              <a:buClr>
                <a:schemeClr val="dk1"/>
              </a:buClr>
              <a:buSzPts val="3700"/>
              <a:buFont typeface="Ranchers"/>
              <a:buNone/>
              <a:defRPr sz="3700">
                <a:solidFill>
                  <a:schemeClr val="dk1"/>
                </a:solidFill>
                <a:latin typeface="Ranchers"/>
                <a:ea typeface="Ranchers"/>
                <a:cs typeface="Ranchers"/>
                <a:sym typeface="Ranchers"/>
              </a:defRPr>
            </a:lvl7pPr>
            <a:lvl8pPr lvl="7" rtl="0">
              <a:spcBef>
                <a:spcPts val="0"/>
              </a:spcBef>
              <a:spcAft>
                <a:spcPts val="0"/>
              </a:spcAft>
              <a:buClr>
                <a:schemeClr val="dk1"/>
              </a:buClr>
              <a:buSzPts val="3700"/>
              <a:buFont typeface="Ranchers"/>
              <a:buNone/>
              <a:defRPr sz="3700">
                <a:solidFill>
                  <a:schemeClr val="dk1"/>
                </a:solidFill>
                <a:latin typeface="Ranchers"/>
                <a:ea typeface="Ranchers"/>
                <a:cs typeface="Ranchers"/>
                <a:sym typeface="Ranchers"/>
              </a:defRPr>
            </a:lvl8pPr>
            <a:lvl9pPr lvl="8" rtl="0">
              <a:spcBef>
                <a:spcPts val="0"/>
              </a:spcBef>
              <a:spcAft>
                <a:spcPts val="0"/>
              </a:spcAft>
              <a:buClr>
                <a:schemeClr val="dk1"/>
              </a:buClr>
              <a:buSzPts val="3700"/>
              <a:buFont typeface="Ranchers"/>
              <a:buNone/>
              <a:defRPr sz="3700">
                <a:solidFill>
                  <a:schemeClr val="dk1"/>
                </a:solidFill>
                <a:latin typeface="Ranchers"/>
                <a:ea typeface="Ranchers"/>
                <a:cs typeface="Ranchers"/>
                <a:sym typeface="Ranchers"/>
              </a:defRPr>
            </a:lvl9pPr>
          </a:lstStyle>
          <a:p>
            <a:endParaRPr/>
          </a:p>
        </p:txBody>
      </p:sp>
      <p:sp>
        <p:nvSpPr>
          <p:cNvPr id="9" name="Google Shape;9;p1"/>
          <p:cNvSpPr txBox="1">
            <a:spLocks noGrp="1"/>
          </p:cNvSpPr>
          <p:nvPr>
            <p:ph type="body" idx="1"/>
          </p:nvPr>
        </p:nvSpPr>
        <p:spPr>
          <a:xfrm>
            <a:off x="415650" y="1509658"/>
            <a:ext cx="11360700" cy="4555200"/>
          </a:xfrm>
          <a:prstGeom prst="rect">
            <a:avLst/>
          </a:prstGeom>
          <a:noFill/>
          <a:ln>
            <a:noFill/>
          </a:ln>
        </p:spPr>
        <p:txBody>
          <a:bodyPr spcFirstLastPara="1" wrap="square" lIns="121900" tIns="121900" rIns="121900" bIns="121900" anchor="t" anchorCtr="0">
            <a:noAutofit/>
          </a:bodyPr>
          <a:lstStyle>
            <a:lvl1pPr marL="457200" lvl="0" indent="-381000" rtl="0">
              <a:lnSpc>
                <a:spcPct val="115000"/>
              </a:lnSpc>
              <a:spcBef>
                <a:spcPts val="0"/>
              </a:spcBef>
              <a:spcAft>
                <a:spcPts val="0"/>
              </a:spcAft>
              <a:buClr>
                <a:schemeClr val="dk1"/>
              </a:buClr>
              <a:buSzPts val="2400"/>
              <a:buFont typeface="Gochi Hand"/>
              <a:buChar char="●"/>
              <a:defRPr sz="2400">
                <a:solidFill>
                  <a:schemeClr val="dk1"/>
                </a:solidFill>
                <a:latin typeface="Gochi Hand"/>
                <a:ea typeface="Gochi Hand"/>
                <a:cs typeface="Gochi Hand"/>
                <a:sym typeface="Gochi Hand"/>
              </a:defRPr>
            </a:lvl1pPr>
            <a:lvl2pPr marL="914400" lvl="1" indent="-349250" rtl="0">
              <a:lnSpc>
                <a:spcPct val="115000"/>
              </a:lnSpc>
              <a:spcBef>
                <a:spcPts val="2100"/>
              </a:spcBef>
              <a:spcAft>
                <a:spcPts val="0"/>
              </a:spcAft>
              <a:buClr>
                <a:schemeClr val="dk1"/>
              </a:buClr>
              <a:buSzPts val="1900"/>
              <a:buFont typeface="Gochi Hand"/>
              <a:buChar char="○"/>
              <a:defRPr sz="1900">
                <a:solidFill>
                  <a:schemeClr val="dk1"/>
                </a:solidFill>
                <a:latin typeface="Gochi Hand"/>
                <a:ea typeface="Gochi Hand"/>
                <a:cs typeface="Gochi Hand"/>
                <a:sym typeface="Gochi Hand"/>
              </a:defRPr>
            </a:lvl2pPr>
            <a:lvl3pPr marL="1371600" lvl="2" indent="-349250" rtl="0">
              <a:lnSpc>
                <a:spcPct val="115000"/>
              </a:lnSpc>
              <a:spcBef>
                <a:spcPts val="2100"/>
              </a:spcBef>
              <a:spcAft>
                <a:spcPts val="0"/>
              </a:spcAft>
              <a:buClr>
                <a:schemeClr val="dk1"/>
              </a:buClr>
              <a:buSzPts val="1900"/>
              <a:buFont typeface="Gochi Hand"/>
              <a:buChar char="■"/>
              <a:defRPr sz="1900">
                <a:solidFill>
                  <a:schemeClr val="dk1"/>
                </a:solidFill>
                <a:latin typeface="Gochi Hand"/>
                <a:ea typeface="Gochi Hand"/>
                <a:cs typeface="Gochi Hand"/>
                <a:sym typeface="Gochi Hand"/>
              </a:defRPr>
            </a:lvl3pPr>
            <a:lvl4pPr marL="1828800" lvl="3" indent="-349250" rtl="0">
              <a:lnSpc>
                <a:spcPct val="115000"/>
              </a:lnSpc>
              <a:spcBef>
                <a:spcPts val="2100"/>
              </a:spcBef>
              <a:spcAft>
                <a:spcPts val="0"/>
              </a:spcAft>
              <a:buClr>
                <a:schemeClr val="dk1"/>
              </a:buClr>
              <a:buSzPts val="1900"/>
              <a:buFont typeface="Gochi Hand"/>
              <a:buChar char="●"/>
              <a:defRPr sz="1900">
                <a:solidFill>
                  <a:schemeClr val="dk1"/>
                </a:solidFill>
                <a:latin typeface="Gochi Hand"/>
                <a:ea typeface="Gochi Hand"/>
                <a:cs typeface="Gochi Hand"/>
                <a:sym typeface="Gochi Hand"/>
              </a:defRPr>
            </a:lvl4pPr>
            <a:lvl5pPr marL="2286000" lvl="4" indent="-349250" rtl="0">
              <a:lnSpc>
                <a:spcPct val="115000"/>
              </a:lnSpc>
              <a:spcBef>
                <a:spcPts val="2100"/>
              </a:spcBef>
              <a:spcAft>
                <a:spcPts val="0"/>
              </a:spcAft>
              <a:buClr>
                <a:schemeClr val="dk1"/>
              </a:buClr>
              <a:buSzPts val="1900"/>
              <a:buFont typeface="Gochi Hand"/>
              <a:buChar char="○"/>
              <a:defRPr sz="1900">
                <a:solidFill>
                  <a:schemeClr val="dk1"/>
                </a:solidFill>
                <a:latin typeface="Gochi Hand"/>
                <a:ea typeface="Gochi Hand"/>
                <a:cs typeface="Gochi Hand"/>
                <a:sym typeface="Gochi Hand"/>
              </a:defRPr>
            </a:lvl5pPr>
            <a:lvl6pPr marL="2743200" lvl="5" indent="-349250" rtl="0">
              <a:lnSpc>
                <a:spcPct val="115000"/>
              </a:lnSpc>
              <a:spcBef>
                <a:spcPts val="2100"/>
              </a:spcBef>
              <a:spcAft>
                <a:spcPts val="0"/>
              </a:spcAft>
              <a:buClr>
                <a:schemeClr val="dk1"/>
              </a:buClr>
              <a:buSzPts val="1900"/>
              <a:buFont typeface="Gochi Hand"/>
              <a:buChar char="■"/>
              <a:defRPr sz="1900">
                <a:solidFill>
                  <a:schemeClr val="dk1"/>
                </a:solidFill>
                <a:latin typeface="Gochi Hand"/>
                <a:ea typeface="Gochi Hand"/>
                <a:cs typeface="Gochi Hand"/>
                <a:sym typeface="Gochi Hand"/>
              </a:defRPr>
            </a:lvl6pPr>
            <a:lvl7pPr marL="3200400" lvl="6" indent="-349250" rtl="0">
              <a:lnSpc>
                <a:spcPct val="115000"/>
              </a:lnSpc>
              <a:spcBef>
                <a:spcPts val="2100"/>
              </a:spcBef>
              <a:spcAft>
                <a:spcPts val="0"/>
              </a:spcAft>
              <a:buClr>
                <a:schemeClr val="dk1"/>
              </a:buClr>
              <a:buSzPts val="1900"/>
              <a:buFont typeface="Gochi Hand"/>
              <a:buChar char="●"/>
              <a:defRPr sz="1900">
                <a:solidFill>
                  <a:schemeClr val="dk1"/>
                </a:solidFill>
                <a:latin typeface="Gochi Hand"/>
                <a:ea typeface="Gochi Hand"/>
                <a:cs typeface="Gochi Hand"/>
                <a:sym typeface="Gochi Hand"/>
              </a:defRPr>
            </a:lvl7pPr>
            <a:lvl8pPr marL="3657600" lvl="7" indent="-349250" rtl="0">
              <a:lnSpc>
                <a:spcPct val="115000"/>
              </a:lnSpc>
              <a:spcBef>
                <a:spcPts val="2100"/>
              </a:spcBef>
              <a:spcAft>
                <a:spcPts val="0"/>
              </a:spcAft>
              <a:buClr>
                <a:schemeClr val="dk1"/>
              </a:buClr>
              <a:buSzPts val="1900"/>
              <a:buFont typeface="Gochi Hand"/>
              <a:buChar char="○"/>
              <a:defRPr sz="1900">
                <a:solidFill>
                  <a:schemeClr val="dk1"/>
                </a:solidFill>
                <a:latin typeface="Gochi Hand"/>
                <a:ea typeface="Gochi Hand"/>
                <a:cs typeface="Gochi Hand"/>
                <a:sym typeface="Gochi Hand"/>
              </a:defRPr>
            </a:lvl8pPr>
            <a:lvl9pPr marL="4114800" lvl="8" indent="-349250" rtl="0">
              <a:lnSpc>
                <a:spcPct val="115000"/>
              </a:lnSpc>
              <a:spcBef>
                <a:spcPts val="2100"/>
              </a:spcBef>
              <a:spcAft>
                <a:spcPts val="2100"/>
              </a:spcAft>
              <a:buClr>
                <a:schemeClr val="dk1"/>
              </a:buClr>
              <a:buSzPts val="1900"/>
              <a:buFont typeface="Gochi Hand"/>
              <a:buChar char="■"/>
              <a:defRPr sz="1900">
                <a:solidFill>
                  <a:schemeClr val="dk1"/>
                </a:solidFill>
                <a:latin typeface="Gochi Hand"/>
                <a:ea typeface="Gochi Hand"/>
                <a:cs typeface="Gochi Hand"/>
                <a:sym typeface="Gochi Hand"/>
              </a:defRPr>
            </a:lvl9pPr>
          </a:lstStyle>
          <a:p>
            <a:endParaRPr/>
          </a:p>
        </p:txBody>
      </p:sp>
      <p:sp>
        <p:nvSpPr>
          <p:cNvPr id="10" name="Google Shape;10;p1"/>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lvl="0" algn="r" rtl="0">
              <a:buNone/>
              <a:defRPr sz="1300">
                <a:solidFill>
                  <a:schemeClr val="dk2"/>
                </a:solidFill>
              </a:defRPr>
            </a:lvl1pPr>
            <a:lvl2pPr lvl="1" algn="r" rtl="0">
              <a:buNone/>
              <a:defRPr sz="1300">
                <a:solidFill>
                  <a:schemeClr val="dk2"/>
                </a:solidFill>
              </a:defRPr>
            </a:lvl2pPr>
            <a:lvl3pPr lvl="2" algn="r" rtl="0">
              <a:buNone/>
              <a:defRPr sz="1300">
                <a:solidFill>
                  <a:schemeClr val="dk2"/>
                </a:solidFill>
              </a:defRPr>
            </a:lvl3pPr>
            <a:lvl4pPr lvl="3" algn="r" rtl="0">
              <a:buNone/>
              <a:defRPr sz="1300">
                <a:solidFill>
                  <a:schemeClr val="dk2"/>
                </a:solidFill>
              </a:defRPr>
            </a:lvl4pPr>
            <a:lvl5pPr lvl="4" algn="r" rtl="0">
              <a:buNone/>
              <a:defRPr sz="1300">
                <a:solidFill>
                  <a:schemeClr val="dk2"/>
                </a:solidFill>
              </a:defRPr>
            </a:lvl5pPr>
            <a:lvl6pPr lvl="5" algn="r" rtl="0">
              <a:buNone/>
              <a:defRPr sz="1300">
                <a:solidFill>
                  <a:schemeClr val="dk2"/>
                </a:solidFill>
              </a:defRPr>
            </a:lvl6pPr>
            <a:lvl7pPr lvl="6" algn="r" rtl="0">
              <a:buNone/>
              <a:defRPr sz="1300">
                <a:solidFill>
                  <a:schemeClr val="dk2"/>
                </a:solidFill>
              </a:defRPr>
            </a:lvl7pPr>
            <a:lvl8pPr lvl="7" algn="r" rtl="0">
              <a:buNone/>
              <a:defRPr sz="1300">
                <a:solidFill>
                  <a:schemeClr val="dk2"/>
                </a:solidFill>
              </a:defRPr>
            </a:lvl8pPr>
            <a:lvl9pPr lvl="8" algn="r" rtl="0">
              <a:buNone/>
              <a:defRPr sz="13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
        <p:nvSpPr>
          <p:cNvPr id="11" name="Google Shape;11;p1"/>
          <p:cNvSpPr txBox="1"/>
          <p:nvPr/>
        </p:nvSpPr>
        <p:spPr>
          <a:xfrm rot="5400000">
            <a:off x="-679350" y="609200"/>
            <a:ext cx="1579800" cy="37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Barlow Condensed"/>
                <a:ea typeface="Barlow Condensed"/>
                <a:cs typeface="Barlow Condensed"/>
                <a:sym typeface="Barlow Condensed"/>
              </a:rPr>
              <a:t>SLIDESMANIA.COM</a:t>
            </a:r>
            <a:endParaRPr>
              <a:latin typeface="Barlow Condensed"/>
              <a:ea typeface="Barlow Condensed"/>
              <a:cs typeface="Barlow Condensed"/>
              <a:sym typeface="Barlow Condense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4" r:id="rId6"/>
    <p:sldLayoutId id="2147483655"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notesSlide" Target="../notesSlides/notesSlide11.xml"/><Relationship Id="rId1" Type="http://schemas.openxmlformats.org/officeDocument/2006/relationships/slideLayout" Target="../slideLayouts/slideLayout4.xml"/><Relationship Id="rId5" Type="http://schemas.openxmlformats.org/officeDocument/2006/relationships/slide" Target="slide25.xml"/><Relationship Id="rId4" Type="http://schemas.openxmlformats.org/officeDocument/2006/relationships/slide" Target="slide20.xml"/></Relationships>
</file>

<file path=ppt/slides/_rels/slide12.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4.xml"/><Relationship Id="rId5" Type="http://schemas.openxmlformats.org/officeDocument/2006/relationships/image" Target="../media/image21.gif"/><Relationship Id="rId4" Type="http://schemas.openxmlformats.org/officeDocument/2006/relationships/image" Target="../media/image20.gif"/></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slide" Target="slide25.xml"/><Relationship Id="rId4" Type="http://schemas.openxmlformats.org/officeDocument/2006/relationships/slide" Target="slide20.xml"/></Relationships>
</file>

<file path=ppt/slides/_rels/slide20.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notesSlide" Target="../notesSlides/notesSlide20.xml"/><Relationship Id="rId1" Type="http://schemas.openxmlformats.org/officeDocument/2006/relationships/slideLayout" Target="../slideLayouts/slideLayout5.xml"/><Relationship Id="rId4" Type="http://schemas.openxmlformats.org/officeDocument/2006/relationships/slide" Target="slide25.xml"/></Relationships>
</file>

<file path=ppt/slides/_rels/slide21.xml.rels><?xml version="1.0" encoding="UTF-8" standalone="yes"?>
<Relationships xmlns="http://schemas.openxmlformats.org/package/2006/relationships"><Relationship Id="rId3" Type="http://schemas.openxmlformats.org/officeDocument/2006/relationships/hyperlink" Target="http://www.youtube.com/watch?v=QVIVEKY5YWI" TargetMode="External"/><Relationship Id="rId2" Type="http://schemas.openxmlformats.org/officeDocument/2006/relationships/notesSlide" Target="../notesSlides/notesSlide21.xml"/><Relationship Id="rId1" Type="http://schemas.openxmlformats.org/officeDocument/2006/relationships/slideLayout" Target="../slideLayouts/slideLayout5.xml"/><Relationship Id="rId4" Type="http://schemas.openxmlformats.org/officeDocument/2006/relationships/image" Target="../media/image22.jpg"/></Relationships>
</file>

<file path=ppt/slides/_rels/slide22.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4.xml"/><Relationship Id="rId1" Type="http://schemas.openxmlformats.org/officeDocument/2006/relationships/slideLayout" Target="../slideLayouts/slideLayout5.xml"/><Relationship Id="rId4" Type="http://schemas.openxmlformats.org/officeDocument/2006/relationships/hyperlink" Target="https://lead4ward.com/docs/instructional_strategies/vocabulary_pyramid_template_19-20.pptx" TargetMode="Externa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9.gif"/></Relationships>
</file>

<file path=ppt/slides/_rels/slide5.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hyperlink" Target="http://www.youtube.com/watch?v=tjZqPQUf_qo"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2.jpg"/></Relationships>
</file>

<file path=ppt/slides/_rels/slide9.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82"/>
        <p:cNvGrpSpPr/>
        <p:nvPr/>
      </p:nvGrpSpPr>
      <p:grpSpPr>
        <a:xfrm>
          <a:off x="0" y="0"/>
          <a:ext cx="0" cy="0"/>
          <a:chOff x="0" y="0"/>
          <a:chExt cx="0" cy="0"/>
        </a:xfrm>
      </p:grpSpPr>
      <p:sp>
        <p:nvSpPr>
          <p:cNvPr id="783" name="Google Shape;783;p10"/>
          <p:cNvSpPr txBox="1"/>
          <p:nvPr/>
        </p:nvSpPr>
        <p:spPr>
          <a:xfrm>
            <a:off x="1398375" y="524375"/>
            <a:ext cx="1868100" cy="775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Handlee"/>
              <a:ea typeface="Handlee"/>
              <a:cs typeface="Handlee"/>
              <a:sym typeface="Handlee"/>
            </a:endParaRPr>
          </a:p>
        </p:txBody>
      </p:sp>
      <p:sp>
        <p:nvSpPr>
          <p:cNvPr id="784" name="Google Shape;784;p10"/>
          <p:cNvSpPr/>
          <p:nvPr/>
        </p:nvSpPr>
        <p:spPr>
          <a:xfrm>
            <a:off x="3782131" y="2207700"/>
            <a:ext cx="957949" cy="1384252"/>
          </a:xfrm>
          <a:prstGeom prst="rect">
            <a:avLst/>
          </a:prstGeom>
        </p:spPr>
        <p:txBody>
          <a:bodyPr>
            <a:prstTxWarp prst="textPlain">
              <a:avLst/>
            </a:prstTxWarp>
          </a:bodyPr>
          <a:lstStyle/>
          <a:p>
            <a:pPr lvl="0" algn="ctr"/>
            <a:r>
              <a:rPr b="0" i="0">
                <a:ln w="38100" cap="flat" cmpd="sng">
                  <a:solidFill>
                    <a:schemeClr val="dk1"/>
                  </a:solidFill>
                  <a:prstDash val="solid"/>
                  <a:round/>
                  <a:headEnd type="none" w="sm" len="sm"/>
                  <a:tailEnd type="none" w="sm" len="sm"/>
                </a:ln>
                <a:solidFill>
                  <a:schemeClr val="accent1"/>
                </a:solidFill>
                <a:latin typeface="Ranchers"/>
              </a:rPr>
              <a:t>O</a:t>
            </a:r>
          </a:p>
        </p:txBody>
      </p:sp>
      <p:sp>
        <p:nvSpPr>
          <p:cNvPr id="785" name="Google Shape;785;p10"/>
          <p:cNvSpPr/>
          <p:nvPr/>
        </p:nvSpPr>
        <p:spPr>
          <a:xfrm>
            <a:off x="4802606" y="2236500"/>
            <a:ext cx="915154" cy="1366147"/>
          </a:xfrm>
          <a:prstGeom prst="rect">
            <a:avLst/>
          </a:prstGeom>
        </p:spPr>
        <p:txBody>
          <a:bodyPr>
            <a:prstTxWarp prst="textPlain">
              <a:avLst/>
            </a:prstTxWarp>
          </a:bodyPr>
          <a:lstStyle/>
          <a:p>
            <a:pPr lvl="0" algn="ctr"/>
            <a:r>
              <a:rPr b="0" i="0">
                <a:ln w="38100" cap="flat" cmpd="sng">
                  <a:solidFill>
                    <a:schemeClr val="dk1"/>
                  </a:solidFill>
                  <a:prstDash val="solid"/>
                  <a:round/>
                  <a:headEnd type="none" w="sm" len="sm"/>
                  <a:tailEnd type="none" w="sm" len="sm"/>
                </a:ln>
                <a:solidFill>
                  <a:schemeClr val="accent2"/>
                </a:solidFill>
                <a:latin typeface="Ranchers"/>
              </a:rPr>
              <a:t>U</a:t>
            </a:r>
          </a:p>
        </p:txBody>
      </p:sp>
      <p:sp>
        <p:nvSpPr>
          <p:cNvPr id="786" name="Google Shape;786;p10"/>
          <p:cNvSpPr/>
          <p:nvPr/>
        </p:nvSpPr>
        <p:spPr>
          <a:xfrm>
            <a:off x="5842143" y="2236500"/>
            <a:ext cx="925030" cy="1366147"/>
          </a:xfrm>
          <a:prstGeom prst="rect">
            <a:avLst/>
          </a:prstGeom>
        </p:spPr>
        <p:txBody>
          <a:bodyPr>
            <a:prstTxWarp prst="textPlain">
              <a:avLst/>
            </a:prstTxWarp>
          </a:bodyPr>
          <a:lstStyle/>
          <a:p>
            <a:pPr lvl="0" algn="ctr"/>
            <a:r>
              <a:rPr b="0" i="0">
                <a:ln w="38100" cap="flat" cmpd="sng">
                  <a:solidFill>
                    <a:schemeClr val="dk1"/>
                  </a:solidFill>
                  <a:prstDash val="solid"/>
                  <a:round/>
                  <a:headEnd type="none" w="sm" len="sm"/>
                  <a:tailEnd type="none" w="sm" len="sm"/>
                </a:ln>
                <a:solidFill>
                  <a:schemeClr val="accent3"/>
                </a:solidFill>
                <a:latin typeface="Ranchers"/>
              </a:rPr>
              <a:t>R</a:t>
            </a:r>
          </a:p>
        </p:txBody>
      </p:sp>
      <p:sp>
        <p:nvSpPr>
          <p:cNvPr id="787" name="Google Shape;787;p10"/>
          <p:cNvSpPr/>
          <p:nvPr/>
        </p:nvSpPr>
        <p:spPr>
          <a:xfrm>
            <a:off x="4535968" y="3763475"/>
            <a:ext cx="1334874" cy="1346395"/>
          </a:xfrm>
          <a:prstGeom prst="rect">
            <a:avLst/>
          </a:prstGeom>
        </p:spPr>
        <p:txBody>
          <a:bodyPr>
            <a:prstTxWarp prst="textPlain">
              <a:avLst/>
            </a:prstTxWarp>
          </a:bodyPr>
          <a:lstStyle/>
          <a:p>
            <a:pPr lvl="0" algn="ctr"/>
            <a:r>
              <a:rPr b="0" i="0">
                <a:ln w="38100" cap="flat" cmpd="sng">
                  <a:solidFill>
                    <a:schemeClr val="dk1"/>
                  </a:solidFill>
                  <a:prstDash val="solid"/>
                  <a:round/>
                  <a:headEnd type="none" w="sm" len="sm"/>
                  <a:tailEnd type="none" w="sm" len="sm"/>
                </a:ln>
                <a:solidFill>
                  <a:schemeClr val="accent4"/>
                </a:solidFill>
                <a:latin typeface="Ranchers"/>
              </a:rPr>
              <a:t>W</a:t>
            </a:r>
          </a:p>
        </p:txBody>
      </p:sp>
      <p:sp>
        <p:nvSpPr>
          <p:cNvPr id="788" name="Google Shape;788;p10"/>
          <p:cNvSpPr/>
          <p:nvPr/>
        </p:nvSpPr>
        <p:spPr>
          <a:xfrm>
            <a:off x="5943556" y="3763475"/>
            <a:ext cx="609005" cy="1356271"/>
          </a:xfrm>
          <a:prstGeom prst="rect">
            <a:avLst/>
          </a:prstGeom>
        </p:spPr>
        <p:txBody>
          <a:bodyPr>
            <a:prstTxWarp prst="textPlain">
              <a:avLst/>
            </a:prstTxWarp>
          </a:bodyPr>
          <a:lstStyle/>
          <a:p>
            <a:pPr lvl="0" algn="ctr"/>
            <a:r>
              <a:rPr b="0" i="0">
                <a:ln w="38100" cap="flat" cmpd="sng">
                  <a:solidFill>
                    <a:schemeClr val="dk1"/>
                  </a:solidFill>
                  <a:prstDash val="solid"/>
                  <a:round/>
                  <a:headEnd type="none" w="sm" len="sm"/>
                  <a:tailEnd type="none" w="sm" len="sm"/>
                </a:ln>
                <a:solidFill>
                  <a:schemeClr val="accent5"/>
                </a:solidFill>
                <a:latin typeface="Ranchers"/>
              </a:rPr>
              <a:t>E</a:t>
            </a:r>
          </a:p>
        </p:txBody>
      </p:sp>
      <p:sp>
        <p:nvSpPr>
          <p:cNvPr id="789" name="Google Shape;789;p10"/>
          <p:cNvSpPr/>
          <p:nvPr/>
        </p:nvSpPr>
        <p:spPr>
          <a:xfrm>
            <a:off x="6692456" y="3763475"/>
            <a:ext cx="609005" cy="1356271"/>
          </a:xfrm>
          <a:prstGeom prst="rect">
            <a:avLst/>
          </a:prstGeom>
        </p:spPr>
        <p:txBody>
          <a:bodyPr>
            <a:prstTxWarp prst="textPlain">
              <a:avLst/>
            </a:prstTxWarp>
          </a:bodyPr>
          <a:lstStyle/>
          <a:p>
            <a:pPr lvl="0" algn="ctr"/>
            <a:r>
              <a:rPr b="0" i="0">
                <a:ln w="38100" cap="flat" cmpd="sng">
                  <a:solidFill>
                    <a:schemeClr val="dk1"/>
                  </a:solidFill>
                  <a:prstDash val="solid"/>
                  <a:round/>
                  <a:headEnd type="none" w="sm" len="sm"/>
                  <a:tailEnd type="none" w="sm" len="sm"/>
                </a:ln>
                <a:solidFill>
                  <a:schemeClr val="accent6"/>
                </a:solidFill>
                <a:latin typeface="Ranchers"/>
              </a:rPr>
              <a:t>E</a:t>
            </a:r>
          </a:p>
        </p:txBody>
      </p:sp>
      <p:sp>
        <p:nvSpPr>
          <p:cNvPr id="790" name="Google Shape;790;p10"/>
          <p:cNvSpPr/>
          <p:nvPr/>
        </p:nvSpPr>
        <p:spPr>
          <a:xfrm>
            <a:off x="7441356" y="3760175"/>
            <a:ext cx="911862" cy="1348041"/>
          </a:xfrm>
          <a:prstGeom prst="rect">
            <a:avLst/>
          </a:prstGeom>
        </p:spPr>
        <p:txBody>
          <a:bodyPr>
            <a:prstTxWarp prst="textPlain">
              <a:avLst/>
            </a:prstTxWarp>
          </a:bodyPr>
          <a:lstStyle/>
          <a:p>
            <a:pPr lvl="0" algn="ctr"/>
            <a:r>
              <a:rPr b="0" i="0">
                <a:ln w="38100" cap="flat" cmpd="sng">
                  <a:solidFill>
                    <a:schemeClr val="dk1"/>
                  </a:solidFill>
                  <a:prstDash val="solid"/>
                  <a:round/>
                  <a:headEnd type="none" w="sm" len="sm"/>
                  <a:tailEnd type="none" w="sm" len="sm"/>
                </a:ln>
                <a:solidFill>
                  <a:schemeClr val="lt1"/>
                </a:solidFill>
                <a:latin typeface="Ranchers"/>
              </a:rPr>
              <a:t>K</a:t>
            </a:r>
          </a:p>
        </p:txBody>
      </p:sp>
      <p:sp>
        <p:nvSpPr>
          <p:cNvPr id="791" name="Google Shape;791;p10"/>
          <p:cNvSpPr/>
          <p:nvPr/>
        </p:nvSpPr>
        <p:spPr>
          <a:xfrm>
            <a:off x="8355756" y="3767588"/>
            <a:ext cx="371987" cy="1402358"/>
          </a:xfrm>
          <a:prstGeom prst="rect">
            <a:avLst/>
          </a:prstGeom>
        </p:spPr>
        <p:txBody>
          <a:bodyPr>
            <a:prstTxWarp prst="textPlain">
              <a:avLst/>
            </a:prstTxWarp>
          </a:bodyPr>
          <a:lstStyle/>
          <a:p>
            <a:pPr lvl="0" algn="ctr"/>
            <a:r>
              <a:rPr b="0" i="0">
                <a:ln w="38100" cap="flat" cmpd="sng">
                  <a:solidFill>
                    <a:schemeClr val="dk1"/>
                  </a:solidFill>
                  <a:prstDash val="solid"/>
                  <a:round/>
                  <a:headEnd type="none" w="sm" len="sm"/>
                  <a:tailEnd type="none" w="sm" len="sm"/>
                </a:ln>
                <a:solidFill>
                  <a:schemeClr val="lt2"/>
                </a:solidFill>
                <a:latin typeface="Ranchers"/>
              </a:rPr>
              <a:t>!</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74"/>
        <p:cNvGrpSpPr/>
        <p:nvPr/>
      </p:nvGrpSpPr>
      <p:grpSpPr>
        <a:xfrm>
          <a:off x="0" y="0"/>
          <a:ext cx="0" cy="0"/>
          <a:chOff x="0" y="0"/>
          <a:chExt cx="0" cy="0"/>
        </a:xfrm>
      </p:grpSpPr>
      <p:sp>
        <p:nvSpPr>
          <p:cNvPr id="875" name="Google Shape;875;p19"/>
          <p:cNvSpPr txBox="1">
            <a:spLocks noGrp="1"/>
          </p:cNvSpPr>
          <p:nvPr>
            <p:ph type="body" idx="1"/>
          </p:nvPr>
        </p:nvSpPr>
        <p:spPr>
          <a:xfrm>
            <a:off x="1071450" y="1295575"/>
            <a:ext cx="7566900" cy="14403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en" sz="3600"/>
              <a:t>3-2-1…</a:t>
            </a:r>
            <a:endParaRPr sz="3600"/>
          </a:p>
        </p:txBody>
      </p:sp>
      <p:sp>
        <p:nvSpPr>
          <p:cNvPr id="876" name="Google Shape;876;p19"/>
          <p:cNvSpPr txBox="1">
            <a:spLocks noGrp="1"/>
          </p:cNvSpPr>
          <p:nvPr>
            <p:ph type="body" idx="1"/>
          </p:nvPr>
        </p:nvSpPr>
        <p:spPr>
          <a:xfrm>
            <a:off x="1041700" y="1996250"/>
            <a:ext cx="7566900" cy="1440300"/>
          </a:xfrm>
          <a:prstGeom prst="rect">
            <a:avLst/>
          </a:prstGeom>
        </p:spPr>
        <p:txBody>
          <a:bodyPr spcFirstLastPara="1" wrap="square" lIns="121900" tIns="121900" rIns="121900" bIns="121900" anchor="t" anchorCtr="0">
            <a:noAutofit/>
          </a:bodyPr>
          <a:lstStyle/>
          <a:p>
            <a:pPr marL="457200" lvl="0" indent="-419100" algn="l" rtl="0">
              <a:spcBef>
                <a:spcPts val="0"/>
              </a:spcBef>
              <a:spcAft>
                <a:spcPts val="0"/>
              </a:spcAft>
              <a:buSzPts val="3000"/>
              <a:buChar char="●"/>
            </a:pPr>
            <a:r>
              <a:rPr lang="en" sz="3000"/>
              <a:t>3 things you learned today</a:t>
            </a:r>
            <a:endParaRPr sz="3000"/>
          </a:p>
          <a:p>
            <a:pPr marL="457200" lvl="0" indent="-419100" algn="l" rtl="0">
              <a:spcBef>
                <a:spcPts val="0"/>
              </a:spcBef>
              <a:spcAft>
                <a:spcPts val="0"/>
              </a:spcAft>
              <a:buSzPts val="3000"/>
              <a:buChar char="●"/>
            </a:pPr>
            <a:r>
              <a:rPr lang="en" sz="3000"/>
              <a:t>2 things you don’t understand </a:t>
            </a:r>
            <a:endParaRPr sz="3000"/>
          </a:p>
          <a:p>
            <a:pPr marL="457200" lvl="0" indent="-419100" algn="l" rtl="0">
              <a:spcBef>
                <a:spcPts val="0"/>
              </a:spcBef>
              <a:spcAft>
                <a:spcPts val="0"/>
              </a:spcAft>
              <a:buSzPts val="3000"/>
              <a:buChar char="●"/>
            </a:pPr>
            <a:r>
              <a:rPr lang="en" sz="3000"/>
              <a:t>1 thing you still have questions about</a:t>
            </a:r>
            <a:endParaRPr sz="30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880"/>
        <p:cNvGrpSpPr/>
        <p:nvPr/>
      </p:nvGrpSpPr>
      <p:grpSpPr>
        <a:xfrm>
          <a:off x="0" y="0"/>
          <a:ext cx="0" cy="0"/>
          <a:chOff x="0" y="0"/>
          <a:chExt cx="0" cy="0"/>
        </a:xfrm>
      </p:grpSpPr>
      <p:grpSp>
        <p:nvGrpSpPr>
          <p:cNvPr id="881" name="Google Shape;881;p20"/>
          <p:cNvGrpSpPr/>
          <p:nvPr/>
        </p:nvGrpSpPr>
        <p:grpSpPr>
          <a:xfrm>
            <a:off x="1152475" y="1357834"/>
            <a:ext cx="2720104" cy="852866"/>
            <a:chOff x="4581475" y="1357834"/>
            <a:chExt cx="2720104" cy="852866"/>
          </a:xfrm>
        </p:grpSpPr>
        <p:grpSp>
          <p:nvGrpSpPr>
            <p:cNvPr id="882" name="Google Shape;882;p20"/>
            <p:cNvGrpSpPr/>
            <p:nvPr/>
          </p:nvGrpSpPr>
          <p:grpSpPr>
            <a:xfrm>
              <a:off x="4581475" y="1378051"/>
              <a:ext cx="1150500" cy="832650"/>
              <a:chOff x="7006493" y="1114481"/>
              <a:chExt cx="1990828" cy="1440820"/>
            </a:xfrm>
          </p:grpSpPr>
          <p:sp>
            <p:nvSpPr>
              <p:cNvPr id="883" name="Google Shape;883;p20"/>
              <p:cNvSpPr/>
              <p:nvPr/>
            </p:nvSpPr>
            <p:spPr>
              <a:xfrm>
                <a:off x="7006493" y="1114481"/>
                <a:ext cx="972746" cy="1440820"/>
              </a:xfrm>
              <a:prstGeom prst="rect">
                <a:avLst/>
              </a:prstGeom>
            </p:spPr>
            <p:txBody>
              <a:bodyPr>
                <a:prstTxWarp prst="textPlain">
                  <a:avLst/>
                </a:prstTxWarp>
              </a:bodyPr>
              <a:lstStyle/>
              <a:p>
                <a:pPr lvl="0" algn="ctr"/>
                <a:r>
                  <a:rPr b="0" i="0">
                    <a:ln w="28575" cap="flat" cmpd="sng">
                      <a:solidFill>
                        <a:schemeClr val="dk1"/>
                      </a:solidFill>
                      <a:prstDash val="solid"/>
                      <a:round/>
                      <a:headEnd type="none" w="sm" len="sm"/>
                      <a:tailEnd type="none" w="sm" len="sm"/>
                    </a:ln>
                    <a:solidFill>
                      <a:schemeClr val="lt1"/>
                    </a:solidFill>
                    <a:latin typeface="Ranchers"/>
                  </a:rPr>
                  <a:t>D</a:t>
                </a:r>
              </a:p>
            </p:txBody>
          </p:sp>
          <p:sp>
            <p:nvSpPr>
              <p:cNvPr id="884" name="Google Shape;884;p20"/>
              <p:cNvSpPr/>
              <p:nvPr/>
            </p:nvSpPr>
            <p:spPr>
              <a:xfrm>
                <a:off x="8105213" y="1124343"/>
                <a:ext cx="892109" cy="1402363"/>
              </a:xfrm>
              <a:prstGeom prst="rect">
                <a:avLst/>
              </a:prstGeom>
            </p:spPr>
            <p:txBody>
              <a:bodyPr>
                <a:prstTxWarp prst="textPlain">
                  <a:avLst/>
                </a:prstTxWarp>
              </a:bodyPr>
              <a:lstStyle/>
              <a:p>
                <a:pPr lvl="0" algn="ctr"/>
                <a:r>
                  <a:rPr b="0" i="0">
                    <a:ln w="28575" cap="flat" cmpd="sng">
                      <a:solidFill>
                        <a:schemeClr val="dk1"/>
                      </a:solidFill>
                      <a:prstDash val="solid"/>
                      <a:round/>
                      <a:headEnd type="none" w="sm" len="sm"/>
                      <a:tailEnd type="none" w="sm" len="sm"/>
                    </a:ln>
                    <a:solidFill>
                      <a:schemeClr val="lt2"/>
                    </a:solidFill>
                    <a:latin typeface="Ranchers"/>
                  </a:rPr>
                  <a:t>A</a:t>
                </a:r>
              </a:p>
            </p:txBody>
          </p:sp>
        </p:grpSp>
        <p:sp>
          <p:nvSpPr>
            <p:cNvPr id="885" name="Google Shape;885;p20"/>
            <p:cNvSpPr/>
            <p:nvPr/>
          </p:nvSpPr>
          <p:spPr>
            <a:xfrm>
              <a:off x="7086608" y="1357834"/>
              <a:ext cx="214971" cy="810422"/>
            </a:xfrm>
            <a:prstGeom prst="rect">
              <a:avLst/>
            </a:prstGeom>
          </p:spPr>
          <p:txBody>
            <a:bodyPr>
              <a:prstTxWarp prst="textPlain">
                <a:avLst/>
              </a:prstTxWarp>
            </a:bodyPr>
            <a:lstStyle/>
            <a:p>
              <a:pPr lvl="0" algn="ctr"/>
              <a:r>
                <a:rPr b="0" i="0">
                  <a:ln w="28575" cap="flat" cmpd="sng">
                    <a:solidFill>
                      <a:schemeClr val="dk1"/>
                    </a:solidFill>
                    <a:prstDash val="solid"/>
                    <a:round/>
                    <a:headEnd type="none" w="sm" len="sm"/>
                    <a:tailEnd type="none" w="sm" len="sm"/>
                  </a:ln>
                  <a:solidFill>
                    <a:schemeClr val="accent2"/>
                  </a:solidFill>
                  <a:latin typeface="Ranchers"/>
                </a:rPr>
                <a:t>!</a:t>
              </a:r>
            </a:p>
          </p:txBody>
        </p:sp>
      </p:grpSp>
      <p:sp>
        <p:nvSpPr>
          <p:cNvPr id="886" name="Google Shape;886;p20"/>
          <p:cNvSpPr/>
          <p:nvPr/>
        </p:nvSpPr>
        <p:spPr>
          <a:xfrm>
            <a:off x="5313100" y="2713325"/>
            <a:ext cx="563400" cy="563400"/>
          </a:xfrm>
          <a:prstGeom prst="rect">
            <a:avLst/>
          </a:prstGeom>
          <a:no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20"/>
          <p:cNvSpPr/>
          <p:nvPr/>
        </p:nvSpPr>
        <p:spPr>
          <a:xfrm>
            <a:off x="5313100" y="3387988"/>
            <a:ext cx="563400" cy="563400"/>
          </a:xfrm>
          <a:prstGeom prst="rect">
            <a:avLst/>
          </a:prstGeom>
          <a:no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20"/>
          <p:cNvSpPr/>
          <p:nvPr/>
        </p:nvSpPr>
        <p:spPr>
          <a:xfrm>
            <a:off x="5313100" y="4062650"/>
            <a:ext cx="563400" cy="563400"/>
          </a:xfrm>
          <a:prstGeom prst="rect">
            <a:avLst/>
          </a:prstGeom>
          <a:no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20"/>
          <p:cNvSpPr txBox="1">
            <a:spLocks noGrp="1"/>
          </p:cNvSpPr>
          <p:nvPr>
            <p:ph type="body" idx="1"/>
          </p:nvPr>
        </p:nvSpPr>
        <p:spPr>
          <a:xfrm>
            <a:off x="1152475" y="2372925"/>
            <a:ext cx="3926100" cy="2872800"/>
          </a:xfrm>
          <a:prstGeom prst="rect">
            <a:avLst/>
          </a:prstGeom>
        </p:spPr>
        <p:txBody>
          <a:bodyPr spcFirstLastPara="1" wrap="square" lIns="121900" tIns="121900" rIns="121900" bIns="121900" anchor="t" anchorCtr="0">
            <a:noAutofit/>
          </a:bodyPr>
          <a:lstStyle/>
          <a:p>
            <a:pPr marL="457200" lvl="0" indent="-381000" algn="l" rtl="0">
              <a:spcBef>
                <a:spcPts val="0"/>
              </a:spcBef>
              <a:spcAft>
                <a:spcPts val="0"/>
              </a:spcAft>
              <a:buSzPts val="2400"/>
              <a:buChar char="●"/>
            </a:pPr>
            <a:r>
              <a:rPr lang="en"/>
              <a:t>I can describe the power of the Legislative Branch. </a:t>
            </a:r>
            <a:endParaRPr/>
          </a:p>
          <a:p>
            <a:pPr marL="457200" lvl="0" indent="-381000" algn="l" rtl="0">
              <a:spcBef>
                <a:spcPts val="0"/>
              </a:spcBef>
              <a:spcAft>
                <a:spcPts val="0"/>
              </a:spcAft>
              <a:buSzPts val="2400"/>
              <a:buChar char="●"/>
            </a:pPr>
            <a:r>
              <a:rPr lang="en"/>
              <a:t>I can describe the role the House has on passing a bill.</a:t>
            </a:r>
            <a:endParaRPr/>
          </a:p>
          <a:p>
            <a:pPr marL="457200" lvl="0" indent="-381000" algn="l" rtl="0">
              <a:spcBef>
                <a:spcPts val="0"/>
              </a:spcBef>
              <a:spcAft>
                <a:spcPts val="0"/>
              </a:spcAft>
              <a:buSzPts val="2400"/>
              <a:buChar char="●"/>
            </a:pPr>
            <a:r>
              <a:rPr lang="en"/>
              <a:t>I can describe the role senate has on passing a bill.</a:t>
            </a:r>
            <a:endParaRPr/>
          </a:p>
          <a:p>
            <a:pPr marL="0" lvl="0" indent="0" algn="l" rtl="0">
              <a:spcBef>
                <a:spcPts val="0"/>
              </a:spcBef>
              <a:spcAft>
                <a:spcPts val="0"/>
              </a:spcAft>
              <a:buNone/>
            </a:pPr>
            <a:endParaRPr/>
          </a:p>
        </p:txBody>
      </p:sp>
      <p:sp>
        <p:nvSpPr>
          <p:cNvPr id="890" name="Google Shape;890;p20">
            <a:hlinkClick r:id="" action="ppaction://hlinkshowjump?jump=previousslide"/>
          </p:cNvPr>
          <p:cNvSpPr/>
          <p:nvPr/>
        </p:nvSpPr>
        <p:spPr>
          <a:xfrm rot="10800000" flipH="1">
            <a:off x="7472059" y="1467080"/>
            <a:ext cx="613028" cy="384241"/>
          </a:xfrm>
          <a:custGeom>
            <a:avLst/>
            <a:gdLst/>
            <a:ahLst/>
            <a:cxnLst/>
            <a:rect l="l" t="t" r="r" b="b"/>
            <a:pathLst>
              <a:path w="1900861" h="1191445" extrusionOk="0">
                <a:moveTo>
                  <a:pt x="640914" y="4905"/>
                </a:moveTo>
                <a:cubicBezTo>
                  <a:pt x="514181" y="56240"/>
                  <a:pt x="-24031" y="447667"/>
                  <a:pt x="834" y="644985"/>
                </a:cubicBezTo>
                <a:cubicBezTo>
                  <a:pt x="25699" y="842303"/>
                  <a:pt x="648132" y="1153519"/>
                  <a:pt x="790105" y="1188812"/>
                </a:cubicBezTo>
                <a:cubicBezTo>
                  <a:pt x="932078" y="1224105"/>
                  <a:pt x="685832" y="893638"/>
                  <a:pt x="852670" y="856741"/>
                </a:cubicBezTo>
                <a:cubicBezTo>
                  <a:pt x="1019508" y="819844"/>
                  <a:pt x="1638733" y="1097372"/>
                  <a:pt x="1791133" y="967431"/>
                </a:cubicBezTo>
                <a:cubicBezTo>
                  <a:pt x="1943533" y="837490"/>
                  <a:pt x="1938721" y="182170"/>
                  <a:pt x="1767070" y="77094"/>
                </a:cubicBezTo>
                <a:cubicBezTo>
                  <a:pt x="1595420" y="-27982"/>
                  <a:pt x="944110" y="352216"/>
                  <a:pt x="761230" y="336976"/>
                </a:cubicBezTo>
                <a:cubicBezTo>
                  <a:pt x="578350" y="321736"/>
                  <a:pt x="767647" y="-46430"/>
                  <a:pt x="640914" y="4905"/>
                </a:cubicBezTo>
                <a:close/>
              </a:path>
            </a:pathLst>
          </a:custGeom>
          <a:solidFill>
            <a:schemeClr val="accent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891" name="Google Shape;891;p20">
            <a:hlinkClick r:id="" action="ppaction://hlinkshowjump?jump=nextslide"/>
          </p:cNvPr>
          <p:cNvSpPr/>
          <p:nvPr/>
        </p:nvSpPr>
        <p:spPr>
          <a:xfrm rot="10800000">
            <a:off x="8220609" y="1467080"/>
            <a:ext cx="613028" cy="384241"/>
          </a:xfrm>
          <a:custGeom>
            <a:avLst/>
            <a:gdLst/>
            <a:ahLst/>
            <a:cxnLst/>
            <a:rect l="l" t="t" r="r" b="b"/>
            <a:pathLst>
              <a:path w="1900861" h="1191445" extrusionOk="0">
                <a:moveTo>
                  <a:pt x="640914" y="4905"/>
                </a:moveTo>
                <a:cubicBezTo>
                  <a:pt x="514181" y="56240"/>
                  <a:pt x="-24031" y="447667"/>
                  <a:pt x="834" y="644985"/>
                </a:cubicBezTo>
                <a:cubicBezTo>
                  <a:pt x="25699" y="842303"/>
                  <a:pt x="648132" y="1153519"/>
                  <a:pt x="790105" y="1188812"/>
                </a:cubicBezTo>
                <a:cubicBezTo>
                  <a:pt x="932078" y="1224105"/>
                  <a:pt x="685832" y="893638"/>
                  <a:pt x="852670" y="856741"/>
                </a:cubicBezTo>
                <a:cubicBezTo>
                  <a:pt x="1019508" y="819844"/>
                  <a:pt x="1638733" y="1097372"/>
                  <a:pt x="1791133" y="967431"/>
                </a:cubicBezTo>
                <a:cubicBezTo>
                  <a:pt x="1943533" y="837490"/>
                  <a:pt x="1938721" y="182170"/>
                  <a:pt x="1767070" y="77094"/>
                </a:cubicBezTo>
                <a:cubicBezTo>
                  <a:pt x="1595420" y="-27982"/>
                  <a:pt x="944110" y="352216"/>
                  <a:pt x="761230" y="336976"/>
                </a:cubicBezTo>
                <a:cubicBezTo>
                  <a:pt x="578350" y="321736"/>
                  <a:pt x="767647" y="-46430"/>
                  <a:pt x="640914" y="4905"/>
                </a:cubicBezTo>
                <a:close/>
              </a:path>
            </a:pathLst>
          </a:custGeom>
          <a:solidFill>
            <a:schemeClr val="accent1"/>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892" name="Google Shape;892;p20">
            <a:hlinkClick r:id="" action="ppaction://noaction"/>
          </p:cNvPr>
          <p:cNvSpPr/>
          <p:nvPr/>
        </p:nvSpPr>
        <p:spPr>
          <a:xfrm>
            <a:off x="9771525" y="1361150"/>
            <a:ext cx="1942200" cy="7023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20">
            <a:hlinkClick r:id="rId3" action="ppaction://hlinksldjump"/>
          </p:cNvPr>
          <p:cNvSpPr/>
          <p:nvPr/>
        </p:nvSpPr>
        <p:spPr>
          <a:xfrm>
            <a:off x="9771525" y="2199350"/>
            <a:ext cx="1942200" cy="7023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20">
            <a:hlinkClick r:id="" action="ppaction://noaction"/>
          </p:cNvPr>
          <p:cNvSpPr/>
          <p:nvPr/>
        </p:nvSpPr>
        <p:spPr>
          <a:xfrm>
            <a:off x="9771525" y="3037550"/>
            <a:ext cx="1942200" cy="7023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20">
            <a:hlinkClick r:id="rId4" action="ppaction://hlinksldjump"/>
          </p:cNvPr>
          <p:cNvSpPr/>
          <p:nvPr/>
        </p:nvSpPr>
        <p:spPr>
          <a:xfrm>
            <a:off x="9771525" y="3875750"/>
            <a:ext cx="1942200" cy="7023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20">
            <a:hlinkClick r:id="rId5" action="ppaction://hlinksldjump"/>
          </p:cNvPr>
          <p:cNvSpPr/>
          <p:nvPr/>
        </p:nvSpPr>
        <p:spPr>
          <a:xfrm>
            <a:off x="9771525" y="4790150"/>
            <a:ext cx="1942200" cy="7023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20">
            <a:hlinkClick r:id="" action="ppaction://noaction"/>
          </p:cNvPr>
          <p:cNvSpPr/>
          <p:nvPr/>
        </p:nvSpPr>
        <p:spPr>
          <a:xfrm>
            <a:off x="9771525" y="5628350"/>
            <a:ext cx="1942200" cy="7023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20"/>
          <p:cNvSpPr txBox="1">
            <a:spLocks noGrp="1"/>
          </p:cNvSpPr>
          <p:nvPr>
            <p:ph type="subTitle" idx="2"/>
          </p:nvPr>
        </p:nvSpPr>
        <p:spPr>
          <a:xfrm>
            <a:off x="5994450" y="2568825"/>
            <a:ext cx="2945400" cy="563400"/>
          </a:xfrm>
          <a:prstGeom prst="rect">
            <a:avLst/>
          </a:prstGeom>
        </p:spPr>
        <p:txBody>
          <a:bodyPr spcFirstLastPara="1" wrap="square" lIns="121900" tIns="121900" rIns="121900" bIns="121900" anchor="t" anchorCtr="0">
            <a:noAutofit/>
          </a:bodyPr>
          <a:lstStyle/>
          <a:p>
            <a:pPr marL="0" lvl="0" indent="0" algn="l" rtl="0">
              <a:spcBef>
                <a:spcPts val="0"/>
              </a:spcBef>
              <a:spcAft>
                <a:spcPts val="2100"/>
              </a:spcAft>
              <a:buNone/>
            </a:pPr>
            <a:r>
              <a:rPr lang="en"/>
              <a:t>Perfect Recipe </a:t>
            </a:r>
            <a:endParaRPr/>
          </a:p>
        </p:txBody>
      </p:sp>
      <p:sp>
        <p:nvSpPr>
          <p:cNvPr id="899" name="Google Shape;899;p20"/>
          <p:cNvSpPr txBox="1">
            <a:spLocks noGrp="1"/>
          </p:cNvSpPr>
          <p:nvPr>
            <p:ph type="subTitle" idx="3"/>
          </p:nvPr>
        </p:nvSpPr>
        <p:spPr>
          <a:xfrm>
            <a:off x="5994450" y="3292725"/>
            <a:ext cx="2945400" cy="563400"/>
          </a:xfrm>
          <a:prstGeom prst="rect">
            <a:avLst/>
          </a:prstGeom>
        </p:spPr>
        <p:txBody>
          <a:bodyPr spcFirstLastPara="1" wrap="square" lIns="121900" tIns="121900" rIns="121900" bIns="121900" anchor="t" anchorCtr="0">
            <a:noAutofit/>
          </a:bodyPr>
          <a:lstStyle/>
          <a:p>
            <a:pPr marL="0" lvl="0" indent="0" algn="l" rtl="0">
              <a:spcBef>
                <a:spcPts val="0"/>
              </a:spcBef>
              <a:spcAft>
                <a:spcPts val="2100"/>
              </a:spcAft>
              <a:buNone/>
            </a:pPr>
            <a:r>
              <a:rPr lang="en"/>
              <a:t>Foldable </a:t>
            </a:r>
            <a:endParaRPr/>
          </a:p>
        </p:txBody>
      </p:sp>
      <p:sp>
        <p:nvSpPr>
          <p:cNvPr id="900" name="Google Shape;900;p20"/>
          <p:cNvSpPr txBox="1">
            <a:spLocks noGrp="1"/>
          </p:cNvSpPr>
          <p:nvPr>
            <p:ph type="subTitle" idx="3"/>
          </p:nvPr>
        </p:nvSpPr>
        <p:spPr>
          <a:xfrm>
            <a:off x="5952350" y="3945200"/>
            <a:ext cx="2945400" cy="563400"/>
          </a:xfrm>
          <a:prstGeom prst="rect">
            <a:avLst/>
          </a:prstGeom>
        </p:spPr>
        <p:txBody>
          <a:bodyPr spcFirstLastPara="1" wrap="square" lIns="121900" tIns="121900" rIns="121900" bIns="121900" anchor="t" anchorCtr="0">
            <a:noAutofit/>
          </a:bodyPr>
          <a:lstStyle/>
          <a:p>
            <a:pPr marL="0" lvl="0" indent="0" algn="l" rtl="0">
              <a:spcBef>
                <a:spcPts val="0"/>
              </a:spcBef>
              <a:spcAft>
                <a:spcPts val="2100"/>
              </a:spcAft>
              <a:buNone/>
            </a:pPr>
            <a:r>
              <a:rPr lang="en"/>
              <a:t>Activity  </a:t>
            </a:r>
            <a:endParaRPr/>
          </a:p>
        </p:txBody>
      </p:sp>
      <p:sp>
        <p:nvSpPr>
          <p:cNvPr id="901" name="Google Shape;901;p20"/>
          <p:cNvSpPr/>
          <p:nvPr/>
        </p:nvSpPr>
        <p:spPr>
          <a:xfrm>
            <a:off x="3975452" y="5454375"/>
            <a:ext cx="438806" cy="477153"/>
          </a:xfrm>
          <a:custGeom>
            <a:avLst/>
            <a:gdLst/>
            <a:ahLst/>
            <a:cxnLst/>
            <a:rect l="l" t="t" r="r" b="b"/>
            <a:pathLst>
              <a:path w="1132403" h="1871189" extrusionOk="0">
                <a:moveTo>
                  <a:pt x="0" y="932567"/>
                </a:moveTo>
                <a:lnTo>
                  <a:pt x="272504" y="569229"/>
                </a:lnTo>
                <a:lnTo>
                  <a:pt x="436006" y="1235348"/>
                </a:lnTo>
                <a:lnTo>
                  <a:pt x="654008" y="0"/>
                </a:lnTo>
                <a:lnTo>
                  <a:pt x="1132403" y="242225"/>
                </a:lnTo>
                <a:lnTo>
                  <a:pt x="472339" y="1871189"/>
                </a:lnTo>
                <a:lnTo>
                  <a:pt x="0" y="932567"/>
                </a:lnTo>
                <a:close/>
              </a:path>
            </a:pathLst>
          </a:custGeom>
          <a:solidFill>
            <a:schemeClr val="accent2"/>
          </a:solidFill>
          <a:ln w="2857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902" name="Google Shape;902;p20"/>
          <p:cNvSpPr/>
          <p:nvPr/>
        </p:nvSpPr>
        <p:spPr>
          <a:xfrm>
            <a:off x="3442052" y="5454375"/>
            <a:ext cx="438806" cy="477153"/>
          </a:xfrm>
          <a:custGeom>
            <a:avLst/>
            <a:gdLst/>
            <a:ahLst/>
            <a:cxnLst/>
            <a:rect l="l" t="t" r="r" b="b"/>
            <a:pathLst>
              <a:path w="1132403" h="1871189" extrusionOk="0">
                <a:moveTo>
                  <a:pt x="0" y="932567"/>
                </a:moveTo>
                <a:lnTo>
                  <a:pt x="272504" y="569229"/>
                </a:lnTo>
                <a:lnTo>
                  <a:pt x="436006" y="1235348"/>
                </a:lnTo>
                <a:lnTo>
                  <a:pt x="654008" y="0"/>
                </a:lnTo>
                <a:lnTo>
                  <a:pt x="1132403" y="242225"/>
                </a:lnTo>
                <a:lnTo>
                  <a:pt x="472339" y="1871189"/>
                </a:lnTo>
                <a:lnTo>
                  <a:pt x="0" y="932567"/>
                </a:lnTo>
                <a:close/>
              </a:path>
            </a:pathLst>
          </a:custGeom>
          <a:solidFill>
            <a:schemeClr val="accent2"/>
          </a:solidFill>
          <a:ln w="2857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903" name="Google Shape;903;p20"/>
          <p:cNvSpPr/>
          <p:nvPr/>
        </p:nvSpPr>
        <p:spPr>
          <a:xfrm>
            <a:off x="2908652" y="5454375"/>
            <a:ext cx="438806" cy="477153"/>
          </a:xfrm>
          <a:custGeom>
            <a:avLst/>
            <a:gdLst/>
            <a:ahLst/>
            <a:cxnLst/>
            <a:rect l="l" t="t" r="r" b="b"/>
            <a:pathLst>
              <a:path w="1132403" h="1871189" extrusionOk="0">
                <a:moveTo>
                  <a:pt x="0" y="932567"/>
                </a:moveTo>
                <a:lnTo>
                  <a:pt x="272504" y="569229"/>
                </a:lnTo>
                <a:lnTo>
                  <a:pt x="436006" y="1235348"/>
                </a:lnTo>
                <a:lnTo>
                  <a:pt x="654008" y="0"/>
                </a:lnTo>
                <a:lnTo>
                  <a:pt x="1132403" y="242225"/>
                </a:lnTo>
                <a:lnTo>
                  <a:pt x="472339" y="1871189"/>
                </a:lnTo>
                <a:lnTo>
                  <a:pt x="0" y="932567"/>
                </a:lnTo>
                <a:close/>
              </a:path>
            </a:pathLst>
          </a:custGeom>
          <a:solidFill>
            <a:schemeClr val="accent2"/>
          </a:solidFill>
          <a:ln w="2857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904" name="Google Shape;904;p20"/>
          <p:cNvSpPr/>
          <p:nvPr/>
        </p:nvSpPr>
        <p:spPr>
          <a:xfrm>
            <a:off x="3146775" y="1407825"/>
            <a:ext cx="438800" cy="832651"/>
          </a:xfrm>
          <a:prstGeom prst="rect">
            <a:avLst/>
          </a:prstGeom>
        </p:spPr>
        <p:txBody>
          <a:bodyPr>
            <a:prstTxWarp prst="textPlain">
              <a:avLst/>
            </a:prstTxWarp>
          </a:bodyPr>
          <a:lstStyle/>
          <a:p>
            <a:pPr lvl="0" algn="ctr"/>
            <a:r>
              <a:rPr b="0" i="0">
                <a:ln w="28575" cap="flat" cmpd="sng">
                  <a:solidFill>
                    <a:srgbClr val="8E7CC3"/>
                  </a:solidFill>
                  <a:prstDash val="solid"/>
                  <a:round/>
                  <a:headEnd type="none" w="sm" len="sm"/>
                  <a:tailEnd type="none" w="sm" len="sm"/>
                </a:ln>
                <a:solidFill>
                  <a:srgbClr val="8E7CC3"/>
                </a:solidFill>
                <a:latin typeface="Arial"/>
              </a:rPr>
              <a:t>2</a:t>
            </a:r>
          </a:p>
        </p:txBody>
      </p:sp>
      <p:sp>
        <p:nvSpPr>
          <p:cNvPr id="905" name="Google Shape;905;p20"/>
          <p:cNvSpPr/>
          <p:nvPr/>
        </p:nvSpPr>
        <p:spPr>
          <a:xfrm>
            <a:off x="3061052" y="1370721"/>
            <a:ext cx="438800" cy="832651"/>
          </a:xfrm>
          <a:prstGeom prst="rect">
            <a:avLst/>
          </a:prstGeom>
        </p:spPr>
        <p:txBody>
          <a:bodyPr>
            <a:prstTxWarp prst="textPlain">
              <a:avLst/>
            </a:prstTxWarp>
          </a:bodyPr>
          <a:lstStyle/>
          <a:p>
            <a:pPr lvl="0" algn="ctr"/>
            <a:r>
              <a:rPr b="0" i="0">
                <a:ln w="28575" cap="flat" cmpd="sng">
                  <a:solidFill>
                    <a:srgbClr val="202124"/>
                  </a:solidFill>
                  <a:prstDash val="solid"/>
                  <a:round/>
                  <a:headEnd type="none" w="sm" len="sm"/>
                  <a:tailEnd type="none" w="sm" len="sm"/>
                </a:ln>
                <a:solidFill>
                  <a:srgbClr val="8E7CC3"/>
                </a:solidFill>
                <a:latin typeface="Arial"/>
              </a:rPr>
              <a:t>2</a:t>
            </a:r>
          </a:p>
        </p:txBody>
      </p:sp>
      <p:sp>
        <p:nvSpPr>
          <p:cNvPr id="906" name="Google Shape;906;p20"/>
          <p:cNvSpPr/>
          <p:nvPr/>
        </p:nvSpPr>
        <p:spPr>
          <a:xfrm>
            <a:off x="2254025" y="1361700"/>
            <a:ext cx="654625" cy="832650"/>
          </a:xfrm>
          <a:prstGeom prst="rect">
            <a:avLst/>
          </a:prstGeom>
        </p:spPr>
        <p:txBody>
          <a:bodyPr>
            <a:prstTxWarp prst="textPlain">
              <a:avLst/>
            </a:prstTxWarp>
          </a:bodyPr>
          <a:lstStyle/>
          <a:p>
            <a:pPr lvl="0" algn="ctr"/>
            <a:r>
              <a:rPr b="0" i="0">
                <a:ln w="28575" cap="flat" cmpd="sng">
                  <a:solidFill>
                    <a:schemeClr val="dk1"/>
                  </a:solidFill>
                  <a:prstDash val="solid"/>
                  <a:round/>
                  <a:headEnd type="none" w="sm" len="sm"/>
                  <a:tailEnd type="none" w="sm" len="sm"/>
                </a:ln>
                <a:solidFill>
                  <a:schemeClr val="accent1"/>
                </a:solidFill>
                <a:latin typeface="Ranchers"/>
              </a:rPr>
              <a:t>Y</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910"/>
        <p:cNvGrpSpPr/>
        <p:nvPr/>
      </p:nvGrpSpPr>
      <p:grpSpPr>
        <a:xfrm>
          <a:off x="0" y="0"/>
          <a:ext cx="0" cy="0"/>
          <a:chOff x="0" y="0"/>
          <a:chExt cx="0" cy="0"/>
        </a:xfrm>
      </p:grpSpPr>
      <p:sp>
        <p:nvSpPr>
          <p:cNvPr id="911" name="Google Shape;911;p21"/>
          <p:cNvSpPr txBox="1">
            <a:spLocks noGrp="1"/>
          </p:cNvSpPr>
          <p:nvPr>
            <p:ph type="body" idx="1"/>
          </p:nvPr>
        </p:nvSpPr>
        <p:spPr>
          <a:xfrm>
            <a:off x="1086325" y="1250950"/>
            <a:ext cx="7566900" cy="8010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en" sz="3600"/>
              <a:t>The Perfect Pizza Recipe…</a:t>
            </a:r>
            <a:endParaRPr sz="3600"/>
          </a:p>
        </p:txBody>
      </p:sp>
      <p:sp>
        <p:nvSpPr>
          <p:cNvPr id="912" name="Google Shape;912;p21"/>
          <p:cNvSpPr txBox="1">
            <a:spLocks noGrp="1"/>
          </p:cNvSpPr>
          <p:nvPr>
            <p:ph type="body" idx="1"/>
          </p:nvPr>
        </p:nvSpPr>
        <p:spPr>
          <a:xfrm>
            <a:off x="1086325" y="2051950"/>
            <a:ext cx="5244000" cy="8010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en" sz="3600"/>
              <a:t>What would be the perfect recipe for Pizza?!</a:t>
            </a:r>
            <a:endParaRPr sz="3600"/>
          </a:p>
        </p:txBody>
      </p:sp>
      <p:pic>
        <p:nvPicPr>
          <p:cNvPr id="913" name="Google Shape;913;p21"/>
          <p:cNvPicPr preferRelativeResize="0"/>
          <p:nvPr/>
        </p:nvPicPr>
        <p:blipFill>
          <a:blip r:embed="rId3">
            <a:alphaModFix/>
          </a:blip>
          <a:stretch>
            <a:fillRect/>
          </a:stretch>
        </p:blipFill>
        <p:spPr>
          <a:xfrm>
            <a:off x="6404525" y="1806575"/>
            <a:ext cx="1985700" cy="18268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917"/>
        <p:cNvGrpSpPr/>
        <p:nvPr/>
      </p:nvGrpSpPr>
      <p:grpSpPr>
        <a:xfrm>
          <a:off x="0" y="0"/>
          <a:ext cx="0" cy="0"/>
          <a:chOff x="0" y="0"/>
          <a:chExt cx="0" cy="0"/>
        </a:xfrm>
      </p:grpSpPr>
      <p:sp>
        <p:nvSpPr>
          <p:cNvPr id="918" name="Google Shape;918;p22"/>
          <p:cNvSpPr txBox="1">
            <a:spLocks noGrp="1"/>
          </p:cNvSpPr>
          <p:nvPr>
            <p:ph type="body" idx="1"/>
          </p:nvPr>
        </p:nvSpPr>
        <p:spPr>
          <a:xfrm>
            <a:off x="1054725" y="1282550"/>
            <a:ext cx="7923900" cy="6819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en" sz="3600"/>
              <a:t>What is the Legislative Branch?</a:t>
            </a:r>
            <a:endParaRPr sz="3600"/>
          </a:p>
        </p:txBody>
      </p:sp>
      <p:sp>
        <p:nvSpPr>
          <p:cNvPr id="919" name="Google Shape;919;p22"/>
          <p:cNvSpPr txBox="1">
            <a:spLocks noGrp="1"/>
          </p:cNvSpPr>
          <p:nvPr>
            <p:ph type="body" idx="1"/>
          </p:nvPr>
        </p:nvSpPr>
        <p:spPr>
          <a:xfrm>
            <a:off x="1147650" y="2074275"/>
            <a:ext cx="7208400" cy="681900"/>
          </a:xfrm>
          <a:prstGeom prst="rect">
            <a:avLst/>
          </a:prstGeom>
        </p:spPr>
        <p:txBody>
          <a:bodyPr spcFirstLastPara="1" wrap="square" lIns="121900" tIns="121900" rIns="121900" bIns="121900" anchor="t" anchorCtr="0">
            <a:noAutofit/>
          </a:bodyPr>
          <a:lstStyle/>
          <a:p>
            <a:pPr marL="457200" lvl="0" indent="-457200" algn="l" rtl="0">
              <a:spcBef>
                <a:spcPts val="0"/>
              </a:spcBef>
              <a:spcAft>
                <a:spcPts val="0"/>
              </a:spcAft>
              <a:buSzPts val="3600"/>
              <a:buChar char="●"/>
            </a:pPr>
            <a:r>
              <a:rPr lang="en" sz="3600"/>
              <a:t>Contains the </a:t>
            </a:r>
            <a:r>
              <a:rPr lang="en" sz="3600">
                <a:highlight>
                  <a:srgbClr val="FFFF00"/>
                </a:highlight>
              </a:rPr>
              <a:t>House</a:t>
            </a:r>
            <a:r>
              <a:rPr lang="en" sz="3600"/>
              <a:t> of Representatives and the </a:t>
            </a:r>
            <a:r>
              <a:rPr lang="en" sz="3600">
                <a:highlight>
                  <a:srgbClr val="FFFF00"/>
                </a:highlight>
              </a:rPr>
              <a:t>Senate</a:t>
            </a:r>
            <a:r>
              <a:rPr lang="en" sz="3600"/>
              <a:t> which makes up the congress.</a:t>
            </a:r>
            <a:endParaRPr sz="3600"/>
          </a:p>
          <a:p>
            <a:pPr marL="457200" lvl="0" indent="-457200" algn="l" rtl="0">
              <a:spcBef>
                <a:spcPts val="0"/>
              </a:spcBef>
              <a:spcAft>
                <a:spcPts val="0"/>
              </a:spcAft>
              <a:buSzPts val="3600"/>
              <a:buChar char="●"/>
            </a:pPr>
            <a:r>
              <a:rPr lang="en" sz="3600"/>
              <a:t>Their job is to make make </a:t>
            </a:r>
            <a:r>
              <a:rPr lang="en" sz="3600">
                <a:highlight>
                  <a:srgbClr val="FFFF00"/>
                </a:highlight>
              </a:rPr>
              <a:t>laws</a:t>
            </a:r>
            <a:r>
              <a:rPr lang="en" sz="3600"/>
              <a:t>.</a:t>
            </a:r>
            <a:endParaRPr sz="3600"/>
          </a:p>
          <a:p>
            <a:pPr marL="457200" lvl="0" indent="0" algn="l" rtl="0">
              <a:spcBef>
                <a:spcPts val="0"/>
              </a:spcBef>
              <a:spcAft>
                <a:spcPts val="0"/>
              </a:spcAft>
              <a:buNone/>
            </a:pPr>
            <a:endParaRPr sz="3600"/>
          </a:p>
        </p:txBody>
      </p:sp>
      <p:pic>
        <p:nvPicPr>
          <p:cNvPr id="920" name="Google Shape;920;p22"/>
          <p:cNvPicPr preferRelativeResize="0"/>
          <p:nvPr/>
        </p:nvPicPr>
        <p:blipFill>
          <a:blip r:embed="rId3">
            <a:alphaModFix/>
          </a:blip>
          <a:stretch>
            <a:fillRect/>
          </a:stretch>
        </p:blipFill>
        <p:spPr>
          <a:xfrm>
            <a:off x="6989001" y="3731950"/>
            <a:ext cx="2587075" cy="25870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924"/>
        <p:cNvGrpSpPr/>
        <p:nvPr/>
      </p:nvGrpSpPr>
      <p:grpSpPr>
        <a:xfrm>
          <a:off x="0" y="0"/>
          <a:ext cx="0" cy="0"/>
          <a:chOff x="0" y="0"/>
          <a:chExt cx="0" cy="0"/>
        </a:xfrm>
      </p:grpSpPr>
      <p:sp>
        <p:nvSpPr>
          <p:cNvPr id="925" name="Google Shape;925;p23"/>
          <p:cNvSpPr txBox="1">
            <a:spLocks noGrp="1"/>
          </p:cNvSpPr>
          <p:nvPr>
            <p:ph type="body" idx="1"/>
          </p:nvPr>
        </p:nvSpPr>
        <p:spPr>
          <a:xfrm>
            <a:off x="1010125" y="1291850"/>
            <a:ext cx="7596900" cy="9942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en" sz="3600"/>
              <a:t>What is the power of Congress?</a:t>
            </a:r>
            <a:endParaRPr sz="3600"/>
          </a:p>
        </p:txBody>
      </p:sp>
      <p:sp>
        <p:nvSpPr>
          <p:cNvPr id="926" name="Google Shape;926;p23"/>
          <p:cNvSpPr txBox="1">
            <a:spLocks noGrp="1"/>
          </p:cNvSpPr>
          <p:nvPr>
            <p:ph type="body" idx="1"/>
          </p:nvPr>
        </p:nvSpPr>
        <p:spPr>
          <a:xfrm>
            <a:off x="969225" y="1810375"/>
            <a:ext cx="7596900" cy="994200"/>
          </a:xfrm>
          <a:prstGeom prst="rect">
            <a:avLst/>
          </a:prstGeom>
        </p:spPr>
        <p:txBody>
          <a:bodyPr spcFirstLastPara="1" wrap="square" lIns="121900" tIns="121900" rIns="121900" bIns="121900" anchor="t" anchorCtr="0">
            <a:noAutofit/>
          </a:bodyPr>
          <a:lstStyle/>
          <a:p>
            <a:pPr marL="457200" lvl="0" indent="-457200" algn="l" rtl="0">
              <a:lnSpc>
                <a:spcPct val="100000"/>
              </a:lnSpc>
              <a:spcBef>
                <a:spcPts val="1400"/>
              </a:spcBef>
              <a:spcAft>
                <a:spcPts val="0"/>
              </a:spcAft>
              <a:buSzPts val="3600"/>
              <a:buChar char="●"/>
            </a:pPr>
            <a:r>
              <a:rPr lang="en" sz="3600"/>
              <a:t>Creates bills </a:t>
            </a:r>
            <a:endParaRPr sz="3600"/>
          </a:p>
          <a:p>
            <a:pPr marL="457200" lvl="0" indent="-457200" algn="l" rtl="0">
              <a:lnSpc>
                <a:spcPct val="100000"/>
              </a:lnSpc>
              <a:spcBef>
                <a:spcPts val="0"/>
              </a:spcBef>
              <a:spcAft>
                <a:spcPts val="0"/>
              </a:spcAft>
              <a:buSzPts val="3600"/>
              <a:buChar char="●"/>
            </a:pPr>
            <a:r>
              <a:rPr lang="en" sz="3600"/>
              <a:t>Overrides the president’s </a:t>
            </a:r>
            <a:r>
              <a:rPr lang="en" sz="3600">
                <a:highlight>
                  <a:srgbClr val="FFFF00"/>
                </a:highlight>
              </a:rPr>
              <a:t>vetoes</a:t>
            </a:r>
            <a:r>
              <a:rPr lang="en" sz="3600"/>
              <a:t> with a two-thirds vote</a:t>
            </a:r>
            <a:endParaRPr sz="3600"/>
          </a:p>
          <a:p>
            <a:pPr marL="457200" lvl="0" indent="-457200" algn="l" rtl="0">
              <a:lnSpc>
                <a:spcPct val="100000"/>
              </a:lnSpc>
              <a:spcBef>
                <a:spcPts val="0"/>
              </a:spcBef>
              <a:spcAft>
                <a:spcPts val="0"/>
              </a:spcAft>
              <a:buSzPts val="3600"/>
              <a:buChar char="●"/>
            </a:pPr>
            <a:r>
              <a:rPr lang="en" sz="3600"/>
              <a:t>Declares war</a:t>
            </a:r>
            <a:endParaRPr sz="3600"/>
          </a:p>
          <a:p>
            <a:pPr marL="457200" lvl="0" indent="-457200" algn="l" rtl="0">
              <a:lnSpc>
                <a:spcPct val="100000"/>
              </a:lnSpc>
              <a:spcBef>
                <a:spcPts val="0"/>
              </a:spcBef>
              <a:spcAft>
                <a:spcPts val="0"/>
              </a:spcAft>
              <a:buSzPts val="3600"/>
              <a:buChar char="●"/>
            </a:pPr>
            <a:r>
              <a:rPr lang="en" sz="3600"/>
              <a:t>Impeaches the president</a:t>
            </a:r>
            <a:endParaRPr sz="3600"/>
          </a:p>
          <a:p>
            <a:pPr marL="457200" lvl="0" indent="0" algn="l" rtl="0">
              <a:lnSpc>
                <a:spcPct val="100000"/>
              </a:lnSpc>
              <a:spcBef>
                <a:spcPts val="800"/>
              </a:spcBef>
              <a:spcAft>
                <a:spcPts val="0"/>
              </a:spcAft>
              <a:buNone/>
            </a:pPr>
            <a:endParaRPr sz="3600"/>
          </a:p>
        </p:txBody>
      </p:sp>
      <p:pic>
        <p:nvPicPr>
          <p:cNvPr id="927" name="Google Shape;927;p23"/>
          <p:cNvPicPr preferRelativeResize="0"/>
          <p:nvPr/>
        </p:nvPicPr>
        <p:blipFill>
          <a:blip r:embed="rId3">
            <a:alphaModFix/>
          </a:blip>
          <a:stretch>
            <a:fillRect/>
          </a:stretch>
        </p:blipFill>
        <p:spPr>
          <a:xfrm>
            <a:off x="6417525" y="4090600"/>
            <a:ext cx="3038700" cy="181277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931"/>
        <p:cNvGrpSpPr/>
        <p:nvPr/>
      </p:nvGrpSpPr>
      <p:grpSpPr>
        <a:xfrm>
          <a:off x="0" y="0"/>
          <a:ext cx="0" cy="0"/>
          <a:chOff x="0" y="0"/>
          <a:chExt cx="0" cy="0"/>
        </a:xfrm>
      </p:grpSpPr>
      <p:sp>
        <p:nvSpPr>
          <p:cNvPr id="932" name="Google Shape;932;p24"/>
          <p:cNvSpPr txBox="1">
            <a:spLocks noGrp="1"/>
          </p:cNvSpPr>
          <p:nvPr>
            <p:ph type="body" idx="1"/>
          </p:nvPr>
        </p:nvSpPr>
        <p:spPr>
          <a:xfrm>
            <a:off x="978525" y="1206350"/>
            <a:ext cx="7656300" cy="8010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en" sz="3600"/>
              <a:t>What is the Senate?</a:t>
            </a:r>
            <a:endParaRPr sz="3600"/>
          </a:p>
        </p:txBody>
      </p:sp>
      <p:sp>
        <p:nvSpPr>
          <p:cNvPr id="933" name="Google Shape;933;p24"/>
          <p:cNvSpPr txBox="1">
            <a:spLocks noGrp="1"/>
          </p:cNvSpPr>
          <p:nvPr>
            <p:ph type="body" idx="1"/>
          </p:nvPr>
        </p:nvSpPr>
        <p:spPr>
          <a:xfrm>
            <a:off x="1116075" y="2007350"/>
            <a:ext cx="7656300" cy="801000"/>
          </a:xfrm>
          <a:prstGeom prst="rect">
            <a:avLst/>
          </a:prstGeom>
        </p:spPr>
        <p:txBody>
          <a:bodyPr spcFirstLastPara="1" wrap="square" lIns="121900" tIns="121900" rIns="121900" bIns="121900" anchor="t" anchorCtr="0">
            <a:noAutofit/>
          </a:bodyPr>
          <a:lstStyle/>
          <a:p>
            <a:pPr marL="457200" lvl="0" indent="-457200" algn="l" rtl="0">
              <a:spcBef>
                <a:spcPts val="0"/>
              </a:spcBef>
              <a:spcAft>
                <a:spcPts val="0"/>
              </a:spcAft>
              <a:buSzPts val="3600"/>
              <a:buChar char="●"/>
            </a:pPr>
            <a:r>
              <a:rPr lang="en" sz="3600"/>
              <a:t>The Senate is made of </a:t>
            </a:r>
            <a:r>
              <a:rPr lang="en" sz="3600">
                <a:highlight>
                  <a:srgbClr val="FFFF00"/>
                </a:highlight>
              </a:rPr>
              <a:t>100</a:t>
            </a:r>
            <a:r>
              <a:rPr lang="en" sz="3600"/>
              <a:t> people. That two senators per state!</a:t>
            </a:r>
            <a:endParaRPr sz="3600"/>
          </a:p>
          <a:p>
            <a:pPr marL="457200" lvl="0" indent="-457200" algn="l" rtl="0">
              <a:spcBef>
                <a:spcPts val="0"/>
              </a:spcBef>
              <a:spcAft>
                <a:spcPts val="0"/>
              </a:spcAft>
              <a:buSzPts val="3600"/>
              <a:buChar char="●"/>
            </a:pPr>
            <a:r>
              <a:rPr lang="en" sz="3600"/>
              <a:t> A senate member serves </a:t>
            </a:r>
            <a:r>
              <a:rPr lang="en" sz="3600">
                <a:highlight>
                  <a:srgbClr val="FFFF00"/>
                </a:highlight>
              </a:rPr>
              <a:t>six</a:t>
            </a:r>
            <a:r>
              <a:rPr lang="en" sz="3600"/>
              <a:t> years. </a:t>
            </a:r>
            <a:endParaRPr sz="3600"/>
          </a:p>
          <a:p>
            <a:pPr marL="457200" lvl="0" indent="-457200" algn="l" rtl="0">
              <a:spcBef>
                <a:spcPts val="0"/>
              </a:spcBef>
              <a:spcAft>
                <a:spcPts val="0"/>
              </a:spcAft>
              <a:buSzPts val="3600"/>
              <a:buChar char="●"/>
            </a:pPr>
            <a:r>
              <a:rPr lang="en" sz="3600"/>
              <a:t>They create money, taxes, and bills. </a:t>
            </a:r>
            <a:endParaRPr sz="360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937"/>
        <p:cNvGrpSpPr/>
        <p:nvPr/>
      </p:nvGrpSpPr>
      <p:grpSpPr>
        <a:xfrm>
          <a:off x="0" y="0"/>
          <a:ext cx="0" cy="0"/>
          <a:chOff x="0" y="0"/>
          <a:chExt cx="0" cy="0"/>
        </a:xfrm>
      </p:grpSpPr>
      <p:sp>
        <p:nvSpPr>
          <p:cNvPr id="938" name="Google Shape;938;p25"/>
          <p:cNvSpPr txBox="1">
            <a:spLocks noGrp="1"/>
          </p:cNvSpPr>
          <p:nvPr>
            <p:ph type="body" idx="1"/>
          </p:nvPr>
        </p:nvSpPr>
        <p:spPr>
          <a:xfrm>
            <a:off x="1175550" y="1235125"/>
            <a:ext cx="7686000" cy="7887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en" sz="3600"/>
              <a:t>What is the House of Representatives?</a:t>
            </a:r>
            <a:endParaRPr sz="3600"/>
          </a:p>
        </p:txBody>
      </p:sp>
      <p:sp>
        <p:nvSpPr>
          <p:cNvPr id="939" name="Google Shape;939;p25"/>
          <p:cNvSpPr txBox="1">
            <a:spLocks noGrp="1"/>
          </p:cNvSpPr>
          <p:nvPr>
            <p:ph type="body" idx="1"/>
          </p:nvPr>
        </p:nvSpPr>
        <p:spPr>
          <a:xfrm>
            <a:off x="946950" y="1768525"/>
            <a:ext cx="7686000" cy="788700"/>
          </a:xfrm>
          <a:prstGeom prst="rect">
            <a:avLst/>
          </a:prstGeom>
        </p:spPr>
        <p:txBody>
          <a:bodyPr spcFirstLastPara="1" wrap="square" lIns="121900" tIns="121900" rIns="121900" bIns="121900" anchor="t" anchorCtr="0">
            <a:noAutofit/>
          </a:bodyPr>
          <a:lstStyle/>
          <a:p>
            <a:pPr marL="457200" lvl="0" indent="-457200" algn="l" rtl="0">
              <a:spcBef>
                <a:spcPts val="0"/>
              </a:spcBef>
              <a:spcAft>
                <a:spcPts val="0"/>
              </a:spcAft>
              <a:buSzPts val="3600"/>
              <a:buChar char="●"/>
            </a:pPr>
            <a:r>
              <a:rPr lang="en" sz="3600"/>
              <a:t>There are </a:t>
            </a:r>
            <a:r>
              <a:rPr lang="en" sz="3600">
                <a:highlight>
                  <a:srgbClr val="FFFF00"/>
                </a:highlight>
              </a:rPr>
              <a:t>435</a:t>
            </a:r>
            <a:r>
              <a:rPr lang="en" sz="3600"/>
              <a:t> people in the House. </a:t>
            </a:r>
            <a:endParaRPr sz="3600"/>
          </a:p>
          <a:p>
            <a:pPr marL="457200" lvl="0" indent="-457200" algn="l" rtl="0">
              <a:spcBef>
                <a:spcPts val="0"/>
              </a:spcBef>
              <a:spcAft>
                <a:spcPts val="0"/>
              </a:spcAft>
              <a:buSzPts val="3600"/>
              <a:buChar char="●"/>
            </a:pPr>
            <a:r>
              <a:rPr lang="en" sz="3600"/>
              <a:t> Representatives serve for </a:t>
            </a:r>
            <a:r>
              <a:rPr lang="en" sz="3600">
                <a:highlight>
                  <a:srgbClr val="FFFF00"/>
                </a:highlight>
              </a:rPr>
              <a:t>2</a:t>
            </a:r>
            <a:r>
              <a:rPr lang="en" sz="3600"/>
              <a:t> years </a:t>
            </a:r>
            <a:endParaRPr sz="3600"/>
          </a:p>
          <a:p>
            <a:pPr marL="457200" lvl="0" indent="-457200" algn="l" rtl="0">
              <a:spcBef>
                <a:spcPts val="0"/>
              </a:spcBef>
              <a:spcAft>
                <a:spcPts val="0"/>
              </a:spcAft>
              <a:buSzPts val="3600"/>
              <a:buChar char="●"/>
            </a:pPr>
            <a:r>
              <a:rPr lang="en" sz="3600"/>
              <a:t>They can impeach the President.</a:t>
            </a:r>
            <a:endParaRPr sz="36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943"/>
        <p:cNvGrpSpPr/>
        <p:nvPr/>
      </p:nvGrpSpPr>
      <p:grpSpPr>
        <a:xfrm>
          <a:off x="0" y="0"/>
          <a:ext cx="0" cy="0"/>
          <a:chOff x="0" y="0"/>
          <a:chExt cx="0" cy="0"/>
        </a:xfrm>
      </p:grpSpPr>
      <p:sp>
        <p:nvSpPr>
          <p:cNvPr id="944" name="Google Shape;944;p26"/>
          <p:cNvSpPr txBox="1">
            <a:spLocks noGrp="1"/>
          </p:cNvSpPr>
          <p:nvPr>
            <p:ph type="body" idx="1"/>
          </p:nvPr>
        </p:nvSpPr>
        <p:spPr>
          <a:xfrm>
            <a:off x="1025000" y="1305750"/>
            <a:ext cx="7745400" cy="7887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en" sz="3600"/>
              <a:t>How does a Bill become a Law?</a:t>
            </a:r>
            <a:endParaRPr sz="3600"/>
          </a:p>
        </p:txBody>
      </p:sp>
      <p:sp>
        <p:nvSpPr>
          <p:cNvPr id="945" name="Google Shape;945;p26"/>
          <p:cNvSpPr txBox="1">
            <a:spLocks noGrp="1"/>
          </p:cNvSpPr>
          <p:nvPr>
            <p:ph type="body" idx="1"/>
          </p:nvPr>
        </p:nvSpPr>
        <p:spPr>
          <a:xfrm>
            <a:off x="1025000" y="2023150"/>
            <a:ext cx="7745400" cy="788700"/>
          </a:xfrm>
          <a:prstGeom prst="rect">
            <a:avLst/>
          </a:prstGeom>
        </p:spPr>
        <p:txBody>
          <a:bodyPr spcFirstLastPara="1" wrap="square" lIns="121900" tIns="121900" rIns="121900" bIns="121900" anchor="t" anchorCtr="0">
            <a:noAutofit/>
          </a:bodyPr>
          <a:lstStyle/>
          <a:p>
            <a:pPr marL="457200" lvl="0" indent="-457200" algn="l" rtl="0">
              <a:spcBef>
                <a:spcPts val="0"/>
              </a:spcBef>
              <a:spcAft>
                <a:spcPts val="0"/>
              </a:spcAft>
              <a:buSzPts val="3600"/>
              <a:buAutoNum type="arabicPeriod"/>
            </a:pPr>
            <a:r>
              <a:rPr lang="en" sz="3600"/>
              <a:t>The bill is introduced to the House</a:t>
            </a:r>
            <a:endParaRPr sz="3600"/>
          </a:p>
          <a:p>
            <a:pPr marL="457200" lvl="0" indent="-457200" algn="l" rtl="0">
              <a:spcBef>
                <a:spcPts val="0"/>
              </a:spcBef>
              <a:spcAft>
                <a:spcPts val="0"/>
              </a:spcAft>
              <a:buSzPts val="3600"/>
              <a:buAutoNum type="arabicPeriod"/>
            </a:pPr>
            <a:r>
              <a:rPr lang="en" sz="3600"/>
              <a:t>the bill is introduced to the senate</a:t>
            </a:r>
            <a:endParaRPr sz="3600"/>
          </a:p>
          <a:p>
            <a:pPr marL="457200" lvl="0" indent="-457200" algn="l" rtl="0">
              <a:spcBef>
                <a:spcPts val="0"/>
              </a:spcBef>
              <a:spcAft>
                <a:spcPts val="0"/>
              </a:spcAft>
              <a:buSzPts val="3600"/>
              <a:buAutoNum type="arabicPeriod"/>
            </a:pPr>
            <a:r>
              <a:rPr lang="en" sz="3600"/>
              <a:t> the bill is sent the president to sign or veto!</a:t>
            </a:r>
            <a:endParaRPr sz="3600"/>
          </a:p>
        </p:txBody>
      </p:sp>
      <p:pic>
        <p:nvPicPr>
          <p:cNvPr id="946" name="Google Shape;946;p26"/>
          <p:cNvPicPr preferRelativeResize="0"/>
          <p:nvPr/>
        </p:nvPicPr>
        <p:blipFill>
          <a:blip r:embed="rId3">
            <a:alphaModFix/>
          </a:blip>
          <a:stretch>
            <a:fillRect/>
          </a:stretch>
        </p:blipFill>
        <p:spPr>
          <a:xfrm>
            <a:off x="6456550" y="4019900"/>
            <a:ext cx="2791525" cy="208667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950"/>
        <p:cNvGrpSpPr/>
        <p:nvPr/>
      </p:nvGrpSpPr>
      <p:grpSpPr>
        <a:xfrm>
          <a:off x="0" y="0"/>
          <a:ext cx="0" cy="0"/>
          <a:chOff x="0" y="0"/>
          <a:chExt cx="0" cy="0"/>
        </a:xfrm>
      </p:grpSpPr>
      <p:sp>
        <p:nvSpPr>
          <p:cNvPr id="951" name="Google Shape;951;p27"/>
          <p:cNvSpPr txBox="1">
            <a:spLocks noGrp="1"/>
          </p:cNvSpPr>
          <p:nvPr>
            <p:ph type="body" idx="1"/>
          </p:nvPr>
        </p:nvSpPr>
        <p:spPr>
          <a:xfrm>
            <a:off x="952525" y="1187600"/>
            <a:ext cx="5768100" cy="8670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en" sz="3600"/>
              <a:t>Make your own law!</a:t>
            </a:r>
            <a:endParaRPr sz="3600"/>
          </a:p>
          <a:p>
            <a:pPr marL="0" lvl="0" indent="0" algn="l" rtl="0">
              <a:spcBef>
                <a:spcPts val="0"/>
              </a:spcBef>
              <a:spcAft>
                <a:spcPts val="0"/>
              </a:spcAft>
              <a:buNone/>
            </a:pPr>
            <a:endParaRPr sz="3600"/>
          </a:p>
        </p:txBody>
      </p:sp>
      <p:pic>
        <p:nvPicPr>
          <p:cNvPr id="952" name="Google Shape;952;p27"/>
          <p:cNvPicPr preferRelativeResize="0"/>
          <p:nvPr/>
        </p:nvPicPr>
        <p:blipFill>
          <a:blip r:embed="rId3">
            <a:alphaModFix/>
          </a:blip>
          <a:stretch>
            <a:fillRect/>
          </a:stretch>
        </p:blipFill>
        <p:spPr>
          <a:xfrm>
            <a:off x="3685650" y="1878950"/>
            <a:ext cx="3326601" cy="4306275"/>
          </a:xfrm>
          <a:prstGeom prst="rect">
            <a:avLst/>
          </a:prstGeom>
          <a:noFill/>
          <a:ln>
            <a:noFill/>
          </a:ln>
        </p:spPr>
      </p:pic>
      <p:pic>
        <p:nvPicPr>
          <p:cNvPr id="953" name="Google Shape;953;p27"/>
          <p:cNvPicPr preferRelativeResize="0"/>
          <p:nvPr/>
        </p:nvPicPr>
        <p:blipFill>
          <a:blip r:embed="rId4">
            <a:alphaModFix/>
          </a:blip>
          <a:stretch>
            <a:fillRect/>
          </a:stretch>
        </p:blipFill>
        <p:spPr>
          <a:xfrm rot="1657749">
            <a:off x="7339730" y="1944220"/>
            <a:ext cx="1447819" cy="1447806"/>
          </a:xfrm>
          <a:prstGeom prst="rect">
            <a:avLst/>
          </a:prstGeom>
          <a:noFill/>
          <a:ln>
            <a:noFill/>
          </a:ln>
        </p:spPr>
      </p:pic>
      <p:pic>
        <p:nvPicPr>
          <p:cNvPr id="954" name="Google Shape;954;p27"/>
          <p:cNvPicPr preferRelativeResize="0"/>
          <p:nvPr/>
        </p:nvPicPr>
        <p:blipFill>
          <a:blip r:embed="rId5">
            <a:alphaModFix/>
          </a:blip>
          <a:stretch>
            <a:fillRect/>
          </a:stretch>
        </p:blipFill>
        <p:spPr>
          <a:xfrm rot="-2130398">
            <a:off x="1196886" y="1953471"/>
            <a:ext cx="2540927" cy="1429282"/>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958"/>
        <p:cNvGrpSpPr/>
        <p:nvPr/>
      </p:nvGrpSpPr>
      <p:grpSpPr>
        <a:xfrm>
          <a:off x="0" y="0"/>
          <a:ext cx="0" cy="0"/>
          <a:chOff x="0" y="0"/>
          <a:chExt cx="0" cy="0"/>
        </a:xfrm>
      </p:grpSpPr>
      <p:sp>
        <p:nvSpPr>
          <p:cNvPr id="959" name="Google Shape;959;p28"/>
          <p:cNvSpPr txBox="1">
            <a:spLocks noGrp="1"/>
          </p:cNvSpPr>
          <p:nvPr>
            <p:ph type="body" idx="1"/>
          </p:nvPr>
        </p:nvSpPr>
        <p:spPr>
          <a:xfrm>
            <a:off x="978525" y="1282550"/>
            <a:ext cx="7641300" cy="8010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en" sz="3600"/>
              <a:t>20 word summary…</a:t>
            </a:r>
            <a:endParaRPr sz="3600"/>
          </a:p>
        </p:txBody>
      </p:sp>
      <p:sp>
        <p:nvSpPr>
          <p:cNvPr id="960" name="Google Shape;960;p28"/>
          <p:cNvSpPr txBox="1">
            <a:spLocks noGrp="1"/>
          </p:cNvSpPr>
          <p:nvPr>
            <p:ph type="body" idx="1"/>
          </p:nvPr>
        </p:nvSpPr>
        <p:spPr>
          <a:xfrm>
            <a:off x="1054725" y="2005525"/>
            <a:ext cx="7641300" cy="8010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en" sz="3600"/>
              <a:t>On a piece of paper write a 20 word summary of what you learned about the legislative branch.</a:t>
            </a:r>
            <a:endParaRPr sz="36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95"/>
        <p:cNvGrpSpPr/>
        <p:nvPr/>
      </p:nvGrpSpPr>
      <p:grpSpPr>
        <a:xfrm>
          <a:off x="0" y="0"/>
          <a:ext cx="0" cy="0"/>
          <a:chOff x="0" y="0"/>
          <a:chExt cx="0" cy="0"/>
        </a:xfrm>
      </p:grpSpPr>
      <p:sp>
        <p:nvSpPr>
          <p:cNvPr id="796" name="Google Shape;796;p11"/>
          <p:cNvSpPr/>
          <p:nvPr/>
        </p:nvSpPr>
        <p:spPr>
          <a:xfrm>
            <a:off x="5313100" y="2637125"/>
            <a:ext cx="563400" cy="563400"/>
          </a:xfrm>
          <a:prstGeom prst="rect">
            <a:avLst/>
          </a:prstGeom>
          <a:no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11"/>
          <p:cNvSpPr/>
          <p:nvPr/>
        </p:nvSpPr>
        <p:spPr>
          <a:xfrm>
            <a:off x="5313100" y="3311788"/>
            <a:ext cx="563400" cy="563400"/>
          </a:xfrm>
          <a:prstGeom prst="rect">
            <a:avLst/>
          </a:prstGeom>
          <a:no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11"/>
          <p:cNvSpPr/>
          <p:nvPr/>
        </p:nvSpPr>
        <p:spPr>
          <a:xfrm>
            <a:off x="5313100" y="3986450"/>
            <a:ext cx="563400" cy="563400"/>
          </a:xfrm>
          <a:prstGeom prst="rect">
            <a:avLst/>
          </a:prstGeom>
          <a:no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11"/>
          <p:cNvSpPr/>
          <p:nvPr/>
        </p:nvSpPr>
        <p:spPr>
          <a:xfrm>
            <a:off x="5313100" y="4661113"/>
            <a:ext cx="563400" cy="563400"/>
          </a:xfrm>
          <a:prstGeom prst="rect">
            <a:avLst/>
          </a:prstGeom>
          <a:no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11"/>
          <p:cNvSpPr txBox="1">
            <a:spLocks noGrp="1"/>
          </p:cNvSpPr>
          <p:nvPr>
            <p:ph type="body" idx="1"/>
          </p:nvPr>
        </p:nvSpPr>
        <p:spPr>
          <a:xfrm>
            <a:off x="1000075" y="2144325"/>
            <a:ext cx="3926100" cy="2405700"/>
          </a:xfrm>
          <a:prstGeom prst="rect">
            <a:avLst/>
          </a:prstGeom>
        </p:spPr>
        <p:txBody>
          <a:bodyPr spcFirstLastPara="1" wrap="square" lIns="121900" tIns="121900" rIns="121900" bIns="121900" anchor="t" anchorCtr="0">
            <a:noAutofit/>
          </a:bodyPr>
          <a:lstStyle/>
          <a:p>
            <a:pPr marL="457200" lvl="0" indent="-381000" algn="l" rtl="0">
              <a:spcBef>
                <a:spcPts val="0"/>
              </a:spcBef>
              <a:spcAft>
                <a:spcPts val="0"/>
              </a:spcAft>
              <a:buSzPts val="2400"/>
              <a:buChar char="●"/>
            </a:pPr>
            <a:r>
              <a:rPr lang="en"/>
              <a:t>I can describe the power of the Executive Branch </a:t>
            </a:r>
            <a:endParaRPr/>
          </a:p>
          <a:p>
            <a:pPr marL="457200" lvl="0" indent="-381000" algn="l" rtl="0">
              <a:spcBef>
                <a:spcPts val="0"/>
              </a:spcBef>
              <a:spcAft>
                <a:spcPts val="0"/>
              </a:spcAft>
              <a:buSzPts val="2400"/>
              <a:buChar char="●"/>
            </a:pPr>
            <a:r>
              <a:rPr lang="en"/>
              <a:t>I can describe the role the President has on the government.</a:t>
            </a:r>
            <a:endParaRPr/>
          </a:p>
        </p:txBody>
      </p:sp>
      <p:sp>
        <p:nvSpPr>
          <p:cNvPr id="801" name="Google Shape;801;p11"/>
          <p:cNvSpPr/>
          <p:nvPr/>
        </p:nvSpPr>
        <p:spPr>
          <a:xfrm>
            <a:off x="5391675" y="4836423"/>
            <a:ext cx="614329" cy="383594"/>
          </a:xfrm>
          <a:custGeom>
            <a:avLst/>
            <a:gdLst/>
            <a:ahLst/>
            <a:cxnLst/>
            <a:rect l="l" t="t" r="r" b="b"/>
            <a:pathLst>
              <a:path w="1132403" h="1871189" extrusionOk="0">
                <a:moveTo>
                  <a:pt x="0" y="932567"/>
                </a:moveTo>
                <a:lnTo>
                  <a:pt x="272504" y="569229"/>
                </a:lnTo>
                <a:lnTo>
                  <a:pt x="436006" y="1235348"/>
                </a:lnTo>
                <a:lnTo>
                  <a:pt x="654008" y="0"/>
                </a:lnTo>
                <a:lnTo>
                  <a:pt x="1132403" y="242225"/>
                </a:lnTo>
                <a:lnTo>
                  <a:pt x="472339" y="1871189"/>
                </a:lnTo>
                <a:lnTo>
                  <a:pt x="0" y="932567"/>
                </a:lnTo>
                <a:close/>
              </a:path>
            </a:pathLst>
          </a:custGeom>
          <a:solidFill>
            <a:schemeClr val="accent1"/>
          </a:solidFill>
          <a:ln w="2857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802" name="Google Shape;802;p11"/>
          <p:cNvSpPr/>
          <p:nvPr/>
        </p:nvSpPr>
        <p:spPr>
          <a:xfrm>
            <a:off x="5391679" y="4071699"/>
            <a:ext cx="438806" cy="477153"/>
          </a:xfrm>
          <a:custGeom>
            <a:avLst/>
            <a:gdLst/>
            <a:ahLst/>
            <a:cxnLst/>
            <a:rect l="l" t="t" r="r" b="b"/>
            <a:pathLst>
              <a:path w="1132403" h="1871189" extrusionOk="0">
                <a:moveTo>
                  <a:pt x="0" y="932567"/>
                </a:moveTo>
                <a:lnTo>
                  <a:pt x="272504" y="569229"/>
                </a:lnTo>
                <a:lnTo>
                  <a:pt x="436006" y="1235348"/>
                </a:lnTo>
                <a:lnTo>
                  <a:pt x="654008" y="0"/>
                </a:lnTo>
                <a:lnTo>
                  <a:pt x="1132403" y="242225"/>
                </a:lnTo>
                <a:lnTo>
                  <a:pt x="472339" y="1871189"/>
                </a:lnTo>
                <a:lnTo>
                  <a:pt x="0" y="932567"/>
                </a:lnTo>
                <a:close/>
              </a:path>
            </a:pathLst>
          </a:custGeom>
          <a:solidFill>
            <a:schemeClr val="accent1"/>
          </a:solidFill>
          <a:ln w="2857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803" name="Google Shape;803;p11"/>
          <p:cNvSpPr txBox="1">
            <a:spLocks noGrp="1"/>
          </p:cNvSpPr>
          <p:nvPr>
            <p:ph type="subTitle" idx="2"/>
          </p:nvPr>
        </p:nvSpPr>
        <p:spPr>
          <a:xfrm>
            <a:off x="5994450" y="2492625"/>
            <a:ext cx="2945400" cy="563400"/>
          </a:xfrm>
          <a:prstGeom prst="rect">
            <a:avLst/>
          </a:prstGeom>
        </p:spPr>
        <p:txBody>
          <a:bodyPr spcFirstLastPara="1" wrap="square" lIns="121900" tIns="121900" rIns="121900" bIns="121900" anchor="t" anchorCtr="0">
            <a:noAutofit/>
          </a:bodyPr>
          <a:lstStyle/>
          <a:p>
            <a:pPr marL="0" lvl="0" indent="0" algn="l" rtl="0">
              <a:spcBef>
                <a:spcPts val="0"/>
              </a:spcBef>
              <a:spcAft>
                <a:spcPts val="2100"/>
              </a:spcAft>
              <a:buNone/>
            </a:pPr>
            <a:r>
              <a:rPr lang="en"/>
              <a:t>Book reading</a:t>
            </a:r>
            <a:endParaRPr/>
          </a:p>
        </p:txBody>
      </p:sp>
      <p:grpSp>
        <p:nvGrpSpPr>
          <p:cNvPr id="804" name="Google Shape;804;p11"/>
          <p:cNvGrpSpPr/>
          <p:nvPr/>
        </p:nvGrpSpPr>
        <p:grpSpPr>
          <a:xfrm>
            <a:off x="1076264" y="1400249"/>
            <a:ext cx="1792471" cy="799959"/>
            <a:chOff x="863673" y="1130744"/>
            <a:chExt cx="3101697" cy="1384252"/>
          </a:xfrm>
        </p:grpSpPr>
        <p:sp>
          <p:nvSpPr>
            <p:cNvPr id="805" name="Google Shape;805;p11"/>
            <p:cNvSpPr/>
            <p:nvPr/>
          </p:nvSpPr>
          <p:spPr>
            <a:xfrm>
              <a:off x="863673" y="1130744"/>
              <a:ext cx="972762" cy="1384252"/>
            </a:xfrm>
            <a:prstGeom prst="rect">
              <a:avLst/>
            </a:prstGeom>
          </p:spPr>
          <p:txBody>
            <a:bodyPr>
              <a:prstTxWarp prst="textPlain">
                <a:avLst/>
              </a:prstTxWarp>
            </a:bodyPr>
            <a:lstStyle/>
            <a:p>
              <a:pPr lvl="0" algn="ctr"/>
              <a:r>
                <a:rPr b="0" i="0">
                  <a:ln w="28575" cap="flat" cmpd="sng">
                    <a:solidFill>
                      <a:schemeClr val="dk1"/>
                    </a:solidFill>
                    <a:prstDash val="solid"/>
                    <a:round/>
                    <a:headEnd type="none" w="sm" len="sm"/>
                    <a:tailEnd type="none" w="sm" len="sm"/>
                  </a:ln>
                  <a:solidFill>
                    <a:schemeClr val="accent5"/>
                  </a:solidFill>
                  <a:latin typeface="Ranchers"/>
                </a:rPr>
                <a:t>D</a:t>
              </a:r>
            </a:p>
          </p:txBody>
        </p:sp>
        <p:sp>
          <p:nvSpPr>
            <p:cNvPr id="806" name="Google Shape;806;p11"/>
            <p:cNvSpPr/>
            <p:nvPr/>
          </p:nvSpPr>
          <p:spPr>
            <a:xfrm>
              <a:off x="1997285" y="1149692"/>
              <a:ext cx="892110" cy="1346395"/>
            </a:xfrm>
            <a:prstGeom prst="rect">
              <a:avLst/>
            </a:prstGeom>
          </p:spPr>
          <p:txBody>
            <a:bodyPr>
              <a:prstTxWarp prst="textPlain">
                <a:avLst/>
              </a:prstTxWarp>
            </a:bodyPr>
            <a:lstStyle/>
            <a:p>
              <a:pPr lvl="0" algn="ctr"/>
              <a:r>
                <a:rPr b="0" i="0">
                  <a:ln w="28575" cap="flat" cmpd="sng">
                    <a:solidFill>
                      <a:schemeClr val="dk1"/>
                    </a:solidFill>
                    <a:prstDash val="solid"/>
                    <a:round/>
                    <a:headEnd type="none" w="sm" len="sm"/>
                    <a:tailEnd type="none" w="sm" len="sm"/>
                  </a:ln>
                  <a:solidFill>
                    <a:schemeClr val="accent6"/>
                  </a:solidFill>
                  <a:latin typeface="Ranchers"/>
                </a:rPr>
                <a:t>A</a:t>
              </a:r>
            </a:p>
          </p:txBody>
        </p:sp>
        <p:sp>
          <p:nvSpPr>
            <p:cNvPr id="807" name="Google Shape;807;p11"/>
            <p:cNvSpPr/>
            <p:nvPr/>
          </p:nvSpPr>
          <p:spPr>
            <a:xfrm>
              <a:off x="3050217" y="1149678"/>
              <a:ext cx="915154" cy="1346395"/>
            </a:xfrm>
            <a:prstGeom prst="rect">
              <a:avLst/>
            </a:prstGeom>
          </p:spPr>
          <p:txBody>
            <a:bodyPr>
              <a:prstTxWarp prst="textPlain">
                <a:avLst/>
              </a:prstTxWarp>
            </a:bodyPr>
            <a:lstStyle/>
            <a:p>
              <a:pPr lvl="0" algn="ctr"/>
              <a:r>
                <a:rPr b="0" i="0">
                  <a:ln w="28575" cap="flat" cmpd="sng">
                    <a:solidFill>
                      <a:schemeClr val="dk1"/>
                    </a:solidFill>
                    <a:prstDash val="solid"/>
                    <a:round/>
                    <a:headEnd type="none" w="sm" len="sm"/>
                    <a:tailEnd type="none" w="sm" len="sm"/>
                  </a:ln>
                  <a:solidFill>
                    <a:schemeClr val="lt1"/>
                  </a:solidFill>
                  <a:latin typeface="Ranchers"/>
                </a:rPr>
                <a:t>Y</a:t>
              </a:r>
            </a:p>
          </p:txBody>
        </p:sp>
      </p:grpSp>
      <p:sp>
        <p:nvSpPr>
          <p:cNvPr id="808" name="Google Shape;808;p11"/>
          <p:cNvSpPr txBox="1">
            <a:spLocks noGrp="1"/>
          </p:cNvSpPr>
          <p:nvPr>
            <p:ph type="subTitle" idx="3"/>
          </p:nvPr>
        </p:nvSpPr>
        <p:spPr>
          <a:xfrm>
            <a:off x="5918250" y="3140325"/>
            <a:ext cx="2945400" cy="563400"/>
          </a:xfrm>
          <a:prstGeom prst="rect">
            <a:avLst/>
          </a:prstGeom>
        </p:spPr>
        <p:txBody>
          <a:bodyPr spcFirstLastPara="1" wrap="square" lIns="121900" tIns="121900" rIns="121900" bIns="121900" anchor="t" anchorCtr="0">
            <a:noAutofit/>
          </a:bodyPr>
          <a:lstStyle/>
          <a:p>
            <a:pPr marL="0" lvl="0" indent="0" algn="l" rtl="0">
              <a:spcBef>
                <a:spcPts val="0"/>
              </a:spcBef>
              <a:spcAft>
                <a:spcPts val="2100"/>
              </a:spcAft>
              <a:buNone/>
            </a:pPr>
            <a:r>
              <a:rPr lang="en"/>
              <a:t>Notes (foldable) </a:t>
            </a:r>
            <a:endParaRPr/>
          </a:p>
        </p:txBody>
      </p:sp>
      <p:sp>
        <p:nvSpPr>
          <p:cNvPr id="809" name="Google Shape;809;p11">
            <a:hlinkClick r:id="" action="ppaction://hlinkshowjump?jump=previousslide"/>
          </p:cNvPr>
          <p:cNvSpPr/>
          <p:nvPr/>
        </p:nvSpPr>
        <p:spPr>
          <a:xfrm rot="10800000" flipH="1">
            <a:off x="7472059" y="1390880"/>
            <a:ext cx="613028" cy="384241"/>
          </a:xfrm>
          <a:custGeom>
            <a:avLst/>
            <a:gdLst/>
            <a:ahLst/>
            <a:cxnLst/>
            <a:rect l="l" t="t" r="r" b="b"/>
            <a:pathLst>
              <a:path w="1900861" h="1191445" extrusionOk="0">
                <a:moveTo>
                  <a:pt x="640914" y="4905"/>
                </a:moveTo>
                <a:cubicBezTo>
                  <a:pt x="514181" y="56240"/>
                  <a:pt x="-24031" y="447667"/>
                  <a:pt x="834" y="644985"/>
                </a:cubicBezTo>
                <a:cubicBezTo>
                  <a:pt x="25699" y="842303"/>
                  <a:pt x="648132" y="1153519"/>
                  <a:pt x="790105" y="1188812"/>
                </a:cubicBezTo>
                <a:cubicBezTo>
                  <a:pt x="932078" y="1224105"/>
                  <a:pt x="685832" y="893638"/>
                  <a:pt x="852670" y="856741"/>
                </a:cubicBezTo>
                <a:cubicBezTo>
                  <a:pt x="1019508" y="819844"/>
                  <a:pt x="1638733" y="1097372"/>
                  <a:pt x="1791133" y="967431"/>
                </a:cubicBezTo>
                <a:cubicBezTo>
                  <a:pt x="1943533" y="837490"/>
                  <a:pt x="1938721" y="182170"/>
                  <a:pt x="1767070" y="77094"/>
                </a:cubicBezTo>
                <a:cubicBezTo>
                  <a:pt x="1595420" y="-27982"/>
                  <a:pt x="944110" y="352216"/>
                  <a:pt x="761230" y="336976"/>
                </a:cubicBezTo>
                <a:cubicBezTo>
                  <a:pt x="578350" y="321736"/>
                  <a:pt x="767647" y="-46430"/>
                  <a:pt x="640914" y="4905"/>
                </a:cubicBezTo>
                <a:close/>
              </a:path>
            </a:pathLst>
          </a:custGeom>
          <a:solidFill>
            <a:schemeClr val="accent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810" name="Google Shape;810;p11">
            <a:hlinkClick r:id="" action="ppaction://hlinkshowjump?jump=nextslide"/>
          </p:cNvPr>
          <p:cNvSpPr/>
          <p:nvPr/>
        </p:nvSpPr>
        <p:spPr>
          <a:xfrm rot="10800000">
            <a:off x="8220609" y="1390880"/>
            <a:ext cx="613028" cy="384241"/>
          </a:xfrm>
          <a:custGeom>
            <a:avLst/>
            <a:gdLst/>
            <a:ahLst/>
            <a:cxnLst/>
            <a:rect l="l" t="t" r="r" b="b"/>
            <a:pathLst>
              <a:path w="1900861" h="1191445" extrusionOk="0">
                <a:moveTo>
                  <a:pt x="640914" y="4905"/>
                </a:moveTo>
                <a:cubicBezTo>
                  <a:pt x="514181" y="56240"/>
                  <a:pt x="-24031" y="447667"/>
                  <a:pt x="834" y="644985"/>
                </a:cubicBezTo>
                <a:cubicBezTo>
                  <a:pt x="25699" y="842303"/>
                  <a:pt x="648132" y="1153519"/>
                  <a:pt x="790105" y="1188812"/>
                </a:cubicBezTo>
                <a:cubicBezTo>
                  <a:pt x="932078" y="1224105"/>
                  <a:pt x="685832" y="893638"/>
                  <a:pt x="852670" y="856741"/>
                </a:cubicBezTo>
                <a:cubicBezTo>
                  <a:pt x="1019508" y="819844"/>
                  <a:pt x="1638733" y="1097372"/>
                  <a:pt x="1791133" y="967431"/>
                </a:cubicBezTo>
                <a:cubicBezTo>
                  <a:pt x="1943533" y="837490"/>
                  <a:pt x="1938721" y="182170"/>
                  <a:pt x="1767070" y="77094"/>
                </a:cubicBezTo>
                <a:cubicBezTo>
                  <a:pt x="1595420" y="-27982"/>
                  <a:pt x="944110" y="352216"/>
                  <a:pt x="761230" y="336976"/>
                </a:cubicBezTo>
                <a:cubicBezTo>
                  <a:pt x="578350" y="321736"/>
                  <a:pt x="767647" y="-46430"/>
                  <a:pt x="640914" y="4905"/>
                </a:cubicBezTo>
                <a:close/>
              </a:path>
            </a:pathLst>
          </a:custGeom>
          <a:solidFill>
            <a:schemeClr val="accent1"/>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811" name="Google Shape;811;p11">
            <a:hlinkClick r:id="rId3" action="ppaction://hlinksldjump"/>
          </p:cNvPr>
          <p:cNvSpPr/>
          <p:nvPr/>
        </p:nvSpPr>
        <p:spPr>
          <a:xfrm>
            <a:off x="9771525" y="1284950"/>
            <a:ext cx="1942200" cy="7023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11">
            <a:hlinkClick r:id="" action="ppaction://noaction"/>
          </p:cNvPr>
          <p:cNvSpPr/>
          <p:nvPr/>
        </p:nvSpPr>
        <p:spPr>
          <a:xfrm>
            <a:off x="9771525" y="2123150"/>
            <a:ext cx="1942200" cy="7023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11">
            <a:hlinkClick r:id="" action="ppaction://noaction"/>
          </p:cNvPr>
          <p:cNvSpPr/>
          <p:nvPr/>
        </p:nvSpPr>
        <p:spPr>
          <a:xfrm>
            <a:off x="9771525" y="2961350"/>
            <a:ext cx="1942200" cy="7023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11">
            <a:hlinkClick r:id="rId4" action="ppaction://hlinksldjump"/>
          </p:cNvPr>
          <p:cNvSpPr/>
          <p:nvPr/>
        </p:nvSpPr>
        <p:spPr>
          <a:xfrm>
            <a:off x="9771525" y="3799550"/>
            <a:ext cx="1942200" cy="7023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11">
            <a:hlinkClick r:id="rId5" action="ppaction://hlinksldjump"/>
          </p:cNvPr>
          <p:cNvSpPr/>
          <p:nvPr/>
        </p:nvSpPr>
        <p:spPr>
          <a:xfrm>
            <a:off x="9771525" y="4713950"/>
            <a:ext cx="1942200" cy="7023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11">
            <a:hlinkClick r:id="" action="ppaction://noaction"/>
          </p:cNvPr>
          <p:cNvSpPr/>
          <p:nvPr/>
        </p:nvSpPr>
        <p:spPr>
          <a:xfrm>
            <a:off x="9771525" y="5552150"/>
            <a:ext cx="1942200" cy="7023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11"/>
          <p:cNvSpPr/>
          <p:nvPr/>
        </p:nvSpPr>
        <p:spPr>
          <a:xfrm>
            <a:off x="5316653" y="3179003"/>
            <a:ext cx="563370" cy="477153"/>
          </a:xfrm>
          <a:custGeom>
            <a:avLst/>
            <a:gdLst/>
            <a:ahLst/>
            <a:cxnLst/>
            <a:rect l="l" t="t" r="r" b="b"/>
            <a:pathLst>
              <a:path w="1132403" h="1871189" extrusionOk="0">
                <a:moveTo>
                  <a:pt x="0" y="932567"/>
                </a:moveTo>
                <a:lnTo>
                  <a:pt x="272504" y="569229"/>
                </a:lnTo>
                <a:lnTo>
                  <a:pt x="436006" y="1235348"/>
                </a:lnTo>
                <a:lnTo>
                  <a:pt x="654008" y="0"/>
                </a:lnTo>
                <a:lnTo>
                  <a:pt x="1132403" y="242225"/>
                </a:lnTo>
                <a:lnTo>
                  <a:pt x="472339" y="1871189"/>
                </a:lnTo>
                <a:lnTo>
                  <a:pt x="0" y="932567"/>
                </a:lnTo>
                <a:close/>
              </a:path>
            </a:pathLst>
          </a:custGeom>
          <a:solidFill>
            <a:schemeClr val="accent1"/>
          </a:solidFill>
          <a:ln w="2857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818" name="Google Shape;818;p11"/>
          <p:cNvSpPr/>
          <p:nvPr/>
        </p:nvSpPr>
        <p:spPr>
          <a:xfrm>
            <a:off x="5479452" y="2680250"/>
            <a:ext cx="438806" cy="477153"/>
          </a:xfrm>
          <a:custGeom>
            <a:avLst/>
            <a:gdLst/>
            <a:ahLst/>
            <a:cxnLst/>
            <a:rect l="l" t="t" r="r" b="b"/>
            <a:pathLst>
              <a:path w="1132403" h="1871189" extrusionOk="0">
                <a:moveTo>
                  <a:pt x="0" y="932567"/>
                </a:moveTo>
                <a:lnTo>
                  <a:pt x="272504" y="569229"/>
                </a:lnTo>
                <a:lnTo>
                  <a:pt x="436006" y="1235348"/>
                </a:lnTo>
                <a:lnTo>
                  <a:pt x="654008" y="0"/>
                </a:lnTo>
                <a:lnTo>
                  <a:pt x="1132403" y="242225"/>
                </a:lnTo>
                <a:lnTo>
                  <a:pt x="472339" y="1871189"/>
                </a:lnTo>
                <a:lnTo>
                  <a:pt x="0" y="932567"/>
                </a:lnTo>
                <a:close/>
              </a:path>
            </a:pathLst>
          </a:custGeom>
          <a:solidFill>
            <a:schemeClr val="accent1"/>
          </a:solidFill>
          <a:ln w="2857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819" name="Google Shape;819;p11"/>
          <p:cNvSpPr txBox="1">
            <a:spLocks noGrp="1"/>
          </p:cNvSpPr>
          <p:nvPr>
            <p:ph type="subTitle" idx="3"/>
          </p:nvPr>
        </p:nvSpPr>
        <p:spPr>
          <a:xfrm>
            <a:off x="6070650" y="4588125"/>
            <a:ext cx="2945400" cy="563400"/>
          </a:xfrm>
          <a:prstGeom prst="rect">
            <a:avLst/>
          </a:prstGeom>
        </p:spPr>
        <p:txBody>
          <a:bodyPr spcFirstLastPara="1" wrap="square" lIns="121900" tIns="121900" rIns="121900" bIns="121900" anchor="t" anchorCtr="0">
            <a:noAutofit/>
          </a:bodyPr>
          <a:lstStyle/>
          <a:p>
            <a:pPr marL="0" lvl="0" indent="0" algn="l" rtl="0">
              <a:spcBef>
                <a:spcPts val="0"/>
              </a:spcBef>
              <a:spcAft>
                <a:spcPts val="2100"/>
              </a:spcAft>
              <a:buNone/>
            </a:pPr>
            <a:r>
              <a:rPr lang="en"/>
              <a:t>Activity </a:t>
            </a:r>
            <a:endParaRPr/>
          </a:p>
        </p:txBody>
      </p:sp>
      <p:sp>
        <p:nvSpPr>
          <p:cNvPr id="820" name="Google Shape;820;p11"/>
          <p:cNvSpPr txBox="1">
            <a:spLocks noGrp="1"/>
          </p:cNvSpPr>
          <p:nvPr>
            <p:ph type="subTitle" idx="3"/>
          </p:nvPr>
        </p:nvSpPr>
        <p:spPr>
          <a:xfrm>
            <a:off x="5918250" y="3902325"/>
            <a:ext cx="2945400" cy="563400"/>
          </a:xfrm>
          <a:prstGeom prst="rect">
            <a:avLst/>
          </a:prstGeom>
        </p:spPr>
        <p:txBody>
          <a:bodyPr spcFirstLastPara="1" wrap="square" lIns="121900" tIns="121900" rIns="121900" bIns="121900" anchor="t" anchorCtr="0">
            <a:noAutofit/>
          </a:bodyPr>
          <a:lstStyle/>
          <a:p>
            <a:pPr marL="0" lvl="0" indent="0" algn="l" rtl="0">
              <a:spcBef>
                <a:spcPts val="0"/>
              </a:spcBef>
              <a:spcAft>
                <a:spcPts val="2100"/>
              </a:spcAft>
              <a:buNone/>
            </a:pPr>
            <a:r>
              <a:rPr lang="en"/>
              <a:t>Brain Pop video</a:t>
            </a:r>
            <a:endParaRPr/>
          </a:p>
        </p:txBody>
      </p:sp>
      <p:sp>
        <p:nvSpPr>
          <p:cNvPr id="821" name="Google Shape;821;p11"/>
          <p:cNvSpPr/>
          <p:nvPr/>
        </p:nvSpPr>
        <p:spPr>
          <a:xfrm>
            <a:off x="3184950" y="1514700"/>
            <a:ext cx="438800" cy="702274"/>
          </a:xfrm>
          <a:prstGeom prst="rect">
            <a:avLst/>
          </a:prstGeom>
        </p:spPr>
        <p:txBody>
          <a:bodyPr>
            <a:prstTxWarp prst="textPlain">
              <a:avLst/>
            </a:prstTxWarp>
          </a:bodyPr>
          <a:lstStyle/>
          <a:p>
            <a:pPr lvl="0" algn="ctr"/>
            <a:r>
              <a:rPr b="0" i="0">
                <a:ln w="38100" cap="flat" cmpd="sng">
                  <a:solidFill>
                    <a:schemeClr val="accent2"/>
                  </a:solidFill>
                  <a:prstDash val="solid"/>
                  <a:round/>
                  <a:headEnd type="none" w="sm" len="sm"/>
                  <a:tailEnd type="none" w="sm" len="sm"/>
                </a:ln>
                <a:solidFill>
                  <a:schemeClr val="accent2"/>
                </a:solidFill>
                <a:latin typeface="Arial"/>
              </a:rPr>
              <a:t>1</a:t>
            </a:r>
          </a:p>
        </p:txBody>
      </p:sp>
      <p:sp>
        <p:nvSpPr>
          <p:cNvPr id="822" name="Google Shape;822;p11"/>
          <p:cNvSpPr/>
          <p:nvPr/>
        </p:nvSpPr>
        <p:spPr>
          <a:xfrm>
            <a:off x="2958200" y="1461462"/>
            <a:ext cx="563375" cy="702299"/>
          </a:xfrm>
          <a:prstGeom prst="rect">
            <a:avLst/>
          </a:prstGeom>
        </p:spPr>
        <p:txBody>
          <a:bodyPr>
            <a:prstTxWarp prst="textPlain">
              <a:avLst/>
            </a:prstTxWarp>
          </a:bodyPr>
          <a:lstStyle/>
          <a:p>
            <a:pPr lvl="0" algn="ctr"/>
            <a:r>
              <a:rPr b="0" i="0">
                <a:ln w="28575" cap="flat" cmpd="sng">
                  <a:solidFill>
                    <a:schemeClr val="dk1"/>
                  </a:solidFill>
                  <a:prstDash val="solid"/>
                  <a:round/>
                  <a:headEnd type="none" w="sm" len="sm"/>
                  <a:tailEnd type="none" w="sm" len="sm"/>
                </a:ln>
                <a:solidFill>
                  <a:schemeClr val="accent2"/>
                </a:solidFill>
                <a:latin typeface="Arial"/>
              </a:rPr>
              <a:t>1</a:t>
            </a:r>
          </a:p>
        </p:txBody>
      </p:sp>
      <p:sp>
        <p:nvSpPr>
          <p:cNvPr id="823" name="Google Shape;823;p11"/>
          <p:cNvSpPr/>
          <p:nvPr/>
        </p:nvSpPr>
        <p:spPr>
          <a:xfrm>
            <a:off x="3731575" y="1384425"/>
            <a:ext cx="214971" cy="810422"/>
          </a:xfrm>
          <a:prstGeom prst="rect">
            <a:avLst/>
          </a:prstGeom>
        </p:spPr>
        <p:txBody>
          <a:bodyPr>
            <a:prstTxWarp prst="textPlain">
              <a:avLst/>
            </a:prstTxWarp>
          </a:bodyPr>
          <a:lstStyle/>
          <a:p>
            <a:pPr lvl="0" algn="ctr"/>
            <a:r>
              <a:rPr b="0" i="0">
                <a:ln w="28575" cap="flat" cmpd="sng">
                  <a:solidFill>
                    <a:schemeClr val="dk1"/>
                  </a:solidFill>
                  <a:prstDash val="solid"/>
                  <a:round/>
                  <a:headEnd type="none" w="sm" len="sm"/>
                  <a:tailEnd type="none" w="sm" len="sm"/>
                </a:ln>
                <a:solidFill>
                  <a:schemeClr val="lt2"/>
                </a:solidFill>
                <a:latin typeface="Ranchers"/>
              </a:rPr>
              <a:t>!</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964"/>
        <p:cNvGrpSpPr/>
        <p:nvPr/>
      </p:nvGrpSpPr>
      <p:grpSpPr>
        <a:xfrm>
          <a:off x="0" y="0"/>
          <a:ext cx="0" cy="0"/>
          <a:chOff x="0" y="0"/>
          <a:chExt cx="0" cy="0"/>
        </a:xfrm>
      </p:grpSpPr>
      <p:sp>
        <p:nvSpPr>
          <p:cNvPr id="965" name="Google Shape;965;p29"/>
          <p:cNvSpPr/>
          <p:nvPr/>
        </p:nvSpPr>
        <p:spPr>
          <a:xfrm>
            <a:off x="5313100" y="2637125"/>
            <a:ext cx="563400" cy="563400"/>
          </a:xfrm>
          <a:prstGeom prst="rect">
            <a:avLst/>
          </a:prstGeom>
          <a:no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29"/>
          <p:cNvSpPr/>
          <p:nvPr/>
        </p:nvSpPr>
        <p:spPr>
          <a:xfrm>
            <a:off x="5313100" y="3311788"/>
            <a:ext cx="563400" cy="563400"/>
          </a:xfrm>
          <a:prstGeom prst="rect">
            <a:avLst/>
          </a:prstGeom>
          <a:no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29"/>
          <p:cNvSpPr/>
          <p:nvPr/>
        </p:nvSpPr>
        <p:spPr>
          <a:xfrm>
            <a:off x="5313100" y="3986450"/>
            <a:ext cx="563400" cy="563400"/>
          </a:xfrm>
          <a:prstGeom prst="rect">
            <a:avLst/>
          </a:prstGeom>
          <a:no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29"/>
          <p:cNvSpPr/>
          <p:nvPr/>
        </p:nvSpPr>
        <p:spPr>
          <a:xfrm>
            <a:off x="5313100" y="4661113"/>
            <a:ext cx="563400" cy="563400"/>
          </a:xfrm>
          <a:prstGeom prst="rect">
            <a:avLst/>
          </a:prstGeom>
          <a:no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29"/>
          <p:cNvSpPr/>
          <p:nvPr/>
        </p:nvSpPr>
        <p:spPr>
          <a:xfrm>
            <a:off x="3110302" y="5552150"/>
            <a:ext cx="438806" cy="477153"/>
          </a:xfrm>
          <a:custGeom>
            <a:avLst/>
            <a:gdLst/>
            <a:ahLst/>
            <a:cxnLst/>
            <a:rect l="l" t="t" r="r" b="b"/>
            <a:pathLst>
              <a:path w="1132403" h="1871189" extrusionOk="0">
                <a:moveTo>
                  <a:pt x="0" y="932567"/>
                </a:moveTo>
                <a:lnTo>
                  <a:pt x="272504" y="569229"/>
                </a:lnTo>
                <a:lnTo>
                  <a:pt x="436006" y="1235348"/>
                </a:lnTo>
                <a:lnTo>
                  <a:pt x="654008" y="0"/>
                </a:lnTo>
                <a:lnTo>
                  <a:pt x="1132403" y="242225"/>
                </a:lnTo>
                <a:lnTo>
                  <a:pt x="472339" y="1871189"/>
                </a:lnTo>
                <a:lnTo>
                  <a:pt x="0" y="932567"/>
                </a:lnTo>
                <a:close/>
              </a:path>
            </a:pathLst>
          </a:custGeom>
          <a:solidFill>
            <a:schemeClr val="accent4"/>
          </a:solidFill>
          <a:ln w="2857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970" name="Google Shape;970;p29"/>
          <p:cNvSpPr/>
          <p:nvPr/>
        </p:nvSpPr>
        <p:spPr>
          <a:xfrm>
            <a:off x="3713377" y="5552150"/>
            <a:ext cx="438806" cy="477153"/>
          </a:xfrm>
          <a:custGeom>
            <a:avLst/>
            <a:gdLst/>
            <a:ahLst/>
            <a:cxnLst/>
            <a:rect l="l" t="t" r="r" b="b"/>
            <a:pathLst>
              <a:path w="1132403" h="1871189" extrusionOk="0">
                <a:moveTo>
                  <a:pt x="0" y="932567"/>
                </a:moveTo>
                <a:lnTo>
                  <a:pt x="272504" y="569229"/>
                </a:lnTo>
                <a:lnTo>
                  <a:pt x="436006" y="1235348"/>
                </a:lnTo>
                <a:lnTo>
                  <a:pt x="654008" y="0"/>
                </a:lnTo>
                <a:lnTo>
                  <a:pt x="1132403" y="242225"/>
                </a:lnTo>
                <a:lnTo>
                  <a:pt x="472339" y="1871189"/>
                </a:lnTo>
                <a:lnTo>
                  <a:pt x="0" y="932567"/>
                </a:lnTo>
                <a:close/>
              </a:path>
            </a:pathLst>
          </a:custGeom>
          <a:solidFill>
            <a:schemeClr val="accent4"/>
          </a:solidFill>
          <a:ln w="2857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971" name="Google Shape;971;p29"/>
          <p:cNvSpPr/>
          <p:nvPr/>
        </p:nvSpPr>
        <p:spPr>
          <a:xfrm>
            <a:off x="4254939" y="5552150"/>
            <a:ext cx="438806" cy="477153"/>
          </a:xfrm>
          <a:custGeom>
            <a:avLst/>
            <a:gdLst/>
            <a:ahLst/>
            <a:cxnLst/>
            <a:rect l="l" t="t" r="r" b="b"/>
            <a:pathLst>
              <a:path w="1132403" h="1871189" extrusionOk="0">
                <a:moveTo>
                  <a:pt x="0" y="932567"/>
                </a:moveTo>
                <a:lnTo>
                  <a:pt x="272504" y="569229"/>
                </a:lnTo>
                <a:lnTo>
                  <a:pt x="436006" y="1235348"/>
                </a:lnTo>
                <a:lnTo>
                  <a:pt x="654008" y="0"/>
                </a:lnTo>
                <a:lnTo>
                  <a:pt x="1132403" y="242225"/>
                </a:lnTo>
                <a:lnTo>
                  <a:pt x="472339" y="1871189"/>
                </a:lnTo>
                <a:lnTo>
                  <a:pt x="0" y="932567"/>
                </a:lnTo>
                <a:close/>
              </a:path>
            </a:pathLst>
          </a:custGeom>
          <a:solidFill>
            <a:schemeClr val="accent4"/>
          </a:solidFill>
          <a:ln w="2857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972" name="Google Shape;972;p29"/>
          <p:cNvSpPr/>
          <p:nvPr/>
        </p:nvSpPr>
        <p:spPr>
          <a:xfrm>
            <a:off x="4796527" y="5552138"/>
            <a:ext cx="438806" cy="477153"/>
          </a:xfrm>
          <a:custGeom>
            <a:avLst/>
            <a:gdLst/>
            <a:ahLst/>
            <a:cxnLst/>
            <a:rect l="l" t="t" r="r" b="b"/>
            <a:pathLst>
              <a:path w="1132403" h="1871189" extrusionOk="0">
                <a:moveTo>
                  <a:pt x="0" y="932567"/>
                </a:moveTo>
                <a:lnTo>
                  <a:pt x="272504" y="569229"/>
                </a:lnTo>
                <a:lnTo>
                  <a:pt x="436006" y="1235348"/>
                </a:lnTo>
                <a:lnTo>
                  <a:pt x="654008" y="0"/>
                </a:lnTo>
                <a:lnTo>
                  <a:pt x="1132403" y="242225"/>
                </a:lnTo>
                <a:lnTo>
                  <a:pt x="472339" y="1871189"/>
                </a:lnTo>
                <a:lnTo>
                  <a:pt x="0" y="932567"/>
                </a:lnTo>
                <a:close/>
              </a:path>
            </a:pathLst>
          </a:custGeom>
          <a:solidFill>
            <a:schemeClr val="accent4"/>
          </a:solidFill>
          <a:ln w="2857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973" name="Google Shape;973;p29"/>
          <p:cNvSpPr txBox="1">
            <a:spLocks noGrp="1"/>
          </p:cNvSpPr>
          <p:nvPr>
            <p:ph type="body" idx="1"/>
          </p:nvPr>
        </p:nvSpPr>
        <p:spPr>
          <a:xfrm>
            <a:off x="1057500" y="2201775"/>
            <a:ext cx="4088400" cy="2364300"/>
          </a:xfrm>
          <a:prstGeom prst="rect">
            <a:avLst/>
          </a:prstGeom>
        </p:spPr>
        <p:txBody>
          <a:bodyPr spcFirstLastPara="1" wrap="square" lIns="121900" tIns="121900" rIns="121900" bIns="121900" anchor="t" anchorCtr="0">
            <a:noAutofit/>
          </a:bodyPr>
          <a:lstStyle/>
          <a:p>
            <a:pPr marL="457200" lvl="0" indent="-381000" algn="l" rtl="0">
              <a:lnSpc>
                <a:spcPct val="115000"/>
              </a:lnSpc>
              <a:spcBef>
                <a:spcPts val="0"/>
              </a:spcBef>
              <a:spcAft>
                <a:spcPts val="0"/>
              </a:spcAft>
              <a:buClr>
                <a:srgbClr val="000000"/>
              </a:buClr>
              <a:buSzPts val="2400"/>
              <a:buChar char="●"/>
            </a:pPr>
            <a:r>
              <a:rPr lang="en">
                <a:solidFill>
                  <a:srgbClr val="000000"/>
                </a:solidFill>
              </a:rPr>
              <a:t>I can describe the power of the Judicial Branch.</a:t>
            </a:r>
            <a:endParaRPr>
              <a:solidFill>
                <a:srgbClr val="000000"/>
              </a:solidFill>
            </a:endParaRPr>
          </a:p>
          <a:p>
            <a:pPr marL="457200" lvl="0" indent="-381000" algn="l" rtl="0">
              <a:lnSpc>
                <a:spcPct val="115000"/>
              </a:lnSpc>
              <a:spcBef>
                <a:spcPts val="0"/>
              </a:spcBef>
              <a:spcAft>
                <a:spcPts val="0"/>
              </a:spcAft>
              <a:buClr>
                <a:srgbClr val="000000"/>
              </a:buClr>
              <a:buSzPts val="2400"/>
              <a:buChar char="●"/>
            </a:pPr>
            <a:r>
              <a:rPr lang="en">
                <a:solidFill>
                  <a:srgbClr val="000000"/>
                </a:solidFill>
              </a:rPr>
              <a:t>I can describe how the Supreme Court judges are placed in office</a:t>
            </a:r>
            <a:endParaRPr>
              <a:solidFill>
                <a:srgbClr val="000000"/>
              </a:solidFill>
            </a:endParaRPr>
          </a:p>
          <a:p>
            <a:pPr marL="457200" lvl="0" indent="-381000" algn="l" rtl="0">
              <a:lnSpc>
                <a:spcPct val="115000"/>
              </a:lnSpc>
              <a:spcBef>
                <a:spcPts val="0"/>
              </a:spcBef>
              <a:spcAft>
                <a:spcPts val="0"/>
              </a:spcAft>
              <a:buClr>
                <a:srgbClr val="000000"/>
              </a:buClr>
              <a:buSzPts val="2400"/>
              <a:buChar char="●"/>
            </a:pPr>
            <a:r>
              <a:rPr lang="en"/>
              <a:t>I can describe the three branches of government</a:t>
            </a:r>
            <a:r>
              <a:rPr lang="en" i="1"/>
              <a:t> </a:t>
            </a:r>
            <a:endParaRPr i="1"/>
          </a:p>
        </p:txBody>
      </p:sp>
      <p:grpSp>
        <p:nvGrpSpPr>
          <p:cNvPr id="974" name="Google Shape;974;p29"/>
          <p:cNvGrpSpPr/>
          <p:nvPr/>
        </p:nvGrpSpPr>
        <p:grpSpPr>
          <a:xfrm>
            <a:off x="1199054" y="1395150"/>
            <a:ext cx="2751096" cy="820171"/>
            <a:chOff x="4018454" y="1395150"/>
            <a:chExt cx="2751096" cy="820171"/>
          </a:xfrm>
        </p:grpSpPr>
        <p:grpSp>
          <p:nvGrpSpPr>
            <p:cNvPr id="975" name="Google Shape;975;p29"/>
            <p:cNvGrpSpPr/>
            <p:nvPr/>
          </p:nvGrpSpPr>
          <p:grpSpPr>
            <a:xfrm>
              <a:off x="4018454" y="1411317"/>
              <a:ext cx="1642488" cy="804005"/>
              <a:chOff x="5914486" y="1172888"/>
              <a:chExt cx="2842167" cy="1391252"/>
            </a:xfrm>
          </p:grpSpPr>
          <p:sp>
            <p:nvSpPr>
              <p:cNvPr id="976" name="Google Shape;976;p29"/>
              <p:cNvSpPr/>
              <p:nvPr/>
            </p:nvSpPr>
            <p:spPr>
              <a:xfrm>
                <a:off x="5914486" y="1179888"/>
                <a:ext cx="972762" cy="1384252"/>
              </a:xfrm>
              <a:prstGeom prst="rect">
                <a:avLst/>
              </a:prstGeom>
            </p:spPr>
            <p:txBody>
              <a:bodyPr>
                <a:prstTxWarp prst="textPlain">
                  <a:avLst/>
                </a:prstTxWarp>
              </a:bodyPr>
              <a:lstStyle/>
              <a:p>
                <a:pPr lvl="0" algn="ctr"/>
                <a:r>
                  <a:rPr b="0" i="0">
                    <a:ln w="28575" cap="flat" cmpd="sng">
                      <a:solidFill>
                        <a:schemeClr val="dk1"/>
                      </a:solidFill>
                      <a:prstDash val="solid"/>
                      <a:round/>
                      <a:headEnd type="none" w="sm" len="sm"/>
                      <a:tailEnd type="none" w="sm" len="sm"/>
                    </a:ln>
                    <a:solidFill>
                      <a:schemeClr val="accent6"/>
                    </a:solidFill>
                    <a:latin typeface="Ranchers"/>
                  </a:rPr>
                  <a:t>D</a:t>
                </a:r>
              </a:p>
            </p:txBody>
          </p:sp>
          <p:sp>
            <p:nvSpPr>
              <p:cNvPr id="977" name="Google Shape;977;p29"/>
              <p:cNvSpPr/>
              <p:nvPr/>
            </p:nvSpPr>
            <p:spPr>
              <a:xfrm>
                <a:off x="6927099" y="1172888"/>
                <a:ext cx="892110" cy="1346395"/>
              </a:xfrm>
              <a:prstGeom prst="rect">
                <a:avLst/>
              </a:prstGeom>
            </p:spPr>
            <p:txBody>
              <a:bodyPr>
                <a:prstTxWarp prst="textPlain">
                  <a:avLst/>
                </a:prstTxWarp>
              </a:bodyPr>
              <a:lstStyle/>
              <a:p>
                <a:pPr lvl="0" algn="ctr"/>
                <a:r>
                  <a:rPr b="0" i="0">
                    <a:ln w="28575" cap="flat" cmpd="sng">
                      <a:solidFill>
                        <a:schemeClr val="dk1"/>
                      </a:solidFill>
                      <a:prstDash val="solid"/>
                      <a:round/>
                      <a:headEnd type="none" w="sm" len="sm"/>
                      <a:tailEnd type="none" w="sm" len="sm"/>
                    </a:ln>
                    <a:solidFill>
                      <a:schemeClr val="lt1"/>
                    </a:solidFill>
                    <a:latin typeface="Ranchers"/>
                  </a:rPr>
                  <a:t>A</a:t>
                </a:r>
              </a:p>
            </p:txBody>
          </p:sp>
          <p:sp>
            <p:nvSpPr>
              <p:cNvPr id="978" name="Google Shape;978;p29"/>
              <p:cNvSpPr/>
              <p:nvPr/>
            </p:nvSpPr>
            <p:spPr>
              <a:xfrm>
                <a:off x="7841499" y="1180300"/>
                <a:ext cx="915154" cy="1346395"/>
              </a:xfrm>
              <a:prstGeom prst="rect">
                <a:avLst/>
              </a:prstGeom>
            </p:spPr>
            <p:txBody>
              <a:bodyPr>
                <a:prstTxWarp prst="textPlain">
                  <a:avLst/>
                </a:prstTxWarp>
              </a:bodyPr>
              <a:lstStyle/>
              <a:p>
                <a:pPr lvl="0" algn="ctr"/>
                <a:r>
                  <a:rPr b="0" i="0">
                    <a:ln w="28575" cap="flat" cmpd="sng">
                      <a:solidFill>
                        <a:schemeClr val="dk1"/>
                      </a:solidFill>
                      <a:prstDash val="solid"/>
                      <a:round/>
                      <a:headEnd type="none" w="sm" len="sm"/>
                      <a:tailEnd type="none" w="sm" len="sm"/>
                    </a:ln>
                    <a:solidFill>
                      <a:schemeClr val="lt2"/>
                    </a:solidFill>
                    <a:latin typeface="Ranchers"/>
                  </a:rPr>
                  <a:t>Y</a:t>
                </a:r>
              </a:p>
            </p:txBody>
          </p:sp>
        </p:grpSp>
        <p:sp>
          <p:nvSpPr>
            <p:cNvPr id="979" name="Google Shape;979;p29"/>
            <p:cNvSpPr/>
            <p:nvPr/>
          </p:nvSpPr>
          <p:spPr>
            <a:xfrm>
              <a:off x="6488350" y="1395150"/>
              <a:ext cx="281200" cy="810425"/>
            </a:xfrm>
            <a:prstGeom prst="rect">
              <a:avLst/>
            </a:prstGeom>
          </p:spPr>
          <p:txBody>
            <a:bodyPr>
              <a:prstTxWarp prst="textPlain">
                <a:avLst/>
              </a:prstTxWarp>
            </a:bodyPr>
            <a:lstStyle/>
            <a:p>
              <a:pPr lvl="0" algn="ctr"/>
              <a:r>
                <a:rPr b="0" i="0">
                  <a:ln w="28575" cap="flat" cmpd="sng">
                    <a:solidFill>
                      <a:schemeClr val="dk1"/>
                    </a:solidFill>
                    <a:prstDash val="solid"/>
                    <a:round/>
                    <a:headEnd type="none" w="sm" len="sm"/>
                    <a:tailEnd type="none" w="sm" len="sm"/>
                  </a:ln>
                  <a:solidFill>
                    <a:schemeClr val="accent1"/>
                  </a:solidFill>
                  <a:latin typeface="Ranchers"/>
                </a:rPr>
                <a:t>!</a:t>
              </a:r>
            </a:p>
          </p:txBody>
        </p:sp>
      </p:grpSp>
      <p:sp>
        <p:nvSpPr>
          <p:cNvPr id="980" name="Google Shape;980;p29">
            <a:hlinkClick r:id="" action="ppaction://hlinkshowjump?jump=previousslide"/>
          </p:cNvPr>
          <p:cNvSpPr/>
          <p:nvPr/>
        </p:nvSpPr>
        <p:spPr>
          <a:xfrm rot="10800000" flipH="1">
            <a:off x="7472059" y="1390880"/>
            <a:ext cx="613028" cy="384241"/>
          </a:xfrm>
          <a:custGeom>
            <a:avLst/>
            <a:gdLst/>
            <a:ahLst/>
            <a:cxnLst/>
            <a:rect l="l" t="t" r="r" b="b"/>
            <a:pathLst>
              <a:path w="1900861" h="1191445" extrusionOk="0">
                <a:moveTo>
                  <a:pt x="640914" y="4905"/>
                </a:moveTo>
                <a:cubicBezTo>
                  <a:pt x="514181" y="56240"/>
                  <a:pt x="-24031" y="447667"/>
                  <a:pt x="834" y="644985"/>
                </a:cubicBezTo>
                <a:cubicBezTo>
                  <a:pt x="25699" y="842303"/>
                  <a:pt x="648132" y="1153519"/>
                  <a:pt x="790105" y="1188812"/>
                </a:cubicBezTo>
                <a:cubicBezTo>
                  <a:pt x="932078" y="1224105"/>
                  <a:pt x="685832" y="893638"/>
                  <a:pt x="852670" y="856741"/>
                </a:cubicBezTo>
                <a:cubicBezTo>
                  <a:pt x="1019508" y="819844"/>
                  <a:pt x="1638733" y="1097372"/>
                  <a:pt x="1791133" y="967431"/>
                </a:cubicBezTo>
                <a:cubicBezTo>
                  <a:pt x="1943533" y="837490"/>
                  <a:pt x="1938721" y="182170"/>
                  <a:pt x="1767070" y="77094"/>
                </a:cubicBezTo>
                <a:cubicBezTo>
                  <a:pt x="1595420" y="-27982"/>
                  <a:pt x="944110" y="352216"/>
                  <a:pt x="761230" y="336976"/>
                </a:cubicBezTo>
                <a:cubicBezTo>
                  <a:pt x="578350" y="321736"/>
                  <a:pt x="767647" y="-46430"/>
                  <a:pt x="640914" y="4905"/>
                </a:cubicBezTo>
                <a:close/>
              </a:path>
            </a:pathLst>
          </a:custGeom>
          <a:solidFill>
            <a:schemeClr val="accent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981" name="Google Shape;981;p29">
            <a:hlinkClick r:id="" action="ppaction://hlinkshowjump?jump=nextslide"/>
          </p:cNvPr>
          <p:cNvSpPr/>
          <p:nvPr/>
        </p:nvSpPr>
        <p:spPr>
          <a:xfrm rot="10800000">
            <a:off x="8220609" y="1390880"/>
            <a:ext cx="613028" cy="384241"/>
          </a:xfrm>
          <a:custGeom>
            <a:avLst/>
            <a:gdLst/>
            <a:ahLst/>
            <a:cxnLst/>
            <a:rect l="l" t="t" r="r" b="b"/>
            <a:pathLst>
              <a:path w="1900861" h="1191445" extrusionOk="0">
                <a:moveTo>
                  <a:pt x="640914" y="4905"/>
                </a:moveTo>
                <a:cubicBezTo>
                  <a:pt x="514181" y="56240"/>
                  <a:pt x="-24031" y="447667"/>
                  <a:pt x="834" y="644985"/>
                </a:cubicBezTo>
                <a:cubicBezTo>
                  <a:pt x="25699" y="842303"/>
                  <a:pt x="648132" y="1153519"/>
                  <a:pt x="790105" y="1188812"/>
                </a:cubicBezTo>
                <a:cubicBezTo>
                  <a:pt x="932078" y="1224105"/>
                  <a:pt x="685832" y="893638"/>
                  <a:pt x="852670" y="856741"/>
                </a:cubicBezTo>
                <a:cubicBezTo>
                  <a:pt x="1019508" y="819844"/>
                  <a:pt x="1638733" y="1097372"/>
                  <a:pt x="1791133" y="967431"/>
                </a:cubicBezTo>
                <a:cubicBezTo>
                  <a:pt x="1943533" y="837490"/>
                  <a:pt x="1938721" y="182170"/>
                  <a:pt x="1767070" y="77094"/>
                </a:cubicBezTo>
                <a:cubicBezTo>
                  <a:pt x="1595420" y="-27982"/>
                  <a:pt x="944110" y="352216"/>
                  <a:pt x="761230" y="336976"/>
                </a:cubicBezTo>
                <a:cubicBezTo>
                  <a:pt x="578350" y="321736"/>
                  <a:pt x="767647" y="-46430"/>
                  <a:pt x="640914" y="4905"/>
                </a:cubicBezTo>
                <a:close/>
              </a:path>
            </a:pathLst>
          </a:custGeom>
          <a:solidFill>
            <a:schemeClr val="accent1"/>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982" name="Google Shape;982;p29">
            <a:hlinkClick r:id="" action="ppaction://noaction"/>
          </p:cNvPr>
          <p:cNvSpPr/>
          <p:nvPr/>
        </p:nvSpPr>
        <p:spPr>
          <a:xfrm>
            <a:off x="9771525" y="1284950"/>
            <a:ext cx="1942200" cy="7023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29">
            <a:hlinkClick r:id="" action="ppaction://noaction"/>
          </p:cNvPr>
          <p:cNvSpPr/>
          <p:nvPr/>
        </p:nvSpPr>
        <p:spPr>
          <a:xfrm>
            <a:off x="9771525" y="2123150"/>
            <a:ext cx="1942200" cy="7023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29">
            <a:hlinkClick r:id="" action="ppaction://noaction"/>
          </p:cNvPr>
          <p:cNvSpPr/>
          <p:nvPr/>
        </p:nvSpPr>
        <p:spPr>
          <a:xfrm>
            <a:off x="9771525" y="2961350"/>
            <a:ext cx="1942200" cy="7023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29">
            <a:hlinkClick r:id="rId3" action="ppaction://hlinksldjump"/>
          </p:cNvPr>
          <p:cNvSpPr/>
          <p:nvPr/>
        </p:nvSpPr>
        <p:spPr>
          <a:xfrm>
            <a:off x="9771525" y="3799550"/>
            <a:ext cx="1942200" cy="7023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29">
            <a:hlinkClick r:id="rId4" action="ppaction://hlinksldjump"/>
          </p:cNvPr>
          <p:cNvSpPr/>
          <p:nvPr/>
        </p:nvSpPr>
        <p:spPr>
          <a:xfrm>
            <a:off x="9771525" y="4713950"/>
            <a:ext cx="1942200" cy="7023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29">
            <a:hlinkClick r:id="" action="ppaction://noaction"/>
          </p:cNvPr>
          <p:cNvSpPr/>
          <p:nvPr/>
        </p:nvSpPr>
        <p:spPr>
          <a:xfrm>
            <a:off x="9771525" y="5552150"/>
            <a:ext cx="1942200" cy="7023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29"/>
          <p:cNvSpPr txBox="1">
            <a:spLocks noGrp="1"/>
          </p:cNvSpPr>
          <p:nvPr>
            <p:ph type="subTitle" idx="3"/>
          </p:nvPr>
        </p:nvSpPr>
        <p:spPr>
          <a:xfrm>
            <a:off x="5918250" y="2606925"/>
            <a:ext cx="2945400" cy="563400"/>
          </a:xfrm>
          <a:prstGeom prst="rect">
            <a:avLst/>
          </a:prstGeom>
        </p:spPr>
        <p:txBody>
          <a:bodyPr spcFirstLastPara="1" wrap="square" lIns="121900" tIns="121900" rIns="121900" bIns="121900" anchor="t" anchorCtr="0">
            <a:noAutofit/>
          </a:bodyPr>
          <a:lstStyle/>
          <a:p>
            <a:pPr marL="0" lvl="0" indent="0" algn="l" rtl="0">
              <a:spcBef>
                <a:spcPts val="0"/>
              </a:spcBef>
              <a:spcAft>
                <a:spcPts val="2100"/>
              </a:spcAft>
              <a:buNone/>
            </a:pPr>
            <a:r>
              <a:rPr lang="en"/>
              <a:t>Book </a:t>
            </a:r>
            <a:endParaRPr/>
          </a:p>
        </p:txBody>
      </p:sp>
      <p:sp>
        <p:nvSpPr>
          <p:cNvPr id="989" name="Google Shape;989;p29"/>
          <p:cNvSpPr txBox="1">
            <a:spLocks noGrp="1"/>
          </p:cNvSpPr>
          <p:nvPr>
            <p:ph type="subTitle" idx="4"/>
          </p:nvPr>
        </p:nvSpPr>
        <p:spPr>
          <a:xfrm>
            <a:off x="5994450" y="3254625"/>
            <a:ext cx="2945400" cy="563400"/>
          </a:xfrm>
          <a:prstGeom prst="rect">
            <a:avLst/>
          </a:prstGeom>
        </p:spPr>
        <p:txBody>
          <a:bodyPr spcFirstLastPara="1" wrap="square" lIns="121900" tIns="121900" rIns="121900" bIns="121900" anchor="t" anchorCtr="0">
            <a:noAutofit/>
          </a:bodyPr>
          <a:lstStyle/>
          <a:p>
            <a:pPr marL="0" lvl="0" indent="0" algn="l" rtl="0">
              <a:spcBef>
                <a:spcPts val="0"/>
              </a:spcBef>
              <a:spcAft>
                <a:spcPts val="2100"/>
              </a:spcAft>
              <a:buNone/>
            </a:pPr>
            <a:r>
              <a:rPr lang="en"/>
              <a:t>Foldable (notes)</a:t>
            </a:r>
            <a:endParaRPr/>
          </a:p>
        </p:txBody>
      </p:sp>
      <p:sp>
        <p:nvSpPr>
          <p:cNvPr id="990" name="Google Shape;990;p29"/>
          <p:cNvSpPr txBox="1">
            <a:spLocks noGrp="1"/>
          </p:cNvSpPr>
          <p:nvPr>
            <p:ph type="subTitle" idx="5"/>
          </p:nvPr>
        </p:nvSpPr>
        <p:spPr>
          <a:xfrm>
            <a:off x="5994450" y="3902325"/>
            <a:ext cx="2945400" cy="563400"/>
          </a:xfrm>
          <a:prstGeom prst="rect">
            <a:avLst/>
          </a:prstGeom>
        </p:spPr>
        <p:txBody>
          <a:bodyPr spcFirstLastPara="1" wrap="square" lIns="121900" tIns="121900" rIns="121900" bIns="121900" anchor="t" anchorCtr="0">
            <a:noAutofit/>
          </a:bodyPr>
          <a:lstStyle/>
          <a:p>
            <a:pPr marL="0" lvl="0" indent="0" algn="l" rtl="0">
              <a:spcBef>
                <a:spcPts val="0"/>
              </a:spcBef>
              <a:spcAft>
                <a:spcPts val="2100"/>
              </a:spcAft>
              <a:buNone/>
            </a:pPr>
            <a:r>
              <a:rPr lang="en"/>
              <a:t>Stations </a:t>
            </a:r>
            <a:endParaRPr/>
          </a:p>
        </p:txBody>
      </p:sp>
      <p:sp>
        <p:nvSpPr>
          <p:cNvPr id="991" name="Google Shape;991;p29"/>
          <p:cNvSpPr txBox="1">
            <a:spLocks noGrp="1"/>
          </p:cNvSpPr>
          <p:nvPr>
            <p:ph type="subTitle" idx="6"/>
          </p:nvPr>
        </p:nvSpPr>
        <p:spPr>
          <a:xfrm>
            <a:off x="5918250" y="4550025"/>
            <a:ext cx="2945400" cy="563400"/>
          </a:xfrm>
          <a:prstGeom prst="rect">
            <a:avLst/>
          </a:prstGeom>
        </p:spPr>
        <p:txBody>
          <a:bodyPr spcFirstLastPara="1" wrap="square" lIns="121900" tIns="121900" rIns="121900" bIns="121900" anchor="t" anchorCtr="0">
            <a:noAutofit/>
          </a:bodyPr>
          <a:lstStyle/>
          <a:p>
            <a:pPr marL="0" lvl="0" indent="0" algn="l" rtl="0">
              <a:spcBef>
                <a:spcPts val="0"/>
              </a:spcBef>
              <a:spcAft>
                <a:spcPts val="2100"/>
              </a:spcAft>
              <a:buNone/>
            </a:pPr>
            <a:r>
              <a:rPr lang="en"/>
              <a:t>Closure </a:t>
            </a:r>
            <a:endParaRPr/>
          </a:p>
        </p:txBody>
      </p:sp>
      <p:sp>
        <p:nvSpPr>
          <p:cNvPr id="992" name="Google Shape;992;p29"/>
          <p:cNvSpPr/>
          <p:nvPr/>
        </p:nvSpPr>
        <p:spPr>
          <a:xfrm>
            <a:off x="2938825" y="1543025"/>
            <a:ext cx="613025" cy="702299"/>
          </a:xfrm>
          <a:prstGeom prst="rect">
            <a:avLst/>
          </a:prstGeom>
        </p:spPr>
        <p:txBody>
          <a:bodyPr>
            <a:prstTxWarp prst="textPlain">
              <a:avLst/>
            </a:prstTxWarp>
          </a:bodyPr>
          <a:lstStyle/>
          <a:p>
            <a:pPr lvl="0" algn="ctr"/>
            <a:r>
              <a:rPr b="0" i="0">
                <a:ln w="9525" cap="flat" cmpd="sng">
                  <a:solidFill>
                    <a:srgbClr val="1155CC"/>
                  </a:solidFill>
                  <a:prstDash val="solid"/>
                  <a:round/>
                  <a:headEnd type="none" w="sm" len="sm"/>
                  <a:tailEnd type="none" w="sm" len="sm"/>
                </a:ln>
                <a:solidFill>
                  <a:srgbClr val="1155CC"/>
                </a:solidFill>
                <a:latin typeface="Arial"/>
              </a:rPr>
              <a:t>3</a:t>
            </a:r>
          </a:p>
        </p:txBody>
      </p:sp>
      <p:sp>
        <p:nvSpPr>
          <p:cNvPr id="993" name="Google Shape;993;p29"/>
          <p:cNvSpPr/>
          <p:nvPr/>
        </p:nvSpPr>
        <p:spPr>
          <a:xfrm>
            <a:off x="2951125" y="1479025"/>
            <a:ext cx="563400" cy="702299"/>
          </a:xfrm>
          <a:prstGeom prst="rect">
            <a:avLst/>
          </a:prstGeom>
        </p:spPr>
        <p:txBody>
          <a:bodyPr>
            <a:prstTxWarp prst="textPlain">
              <a:avLst/>
            </a:prstTxWarp>
          </a:bodyPr>
          <a:lstStyle/>
          <a:p>
            <a:pPr lvl="0" algn="ctr"/>
            <a:r>
              <a:rPr b="0" i="0">
                <a:ln w="28575" cap="flat" cmpd="sng">
                  <a:solidFill>
                    <a:srgbClr val="202124"/>
                  </a:solidFill>
                  <a:prstDash val="solid"/>
                  <a:round/>
                  <a:headEnd type="none" w="sm" len="sm"/>
                  <a:tailEnd type="none" w="sm" len="sm"/>
                </a:ln>
                <a:solidFill>
                  <a:srgbClr val="1155CC"/>
                </a:solidFill>
                <a:latin typeface="Arial"/>
              </a:rPr>
              <a:t>3</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997"/>
        <p:cNvGrpSpPr/>
        <p:nvPr/>
      </p:nvGrpSpPr>
      <p:grpSpPr>
        <a:xfrm>
          <a:off x="0" y="0"/>
          <a:ext cx="0" cy="0"/>
          <a:chOff x="0" y="0"/>
          <a:chExt cx="0" cy="0"/>
        </a:xfrm>
      </p:grpSpPr>
      <p:pic>
        <p:nvPicPr>
          <p:cNvPr id="998" name="Google Shape;998;p30" descr="Learn more at https://informationstation.org/" title="What is the Supreme Court?">
            <a:hlinkClick r:id="rId3"/>
          </p:cNvPr>
          <p:cNvPicPr preferRelativeResize="0"/>
          <p:nvPr/>
        </p:nvPicPr>
        <p:blipFill>
          <a:blip r:embed="rId4">
            <a:alphaModFix/>
          </a:blip>
          <a:stretch>
            <a:fillRect/>
          </a:stretch>
        </p:blipFill>
        <p:spPr>
          <a:xfrm>
            <a:off x="2233950" y="1506350"/>
            <a:ext cx="5913875" cy="44354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98"/>
                                        </p:tgtEl>
                                        <p:attrNameLst>
                                          <p:attrName>style.visibility</p:attrName>
                                        </p:attrNameLst>
                                      </p:cBhvr>
                                      <p:to>
                                        <p:strVal val="visible"/>
                                      </p:to>
                                    </p:set>
                                    <p:animEffect transition="in" filter="fade">
                                      <p:cBhvr>
                                        <p:cTn id="7" dur="1000"/>
                                        <p:tgtEl>
                                          <p:spTgt spid="9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002"/>
        <p:cNvGrpSpPr/>
        <p:nvPr/>
      </p:nvGrpSpPr>
      <p:grpSpPr>
        <a:xfrm>
          <a:off x="0" y="0"/>
          <a:ext cx="0" cy="0"/>
          <a:chOff x="0" y="0"/>
          <a:chExt cx="0" cy="0"/>
        </a:xfrm>
      </p:grpSpPr>
      <p:sp>
        <p:nvSpPr>
          <p:cNvPr id="1003" name="Google Shape;1003;p31"/>
          <p:cNvSpPr txBox="1">
            <a:spLocks noGrp="1"/>
          </p:cNvSpPr>
          <p:nvPr>
            <p:ph type="body" idx="1"/>
          </p:nvPr>
        </p:nvSpPr>
        <p:spPr>
          <a:xfrm>
            <a:off x="932800" y="1246700"/>
            <a:ext cx="7790100" cy="8010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en" sz="3600"/>
              <a:t>What is the Judicial Branch?</a:t>
            </a:r>
            <a:endParaRPr sz="3600"/>
          </a:p>
        </p:txBody>
      </p:sp>
      <p:sp>
        <p:nvSpPr>
          <p:cNvPr id="1004" name="Google Shape;1004;p31"/>
          <p:cNvSpPr txBox="1">
            <a:spLocks noGrp="1"/>
          </p:cNvSpPr>
          <p:nvPr>
            <p:ph type="body" idx="1"/>
          </p:nvPr>
        </p:nvSpPr>
        <p:spPr>
          <a:xfrm>
            <a:off x="856600" y="1917250"/>
            <a:ext cx="7790100" cy="801000"/>
          </a:xfrm>
          <a:prstGeom prst="rect">
            <a:avLst/>
          </a:prstGeom>
        </p:spPr>
        <p:txBody>
          <a:bodyPr spcFirstLastPara="1" wrap="square" lIns="121900" tIns="121900" rIns="121900" bIns="121900" anchor="t" anchorCtr="0">
            <a:noAutofit/>
          </a:bodyPr>
          <a:lstStyle/>
          <a:p>
            <a:pPr marL="457200" lvl="0" indent="-419100" algn="l" rtl="0">
              <a:spcBef>
                <a:spcPts val="0"/>
              </a:spcBef>
              <a:spcAft>
                <a:spcPts val="0"/>
              </a:spcAft>
              <a:buSzPts val="3000"/>
              <a:buChar char="●"/>
            </a:pPr>
            <a:r>
              <a:rPr lang="en" sz="3000"/>
              <a:t>The Judicial branch contains the </a:t>
            </a:r>
            <a:r>
              <a:rPr lang="en" sz="3000">
                <a:highlight>
                  <a:srgbClr val="FFFF00"/>
                </a:highlight>
              </a:rPr>
              <a:t>Supreme Court. </a:t>
            </a:r>
            <a:endParaRPr sz="3000">
              <a:highlight>
                <a:srgbClr val="FFFF00"/>
              </a:highlight>
            </a:endParaRPr>
          </a:p>
          <a:p>
            <a:pPr marL="457200" lvl="0" indent="-419100" algn="l" rtl="0">
              <a:spcBef>
                <a:spcPts val="0"/>
              </a:spcBef>
              <a:spcAft>
                <a:spcPts val="0"/>
              </a:spcAft>
              <a:buSzPts val="3000"/>
              <a:buChar char="●"/>
            </a:pPr>
            <a:r>
              <a:rPr lang="en" sz="3000"/>
              <a:t>The Judicial branch interprets the meaning of laws.</a:t>
            </a:r>
            <a:endParaRPr sz="3000"/>
          </a:p>
          <a:p>
            <a:pPr marL="457200" lvl="0" indent="-419100" algn="l" rtl="0">
              <a:spcBef>
                <a:spcPts val="0"/>
              </a:spcBef>
              <a:spcAft>
                <a:spcPts val="0"/>
              </a:spcAft>
              <a:buSzPts val="3000"/>
              <a:buChar char="●"/>
            </a:pPr>
            <a:r>
              <a:rPr lang="en" sz="3000"/>
              <a:t>They decide if laws are </a:t>
            </a:r>
            <a:r>
              <a:rPr lang="en" sz="3000">
                <a:highlight>
                  <a:srgbClr val="FFFF00"/>
                </a:highlight>
              </a:rPr>
              <a:t>constitutional</a:t>
            </a:r>
            <a:r>
              <a:rPr lang="en" sz="3000"/>
              <a:t>. </a:t>
            </a:r>
            <a:endParaRPr sz="3000"/>
          </a:p>
        </p:txBody>
      </p:sp>
      <p:pic>
        <p:nvPicPr>
          <p:cNvPr id="1005" name="Google Shape;1005;p31"/>
          <p:cNvPicPr preferRelativeResize="0"/>
          <p:nvPr/>
        </p:nvPicPr>
        <p:blipFill>
          <a:blip r:embed="rId3">
            <a:alphaModFix/>
          </a:blip>
          <a:stretch>
            <a:fillRect/>
          </a:stretch>
        </p:blipFill>
        <p:spPr>
          <a:xfrm>
            <a:off x="6711200" y="3922975"/>
            <a:ext cx="2650675" cy="265067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009"/>
        <p:cNvGrpSpPr/>
        <p:nvPr/>
      </p:nvGrpSpPr>
      <p:grpSpPr>
        <a:xfrm>
          <a:off x="0" y="0"/>
          <a:ext cx="0" cy="0"/>
          <a:chOff x="0" y="0"/>
          <a:chExt cx="0" cy="0"/>
        </a:xfrm>
      </p:grpSpPr>
      <p:sp>
        <p:nvSpPr>
          <p:cNvPr id="1010" name="Google Shape;1010;p32"/>
          <p:cNvSpPr txBox="1">
            <a:spLocks noGrp="1"/>
          </p:cNvSpPr>
          <p:nvPr>
            <p:ph type="body" idx="1"/>
          </p:nvPr>
        </p:nvSpPr>
        <p:spPr>
          <a:xfrm>
            <a:off x="893000" y="1297400"/>
            <a:ext cx="7908900" cy="7713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en" sz="3600"/>
              <a:t>What is the Supreme Court?</a:t>
            </a:r>
            <a:endParaRPr sz="3600"/>
          </a:p>
        </p:txBody>
      </p:sp>
      <p:sp>
        <p:nvSpPr>
          <p:cNvPr id="1011" name="Google Shape;1011;p32"/>
          <p:cNvSpPr txBox="1">
            <a:spLocks noGrp="1"/>
          </p:cNvSpPr>
          <p:nvPr>
            <p:ph type="body" idx="1"/>
          </p:nvPr>
        </p:nvSpPr>
        <p:spPr>
          <a:xfrm>
            <a:off x="907850" y="2051975"/>
            <a:ext cx="7908900" cy="771300"/>
          </a:xfrm>
          <a:prstGeom prst="rect">
            <a:avLst/>
          </a:prstGeom>
        </p:spPr>
        <p:txBody>
          <a:bodyPr spcFirstLastPara="1" wrap="square" lIns="121900" tIns="121900" rIns="121900" bIns="121900" anchor="t" anchorCtr="0">
            <a:noAutofit/>
          </a:bodyPr>
          <a:lstStyle/>
          <a:p>
            <a:pPr marL="457200" lvl="0" indent="-419100" algn="l" rtl="0">
              <a:spcBef>
                <a:spcPts val="0"/>
              </a:spcBef>
              <a:spcAft>
                <a:spcPts val="0"/>
              </a:spcAft>
              <a:buSzPts val="3000"/>
              <a:buChar char="●"/>
            </a:pPr>
            <a:r>
              <a:rPr lang="en" sz="3000">
                <a:solidFill>
                  <a:srgbClr val="333333"/>
                </a:solidFill>
              </a:rPr>
              <a:t>The Supreme Court is the highest ruling court</a:t>
            </a:r>
            <a:endParaRPr sz="3000">
              <a:solidFill>
                <a:srgbClr val="333333"/>
              </a:solidFill>
            </a:endParaRPr>
          </a:p>
          <a:p>
            <a:pPr marL="457200" lvl="0" indent="-419100" algn="l" rtl="0">
              <a:spcBef>
                <a:spcPts val="0"/>
              </a:spcBef>
              <a:spcAft>
                <a:spcPts val="0"/>
              </a:spcAft>
              <a:buClr>
                <a:srgbClr val="333333"/>
              </a:buClr>
              <a:buSzPts val="3000"/>
              <a:buChar char="●"/>
            </a:pPr>
            <a:r>
              <a:rPr lang="en" sz="3000">
                <a:solidFill>
                  <a:srgbClr val="333333"/>
                </a:solidFill>
              </a:rPr>
              <a:t>They are </a:t>
            </a:r>
            <a:r>
              <a:rPr lang="en" sz="3000">
                <a:solidFill>
                  <a:srgbClr val="333333"/>
                </a:solidFill>
                <a:highlight>
                  <a:srgbClr val="FFFF00"/>
                </a:highlight>
              </a:rPr>
              <a:t>appointed</a:t>
            </a:r>
            <a:r>
              <a:rPr lang="en" sz="3000">
                <a:solidFill>
                  <a:srgbClr val="333333"/>
                </a:solidFill>
              </a:rPr>
              <a:t> by the president and approved by the senate</a:t>
            </a:r>
            <a:endParaRPr sz="3000">
              <a:solidFill>
                <a:srgbClr val="333333"/>
              </a:solidFill>
            </a:endParaRPr>
          </a:p>
          <a:p>
            <a:pPr marL="457200" lvl="0" indent="-419100" algn="l" rtl="0">
              <a:spcBef>
                <a:spcPts val="0"/>
              </a:spcBef>
              <a:spcAft>
                <a:spcPts val="0"/>
              </a:spcAft>
              <a:buClr>
                <a:srgbClr val="333333"/>
              </a:buClr>
              <a:buSzPts val="3000"/>
              <a:buChar char="●"/>
            </a:pPr>
            <a:r>
              <a:rPr lang="en" sz="3000">
                <a:solidFill>
                  <a:srgbClr val="333333"/>
                </a:solidFill>
              </a:rPr>
              <a:t>They serve for </a:t>
            </a:r>
            <a:r>
              <a:rPr lang="en" sz="3000">
                <a:solidFill>
                  <a:srgbClr val="333333"/>
                </a:solidFill>
                <a:highlight>
                  <a:srgbClr val="FFFF00"/>
                </a:highlight>
              </a:rPr>
              <a:t>life</a:t>
            </a:r>
            <a:endParaRPr sz="3000">
              <a:solidFill>
                <a:srgbClr val="333333"/>
              </a:solidFill>
              <a:highlight>
                <a:srgbClr val="FFFF00"/>
              </a:highlight>
            </a:endParaRPr>
          </a:p>
          <a:p>
            <a:pPr marL="457200" lvl="0" indent="-419100" algn="l" rtl="0">
              <a:spcBef>
                <a:spcPts val="0"/>
              </a:spcBef>
              <a:spcAft>
                <a:spcPts val="0"/>
              </a:spcAft>
              <a:buClr>
                <a:srgbClr val="333333"/>
              </a:buClr>
              <a:buSzPts val="3000"/>
              <a:buChar char="●"/>
            </a:pPr>
            <a:r>
              <a:rPr lang="en" sz="3000">
                <a:solidFill>
                  <a:srgbClr val="333333"/>
                </a:solidFill>
              </a:rPr>
              <a:t>There are </a:t>
            </a:r>
            <a:r>
              <a:rPr lang="en" sz="3000">
                <a:solidFill>
                  <a:srgbClr val="333333"/>
                </a:solidFill>
                <a:highlight>
                  <a:srgbClr val="FFFF00"/>
                </a:highlight>
              </a:rPr>
              <a:t>9</a:t>
            </a:r>
            <a:r>
              <a:rPr lang="en" sz="3000">
                <a:solidFill>
                  <a:srgbClr val="333333"/>
                </a:solidFill>
              </a:rPr>
              <a:t> Justices</a:t>
            </a:r>
            <a:endParaRPr sz="3000">
              <a:solidFill>
                <a:srgbClr val="333333"/>
              </a:solidFill>
            </a:endParaRPr>
          </a:p>
          <a:p>
            <a:pPr marL="0" lvl="0" indent="0" algn="l" rtl="0">
              <a:spcBef>
                <a:spcPts val="0"/>
              </a:spcBef>
              <a:spcAft>
                <a:spcPts val="0"/>
              </a:spcAft>
              <a:buNone/>
            </a:pPr>
            <a:endParaRPr sz="3000">
              <a:solidFill>
                <a:srgbClr val="333333"/>
              </a:solidFill>
            </a:endParaRPr>
          </a:p>
          <a:p>
            <a:pPr marL="0" lvl="0" indent="0" algn="l" rtl="0">
              <a:spcBef>
                <a:spcPts val="0"/>
              </a:spcBef>
              <a:spcAft>
                <a:spcPts val="0"/>
              </a:spcAft>
              <a:buNone/>
            </a:pPr>
            <a:endParaRPr sz="3000">
              <a:solidFill>
                <a:srgbClr val="333333"/>
              </a:solidFill>
            </a:endParaRPr>
          </a:p>
        </p:txBody>
      </p:sp>
      <p:pic>
        <p:nvPicPr>
          <p:cNvPr id="1012" name="Google Shape;1012;p32"/>
          <p:cNvPicPr preferRelativeResize="0"/>
          <p:nvPr/>
        </p:nvPicPr>
        <p:blipFill>
          <a:blip r:embed="rId3">
            <a:alphaModFix/>
          </a:blip>
          <a:stretch>
            <a:fillRect/>
          </a:stretch>
        </p:blipFill>
        <p:spPr>
          <a:xfrm>
            <a:off x="6882150" y="4483725"/>
            <a:ext cx="2537400" cy="185017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016"/>
        <p:cNvGrpSpPr/>
        <p:nvPr/>
      </p:nvGrpSpPr>
      <p:grpSpPr>
        <a:xfrm>
          <a:off x="0" y="0"/>
          <a:ext cx="0" cy="0"/>
          <a:chOff x="0" y="0"/>
          <a:chExt cx="0" cy="0"/>
        </a:xfrm>
      </p:grpSpPr>
      <p:pic>
        <p:nvPicPr>
          <p:cNvPr id="1017" name="Google Shape;1017;p33"/>
          <p:cNvPicPr preferRelativeResize="0"/>
          <p:nvPr/>
        </p:nvPicPr>
        <p:blipFill>
          <a:blip r:embed="rId3">
            <a:alphaModFix/>
          </a:blip>
          <a:stretch>
            <a:fillRect/>
          </a:stretch>
        </p:blipFill>
        <p:spPr>
          <a:xfrm>
            <a:off x="553850" y="628950"/>
            <a:ext cx="9560299" cy="6020149"/>
          </a:xfrm>
          <a:prstGeom prst="rect">
            <a:avLst/>
          </a:prstGeom>
          <a:noFill/>
          <a:ln>
            <a:noFill/>
          </a:ln>
        </p:spPr>
      </p:pic>
      <p:sp>
        <p:nvSpPr>
          <p:cNvPr id="1018" name="Google Shape;1018;p33"/>
          <p:cNvSpPr txBox="1"/>
          <p:nvPr/>
        </p:nvSpPr>
        <p:spPr>
          <a:xfrm>
            <a:off x="596600" y="672800"/>
            <a:ext cx="23343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800" u="sng">
                <a:solidFill>
                  <a:schemeClr val="hlink"/>
                </a:solidFill>
                <a:hlinkClick r:id="rId4"/>
              </a:rPr>
              <a:t>https://lead4ward.com/docs/instructional_strategies/vocabulary_pyramid_template_19-20.pptx</a:t>
            </a:r>
            <a:endParaRPr sz="800">
              <a:latin typeface="Gochi Hand"/>
              <a:ea typeface="Gochi Hand"/>
              <a:cs typeface="Gochi Hand"/>
              <a:sym typeface="Gochi Hand"/>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102"/>
        <p:cNvGrpSpPr/>
        <p:nvPr/>
      </p:nvGrpSpPr>
      <p:grpSpPr>
        <a:xfrm>
          <a:off x="0" y="0"/>
          <a:ext cx="0" cy="0"/>
          <a:chOff x="0" y="0"/>
          <a:chExt cx="0" cy="0"/>
        </a:xfrm>
      </p:grpSpPr>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27"/>
        <p:cNvGrpSpPr/>
        <p:nvPr/>
      </p:nvGrpSpPr>
      <p:grpSpPr>
        <a:xfrm>
          <a:off x="0" y="0"/>
          <a:ext cx="0" cy="0"/>
          <a:chOff x="0" y="0"/>
          <a:chExt cx="0" cy="0"/>
        </a:xfrm>
      </p:grpSpPr>
      <p:sp>
        <p:nvSpPr>
          <p:cNvPr id="828" name="Google Shape;828;p12"/>
          <p:cNvSpPr txBox="1">
            <a:spLocks noGrp="1"/>
          </p:cNvSpPr>
          <p:nvPr>
            <p:ph type="body" idx="1"/>
          </p:nvPr>
        </p:nvSpPr>
        <p:spPr>
          <a:xfrm>
            <a:off x="2425400" y="1382900"/>
            <a:ext cx="4041000" cy="8157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en" sz="3600"/>
              <a:t>Vocabulary…</a:t>
            </a:r>
            <a:endParaRPr sz="3600"/>
          </a:p>
        </p:txBody>
      </p:sp>
      <p:sp>
        <p:nvSpPr>
          <p:cNvPr id="829" name="Google Shape;829;p12"/>
          <p:cNvSpPr txBox="1">
            <a:spLocks noGrp="1"/>
          </p:cNvSpPr>
          <p:nvPr>
            <p:ph type="body" idx="1"/>
          </p:nvPr>
        </p:nvSpPr>
        <p:spPr>
          <a:xfrm>
            <a:off x="1164350" y="2614925"/>
            <a:ext cx="8024400" cy="2440200"/>
          </a:xfrm>
          <a:prstGeom prst="rect">
            <a:avLst/>
          </a:prstGeom>
        </p:spPr>
        <p:txBody>
          <a:bodyPr spcFirstLastPara="1" wrap="square" lIns="121900" tIns="121900" rIns="121900" bIns="121900" anchor="t" anchorCtr="0">
            <a:noAutofit/>
          </a:bodyPr>
          <a:lstStyle/>
          <a:p>
            <a:pPr marL="457200" lvl="0" indent="-419100" algn="l" rtl="0">
              <a:spcBef>
                <a:spcPts val="0"/>
              </a:spcBef>
              <a:spcAft>
                <a:spcPts val="0"/>
              </a:spcAft>
              <a:buSzPts val="3000"/>
              <a:buChar char="●"/>
            </a:pPr>
            <a:r>
              <a:rPr lang="en" sz="3000"/>
              <a:t>Government Officials- </a:t>
            </a:r>
            <a:r>
              <a:rPr lang="en" sz="3000">
                <a:solidFill>
                  <a:srgbClr val="202124"/>
                </a:solidFill>
              </a:rPr>
              <a:t>any officer or employee of a Governmental Authority</a:t>
            </a:r>
            <a:r>
              <a:rPr lang="en" sz="3000"/>
              <a:t>.</a:t>
            </a:r>
            <a:endParaRPr sz="3000"/>
          </a:p>
          <a:p>
            <a:pPr marL="457200" lvl="0" indent="-419100" algn="l" rtl="0">
              <a:spcBef>
                <a:spcPts val="0"/>
              </a:spcBef>
              <a:spcAft>
                <a:spcPts val="0"/>
              </a:spcAft>
              <a:buSzPts val="3000"/>
              <a:buChar char="●"/>
            </a:pPr>
            <a:r>
              <a:rPr lang="en" sz="3000"/>
              <a:t>Nation- </a:t>
            </a:r>
            <a:r>
              <a:rPr lang="en" sz="3000">
                <a:solidFill>
                  <a:srgbClr val="202124"/>
                </a:solidFill>
              </a:rPr>
              <a:t>its a territory where all the people are led by the same government. </a:t>
            </a:r>
            <a:endParaRPr sz="3000"/>
          </a:p>
        </p:txBody>
      </p:sp>
      <p:pic>
        <p:nvPicPr>
          <p:cNvPr id="830" name="Google Shape;830;p12"/>
          <p:cNvPicPr preferRelativeResize="0"/>
          <p:nvPr/>
        </p:nvPicPr>
        <p:blipFill>
          <a:blip r:embed="rId3">
            <a:alphaModFix/>
          </a:blip>
          <a:stretch>
            <a:fillRect/>
          </a:stretch>
        </p:blipFill>
        <p:spPr>
          <a:xfrm>
            <a:off x="971075" y="1145000"/>
            <a:ext cx="1747975" cy="16056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34"/>
        <p:cNvGrpSpPr/>
        <p:nvPr/>
      </p:nvGrpSpPr>
      <p:grpSpPr>
        <a:xfrm>
          <a:off x="0" y="0"/>
          <a:ext cx="0" cy="0"/>
          <a:chOff x="0" y="0"/>
          <a:chExt cx="0" cy="0"/>
        </a:xfrm>
      </p:grpSpPr>
      <p:sp>
        <p:nvSpPr>
          <p:cNvPr id="835" name="Google Shape;835;p13"/>
          <p:cNvSpPr txBox="1">
            <a:spLocks noGrp="1"/>
          </p:cNvSpPr>
          <p:nvPr>
            <p:ph type="body" idx="1"/>
          </p:nvPr>
        </p:nvSpPr>
        <p:spPr>
          <a:xfrm>
            <a:off x="997100" y="1234250"/>
            <a:ext cx="7701000" cy="7116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en" sz="3600"/>
              <a:t>What is the Executive Branch? </a:t>
            </a:r>
            <a:endParaRPr sz="3600"/>
          </a:p>
        </p:txBody>
      </p:sp>
      <p:sp>
        <p:nvSpPr>
          <p:cNvPr id="836" name="Google Shape;836;p13"/>
          <p:cNvSpPr txBox="1">
            <a:spLocks noGrp="1"/>
          </p:cNvSpPr>
          <p:nvPr>
            <p:ph type="body" idx="1"/>
          </p:nvPr>
        </p:nvSpPr>
        <p:spPr>
          <a:xfrm>
            <a:off x="1057675" y="1783775"/>
            <a:ext cx="6376500" cy="2405700"/>
          </a:xfrm>
          <a:prstGeom prst="rect">
            <a:avLst/>
          </a:prstGeom>
        </p:spPr>
        <p:txBody>
          <a:bodyPr spcFirstLastPara="1" wrap="square" lIns="121900" tIns="121900" rIns="121900" bIns="121900" anchor="t" anchorCtr="0">
            <a:noAutofit/>
          </a:bodyPr>
          <a:lstStyle/>
          <a:p>
            <a:pPr marL="457200" lvl="0" indent="-419100" algn="l" rtl="0">
              <a:spcBef>
                <a:spcPts val="0"/>
              </a:spcBef>
              <a:spcAft>
                <a:spcPts val="0"/>
              </a:spcAft>
              <a:buSzPts val="3000"/>
              <a:buChar char="●"/>
            </a:pPr>
            <a:r>
              <a:rPr lang="en" sz="3000"/>
              <a:t>The Executive Branch carries out and </a:t>
            </a:r>
            <a:r>
              <a:rPr lang="en" sz="3000">
                <a:highlight>
                  <a:srgbClr val="FFFF00"/>
                </a:highlight>
              </a:rPr>
              <a:t>enforces</a:t>
            </a:r>
            <a:r>
              <a:rPr lang="en" sz="3000"/>
              <a:t> the law.</a:t>
            </a:r>
            <a:endParaRPr sz="3000"/>
          </a:p>
          <a:p>
            <a:pPr marL="457200" lvl="0" indent="-419100" algn="l" rtl="0">
              <a:spcBef>
                <a:spcPts val="0"/>
              </a:spcBef>
              <a:spcAft>
                <a:spcPts val="0"/>
              </a:spcAft>
              <a:buSzPts val="3000"/>
              <a:buChar char="●"/>
            </a:pPr>
            <a:r>
              <a:rPr lang="en" sz="3000"/>
              <a:t>This is where the President and the Vice President work.</a:t>
            </a:r>
            <a:endParaRPr sz="3000"/>
          </a:p>
          <a:p>
            <a:pPr marL="457200" lvl="0" indent="0" algn="l" rtl="0">
              <a:spcBef>
                <a:spcPts val="0"/>
              </a:spcBef>
              <a:spcAft>
                <a:spcPts val="0"/>
              </a:spcAft>
              <a:buNone/>
            </a:pPr>
            <a:endParaRPr sz="3000"/>
          </a:p>
        </p:txBody>
      </p:sp>
      <p:pic>
        <p:nvPicPr>
          <p:cNvPr id="837" name="Google Shape;837;p13"/>
          <p:cNvPicPr preferRelativeResize="0"/>
          <p:nvPr/>
        </p:nvPicPr>
        <p:blipFill>
          <a:blip r:embed="rId3">
            <a:alphaModFix/>
          </a:blip>
          <a:stretch>
            <a:fillRect/>
          </a:stretch>
        </p:blipFill>
        <p:spPr>
          <a:xfrm>
            <a:off x="7129350" y="4012600"/>
            <a:ext cx="2295275" cy="2295275"/>
          </a:xfrm>
          <a:prstGeom prst="rect">
            <a:avLst/>
          </a:prstGeom>
          <a:noFill/>
          <a:ln>
            <a:noFill/>
          </a:ln>
        </p:spPr>
      </p:pic>
      <p:pic>
        <p:nvPicPr>
          <p:cNvPr id="838" name="Google Shape;838;p13"/>
          <p:cNvPicPr preferRelativeResize="0"/>
          <p:nvPr/>
        </p:nvPicPr>
        <p:blipFill>
          <a:blip r:embed="rId4">
            <a:alphaModFix/>
          </a:blip>
          <a:stretch>
            <a:fillRect/>
          </a:stretch>
        </p:blipFill>
        <p:spPr>
          <a:xfrm>
            <a:off x="4862000" y="4054575"/>
            <a:ext cx="2566099" cy="24057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42"/>
        <p:cNvGrpSpPr/>
        <p:nvPr/>
      </p:nvGrpSpPr>
      <p:grpSpPr>
        <a:xfrm>
          <a:off x="0" y="0"/>
          <a:ext cx="0" cy="0"/>
          <a:chOff x="0" y="0"/>
          <a:chExt cx="0" cy="0"/>
        </a:xfrm>
      </p:grpSpPr>
      <p:sp>
        <p:nvSpPr>
          <p:cNvPr id="843" name="Google Shape;843;p14"/>
          <p:cNvSpPr txBox="1">
            <a:spLocks noGrp="1"/>
          </p:cNvSpPr>
          <p:nvPr>
            <p:ph type="body" idx="1"/>
          </p:nvPr>
        </p:nvSpPr>
        <p:spPr>
          <a:xfrm>
            <a:off x="1041725" y="1143850"/>
            <a:ext cx="6020700" cy="8556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en" sz="3600"/>
              <a:t>What is a President?</a:t>
            </a:r>
            <a:endParaRPr sz="3600"/>
          </a:p>
        </p:txBody>
      </p:sp>
      <p:sp>
        <p:nvSpPr>
          <p:cNvPr id="844" name="Google Shape;844;p14"/>
          <p:cNvSpPr txBox="1">
            <a:spLocks noGrp="1"/>
          </p:cNvSpPr>
          <p:nvPr>
            <p:ph type="body" idx="1"/>
          </p:nvPr>
        </p:nvSpPr>
        <p:spPr>
          <a:xfrm>
            <a:off x="965525" y="1770850"/>
            <a:ext cx="7834800" cy="855600"/>
          </a:xfrm>
          <a:prstGeom prst="rect">
            <a:avLst/>
          </a:prstGeom>
        </p:spPr>
        <p:txBody>
          <a:bodyPr spcFirstLastPara="1" wrap="square" lIns="121900" tIns="121900" rIns="121900" bIns="121900" anchor="t" anchorCtr="0">
            <a:noAutofit/>
          </a:bodyPr>
          <a:lstStyle/>
          <a:p>
            <a:pPr marL="457200" lvl="0" indent="-419100" algn="l" rtl="0">
              <a:spcBef>
                <a:spcPts val="0"/>
              </a:spcBef>
              <a:spcAft>
                <a:spcPts val="0"/>
              </a:spcAft>
              <a:buSzPts val="3000"/>
              <a:buChar char="●"/>
            </a:pPr>
            <a:r>
              <a:rPr lang="en" sz="3000"/>
              <a:t>A president is someone who is in charge.</a:t>
            </a:r>
            <a:endParaRPr sz="3000"/>
          </a:p>
          <a:p>
            <a:pPr marL="457200" lvl="0" indent="-419100" algn="l" rtl="0">
              <a:spcBef>
                <a:spcPts val="0"/>
              </a:spcBef>
              <a:spcAft>
                <a:spcPts val="0"/>
              </a:spcAft>
              <a:buSzPts val="3000"/>
              <a:buChar char="●"/>
            </a:pPr>
            <a:r>
              <a:rPr lang="en" sz="3000"/>
              <a:t>A president is elected every </a:t>
            </a:r>
            <a:r>
              <a:rPr lang="en" sz="3000">
                <a:highlight>
                  <a:srgbClr val="FFFF00"/>
                </a:highlight>
              </a:rPr>
              <a:t>4 years</a:t>
            </a:r>
            <a:r>
              <a:rPr lang="en" sz="3000"/>
              <a:t>.</a:t>
            </a:r>
            <a:endParaRPr sz="3000"/>
          </a:p>
          <a:p>
            <a:pPr marL="457200" lvl="0" indent="-419100" algn="l" rtl="0">
              <a:spcBef>
                <a:spcPts val="0"/>
              </a:spcBef>
              <a:spcAft>
                <a:spcPts val="0"/>
              </a:spcAft>
              <a:buSzPts val="3000"/>
              <a:buChar char="●"/>
            </a:pPr>
            <a:r>
              <a:rPr lang="en" sz="3000"/>
              <a:t>A president can only serve 2 terms.</a:t>
            </a:r>
            <a:endParaRPr sz="3000"/>
          </a:p>
          <a:p>
            <a:pPr marL="457200" lvl="0" indent="-419100" algn="l" rtl="0">
              <a:spcBef>
                <a:spcPts val="0"/>
              </a:spcBef>
              <a:spcAft>
                <a:spcPts val="0"/>
              </a:spcAft>
              <a:buSzPts val="3000"/>
              <a:buChar char="●"/>
            </a:pPr>
            <a:r>
              <a:rPr lang="en" sz="3000"/>
              <a:t>A president is </a:t>
            </a:r>
            <a:r>
              <a:rPr lang="en" sz="3000">
                <a:highlight>
                  <a:srgbClr val="FFFF00"/>
                </a:highlight>
              </a:rPr>
              <a:t>elected</a:t>
            </a:r>
            <a:r>
              <a:rPr lang="en" sz="3000"/>
              <a:t> by the people!</a:t>
            </a:r>
            <a:endParaRPr sz="3000"/>
          </a:p>
        </p:txBody>
      </p:sp>
      <p:pic>
        <p:nvPicPr>
          <p:cNvPr id="845" name="Google Shape;845;p14"/>
          <p:cNvPicPr preferRelativeResize="0"/>
          <p:nvPr/>
        </p:nvPicPr>
        <p:blipFill>
          <a:blip r:embed="rId3">
            <a:alphaModFix/>
          </a:blip>
          <a:stretch>
            <a:fillRect/>
          </a:stretch>
        </p:blipFill>
        <p:spPr>
          <a:xfrm>
            <a:off x="6991825" y="3836000"/>
            <a:ext cx="2334300" cy="23343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49"/>
        <p:cNvGrpSpPr/>
        <p:nvPr/>
      </p:nvGrpSpPr>
      <p:grpSpPr>
        <a:xfrm>
          <a:off x="0" y="0"/>
          <a:ext cx="0" cy="0"/>
          <a:chOff x="0" y="0"/>
          <a:chExt cx="0" cy="0"/>
        </a:xfrm>
      </p:grpSpPr>
      <p:sp>
        <p:nvSpPr>
          <p:cNvPr id="850" name="Google Shape;850;p15"/>
          <p:cNvSpPr txBox="1">
            <a:spLocks noGrp="1"/>
          </p:cNvSpPr>
          <p:nvPr>
            <p:ph type="body" idx="1"/>
          </p:nvPr>
        </p:nvSpPr>
        <p:spPr>
          <a:xfrm>
            <a:off x="1054725" y="1282550"/>
            <a:ext cx="7477800" cy="8010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en" sz="3600"/>
              <a:t>What Does the President Do?</a:t>
            </a:r>
            <a:endParaRPr sz="3600"/>
          </a:p>
        </p:txBody>
      </p:sp>
      <p:sp>
        <p:nvSpPr>
          <p:cNvPr id="851" name="Google Shape;851;p15"/>
          <p:cNvSpPr txBox="1">
            <a:spLocks noGrp="1"/>
          </p:cNvSpPr>
          <p:nvPr>
            <p:ph type="body" idx="1"/>
          </p:nvPr>
        </p:nvSpPr>
        <p:spPr>
          <a:xfrm>
            <a:off x="978525" y="1815950"/>
            <a:ext cx="7477800" cy="2823000"/>
          </a:xfrm>
          <a:prstGeom prst="rect">
            <a:avLst/>
          </a:prstGeom>
        </p:spPr>
        <p:txBody>
          <a:bodyPr spcFirstLastPara="1" wrap="square" lIns="121900" tIns="121900" rIns="121900" bIns="121900" anchor="t" anchorCtr="0">
            <a:noAutofit/>
          </a:bodyPr>
          <a:lstStyle/>
          <a:p>
            <a:pPr marL="457200" lvl="0" indent="-419100" algn="l" rtl="0">
              <a:spcBef>
                <a:spcPts val="0"/>
              </a:spcBef>
              <a:spcAft>
                <a:spcPts val="0"/>
              </a:spcAft>
              <a:buSzPts val="3000"/>
              <a:buChar char="●"/>
            </a:pPr>
            <a:r>
              <a:rPr lang="en" sz="3000"/>
              <a:t>The President is in charge of enforcing laws</a:t>
            </a:r>
            <a:endParaRPr sz="3000"/>
          </a:p>
          <a:p>
            <a:pPr marL="457200" lvl="0" indent="-419100" algn="l" rtl="0">
              <a:spcBef>
                <a:spcPts val="0"/>
              </a:spcBef>
              <a:spcAft>
                <a:spcPts val="0"/>
              </a:spcAft>
              <a:buSzPts val="3000"/>
              <a:buChar char="●"/>
            </a:pPr>
            <a:r>
              <a:rPr lang="en" sz="3000"/>
              <a:t>The  President can sign bills  passed  by  Congress.</a:t>
            </a:r>
            <a:endParaRPr sz="3000"/>
          </a:p>
          <a:p>
            <a:pPr marL="457200" lvl="0" indent="-419100" algn="l" rtl="0">
              <a:spcBef>
                <a:spcPts val="0"/>
              </a:spcBef>
              <a:spcAft>
                <a:spcPts val="0"/>
              </a:spcAft>
              <a:buSzPts val="3000"/>
              <a:buChar char="●"/>
            </a:pPr>
            <a:r>
              <a:rPr lang="en" sz="3000"/>
              <a:t>He/she can also </a:t>
            </a:r>
            <a:r>
              <a:rPr lang="en" sz="3000">
                <a:highlight>
                  <a:srgbClr val="FFFF00"/>
                </a:highlight>
              </a:rPr>
              <a:t>veto</a:t>
            </a:r>
            <a:r>
              <a:rPr lang="en" sz="3000"/>
              <a:t> a bill.</a:t>
            </a:r>
            <a:endParaRPr sz="3000"/>
          </a:p>
        </p:txBody>
      </p:sp>
      <p:pic>
        <p:nvPicPr>
          <p:cNvPr id="852" name="Google Shape;852;p15"/>
          <p:cNvPicPr preferRelativeResize="0"/>
          <p:nvPr/>
        </p:nvPicPr>
        <p:blipFill>
          <a:blip r:embed="rId3">
            <a:alphaModFix/>
          </a:blip>
          <a:stretch>
            <a:fillRect/>
          </a:stretch>
        </p:blipFill>
        <p:spPr>
          <a:xfrm>
            <a:off x="6869150" y="4407250"/>
            <a:ext cx="2243450" cy="17184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56"/>
        <p:cNvGrpSpPr/>
        <p:nvPr/>
      </p:nvGrpSpPr>
      <p:grpSpPr>
        <a:xfrm>
          <a:off x="0" y="0"/>
          <a:ext cx="0" cy="0"/>
          <a:chOff x="0" y="0"/>
          <a:chExt cx="0" cy="0"/>
        </a:xfrm>
      </p:grpSpPr>
      <p:sp>
        <p:nvSpPr>
          <p:cNvPr id="857" name="Google Shape;857;p16"/>
          <p:cNvSpPr txBox="1">
            <a:spLocks noGrp="1"/>
          </p:cNvSpPr>
          <p:nvPr>
            <p:ph type="body" idx="1"/>
          </p:nvPr>
        </p:nvSpPr>
        <p:spPr>
          <a:xfrm>
            <a:off x="1054750" y="1232200"/>
            <a:ext cx="6942600" cy="9411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en" sz="3600"/>
              <a:t>What Does the Vice President do?</a:t>
            </a:r>
            <a:endParaRPr sz="3600"/>
          </a:p>
        </p:txBody>
      </p:sp>
      <p:sp>
        <p:nvSpPr>
          <p:cNvPr id="858" name="Google Shape;858;p16"/>
          <p:cNvSpPr txBox="1">
            <a:spLocks noGrp="1"/>
          </p:cNvSpPr>
          <p:nvPr>
            <p:ph type="body" idx="1"/>
          </p:nvPr>
        </p:nvSpPr>
        <p:spPr>
          <a:xfrm>
            <a:off x="1039875" y="1763725"/>
            <a:ext cx="6942600" cy="941100"/>
          </a:xfrm>
          <a:prstGeom prst="rect">
            <a:avLst/>
          </a:prstGeom>
        </p:spPr>
        <p:txBody>
          <a:bodyPr spcFirstLastPara="1" wrap="square" lIns="121900" tIns="121900" rIns="121900" bIns="121900" anchor="t" anchorCtr="0">
            <a:noAutofit/>
          </a:bodyPr>
          <a:lstStyle/>
          <a:p>
            <a:pPr marL="457200" lvl="0" indent="-419100" algn="l" rtl="0">
              <a:spcBef>
                <a:spcPts val="0"/>
              </a:spcBef>
              <a:spcAft>
                <a:spcPts val="0"/>
              </a:spcAft>
              <a:buSzPts val="3000"/>
              <a:buChar char="●"/>
            </a:pPr>
            <a:r>
              <a:rPr lang="en" sz="3000"/>
              <a:t>The vice president supports the president. </a:t>
            </a:r>
            <a:endParaRPr sz="3000"/>
          </a:p>
          <a:p>
            <a:pPr marL="0" lvl="0" indent="0" algn="l" rtl="0">
              <a:spcBef>
                <a:spcPts val="0"/>
              </a:spcBef>
              <a:spcAft>
                <a:spcPts val="0"/>
              </a:spcAft>
              <a:buNone/>
            </a:pPr>
            <a:endParaRPr sz="30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62"/>
        <p:cNvGrpSpPr/>
        <p:nvPr/>
      </p:nvGrpSpPr>
      <p:grpSpPr>
        <a:xfrm>
          <a:off x="0" y="0"/>
          <a:ext cx="0" cy="0"/>
          <a:chOff x="0" y="0"/>
          <a:chExt cx="0" cy="0"/>
        </a:xfrm>
      </p:grpSpPr>
      <p:pic>
        <p:nvPicPr>
          <p:cNvPr id="863" name="Google Shape;863;p17" title="brainpop president executive branch">
            <a:hlinkClick r:id="rId3"/>
          </p:cNvPr>
          <p:cNvPicPr preferRelativeResize="0"/>
          <p:nvPr/>
        </p:nvPicPr>
        <p:blipFill>
          <a:blip r:embed="rId4">
            <a:alphaModFix/>
          </a:blip>
          <a:stretch>
            <a:fillRect/>
          </a:stretch>
        </p:blipFill>
        <p:spPr>
          <a:xfrm>
            <a:off x="2471925" y="1624400"/>
            <a:ext cx="6017875" cy="45134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67"/>
        <p:cNvGrpSpPr/>
        <p:nvPr/>
      </p:nvGrpSpPr>
      <p:grpSpPr>
        <a:xfrm>
          <a:off x="0" y="0"/>
          <a:ext cx="0" cy="0"/>
          <a:chOff x="0" y="0"/>
          <a:chExt cx="0" cy="0"/>
        </a:xfrm>
      </p:grpSpPr>
      <p:sp>
        <p:nvSpPr>
          <p:cNvPr id="868" name="Google Shape;868;p18"/>
          <p:cNvSpPr txBox="1">
            <a:spLocks noGrp="1"/>
          </p:cNvSpPr>
          <p:nvPr>
            <p:ph type="body" idx="1"/>
          </p:nvPr>
        </p:nvSpPr>
        <p:spPr>
          <a:xfrm>
            <a:off x="1071475" y="1240725"/>
            <a:ext cx="6689700" cy="8631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en" sz="3600"/>
              <a:t>Activity Time!!</a:t>
            </a:r>
            <a:endParaRPr sz="3600"/>
          </a:p>
        </p:txBody>
      </p:sp>
      <p:pic>
        <p:nvPicPr>
          <p:cNvPr id="869" name="Google Shape;869;p18"/>
          <p:cNvPicPr preferRelativeResize="0"/>
          <p:nvPr/>
        </p:nvPicPr>
        <p:blipFill>
          <a:blip r:embed="rId3">
            <a:alphaModFix/>
          </a:blip>
          <a:stretch>
            <a:fillRect/>
          </a:stretch>
        </p:blipFill>
        <p:spPr>
          <a:xfrm>
            <a:off x="6296700" y="1438500"/>
            <a:ext cx="2196800" cy="2196800"/>
          </a:xfrm>
          <a:prstGeom prst="rect">
            <a:avLst/>
          </a:prstGeom>
          <a:noFill/>
          <a:ln>
            <a:noFill/>
          </a:ln>
        </p:spPr>
      </p:pic>
      <p:pic>
        <p:nvPicPr>
          <p:cNvPr id="870" name="Google Shape;870;p18"/>
          <p:cNvPicPr preferRelativeResize="0"/>
          <p:nvPr/>
        </p:nvPicPr>
        <p:blipFill>
          <a:blip r:embed="rId4">
            <a:alphaModFix/>
          </a:blip>
          <a:stretch>
            <a:fillRect/>
          </a:stretch>
        </p:blipFill>
        <p:spPr>
          <a:xfrm>
            <a:off x="2658850" y="1988575"/>
            <a:ext cx="3437150" cy="4152025"/>
          </a:xfrm>
          <a:prstGeom prst="rect">
            <a:avLst/>
          </a:prstGeom>
          <a:noFill/>
          <a:ln>
            <a:noFill/>
          </a:ln>
        </p:spPr>
      </p:pic>
    </p:spTree>
  </p:cSld>
  <p:clrMapOvr>
    <a:masterClrMapping/>
  </p:clrMapOvr>
</p:sld>
</file>

<file path=ppt/theme/theme1.xml><?xml version="1.0" encoding="utf-8"?>
<a:theme xmlns:a="http://schemas.openxmlformats.org/drawingml/2006/main" name="SlidesMania">
  <a:themeElements>
    <a:clrScheme name="Simple Light">
      <a:dk1>
        <a:srgbClr val="000000"/>
      </a:dk1>
      <a:lt1>
        <a:srgbClr val="E69138"/>
      </a:lt1>
      <a:dk2>
        <a:srgbClr val="FFFFFF"/>
      </a:dk2>
      <a:lt2>
        <a:srgbClr val="F5D203"/>
      </a:lt2>
      <a:accent1>
        <a:srgbClr val="88C100"/>
      </a:accent1>
      <a:accent2>
        <a:srgbClr val="CCD420"/>
      </a:accent2>
      <a:accent3>
        <a:srgbClr val="63CAC3"/>
      </a:accent3>
      <a:accent4>
        <a:srgbClr val="01819A"/>
      </a:accent4>
      <a:accent5>
        <a:srgbClr val="A46FDB"/>
      </a:accent5>
      <a:accent6>
        <a:srgbClr val="F77C79"/>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904</Words>
  <Application>Microsoft Office PowerPoint</Application>
  <PresentationFormat>Widescreen</PresentationFormat>
  <Paragraphs>115</Paragraphs>
  <Slides>25</Slides>
  <Notes>25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25</vt:i4>
      </vt:variant>
    </vt:vector>
  </HeadingPairs>
  <TitlesOfParts>
    <vt:vector size="35" baseType="lpstr">
      <vt:lpstr>Ranchers</vt:lpstr>
      <vt:lpstr>Arial</vt:lpstr>
      <vt:lpstr>Barlow Condensed</vt:lpstr>
      <vt:lpstr>Gochi Hand</vt:lpstr>
      <vt:lpstr>Homemade Apple</vt:lpstr>
      <vt:lpstr>Poppins</vt:lpstr>
      <vt:lpstr>Barriecito</vt:lpstr>
      <vt:lpstr>Handlee</vt:lpstr>
      <vt:lpstr>Calibri</vt:lpstr>
      <vt:lpstr>SlidesMania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Ayers, Sam</dc:creator>
  <cp:lastModifiedBy>Ayers, Sam</cp:lastModifiedBy>
  <cp:revision>1</cp:revision>
  <dcterms:modified xsi:type="dcterms:W3CDTF">2022-07-05T16:14:29Z</dcterms:modified>
</cp:coreProperties>
</file>