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jp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4"/>
  </p:notesMasterIdLst>
  <p:sldIdLst>
    <p:sldId id="309" r:id="rId5"/>
    <p:sldId id="306" r:id="rId6"/>
    <p:sldId id="314" r:id="rId7"/>
    <p:sldId id="307" r:id="rId8"/>
    <p:sldId id="315" r:id="rId9"/>
    <p:sldId id="316" r:id="rId10"/>
    <p:sldId id="310" r:id="rId11"/>
    <p:sldId id="31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966" y="10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3/25/2023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1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bctv.org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Topic one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Subtitle</a:t>
            </a:r>
            <a:endParaRPr lang="en-US" dirty="0"/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0682307C-41F9-86B4-251F-B0EEDC3C8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62" y="1673352"/>
            <a:ext cx="10190476" cy="4142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8E78F-A871-55EF-8D06-3B825FB8BD49}"/>
              </a:ext>
            </a:extLst>
          </p:cNvPr>
          <p:cNvSpPr txBox="1"/>
          <p:nvPr/>
        </p:nvSpPr>
        <p:spPr>
          <a:xfrm>
            <a:off x="1000763" y="446758"/>
            <a:ext cx="1019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ANNOUNCEMENTS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946" y="-180110"/>
            <a:ext cx="10848108" cy="2355273"/>
          </a:xfrm>
        </p:spPr>
        <p:txBody>
          <a:bodyPr>
            <a:normAutofit/>
          </a:bodyPr>
          <a:lstStyle/>
          <a:p>
            <a:r>
              <a:rPr lang="en-US" dirty="0"/>
              <a:t>EVENTS THIS EASTER SEASON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03" y="5660136"/>
            <a:ext cx="5093208" cy="1197864"/>
          </a:xfrm>
        </p:spPr>
        <p:txBody>
          <a:bodyPr>
            <a:normAutofit/>
          </a:bodyPr>
          <a:lstStyle/>
          <a:p>
            <a:endParaRPr lang="en-US" sz="2800" b="1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AC65ACA-EC62-6096-78BB-07BEE635F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49" y="1733405"/>
            <a:ext cx="6844302" cy="41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50" y="-1138428"/>
            <a:ext cx="9873026" cy="2276856"/>
          </a:xfrm>
        </p:spPr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Ways to connect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441D29-C5F5-10B4-683E-4AE41BD09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F86AD24-3DE4-66E5-7275-FDF6B3346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59" y="1321388"/>
            <a:ext cx="10200882" cy="123935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347B863-8F46-23A6-77F9-6BCDCCA5C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59" y="2661057"/>
            <a:ext cx="10180340" cy="1535886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D70B0529-FF59-4899-7AEF-EE8091255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559" y="4293601"/>
            <a:ext cx="10180339" cy="1220358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DE0B12DA-49E7-7D83-A8B6-A9D69F0E4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595" y="5584731"/>
            <a:ext cx="10200882" cy="12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3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50" y="-1138428"/>
            <a:ext cx="9873026" cy="2276856"/>
          </a:xfrm>
        </p:spPr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Ways to connect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441D29-C5F5-10B4-683E-4AE41BD09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525FF6B-5311-4E78-ADF5-974470EC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98" y="3531317"/>
            <a:ext cx="9873026" cy="1173163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03872AA4-1839-83EF-0A21-FE8E74604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898" y="4958571"/>
            <a:ext cx="9862910" cy="1478776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FE6D07B1-DC7E-4611-F57D-B58969887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014" y="260287"/>
            <a:ext cx="9862910" cy="1484034"/>
          </a:xfrm>
          <a:prstGeom prst="rect">
            <a:avLst/>
          </a:prstGeom>
        </p:spPr>
      </p:pic>
      <p:pic>
        <p:nvPicPr>
          <p:cNvPr id="23" name="Picture 22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17CFC1B-04F8-03CF-720A-9FF03AB14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192" y="1990445"/>
            <a:ext cx="9862910" cy="12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2278-BD63-5508-4F32-102418DD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3" y="90757"/>
            <a:ext cx="10771632" cy="1325563"/>
          </a:xfrm>
        </p:spPr>
        <p:txBody>
          <a:bodyPr/>
          <a:lstStyle/>
          <a:p>
            <a:pPr algn="ctr"/>
            <a:r>
              <a:rPr lang="en-US" dirty="0"/>
              <a:t>Ways to connect</a:t>
            </a:r>
          </a:p>
        </p:txBody>
      </p:sp>
      <p:pic>
        <p:nvPicPr>
          <p:cNvPr id="8" name="Content Placeholder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FE7B7EE-D710-B32E-B8F6-83EFA6A80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7207" y="2013696"/>
            <a:ext cx="7244608" cy="1628171"/>
          </a:xfrm>
        </p:spPr>
      </p:pic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4B74F87-BA00-DA40-D11E-9A2492C0F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207" y="3756122"/>
            <a:ext cx="7244608" cy="1576389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8B5BB3F-DC84-4EA1-70DD-FF5E09FC1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77" y="2056155"/>
            <a:ext cx="3642416" cy="32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A2D0-518E-8329-5550-A3C17935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WHAT DOES THE BIBLE SAY ABOUT HEAVEN?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9B280C-9F2D-C75A-80C8-587521048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860" y="1690688"/>
            <a:ext cx="2854143" cy="23593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E5BC6-B03B-C229-3960-F586B00A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FCD7CE-0068-A634-6797-81AA1579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33" y="4197917"/>
            <a:ext cx="11371467" cy="23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4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6185" y="-270123"/>
            <a:ext cx="6220918" cy="6835515"/>
          </a:xfrm>
        </p:spPr>
        <p:txBody>
          <a:bodyPr>
            <a:noAutofit/>
          </a:bodyPr>
          <a:lstStyle/>
          <a:p>
            <a:pPr algn="ctr"/>
            <a:br>
              <a:rPr lang="en-US" b="1" dirty="0"/>
            </a:br>
            <a:r>
              <a:rPr lang="en-US" b="1" dirty="0"/>
              <a:t>The Passion of the Christ</a:t>
            </a:r>
            <a:br>
              <a:rPr lang="en-US" b="1" dirty="0"/>
            </a:br>
            <a:r>
              <a:rPr lang="en-US" b="1" dirty="0"/>
              <a:t>Friday, April 7, 2023</a:t>
            </a:r>
            <a:br>
              <a:rPr lang="en-US" b="1" dirty="0"/>
            </a:br>
            <a:r>
              <a:rPr lang="en-US" b="1" dirty="0"/>
              <a:t>2 pm – 4:15 pm</a:t>
            </a:r>
            <a:br>
              <a:rPr lang="en-US" b="1" dirty="0"/>
            </a:br>
            <a:br>
              <a:rPr lang="en-US" b="1" dirty="0"/>
            </a:br>
            <a:r>
              <a:rPr lang="en-US" sz="2400" b="1" dirty="0"/>
              <a:t>Complimentary popcorn ; soft drinks</a:t>
            </a:r>
            <a:br>
              <a:rPr lang="en-US" b="1" dirty="0"/>
            </a:br>
            <a:r>
              <a:rPr lang="en-US" sz="2400" b="1" dirty="0"/>
              <a:t>Please bring a concession item to share (candy, chips, etc.)</a:t>
            </a:r>
            <a:br>
              <a:rPr lang="en-US" sz="2400" b="1" dirty="0"/>
            </a:br>
            <a:r>
              <a:rPr lang="en-US" sz="2400" b="1" dirty="0"/>
              <a:t>$7 suggested contribution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280E9EE-A5C9-D536-4950-6A03876520E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5733" r="5733"/>
          <a:stretch>
            <a:fillRect/>
          </a:stretch>
        </p:blipFill>
        <p:spPr/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806F0F3-35CC-E193-91A2-961B2128A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3786" y="-66455"/>
            <a:ext cx="4434840" cy="886968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</a:rPr>
              <a:t>JOIN US</a:t>
            </a:r>
          </a:p>
        </p:txBody>
      </p:sp>
      <p:pic>
        <p:nvPicPr>
          <p:cNvPr id="32" name="Picture Placeholder 31" descr="Text">
            <a:extLst>
              <a:ext uri="{FF2B5EF4-FFF2-40B4-BE49-F238E27FC236}">
                <a16:creationId xmlns:a16="http://schemas.microsoft.com/office/drawing/2014/main" id="{C0401CA3-4D13-C572-541A-E402834379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974" b="5974"/>
          <a:stretch>
            <a:fillRect/>
          </a:stretch>
        </p:blipFill>
        <p:spPr/>
      </p:pic>
      <p:pic>
        <p:nvPicPr>
          <p:cNvPr id="36" name="Picture Placeholder 35" descr="A group of crosses in front of a sunset&#10;&#10;Description automatically generated with medium confidence">
            <a:extLst>
              <a:ext uri="{FF2B5EF4-FFF2-40B4-BE49-F238E27FC236}">
                <a16:creationId xmlns:a16="http://schemas.microsoft.com/office/drawing/2014/main" id="{4C55BEBF-B5FE-F665-6BAF-148A6F16E5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3237" r="13237"/>
          <a:stretch>
            <a:fillRect/>
          </a:stretch>
        </p:blipFill>
        <p:spPr/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F4F8CA-1FD1-BB09-68FE-693E179E54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7069" y="765242"/>
            <a:ext cx="2686282" cy="5956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96512E-06F1-0C79-E2EF-AF4DB2735311}"/>
              </a:ext>
            </a:extLst>
          </p:cNvPr>
          <p:cNvSpPr txBox="1"/>
          <p:nvPr/>
        </p:nvSpPr>
        <p:spPr>
          <a:xfrm>
            <a:off x="3566585" y="2459961"/>
            <a:ext cx="1648918" cy="3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MARCH 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F30F6-049C-5567-6C67-0888FAC0D06D}"/>
              </a:ext>
            </a:extLst>
          </p:cNvPr>
          <p:cNvSpPr txBox="1"/>
          <p:nvPr/>
        </p:nvSpPr>
        <p:spPr>
          <a:xfrm>
            <a:off x="1041294" y="2450691"/>
            <a:ext cx="168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9</a:t>
            </a:r>
          </a:p>
        </p:txBody>
      </p:sp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849" y="13491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5849" y="2055813"/>
            <a:ext cx="5336499" cy="42020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344386"/>
            <a:ext cx="10515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For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lang="en-US" spc="-40" dirty="0">
                <a:solidFill>
                  <a:srgbClr val="FFFFFF"/>
                </a:solidFill>
              </a:rPr>
              <a:t>information and details</a:t>
            </a:r>
            <a:r>
              <a:rPr spc="-10" dirty="0"/>
              <a:t> </a:t>
            </a:r>
            <a:r>
              <a:rPr dirty="0">
                <a:solidFill>
                  <a:srgbClr val="FFFFFF"/>
                </a:solidFill>
              </a:rPr>
              <a:t>go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to: </a:t>
            </a:r>
            <a:r>
              <a:rPr spc="-10" dirty="0">
                <a:solidFill>
                  <a:srgbClr val="006FC0"/>
                </a:solidFill>
                <a:hlinkClick r:id="rId3"/>
              </a:rPr>
              <a:t>http://ibctv.org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EC98D157-AB13-5191-22A0-CBA82F772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813" y="2055813"/>
            <a:ext cx="4272535" cy="4272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openxmlformats.org/package/2006/metadata/core-properties"/>
    <ds:schemaRef ds:uri="71af3243-3dd4-4a8d-8c0d-dd76da1f02a5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{23DCDBE8-556D-4CFE-AEBF-AF5A6AA7717F}tf89338750_win32</Template>
  <TotalTime>952</TotalTime>
  <Words>96</Words>
  <Application>Microsoft Office PowerPoint</Application>
  <PresentationFormat>Widescreen</PresentationFormat>
  <Paragraphs>17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Univers</vt:lpstr>
      <vt:lpstr>GradientUnivers</vt:lpstr>
      <vt:lpstr>Topic one</vt:lpstr>
      <vt:lpstr>EVENTS THIS EASTER SEASON </vt:lpstr>
      <vt:lpstr>Ways to connect</vt:lpstr>
      <vt:lpstr>Ways to connect</vt:lpstr>
      <vt:lpstr>Ways to connect</vt:lpstr>
      <vt:lpstr>WHAT DOES THE BIBLE SAY ABOUT HEAVEN?</vt:lpstr>
      <vt:lpstr> The Passion of the Christ Friday, April 7, 2023 2 pm – 4:15 pm  Complimentary popcorn ; soft drinks Please bring a concession item to share (candy, chips, etc.) $7 suggested contribution  </vt:lpstr>
      <vt:lpstr>JOIN US</vt:lpstr>
      <vt:lpstr>For information and details go to: http://ibctv.org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one</dc:title>
  <dc:creator>JIM BUCK</dc:creator>
  <cp:lastModifiedBy>JIM BUCK</cp:lastModifiedBy>
  <cp:revision>12</cp:revision>
  <dcterms:created xsi:type="dcterms:W3CDTF">2023-03-18T00:44:28Z</dcterms:created>
  <dcterms:modified xsi:type="dcterms:W3CDTF">2023-03-25T19:12:31Z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