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106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7300" b="1" dirty="0" smtClean="0">
                <a:latin typeface="28 Days Later" pitchFamily="34" charset="0"/>
              </a:rPr>
              <a:t>Vocabulary</a:t>
            </a:r>
            <a:r>
              <a:rPr lang="en-US" sz="7300" b="1" dirty="0" smtClean="0"/>
              <a:t> </a:t>
            </a:r>
            <a:r>
              <a:rPr lang="en-US" sz="4000" dirty="0" smtClean="0"/>
              <a:t>– </a:t>
            </a:r>
            <a:r>
              <a:rPr lang="en-US" sz="2000" dirty="0" smtClean="0"/>
              <a:t>Define the following in your spiral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676400"/>
          <a:ext cx="85344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Backcountry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Subsistence Farming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Triangular Trade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Navigation Acts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Smuggling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Cash Crops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Gristmill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Diversity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Artisans</a:t>
                      </a:r>
                    </a:p>
                    <a:p>
                      <a:pPr algn="l"/>
                      <a:endParaRPr lang="en-US" sz="18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Conestoga Wagons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Indigo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Eliza Lucas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Overseers</a:t>
                      </a:r>
                    </a:p>
                    <a:p>
                      <a:pPr algn="l"/>
                      <a:r>
                        <a:rPr lang="en-US" sz="1800" baseline="0" dirty="0" err="1" smtClean="0">
                          <a:solidFill>
                            <a:srgbClr val="FF0000"/>
                          </a:solidFill>
                        </a:rPr>
                        <a:t>Stono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 Rebellion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Appalachian Mountains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Fall Line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Piedmont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Clans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 4 The Colonies Develop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40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Vocabulary – Define the following in your spiral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– Define the following in your spiral</dc:title>
  <dc:creator/>
  <cp:lastModifiedBy>brownr</cp:lastModifiedBy>
  <cp:revision>9</cp:revision>
  <dcterms:created xsi:type="dcterms:W3CDTF">2006-08-16T00:00:00Z</dcterms:created>
  <dcterms:modified xsi:type="dcterms:W3CDTF">2010-09-07T13:33:56Z</dcterms:modified>
</cp:coreProperties>
</file>