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9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9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0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5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1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BB627-23EB-4934-B915-676ABEBD66C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8F0F-52FA-4844-B030-B06312222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8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685800" y="-76200"/>
            <a:ext cx="3352799" cy="3200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7591" y="1030252"/>
            <a:ext cx="5562600" cy="1200329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Rang</a:t>
            </a:r>
            <a:endParaRPr lang="en-US" sz="7200" dirty="0"/>
          </a:p>
        </p:txBody>
      </p:sp>
      <p:sp>
        <p:nvSpPr>
          <p:cNvPr id="3" name="Explosion 1 2"/>
          <p:cNvSpPr/>
          <p:nvPr/>
        </p:nvSpPr>
        <p:spPr>
          <a:xfrm>
            <a:off x="4876800" y="2667000"/>
            <a:ext cx="2067791" cy="3429000"/>
          </a:xfrm>
          <a:prstGeom prst="irregularSeal1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29448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475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whatiscalled.com/content_images/pink_6615009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30623" y="3962400"/>
            <a:ext cx="29129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Gulabi</a:t>
            </a:r>
            <a:r>
              <a:rPr lang="en-US" sz="4400" dirty="0" smtClean="0"/>
              <a:t>, Pink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37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1981200"/>
            <a:ext cx="2476500" cy="17409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3821668"/>
            <a:ext cx="5715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/>
              <a:t>Narangi</a:t>
            </a:r>
            <a:r>
              <a:rPr lang="en-US" sz="4400" dirty="0" smtClean="0"/>
              <a:t>, </a:t>
            </a:r>
            <a:r>
              <a:rPr lang="en-US" sz="4400" dirty="0" err="1" smtClean="0"/>
              <a:t>Kesari</a:t>
            </a:r>
            <a:r>
              <a:rPr lang="en-US" sz="4400" dirty="0" smtClean="0"/>
              <a:t>, Orange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58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chive.india.gov.in/myindia/images/flag/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74931"/>
            <a:ext cx="50673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6076" y="44196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/>
              <a:t>Kesari</a:t>
            </a:r>
            <a:r>
              <a:rPr lang="en-US" sz="3200" dirty="0" smtClean="0"/>
              <a:t> (Orange)at </a:t>
            </a:r>
            <a:r>
              <a:rPr lang="en-US" sz="3200" dirty="0"/>
              <a:t>the top, white in the middle and </a:t>
            </a:r>
            <a:r>
              <a:rPr lang="en-US" sz="3200" dirty="0" smtClean="0"/>
              <a:t>Hara(dark green) </a:t>
            </a:r>
            <a:r>
              <a:rPr lang="en-US" sz="3200" dirty="0"/>
              <a:t>at the bottom in equal </a:t>
            </a:r>
            <a:r>
              <a:rPr lang="en-US" sz="3200" dirty="0" smtClean="0"/>
              <a:t>proportion</a:t>
            </a:r>
            <a:r>
              <a:rPr lang="en-US" sz="3200" dirty="0"/>
              <a:t>. In the </a:t>
            </a:r>
            <a:r>
              <a:rPr lang="en-US" sz="3200" dirty="0" err="1"/>
              <a:t>centre</a:t>
            </a:r>
            <a:r>
              <a:rPr lang="en-US" sz="3200" dirty="0"/>
              <a:t> of the white band is a navy blue wheel which represents the </a:t>
            </a:r>
            <a:r>
              <a:rPr lang="en-US" sz="3200" dirty="0" smtClean="0"/>
              <a:t>chakra, wheel of law and has 24 spokes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8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Indian Flag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66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chive.india.gov.in/myindia/images/flag/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03564"/>
            <a:ext cx="50673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4953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Kesari</a:t>
            </a:r>
            <a:r>
              <a:rPr lang="en-US" dirty="0" smtClean="0"/>
              <a:t> = sacrifice</a:t>
            </a:r>
          </a:p>
          <a:p>
            <a:r>
              <a:rPr lang="en-US" dirty="0" smtClean="0"/>
              <a:t>White= purity, peace</a:t>
            </a:r>
          </a:p>
          <a:p>
            <a:r>
              <a:rPr lang="en-US" dirty="0" smtClean="0"/>
              <a:t>Green= prosperity </a:t>
            </a:r>
          </a:p>
          <a:p>
            <a:r>
              <a:rPr lang="en-US" dirty="0" smtClean="0"/>
              <a:t>Chakra=wheel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9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65803"/>
              </p:ext>
            </p:extLst>
          </p:nvPr>
        </p:nvGraphicFramePr>
        <p:xfrm>
          <a:off x="1576878" y="1600201"/>
          <a:ext cx="5990244" cy="4525961"/>
        </p:xfrm>
        <a:graphic>
          <a:graphicData uri="http://schemas.openxmlformats.org/drawingml/2006/table">
            <a:tbl>
              <a:tblPr/>
              <a:tblGrid>
                <a:gridCol w="1318722"/>
                <a:gridCol w="1676400"/>
                <a:gridCol w="1497561"/>
                <a:gridCol w="1497561"/>
              </a:tblGrid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Hindi</a:t>
                      </a:r>
                      <a:endParaRPr lang="en-US" sz="1300" dirty="0">
                        <a:effectLst/>
                      </a:endParaRP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English</a:t>
                      </a:r>
                      <a:endParaRPr lang="en-US" sz="1300">
                        <a:effectLst/>
                      </a:endParaRP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Phonetic</a:t>
                      </a:r>
                      <a:endParaRPr lang="en-US" sz="1300">
                        <a:effectLst/>
                      </a:endParaRP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Color</a:t>
                      </a:r>
                      <a:endParaRPr lang="en-US" sz="1300">
                        <a:effectLst/>
                      </a:endParaRP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लाल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Red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Lal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हरा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Green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Hara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नीला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Blue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Neela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पीला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Yellow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Peela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काला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Black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Kala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सफ़ेद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White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Safed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नारंगी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Orange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Narangi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8C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खाकी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Khaki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Khaki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76B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सुनहरा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Golden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Sunahara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A52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बैंगनी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Purple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Bangni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32CD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भूरा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Brown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Bhura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2A2A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गुलाबी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Pink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Gulabi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1494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मैरुन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Maroon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Brownish-crimson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000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स्लेटी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Grey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Sleti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चमकीला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Bright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Chamkeela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300">
                          <a:effectLst/>
                        </a:rPr>
                        <a:t>कत्थई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Carrot Color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Kathai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          </a:t>
                      </a:r>
                    </a:p>
                  </a:txBody>
                  <a:tcPr marL="66558" marR="66558" marT="33279" marB="332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F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Mangal" pitchFamily="18" charset="0"/>
              </a:rPr>
              <a:t>जानिये रंगों के नाम हिंदी में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Mangal" pitchFamily="18" charset="0"/>
              </a:rPr>
              <a:t>- Know Color Name in Hindi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hatiscalled.com/content_images/red_373754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16083" y="4431268"/>
            <a:ext cx="18587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Lal</a:t>
            </a:r>
            <a:r>
              <a:rPr lang="en-US" sz="4400" dirty="0" smtClean="0"/>
              <a:t>, red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15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hatiscalled.com/content_images/yellow_1697156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4507468"/>
            <a:ext cx="31715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Peela</a:t>
            </a:r>
            <a:r>
              <a:rPr lang="en-US" sz="4400" dirty="0" smtClean="0"/>
              <a:t>, Yellow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435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hatiscalled.com/content_images/green_17325195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371600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2250" y="4114800"/>
            <a:ext cx="3562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Hara, Green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66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whatiscalled.com/content_images/blue_10845638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4876800"/>
            <a:ext cx="30289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/>
              <a:t>Neela</a:t>
            </a:r>
            <a:r>
              <a:rPr lang="en-US" sz="4400" dirty="0" smtClean="0"/>
              <a:t>, Blue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42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whatiscalled.com/content_images/purple_17427343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66335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4278868"/>
            <a:ext cx="34764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Bagani</a:t>
            </a:r>
            <a:r>
              <a:rPr lang="en-US" sz="4400" dirty="0" smtClean="0"/>
              <a:t>, Purple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31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whatiscalled.com/content_images/br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84" y="914400"/>
            <a:ext cx="4114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4583668"/>
            <a:ext cx="33005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Bhura</a:t>
            </a:r>
            <a:r>
              <a:rPr lang="en-US" sz="4400" dirty="0" smtClean="0"/>
              <a:t>, Brown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290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whatiscalled.com/content_images/black_14057067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642" y="1429265"/>
            <a:ext cx="3333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4191000"/>
            <a:ext cx="26118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Kala, Black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164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4031159"/>
            <a:ext cx="31075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Safed</a:t>
            </a:r>
            <a:r>
              <a:rPr lang="en-US" sz="4400" dirty="0" smtClean="0"/>
              <a:t>, White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29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159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sanjiv</dc:creator>
  <cp:lastModifiedBy>Surekha Prasad</cp:lastModifiedBy>
  <cp:revision>11</cp:revision>
  <dcterms:created xsi:type="dcterms:W3CDTF">2013-08-06T12:43:58Z</dcterms:created>
  <dcterms:modified xsi:type="dcterms:W3CDTF">2016-11-02T00:15:34Z</dcterms:modified>
</cp:coreProperties>
</file>