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0" r:id="rId28"/>
    <p:sldId id="281" r:id="rId29"/>
    <p:sldId id="282" r:id="rId30"/>
    <p:sldId id="284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E02EE4-AA2B-4CF5-9C72-9FBA87EB7CCE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040C39-07A4-414E-A0E5-DFFDA43799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Limiting Factors, Carrying Capacity and Biotic Potential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Part 3  Populations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think….  </a:t>
            </a:r>
          </a:p>
          <a:p>
            <a:pPr>
              <a:buNone/>
            </a:pPr>
            <a:r>
              <a:rPr lang="en-US" dirty="0" smtClean="0"/>
              <a:t>Suppose rain limits the growth of grass or other plants in a meadow.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could happen? What would happen if it did not rain?</a:t>
            </a:r>
          </a:p>
          <a:p>
            <a:endParaRPr lang="en-US" dirty="0" smtClean="0"/>
          </a:p>
          <a:p>
            <a:r>
              <a:rPr lang="en-US" dirty="0" smtClean="0"/>
              <a:t>What would be the </a:t>
            </a:r>
            <a:r>
              <a:rPr lang="en-US" b="1" u="sng" dirty="0" smtClean="0"/>
              <a:t>limiting factors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Fewer plants would produce fewer seeds</a:t>
            </a:r>
          </a:p>
          <a:p>
            <a:endParaRPr lang="en-US" dirty="0" smtClean="0"/>
          </a:p>
          <a:p>
            <a:r>
              <a:rPr lang="en-US" dirty="0" smtClean="0"/>
              <a:t>Fewer seeds provide less food for seed eating organisms, like mice</a:t>
            </a:r>
          </a:p>
          <a:p>
            <a:endParaRPr lang="en-US" dirty="0" smtClean="0"/>
          </a:p>
          <a:p>
            <a:r>
              <a:rPr lang="en-US" dirty="0" smtClean="0"/>
              <a:t>This reduction in food supply is a </a:t>
            </a:r>
            <a:r>
              <a:rPr lang="en-US" b="1" u="sng" dirty="0" smtClean="0"/>
              <a:t>limiting factor</a:t>
            </a:r>
          </a:p>
          <a:p>
            <a:endParaRPr lang="en-US" dirty="0" smtClean="0"/>
          </a:p>
          <a:p>
            <a:r>
              <a:rPr lang="en-US" b="1" dirty="0" smtClean="0"/>
              <a:t>What would happen to the mice if there were a reduction in the production of seeds?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3352800" cy="3636264"/>
          </a:xfrm>
        </p:spPr>
        <p:txBody>
          <a:bodyPr/>
          <a:lstStyle/>
          <a:p>
            <a:r>
              <a:rPr lang="en-US" dirty="0" smtClean="0"/>
              <a:t>How would a reduction in the mice population affect other organisms in the ecosystem?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eld 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86000"/>
            <a:ext cx="4876800" cy="3606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pic>
        <p:nvPicPr>
          <p:cNvPr id="4" name="Content Placeholder 3" descr="Carrying Capa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76132"/>
            <a:ext cx="7086600" cy="3897630"/>
          </a:xfrm>
        </p:spPr>
      </p:pic>
      <p:sp>
        <p:nvSpPr>
          <p:cNvPr id="5" name="TextBox 4"/>
          <p:cNvSpPr txBox="1"/>
          <p:nvPr/>
        </p:nvSpPr>
        <p:spPr>
          <a:xfrm>
            <a:off x="1981200" y="5943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is happening to the fish in this ecosystem?</a:t>
            </a:r>
          </a:p>
          <a:p>
            <a:pPr algn="ctr"/>
            <a:r>
              <a:rPr lang="en-US" b="1" dirty="0" smtClean="0"/>
              <a:t>What is the </a:t>
            </a:r>
            <a:r>
              <a:rPr lang="en-US" b="1" u="sng" dirty="0" smtClean="0"/>
              <a:t>limiting factor</a:t>
            </a:r>
            <a:r>
              <a:rPr lang="en-US" b="1" dirty="0" smtClean="0"/>
              <a:t>? 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pic>
        <p:nvPicPr>
          <p:cNvPr id="4" name="Content Placeholder 3" descr="Carrying Capa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286000"/>
            <a:ext cx="6096000" cy="3352800"/>
          </a:xfrm>
        </p:spPr>
      </p:pic>
      <p:sp>
        <p:nvSpPr>
          <p:cNvPr id="7" name="TextBox 6"/>
          <p:cNvSpPr txBox="1"/>
          <p:nvPr/>
        </p:nvSpPr>
        <p:spPr>
          <a:xfrm>
            <a:off x="1447800" y="5943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ecosystem has reached its </a:t>
            </a:r>
            <a:r>
              <a:rPr lang="en-US" b="1" u="sng" dirty="0" smtClean="0"/>
              <a:t>carrying capacity </a:t>
            </a:r>
            <a:r>
              <a:rPr lang="en-US" b="1" dirty="0" smtClean="0"/>
              <a:t>for goldfish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you think </a:t>
            </a:r>
            <a:r>
              <a:rPr lang="en-US" b="1" u="sng" dirty="0" smtClean="0"/>
              <a:t>carrying capacity </a:t>
            </a:r>
            <a:r>
              <a:rPr lang="en-US" dirty="0" smtClean="0"/>
              <a:t>means? </a:t>
            </a:r>
          </a:p>
          <a:p>
            <a:endParaRPr lang="en-US" dirty="0" smtClean="0"/>
          </a:p>
          <a:p>
            <a:r>
              <a:rPr lang="en-US" b="1" dirty="0" smtClean="0"/>
              <a:t>Guess and Check: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GUESS: </a:t>
            </a:r>
            <a:r>
              <a:rPr lang="en-US" dirty="0" smtClean="0"/>
              <a:t>	Write down what you think </a:t>
            </a:r>
            <a:r>
              <a:rPr lang="en-US" b="1" u="sng" dirty="0" smtClean="0"/>
              <a:t>carrying </a:t>
            </a:r>
            <a:r>
              <a:rPr lang="en-US" b="1" dirty="0" smtClean="0"/>
              <a:t>		</a:t>
            </a:r>
            <a:r>
              <a:rPr lang="en-US" b="1" u="sng" dirty="0" smtClean="0"/>
              <a:t>capacity </a:t>
            </a:r>
            <a:r>
              <a:rPr lang="en-US" dirty="0" smtClean="0"/>
              <a:t>means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CHECK:	</a:t>
            </a:r>
            <a:r>
              <a:rPr lang="en-US" dirty="0" smtClean="0"/>
              <a:t>Check your definition against the 		others at your table</a:t>
            </a:r>
          </a:p>
          <a:p>
            <a:pPr algn="r">
              <a:buNone/>
            </a:pPr>
            <a:r>
              <a:rPr lang="en-US" sz="1600" b="1" dirty="0" smtClean="0"/>
              <a:t>Let’s see if we were correct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/>
          </a:p>
          <a:p>
            <a:r>
              <a:rPr lang="en-US" b="1" u="sng" dirty="0" smtClean="0"/>
              <a:t>Carrying capacity </a:t>
            </a:r>
            <a:r>
              <a:rPr lang="en-US" dirty="0" smtClean="0"/>
              <a:t>is the largest number of individuals of one species that an ecosystem can support over time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</a:t>
            </a:r>
            <a:r>
              <a:rPr lang="en-US" dirty="0" err="1" smtClean="0"/>
              <a:t>Capcity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would happen if one population begins to exceed the environment’s </a:t>
            </a:r>
            <a:r>
              <a:rPr lang="en-US" b="1" u="sng" dirty="0" smtClean="0"/>
              <a:t>carrying capacity?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pic>
        <p:nvPicPr>
          <p:cNvPr id="4" name="Content Placeholder 3" descr="too_many_d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750" y="1839912"/>
            <a:ext cx="7302500" cy="4495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pic>
        <p:nvPicPr>
          <p:cNvPr id="4" name="Content Placeholder 3" descr="Carrying capacity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150" y="1774825"/>
            <a:ext cx="7063700" cy="46259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</a:t>
            </a:r>
            <a:r>
              <a:rPr lang="en-US" b="1" u="sng" dirty="0" smtClean="0"/>
              <a:t>limiting factors</a:t>
            </a:r>
            <a:r>
              <a:rPr lang="en-US" dirty="0" smtClean="0"/>
              <a:t> affect populations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Explain how limiting factors are related to </a:t>
            </a:r>
            <a:r>
              <a:rPr lang="en-US" b="1" u="sng" dirty="0" smtClean="0"/>
              <a:t>carrying capacity</a:t>
            </a:r>
          </a:p>
          <a:p>
            <a:endParaRPr lang="en-US" b="1" u="sng" dirty="0" smtClean="0"/>
          </a:p>
          <a:p>
            <a:r>
              <a:rPr lang="en-US" dirty="0" smtClean="0"/>
              <a:t>Identify different </a:t>
            </a:r>
            <a:r>
              <a:rPr lang="en-US" b="1" u="sng" dirty="0" smtClean="0"/>
              <a:t>biotic potential </a:t>
            </a:r>
            <a:r>
              <a:rPr lang="en-US" dirty="0" smtClean="0"/>
              <a:t>in living things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Carrying Capacity and </a:t>
            </a:r>
            <a:br>
              <a:rPr lang="en-US" dirty="0" smtClean="0"/>
            </a:br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are </a:t>
            </a:r>
            <a:r>
              <a:rPr lang="en-US" b="1" dirty="0" smtClean="0"/>
              <a:t>limiting factors </a:t>
            </a:r>
            <a:r>
              <a:rPr lang="en-US" dirty="0" smtClean="0"/>
              <a:t>related to </a:t>
            </a:r>
            <a:r>
              <a:rPr lang="en-US" b="1" dirty="0" smtClean="0"/>
              <a:t>carrying capacity?</a:t>
            </a:r>
          </a:p>
          <a:p>
            <a:endParaRPr lang="en-US" b="1" dirty="0" smtClean="0"/>
          </a:p>
          <a:p>
            <a:pPr algn="ctr"/>
            <a:r>
              <a:rPr lang="en-US" b="1" dirty="0" smtClean="0"/>
              <a:t>Write down a guess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Carrying Capacity and </a:t>
            </a:r>
            <a:br>
              <a:rPr lang="en-US" dirty="0" smtClean="0"/>
            </a:br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Carrying capacity exists </a:t>
            </a:r>
            <a:r>
              <a:rPr lang="en-US" b="1" i="1" dirty="0" smtClean="0"/>
              <a:t>because of </a:t>
            </a:r>
            <a:r>
              <a:rPr lang="en-US" dirty="0" smtClean="0"/>
              <a:t>limiting factors.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i="1" dirty="0" smtClean="0"/>
              <a:t>shortage </a:t>
            </a:r>
            <a:r>
              <a:rPr lang="en-US" dirty="0" smtClean="0"/>
              <a:t>of one or more things </a:t>
            </a:r>
            <a:r>
              <a:rPr lang="en-US" b="1" i="1" dirty="0" smtClean="0"/>
              <a:t>limits </a:t>
            </a:r>
            <a:r>
              <a:rPr lang="en-US" dirty="0" smtClean="0"/>
              <a:t>population size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would happen if no </a:t>
            </a:r>
            <a:r>
              <a:rPr lang="en-US" b="1" i="1" dirty="0" smtClean="0"/>
              <a:t>limiting factors </a:t>
            </a:r>
            <a:r>
              <a:rPr lang="en-US" dirty="0" smtClean="0"/>
              <a:t>restricted the </a:t>
            </a:r>
            <a:r>
              <a:rPr lang="en-US" dirty="0" smtClean="0"/>
              <a:t>g</a:t>
            </a:r>
            <a:r>
              <a:rPr lang="en-US" dirty="0" smtClean="0"/>
              <a:t>rowth of a population?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a </a:t>
            </a:r>
            <a:r>
              <a:rPr lang="en-US" b="1" dirty="0" smtClean="0"/>
              <a:t>population</a:t>
            </a:r>
            <a:r>
              <a:rPr lang="en-US" dirty="0" smtClean="0"/>
              <a:t> </a:t>
            </a:r>
            <a:r>
              <a:rPr lang="en-US" dirty="0" smtClean="0"/>
              <a:t>that </a:t>
            </a:r>
            <a:r>
              <a:rPr lang="en-US" dirty="0" smtClean="0"/>
              <a:t>has an unlimited </a:t>
            </a:r>
            <a:r>
              <a:rPr lang="en-US" dirty="0" smtClean="0"/>
              <a:t>supply of </a:t>
            </a:r>
            <a:r>
              <a:rPr lang="en-US" dirty="0" smtClean="0"/>
              <a:t>food, water, and living space.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climate is favorable. </a:t>
            </a:r>
          </a:p>
          <a:p>
            <a:r>
              <a:rPr lang="en-US" dirty="0" smtClean="0"/>
              <a:t>Population </a:t>
            </a:r>
            <a:r>
              <a:rPr lang="en-US" dirty="0" smtClean="0"/>
              <a:t>growth is not </a:t>
            </a:r>
            <a:r>
              <a:rPr lang="en-US" dirty="0" smtClean="0"/>
              <a:t>limited </a:t>
            </a:r>
            <a:r>
              <a:rPr lang="en-US" dirty="0" smtClean="0"/>
              <a:t>by disease, predators, or </a:t>
            </a:r>
            <a:r>
              <a:rPr lang="en-US" dirty="0" smtClean="0"/>
              <a:t>competition </a:t>
            </a:r>
            <a:r>
              <a:rPr lang="en-US" dirty="0" smtClean="0"/>
              <a:t>with other </a:t>
            </a:r>
            <a:r>
              <a:rPr lang="en-US" dirty="0" smtClean="0"/>
              <a:t>species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What would happen?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highest rate of reproduction under ideal conditions is a population’s </a:t>
            </a:r>
            <a:r>
              <a:rPr lang="en-US" b="1" u="sng" dirty="0" smtClean="0"/>
              <a:t>biotic potential</a:t>
            </a:r>
          </a:p>
          <a:p>
            <a:endParaRPr lang="en-US" b="1" u="sng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higher the number of offspring produced</a:t>
            </a:r>
            <a:r>
              <a:rPr lang="en-US" dirty="0" smtClean="0"/>
              <a:t>, the </a:t>
            </a:r>
            <a:r>
              <a:rPr lang="en-US" b="1" i="1" dirty="0" smtClean="0"/>
              <a:t>higher the biotic potential </a:t>
            </a:r>
            <a:r>
              <a:rPr lang="en-US" dirty="0" smtClean="0"/>
              <a:t>of the population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Let’s look about the </a:t>
            </a:r>
            <a:r>
              <a:rPr lang="en-US" b="1" u="sng" dirty="0" smtClean="0"/>
              <a:t>biotic potential </a:t>
            </a:r>
            <a:r>
              <a:rPr lang="en-US" dirty="0" smtClean="0"/>
              <a:t>of fruit bearing trees and plants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Brainstorm the names of fruit with different types of seeds?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Think about the fruit that has one seed and the fruit that have many seeds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pic>
        <p:nvPicPr>
          <p:cNvPr id="6148" name="Picture 4" descr="C:\Users\Marisa\AppData\Local\Microsoft\Windows\Temporary Internet Files\Content.IE5\NN0D9HLD\MP9004487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pic>
        <p:nvPicPr>
          <p:cNvPr id="7172" name="Picture 4" descr="C:\Users\Marisa\AppData\Local\Microsoft\Windows\Temporary Internet Files\Content.IE5\X5T3R8GL\MP9004005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844" y="1868424"/>
            <a:ext cx="2496312" cy="3121152"/>
          </a:xfrm>
          <a:prstGeom prst="rect">
            <a:avLst/>
          </a:prstGeom>
          <a:noFill/>
        </p:spPr>
      </p:pic>
      <p:pic>
        <p:nvPicPr>
          <p:cNvPr id="7174" name="Picture 6" descr="C:\Users\Marisa\AppData\Local\Microsoft\Windows\Temporary Internet Files\Content.IE5\2WM2EKEJ\MP9004309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474964" cy="5068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</a:t>
            </a:r>
            <a:r>
              <a:rPr lang="en-US" dirty="0" err="1" smtClean="0"/>
              <a:t>Poteial</a:t>
            </a:r>
            <a:endParaRPr lang="en-US" dirty="0"/>
          </a:p>
        </p:txBody>
      </p:sp>
      <p:pic>
        <p:nvPicPr>
          <p:cNvPr id="8194" name="Picture 2" descr="C:\Users\Marisa\AppData\Local\Microsoft\Windows\Temporary Internet Files\Content.IE5\EBM68OAE\MP9003847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172200" cy="4667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C:\Users\Marisa\AppData\Local\Microsoft\Windows\Temporary Internet Files\Content.IE5\UOJ5816P\MP900423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038600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6248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grass plant can produce hundreds of seeds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</a:t>
            </a:r>
            <a:r>
              <a:rPr lang="en-US" dirty="0" err="1" smtClean="0"/>
              <a:t>Potenial</a:t>
            </a:r>
            <a:endParaRPr lang="en-US" dirty="0"/>
          </a:p>
        </p:txBody>
      </p:sp>
      <p:pic>
        <p:nvPicPr>
          <p:cNvPr id="9220" name="Picture 4" descr="C:\Users\Marisa\AppData\Local\Microsoft\Windows\Temporary Internet Files\Content.IE5\WPAJUWZ6\MP9003878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629400" cy="4728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</a:t>
            </a:r>
            <a:r>
              <a:rPr lang="en-US" dirty="0" err="1" smtClean="0"/>
              <a:t>Potenial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fruit that has the </a:t>
            </a:r>
            <a:r>
              <a:rPr lang="en-US" b="1" i="1" dirty="0" smtClean="0"/>
              <a:t>highest</a:t>
            </a:r>
            <a:r>
              <a:rPr lang="en-US" dirty="0" smtClean="0"/>
              <a:t> number of seeds has the higher </a:t>
            </a:r>
            <a:r>
              <a:rPr lang="en-US" b="1" u="sng" dirty="0" smtClean="0"/>
              <a:t>biotic potential</a:t>
            </a:r>
            <a:endParaRPr lang="en-US" b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3" name="Picture 5" descr="C:\Users\Marisa\AppData\Local\Microsoft\Windows\Temporary Internet Files\Content.IE5\L0KTVIZ4\MP9004014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410200" cy="4328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this grass population keep growing forever? 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pic>
        <p:nvPicPr>
          <p:cNvPr id="3074" name="Picture 2" descr="C:\Users\Marisa\AppData\Local\Microsoft\Windows\Temporary Internet Files\Content.IE5\WS28ECJC\MP90040235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5780" y="2524855"/>
            <a:ext cx="3901440" cy="312115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Suppose the seeds of wild flowers and trees drifted into that field. </a:t>
            </a:r>
          </a:p>
          <a:p>
            <a:endParaRPr lang="en-US" dirty="0" smtClean="0"/>
          </a:p>
          <a:p>
            <a:r>
              <a:rPr lang="en-US" dirty="0" smtClean="0"/>
              <a:t>If these seeds sprouted they would compete with the grass.</a:t>
            </a:r>
          </a:p>
          <a:p>
            <a:endParaRPr lang="en-US" dirty="0" smtClean="0"/>
          </a:p>
          <a:p>
            <a:r>
              <a:rPr lang="en-US" dirty="0" smtClean="0"/>
              <a:t>What would they be competing for?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773936"/>
            <a:ext cx="3200400" cy="46238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if the grass was not competing for light, soil, and water? </a:t>
            </a:r>
          </a:p>
          <a:p>
            <a:endParaRPr lang="en-US" dirty="0" smtClean="0"/>
          </a:p>
          <a:p>
            <a:r>
              <a:rPr lang="en-US" dirty="0" smtClean="0"/>
              <a:t>What would happen if they were not competing with other plants and just kept growing? </a:t>
            </a:r>
          </a:p>
          <a:p>
            <a:endParaRPr lang="en-US" dirty="0" smtClean="0"/>
          </a:p>
          <a:p>
            <a:r>
              <a:rPr lang="en-US" dirty="0" smtClean="0"/>
              <a:t>They might just use up all the living space in the field. </a:t>
            </a:r>
            <a:endParaRPr lang="en-US" dirty="0"/>
          </a:p>
        </p:txBody>
      </p:sp>
      <p:pic>
        <p:nvPicPr>
          <p:cNvPr id="4099" name="Picture 3" descr="C:\Users\Marisa\AppData\Local\Microsoft\Windows\Temporary Internet Files\Content.IE5\X5T3R8GL\MP9004229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645963" cy="370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ecosystem, certain resources are </a:t>
            </a:r>
            <a:r>
              <a:rPr lang="en-US" b="1" u="sng" dirty="0" smtClean="0"/>
              <a:t>limited.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b="1" u="sng" dirty="0" smtClean="0"/>
              <a:t>resources</a:t>
            </a:r>
            <a:r>
              <a:rPr lang="en-US" dirty="0" smtClean="0"/>
              <a:t> are limited in an ecosystem?</a:t>
            </a:r>
          </a:p>
          <a:p>
            <a:endParaRPr lang="en-US" dirty="0" smtClean="0"/>
          </a:p>
          <a:p>
            <a:r>
              <a:rPr lang="en-US" dirty="0" smtClean="0"/>
              <a:t>Think…. </a:t>
            </a:r>
          </a:p>
          <a:p>
            <a:pPr>
              <a:buNone/>
            </a:pPr>
            <a:r>
              <a:rPr lang="en-US" dirty="0" smtClean="0"/>
              <a:t>Brainstorm a list of </a:t>
            </a:r>
            <a:r>
              <a:rPr lang="en-US" b="1" u="sng" dirty="0" smtClean="0"/>
              <a:t>resources</a:t>
            </a:r>
            <a:r>
              <a:rPr lang="en-US" dirty="0" smtClean="0"/>
              <a:t> that are limited in an ecosystem.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limiting factor</a:t>
            </a:r>
            <a:r>
              <a:rPr lang="en-US" b="1" dirty="0" smtClean="0"/>
              <a:t> </a:t>
            </a:r>
            <a:r>
              <a:rPr lang="en-US" dirty="0" smtClean="0"/>
              <a:t>is anything that restricts the number of individuals in a population</a:t>
            </a:r>
          </a:p>
          <a:p>
            <a:endParaRPr lang="en-US" dirty="0" smtClean="0"/>
          </a:p>
          <a:p>
            <a:r>
              <a:rPr lang="en-US" b="1" u="sng" dirty="0" smtClean="0"/>
              <a:t>Limiting factors </a:t>
            </a:r>
            <a:r>
              <a:rPr lang="en-US" dirty="0" smtClean="0"/>
              <a:t>include living and non-living features in an ecosystem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Limiting factors can affect more than one population in a community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148</TotalTime>
  <Words>590</Words>
  <Application>Microsoft Office PowerPoint</Application>
  <PresentationFormat>On-screen Show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Limiting Factors, Carrying Capacity and Biotic Potential</vt:lpstr>
      <vt:lpstr>Goals</vt:lpstr>
      <vt:lpstr>Limiting Factors</vt:lpstr>
      <vt:lpstr>Limiting Factors</vt:lpstr>
      <vt:lpstr>Limiting Factors</vt:lpstr>
      <vt:lpstr>Limiting factors</vt:lpstr>
      <vt:lpstr>Limiting Factor</vt:lpstr>
      <vt:lpstr>Limiting Factor</vt:lpstr>
      <vt:lpstr>Limiting Factors</vt:lpstr>
      <vt:lpstr>Limiting Factors</vt:lpstr>
      <vt:lpstr>Limiting Factors</vt:lpstr>
      <vt:lpstr>Limiting Factor</vt:lpstr>
      <vt:lpstr>Carrying Capacity</vt:lpstr>
      <vt:lpstr>Carrying Capacity</vt:lpstr>
      <vt:lpstr>Carrying Capacity</vt:lpstr>
      <vt:lpstr>Carrying Capacity</vt:lpstr>
      <vt:lpstr>Carrying Capcity</vt:lpstr>
      <vt:lpstr>Carrying Capacity</vt:lpstr>
      <vt:lpstr>Carrying Capacity</vt:lpstr>
      <vt:lpstr>Carrying Capacity and  Limiting Factors</vt:lpstr>
      <vt:lpstr>Carrying Capacity and  Limiting Factors</vt:lpstr>
      <vt:lpstr>Biotic Potential</vt:lpstr>
      <vt:lpstr>Biotic Potential</vt:lpstr>
      <vt:lpstr>Biotic Potential</vt:lpstr>
      <vt:lpstr>Biotic Potential</vt:lpstr>
      <vt:lpstr>Biotic Potential</vt:lpstr>
      <vt:lpstr>Biotic Potential</vt:lpstr>
      <vt:lpstr>Biotic Potential</vt:lpstr>
      <vt:lpstr>Biotic Poteial</vt:lpstr>
      <vt:lpstr>Biotic Potenial</vt:lpstr>
      <vt:lpstr>Biotic Potenial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Limiting Factors, Carrying Capacity and Biotic Potential</dc:title>
  <dc:creator>Marisa Boan</dc:creator>
  <cp:lastModifiedBy>Marisa Boan</cp:lastModifiedBy>
  <cp:revision>24</cp:revision>
  <dcterms:created xsi:type="dcterms:W3CDTF">2014-09-15T21:35:25Z</dcterms:created>
  <dcterms:modified xsi:type="dcterms:W3CDTF">2014-09-16T00:03:41Z</dcterms:modified>
</cp:coreProperties>
</file>