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GqA8ZW67kDK2xGzQOx2eYqPMW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0722A7-152F-4A5A-84AD-F310B990F480}">
  <a:tblStyle styleId="{7A0722A7-152F-4A5A-84AD-F310B990F48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17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70750" y="698175"/>
            <a:ext cx="4682300" cy="3490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0750" y="698175"/>
            <a:ext cx="4682300" cy="3490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211766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Machine Guard Inventory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209026"/>
            <a:ext cx="9144000" cy="2048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/>
              <a:t>Company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F5496"/>
              </a:buClr>
              <a:buSzPts val="3200"/>
              <a:buNone/>
            </a:pPr>
            <a:r>
              <a:rPr lang="en-US" sz="3200">
                <a:solidFill>
                  <a:srgbClr val="2F5496"/>
                </a:solidFill>
              </a:rPr>
              <a:t>Department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2019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" name="Google Shape;91;p2"/>
          <p:cNvGraphicFramePr/>
          <p:nvPr>
            <p:extLst>
              <p:ext uri="{D42A27DB-BD31-4B8C-83A1-F6EECF244321}">
                <p14:modId xmlns:p14="http://schemas.microsoft.com/office/powerpoint/2010/main" val="527205439"/>
              </p:ext>
            </p:extLst>
          </p:nvPr>
        </p:nvGraphicFramePr>
        <p:xfrm>
          <a:off x="792342" y="237877"/>
          <a:ext cx="10607325" cy="370850"/>
        </p:xfrm>
        <a:graphic>
          <a:graphicData uri="http://schemas.openxmlformats.org/drawingml/2006/table">
            <a:tbl>
              <a:tblPr firstRow="1" bandRow="1">
                <a:noFill/>
                <a:tableStyleId>{7A0722A7-152F-4A5A-84AD-F310B990F480}</a:tableStyleId>
              </a:tblPr>
              <a:tblGrid>
                <a:gridCol w="353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3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Department: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dirty="0"/>
                        <a:t>Machine ID:</a:t>
                      </a:r>
                      <a:endParaRPr sz="18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dirty="0"/>
                        <a:t>Section (if applicable):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" name="Google Shape;92;p2"/>
          <p:cNvSpPr txBox="1"/>
          <p:nvPr/>
        </p:nvSpPr>
        <p:spPr>
          <a:xfrm>
            <a:off x="744885" y="983161"/>
            <a:ext cx="4802100" cy="2346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Guarding Operation Parameters:</a:t>
            </a:r>
            <a:endParaRPr dirty="0"/>
          </a:p>
          <a:p>
            <a:pPr marL="228600" marR="0" lvl="0" indent="-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744897" y="3510580"/>
            <a:ext cx="4802076" cy="234668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 Performed:</a:t>
            </a:r>
            <a:endParaRPr dirty="0"/>
          </a:p>
        </p:txBody>
      </p:sp>
      <p:sp>
        <p:nvSpPr>
          <p:cNvPr id="94" name="Google Shape;94;p2"/>
          <p:cNvSpPr txBox="1"/>
          <p:nvPr/>
        </p:nvSpPr>
        <p:spPr>
          <a:xfrm>
            <a:off x="687024" y="6316890"/>
            <a:ext cx="241910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3/25/19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company/division/location</a:t>
            </a: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1C4B8C-7BAC-4228-8A09-A75E646EE348}"/>
              </a:ext>
            </a:extLst>
          </p:cNvPr>
          <p:cNvSpPr txBox="1"/>
          <p:nvPr/>
        </p:nvSpPr>
        <p:spPr>
          <a:xfrm>
            <a:off x="6096000" y="983161"/>
            <a:ext cx="5009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Photo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6580CB-B97A-4575-B02D-B7EE8A55621E}"/>
              </a:ext>
            </a:extLst>
          </p:cNvPr>
          <p:cNvSpPr txBox="1"/>
          <p:nvPr/>
        </p:nvSpPr>
        <p:spPr>
          <a:xfrm>
            <a:off x="6029569" y="3481427"/>
            <a:ext cx="5009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Photo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</Words>
  <Application>Microsoft Office PowerPoint</Application>
  <PresentationFormat>Widescreen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Machine Guard Inventory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Guard Inventory</dc:title>
  <dc:creator>Kohn, Julia</dc:creator>
  <cp:lastModifiedBy>Quin Bond</cp:lastModifiedBy>
  <cp:revision>2</cp:revision>
  <dcterms:created xsi:type="dcterms:W3CDTF">2019-03-25T14:59:18Z</dcterms:created>
  <dcterms:modified xsi:type="dcterms:W3CDTF">2021-07-28T15:59:53Z</dcterms:modified>
</cp:coreProperties>
</file>