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ah McIntosh" initials="H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22787"/>
            <a:ext cx="77724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6390274"/>
            <a:ext cx="77723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300428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8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9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05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Contact Information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75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2" r:id="rId7"/>
    <p:sldLayoutId id="2147483663" r:id="rId8"/>
    <p:sldLayoutId id="2147483660" r:id="rId9"/>
    <p:sldLayoutId id="214748366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.gov/education/topic/education-information-system-eis" TargetMode="External"/><Relationship Id="rId2" Type="http://schemas.openxmlformats.org/officeDocument/2006/relationships/hyperlink" Target="mailto:EIS.Help@tn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n.gov/assets/entities/education/attachments/eis_extracts_layout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rish.Kelly@tn.gov" TargetMode="External"/><Relationship Id="rId2" Type="http://schemas.openxmlformats.org/officeDocument/2006/relationships/hyperlink" Target="http://www.tn.gov/education/topic/correlations-of-course-and-endorsment-cod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EIS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Melissa Teat; Customer Product Manager; Information Systems; </a:t>
            </a:r>
            <a:r>
              <a:rPr lang="en-US" smtClean="0"/>
              <a:t>April 21,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597" y="4168775"/>
            <a:ext cx="7772400" cy="1470025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Melissa Teat</a:t>
            </a:r>
            <a:r>
              <a:rPr lang="en-US" sz="3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4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Customer Product Manager</a:t>
            </a:r>
            <a:br>
              <a:rPr lang="en-US" sz="34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4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Melissa.Teat@tn.gov</a:t>
            </a:r>
            <a:br>
              <a:rPr lang="en-US" sz="34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4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(800) 495-4154</a:t>
            </a:r>
            <a:endParaRPr lang="en-US" sz="34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4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Support Help Desk staff has resolved over 3,200 tickets in </a:t>
            </a:r>
            <a:r>
              <a:rPr lang="en-US" dirty="0" err="1" smtClean="0"/>
              <a:t>Freshservice</a:t>
            </a:r>
            <a:r>
              <a:rPr lang="en-US" dirty="0" smtClean="0"/>
              <a:t> since the fall conference.</a:t>
            </a:r>
            <a:endParaRPr lang="en-US" dirty="0"/>
          </a:p>
          <a:p>
            <a:r>
              <a:rPr lang="en-US" dirty="0" err="1" smtClean="0"/>
              <a:t>Freshservice</a:t>
            </a:r>
            <a:r>
              <a:rPr lang="en-US" dirty="0" smtClean="0"/>
              <a:t> has over 2,000 user accounts.</a:t>
            </a:r>
            <a:endParaRPr lang="en-US" dirty="0"/>
          </a:p>
          <a:p>
            <a:r>
              <a:rPr lang="en-US" dirty="0" smtClean="0"/>
              <a:t>Beginning July 1, 2017, the Help Desk will transition to a new ticket system.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1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update </a:t>
            </a:r>
            <a:r>
              <a:rPr lang="en-US" dirty="0" smtClean="0"/>
              <a:t>district EIS </a:t>
            </a:r>
            <a:r>
              <a:rPr lang="en-US" dirty="0"/>
              <a:t>contact information when a staff change is made by sending the request to </a:t>
            </a:r>
            <a:r>
              <a:rPr lang="en-US" dirty="0">
                <a:hlinkClick r:id="rId2"/>
              </a:rPr>
              <a:t>EIS.Help@tn.gov</a:t>
            </a:r>
            <a:r>
              <a:rPr lang="en-US" dirty="0"/>
              <a:t>. Don’t forget to include requests for </a:t>
            </a:r>
            <a:r>
              <a:rPr lang="en-US" dirty="0" smtClean="0"/>
              <a:t>staff removal </a:t>
            </a:r>
            <a:r>
              <a:rPr lang="en-US" dirty="0"/>
              <a:t>and addition of department </a:t>
            </a:r>
            <a:r>
              <a:rPr lang="en-US" dirty="0" err="1"/>
              <a:t>listservs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EIS </a:t>
            </a:r>
            <a:r>
              <a:rPr lang="en-US" dirty="0" smtClean="0"/>
              <a:t>website contains important information: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www.tn.gov/education/topic/education-information-system-eis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EIS Extracts Layout document: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www.tn.gov/assets/entities/education/attachments/eis_extracts_layout.pdf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supervisors with DST_AA EIS Production access should periodically review the App User List in EIS Production, and make changes as needed. Please make sure all active users have an email address.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44298"/>
            <a:ext cx="671036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of </a:t>
            </a:r>
            <a:r>
              <a:rPr lang="en-US" dirty="0" smtClean="0"/>
              <a:t>course codes:  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www.tn.gov/education/topic/correlations-of-course- and-</a:t>
            </a:r>
            <a:r>
              <a:rPr lang="en-US" dirty="0" err="1" smtClean="0">
                <a:hlinkClick r:id="rId2"/>
              </a:rPr>
              <a:t>endorsment</a:t>
            </a:r>
            <a:r>
              <a:rPr lang="en-US" dirty="0" smtClean="0">
                <a:hlinkClick r:id="rId2"/>
              </a:rPr>
              <a:t>-codes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Consolidated Planning and </a:t>
            </a:r>
            <a:r>
              <a:rPr lang="en-US" dirty="0"/>
              <a:t>M</a:t>
            </a:r>
            <a:r>
              <a:rPr lang="en-US" dirty="0" smtClean="0"/>
              <a:t>onitoring (CPM) Data Manual was updated </a:t>
            </a:r>
            <a:r>
              <a:rPr lang="en-US" smtClean="0"/>
              <a:t>on </a:t>
            </a:r>
            <a:r>
              <a:rPr lang="en-US" smtClean="0"/>
              <a:t>April 11. </a:t>
            </a:r>
            <a:r>
              <a:rPr lang="en-US" dirty="0" smtClean="0"/>
              <a:t>This document can be obtained by contacting </a:t>
            </a:r>
            <a:r>
              <a:rPr lang="en-US" dirty="0" smtClean="0">
                <a:hlinkClick r:id="rId3"/>
              </a:rPr>
              <a:t>Trish.Kelly@tn.gov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2017-18 </a:t>
            </a:r>
            <a:r>
              <a:rPr lang="en-US" dirty="0"/>
              <a:t>district calendars are due no later than </a:t>
            </a:r>
            <a:r>
              <a:rPr lang="en-US" b="1" dirty="0"/>
              <a:t>May 15, 2017</a:t>
            </a:r>
            <a:r>
              <a:rPr lang="en-US" dirty="0"/>
              <a:t>. The calendars must be approved by the district and </a:t>
            </a:r>
            <a:r>
              <a:rPr lang="en-US" dirty="0" smtClean="0"/>
              <a:t>by Paul </a:t>
            </a:r>
            <a:r>
              <a:rPr lang="en-US" dirty="0"/>
              <a:t>Rainwater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All districts must submit the student end-of-service extract and the student final grade extract. The extract numbers are 51 and 80, respectively.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2017-2018 EIS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385203"/>
              </p:ext>
            </p:extLst>
          </p:nvPr>
        </p:nvGraphicFramePr>
        <p:xfrm>
          <a:off x="304800" y="1295400"/>
          <a:ext cx="838200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191000"/>
              </a:tblGrid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Extract Number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Calendar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Length</a:t>
                      </a:r>
                      <a:r>
                        <a:rPr lang="en-US" baseline="0" dirty="0" smtClean="0"/>
                        <a:t> Of Bus Number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&amp; 45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Date First Enrolled In A U.S.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Date First Enrolled In ESL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Enrollment Reasons EC &amp; 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Supplemental Educational Services (SES) Applied &amp; (SES)</a:t>
                      </a:r>
                      <a:r>
                        <a:rPr lang="en-US" baseline="0" dirty="0" smtClean="0"/>
                        <a:t> Receiving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English Language Background Classification Type</a:t>
                      </a:r>
                      <a:r>
                        <a:rPr lang="en-US" baseline="0" dirty="0" smtClean="0"/>
                        <a:t>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82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335064"/>
              </p:ext>
            </p:extLst>
          </p:nvPr>
        </p:nvGraphicFramePr>
        <p:xfrm>
          <a:off x="266700" y="1524000"/>
          <a:ext cx="8382000" cy="4211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Extract 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Classification Type Increase In</a:t>
                      </a:r>
                      <a:r>
                        <a:rPr lang="en-US" baseline="0" dirty="0" smtClean="0"/>
                        <a:t> Field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Student Classification Types</a:t>
                      </a:r>
                      <a:r>
                        <a:rPr lang="en-US" baseline="0" dirty="0" smtClean="0"/>
                        <a:t> 3, X, Y, and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Foster Care Student Classification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Dyslexia</a:t>
                      </a:r>
                      <a:r>
                        <a:rPr lang="en-US" baseline="0" dirty="0" smtClean="0"/>
                        <a:t> Intervention Student Classification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 Pre-K Grant (VPK) Student Classification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Preschool Development Grant (PDG) Student Classification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2017-2018 EIS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094946"/>
              </p:ext>
            </p:extLst>
          </p:nvPr>
        </p:nvGraphicFramePr>
        <p:xfrm>
          <a:off x="304800" y="1295400"/>
          <a:ext cx="8382000" cy="4312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Extract 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 Transportation Begin</a:t>
                      </a:r>
                      <a:r>
                        <a:rPr lang="en-US" baseline="0" dirty="0" smtClean="0"/>
                        <a:t> &amp; End 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Withdrawal Reason 14,</a:t>
                      </a:r>
                      <a:r>
                        <a:rPr lang="en-US" baseline="0" dirty="0" smtClean="0"/>
                        <a:t> Withdrawn Under Public School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Completion Document Code 8, Alternate</a:t>
                      </a:r>
                      <a:r>
                        <a:rPr lang="en-US" baseline="0" dirty="0" smtClean="0"/>
                        <a:t> Academic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 Arts &amp; Foreign</a:t>
                      </a:r>
                      <a:r>
                        <a:rPr lang="en-US" baseline="0" dirty="0" smtClean="0"/>
                        <a:t> Language Waiver Completion Document Types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Completion</a:t>
                      </a:r>
                      <a:r>
                        <a:rPr lang="en-US" baseline="0" dirty="0" smtClean="0"/>
                        <a:t> Document Type 4, High School Certificate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Staff</a:t>
                      </a:r>
                      <a:r>
                        <a:rPr lang="en-US" baseline="0" dirty="0" smtClean="0"/>
                        <a:t> Work Email Address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 Collecting Public School Choice</a:t>
                      </a:r>
                      <a:r>
                        <a:rPr lang="en-US" baseline="0" dirty="0" smtClean="0"/>
                        <a:t> (PSC) Applied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2017-2018 EIS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83111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1CFA7-5784-4816-8865-3D363482387D}" vid="{3FE5B953-5DEC-4335-BBB5-E60459355A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TDOE PowerPoint 2017</Template>
  <TotalTime>1133</TotalTime>
  <Words>456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Open Sans</vt:lpstr>
      <vt:lpstr>PermianSlabSerifTypeface</vt:lpstr>
      <vt:lpstr>Wingdings</vt:lpstr>
      <vt:lpstr>TDOE Template - Editing</vt:lpstr>
      <vt:lpstr>EIS Updates</vt:lpstr>
      <vt:lpstr>Ticket Information</vt:lpstr>
      <vt:lpstr>Updates &amp; Reminders</vt:lpstr>
      <vt:lpstr>Updates &amp; Reminders</vt:lpstr>
      <vt:lpstr>Updates &amp; Reminders</vt:lpstr>
      <vt:lpstr>Updates &amp; Reminders</vt:lpstr>
      <vt:lpstr>2017-2018 EIS Changes</vt:lpstr>
      <vt:lpstr>2017-2018 EIS Changes</vt:lpstr>
      <vt:lpstr>2017-2018 EIS Changes</vt:lpstr>
      <vt:lpstr>Melissa Teat Customer Product Manager Melissa.Teat@tn.gov (800) 495-4154</vt:lpstr>
      <vt:lpstr>PowerPoint Presentation</vt:lpstr>
    </vt:vector>
  </TitlesOfParts>
  <Company>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Teat</dc:creator>
  <cp:lastModifiedBy>Melissa Teat</cp:lastModifiedBy>
  <cp:revision>35</cp:revision>
  <dcterms:created xsi:type="dcterms:W3CDTF">2017-04-03T18:00:01Z</dcterms:created>
  <dcterms:modified xsi:type="dcterms:W3CDTF">2017-04-18T18:16:02Z</dcterms:modified>
</cp:coreProperties>
</file>