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35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Default Extension="gif" ContentType="image/gif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Default Extension="docx" ContentType="application/vnd.openxmlformats-officedocument.wordprocessingml.document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46" r:id="rId1"/>
    <p:sldMasterId id="2147483858" r:id="rId2"/>
    <p:sldMasterId id="2147483919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994" autoAdjust="0"/>
    <p:restoredTop sz="94729" autoAdjust="0"/>
  </p:normalViewPr>
  <p:slideViewPr>
    <p:cSldViewPr snapToGrid="0">
      <p:cViewPr varScale="1">
        <p:scale>
          <a:sx n="88" d="100"/>
          <a:sy n="88" d="100"/>
        </p:scale>
        <p:origin x="-11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911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968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749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C18-FBEE-4E67-915A-BE814FBD72EB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7520-6F64-43C8-8094-463A82DD6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7917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C18-FBEE-4E67-915A-BE814FBD72EB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7520-6F64-43C8-8094-463A82DD6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898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C18-FBEE-4E67-915A-BE814FBD72EB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7520-6F64-43C8-8094-463A82DD6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561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C18-FBEE-4E67-915A-BE814FBD72EB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7520-6F64-43C8-8094-463A82DD6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9060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C18-FBEE-4E67-915A-BE814FBD72EB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7520-6F64-43C8-8094-463A82DD6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999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C18-FBEE-4E67-915A-BE814FBD72EB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7520-6F64-43C8-8094-463A82DD6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6242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C18-FBEE-4E67-915A-BE814FBD72EB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7520-6F64-43C8-8094-463A82DD6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8956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C18-FBEE-4E67-915A-BE814FBD72EB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7520-6F64-43C8-8094-463A82DD6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77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1778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C18-FBEE-4E67-915A-BE814FBD72EB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7520-6F64-43C8-8094-463A82DD6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6733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C18-FBEE-4E67-915A-BE814FBD72EB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7520-6F64-43C8-8094-463A82DD6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3118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C18-FBEE-4E67-915A-BE814FBD72EB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7520-6F64-43C8-8094-463A82DD6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3443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C18-FBEE-4E67-915A-BE814FBD72EB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7520-6F64-43C8-8094-463A82DD6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6215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4804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1244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9993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232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2684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1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2381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4156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5245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9263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5021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055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EA01-58A2-48ED-8A31-0196BFCE8198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3724-AE05-4BB5-B538-CCCB81BF8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389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056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985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888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977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3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466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20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7C18-FBEE-4E67-915A-BE814FBD72EB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47520-6F64-43C8-8094-463A82DD6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022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E186C-9279-4877-8E37-71A27532EAD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3E03-8E67-40C0-91A7-B6C4AAC99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199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8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5.xml"/><Relationship Id="rId3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5.xml"/><Relationship Id="rId3" Type="http://schemas.openxmlformats.org/officeDocument/2006/relationships/package" Target="../embeddings/Microsoft_Word_Document2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1020" y="2104075"/>
            <a:ext cx="7588738" cy="963827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Mr. </a:t>
            </a:r>
            <a:r>
              <a:rPr lang="en-US" dirty="0" err="1" smtClean="0"/>
              <a:t>McSymphony</a:t>
            </a:r>
            <a:r>
              <a:rPr lang="en-US" dirty="0" smtClean="0"/>
              <a:t>™’s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8689" y="3424416"/>
            <a:ext cx="6815669" cy="1998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dirty="0" smtClean="0"/>
              <a:t>“Musicians and their Instruments”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8894" y="5548183"/>
            <a:ext cx="681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</a:t>
            </a:r>
            <a:r>
              <a:rPr lang="en-US" dirty="0" err="1"/>
              <a:t>Mr.McSymphony</a:t>
            </a:r>
            <a:r>
              <a:rPr lang="en-US" dirty="0"/>
              <a:t>™ Program</a:t>
            </a:r>
          </a:p>
          <a:p>
            <a:pPr algn="ctr"/>
            <a:r>
              <a:rPr lang="en-US" dirty="0"/>
              <a:t>©2015 all right </a:t>
            </a:r>
            <a:r>
              <a:rPr lang="en-US" dirty="0" smtClean="0"/>
              <a:t>reserved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5" y="185351"/>
            <a:ext cx="1532238" cy="1322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5612" y="735945"/>
            <a:ext cx="762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SPONSORED BY THE STEINWAY SOCIETY OF RIVERSIDE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1951" y="6248320"/>
            <a:ext cx="57434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11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90"/>
            <a:ext cx="10515600" cy="1680209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GENE </a:t>
            </a:r>
            <a:r>
              <a:rPr lang="en-US" sz="6000" dirty="0"/>
              <a:t>KRUPA</a:t>
            </a:r>
            <a:br>
              <a:rPr lang="en-US" sz="6000" dirty="0"/>
            </a:br>
            <a:r>
              <a:rPr lang="en-US" sz="6000" dirty="0"/>
              <a:t>WITH HIS DRUMS</a:t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4" name="Content Placeholder 3" descr="http://www.verve-jazz.com/wp-content/uploads/2013/05/Gene_Krup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3489960" y="2076897"/>
            <a:ext cx="5212080" cy="38487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1740" y="6017435"/>
            <a:ext cx="5454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10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28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1576388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JOSHUA </a:t>
            </a:r>
            <a:r>
              <a:rPr lang="en-US" sz="6000" dirty="0"/>
              <a:t>BELL</a:t>
            </a:r>
            <a:br>
              <a:rPr lang="en-US" sz="6000" dirty="0"/>
            </a:br>
            <a:r>
              <a:rPr lang="en-US" sz="6000" dirty="0"/>
              <a:t>WITH HIS VIOLIN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http://indianapublicmedia.org/arts/files/2013/01/joshua-bell-photo-940x62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2480310" y="1825624"/>
            <a:ext cx="7212330" cy="47809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92768" y="6104017"/>
            <a:ext cx="6609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11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79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599248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YO </a:t>
            </a:r>
            <a:r>
              <a:rPr lang="en-US" sz="6000" dirty="0" err="1"/>
              <a:t>YO</a:t>
            </a:r>
            <a:r>
              <a:rPr lang="en-US" sz="6000" dirty="0"/>
              <a:t> MA</a:t>
            </a:r>
            <a:br>
              <a:rPr lang="en-US" sz="6000" dirty="0"/>
            </a:br>
            <a:r>
              <a:rPr lang="en-US" sz="6000" dirty="0"/>
              <a:t>WITH HIS CELLO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http://willblogforfood.typepad.com/will_blog_for_food/images/yoyom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3422823" y="1878227"/>
            <a:ext cx="5214550" cy="46955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93797" y="5974144"/>
            <a:ext cx="54548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12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82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491"/>
            <a:ext cx="10515600" cy="1482811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mtClean="0"/>
              <a:t>                   </a:t>
            </a:r>
            <a:r>
              <a:rPr lang="en-US" smtClean="0"/>
              <a:t> </a:t>
            </a:r>
            <a:r>
              <a:rPr lang="en-US" sz="8800" smtClean="0"/>
              <a:t>THE </a:t>
            </a:r>
            <a:r>
              <a:rPr lang="en-US" sz="8800" dirty="0" smtClean="0"/>
              <a:t>END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418547" y="6233890"/>
            <a:ext cx="54548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13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609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en-US" sz="7200" dirty="0" smtClean="0"/>
              <a:t>STAFF AND SCORE</a:t>
            </a:r>
            <a:endParaRPr lang="en-US" sz="72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0659261"/>
              </p:ext>
            </p:extLst>
          </p:nvPr>
        </p:nvGraphicFramePr>
        <p:xfrm>
          <a:off x="2038864" y="1839913"/>
          <a:ext cx="7858897" cy="5018087"/>
        </p:xfrm>
        <a:graphic>
          <a:graphicData uri="http://schemas.openxmlformats.org/presentationml/2006/ole">
            <p:oleObj spid="_x0000_s1059" name="Document" r:id="rId3" imgW="5943600" imgH="7327900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1951" y="6248320"/>
            <a:ext cx="67537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2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42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0" y="365125"/>
            <a:ext cx="9169400" cy="1325563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                           LARRY ADLER’S</a:t>
            </a:r>
            <a:br>
              <a:rPr lang="en-US" dirty="0" smtClean="0"/>
            </a:br>
            <a:r>
              <a:rPr lang="en-US" dirty="0" smtClean="0"/>
              <a:t>                             HARMONICA</a:t>
            </a:r>
            <a:endParaRPr lang="en-US" dirty="0"/>
          </a:p>
        </p:txBody>
      </p:sp>
      <p:pic>
        <p:nvPicPr>
          <p:cNvPr id="5" name="Content Placeholder 4" descr="http://www.musicwithease.com/harmonica-2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560321"/>
            <a:ext cx="6286500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90711" y="6075156"/>
            <a:ext cx="58878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3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6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0" y="365125"/>
            <a:ext cx="7023100" cy="1325563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               CHET ATKINS</a:t>
            </a:r>
            <a:br>
              <a:rPr lang="en-US" dirty="0" smtClean="0"/>
            </a:br>
            <a:r>
              <a:rPr lang="en-US" dirty="0" smtClean="0"/>
              <a:t>            WITH HIS GUITAR</a:t>
            </a:r>
            <a:endParaRPr lang="en-US" dirty="0"/>
          </a:p>
        </p:txBody>
      </p:sp>
      <p:pic>
        <p:nvPicPr>
          <p:cNvPr id="7" name="Content Placeholder 6" descr="http://globalguitarnetwork.com/wp-content/uploads/2015/09/Chet-Atkin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97530" y="2787650"/>
            <a:ext cx="5920740" cy="33959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19577" y="6104017"/>
            <a:ext cx="5628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4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5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			BOBBY </a:t>
            </a:r>
            <a:r>
              <a:rPr lang="en-US" dirty="0" err="1" smtClean="0"/>
              <a:t>McFERRIN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AND HIS UNIQUE INSTRUMENT</a:t>
            </a:r>
            <a:endParaRPr lang="en-US" dirty="0"/>
          </a:p>
        </p:txBody>
      </p:sp>
      <p:pic>
        <p:nvPicPr>
          <p:cNvPr id="5" name="Content Placeholder 4" descr="http://bobbymcferrin.com/images/press/bobbyscohe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96820" y="2506981"/>
            <a:ext cx="4000500" cy="3726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96100" y="3632200"/>
            <a:ext cx="4724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you guess his instrument?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8442" y="6176168"/>
            <a:ext cx="6206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5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02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462088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PIANO </a:t>
            </a:r>
            <a:br>
              <a:rPr lang="en-US" dirty="0" smtClean="0"/>
            </a:br>
            <a:r>
              <a:rPr lang="en-US" sz="2700" dirty="0" smtClean="0"/>
              <a:t>WITH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4900" b="1" dirty="0" smtClean="0"/>
              <a:t>VAN CLIBURN</a:t>
            </a:r>
            <a:endParaRPr lang="en-US" sz="4900" b="1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5907697"/>
              </p:ext>
            </p:extLst>
          </p:nvPr>
        </p:nvGraphicFramePr>
        <p:xfrm>
          <a:off x="3359150" y="1839913"/>
          <a:ext cx="4344988" cy="4914900"/>
        </p:xfrm>
        <a:graphic>
          <a:graphicData uri="http://schemas.openxmlformats.org/presentationml/2006/ole">
            <p:oleObj spid="_x0000_s5152" name="Document" r:id="rId3" imgW="6705600" imgH="7594600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7201" y="5800981"/>
            <a:ext cx="66390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6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10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97180"/>
            <a:ext cx="9601196" cy="2137409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SIR JAMES GALWAY</a:t>
            </a:r>
            <a:br>
              <a:rPr lang="en-US" dirty="0"/>
            </a:br>
            <a:r>
              <a:rPr lang="en-US" dirty="0" smtClean="0"/>
              <a:t>“THE </a:t>
            </a:r>
            <a:r>
              <a:rPr lang="en-US" dirty="0"/>
              <a:t>MAN WITH THE GOLDEN </a:t>
            </a:r>
            <a:r>
              <a:rPr lang="en-US" dirty="0" smtClean="0"/>
              <a:t>FLUTE”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i.dailymail.co.uk/i/pix/2010/06/26/article-1289816-0A3841D4000005DC-240_468x38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80360" y="2546033"/>
            <a:ext cx="6057900" cy="41748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6278" y="6132877"/>
            <a:ext cx="5599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7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94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17170"/>
            <a:ext cx="9323068" cy="190881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BENNY </a:t>
            </a:r>
            <a:r>
              <a:rPr lang="en-US" sz="6000" dirty="0"/>
              <a:t>GOODMAN </a:t>
            </a:r>
            <a:br>
              <a:rPr lang="en-US" sz="6000" dirty="0"/>
            </a:br>
            <a:r>
              <a:rPr lang="en-US" sz="6000" dirty="0"/>
              <a:t>WITH HIS CLARINET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forward.com/workspace/assets/images/articles/bennygoodman-06110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4690" y="2297430"/>
            <a:ext cx="5634990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1528" y="6089587"/>
            <a:ext cx="5310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8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34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1553528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WYNTON </a:t>
            </a:r>
            <a:r>
              <a:rPr lang="en-US" sz="6000" dirty="0"/>
              <a:t>MARSALIS</a:t>
            </a:r>
            <a:br>
              <a:rPr lang="en-US" sz="6000" dirty="0"/>
            </a:br>
            <a:r>
              <a:rPr lang="en-US" sz="6000" dirty="0"/>
              <a:t>WITH HIS TRUMPET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www.newbedfordguide.com/wp-content/uploads/2010/11/wynton46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471420"/>
            <a:ext cx="5657850" cy="378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www.depi.vic.gov.au/__data/assets/image/0006/228858/AG103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4050" y="3719195"/>
            <a:ext cx="2183130" cy="20383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2000" y="3098800"/>
            <a:ext cx="367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Flight of the Bumblebee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6278" y="6248320"/>
            <a:ext cx="50218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9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0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162</Words>
  <Application>Microsoft Macintosh PowerPoint</Application>
  <PresentationFormat>Custom</PresentationFormat>
  <Paragraphs>33</Paragraphs>
  <Slides>13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Custom Design</vt:lpstr>
      <vt:lpstr>1_Custom Design</vt:lpstr>
      <vt:lpstr>Office Theme</vt:lpstr>
      <vt:lpstr>Document</vt:lpstr>
      <vt:lpstr>  Mr. McSymphony™’s</vt:lpstr>
      <vt:lpstr>   STAFF AND SCORE</vt:lpstr>
      <vt:lpstr>                            LARRY ADLER’S                              HARMONICA</vt:lpstr>
      <vt:lpstr>                CHET ATKINS             WITH HIS GUITAR</vt:lpstr>
      <vt:lpstr>   BOBBY McFERRIN   AND HIS UNIQUE INSTRUMENT</vt:lpstr>
      <vt:lpstr>THE PIANO  WITH VAN CLIBURN</vt:lpstr>
      <vt:lpstr>SIR JAMES GALWAY “THE MAN WITH THE GOLDEN FLUTE” </vt:lpstr>
      <vt:lpstr> BENNY GOODMAN  WITH HIS CLARINET </vt:lpstr>
      <vt:lpstr> WYNTON MARSALIS WITH HIS TRUMPET </vt:lpstr>
      <vt:lpstr> GENE KRUPA WITH HIS DRUMS </vt:lpstr>
      <vt:lpstr> JOSHUA BELL WITH HIS VIOLIN </vt:lpstr>
      <vt:lpstr> YO YO MA WITH HIS CELLO </vt:lpstr>
      <vt:lpstr>                    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McSymphony™’s</dc:title>
  <dc:creator>Stephen Battaglia</dc:creator>
  <cp:lastModifiedBy>Beverly Battaglia</cp:lastModifiedBy>
  <cp:revision>31</cp:revision>
  <dcterms:created xsi:type="dcterms:W3CDTF">2015-06-11T17:16:03Z</dcterms:created>
  <dcterms:modified xsi:type="dcterms:W3CDTF">2015-06-11T17:21:48Z</dcterms:modified>
</cp:coreProperties>
</file>