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41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1" r:id="rId4"/>
    <p:sldId id="259" r:id="rId5"/>
    <p:sldId id="260" r:id="rId6"/>
    <p:sldId id="261" r:id="rId7"/>
    <p:sldId id="268" r:id="rId8"/>
    <p:sldId id="272" r:id="rId9"/>
    <p:sldId id="269" r:id="rId10"/>
    <p:sldId id="273" r:id="rId11"/>
    <p:sldId id="263" r:id="rId12"/>
    <p:sldId id="264" r:id="rId13"/>
    <p:sldId id="265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60"/>
  </p:normalViewPr>
  <p:slideViewPr>
    <p:cSldViewPr snapToObjects="1"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3ABC1-61E7-9045-A88A-5653C4C45725}" type="datetimeFigureOut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1A3F7-39D7-3E4B-B3C7-CDAEC25BC4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07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67FCD-BD1A-FF4C-A0C0-4C643F1BB7E9}" type="datetimeFigureOut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14BF9-1299-F441-AA19-850095793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94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643D5E0-A2A6-B340-A9F8-6774B021C8D8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D441ED-22D9-48D6-AD92-DEFB122789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DEBA-46B3-C945-AD33-85498BEAB6EE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0ABE223-3ADA-2948-9ECE-4CBE3080171D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44D65-C71E-5443-B42C-F73223E80F93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83A-637F-4048-9C50-B90463E37036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9D441ED-22D9-48D6-AD92-DEFB122789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B53CBA-04C0-F742-B319-3D7171E296B8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www.rightquestion.org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CBA077C-3CDA-C54F-8CC0-EB16D03F37A1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EDDD-346D-F043-8083-4F9198942A3A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E3D4-1115-FD47-BBF0-6D52281F79C8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D551-709F-EB4C-A917-C4BF39ACE47D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DE4FC9-A90A-FF40-A2B2-F3D9576556D7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5FAF1A-B687-9C43-A3BD-581D84F767AA}" type="datetime1">
              <a:rPr lang="en-US" smtClean="0"/>
              <a:pPr/>
              <a:t>10/24/19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www.rightquestion.org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ghtquestion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524000"/>
            <a:ext cx="9144000" cy="144655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utura Condensed"/>
                <a:ea typeface="Segoe UI" pitchFamily="34" charset="0"/>
                <a:cs typeface="Futura Condensed"/>
              </a:rPr>
              <a:t>Facilitating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Futura Condensed"/>
                <a:ea typeface="Segoe UI" pitchFamily="34" charset="0"/>
                <a:cs typeface="Futura Condensed"/>
              </a:rPr>
              <a:t>The Question Formulation Technique (QFT)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5" name="Picture 4" descr="logo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648200"/>
            <a:ext cx="1600200" cy="1102691"/>
          </a:xfrm>
          <a:prstGeom prst="rect">
            <a:avLst/>
          </a:prstGeom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2400" y="5524500"/>
            <a:ext cx="2057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-106" charset="0"/>
                <a:cs typeface="Arial"/>
                <a:hlinkClick r:id="rId3"/>
              </a:rPr>
              <a:t>www.rightquestion.org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-106" charset="0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-106" charset="0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utura Condensed" pitchFamily="-106" charset="0"/>
              <a:ea typeface="Times New Roman" pitchFamily="-106" charset="0"/>
            </a:endParaRPr>
          </a:p>
        </p:txBody>
      </p:sp>
      <p:pic>
        <p:nvPicPr>
          <p:cNvPr id="9" name="Picture 8" descr="creative-commons-badge-icons-by-nc-s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6165850"/>
            <a:ext cx="1219200" cy="3048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www.rightquestion.org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5. Name disadvantages of asking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open-ended </a:t>
            </a:r>
            <a:r>
              <a:rPr lang="en-US" sz="2000" dirty="0">
                <a:latin typeface="Arial"/>
                <a:cs typeface="Arial"/>
              </a:rPr>
              <a:t>questions.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>
                <a:latin typeface="Arial"/>
                <a:cs typeface="Arial"/>
              </a:rPr>
              <a:t>6.  Review your list of questions and change one closed-ended question into an open-ended. </a:t>
            </a:r>
          </a:p>
          <a:p>
            <a:pPr marL="457200" indent="-457200">
              <a:buAutoNum type="arabicPeriod" startAt="3"/>
            </a:pPr>
            <a:endParaRPr lang="en-US" sz="2000" dirty="0">
              <a:latin typeface="Arial"/>
              <a:cs typeface="Arial"/>
            </a:endParaRPr>
          </a:p>
          <a:p>
            <a:pPr marL="457200" indent="-457200"/>
            <a:r>
              <a:rPr lang="en-US" sz="2000" dirty="0">
                <a:latin typeface="Arial"/>
                <a:cs typeface="Arial"/>
              </a:rPr>
              <a:t>      Then, change one open-ended question into a closed-ended one. </a:t>
            </a: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Prioritize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209800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Choose the three most important questions from your list.   </a:t>
            </a:r>
          </a:p>
          <a:p>
            <a:pPr marL="342900" lvl="0" indent="-3429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342900" lvl="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Keep in mind the Question Focus.</a:t>
            </a:r>
          </a:p>
          <a:p>
            <a:pPr marL="342900" lvl="0" indent="-3429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342900" lvl="0" indent="-3429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Mark each priority question with an “</a:t>
            </a:r>
            <a:r>
              <a:rPr lang="en-US" sz="2000" b="1" dirty="0">
                <a:latin typeface="Arial"/>
                <a:cs typeface="Arial"/>
              </a:rPr>
              <a:t>X</a:t>
            </a:r>
            <a:r>
              <a:rPr lang="en-US" sz="2000" dirty="0">
                <a:latin typeface="Arial"/>
                <a:cs typeface="Arial"/>
              </a:rPr>
              <a:t>”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  <a:p>
            <a:r>
              <a:rPr lang="en-US" sz="2000" dirty="0">
                <a:latin typeface="Arial"/>
                <a:cs typeface="Arial"/>
              </a:rPr>
              <a:t>  </a:t>
            </a:r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Share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752600"/>
            <a:ext cx="6858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r>
              <a:rPr lang="en-US" sz="2000" dirty="0">
                <a:latin typeface="Arial"/>
                <a:cs typeface="Arial"/>
              </a:rPr>
              <a:t>Please share:</a:t>
            </a:r>
          </a:p>
          <a:p>
            <a:pPr marL="457200" lvl="0" indent="-457200"/>
            <a:endParaRPr lang="en-US" sz="20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The questions you changed from closed to open-ended and from open-ended to closed. Read each question as originally written and how it was changed</a:t>
            </a:r>
          </a:p>
          <a:p>
            <a:pPr marL="457200" indent="-457200"/>
            <a:endParaRPr lang="en-US" sz="20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Your three priority questions</a:t>
            </a:r>
          </a:p>
          <a:p>
            <a:pPr marL="457200" lvl="0" indent="-4572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Your rationale for selecting those three</a:t>
            </a:r>
          </a:p>
          <a:p>
            <a:pPr marL="457200" lvl="0" indent="-45720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The numbers of your priority questions</a:t>
            </a:r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Next Steps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5146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/>
                <a:cs typeface="Arial"/>
              </a:rPr>
              <a:t>How are you going to use your three priority questions?</a:t>
            </a:r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Reflection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050465"/>
            <a:ext cx="685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1.	What did you learn?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latin typeface="Arial"/>
                <a:cs typeface="Arial"/>
              </a:rPr>
              <a:t>What value does it have?</a:t>
            </a:r>
          </a:p>
          <a:p>
            <a:pPr marL="457200" indent="-457200"/>
            <a:endParaRPr lang="en-US" sz="2000" dirty="0">
              <a:latin typeface="Arial"/>
              <a:cs typeface="Arial"/>
            </a:endParaRPr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About This Template </a:t>
            </a:r>
            <a:endParaRPr lang="en-US" sz="34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651000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  <a:latin typeface="Futura Condensed"/>
                <a:ea typeface="Segoe UI" pitchFamily="34" charset="0"/>
                <a:cs typeface="Futura Condensed"/>
              </a:rPr>
              <a:t>        </a:t>
            </a: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  <p:pic>
        <p:nvPicPr>
          <p:cNvPr id="8" name="Picture 7" descr="creative-commons-badge-icons-by-nc-s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3619500" y="3085366"/>
            <a:ext cx="1600200" cy="393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3683000"/>
            <a:ext cx="815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/>
                <a:ea typeface="Cambria Math" pitchFamily="18" charset="0"/>
                <a:cs typeface="Arial"/>
              </a:rPr>
              <a:t>The Right Question Institute </a:t>
            </a:r>
            <a:r>
              <a:rPr lang="en-US" sz="1400" dirty="0">
                <a:latin typeface="Arial"/>
                <a:ea typeface="Cambria Math" pitchFamily="18" charset="0"/>
                <a:cs typeface="Arial"/>
              </a:rPr>
              <a:t>offers many of our materials through a Creative Commons License and we encourage you to make use of and/or share this resource. Please reference the Right Question Institute as the source on any materials you use.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Arial"/>
              <a:ea typeface="Cambria Math" pitchFamily="18" charset="0"/>
              <a:cs typeface="Arial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Cambria Math" pitchFamily="18" charset="0"/>
                <a:cs typeface="Arial"/>
              </a:rPr>
              <a:t>Source: </a:t>
            </a:r>
            <a:r>
              <a:rPr lang="en-US" sz="1400" b="1" dirty="0" err="1">
                <a:solidFill>
                  <a:srgbClr val="000000"/>
                </a:solidFill>
                <a:latin typeface="Arial"/>
                <a:ea typeface="Times"/>
                <a:cs typeface="Arial"/>
              </a:rPr>
              <a:t>www.rightquestion.org</a:t>
            </a:r>
            <a:endParaRPr lang="en-US" sz="14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1905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Just add a Question Focus to this template to facilitate the Question Formulation Technique in your classroom or to introduce the process to colleagues.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Rules for Producing Questions</a:t>
            </a:r>
            <a:endParaRPr lang="en-US" sz="34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651000"/>
            <a:ext cx="6553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000090"/>
              </a:solidFill>
              <a:latin typeface="Futura Condensed"/>
              <a:ea typeface="Segoe UI" pitchFamily="34" charset="0"/>
              <a:cs typeface="Futura Condensed"/>
            </a:endParaRPr>
          </a:p>
          <a:p>
            <a:pPr>
              <a:buFont typeface="Wingdings" charset="2"/>
              <a:buChar char="§"/>
            </a:pPr>
            <a:r>
              <a:rPr lang="en-US" sz="2000" dirty="0">
                <a:latin typeface="Futura Condensed"/>
                <a:ea typeface="Segoe UI" pitchFamily="34" charset="0"/>
                <a:cs typeface="Futura Condensed"/>
              </a:rPr>
              <a:t> </a:t>
            </a:r>
            <a:r>
              <a:rPr lang="en-US" sz="2000" dirty="0">
                <a:latin typeface="Arial"/>
                <a:cs typeface="Arial"/>
              </a:rPr>
              <a:t>Ask as many questions as you can</a:t>
            </a:r>
          </a:p>
          <a:p>
            <a:pPr>
              <a:buFont typeface="Wingdings" charset="2"/>
              <a:buChar char="§"/>
            </a:pPr>
            <a:r>
              <a:rPr lang="en-US" sz="2000" dirty="0">
                <a:latin typeface="Arial"/>
                <a:cs typeface="Arial"/>
              </a:rPr>
              <a:t> Do not stop to discuss, judge or answer the questions</a:t>
            </a:r>
          </a:p>
          <a:p>
            <a:pPr>
              <a:buFont typeface="Wingdings" charset="2"/>
              <a:buChar char="§"/>
            </a:pPr>
            <a:r>
              <a:rPr lang="en-US" sz="2000" dirty="0">
                <a:latin typeface="Arial"/>
                <a:cs typeface="Arial"/>
              </a:rPr>
              <a:t> Write down every question exactly as it is stated </a:t>
            </a:r>
          </a:p>
          <a:p>
            <a:pPr>
              <a:buFont typeface="Wingdings" charset="2"/>
              <a:buChar char="§"/>
            </a:pPr>
            <a:r>
              <a:rPr lang="en-US" sz="2000" dirty="0">
                <a:latin typeface="Arial"/>
                <a:cs typeface="Arial"/>
              </a:rPr>
              <a:t> Change any statement into a question</a:t>
            </a:r>
          </a:p>
          <a:p>
            <a:endParaRPr lang="en-US" sz="2000" dirty="0">
              <a:latin typeface="Arial"/>
              <a:cs typeface="Arial"/>
            </a:endParaRPr>
          </a:p>
          <a:p>
            <a:pPr lvl="0"/>
            <a:r>
              <a:rPr lang="en-US" sz="2000" dirty="0">
                <a:latin typeface="Arial"/>
                <a:cs typeface="Arial"/>
              </a:rPr>
              <a:t>What might be difficult about following these rules?</a:t>
            </a: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Producing the Questions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3464242"/>
            <a:ext cx="6934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latin typeface="Arial"/>
                <a:cs typeface="Arial"/>
              </a:rPr>
              <a:t>Follow the Rules for Producing Questions.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/>
                <a:cs typeface="Arial"/>
              </a:rPr>
              <a:t>Number your questions.  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828800"/>
            <a:ext cx="7162800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"/>
                <a:cs typeface="Arial"/>
              </a:rPr>
              <a:t>Question Focus:</a:t>
            </a:r>
            <a:br>
              <a:rPr lang="en-US" sz="2200" dirty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  <a:p>
            <a:pPr algn="ctr"/>
            <a:endParaRPr lang="en-US" sz="2200" dirty="0">
              <a:latin typeface="Arial"/>
              <a:cs typeface="Arial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1905000"/>
            <a:ext cx="6629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You might have these two kinds of questions in your list:</a:t>
            </a:r>
          </a:p>
          <a:p>
            <a:endParaRPr lang="en-US" sz="2000" b="1" dirty="0">
              <a:latin typeface="Arial"/>
              <a:cs typeface="Arial"/>
            </a:endParaRPr>
          </a:p>
          <a:p>
            <a:pPr>
              <a:buFont typeface="Arial"/>
              <a:buChar char="•"/>
            </a:pPr>
            <a:r>
              <a:rPr lang="en-US" sz="2000" b="1" dirty="0">
                <a:latin typeface="Arial"/>
                <a:cs typeface="Arial"/>
              </a:rPr>
              <a:t> Closed-ended questions</a:t>
            </a:r>
            <a:r>
              <a:rPr lang="en-US" sz="2000" dirty="0">
                <a:latin typeface="Arial"/>
                <a:cs typeface="Arial"/>
              </a:rPr>
              <a:t> – they can be answered with “yes” or “no” or with one word.</a:t>
            </a:r>
          </a:p>
          <a:p>
            <a:pPr>
              <a:buFont typeface="Arial"/>
              <a:buChar char="•"/>
            </a:pPr>
            <a:endParaRPr lang="en-US" sz="2000" b="1" dirty="0">
              <a:latin typeface="Arial"/>
              <a:cs typeface="Arial"/>
            </a:endParaRPr>
          </a:p>
          <a:p>
            <a:pPr>
              <a:buFont typeface="Arial"/>
              <a:buChar char="•"/>
            </a:pPr>
            <a:r>
              <a:rPr lang="en-US" sz="2000" b="1" dirty="0">
                <a:latin typeface="Arial"/>
                <a:cs typeface="Arial"/>
              </a:rPr>
              <a:t> Open-ended questions</a:t>
            </a:r>
            <a:r>
              <a:rPr lang="en-US" sz="2000" dirty="0">
                <a:latin typeface="Arial"/>
                <a:cs typeface="Arial"/>
              </a:rPr>
              <a:t> – they require an explanation and cannot be answered with yes” or “no” or with one word.</a:t>
            </a:r>
            <a:endParaRPr lang="en-US" sz="2000" b="1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>
                <a:latin typeface="Arial"/>
                <a:cs typeface="Arial"/>
              </a:rPr>
              <a:t>Identify closed- and open-ended questions. </a:t>
            </a:r>
          </a:p>
          <a:p>
            <a:pPr marL="457200" indent="-457200">
              <a:buAutoNum type="arabicPeriod"/>
            </a:pPr>
            <a:endParaRPr lang="en-US" sz="2000" dirty="0">
              <a:latin typeface="Arial"/>
              <a:cs typeface="Arial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Arial"/>
                <a:cs typeface="Arial"/>
              </a:rPr>
              <a:t>Mark the closed-ended questions with a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C</a:t>
            </a:r>
            <a:r>
              <a:rPr lang="en-US" sz="2000" dirty="0">
                <a:latin typeface="Arial"/>
                <a:cs typeface="Arial"/>
              </a:rPr>
              <a:t> and the open-ended questions with an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O.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2. Name advantages of asking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closed-ended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questions.</a:t>
            </a: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76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3. Name disadvantages of asking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closed-ended </a:t>
            </a:r>
            <a:r>
              <a:rPr lang="en-US" sz="2000" dirty="0">
                <a:latin typeface="Arial"/>
                <a:cs typeface="Arial"/>
              </a:rPr>
              <a:t>questions.</a:t>
            </a: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3400" y="609600"/>
            <a:ext cx="83058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dirty="0">
                <a:latin typeface="Futura Condensed"/>
                <a:ea typeface="Segoe UI" pitchFamily="34" charset="0"/>
                <a:cs typeface="Futura Condensed"/>
              </a:rPr>
              <a:t>Improve Your Questions </a:t>
            </a:r>
            <a:endParaRPr lang="en-US" sz="3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762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4. Name advantages of asking </a:t>
            </a:r>
            <a:r>
              <a:rPr lang="en-US" sz="2000" b="1" dirty="0">
                <a:solidFill>
                  <a:srgbClr val="000090"/>
                </a:solidFill>
                <a:latin typeface="Arial"/>
                <a:cs typeface="Arial"/>
              </a:rPr>
              <a:t>open-ended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questions.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r>
              <a:rPr lang="en-US" sz="2000" dirty="0">
                <a:latin typeface="Arial"/>
                <a:cs typeface="Arial"/>
              </a:rPr>
              <a:t>    </a:t>
            </a:r>
          </a:p>
          <a:p>
            <a:r>
              <a:rPr lang="en-US" sz="2000" dirty="0">
                <a:latin typeface="Arial"/>
                <a:cs typeface="Arial"/>
              </a:rPr>
              <a:t> </a:t>
            </a:r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600" y="6416675"/>
            <a:ext cx="5421083" cy="365125"/>
          </a:xfrm>
        </p:spPr>
        <p:txBody>
          <a:bodyPr/>
          <a:lstStyle/>
          <a:p>
            <a:pPr algn="l"/>
            <a:r>
              <a:rPr lang="en-US" sz="1200">
                <a:latin typeface="Arial"/>
                <a:cs typeface="Arial"/>
              </a:rPr>
              <a:t>www.rightquestion.org</a:t>
            </a:r>
            <a:endParaRPr lang="en-US"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455</TotalTime>
  <Words>519</Words>
  <Application>Microsoft Macintosh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Futura Condensed</vt:lpstr>
      <vt:lpstr>Tw Cen MT</vt:lpstr>
      <vt:lpstr>Wingdings</vt:lpstr>
      <vt:lpstr>Wingdings 2</vt:lpstr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Flythe</dc:creator>
  <cp:lastModifiedBy>Judy Wilson</cp:lastModifiedBy>
  <cp:revision>35</cp:revision>
  <dcterms:created xsi:type="dcterms:W3CDTF">2013-08-23T15:52:27Z</dcterms:created>
  <dcterms:modified xsi:type="dcterms:W3CDTF">2019-10-24T09:55:00Z</dcterms:modified>
</cp:coreProperties>
</file>