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5"/>
  </p:notesMasterIdLst>
  <p:sldIdLst>
    <p:sldId id="256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-900" y="-2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B02336-9FD3-487A-B1FB-28956793FDFA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E709AA-2BE5-4B38-9F91-77BEBFDC4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42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sa.org/" TargetMode="External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D1F95A3-F6C5-4215-AF61-0A2F52E3BA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8CF3CAD7-9490-4A83-AF3B-5067C16B2F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C460483-FEB0-4495-9FCC-1B2FC16D7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355F4-F26F-4F31-953E-52B521AEFE22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AB8C077-0768-4C42-A683-06445B037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9314D6A-7546-4AF9-9EAA-33E6C72D2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690CD-C837-4104-9D8B-43C793FCA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156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0EDFD11-6B8B-488A-8374-9C9D3CC7C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BA031CA-E800-4700-85D4-5191585B59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629A2DE-D0AC-486D-9E9A-4EC7C2067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355F4-F26F-4F31-953E-52B521AEFE22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7E99DEC-64F7-4779-9B3A-FF0DAAFC8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3F21BD1-510B-4BC9-B6C4-A7CB39D58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690CD-C837-4104-9D8B-43C793FCA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428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FE317619-5763-475E-AFE2-6AE97ECF21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86C3F444-20AB-4897-A1D9-11EFFA3454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62AA740-705B-4625-A6F1-8423CCF45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355F4-F26F-4F31-953E-52B521AEFE22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584E7EF-93DB-4F31-BE39-0B636EB5A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A053450-03E7-4439-845F-C49A0F61D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690CD-C837-4104-9D8B-43C793FCA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6122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E050-981A-45C4-9D80-C2849DD23535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616BBF-158D-40D4-8FEC-6D2C25154E1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AutoShape 1032" descr="806400510@21042006-1323">
            <a:extLst>
              <a:ext uri="{FF2B5EF4-FFF2-40B4-BE49-F238E27FC236}">
                <a16:creationId xmlns="" xmlns:a16="http://schemas.microsoft.com/office/drawing/2014/main" id="{56878574-A603-410E-8E20-4FC38FAFF122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2127251" y="2843214"/>
            <a:ext cx="7937500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defRPr/>
            </a:pPr>
            <a:endParaRPr lang="en-US" altLang="en-US" sz="2400"/>
          </a:p>
        </p:txBody>
      </p:sp>
      <p:sp>
        <p:nvSpPr>
          <p:cNvPr id="8" name="Text Box 19">
            <a:extLst>
              <a:ext uri="{FF2B5EF4-FFF2-40B4-BE49-F238E27FC236}">
                <a16:creationId xmlns="" xmlns:a16="http://schemas.microsoft.com/office/drawing/2014/main" id="{04E4320A-6F48-4952-BDEB-4A11B53DFD5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489200" y="6361114"/>
            <a:ext cx="8026400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>
              <a:defRPr/>
            </a:pPr>
            <a:r>
              <a:rPr lang="en-US" sz="900" i="1" dirty="0">
                <a:solidFill>
                  <a:srgbClr val="FFFFFF"/>
                </a:solidFill>
                <a:latin typeface="+mn-lt"/>
              </a:rPr>
              <a:t>Copyright 2018. ISA All rights reserved. </a:t>
            </a:r>
            <a:r>
              <a:rPr lang="en-US" sz="900" i="1" dirty="0">
                <a:solidFill>
                  <a:srgbClr val="FFFFFF"/>
                </a:solidFill>
                <a:latin typeface="+mn-lt"/>
                <a:hlinkClick r:id="rId2"/>
              </a:rPr>
              <a:t>www.isa.org</a:t>
            </a:r>
            <a:endParaRPr lang="en-US" sz="900" i="1" dirty="0">
              <a:solidFill>
                <a:srgbClr val="FFFFFF"/>
              </a:solidFill>
              <a:latin typeface="+mn-lt"/>
            </a:endParaRPr>
          </a:p>
          <a:p>
            <a:pPr>
              <a:defRPr/>
            </a:pPr>
            <a:r>
              <a:rPr lang="en-US" sz="800" dirty="0">
                <a:solidFill>
                  <a:srgbClr val="FFFFFF"/>
                </a:solidFill>
              </a:rPr>
              <a:t>No part of this work may be reproduced, stored in a retrieval system, or transmitted in any form or by means, electronic, mechanical, photocopying, recording or otherwise, without the prior written permission of the publisher.</a:t>
            </a:r>
            <a:r>
              <a:rPr lang="en-US" sz="800" b="1" i="1" dirty="0">
                <a:solidFill>
                  <a:srgbClr val="FFFFFF"/>
                </a:solidFill>
                <a:latin typeface="+mn-lt"/>
              </a:rPr>
              <a:t> </a:t>
            </a:r>
            <a:endParaRPr lang="en-US" sz="800" i="1" dirty="0">
              <a:solidFill>
                <a:srgbClr val="FFFF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104973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E050-981A-45C4-9D80-C2849DD23535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1AEC2-A689-4C79-9236-E56CC5BB780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26261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E050-981A-45C4-9D80-C2849DD23535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F6E137-59FA-4406-AAB4-D876ADB9B49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84612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E050-981A-45C4-9D80-C2849DD23535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FE8E92-9E9D-421D-9E0B-D9606964E24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58854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E050-981A-45C4-9D80-C2849DD23535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0E62D-2779-46C8-9D33-C2247A3B7B3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7211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E050-981A-45C4-9D80-C2849DD23535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53A6A9-3CF9-4930-9954-7D3FF18FB01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4614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E050-981A-45C4-9D80-C2849DD23535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858B55-9313-4C09-830F-C6A2711C4E9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27791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E050-981A-45C4-9D80-C2849DD23535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D286DA-84CB-4580-AB33-C65F800ADED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1136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534E764-8866-4B13-AEC9-4DF40AE7D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FE9ADEE-9CC6-4927-BD55-4A92D79730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C54C200-7043-40AF-9C3C-E358E8D2A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355F4-F26F-4F31-953E-52B521AEFE22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3C11877-0D00-4018-A566-3F033E370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C2F65A6-2695-4342-8312-8EFBF3553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690CD-C837-4104-9D8B-43C793FCA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3038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E050-981A-45C4-9D80-C2849DD23535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AC429F-5BDB-480F-A859-0E723ED2E38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17147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E050-981A-45C4-9D80-C2849DD23535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F4633-15BC-41CF-9E89-5F0D377474B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85422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E050-981A-45C4-9D80-C2849DD23535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7939BC-92C3-4881-B6DC-2E71116716B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566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AC8E17A-BEFA-4AF2-9282-1FD3A3C70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F5DCFE3-28CC-4493-BFBE-3D47CDE32A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93AFCBF-D710-4A02-921D-C8CECB27B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355F4-F26F-4F31-953E-52B521AEFE22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BCCE805-76EE-4081-8FB4-EE246BDDB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EFD3C39-A756-46D1-8CB7-CA16E415F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690CD-C837-4104-9D8B-43C793FCA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748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1B27C4C-0C7C-4EB8-A335-2FECDBABC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FDC16DC-8958-4375-9028-7786E79BCD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F953F2E0-4E3D-4A97-8E51-B482459D03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B66E659-3D26-436A-839C-C0C5A5534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355F4-F26F-4F31-953E-52B521AEFE22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79FB427-9F48-43DA-B825-154193F35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B5DCA49-0D6A-4087-9689-4DD3B3555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690CD-C837-4104-9D8B-43C793FCA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664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DA1ADE9-DAE2-485C-8CD1-2E0ADCF12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39CA93B-E610-4C72-A105-77B3C132A9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56BB2C3E-E6F8-49B9-8A38-899E723C19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22245B2E-CF6D-4F61-9E85-43D671E4D1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1D16FCE6-2424-46D8-99B0-5633AF8C06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806C240E-6328-4A34-AB6D-B15AFD1E0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355F4-F26F-4F31-953E-52B521AEFE22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15B681F4-4588-4885-8FA8-4782D06A7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3CE161F5-C47F-4D74-9F53-7483C1744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690CD-C837-4104-9D8B-43C793FCA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576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1ED57AC-319F-461E-8D97-F1469DCBB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A7B82E9-BE28-48BD-AB07-AC9792EF9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355F4-F26F-4F31-953E-52B521AEFE22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99979314-8A70-480E-8B3A-C1D5B9DAA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9EB3AB7-7802-4349-8A8C-42EA1B86B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690CD-C837-4104-9D8B-43C793FCA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03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C24E41D4-04F9-4FF1-98B1-96951A70D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355F4-F26F-4F31-953E-52B521AEFE22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91D2C42B-4478-430E-8D53-3F087F33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CB3192A2-6248-44AF-B148-F699A505E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690CD-C837-4104-9D8B-43C793FCA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220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6A916F3-8C1A-4886-807A-B69B869C3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4776F74-0F5B-4CC4-B701-B21DFEBD01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F06426CD-A457-4A90-9836-DA4FC2109D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24783AA-B272-4563-85B7-122EC8769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355F4-F26F-4F31-953E-52B521AEFE22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B4D1C58-9C4A-4F91-88F4-D58E18537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BE89755-4950-461D-B947-7650ED300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690CD-C837-4104-9D8B-43C793FCA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258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51330D2-E909-499D-BF6F-B68CB8E43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16655BA0-1432-46E5-833A-32F35220BC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7DA0A15-5049-4DAF-8E9E-41931A5687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CA5EF5C-3433-4EB2-9E9D-DADC0C64C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355F4-F26F-4F31-953E-52B521AEFE22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7CC2882-E544-49A3-85B3-8D1099FFC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15DFBEF-4B12-42CB-B1BF-BAC81EE61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690CD-C837-4104-9D8B-43C793FCA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852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hyperlink" Target="http://www.isa.org/" TargetMode="Externa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6A4164A4-68DD-4186-9D1B-C136E92F8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AC6E265-4DB7-4767-8987-A1FDAE4565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243D823-8175-4B41-A507-D936417750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355F4-F26F-4F31-953E-52B521AEFE22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236F3DF-0BDF-419D-8645-835C58ABDC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7991FCD-77B3-4F07-9C4A-4D556AB06E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690CD-C837-4104-9D8B-43C793FCA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700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355F4-F26F-4F31-953E-52B521AEFE22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690CD-C837-4104-9D8B-43C793FCAE1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30">
            <a:extLst>
              <a:ext uri="{FF2B5EF4-FFF2-40B4-BE49-F238E27FC236}">
                <a16:creationId xmlns="" xmlns:a16="http://schemas.microsoft.com/office/drawing/2014/main" id="{A21FF9BF-2D74-4C3E-AF8C-9B498C8A71FC}"/>
              </a:ext>
            </a:extLst>
          </p:cNvPr>
          <p:cNvSpPr>
            <a:spLocks noChangeArrowheads="1"/>
          </p:cNvSpPr>
          <p:nvPr userDrawn="1"/>
        </p:nvSpPr>
        <p:spPr bwMode="black">
          <a:xfrm>
            <a:off x="793751" y="6042025"/>
            <a:ext cx="10363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600" b="1" dirty="0">
                <a:solidFill>
                  <a:srgbClr val="072B61"/>
                </a:solidFill>
                <a:latin typeface="Arial" charset="0"/>
              </a:rPr>
              <a:t>61</a:t>
            </a:r>
            <a:r>
              <a:rPr lang="en-US" altLang="en-US" sz="1600" b="1" baseline="30000" dirty="0">
                <a:solidFill>
                  <a:srgbClr val="072B61"/>
                </a:solidFill>
                <a:latin typeface="Arial" charset="0"/>
              </a:rPr>
              <a:t>st</a:t>
            </a:r>
            <a:r>
              <a:rPr lang="en-US" altLang="en-US" sz="1600" b="1" dirty="0">
                <a:solidFill>
                  <a:srgbClr val="072B61"/>
                </a:solidFill>
                <a:latin typeface="Arial" charset="0"/>
              </a:rPr>
              <a:t> Annual ISA POWID Symposium, 26-28 June 2018, Knoxville, TN</a:t>
            </a:r>
          </a:p>
        </p:txBody>
      </p:sp>
      <p:sp>
        <p:nvSpPr>
          <p:cNvPr id="8" name="Text Box 19">
            <a:extLst>
              <a:ext uri="{FF2B5EF4-FFF2-40B4-BE49-F238E27FC236}">
                <a16:creationId xmlns="" xmlns:a16="http://schemas.microsoft.com/office/drawing/2014/main" id="{BE4473B2-2948-44D7-A3F2-89E43B01E6E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930400" y="6324600"/>
            <a:ext cx="80264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>
              <a:defRPr/>
            </a:pPr>
            <a:r>
              <a:rPr lang="en-US" sz="900" i="1" dirty="0">
                <a:latin typeface="+mn-lt"/>
              </a:rPr>
              <a:t>Copyright 2018. ISA All rights reserved. </a:t>
            </a:r>
            <a:r>
              <a:rPr lang="en-US" sz="900" i="1" dirty="0">
                <a:latin typeface="+mn-lt"/>
                <a:hlinkClick r:id="rId13"/>
              </a:rPr>
              <a:t>www.isa.org</a:t>
            </a:r>
            <a:endParaRPr lang="en-US" sz="900" i="1" dirty="0">
              <a:latin typeface="+mn-lt"/>
            </a:endParaRPr>
          </a:p>
          <a:p>
            <a:pPr>
              <a:defRPr/>
            </a:pPr>
            <a:r>
              <a:rPr lang="en-US" sz="800" dirty="0"/>
              <a:t>No part of this work may be reproduced, stored in a retrieval system, or transmitted in any form or by means, electronic, mechanical, photocopying, recording or otherwise, without the prior written permission of the publisher.</a:t>
            </a:r>
            <a:r>
              <a:rPr lang="en-US" sz="800" b="1" i="1" dirty="0">
                <a:latin typeface="+mn-lt"/>
              </a:rPr>
              <a:t> </a:t>
            </a:r>
            <a:endParaRPr lang="en-US" sz="80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0804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0E2766EE-AAE0-46DF-A5B5-46EF2A9F63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3826" y="0"/>
            <a:ext cx="12234225" cy="68580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="" xmlns:a16="http://schemas.microsoft.com/office/drawing/2014/main" id="{7757E958-7BCD-4098-8505-C02584E207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37101" y="2971800"/>
            <a:ext cx="7048500" cy="1371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ubtitle 2">
            <a:extLst>
              <a:ext uri="{FF2B5EF4-FFF2-40B4-BE49-F238E27FC236}">
                <a16:creationId xmlns="" xmlns:a16="http://schemas.microsoft.com/office/drawing/2014/main" id="{822AE2D0-3D02-423A-9854-99A206B9D9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37101" y="4419600"/>
            <a:ext cx="7048500" cy="914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="" xmlns:a16="http://schemas.microsoft.com/office/drawing/2014/main" id="{085FB234-AED9-4270-A636-5846DBDF4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32495" y="6070862"/>
            <a:ext cx="8710367" cy="546755"/>
          </a:xfrm>
        </p:spPr>
        <p:txBody>
          <a:bodyPr/>
          <a:lstStyle/>
          <a:p>
            <a:r>
              <a:rPr lang="en-US" sz="2000" dirty="0">
                <a:solidFill>
                  <a:schemeClr val="bg1"/>
                </a:solidFill>
              </a:rPr>
              <a:t>ISA-D: </a:t>
            </a:r>
            <a:r>
              <a:rPr lang="en-US" sz="2000" dirty="0" smtClean="0">
                <a:solidFill>
                  <a:schemeClr val="bg1"/>
                </a:solidFill>
              </a:rPr>
              <a:t>“</a:t>
            </a:r>
            <a:r>
              <a:rPr lang="en-US" sz="2000" dirty="0" err="1" smtClean="0">
                <a:solidFill>
                  <a:schemeClr val="bg1"/>
                </a:solidFill>
              </a:rPr>
              <a:t>Fertiliser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, Food and </a:t>
            </a:r>
            <a:r>
              <a:rPr lang="en-US" sz="2000" dirty="0" err="1" smtClean="0">
                <a:solidFill>
                  <a:schemeClr val="bg1"/>
                </a:solidFill>
              </a:rPr>
              <a:t>Pharma</a:t>
            </a:r>
            <a:r>
              <a:rPr lang="en-US" sz="2000" dirty="0" smtClean="0">
                <a:solidFill>
                  <a:schemeClr val="bg1"/>
                </a:solidFill>
              </a:rPr>
              <a:t> Symposium-2019”</a:t>
            </a:r>
            <a:endParaRPr lang="en-US" sz="2000" dirty="0">
              <a:solidFill>
                <a:schemeClr val="bg1"/>
              </a:solidFill>
            </a:endParaRPr>
          </a:p>
          <a:p>
            <a:r>
              <a:rPr lang="en-US" sz="1100" i="1">
                <a:solidFill>
                  <a:schemeClr val="bg1"/>
                </a:solidFill>
              </a:rPr>
              <a:t>Copyright </a:t>
            </a:r>
            <a:r>
              <a:rPr lang="en-US" sz="1100" i="1" smtClean="0">
                <a:solidFill>
                  <a:schemeClr val="bg1"/>
                </a:solidFill>
              </a:rPr>
              <a:t>2019. </a:t>
            </a:r>
            <a:r>
              <a:rPr lang="en-US" sz="1100" i="1" dirty="0">
                <a:solidFill>
                  <a:schemeClr val="bg1"/>
                </a:solidFill>
              </a:rPr>
              <a:t>ISA. All rights reserved. www.isa.org</a:t>
            </a:r>
          </a:p>
        </p:txBody>
      </p:sp>
      <p:pic>
        <p:nvPicPr>
          <p:cNvPr id="2050" name="Picture 2" descr="ISA_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346" y="459887"/>
            <a:ext cx="2095499" cy="226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423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4F9190BB-E840-4DA7-9F4F-7445D25CC0D8}"/>
              </a:ext>
            </a:extLst>
          </p:cNvPr>
          <p:cNvSpPr txBox="1"/>
          <p:nvPr/>
        </p:nvSpPr>
        <p:spPr>
          <a:xfrm>
            <a:off x="4608585" y="6057781"/>
            <a:ext cx="3664559" cy="80021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1400" b="1" dirty="0"/>
          </a:p>
          <a:p>
            <a:r>
              <a:rPr lang="en-US" sz="1400" b="1" dirty="0" smtClean="0">
                <a:solidFill>
                  <a:srgbClr val="002060"/>
                </a:solidFill>
              </a:rPr>
              <a:t>ISA-D: “Fertliser Symposium -2018" </a:t>
            </a:r>
            <a:endParaRPr lang="en-US" sz="1400" dirty="0" smtClean="0">
              <a:solidFill>
                <a:srgbClr val="002060"/>
              </a:solidFill>
            </a:endParaRP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302A2B9A-1D4D-426D-8093-3A10211C9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9BEA09E-568F-40DF-8127-E9CA1A4BE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45E1AEC2-A689-4C79-9236-E56CC5BB7804}" type="slidenum">
              <a:rPr lang="en-US" alt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3" name="Picture 2" descr="ISA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7484" y="242277"/>
            <a:ext cx="1295400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8369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mmittee Report on Control Ro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29</Words>
  <Application>Microsoft Office PowerPoint</Application>
  <PresentationFormat>Custom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Committee Report on Control Room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test</dc:creator>
  <cp:lastModifiedBy>Radhey</cp:lastModifiedBy>
  <cp:revision>7</cp:revision>
  <dcterms:created xsi:type="dcterms:W3CDTF">2018-03-14T18:35:51Z</dcterms:created>
  <dcterms:modified xsi:type="dcterms:W3CDTF">2019-09-13T05:17:07Z</dcterms:modified>
</cp:coreProperties>
</file>