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8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9.xml" ContentType="application/vnd.openxmlformats-officedocument.presentationml.tags+xml"/>
  <Override PartName="/ppt/ink/ink12.xml" ContentType="application/inkml+xml"/>
  <Override PartName="/ppt/ink/ink13.xml" ContentType="application/inkml+xml"/>
  <Override PartName="/ppt/tags/tag10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gs/tag11.xml" ContentType="application/vnd.openxmlformats-officedocument.presentationml.tags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12.xml" ContentType="application/vnd.openxmlformats-officedocument.presentationml.tags+xml"/>
  <Override PartName="/ppt/ink/ink31.xml" ContentType="application/inkml+xml"/>
  <Override PartName="/ppt/ink/ink32.xml" ContentType="application/inkml+xml"/>
  <Override PartName="/ppt/ink/ink33.xml" ContentType="application/inkml+xml"/>
  <Override PartName="/ppt/tags/tag13.xml" ContentType="application/vnd.openxmlformats-officedocument.presentationml.tags+xml"/>
  <Override PartName="/ppt/ink/ink34.xml" ContentType="application/inkml+xml"/>
  <Override PartName="/ppt/ink/ink35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tags/tag20.xml" ContentType="application/vnd.openxmlformats-officedocument.presentationml.tags+xml"/>
  <Override PartName="/ppt/ink/ink43.xml" ContentType="application/inkml+xml"/>
  <Override PartName="/ppt/ink/ink44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45.xml" ContentType="application/inkml+xml"/>
  <Override PartName="/ppt/tags/tag23.xml" ContentType="application/vnd.openxmlformats-officedocument.presentationml.tags+xml"/>
  <Override PartName="/ppt/ink/ink46.xml" ContentType="application/inkml+xml"/>
  <Override PartName="/ppt/tags/tag24.xml" ContentType="application/vnd.openxmlformats-officedocument.presentationml.tags+xml"/>
  <Override PartName="/ppt/ink/ink47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tags/tag27.xml" ContentType="application/vnd.openxmlformats-officedocument.presentationml.tags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tags/tag28.xml" ContentType="application/vnd.openxmlformats-officedocument.presentationml.tags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tags/tag29.xml" ContentType="application/vnd.openxmlformats-officedocument.presentationml.tags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ink/ink95.xml" ContentType="application/inkml+xml"/>
  <Override PartName="/ppt/ink/ink96.xml" ContentType="application/inkml+xml"/>
  <Override PartName="/ppt/ink/ink97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ink/ink109.xml" ContentType="application/inkml+xml"/>
  <Override PartName="/ppt/ink/ink110.xml" ContentType="application/inkml+xml"/>
  <Override PartName="/ppt/ink/ink111.xml" ContentType="application/inkml+xml"/>
  <Override PartName="/ppt/tags/tag50.xml" ContentType="application/vnd.openxmlformats-officedocument.presentationml.tags+xml"/>
  <Override PartName="/ppt/ink/ink112.xml" ContentType="application/inkml+xml"/>
  <Override PartName="/ppt/ink/ink113.xml" ContentType="application/inkml+xml"/>
  <Override PartName="/ppt/ink/ink114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ink/ink122.xml" ContentType="application/inkml+xml"/>
  <Override PartName="/ppt/tags/tag67.xml" ContentType="application/vnd.openxmlformats-officedocument.presentationml.tags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tags/tag68.xml" ContentType="application/vnd.openxmlformats-officedocument.presentationml.tags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tags/tag69.xml" ContentType="application/vnd.openxmlformats-officedocument.presentationml.tags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136.xml" ContentType="application/inkml+xml"/>
  <Override PartName="/ppt/ink/ink1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300" r:id="rId4"/>
    <p:sldId id="301" r:id="rId5"/>
    <p:sldId id="302" r:id="rId6"/>
    <p:sldId id="259" r:id="rId7"/>
    <p:sldId id="304" r:id="rId8"/>
    <p:sldId id="305" r:id="rId9"/>
    <p:sldId id="306" r:id="rId10"/>
    <p:sldId id="307" r:id="rId11"/>
    <p:sldId id="308" r:id="rId12"/>
    <p:sldId id="309" r:id="rId13"/>
    <p:sldId id="313" r:id="rId14"/>
    <p:sldId id="315" r:id="rId15"/>
    <p:sldId id="316" r:id="rId16"/>
    <p:sldId id="317" r:id="rId17"/>
    <p:sldId id="318" r:id="rId18"/>
    <p:sldId id="319" r:id="rId19"/>
    <p:sldId id="320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4" r:id="rId29"/>
    <p:sldId id="336" r:id="rId30"/>
    <p:sldId id="335" r:id="rId31"/>
    <p:sldId id="337" r:id="rId32"/>
    <p:sldId id="338" r:id="rId33"/>
    <p:sldId id="342" r:id="rId34"/>
    <p:sldId id="343" r:id="rId35"/>
    <p:sldId id="344" r:id="rId36"/>
    <p:sldId id="345" r:id="rId37"/>
    <p:sldId id="346" r:id="rId38"/>
    <p:sldId id="347" r:id="rId39"/>
    <p:sldId id="349" r:id="rId40"/>
    <p:sldId id="351" r:id="rId41"/>
    <p:sldId id="352" r:id="rId42"/>
    <p:sldId id="353" r:id="rId43"/>
    <p:sldId id="354" r:id="rId44"/>
    <p:sldId id="355" r:id="rId45"/>
    <p:sldId id="357" r:id="rId46"/>
    <p:sldId id="358" r:id="rId47"/>
    <p:sldId id="361" r:id="rId48"/>
    <p:sldId id="360" r:id="rId49"/>
    <p:sldId id="359" r:id="rId50"/>
    <p:sldId id="363" r:id="rId51"/>
    <p:sldId id="364" r:id="rId52"/>
    <p:sldId id="365" r:id="rId53"/>
    <p:sldId id="366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7" r:id="rId69"/>
    <p:sldId id="384" r:id="rId70"/>
    <p:sldId id="385" r:id="rId71"/>
    <p:sldId id="386" r:id="rId72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08.71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765AB68-04A6-44EE-8FF9-C17A71F2BC33}" emma:medium="tactile" emma:mode="ink">
          <msink:context xmlns:msink="http://schemas.microsoft.com/ink/2010/main" type="writingRegion" rotatedBoundingBox="5633,8754 6828,8754 6828,9216 5633,9216"/>
        </emma:interpretation>
      </emma:emma>
    </inkml:annotationXML>
    <inkml:traceGroup>
      <inkml:annotationXML>
        <emma:emma xmlns:emma="http://www.w3.org/2003/04/emma" version="1.0">
          <emma:interpretation id="{9D6CD155-18FB-4CB4-9F41-CDCDD9DACCDB}" emma:medium="tactile" emma:mode="ink">
            <msink:context xmlns:msink="http://schemas.microsoft.com/ink/2010/main" type="paragraph" rotatedBoundingBox="5633,8754 6828,8754 6828,9216 5633,9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1E4B85-D142-4E9D-9994-2DFDFE50876D}" emma:medium="tactile" emma:mode="ink">
              <msink:context xmlns:msink="http://schemas.microsoft.com/ink/2010/main" type="line" rotatedBoundingBox="5633,8754 6828,8754 6828,9216 5633,9216"/>
            </emma:interpretation>
          </emma:emma>
        </inkml:annotationXML>
        <inkml:traceGroup>
          <inkml:annotationXML>
            <emma:emma xmlns:emma="http://www.w3.org/2003/04/emma" version="1.0">
              <emma:interpretation id="{ECC9943E-6C12-4917-ACF3-409452D191BB}" emma:medium="tactile" emma:mode="ink">
                <msink:context xmlns:msink="http://schemas.microsoft.com/ink/2010/main" type="inkWord" rotatedBoundingBox="5670,8902 5730,9211 5687,9219 5628,8910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2344 1174 78,'0'0'38,"0"0"-2,0 0 2,-19-13-23,19 13-6,10 20-2,-1-3-2,-7 1 1,5 14-3,-4-3 1,3 7-2,-3-1 1,1 0-2,-3-5 1,3-4-2,0-5 0,-4-21-2,0 0 0,0 0-4,19 7-10,-19-31-22,0 24-3,3-43 2,3 21-2</inkml:trace>
        </inkml:traceGroup>
        <inkml:traceGroup>
          <inkml:annotationXML>
            <emma:emma xmlns:emma="http://www.w3.org/2003/04/emma" version="1.0">
              <emma:interpretation id="{3705DFFD-0586-4AD7-8A54-D63C7A423357}" emma:medium="tactile" emma:mode="ink">
                <msink:context xmlns:msink="http://schemas.microsoft.com/ink/2010/main" type="inkWord" rotatedBoundingBox="6813,8754 6828,8754 6828,8769 6813,8769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v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655.2012">3505 1005 142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3:58.864"/>
    </inkml:context>
    <inkml:brush xml:id="br0">
      <inkml:brushProperty name="width" value="0.00882" units="cm"/>
      <inkml:brushProperty name="height" value="0.00882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7BB118B-3693-47D5-8C8C-722C4EB42DF2}" emma:medium="tactile" emma:mode="ink">
          <msink:context xmlns:msink="http://schemas.microsoft.com/ink/2010/main" type="writingRegion" rotatedBoundingBox="16341,16270 23488,16020 23506,16535 16359,16785"/>
        </emma:interpretation>
      </emma:emma>
    </inkml:annotationXML>
    <inkml:traceGroup>
      <inkml:annotationXML>
        <emma:emma xmlns:emma="http://www.w3.org/2003/04/emma" version="1.0">
          <emma:interpretation id="{8CC0A62C-5A29-4248-BE27-EC0050451D55}" emma:medium="tactile" emma:mode="ink">
            <msink:context xmlns:msink="http://schemas.microsoft.com/ink/2010/main" type="paragraph" rotatedBoundingBox="16341,16270 23488,16020 23506,16535 16359,16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1CBB15-C4D3-4FA0-B633-71E53740BA5D}" emma:medium="tactile" emma:mode="ink">
              <msink:context xmlns:msink="http://schemas.microsoft.com/ink/2010/main" type="line" rotatedBoundingBox="16341,16270 23488,16020 23506,16535 16359,16785"/>
            </emma:interpretation>
          </emma:emma>
        </inkml:annotationXML>
        <inkml:traceGroup>
          <inkml:annotationXML>
            <emma:emma xmlns:emma="http://www.w3.org/2003/04/emma" version="1.0">
              <emma:interpretation id="{D59A7668-4A05-4B8B-A46F-A53922AE190E}" emma:medium="tactile" emma:mode="ink">
                <msink:context xmlns:msink="http://schemas.microsoft.com/ink/2010/main" type="inkWord" rotatedBoundingBox="16788,16246 16923,16647 16470,16800 16335,16399"/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5"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s-</emma:literal>
                </emma:interpretation>
              </emma:one-of>
            </emma:emma>
          </inkml:annotationXML>
          <inkml:trace contextRef="#ctx0" brushRef="#br0">12944-678 79,'0'0'35,"0"0"0,6-26 0,11 33-22,-17-7-6,0 0-2,16-4-1,-16 4-1,0 0 0,14 27-1,-14-27 0,-2 28 0,2-28-1,-5 31 1,5-31-2,-9 28 1,9-28-1,-3 20 0,3-20 0,0 0 0,0 0 0,0 0 0,0 0 0,23 7 0,-23-7 0,24-9 0,-6 4 0,2 0 0,1 1 0,3 0 0,3 4 1,-1 2-1,1 4 0,-1 2 0,-3 5 0,-3 2 1,-4 3-1,-6 1 0,-5 2 1,-5 0-1,-5 2 0,-2-2 0,-5-1 0,-2-4-1,-2 1-1,-5-6 0,1 1-3,-8-16-3,28 4-27,-37 0-4,19-3 2,-8-15-1</inkml:trace>
          <inkml:trace contextRef="#ctx0" brushRef="#br0" timeOffset="218.4004">12974-710 103,'0'0'38,"16"-12"1,4 12-1,-20 0-30,44-17-4,-13 4-1,10 5-1,1-5-2,-1-1-2,7 9-5,-24-14-30,21 12-2,-15-11 0,3 9-1</inkml:trace>
        </inkml:traceGroup>
        <inkml:traceGroup>
          <inkml:annotationXML>
            <emma:emma xmlns:emma="http://www.w3.org/2003/04/emma" version="1.0">
              <emma:interpretation id="{AE4C4658-399E-434B-8BB3-98FCFB7F2803}" emma:medium="tactile" emma:mode="ink">
                <msink:context xmlns:msink="http://schemas.microsoft.com/ink/2010/main" type="inkWord" rotatedBoundingBox="18113,16230 18432,16219 18446,16594 18126,16605"/>
              </emma:interpretation>
              <emma:one-of disjunction-type="recognition" id="oneOf1">
                <emma:interpretation id="interp5" emma:lang="en-US" emma:confidence="1">
                  <emma:literal>4</emma:literal>
                </emma:interpretation>
                <emma:interpretation id="interp6" emma:lang="en-US" emma:confidence="0">
                  <emma:literal>2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936.0016">14715-748 81,'10'-25'37,"-10"25"0,11-16 1,5 25-22,-16-9-9,0 0-2,0 0-1,9 20-2,-9-20 0,-4 31 0,-1-12 0,1 3-1,-1-1 0,0-2-1,-1-1 1,6-18-1,-5 24 1,5-24-1,0 0 0,11 16 0,-11-16 0,21 3 1,-5-3-1,5-1 0,4-1 0,1 0 0,2 0 0,1-1-1,-3 3-1,-3-5-1,0 6-2,-23-1-3,30 4-11,-30-4-20,0 0 1,-7-18 0,7 18 1</inkml:trace>
          <inkml:trace contextRef="#ctx0" brushRef="#br0" timeOffset="1185.6018">14957-831 87,'-2'-31'37,"2"31"0,0-18 2,16 27-24,-16-9-7,0 0-2,5 19-2,2 6-1,-3 3 0,1 9 0,-3 1-1,3 5-1,-3-3-1,-1 0 0,3-3-2,-4-14-3,14 11-17,-14-34-18,0 0 0,0 0-1,23-2 0</inkml:trace>
        </inkml:traceGroup>
        <inkml:traceGroup>
          <inkml:annotationXML>
            <emma:emma xmlns:emma="http://www.w3.org/2003/04/emma" version="1.0">
              <emma:interpretation id="{65FC736A-BC92-4E1F-98C1-849BDB251A82}" emma:medium="tactile" emma:mode="ink">
                <msink:context xmlns:msink="http://schemas.microsoft.com/ink/2010/main" type="inkWord" rotatedBoundingBox="19889,16298 20198,16288 20211,16650 19902,16661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2106.0037">16508-718 78,'0'0'38,"-17"-11"-1,17 11 2,-2-16-22,2 16-11,23-8-1,-4 1-2,-1-4-1,7 4 0,-1-4 0,4 4-1,1 0 0,2 2 0,-4 2-1,-1 3 1,-6 1-1,-4 3 0,-16-4 0,10 17 0,-10-17 0,-19 27-1,3-11 1,-3-1 0,-3 3 0,1-4 0,2 0 0,-2 0 0,3-2 0,18-12 0,-26 20 0,26-20 0,-16 10 0,16-10 0,0 0 0,0 0 0,0 0 0,17-3 0,-1-1 0,2 4 0,5 2 0,3 2 1,2 3-1,-1 1 1,-4 5 0,-4 2 0,-6 3 0,-6 1-1,-11 1 1,-8 1 0,-9-4-1,-2 1 1,-6-6-2,-2-3 0,2-2-4,-9-25-13,16 15-21,-9-20-2,15 6 1,-5-20-1</inkml:trace>
        </inkml:traceGroup>
        <inkml:traceGroup>
          <inkml:annotationXML>
            <emma:emma xmlns:emma="http://www.w3.org/2003/04/emma" version="1.0">
              <emma:interpretation id="{BDE0C10D-FE1F-48BA-9DB1-216CC0B86291}" emma:medium="tactile" emma:mode="ink">
                <msink:context xmlns:msink="http://schemas.microsoft.com/ink/2010/main" type="inkWord" rotatedBoundingBox="21644,16162 22017,16149 22030,16511 21657,16524"/>
              </emma:interpretation>
              <emma:one-of disjunction-type="recognition" id="oneOf3">
                <emma:interpretation id="interp13" emma:lang="en-US" emma:confidence="1">
                  <emma:literal>2</emma:literal>
                </emma:interpretation>
                <emma:interpretation id="interp14" emma:lang="en-US" emma:confidence="0">
                  <emma:literal>Z</emma:literal>
                </emma:interpretation>
                <emma:interpretation id="interp15" emma:lang="en-US" emma:confidence="0">
                  <emma:literal>z</emma:literal>
                </emma:interpretation>
                <emma:interpretation id="interp16" emma:lang="en-US" emma:confidence="0">
                  <emma:literal>1</emma:literal>
                </emma:interpretation>
                <emma:interpretation id="interp17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2932.8051">18256-855 92,'0'0'38,"0"0"0,-6-21 0,26 15-29,-20 6-4,26-23-2,-8 11-1,7 3 0,-4 2 0,2 0-1,-4 2 1,4 5-1,-5 0 0,-1 2-1,-17-2 1,27 10-1,-27-10 0,14 16 0,-14-16 0,2 23 0,-6-5 0,-4-3 0,-1 5 0,-5 1 0,-2 2 0,-4-1 0,3 3 0,-5 1 0,-1-3 0,4 0 0,-4 0 0,4-4 0,3-1 1,16-18-1,-27 24 0,27-24 1,0 0-1,-12 16 1,12-16 0,16 0-1,2-5 1,4-2 0,8 0-1,2-2 0,5 2-2,-1-7-2,10 19-13,-13-20-23,9 11-1,-17-12 0,9 7 0</inkml:trace>
        </inkml:traceGroup>
        <inkml:traceGroup>
          <inkml:annotationXML>
            <emma:emma xmlns:emma="http://www.w3.org/2003/04/emma" version="1.0">
              <emma:interpretation id="{6F479A7B-DC88-4870-8C84-8A43D6F617CE}" emma:medium="tactile" emma:mode="ink">
                <msink:context xmlns:msink="http://schemas.microsoft.com/ink/2010/main" type="inkWord" rotatedBoundingBox="23353,16025 23488,16020 23502,16403 23366,16407"/>
              </emma:interpretation>
              <emma:one-of disjunction-type="recognition" id="oneOf4">
                <emma:interpretation id="interp18" emma:lang="en-US" emma:confidence="1">
                  <emma:literal>\</emma:literal>
                </emma:interpretation>
                <emma:interpretation id="interp19" emma:lang="en-US" emma:confidence="0">
                  <emma:literal>|</emma:literal>
                </emma:interpretation>
                <emma:interpretation id="interp20" emma:lang="en-US" emma:confidence="0">
                  <emma:literal>I</emma:literal>
                </emma:interpretation>
                <emma:interpretation id="interp21" emma:lang="en-US" emma:confidence="0">
                  <emma:literal>'</emma:literal>
                </emma:interpretation>
                <emma:interpretation id="interp22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3619.2063">19950-1077 87,'0'0'38,"0"0"0,0 0 1,23 2-28,-23-2-4,0 0-2,14 18-2,-5-3 1,-2 5 0,2 8-1,-2 2-1,2 3 1,-2 2-1,2 2-1,-2-2 0,2-3 0,0-4-1,-2-7 0,1-5-2,-8-16-2,15 28-5,-15-28-32,0 0-1,-6-25 0,6 25-1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0:01.002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808080"/>
      <inkml:brushProperty name="fitToCurve" value="1"/>
    </inkml:brush>
    <inkml:brush xml:id="br3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5509231-273B-48DF-98F2-F738C41C507C}" emma:medium="tactile" emma:mode="ink">
          <msink:context xmlns:msink="http://schemas.microsoft.com/ink/2010/main" type="writingRegion" rotatedBoundingBox="6753,4810 10407,2639 11210,3990 7556,6161"/>
        </emma:interpretation>
      </emma:emma>
    </inkml:annotationXML>
    <inkml:traceGroup>
      <inkml:annotationXML>
        <emma:emma xmlns:emma="http://www.w3.org/2003/04/emma" version="1.0">
          <emma:interpretation id="{EC5667F5-53F7-4FDF-B1C6-86AE9C029A1B}" emma:medium="tactile" emma:mode="ink">
            <msink:context xmlns:msink="http://schemas.microsoft.com/ink/2010/main" type="paragraph" rotatedBoundingBox="6753,4810 10407,2639 11210,3990 7556,6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FD298-7A11-4F64-AB43-92009504D9D3}" emma:medium="tactile" emma:mode="ink">
              <msink:context xmlns:msink="http://schemas.microsoft.com/ink/2010/main" type="line" rotatedBoundingBox="6753,4810 10407,2639 11210,3990 7556,6161"/>
            </emma:interpretation>
          </emma:emma>
        </inkml:annotationXML>
        <inkml:traceGroup>
          <inkml:annotationXML>
            <emma:emma xmlns:emma="http://www.w3.org/2003/04/emma" version="1.0">
              <emma:interpretation id="{3C267B72-96F9-4F47-A6AE-B65570BE0833}" emma:medium="tactile" emma:mode="ink">
                <msink:context xmlns:msink="http://schemas.microsoft.com/ink/2010/main" type="inkWord" rotatedBoundingBox="6753,4810 9120,3403 9923,4755 7556,6161"/>
              </emma:interpretation>
              <emma:one-of disjunction-type="recognition" id="oneOf0">
                <emma:interpretation id="interp0" emma:lang="en-US" emma:confidence="0">
                  <emma:literal>log-did</emma:literal>
                </emma:interpretation>
                <emma:interpretation id="interp1" emma:lang="en-US" emma:confidence="0">
                  <emma:literal>log-did.</emma:literal>
                </emma:interpretation>
                <emma:interpretation id="interp2" emma:lang="en-US" emma:confidence="0">
                  <emma:literal>do-obo,</emma:literal>
                </emma:interpretation>
                <emma:interpretation id="interp3" emma:lang="en-US" emma:confidence="0">
                  <emma:literal>log-did/</emma:literal>
                </emma:interpretation>
                <emma:interpretation id="interp4" emma:lang="en-US" emma:confidence="0">
                  <emma:literal>log-dido</emma:literal>
                </emma:interpretation>
              </emma:one-of>
            </emma:emma>
          </inkml:annotationXML>
          <inkml:trace contextRef="#ctx0" brushRef="#br0">1317-331 71,'-9'-20'35,"9"20"0,0 0-3,-9-28-14,25 31-5,-16-3-4,0 0-2,16 5-2,-2 11 0,-14-16-2,27 36 0,-13-11-1,5 1 0,1 0 0,2 1-1,0-3-1,1-1 1,0-7-1,0-4-1,-2-1-2,-21-11-2,31 16-6,-31-16-26,0 0-2,0 0 1,0 0 0</inkml:trace>
          <inkml:trace contextRef="#ctx0" brushRef="#br1" timeOffset="12.6">1216-562 63,'-12'23'32,"12"-23"0,-11 28 0,11-28-15,-7 31-8,7-31-2,-7 34-3,7-34 1,4 23 0,-4-23-1,7 21 1,-7-21-1,17 10 0,-17-10 0,32-5-1,-14 1 0,8-1-1,-1-11 1,5 1-2,-3-10 1,-3 0-2,-3-3 1,-5 0-1,-5-2 1,-9 0-1,-9 8 0,-9-1 0,-5 7 0,-6 4 0,-5 6 0,-5 6 0,2 7 0,0 6-2,3 6-1,-3-5-5,26 14-28,-9-12-3,13 5 1,5-21-2</inkml:trace>
          <inkml:trace contextRef="#ctx0" brushRef="#br0" timeOffset="-1">2960 73 66,'0'0'35,"0"0"-1,0 0 2,-2-19-14,20 19-10,-14-16-4,13 7-2,-6-10-1,10 1-2,-3-8 1,2 1-1,-1-7-1,6 1 0,-2-8 0,2 2-1,-4 2 0,0 5-1,-5 4 0,-4 5 0,-12 21-3,13-25-2,-13 25-9,0 0-24,-6 21 0,6-21 0,-17 13-1</inkml:trace>
          <inkml:trace contextRef="#ctx0" brushRef="#br1" timeOffset="11.6">3277-497 41,'0'0'28,"0"0"2,0 0-1,0 0-10,-4 19-7,4-19-1,0 0-4,0 0-1,0 0 0,0 0-1,0 0 0,0 0-1,4 26 0,-4-26-1,0 0 0,0 0-1,2 22 1,-2-22-1,-2 21 0,2-21-1,-2 23 1,2-23-1,-3 35 1,1-21-1,0 4 0,2-2 0,0-16 1,5 23-1,-5-23 0,13 16 0,-13-16 0,25 7 0,-6-7 0,0-6 0,6 1 0,2-6 0,-1-1 0,2-5-1,-1-3 1,-4 1-1,-6-1 0,-3-1 1,-6-2-1,-7 2 0,-4 3 0,-6 2 0,9 16 0,-28-28 0,7 18-1,-4 3 1,0 1 0,-1 3-1,-3 1 0,3 2 0,-1 0-1,3 7-2,-1-3-1,16 12-6,-21-8-24,27 8-4,3-16 2,-13 28-2</inkml:trace>
          <inkml:trace contextRef="#ctx0" brushRef="#br1" timeOffset="14.6">1566 718 73,'-16'-11'34,"16"11"-1,-21-16-5,21 16-11,-22-7-6,22 7-3,-26-5-2,26 5-1,-30 2-1,30-2-1,-26 5 1,26-5-2,-22 18 1,15-2-1,0 1 0,4 6 0,3 0-1,5 5 1,2 2-1,5-2 0,4-2 0,4-3 0,4-4-1,6-8 1,2-8-1,4-8 0,-1-11 1,2-6-1,-4-10 0,-3-5 0,-5-3 1,-9-3-2,-7 5 2,-7-1-2,-9 9 1,-6 4 0,-3 8-1,-5 6 0,-2 5 0,-2 7 0,1 9-2,-4-6-3,19 15-28,-20-11-5,14 10 1,-8-10-2</inkml:trace>
          <inkml:trace contextRef="#ctx0" brushRef="#br0" timeOffset="1">1778 409 57,'0'0'33,"0"0"-1,5-18-2,-5 18-11,0 0-4,0 0-4,0 0-2,0 0-2,-4-16-1,4 16 0,0 0-2,-12 16 0,12-16-1,-25 30 0,8-9-1,-1 7-1,-1 4 1,-1 5-1,1-2 0,1-4-1,2-1 1,4-9-1,5-1 0,7-20-1,0 0-1,0 0 0,0 0-4,3-21-10,-3 21-22,20-29-1,-4 17 0,-9-7 0</inkml:trace>
          <inkml:trace contextRef="#ctx0" brushRef="#br2" timeOffset="59337.5042">3135-833 62,'0'0'36,"0"0"-1,0 0 0,0 0-18,2 23-6,-2-23-3,-15 30-1,5-11-2,3 6-2,-7 1 0,3 6-1,-3-6-1,2 2 0,2-3 1,-1-8-2,6-1-3,5-16-8,0 0-25,-9-23-4,9 23 3,13-38-3</inkml:trace>
          <inkml:trace contextRef="#ctx0" brushRef="#br2" timeOffset="59774.305">3324-1265 83,'0'0'38,"16"-5"0,-16 5-1,12 21-24,-12-21-6,-7 30-3,3-11-1,4 4-1,-5 1-1,0-1 0,-6 0 0,2 0-2,0 3-2,-6-15-4,18 10-30,-3-21-2,-16 17 0,16-17 0</inkml:trace>
          <inkml:trace contextRef="#ctx0" brushRef="#br0" timeOffset="-5">1617-126 86,'0'0'32,"0"0"-1,-21 11-5,21-11-18,0 0-2,-21 16-3,21-16 0,-13 24 0,8-6 0,5-18 0,-14 37 1,5-20 0,5 10-1,-1-3 1,7 10-1,-4-6-1,11 5 1,0-3 0,5 2-1,2-6 0,9-3-1,3-9 1,7-5 0,2-9 0,4-7-1,-4-9 0,2-5 0,-4-6-1,-7-1 1,-7-2-1,-8-1 0,-8-1 0,-7 4 0,-7 3 0,-3 1 0,-6 5-1,-3 1 1,-3 6-1,-6-1 0,0 6 0,-2 2 0,2 5-1,0-2 0,7 6-1,-5-8-3,28 4-4,-43 11-15,43-11-12,-17 19-1,17-19 1,-8 25 1</inkml:trace>
          <inkml:trace contextRef="#ctx0" brushRef="#br0" timeOffset="-4">2058 120 36,'0'0'27,"0"0"1,0 0 0,0 0-10,0 0-2,0 0-4,0 0 0,0 0-3,0 0-1,0 0-1,0 0 0,0 0-1,0 0-1,0 0-1,23 7 0,-23-7-1,0 0-1,18 0 0,-18 0 1,21 2-2,-21-2 1,21 0 0,-21 0-1,28-2 1,-8-3-1,-1 0-1,2-2 1,1-2 0,1 2 0,-2-2-1,-2 2 0,-1 0 0,-18 7 0,21-7 0,-21 7 0,0 0-1,0 0 0,0 0-1,0 0-1,0 0 0,0 0-3,0 0-4,0 0-16,0 0-12,-19 0 0,19 0 2,0 0-1</inkml:trace>
          <inkml:trace contextRef="#ctx0" brushRef="#br0" timeOffset="-3">2604-13 68,'0'0'36,"-11"-18"-2,11 18 2,-19-16-18,19 16-8,-16 7-3,16-7-2,-16 22-2,9-5 0,-4 2 0,4 10 0,-2 0-1,6 7 1,-2-1-1,6 2 1,3-4-1,6 0 0,5-6 0,7-8 0,5-10-1,7-7 0,4-9 0,8-9 0,4-11 0,-1-2-1,-3-8 1,-4-2-1,-10-1 0,-5-1 0,-15 4 0,-12 7-1,-18 8 1,-8 4 0,-8 7 0,-8 6 0,-4 9-1,-3 1 1,1 7-1,0-3-1,11 7-2,-2-9-2,18 16-6,-14-20-26,35-3 0,-27 12-1,27-12 1</inkml:trace>
          <inkml:trace contextRef="#ctx0" brushRef="#br2" timeOffset="58885.1033">2820-423 50,'16'-16'29,"-16"16"2,3-20-5,-3 20-8,0 0-2,21 0-3,-21 0-2,0 0-1,0 0-3,0 0-1,0 0-1,0 0-1,-8 25-1,8-25-1,-16 32-1,7-9 0,-2-2 0,2 2 0,-1-2-1,1 0 1,4-3-1,-1-2 0,6-16-1,-7 23 1,7-23-1,0 0-1,-5 21-1,5-21-1,0 0-5,2-21-15,-2 21-14,18-34 1,-3 10-1,-4-8 2</inkml:trace>
        </inkml:traceGroup>
        <inkml:traceGroup>
          <inkml:annotationXML>
            <emma:emma xmlns:emma="http://www.w3.org/2003/04/emma" version="1.0">
              <emma:interpretation id="{B624FAAE-A95D-48D1-AF35-19A118622186}" emma:medium="tactile" emma:mode="ink">
                <msink:context xmlns:msink="http://schemas.microsoft.com/ink/2010/main" type="inkWord" rotatedBoundingBox="9441,3671 10608,2978 11126,3849 9958,4543"/>
              </emma:interpretation>
              <emma:one-of disjunction-type="recognition" id="oneOf1">
                <emma:interpretation id="interp5" emma:lang="en-US" emma:confidence="1">
                  <emma:literal>0-0</emma:literal>
                </emma:interpretation>
                <emma:interpretation id="interp6" emma:lang="en-US" emma:confidence="0">
                  <emma:literal>00</emma:literal>
                </emma:interpretation>
                <emma:interpretation id="interp7" emma:lang="en-US" emma:confidence="0">
                  <emma:literal>0-0.</emma:literal>
                </emma:interpretation>
                <emma:interpretation id="interp8" emma:lang="en-US" emma:confidence="0">
                  <emma:literal>o</emma:literal>
                </emma:interpretation>
                <emma:interpretation id="interp9" emma:lang="en-US" emma:confidence="0">
                  <emma:literal>oho</emma:literal>
                </emma:interpretation>
              </emma:one-of>
            </emma:emma>
          </inkml:annotationXML>
          <inkml:trace contextRef="#ctx0" brushRef="#br2" timeOffset="63128.3109">3920-1404 21,'0'0'27,"0"0"2,0 0 1,-12 16-10,12-16-4,0 0-1,0 0 0,0 0-4,0 0-1,0 0-2,0 0-1,0 0 0,0 0-2,0 0-1,0 0 0,18-5-1,-18 5-1,0 0 0,0 0 0,23 0 0,-23 0-1,19-2 0,-19 2 1,23 0-1,-7-2 0,-16 2 0,26 0 0,-26 0 0,23 4-1,-23-4 1,25 5-1,-25-5 1,26 0-1,-10-2 0,0 0 0,0-3 0,2-2 1,-1 0-1,-17 7 0,29-10 0,-29 10 0,21-6 0,-21 6 0,0 0 0,17 7 0,-17-7 0,0 0 0,0 0 1,0 0-1,16 18 0,-16-18 0,0 0 0,0 0 0,0 0 0,0 0 0,0 0 0,0 0 0,0 0 0,0 0 0,0 0-1,0 0 1,0 0-2,0 0 0,0 0-3,0 16-3,-16-22-31,16 6-3,0 0 2,0 0-1</inkml:trace>
          <inkml:trace contextRef="#ctx0" brushRef="#br2" timeOffset="62192.3092">3544-1509 63,'-3'-18'33,"3"18"0,-2-19-7,2 19-9,0 0-6,0 0-3,7-23-1,-7 23-1,0 0-2,0 0 1,0 0-1,0 0-1,0 0 0,-16-4 0,16 4-2,0 0 1,-23 9-1,23-9 1,0 0-2,-19 21 1,19-21 0,-13 21-1,13-21 1,-8 27-1,2-11 1,5 1-1,-1 1 1,0-1-1,2 1 0,-2-1 0,4-1 0,0 0 0,-2-16 0,7 26 1,-7-26-1,14 25 0,-14-25 0,21 18 1,-21-18-1,28 12 1,-8-10-1,-1-4 0,2 0 1,2-3-1,-1 0 0,-1-1 1,2-1-1,-2 0 0,-3 2 0,-1-2 0,-1 0 0,-16 7 1,27-19-1,-27 19 0,15-25 1,-9 7-1,-4 3 0,-1-7 0,-2 3 0,-3 0 0,-3 0 0,-2 1 0,-1 2 0,10 16 0,-29-24 0,13 11 0,-1 4 0,-1 1 0,0-1 1,1 2-1,1 0 0,0 3 0,16 4-1,-26 0 1,26 0-1,-23 11-1,23-11-2,-16 19-4,23 6-15,-7-25-17,-2 17 1,2-17 0,0 0-1</inkml:trace>
          <inkml:trace contextRef="#ctx0" brushRef="#br3" timeOffset="68947.1211">4446-1604 28,'0'0'24,"0"0"-1,0 0 2,4-16-14,-4 16-2,0 0 1,0 0-2,0 0 4,0 0-1,0 0 2,0 0-2,0 0-1,0 0-3,0 0-2,0 0 0,0 0-3,0 0 1,-16-9-2,16 9 1,0 0-1,0 0-1,-16 11 1,16-11 0,0 0-1,-18 19 1,18-19 0,-12 16-1,12-16 1,-14 17-1,14-17 1,-9 22-1,9-22 0,-7 22 1,7-22-1,-7 25 1,7-25 0,-5 26-1,5-26 1,-7 27-1,7-27 1,-6 26-1,6-26 1,-3 28-1,3-28 1,2 25-1,-2-25 0,1 26 0,-1-26 0,4 25 1,-4-25-1,2 23 0,-2-23 0,3 19 0,-3-19 0,0 0 1,9 21-1,-9-21 0,0 0 0,14 18 0,-14-18 0,0 0 1,18 17-1,-18-17 0,0 0 0,21 19 1,-21-19-1,14 18 0,-14-18 0,14 19 1,-14-19-1,13 18 0,-13-18 1,17 12-1,-17-12 0,23 5 0,-23-5 0,30-1 0,-12-1 0,3-2 1,-2 3-1,1-1 0,-1 0 1,1 2-1,-3 2 0,-1-2 0,2 0 0,0 2 0,-18-2 0,30-2 0,-30 2 1,28-4-1,-28 4 0,30-8 0,-30 8 1,24-14-1,-24 14 0,25-18 0,-25 18 0,21-19 0,-21 19 0,20-18 0,-20 18 0,17-19 0,-17 19 0,18-23 1,-9 7-1,-9 16 0,16-30 0,-11 14 1,2-1-1,-2-1-1,-1 2 1,0-1 0,-3 1 0,-1 16 0,2-30 0,-2 30 0,-3-26 0,3 26 1,-8-21-1,8 21-1,-15-18 2,15 18-2,-22-14 2,22 14-2,-26-14 2,26 14-2,-28-16 1,28 16 1,-29-19-2,29 19 1,-26-19 0,26 19 0,-23-18 0,23 18 0,-25-10 0,25 10 0,-24-6 0,24 6 0,-25-2 0,25 2-1,-27-3 1,27 3 0,-24-9-1,24 9 2,-21-10-2,21 10 1,-22-9-1,22 9 1,-17-7-1,17 7 1,-18 2 0,18-2 0,-23 7 1,23-7-2,-25 8 2,25-8-1,-21 16 1,21-16-1,-23 18 1,23-18-1,-19 23 0,19-23 0,-14 22 0,14-22-1,-13 20-2,13-20-4,0 0-32,0 0-1,0 0 0,-10-23 0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4:20.207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FF000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3">
      <inkml:brushProperty name="width" value="0.00882" units="cm"/>
      <inkml:brushProperty name="height" value="0.00882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0CCD73EF-F9B5-4C40-B951-FFCC58F142D1}" emma:medium="tactile" emma:mode="ink">
          <msink:context xmlns:msink="http://schemas.microsoft.com/ink/2010/main" type="writingRegion" rotatedBoundingBox="12724,4104 15379,5681 14710,6810 12054,5233"/>
        </emma:interpretation>
      </emma:emma>
    </inkml:annotationXML>
    <inkml:traceGroup>
      <inkml:annotationXML>
        <emma:emma xmlns:emma="http://www.w3.org/2003/04/emma" version="1.0">
          <emma:interpretation id="{203E21B1-97C4-4F27-9F4E-1D3B816D76E7}" emma:medium="tactile" emma:mode="ink">
            <msink:context xmlns:msink="http://schemas.microsoft.com/ink/2010/main" type="paragraph" rotatedBoundingBox="12724,4104 15379,5681 14710,6810 12054,5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40B3FD-8713-4C8D-A942-49B34E093E51}" emma:medium="tactile" emma:mode="ink">
              <msink:context xmlns:msink="http://schemas.microsoft.com/ink/2010/main" type="line" rotatedBoundingBox="12724,4104 15379,5681 14710,6810 12054,5233"/>
            </emma:interpretation>
          </emma:emma>
        </inkml:annotationXML>
        <inkml:traceGroup>
          <inkml:annotationXML>
            <emma:emma xmlns:emma="http://www.w3.org/2003/04/emma" version="1.0">
              <emma:interpretation id="{4D37B12F-D4E0-49C7-85EE-C846F82F9DD9}" emma:medium="tactile" emma:mode="ink">
                <msink:context xmlns:msink="http://schemas.microsoft.com/ink/2010/main" type="inkWord" rotatedBoundingBox="13259,4261 13779,5673 12842,6018 12323,4606"/>
              </emma:interpretation>
              <emma:one-of disjunction-type="recognition" id="oneOf0">
                <emma:interpretation id="interp0" emma:lang="en-US" emma:confidence="0">
                  <emma:literal>air</emma:literal>
                </emma:interpretation>
                <emma:interpretation id="interp1" emma:lang="en-US" emma:confidence="0">
                  <emma:literal>aim</emma:literal>
                </emma:interpretation>
                <emma:interpretation id="interp2" emma:lang="en-US" emma:confidence="0">
                  <emma:literal>alit</emma:literal>
                </emma:interpretation>
                <emma:interpretation id="interp3" emma:lang="en-US" emma:confidence="0">
                  <emma:literal>0....</emma:literal>
                </emma:interpretation>
                <emma:interpretation id="interp4" emma:lang="en-US" emma:confidence="0">
                  <emma:literal>ai,</emma:literal>
                </emma:interpretation>
              </emma:one-of>
            </emma:emma>
          </inkml:annotationXML>
          <inkml:trace contextRef="#ctx0" brushRef="#br0">6703 401 89,'2'17'34,"-2"-17"1,0 0 0,16 30-25,-16-30-4,2 19-2,-2-19-2,5 22 0,-5-22-1,3 15 0,-3-15 0,0 0-2,4 16-2,-4-16-10,0 0-22,0 0-1,0 0 1,-7-17-2</inkml:trace>
          <inkml:trace contextRef="#ctx0" brushRef="#br1" timeOffset="-7971.614">7049-538 80,'0'0'37,"-17"-8"1,17 8-1,-13-16-20,13 16-7,0 0-4,0 0 1,0 0-4,23-7 1,-23 7-1,13-16 0,-13 16 1,17-18-1,-17 18 0,21-17-3,-21 17 0,29-14 0,-14 7 0,3 3 0,-2 1 0,2-1 0,-2 1 0,-16 3 0,28-7 0,-28 7 0,23-13 0,-23 13-5,19 0-14,-19 0-23,0 0 1,-7-15-1,7 15 0</inkml:trace>
          <inkml:trace contextRef="#ctx0" brushRef="#br0" timeOffset="-577.201">6657 86 0,'0'0'12,"0"0"-2,0 0 1,0 0-6,0 0 4,-1-17 4,1 17 3,0 0 4,0 0 1,0 0 0,0 0 0,0 0-3,17 14-3,-17-14-5,0 0-2,0 0-2,0 0-1,2 15-2,-2-15 0,5 22 0,-5-22-2,7 24 1,-7-24-2,9 25 1,-9-25-3,9 17-1,-9-17-7,0 0-26,0 0-3,0 0 2,11-17-2</inkml:trace>
          <inkml:trace contextRef="#ctx0" brushRef="#br1" timeOffset="-9172.8154">6514-583 62,'0'0'31,"0"0"0,-17-23-4,17 23-12,0 0-5,0 0-3,-30-11-2,30 11-1,-20-1 0,20 1 0,-21 5 0,21-5-2,-19 10 1,19-10 0,-21 18 0,21-18-1,-20 25 1,13-10-1,7-15 1,-14 34 0,14-34 0,-9 33-2,6-15 1,3 5 0,1-2 0,3 5 0,-1-1 0,3 4-1,1 1 1,2 4 0,-1-4 0,5 3-1,-1-3 0,6 1 0,-1-2 0,5-3 1,1-7-2,3-6 0,2-8 0,6-3 0,-1-6 0,4-8 0,-1-9 0,4-4 0,-3-5 0,2-1 0,-3-1 0,-8-3 0,-4 1 0,-4 1 0,-8 5 0,-6 0 0,-6 5 0,-8 0 0,-4 4 0,-2-1 0,-7 3 0,-4-1 0,-1-1 0,-1 3 0,-5-3 0,2 0-2,-1 1 0,-1 2 2,0 2 0,0 4-1,2 4 1,-3-1 0,6 9 0,-1 7 0,3 0-1,4 3 0,5 7-3,-7-21-16,22 20-18,1-18-3,0 0 2,0 0-3</inkml:trace>
          <inkml:trace contextRef="#ctx0" brushRef="#br0" timeOffset="3806.4067">7102 489 73,'0'0'36,"0"0"-3,0 0 4,0 0-18,0 0-10,0 0-2,-5 15-2,5-15 0,3 18-1,-3-18 0,4 32-1,-2-13 1,3 6-1,-5-3 0,5 3-2,-3-2 0,3-2 0,-1-4-1,-4-17 0,10 23-1,-10-23-2,0 0-4,0 0-8,0 0-24,0 0-1,0 0 0,0 0 0</inkml:trace>
          <inkml:trace contextRef="#ctx0" brushRef="#br0" timeOffset="4196.4072">7016 671 101,'0'0'38,"0"0"3,16 11-3,-16-11-25,17-9-5,1 0-3,8 2-1,3-2-2,2 1 0,-2-1 1,1 2-3,-6 0 0,-1 2 0,-5-1 0,-18 6 0,23-1 0,-23 1-6,16 14-16,-16-14-18,0 0-2,0 0 1,-16 5-1</inkml:trace>
        </inkml:traceGroup>
        <inkml:traceGroup>
          <inkml:annotationXML>
            <emma:emma xmlns:emma="http://www.w3.org/2003/04/emma" version="1.0">
              <emma:interpretation id="{C926D7D8-FF8B-421D-92C2-B78B9DFF6D29}" emma:medium="tactile" emma:mode="ink">
                <msink:context xmlns:msink="http://schemas.microsoft.com/ink/2010/main" type="inkWord" rotatedBoundingBox="14169,5175 15146,6138 14859,6429 13882,5467"/>
              </emma:interpretation>
              <emma:one-of disjunction-type="recognition" id="oneOf1">
                <emma:interpretation id="interp5" emma:lang="en-US" emma:confidence="0">
                  <emma:literal>of,</emma:literal>
                </emma:interpretation>
                <emma:interpretation id="interp6" emma:lang="en-US" emma:confidence="0">
                  <emma:literal>0,</emma:literal>
                </emma:interpretation>
                <emma:interpretation id="interp7" emma:lang="en-US" emma:confidence="0">
                  <emma:literal>0.</emma:literal>
                </emma:interpretation>
                <emma:interpretation id="interp8" emma:lang="en-US" emma:confidence="0">
                  <emma:literal>of.</emma:literal>
                </emma:interpretation>
                <emma:interpretation id="interp9" emma:lang="en-US" emma:confidence="0">
                  <emma:literal>00</emma:literal>
                </emma:interpretation>
              </emma:one-of>
            </emma:emma>
          </inkml:annotationXML>
          <inkml:trace contextRef="#ctx0" brushRef="#br2" timeOffset="-23088.0405">8763 935 78,'-3'-16'36,"3"16"-2,-7-19-2,7 19-17,0 0-7,0 0-2,0 0-2,0 0-1,0 0 0,-13 23 0,13-23 0,-9 17-1,9-17 1,-7 21-1,7-21 0,-7 28 0,4-7 0,1 4-1,0 1 0,2 3 0,0-1-1,6 3 1,-1-4 0,4-6 0,5-5-1,3-8 1,6-8-1,4-5 1,3-9 0,2-5-1,1-8 1,-1-3-1,-4 1 0,-1-3 0,-8 0 1,-7 1-1,-4 3 0,-12 1 0,-3 4 0,-9 6 0,-5 1 0,-6 5 0,-4 8 0,-1 5 0,-2 6-1,3 1-2,4 12-4,-10-14-25,21 11-8,-3-11 1,19-7-1</inkml:trace>
          <inkml:trace contextRef="#ctx0" brushRef="#br3" timeOffset="-16879.2296">8040 134 50,'-20'0'32,"20"0"1,0 0 1,-19-11-9,19 11-11,0 0-4,0 0-2,0 0-2,-14 25-1,14-25 0,-15 16-1,15-16-1,-15 26 1,15-26-2,-15 31 1,8-11-1,6 3 0,-1 1 0,7 8 0,-3 0-1,5-1 1,2 1-1,1-2 0,6-4 0,2-7-1,3-6 1,0-13 1,8-13-2,1-6 0,1-11 0,-1-1 0,-1-6 0,-7-2 0,-4 0 0,-4 6 0,-7 5 0,-7 3 0,-5 6 0,-6 3 0,11 16 0,-30-23 0,9 20 0,-2-1 0,-1 8 0,-1-3-3,2 8-1,-5-5-2,14 15-6,-20-17-26,34-2-2,-34 16 1,34-16-1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1:50.150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D5BD8403-D970-4C35-BCD6-803CA90950C6}" emma:medium="tactile" emma:mode="ink">
          <msink:context xmlns:msink="http://schemas.microsoft.com/ink/2010/main" type="writingRegion" rotatedBoundingBox="9837,9248 12111,9248 12111,10227 9837,10227"/>
        </emma:interpretation>
      </emma:emma>
    </inkml:annotationXML>
    <inkml:traceGroup>
      <inkml:annotationXML>
        <emma:emma xmlns:emma="http://www.w3.org/2003/04/emma" version="1.0">
          <emma:interpretation id="{8D6221A1-F17F-4B1D-8160-73077F9531F7}" emma:medium="tactile" emma:mode="ink">
            <msink:context xmlns:msink="http://schemas.microsoft.com/ink/2010/main" type="paragraph" rotatedBoundingBox="9837,9248 12111,9248 12111,10227 9837,10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CA02AD-204B-463F-A5A9-E305CB8DD71B}" emma:medium="tactile" emma:mode="ink">
              <msink:context xmlns:msink="http://schemas.microsoft.com/ink/2010/main" type="line" rotatedBoundingBox="9837,9248 12111,9248 12111,10227 9837,10227"/>
            </emma:interpretation>
          </emma:emma>
        </inkml:annotationXML>
        <inkml:traceGroup>
          <inkml:annotationXML>
            <emma:emma xmlns:emma="http://www.w3.org/2003/04/emma" version="1.0">
              <emma:interpretation id="{439DA7A8-5ED5-4042-8286-CA51BA2391DA}" emma:medium="tactile" emma:mode="ink">
                <msink:context xmlns:msink="http://schemas.microsoft.com/ink/2010/main" type="inkWord" rotatedBoundingBox="9727,10097 10313,9181 10721,9441 10135,10358"/>
              </emma:interpretation>
              <emma:one-of disjunction-type="recognition" id="oneOf0">
                <emma:interpretation id="interp0" emma:lang="en-US" emma:confidence="0">
                  <emma:literal>8,</emma:literal>
                </emma:interpretation>
                <emma:interpretation id="interp1" emma:lang="en-US" emma:confidence="0">
                  <emma:literal>00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8.</emma:literal>
                </emma:interpretation>
                <emma:interpretation id="interp4" emma:lang="en-US" emma:confidence="0">
                  <emma:literal>84</emma:literal>
                </emma:interpretation>
              </emma:one-of>
            </emma:emma>
          </inkml:annotationXML>
          <inkml:trace contextRef="#ctx0" brushRef="#br0">3895 4783 83,'-20'2'37,"20"-2"-2,-23 9 2,-3-13-27,26 4-4,-19 19-3,19-19 0,-18 27-1,13-8 1,-2-1-1,5 5 1,-2-2-1,8 5 0,-2-1 0,6-1 0,1-3 1,7-1-2,2-6 1,6-2 0,3-10-1,6-2 0,1-11 0,0-1-1,-4-7 1,-4-3-1,-7-4 0,-4 0 0,-7-2 0,-11-2 0,-4 3 0,-7 1 0,-6 3 0,-4 4-1,-3 5 0,-3 0-2,4 17-4,-15-13-26,16 22-7,-6-5 1,11 11-1</inkml:trace>
          <inkml:trace contextRef="#ctx0" brushRef="#br1" timeOffset="-15568.8274">4167 4706 10,'0'0'18,"0"0"1,0 0-6,0 0-2,0 0 0,0 0 2,1 16 0,-1-16 0,0 0 1,0 0-1,0 0-2,-5-20 1,5 20-2,0 0-1,0 0-1,0 0 0,0 0-2,0 0 0,0 0-1,0 0-1,0 0-1,0 0 0,-21 14-1,21-14 0,-21 25-1,21-25 0,-27 32-1,11-17 1,1 5-1,-5-4 1,6-1-1,-2-1 0,16-14 0,-23 21 0,23-21-1,0 0 0,0 0-2,-2-19-3,2-11-6,23 11-26,-14-13-2,16 6 2,-11-11-2</inkml:trace>
          <inkml:trace contextRef="#ctx0" brushRef="#br1" timeOffset="-18782.433">4239 4270 40,'0'0'32,"-2"-18"3,2 18-2,-10-26-11,10 26-6,-6-16-5,6 16-3,0 0-2,-5-17 0,5 17-2,0 0 0,-16-14-1,16 14 0,0 0-1,-17 8-1,17-8 1,-16 20-1,16-20-1,-20 31 2,11-13-2,2 7 1,2-1 0,0 1 0,1 5 0,4 3 0,0 2 0,6 4-1,1-1 1,5-1 0,2-3-1,7-1 1,6-10 0,6-9-1,4-10 1,4-11 0,1-9-1,2-9 1,-1-5-1,-6-7 0,-4 2 0,-6-2 0,-11 0 1,-4 1-1,-7 2 0,-8 1 0,-6 1 0,-5 4 0,-5-2 0,-4 0 0,-4 6 0,-3-1 0,2 6 0,-4 3 0,2 2-1,-2 3 1,6 8-1,-2 3 0,5 3-1,0 3-1,7 8-2,-7-11-6,23 16-28,0-19-1,-16 25 1,16-25-1</inkml:trace>
        </inkml:traceGroup>
        <inkml:traceGroup>
          <inkml:annotationXML>
            <emma:emma xmlns:emma="http://www.w3.org/2003/04/emma" version="1.0">
              <emma:interpretation id="{A8E37016-9E49-46E6-9AFA-7EDF63448619}" emma:medium="tactile" emma:mode="ink">
                <msink:context xmlns:msink="http://schemas.microsoft.com/ink/2010/main" type="inkWord" rotatedBoundingBox="10909,9031 12200,9572 11886,10321 10595,9779"/>
              </emma:interpretation>
              <emma:one-of disjunction-type="recognition" id="oneOf1">
                <emma:interpretation id="interp5" emma:lang="en-US" emma:confidence="0">
                  <emma:literal>?</emma:literal>
                </emma:interpretation>
                <emma:interpretation id="interp6" emma:lang="en-US" emma:confidence="0">
                  <emma:literal>%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☺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-13291.2234">4649 4382 50,'-20'4'31,"20"-4"2,0 0-6,0 0-7,0 0-4,0 0-5,21 12-2,-21-12 0,16 0-2,-16 0-1,20-3 0,-20 3-2,19-2 0,-19 2-1,21 0 0,-21 0-1,25 4 0,-9-4 0,1 0-1,3-4 1,1 2-1,4-1 0,0-3-1,5-1 1,0 2 0,0-4-1,3 1 1,1 1-1,-1 0 0,-3 1 0,-3 1 2,-3 3-2,-4-1 0,-4 4 0,-16-1 0,19 4 0,-19-4 0,0 0 0,0 0 0,18 12 0,-18-12 0,0 0 0,0 0 0,12 18 0,-12-18 0,0 0-2,-2 17 1,2-17-2,0 0-2,-5 27-6,-11-31-29,16 4-1,0 0 1,0 0-2</inkml:trace>
          <inkml:trace contextRef="#ctx0" brushRef="#br1" timeOffset="-12558.0221">5250 4203 76,'-17'-5'36,"17"5"0,-20 7 0,22 12-22,-18-12-6,15 16-2,-10-5-2,7 12 0,-3-4 0,6 9 0,-5-1-1,8 6 1,0-5-1,5 2 0,3-4-1,8 1-1,3-8 0,8-7 0,2-8 0,10-7-1,1-10 1,6-6-1,0-9 0,-2-7 1,-6-4-1,-5-5 0,-5 0 0,-8-5 1,-8 3-1,-13 1 0,-4 3 0,-8 1 0,-6 1 0,-8 3-1,-3 5 2,-9 4-2,0 4 1,-6 4 0,3 3 0,-1 5 0,4 6-1,2 3 0,5 8-1,1-1-3,15 19-8,-9-16-27,13 10-1,10-24 1,-16 25-1</inkml:trace>
          <inkml:trace contextRef="#ctx0" brushRef="#br1" timeOffset="-9547.2168">5475 4729 37,'0'0'31,"7"-18"3,-7 18-2,0 0-9,0 0-6,0 0-6,0 0-2,0 0-3,0 0-1,0 0 0,0 0-1,16 11 0,-16-11-1,0 0 1,0 0-1,0 0-1,5 15 0,-5-15 0,7 27 0,-2-8-1,1 2 0,2 4-1,-1 1 1,2 2 0,0 2 0,0 4-1,-2-5 2,2 1-2,-4-3 1,0-8 0,2-1 0,-7-18-1,0 0-1,0 0 1,16-2-3,-16-18-2,0 20-4,-5-43-24,10 23-6,-12-10-1,9 13 1</inkml:trace>
          <inkml:trace contextRef="#ctx0" brushRef="#br1" timeOffset="-8424.0148">5623 4465 35,'0'0'30,"0"0"1,0 0 0,0 0-12,0 0-6,5-23-2,-5 23-4,0 0-2,0 0-1,9-16-1,-9 16-1,0 0-1,0 0 0,0 0 0,0 0-1,0 0 0,0 0 1,0 0-1,0 0 0,0 0 1,16-1 1,-16 1 0,0 0 0,0 0 0,0 0 1,0 0 0,0 0 0,0 0-1,0 0 1,16 3-1,-16-3 0,0 0 0,16 11 0,-16-11 0,0 0 0,16 10 0,-16-10 0,19 9 0,-19-9-1,27 14 0,-12-5 1,3 1-2,0 1 1,-1 0 0,3 1 0,-1 2-1,1-2 1,-1-1-1,-1-1 0,-1 1 1,1-4-1,0-2 0,-2 0 0,-16-5 0,26 7 0,-26-7 0,21 0 0,-21 0 0,0 0 1,16 6-1,-16-6 0,0 0 0,0 0-1,2 15 1,-2-15-2,0 0 0,-9 16-3,9-16-3,0 0-13,0 0-19,-21 2 1,21-2 0,0 0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1:33.911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7F7F7F"/>
      <inkml:brushProperty name="fitToCurve" value="1"/>
    </inkml:brush>
    <inkml:brush xml:id="br3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3E31DA0-795C-451B-A56D-4261ACFB596C}" emma:medium="tactile" emma:mode="ink">
          <msink:context xmlns:msink="http://schemas.microsoft.com/ink/2010/main" type="writingRegion" rotatedBoundingBox="9494,9567 10917,6545 13419,7723 11996,10745"/>
        </emma:interpretation>
      </emma:emma>
    </inkml:annotationXML>
    <inkml:traceGroup>
      <inkml:annotationXML>
        <emma:emma xmlns:emma="http://www.w3.org/2003/04/emma" version="1.0">
          <emma:interpretation id="{316CA3C6-1750-4A42-97AF-A82B652AC573}" emma:medium="tactile" emma:mode="ink">
            <msink:context xmlns:msink="http://schemas.microsoft.com/ink/2010/main" type="paragraph" rotatedBoundingBox="9845,8709 11777,8794 11753,9336 9821,9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BD6D07-81A0-437B-A0E9-D4592279E7BC}" emma:medium="tactile" emma:mode="ink">
              <msink:context xmlns:msink="http://schemas.microsoft.com/ink/2010/main" type="line" rotatedBoundingBox="9845,8709 11776,8794 11753,9336 9821,9251"/>
            </emma:interpretation>
          </emma:emma>
        </inkml:annotationXML>
        <inkml:traceGroup>
          <inkml:annotationXML>
            <emma:emma xmlns:emma="http://www.w3.org/2003/04/emma" version="1.0">
              <emma:interpretation id="{FF14A6E1-D93F-48C6-8BDA-26283503FC1A}" emma:medium="tactile" emma:mode="ink">
                <msink:context xmlns:msink="http://schemas.microsoft.com/ink/2010/main" type="inkWord" rotatedBoundingBox="9843,8767 10646,8802 10625,9277 9822,9241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art</emma:literal>
                </emma:interpretation>
                <emma:interpretation id="interp3" emma:lang="en-US" emma:confidence="0">
                  <emma:literal>ort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4043 3915 5,'-16'-3'13,"16"3"-3,0 0-3,-21-6-3,21 6-1,0 0 0,-19-8 2,19 8 3,0 0 1,-20-11 2,20 11 2,0 0 0,0 0 0,-19-23 1,19 23-1,0 0-2,0 0 0,0 0-1,0 0-1,0 0-1,0 0 0,0 0-3,0 0 1,0 0-1,0 0-2,16-5 0,-16 5 0,17 7 1,-17-7-2,22 17 0,-22-17 0,22 30 1,-13-14-3,5 2 3,-3-1-3,3-1 1,-14-16 0,28 30 0,-28-30-1,30 25 0,-30-25 1,29 24-1,-29-24 1,23 21-1,-23-21 1,17 16-1,-17-16 0,0 0 0,0 0 1,18 9-1,-18-9 0,0 0 0,0 0 0,0 0 0,0 0 0,0 0-1,9-19 0,-9 19-3,0 0-1,0 0-7,-16-9-26,16 9-3,0 0 1,-11 16 0</inkml:trace>
          <inkml:trace contextRef="#ctx0" brushRef="#br0" timeOffset="1778.4031">4336 3820 63,'0'0'36,"0"0"0,0 0-1,0 0-16,0 0-8,0 0-2,0 0-2,16 7-1,-16-7-2,21-5 0,-21 5 0,30-5-2,-14 1 0,2 2 0,-1 1-1,3-1 0,-4-2 0,1 3-1,-17 1 0,27-4 0,-27 4 0,21-3-1,-21 3-1,0 0-1,19 0-2,-19 0-6,0 0-28,0 0-2,0 0 3,0 0-3</inkml:trace>
          <inkml:trace contextRef="#ctx0" brushRef="#br0" timeOffset="1372.802">4433 3695 2,'0'0'19,"0"0"1,-2-17-6,2 17-1,0 0-1,0-18 2,0 18-1,0 0 2,-7-21 0,7 21 0,0 0-1,0 0 0,0 0-3,0 0 0,0 0-2,7 23-3,-7-23-1,2 30-1,-2-9-1,6 4 0,-1 1-2,-2 0 1,4 1 0,-1 4-1,1-8 1,-2 0-2,2-2 1,-7-21-4,7 28 1,-7-28-4,0 0-4,0 0-9,0 0-21,-2-26 1,2 26 0,-7-27 2</inkml:trace>
          <inkml:trace contextRef="#ctx0" brushRef="#br1" timeOffset="15272.4268">3863 3694 80,'0'0'35,"-18"-2"-3,18 2-7,0 0-17,0 0-4,0 0-1,0 0 0,0 0 0,0 0 1,0 0 0,0 0 0,-15-5 0,15 5 0,0 0 0,0 0-2,-16 7 0,16-7-1,0 0 0,0 0 0,-16 19-1,16-19 1,-9 16-1,9-16 1,-9 23-1,4-8 1,1 3-1,3 0 1,-1-1 1,2 1-2,2-2 1,1 3-1,-3-19 2,14 25-2,-14-25 1,23 3-1,-7-5-1,3-3 1,4-2 1,4-7 0,-1 3-2,-1-4 1,-2 0 1,-2 1-1,-5 0 1,-4-3-1,-5-1 0,-8-1 0,-6 1 0,-4 1 0,-3-1 0,-4 1 0,-1 4 0,-2 3-1,-1 4-1,-2 1-2,8 12-3,-12-17-12,12 18-20,-5-4 0,21-4 1,-30 16-1</inkml:trace>
        </inkml:traceGroup>
        <inkml:traceGroup>
          <inkml:annotationXML>
            <emma:emma xmlns:emma="http://www.w3.org/2003/04/emma" version="1.0">
              <emma:interpretation id="{5129222F-AFB4-4D0E-BB71-D0557AA704A7}" emma:medium="tactile" emma:mode="ink">
                <msink:context xmlns:msink="http://schemas.microsoft.com/ink/2010/main" type="inkWord" rotatedBoundingBox="11624,8787 11777,8794 11753,9336 11601,9329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.</emma:literal>
                </emma:interpretation>
                <emma:interpretation id="interp7" emma:lang="en-US" emma:confidence="0">
                  <emma:literal>,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0389.6182">5535 4173 18,'0'0'22,"0"0"-2,1-15-1,-1 15-3,0 0-4,0 0 0,0 0-1,0 0-1,0 0-1,0 0-2,0 0-1,0 0 0,0 0 1,0 0-1,0 0 0,0 0-1,0 0 0,0 0-1,2-16 0,-2 16-1,0 0 0,0 0-1,0 0-1,0 0 1,6-18 0,-6 18-1,5-16 1,-5 16-1,5-19 1,-5 19-1,7-26 0,-7 26 0,7-28 0,-1 12 0,-3-4-1,1-1 1,1-3-2,-2-1 2,3 1-2,-1-3 1,0 1-1,2-2 1,0 3-1,4 1 1,-6 1 1,4 5-1,-2 1 0,-7 17 1,11-22-1,-11 22 1,0 0-1,0 0 0,0 0 0,0 0 0,0 0 0,0 0 0,0 0 0,0 0 0,0 0 0,0 0 1,16-10-1,-16 10 0,10-16 0,-10 16 0,13-16 1,-13 16-1,0 0-1,10-16 1,-10 16 0,0 0-2,0 0-3,0 0-8,0 0-25,-17 7-1,17-7 1,0 0-2</inkml:trace>
        </inkml:traceGroup>
      </inkml:traceGroup>
    </inkml:traceGroup>
    <inkml:traceGroup>
      <inkml:annotationXML>
        <emma:emma xmlns:emma="http://www.w3.org/2003/04/emma" version="1.0">
          <emma:interpretation id="{463ADE2D-AD29-416B-9541-11FFCA1D022E}" emma:medium="tactile" emma:mode="ink">
            <msink:context xmlns:msink="http://schemas.microsoft.com/ink/2010/main" type="paragraph" rotatedBoundingBox="10931,10243 12353,7222 13419,7723 11996,10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DEB57D-12A0-4172-9319-5D382EDF2B07}" emma:medium="tactile" emma:mode="ink">
              <msink:context xmlns:msink="http://schemas.microsoft.com/ink/2010/main" type="line" rotatedBoundingBox="10931,10243 12353,7222 13419,7723 11996,10745"/>
            </emma:interpretation>
          </emma:emma>
        </inkml:annotationXML>
        <inkml:traceGroup>
          <inkml:annotationXML>
            <emma:emma xmlns:emma="http://www.w3.org/2003/04/emma" version="1.0">
              <emma:interpretation id="{D336BDA2-DF2C-4471-9D0F-C1B579BE1FC7}" emma:medium="tactile" emma:mode="ink">
                <msink:context xmlns:msink="http://schemas.microsoft.com/ink/2010/main" type="inkWord" rotatedBoundingBox="10931,10243 12353,7222 13419,7723 11996,10745"/>
              </emma:interpretation>
              <emma:one-of disjunction-type="recognition" id="oneOf2">
                <emma:interpretation id="interp10" emma:lang="en-US" emma:confidence="0">
                  <emma:literal>080</emma:literal>
                </emma:interpretation>
                <emma:interpretation id="interp11" emma:lang="en-US" emma:confidence="0">
                  <emma:literal>0.80</emma:literal>
                </emma:interpretation>
                <emma:interpretation id="interp12" emma:lang="en-US" emma:confidence="0">
                  <emma:literal>-800</emma:literal>
                </emma:interpretation>
                <emma:interpretation id="interp13" emma:lang="en-US" emma:confidence="0">
                  <emma:literal>080.</emma:literal>
                </emma:interpretation>
                <emma:interpretation id="interp14" emma:lang="en-US" emma:confidence="0">
                  <emma:literal>0.80.</emma:literal>
                </emma:interpretation>
              </emma:one-of>
            </emma:emma>
          </inkml:annotationXML>
          <inkml:trace contextRef="#ctx0" brushRef="#br2" timeOffset="29437.2517">5731 3328 33,'0'0'31,"0"0"2,0 0-3,-2-16-6,2 16-9,0 0-4,0 0-4,0 0-2,0 0-2,0 0 1,0 0-1,0 0 1,0 0 0,0 0 0,0 0 1,0 0-2,0 0 0,0 0-1,0 0 0,0 0-1,0 0 0,0 0 0,-18 25-1,18-25 1,-5 23-1,5-23 0,-4 30 1,3-15-1,-3 5 1,2-1-1,1 2 1,-1 0-1,0 0 0,2 0 1,2-1-1,1-1 1,4 0-1,2-3 1,-9-16-1,27 23 0,-10-16 1,5-3-1,2-8 0,4-3 1,2-5-1,0-4 1,1-2-1,-3-3 0,-4 2 0,-2 0 0,-5 1 0,-6 2 0,-4 1 0,-7 15 0,2-30 0,-8 14 0,-2 0 0,-1-2 0,-5 1 0,-2-2 0,-2-1 0,-5 4 0,0 1 0,-3 6 0,-3 0 0,-1 7-1,2 4 1,-2 7 0,2 5 0,2 5-2,3 1-1,12 11-7,-10-15-29,21 5-1,0-21 1,0 0-1</inkml:trace>
          <inkml:trace contextRef="#ctx0" brushRef="#br3" timeOffset="40138.8705">6557 2848 49,'0'0'33,"-18"-7"1,18 7-2,0 0-14,0 0-7,0 0-5,-16 2-2,16-2 0,0 0-1,0 0 0,0 0 0,0 0 1,0 0-1,-12 23 1,12-23-2,0 0 1,-16 19-1,16-19 0,-7 20 0,7-20-1,-5 24 1,3-8-1,2-16 1,-4 33-1,3-17 0,1 4 0,-2-3 0,4 3 0,-2-3 0,3 4 0,-1-1 0,1 2-1,-1 1 1,2-2 0,-3 6-1,3-3 1,-2-1-1,3 3 0,-1-3 1,1 0-1,2-4 1,3 1-1,-10-20 0,23 30 1,-7-18-1,4-1 0,-1-3 0,4-2 1,2-1-1,3-5 0,0 0 0,2-5 0,0-1 0,2-2 0,-2-5 0,0 1 0,-3-4 1,-1 2-1,-1-2 0,-4-1 0,-2 1 0,-1-2 0,-2-1 0,-2 0-1,-2-2 1,-1-4 0,0 0 0,-4 1 0,-2-3 0,0-2 0,1 0 0,-3 1 0,1 2 0,-3 0 0,-1 1 0,0 2 0,-5 2 0,0 0 0,-6 3 0,-1 1 0,-4-1 0,0 4 0,-3-2 0,-1 2 0,-1-5 0,2 8 1,-3-3-1,1 2 1,-2 0-1,2 1 2,-2 2-2,0 2 1,4 7-1,-1 0 0,-1 0 0,2 2 0,-1 0 0,1 5-1,3-4 0,-2 6 1,-1-5 0,1 3-1,1 5 1,-1 2-1,2 2 1,-1-4-1,4 8-1,-6-8-3,13 18-8,-9-21-26,15-9-2,-20 17 2,20-17-3</inkml:trace>
          <inkml:trace contextRef="#ctx0" brushRef="#br3" timeOffset="43851.6769">7069 2608 72,'0'0'36,"-2"-16"-2,2 16-1,0 0-17,0 0-6,0 0-3,0 0-1,0 0-2,0 0 0,0 0 0,0 0 0,0 0 0,0 0-1,0 0-1,0 0 0,0 0 0,0 0-1,0 0 1,0 0-1,21 2 0,-21-2 0,16-6 0,-16 6 0,19-7-1,-19 7 1,23-7-1,-23 7 1,27-5-1,-27 5 0,26-2 2,-26 2-2,25-1 0,-25 1 0,19 1 0,-19-1 0,20 2 0,-20-2 0,0 0 0,21-2 0,-21 2 0,0 0 0,19-7 0,-19 7 0,0 0 0,0 0 0,0 0-2,0 0-1,0 0-3,2-16-13,-2 16-21,0 0-2,0 0 2,-17-7-2</inkml:trace>
          <inkml:trace contextRef="#ctx0" brushRef="#br1" timeOffset="17316.0304">5690 5163 34,'0'0'26,"0"0"0,4-18 1,-4 18-4,-16-7-3,16 7-2,-22-5-5,22 5-4,-17-2-2,17 2-1,-21 4-2,21-4 0,-22 14 0,22-14-1,-19 28-1,8-7 1,-1 0-1,3 4-1,0-1 1,2 2-1,2-3 0,3 2 0,4-6 0,3-1 0,4-2-1,5-1 1,4-9 0,8-1 0,4-9 0,9-6 0,0-6-1,2-3 1,-2-6 0,-1-5-1,-4 0 1,-11-3-1,-7 5 0,-11 2 0,-8 1 0,-10 4 0,-4 5-1,-8 6 1,-3 4-1,-4 4-1,0 8-1,0-4-2,11 19-7,-14-14-27,19 7 0,-4-11 0,20-3 0</inkml:trace>
          <inkml:trace contextRef="#ctx0" brushRef="#br1" timeOffset="18127.2318">6110 4534 54,'0'0'34,"0"0"-1,-10-20-2,10 20-11,0 0-6,-4 21-5,4-21-1,-7 21-2,7-21-1,-9 39-1,4-14 0,5 3-1,-4-2-1,6 4 0,0-4 0,5-1 0,2-9-1,-9-16 0,30 16 0,-6-20 0,6-12 0,2-5-1,4-10 1,-1-6-1,-2-4 1,-3-1-1,-3 0 0,-11 7 0,-6 3 0,-10 8 0,-8 8 0,-10 7 0,-10 7-1,-6 7 1,-3 10-1,-4-3 0,3 5-1,-3-4-2,15 15-9,-10-21-25,36-7-1,-26 0 0,26 0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5:21.811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1-06-24T15:55:33.324"/>
    </inkml:context>
    <inkml:brush xml:id="br1">
      <inkml:brushProperty name="width" value="0.00882" units="cm"/>
      <inkml:brushProperty name="height" value="0.00882" units="cm"/>
      <inkml:brushProperty name="color" value="#7F7F7F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fitToCurve" value="1"/>
    </inkml:brush>
    <inkml:brush xml:id="br3">
      <inkml:brushProperty name="width" value="0.00882" units="cm"/>
      <inkml:brushProperty name="height" value="0.0088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99EF7A7-1A4C-4A90-8495-59C5DCFB90EC}" emma:medium="tactile" emma:mode="ink">
          <msink:context xmlns:msink="http://schemas.microsoft.com/ink/2010/main" type="writingRegion" rotatedBoundingBox="17141,13101 20329,13069 20353,15510 17165,15542"/>
        </emma:interpretation>
      </emma:emma>
    </inkml:annotationXML>
    <inkml:traceGroup>
      <inkml:annotationXML>
        <emma:emma xmlns:emma="http://www.w3.org/2003/04/emma" version="1.0">
          <emma:interpretation id="{4B6BFF4A-084D-4B3C-BE37-BD425AA7E704}" emma:medium="tactile" emma:mode="ink">
            <msink:context xmlns:msink="http://schemas.microsoft.com/ink/2010/main" type="paragraph" rotatedBoundingBox="17230,13079 19638,13440 19521,14225 17113,13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F28E6-19DC-4CDB-AF9A-6A6E20D3F946}" emma:medium="tactile" emma:mode="ink">
              <msink:context xmlns:msink="http://schemas.microsoft.com/ink/2010/main" type="inkBullet" rotatedBoundingBox="17230,13079 17788,13163 17670,13947 17113,13864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0</emma:literal>
              </emma:interpretation>
              <emma:interpretation id="interp2" emma:lang="en-US" emma:confidence="0">
                <emma:literal>a</emma:literal>
              </emma:interpretation>
              <emma:interpretation id="interp3" emma:lang="en-US" emma:confidence="0">
                <emma:literal>o</emma:literal>
              </emma:interpretation>
              <emma:interpretation id="interp4" emma:lang="en-US" emma:confidence="0">
                <emma:literal>J</emma:literal>
              </emma:interpretation>
            </emma:one-of>
          </emma:emma>
        </inkml:annotationXML>
        <inkml:trace contextRef="#ctx0" brushRef="#br0">-489-1130 68,'0'0'35,"-30"0"-2,14 3 3,-6-10-15,22 7-12,-39 16-3,23-4-1,-4-6-1,20-6-1,-35 26 1,23-7-1,-4-3 2,5 16-2,-1-1 1,5 8-2,-2 2 1,5 6-2,1-1 1,5 1-1,5-3 0,3-7-1,8-7 1,5-6 0,5-10 0,9-7 0,6-12 1,4-5-2,4-10 0,2-6 0,0-6 0,-1-1 0,-7-7 0,-6-1 0,-5-3 0,-9 2 0,-10 2 0,-8-1 0,-7 3 0,-7 1 0,-7 3 0,-5 3 0,-8 4 0,-4 3 0,-6 1 0,0 4 0,-8 4 0,3 3 0,1 5 0,3 4 0,1 3 0,-1 3 0,8 8 0,-1-10-7,31-1-32,-30 20-2,30-20 1,-30 14-2</inkml:trace>
        <inkml:trace contextRef="#ctx1" brushRef="#br0">-544-1389</inkml:trace>
      </inkml:traceGroup>
      <inkml:traceGroup>
        <inkml:annotationXML>
          <emma:emma xmlns:emma="http://www.w3.org/2003/04/emma" version="1.0">
            <emma:interpretation id="{B26EB6A9-E047-474A-BCA0-B3B61AF7997A}" emma:medium="tactile" emma:mode="ink">
              <msink:context xmlns:msink="http://schemas.microsoft.com/ink/2010/main" type="line" rotatedBoundingBox="19252,13601 19606,13654 19546,14058 19191,14004"/>
            </emma:interpretation>
          </emma:emma>
        </inkml:annotationXML>
        <inkml:traceGroup>
          <inkml:annotationXML>
            <emma:emma xmlns:emma="http://www.w3.org/2003/04/emma" version="1.0">
              <emma:interpretation id="{D378291F-B107-48DB-9DD9-11B2CB7FBE5E}" emma:medium="tactile" emma:mode="ink">
                <msink:context xmlns:msink="http://schemas.microsoft.com/ink/2010/main" type="inkWord" rotatedBoundingBox="19252,13601 19606,13654 19546,14058 19191,14004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B</emma:literal>
                </emma:interpretation>
              </emma:one-of>
            </emma:emma>
          </inkml:annotationXML>
          <inkml:trace contextRef="#ctx0" brushRef="#br1" timeOffset="-5834.4102">1458-765 85,'-10'-19'37,"10"19"1,0 0 0,0 0-18,-27 5-11,27-5-3,0 0-1,-14 18-2,14-18 0,-12 23 0,12-23-2,-9 30 1,4-13 0,3 2-1,0 1 1,2 3-2,2-4 0,5 4 0,2-2 0,3-2 0,2 2 0,2 0 0,2-3 0,-1-2 0,1-2 0,3-9 0,-1-5 0,1-5 0,0-13 0,2-5 0,0-6 0,-2-8 0,0-2 0,-3 2 0,-4 0 0,-7 0 0,-2 9 0,-8 2 0,-4 5 0,-5 3 0,-8 4 0,-3 2 0,-3 3 0,-3 0 0,-1 2 0,-1 2 0,1 1 0,1 1 0,5 5 0,-5-9-11,29 7-28,-26 5-3,26-5 1,-26 10 0</inkml:trace>
        </inkml:traceGroup>
      </inkml:traceGroup>
    </inkml:traceGroup>
    <inkml:traceGroup>
      <inkml:annotationXML>
        <emma:emma xmlns:emma="http://www.w3.org/2003/04/emma" version="1.0">
          <emma:interpretation id="{AC6AAE9B-44C7-4DE5-B869-44DDC0C62E86}" emma:medium="tactile" emma:mode="ink">
            <msink:context xmlns:msink="http://schemas.microsoft.com/ink/2010/main" type="paragraph" rotatedBoundingBox="17502,13860 19897,13836 19911,15201 17515,15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4AC0CC-9D46-43EC-A524-DEE68FED3032}" emma:medium="tactile" emma:mode="ink">
              <msink:context xmlns:msink="http://schemas.microsoft.com/ink/2010/main" type="line" rotatedBoundingBox="17502,13860 19897,13836 19911,15201 17515,15225"/>
            </emma:interpretation>
          </emma:emma>
        </inkml:annotationXML>
        <inkml:traceGroup>
          <inkml:annotationXML>
            <emma:emma xmlns:emma="http://www.w3.org/2003/04/emma" version="1.0">
              <emma:interpretation id="{3700100B-0D49-418D-B084-A904CCBCB231}" emma:medium="tactile" emma:mode="ink">
                <msink:context xmlns:msink="http://schemas.microsoft.com/ink/2010/main" type="inkWord" rotatedBoundingBox="17502,13860 19897,13836 19911,15201 17515,15225"/>
              </emma:interpretation>
              <emma:one-of disjunction-type="recognition" id="oneOf2">
                <emma:interpretation id="interp10" emma:lang="en-US" emma:confidence="0">
                  <emma:literal>0÷0....</emma:literal>
                </emma:interpretation>
                <emma:interpretation id="interp11" emma:lang="en-US" emma:confidence="0">
                  <emma:literal>Nino-aha</emma:literal>
                </emma:interpretation>
                <emma:interpretation id="interp12" emma:lang="en-US" emma:confidence="0">
                  <emma:literal>Nano-aha</emma:literal>
                </emma:interpretation>
                <emma:interpretation id="interp13" emma:lang="en-US" emma:confidence="0">
                  <emma:literal>i.e.:</emma:literal>
                </emma:interpretation>
                <emma:interpretation id="interp14" emma:lang="en-US" emma:confidence="0">
                  <emma:literal>i.e.!</emma:literal>
                </emma:interpretation>
              </emma:one-of>
            </emma:emma>
          </inkml:annotationXML>
          <inkml:trace contextRef="#ctx0" brushRef="#br2" timeOffset="-19422.0341">-369-608 59,'0'0'34,"0"0"0,0 0-1,-17-20-11,17 20-7,0 0-4,19 18-3,-19-18-1,9 16-1,-9-16-1,16 30-1,-6-11 0,5 6-2,-1-4 1,2 7-1,1 0-1,3 2 0,-1 0 0,2 1 0,0-3 1,1 6-2,-1-1 0,2-1 0,-2-2 0,0 0 0,-3-6 0,-1-1 0,-2-4 0,-15-19 0,22 27 0,-22-27 0,0 0 0,18 14 0,-18-14 0,0 0 0,0 0 0,0 0 0,0 0 0,0 0 0,0 0 0,0 0 0,0 0 0,0 0 0,0 0 0,0 0 0,0 0 0,-5 19 0,5-19 0,0 0 0,0 0 0,0 0 0,16 2 0,-16-2 0,0 0 0,10-18 0,-10 18 0,0 0 0,13-17 0,-13 17 0,0 0 0,0 0 0,0 0 0,0 0 0,0 0 0,-6 19 0,6-19 0,0 0-2,-5 25-7,-13-32-30,18 7-1,0 0-1,0 0 0</inkml:trace>
          <inkml:trace contextRef="#ctx0" brushRef="#br2" timeOffset="-29889.6524">-79 372 33,'16'2'16,"-16"-2"-2,0 0 0,0 0-2,0 0-2,0 0-5,16-14-1,-16 14-1,0 0 0,0 0 0,0 0 0,0 0-1,0 0 1,0 0 0,19 0-2,-19 0-2,0 0 0,0 0-1,21 9 0,-21-9 0,0 0 1,0 0-1,0 0 0,16 1 0,-16-1 0,0 0 0,0 0 0,0 0-1,16-3 2,-16 3 0,0 0 2,0 0 2,0 0 3,0 0 2,0 0 0,0 16 2,0-16 0,0 0 1,-16-2 0,16 2-1,0 0-2,0 0-1,0 0 0,0 0-1,0 0-1,0 0-1,0 0-1,0 0-1,0 0 1,-16 16-2,16-16 1,-12 17-1,12-17 1,-18 32-1,6-11 1,-2 7 0,-4 2-1,-1 3 1,-4-1-1,0 3 1,0-5-1,2 0-1,-1-9 1,7-3-1,15-18 1,-23 12-1,23-12-1,0 0 0,0 0-1,0-28-2,0 28-5,10-19-29,6 15-2,-16 4 2,21-12-2</inkml:trace>
          <inkml:trace contextRef="#ctx0" brushRef="#br2" timeOffset="-32307.6567">-97 406 7,'18'-9'15,"-18"9"-2,0 0-5,0 0-3,0 0-2,5-16-1,-5 16 0,0 0 1,0 0 0,0 0 0,0 0 0,0 0-2,11-18-9,-11 18-8,0 0-1,0 0 0</inkml:trace>
          <inkml:trace contextRef="#ctx0" brushRef="#br2" timeOffset="-35802.0628">172 175 60,'7'-31'33,"-6"11"1,-1 20-1,-3-40-14,3 40-7,2-33-1,-2 33-3,-4-28-1,4 28-1,-11-20-1,11 20 0,-21-3-2,21 3 0,-26 16-1,12-1 0,-6 8-1,4 5 0,-1 4 0,1 3 0,3 4-1,1 1 1,5 1-1,5 1 0,4-9 1,9 0 0,3-6-1,9-10 0,3-6 0,8-11 1,5-7-1,3-9 0,0-5 0,-3-5 1,-4-2-1,-3-4 0,-7-1 0,-9 4 1,-11 0-1,-8 2 0,-8 1 2,-8 3-2,-6 0 0,-7 4 0,-1 5 0,-5-2-2,0 5 2,-1 4-2,4 4-1,1-2-2,13 13-6,-11-13-27,32 5-3,-23 14 2,23-14-2</inkml:trace>
          <inkml:trace contextRef="#ctx0" brushRef="#br2" timeOffset="-28938.0508">140 483 27,'0'0'24,"0"0"2,0 0-3,0 0-3,0 0-3,0 0-2,0 0-2,0 0-1,0 0-1,0 0-3,0 0 0,0 0-2,0 0 0,0 0-2,0 0 0,0 0-1,0 0-1,0 0 0,10 17 0,-10-17 0,0 0-1,14 18 0,-14-18 1,15 16-1,-15-16 0,19 19 1,-19-19-1,25 21-1,-25-21 1,28 27 0,-12-15 0,0 2-1,-2 2 1,-14-16-1,26 28 0,-26-28 1,22 23-1,-22-23 0,14 19 1,-14-19-1,0 0 0,0 0 0,0 0 1,0 0-1,0 0 0,0 0 0,0 0-1,0 0 0,0 0-1,0 0-2,0 0-5,0 0-29,0 0-3,-16 2 2,16-2-2</inkml:trace>
          <inkml:trace contextRef="#ctx0" brushRef="#br2" timeOffset="-35209.2611">362 184 28,'0'0'27,"-21"0"0,21 0 4,0 0-8,-25 2-7,25-2-2,0 0 0,0 0-1,0 0 0,27 12-1,-27-12-2,23-3-1,-23 3-3,37-6-1,-13-1-3,5 6 3,4-6-5,4 3 0,4-6 0,1 6 0,2-5 0,-1 6 0,-1-1 0,-1 3 0,-2-1 0,-6 2 0,-5 2 0,-3 1 0,-5 8 0,-5-8 0,-15-3 0,20 16 0,-20-16 0,0 0 0,5 23-3,-5-23-7,0 0-17,0 0-12,0 0-3,0 0 2,0 0-1</inkml:trace>
          <inkml:trace contextRef="#ctx0" brushRef="#br2" timeOffset="-34554.0606">1148-34 108,'0'0'37,"0"0"3,-34-28-7,34 28-22,-28 11-5,28-11-1,-34 23-2,17-8-1,-1 3 0,2 8-1,4 1 0,1 4-1,2 1 1,8 1-1,2 2 1,8 1-1,5-3 1,8-5-1,4-3 0,11-4 1,2-9-1,3-5 2,4-5-2,-2-9 0,-3-4 0,-4-6 0,-5-6 0,-11-2 0,-3-6 0,-10-1 0,-8-1 0,-7 1 0,-7 2 0,-7 0 0,-7 6 0,-4 4 0,-5 5 0,0 4 0,0 0 0,2 4 0,4 0 0,3 0 0,11 6-4,-10-20-25,27 21-10,-16-13-2,16 13 1,0 0-3</inkml:trace>
          <inkml:trace contextRef="#ctx0" brushRef="#br2" timeOffset="-26254.8461">1234 430 42,'5'-16'30,"-5"16"2,0 0 0,0 0-10,0 0-8,0 0-4,18-7-1,-18 7-1,0 0-1,0 0-1,0 0 0,0 0-1,0 0-2,-2 18 0,2-18-1,-3 23-1,3-7 1,-4 1-1,3 2 0,-1 4-1,-2 4 1,2-1 0,1-1 0,-3-1-1,2-1 1,1-5-1,1-1 0,0-17 1,0 0-1,0 0 0,0 0-1,0 0 0,16-9-2,-16 9-4,3-36-20,-3 36-12,9-32 0,-2 16 1,-9-1-2</inkml:trace>
          <inkml:trace contextRef="#ctx0" brushRef="#br2" timeOffset="-22198.8389">1352-339 23,'0'0'21,"0"0"-2,0 0-2,0 0-7,0 0-4,0 0-4,0 0-2,0 0 1,0 0-1,11-16 0,-11 16 0,0 0 0,0 0 1,0 0-1,0 0 1,0 0 0,0 0-1,0 0 0,9-16 0,-9 16-1,0 0 2,0 0 1,0 0 3,0 0 2,0 0 2,0 0 1,0 16 0,0-16 1,0 0-2,0 0 0,0 0-4,-14 16-2,14-16 0,-6 15-1,6-15 2,-7 18-1,7-18 1,-8 21 0,8-21-1,-9 25 0,9-25-1,-9 24 0,7-8 0,2-16-1,-7 26 1,7-26 0,-9 29 0,9-29 0,-10 29 1,10-29-1,-11 29 0,11-29-1,-11 28 0,11-28 0,-10 24 0,10-24-1,-9 21 1,9-21 0,-9 18-1,9-18 1,0 0 0,-7 16-1,7-16 1,0 0 0,0 0 0,0 0-1,0 0 1,0 0-1,0 0 1,0 0-1,0 0 0,0 0 1,0 0-1,0 0 0,0 0 0,0 0 1,11-16-1,-11 16 0,0 0 0,0 0-1,0 0-1,0 0-4,0 0-28,0 0-5,0 0 0,0 0 1</inkml:trace>
          <inkml:trace contextRef="#ctx0" brushRef="#br2" timeOffset="-23743.2417">1395-431 44,'10'-16'29,"-10"16"1,0 0-3,9-33-5,-9 33-1,0 0-4,16-4-4,-16 4-3,0 0-2,0 0-1,0 0-2,-16 18-1,11-2 0,5-16-2,-18 37 0,8-14 0,-3 6-1,1 1 0,-2 7 0,0-2 0,1-1 0,1-3 0,1-4-1,4-8 0,7-19 0,0 0-2,0 0-4,0 0-29,14-30-5,1 13 0,-10-13 0</inkml:trace>
          <inkml:trace contextRef="#ctx0" brushRef="#br2" timeOffset="-25630.845">1421 311 56,'0'0'33,"-14"-18"1,14 18 0,0 0-13,0 0-6,0 0-4,0 0-2,0 0-1,23-7-1,-23 7-2,0 0 0,21 2-1,-21-2-1,25 9-1,-9-2 0,2 0 0,4 2-1,3-4 0,2 2 1,4-4-2,5 1 0,-1-4 0,2 2 0,0-4 0,0 2 0,-3 0 0,-2 0 0,-4 2 0,-2 1 0,-3 1 0,-3-1 0,-3 2 0,-17-5 0,25 9 0,-25-9 0,18 9 0,-18-9 0,0 0 0,0 0 0,0 0 0,0 0 0,0 0 0,0 0 0,0 0 0,0 0 0,-9 23-9,-12-28-26,21 5-5,-18 5-1,18-5 0</inkml:trace>
        </inkml:traceGroup>
      </inkml:traceGroup>
    </inkml:traceGroup>
    <inkml:traceGroup>
      <inkml:annotationXML>
        <emma:emma xmlns:emma="http://www.w3.org/2003/04/emma" version="1.0">
          <emma:interpretation id="{40C8C954-60B3-425F-95C1-5070174A0357}" emma:medium="tactile" emma:mode="ink">
            <msink:context xmlns:msink="http://schemas.microsoft.com/ink/2010/main" type="paragraph" rotatedBoundingBox="17261,15171 20310,14619 20430,15285 17382,15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6D3275-2F90-4B66-9994-23BB855CDFCB}" emma:medium="tactile" emma:mode="ink">
              <msink:context xmlns:msink="http://schemas.microsoft.com/ink/2010/main" type="line" rotatedBoundingBox="17261,15171 20310,14619 20430,15285 17382,15837"/>
            </emma:interpretation>
          </emma:emma>
        </inkml:annotationXML>
        <inkml:traceGroup>
          <inkml:annotationXML>
            <emma:emma xmlns:emma="http://www.w3.org/2003/04/emma" version="1.0">
              <emma:interpretation id="{AE3269A1-B790-49F0-AEE8-D8A791BB2894}" emma:medium="tactile" emma:mode="ink">
                <msink:context xmlns:msink="http://schemas.microsoft.com/ink/2010/main" type="inkWord" rotatedBoundingBox="17261,15171 20310,14619 20430,15285 17382,15837"/>
              </emma:interpretation>
              <emma:one-of disjunction-type="recognition" id="oneOf3">
                <emma:interpretation id="interp15" emma:lang="en-US" emma:confidence="1">
                  <emma:literal>0000</emma:literal>
                </emma:interpretation>
                <emma:interpretation id="interp16" emma:lang="en-US" emma:confidence="0">
                  <emma:literal>0500</emma:literal>
                </emma:interpretation>
                <emma:interpretation id="interp17" emma:lang="en-US" emma:confidence="0">
                  <emma:literal>0800</emma:literal>
                </emma:interpretation>
                <emma:interpretation id="interp18" emma:lang="en-US" emma:confidence="0">
                  <emma:literal>0100</emma:literal>
                </emma:interpretation>
                <emma:interpretation id="interp19" emma:lang="en-US" emma:confidence="0">
                  <emma:literal>6000</emma:literal>
                </emma:interpretation>
              </emma:one-of>
            </emma:emma>
          </inkml:annotationXML>
          <inkml:trace contextRef="#ctx0" brushRef="#br3" timeOffset="-13478.4236">1227 782 44,'0'0'32,"-5"-16"2,5 16-1,-16-7-8,16 7-8,0 0-8,-16 5-2,16-5-3,-21-3 0,21 3-1,-16-2 0,16 2 0,0 0 0,-21 12 0,17 4-1,-1 1 0,1 8 0,1 3-1,3 4 0,2-2 0,1 0 0,4-2 0,9-4 1,2-8-1,5-4 0,3-6 1,6-8-1,2-5 0,3-7 0,-2-5-1,-3-3 1,-4-2-1,-3-3 1,-6-1-1,-7 2 0,-8 1 0,-8 3 0,-6 4 0,-8 0 0,-3 4 0,-4 6 0,-5 2-2,-3-1-1,-1 13-2,-6-19-7,11 20-26,-6-12-2,9 12 2,-6-12-2</inkml:trace>
          <inkml:trace contextRef="#ctx0" brushRef="#br3" timeOffset="-12370.8217">470 732 89,'0'0'34,"-23"7"1,14 9-6,-19-17-18,19 20-4,-10-12-2,8 12 0,-7-6-2,10 6 1,8-19-1,-20 31 0,20-31 1,-7 32-1,5-16 0,8 3 0,-1-3-1,7 2 0,2-1-1,8-1 0,2-2 0,4-5 0,6-6-1,1-8 0,1-9 1,-3-4-1,-1-8 0,-6-4 0,-4-3 0,-7-4 0,-11-2 0,-8 8 0,-4 1 0,-10 3-1,-5 8 1,-9 3 0,-1 8-1,-4 2-1,1 10 0,-1-2-1,7 10-4,-7-16-6,21 18-26,-7-10-1,23-4 2,-24 14-2</inkml:trace>
          <inkml:trace contextRef="#ctx0" brushRef="#br3" timeOffset="-11512.8202">-340 748 72,'-27'-14'33,"27"14"1,-30-9-1,30 9-20,-30 2-5,30-2-3,-35 12-1,19 3 0,-5-7 0,8 12 0,-8-5 0,11 10-1,-6-2 0,7 5 0,0 0 0,9 2 0,0-5-1,5 3 0,10-7 0,9-2-1,8-5 0,7-5 1,5-9-2,5-5 1,3-11-1,-1-3 1,-4-10-1,-4-2 1,-11-6-1,-6-4 0,-10 1 0,-11 1 0,-10 8 1,-7 3-2,-10 7 1,-4 5 0,-6 9-1,-3 9 0,0 8-1,-4-1-3,18 19-24,-15-18-11,19 10 1,-8-15 0,25-5-2</inkml:trace>
          <inkml:trace contextRef="#ctx0" brushRef="#br3" timeOffset="-14476.8254">2171 242 73,'-19'11'33,"19"-11"1,-21 17-6,0-18-14,21 18-4,-16-13-2,16 11-2,0-15 0,-9 27 0,9-27-2,-4 33 1,3-15-1,4 8-1,-1-5 0,2 7-1,1-3 0,4 3-1,-1-3 0,7-3 0,0-6 0,5-5-1,1-6 1,4-7-1,3-6 1,4-8-1,1-5 0,1-4 0,-4-1 1,0-2-1,-5 1 0,-6-1 1,-3-2-1,-11 4 0,-7-2 0,-5 1 0,-7 1 0,-3 1 0,-10 3 0,-3 4 0,-3 4 0,-4 5 0,-2 6-1,-2 3-2,9 8-2,-14-13-19,22 21-16,-8-11 0,14 13 0,-5-11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7:25:30.363"/>
    </inkml:context>
    <inkml:brush xml:id="br0">
      <inkml:brushProperty name="width" value="0.00882" units="cm"/>
      <inkml:brushProperty name="height" value="0.00882" units="cm"/>
      <inkml:brushProperty name="color" value="#730E00"/>
      <inkml:brushProperty name="fitToCurve" value="1"/>
    </inkml:brush>
  </inkml:definitions>
  <inkml:traceGroup>
    <inkml:annotationXML>
      <emma:emma xmlns:emma="http://www.w3.org/2003/04/emma" version="1.0">
        <emma:interpretation id="{CD6A73DB-CD37-44E2-8059-1FB593E7B508}" emma:medium="tactile" emma:mode="ink">
          <msink:context xmlns:msink="http://schemas.microsoft.com/ink/2010/main" type="writingRegion" rotatedBoundingBox="7347,9904 7947,10871 7790,10968 7190,10001"/>
        </emma:interpretation>
      </emma:emma>
    </inkml:annotationXML>
    <inkml:traceGroup>
      <inkml:annotationXML>
        <emma:emma xmlns:emma="http://www.w3.org/2003/04/emma" version="1.0">
          <emma:interpretation id="{EF6575A8-6B5A-415B-8488-83D26EB29A1F}" emma:medium="tactile" emma:mode="ink">
            <msink:context xmlns:msink="http://schemas.microsoft.com/ink/2010/main" type="paragraph" rotatedBoundingBox="7347,9904 7947,10871 7790,10968 7190,10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4189CD-847E-46CA-B5F7-7A0537BEE844}" emma:medium="tactile" emma:mode="ink">
              <msink:context xmlns:msink="http://schemas.microsoft.com/ink/2010/main" type="line" rotatedBoundingBox="7347,9904 7947,10871 7790,10968 7190,10001"/>
            </emma:interpretation>
          </emma:emma>
        </inkml:annotationXML>
        <inkml:traceGroup>
          <inkml:annotationXML>
            <emma:emma xmlns:emma="http://www.w3.org/2003/04/emma" version="1.0">
              <emma:interpretation id="{8CE196C1-47ED-4E21-B97A-CB85CE1D6E50}" emma:medium="tactile" emma:mode="ink">
                <msink:context xmlns:msink="http://schemas.microsoft.com/ink/2010/main" type="inkWord" rotatedBoundingBox="7347,9904 7947,10871 7790,10968 7190,10001"/>
              </emma:interpretation>
              <emma:one-of disjunction-type="recognition" id="oneOf0">
                <emma:interpretation id="interp0" emma:lang="en-US" emma:confidence="0">
                  <emma:literal>As</emma:literal>
                </emma:interpretation>
                <emma:interpretation id="interp1" emma:lang="en-US" emma:confidence="0">
                  <emma:literal>Thi</emma:literal>
                </emma:interpretation>
                <emma:interpretation id="interp2" emma:lang="en-US" emma:confidence="0">
                  <emma:literal>hi</emma:literal>
                </emma:interpretation>
                <emma:interpretation id="interp3" emma:lang="en-US" emma:confidence="0">
                  <emma:literal>pi</emma:literal>
                </emma:interpretation>
                <emma:interpretation id="interp4" emma:lang="en-US" emma:confidence="0">
                  <emma:literal>phi</emma:literal>
                </emma:interpretation>
              </emma:one-of>
            </emma:emma>
          </inkml:annotationXML>
          <inkml:trace contextRef="#ctx0" brushRef="#br0">2 58 24,'0'0'23,"0"0"-5,0 0-3,0 0-1,0 0-4,-4-16-2,4 16-1,0 0 1,0 0-1,0-23 1,0 23 0,0 0 0,0 0-1,0 0 1,0 0-2,0 0-1,0 0-1,0 0-1,0 0 1,0 0-1,0 0 0,0 0 0,0 0 0,0 0 0,11 16-1,-11-16 1,0 0-2,0 0 1,8 25-1,-8-25 0,7 21 0,-7-21 0,8 25 0,-8-25 0,7 22-1,-7-22 1,8 22 0,-8-22-1,9 15 0,-9-15 1,11 16-1,-11-16 0,10 19 1,-10-19-1,11 20 0,-11-20 0,12 23 1,-12-23-1,13 22 0,-13-22 1,14 27-1,-14-27 1,14 26-1,-14-26 1,18 30-1,-10-14 0,1 1 1,0 1-1,2 0 1,-1 1-1,-1 0 1,2-3-1,-1 2 0,-1-1 1,2 1-1,-4-1 0,2-1 0,-2 0 0,0 0 0,-2 0 1,-5-16-1,14 26 0,-14-26 0,12 26 0,-12-26 0,15 27 0,-15-27 1,12 30-1,-3-15 0,-2 3 0,0-2 0,0 0 0,2-1 1,-2 1-1,-7-16 0,14 28 0,-14-28 0,14 21 1,-14-21-1,14 18 0,-14-18 0,0 0 0,11 16 1,-11-16-1,0 0 0,0 0 0,14 16 0,-14-16 0,0 0 0,7 21 0,-7-21 0,7 17 0,-7-17 0,7 16 0,-7-16 0,0 0 0,9 18 0,-9-18 0,0 0 0,0 0 0,11 15 0,-11-15 0,0 0 0,0 0 0,0 0 0,0 0 0,0 0 0,0 0 1,0 0-2,0 0 2,0 0-1,0 0 0,0 0 0,0 0 0,0 0 0,0 0 0,0 0 0,0 0 0,15 0 0,-15 0 0,0 0 0,0 0 0,0 0 1,0 0-1,0 0 0,9-17 0,-9 17 0,0 0 0,0 0 0,0 0 0,0 0 0,18-16 0,-18 16 0,0 0 0,16-10 1,-16 10-1,0 0 0,19-9 0,-19 9 0,0 0 1,21-9-1,-21 9 0,0 0-1,23-9 2,-23 9-1,0 0 0,23-9 0,-23 9-1,0 0 1,18-7 0,-18 7 0,0 0 0,0 0 0,0 0 0,0 0 0,0 0 0,0 0 0,0 0 1,0 0-1,0 0 0,0 0 0,0 0 0,0 0 0,7 16 0,-7-16 0,0 0 0,0 0 0,0 0 0,0 0 0,0 0 0,0 0 0,-16 2 0,16-2 0,0 0 0,0 0 0,0 0 0,-18-18 0,18 18 0,0 0 0,-14-21 0,14 21 0,-12-19 0,12 19 0,-14-21 0,14 21 0,-16-25 0,16 25-1,-18-28 1,18 28 0,-19-26 0,19 26 0,-21-28 0,21 28 0,-23-27 0,23 27 0,-23-26-1,23 26 1,-25-21 0,25 21 0,-23-23-1,23 23 1,-23-23 0,23 23 0,-19-23 0,19 23 0,-21-26 0,21 26 0,-22-28 0,12 12 0,10 16 0,-20-28 0,20 28 0,-17-28 0,17 28 1,-14-27-1,14 27 0,-14-24 0,14 24 0,-13-23-1,13 23 1,-14-23 0,14 23 0,-16-24 0,16 24 0,-16-29 0,7 14-1,2-1 1,-1 0 0,8 16 0,-15-28 0,15 28 0,-10-26 0,10 26 0,-13-22 0,13 22 0,-12-19 0,12 19 0,-14-17 0,14 17 0,-16-23 0,16 23 0,-16-23 0,16 23 0,-12-21 0,12 21-1,-12-23 1,12 23 0,-15-18-1,15 18 1,-14-21-1,14 21 1,-17-21 0,17 21 0,-16-14 0,16 14 0,0 0 0,0 0 0,0 0-1,0 0 1,0 0 0,0 0 0,-4 18 0,4-18 1,11 24-1,-4-8 0,-2 0 1,2 2-1,2-1 0,0 4 0,1 0 1,1-1-1,1 6 0,3-5 0,-1 4 0,2-3 1,-2 3-1,3-2 0,-1 2 0,0-1 0,-2-1 0,2 0 0,-4-2 0,3 4 0,-3-3 0,2 3 1,-2 0-1,1-3 0,1 3 0,-2 1 0,2-1 1,-1 0-1,-1-3 0,0 1 0,-1-3 0,1-1 0,-1 0 0,0-3 0,-1 2 0,-10-18 0,21 28 0,-21-28 1,18 30-1,-18-30 1,14 19-1,-14-19 0,0 0 0,16 19 0,-16-19 0,0 0 0,0 0 0,0 0 0,0 0 0,16 20 0,-16-20 0,0 0 1,7 15-1,-7-15 0,0 0 0,0 0 0,0 0 0,0 0 0,-2-15 0,2 15 0,-14-34 0,3 13 0,-4-7 0,-1-2-1,0-2 1,-4-1-1,3 5 1,-1-2-1,0 6 1,4 2-1,4 5 1,10 17 0,-14-21 0,14 21 0,0 0 0,0 0 0,0 0 0,0 0 0,-2 16 0,2-16 0,10 22 0,-1-6 0,0 0 1,5 2-1,-3 1 0,3 2 1,2-2-1,1 2 0,-1 1 1,2-5-1,0 1 0,-18-18 0,31 24 1,-31-24-1,23 20 0,-23-20 0,18 10 1,-18-10-1,0 0 0,0 0 0,18 12-1,-18-12 1,0 0 0,0 0 0,0 0 0,5 18 0,-5-18 1,0 0-1,0 0 0,0 0 0,0 0 0,-14-16 0,14 16 0,-16-24 0,5 6-1,1-1 1,-3-1 0,3 3 0,-1-1 0,11 18 0,-16-26 0,16 26 0,0 0 0,-10-18-1,10 18 1,0 0 0,0 0 0,7 16 0,-7-16 0,10 25 0,-1-8 0,2 1 1,-1 3-1,3-3 0,-1 1 0,-1-3 0,-11-16 0,19 24 0,-19-24 0,0 0 0,18 20 0,-18-20 1,0 0-1,0 0 0,0 0 0,0 0 0,0 0 0,0 0 0,-2-21 0,2 21 0,-12-18 0,12 18 0,-13-21 0,13 21 1,-16-25-2,16 25 2,-14-26-1,14 26 0,-14-30 0,5 14-1,1 0 2,-1 1-2,9 15 1,-20-32 0,20 32 0,-21-30-1,9 14 1,12 16 0,-21-26 0,21 26 0,-18-28-1,18 28 1,-18-27 0,18 27 0,-17-28 0,10 13 0,-1-1 0,8 16 0,-15-30 0,6 14 0,9 16 0,-16-28 0,16 28 0,-14-26-1,14 26 2,-16-25-2,16 25 1,-16-26 1,16 26-1,-14-25-1,14 25 1,-14-25 0,14 25 0,-14-22 0,14 22 0,-14-22 0,14 22 0,-15-19 0,15 19 0,-14-19 0,14 19 0,-16-16 0,16 16 0,-17-19 0,17 19 0,-18-18 0,9 2 0,9 16 0,-16-23 0,16 23 0,-10-19-1,10 19 1,0 0 0,-9-17-1,9 17 1,0 0 0,0 0 0,0 0 0,0 0 0,0 0 0,0 0 0,0 0 0,0 0-1,0 0 1,0 0-1,-11-18 0,11 18-1,0 0 0,0 0-3,0 0-8,0 0-27,0 0 1,0 0 0,0 0-1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7:25:25.044"/>
    </inkml:context>
    <inkml:brush xml:id="br0">
      <inkml:brushProperty name="width" value="0.00882" units="cm"/>
      <inkml:brushProperty name="height" value="0.00882" units="cm"/>
      <inkml:brushProperty name="color" value="#730E0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363639"/>
      <inkml:brushProperty name="fitToCurve" value="1"/>
    </inkml:brush>
  </inkml:definitions>
  <inkml:traceGroup>
    <inkml:annotationXML>
      <emma:emma xmlns:emma="http://www.w3.org/2003/04/emma" version="1.0">
        <emma:interpretation id="{679A8827-3426-47C3-BB5C-1F17E1BB7594}" emma:medium="tactile" emma:mode="ink">
          <msink:context xmlns:msink="http://schemas.microsoft.com/ink/2010/main" type="writingRegion" rotatedBoundingBox="3257,9972 19700,9795 19746,14073 3303,14250"/>
        </emma:interpretation>
      </emma:emma>
    </inkml:annotationXML>
    <inkml:traceGroup>
      <inkml:annotationXML>
        <emma:emma xmlns:emma="http://www.w3.org/2003/04/emma" version="1.0">
          <emma:interpretation id="{679E4260-BBE3-4D92-B40E-7D39FFE7E4BC}" emma:medium="tactile" emma:mode="ink">
            <msink:context xmlns:msink="http://schemas.microsoft.com/ink/2010/main" type="paragraph" rotatedBoundingBox="3753,10940 4212,9900 4469,10014 4009,110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58F2EE-1A9E-4707-AC87-9AC909062ABB}" emma:medium="tactile" emma:mode="ink">
              <msink:context xmlns:msink="http://schemas.microsoft.com/ink/2010/main" type="line" rotatedBoundingBox="3753,10940 4212,9900 4469,10014 4009,11053"/>
            </emma:interpretation>
          </emma:emma>
        </inkml:annotationXML>
        <inkml:traceGroup>
          <inkml:annotationXML>
            <emma:emma xmlns:emma="http://www.w3.org/2003/04/emma" version="1.0">
              <emma:interpretation id="{50E7D295-5D59-4E52-B1EB-6EE7D1FA475F}" emma:medium="tactile" emma:mode="ink">
                <msink:context xmlns:msink="http://schemas.microsoft.com/ink/2010/main" type="inkWord" rotatedBoundingBox="3753,10940 4212,9900 4469,10014 4009,11053"/>
              </emma:interpretation>
              <emma:one-of disjunction-type="recognition" id="oneOf0">
                <emma:interpretation id="interp0" emma:lang="en-US" emma:confidence="0">
                  <emma:literal>the</emma:literal>
                </emma:interpretation>
                <emma:interpretation id="interp1" emma:lang="en-US" emma:confidence="0">
                  <emma:literal>Oh</emma:literal>
                </emma:interpretation>
                <emma:interpretation id="interp2" emma:lang="en-US" emma:confidence="0">
                  <emma:literal>oh</emma:literal>
                </emma:interpretation>
                <emma:interpretation id="interp3" emma:lang="en-US" emma:confidence="0">
                  <emma:literal>ok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-3465-3512 41,'0'0'30,"0"0"0,0 0-5,-7-16-6,7 16-9,0 0-4,0 0-1,0 0-1,17 0-1,-17 0 1,0 0-1,0 0 0,0 0-1,0 0 1,0 0 0,0 0-1,0 0 0,-12 16 0,12-16 0,0 0 0,0 0 1,-9 18-2,9-18 1,0 0 1,0 0-2,-14 15 1,14-15 0,0 0-1,-12 23 0,12-23 1,-14 21-1,14-21 0,-11 21 0,11-21 0,-14 25-1,14-25 1,-9 19 0,9-19-1,-9 20 0,9-20 1,-7 19-1,7-19 1,-11 19 0,11-19 0,-10 21-1,10-21 1,-12 22 0,12-22-1,-11 21 1,11-21-1,-11 21 0,11-21 0,-10 17 0,10-17 1,-9 20-1,9-20 0,-11 19 1,11-19-1,-12 16 0,12-16 0,-9 17 0,9-17 0,-9 18 0,9-18 0,-8 19 0,8-19 0,-11 21 1,11-21-1,-11 21 0,11-21 0,-12 20 0,12-20 0,-9 19 0,9-19 1,-9 19-1,9-19 0,-7 21 0,7-21 0,-10 23 0,10-23 0,-11 20 0,11-20 0,-11 17 0,11-17 0,0 0 1,-15 20-1,15-20 0,0 0 1,-16 22-1,16-22 0,-11 16 0,11-16 0,-12 20 0,12-20 0,-13 19 0,13-19-1,-14 23 1,14-23 0,-12 24 0,12-24 0,-18 27 0,18-27 0,-16 28 0,16-28 0,-17 24 1,17-24-1,-18 23 0,18-23 0,-14 21 0,14-21 0,-16 20 0,16-20 1,-14 17-2,14-17 1,0 0 0,-18 21 0,18-21 0,0 0 0,-16 18 1,16-18-1,0 0 0,-15 12 0,15-12 0,0 0 0,0 0 0,0 0 1,0 0-1,-16 16 0,16-16 0,0 0 0,0 0 0,0 0 0,0 0 0,0 0-1,0 0 1,19-5 0,-19 5 0,0 0 0,0 0 0,0 0-1,18 10 1,-18-10 0,0 0 0,0 0 1,17 5-1,-17-5 0,0 0 0,16 2 0,-16-2 1,0 0-1,18 7 0,-18-7 0,0 0 0,21 9 0,-21-9 1,16 5-1,-16-5 0,18 2 1,-18-2-1,19 2 0,-19-2 1,23 2-1,-23-2 0,21 1 1,-21-1-1,16 7 0,-16-7 0,0 0 0,18 13 0,-18-13 1,0 0-1,0 0-1,0 0 1,17 14 0,-17-14 0,0 0 1,0 0-1,0 0 0,16 3 0,-16-3 0,0 0 0,0 0 0,0 0 0,0 0 0,0 0 0,0 0 0,0 0 0,0 0 0,0 0 0,0 0 0,-3-16 0,3 16 0,0 0 0,-2-22 0,2 22-1,0-18 2,0 18-2,0-19 1,0 19-1,2-20 1,-2 20 0,3-19-1,-3 19 1,4-21 0,-4 21 0,5-21 0,-5 21 1,7-26-1,-7 26-1,9-30 1,-4 14 0,2-2 0,-1 1 0,-1-3 0,2 5-1,2-5 2,-4 3-2,2-3 2,-2 3-1,1-1 0,-1 2 0,0-1 0,1-1 0,-3 1 0,4-3 0,-1 1 0,1 1-1,0-3 1,0 2 0,0 3 0,0-1 0,0-1 0,-2 2 0,-5 16 0,11-26 0,-11 26 0,7-26 0,-7 26 0,5-25 0,-5 25 0,5-23 0,-5 23 0,6-25 0,-6 25 0,7-22 0,-7 22 0,7-21 0,-7 21 0,9-22 0,-9 22 0,10-17 0,-10 17 0,7-16 0,-7 16 1,0 0-1,13-19 0,-13 19 0,0 0 0,14-21 0,-14 21 0,9-23 0,-9 23-1,7-25 1,-7 25 0,10-24 0,-10 24-1,13-23 1,-13 23-2,0 0 2,14-20-1,-14 20 0,0 0 1,0 0-1,0 0 1,5-15 0,-5 15 0,0 0 0,0 0 0,0 0 0,0 0 0,0 0 0,0 0 0,0 0 0,0 0 0,0 0 1,-3 15-1,3-15 0,0 0 1,-4 16-1,4-16 1,-11 25-1,3-9 1,-3 1-1,0 3 2,-1 1-3,1 1 2,-1-2-1,1-1 0,-1 4 0,3 0 0,-1 0 0,-1 0 0,-1 1 1,3-3-2,-2 4 1,1-4 0,1 0 0,-2 0 0,3 0 0,-1 0 0,0 0 0,-2 0 0,2-1 0,1-3 0,-1 3 1,0-3-2,0 3 2,2-5-2,0 1 1,0 0 0,0 2 0,0-3 0,0 1 0,7-16 0,-13 30 0,13-30 0,-14 28 1,14-28-1,-16 27-1,16-27 2,-14 24-1,14-24 0,-14 23 0,14-23 0,-14 23 0,14-23 0,-14 19 0,14-19 0,-18 21-1,18-21 1,-16 20 0,16-20 0,-15 15 0,15-15 0,0 0 0,-13 16 0,13-16 0,0 0 1,0 0-1,0 0 0,0 0 0,20-7 0,-20 7 0,0 0 0,21-21 0,-21 21 0,17-25 0,-17 25 0,23-31 0,-10 13 0,-1-1 0,0 1 0,1-1 0,-1 1 0,-1 3 0,-11 15 0,17-27 0,-17 27 0,0 0-1,0 0 1,0 0 1,0 0-2,0 0 2,0 0-1,-1 27 0,1-27 1,-13 30-1,6-15 1,0 3-1,-2 1 0,2 1 1,0-1-2,2-2 1,0-1 0,5-16 0,-11 25 0,11-25 0,0 0 0,-5 16 0,5-16 0,0 0 0,0 0 0,0 0 0,0 0 0,16-16-1,-16 16 1,0 0 0,0 0 0,0 0 0,0 0 0,10-16 0,-10 16 0,0 0 0,0 0 0,0 0 0,0 0-1,0 0 2,-2 19-1,2-19 0,0 0 0,-1 16 1,1-16-1,0 0 0,0 0 0,0 0 0,0 0 0,0 0 0,0 0-1,0 0-2,17-16 0,-22 1-8,5 15-27,0 0-2,0 0 3,-5-18-3</inkml:trace>
        </inkml:traceGroup>
      </inkml:traceGroup>
    </inkml:traceGroup>
    <inkml:traceGroup>
      <inkml:annotationXML>
        <emma:emma xmlns:emma="http://www.w3.org/2003/04/emma" version="1.0">
          <emma:interpretation id="{DE87CDB8-C507-4236-93B3-8CB31166743E}" emma:medium="tactile" emma:mode="ink">
            <msink:context xmlns:msink="http://schemas.microsoft.com/ink/2010/main" type="paragraph" rotatedBoundingBox="3296,13536 19739,13359 19746,14073 3303,14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458C8C-A230-4A41-9FD7-64DEE8D037F1}" emma:medium="tactile" emma:mode="ink">
              <msink:context xmlns:msink="http://schemas.microsoft.com/ink/2010/main" type="line" rotatedBoundingBox="3296,13536 19739,13359 19746,14073 3303,14250"/>
            </emma:interpretation>
          </emma:emma>
        </inkml:annotationXML>
        <inkml:traceGroup>
          <inkml:annotationXML>
            <emma:emma xmlns:emma="http://www.w3.org/2003/04/emma" version="1.0">
              <emma:interpretation id="{ADF94DCF-C847-42D3-8AAE-B8511910FA2F}" emma:medium="tactile" emma:mode="ink">
                <msink:context xmlns:msink="http://schemas.microsoft.com/ink/2010/main" type="inkWord" rotatedBoundingBox="3296,13536 8849,13476 8856,14148 3303,14208"/>
              </emma:interpretation>
              <emma:one-of disjunction-type="recognition" id="oneOf1">
                <emma:interpretation id="interp5" emma:lang="en-US" emma:confidence="0">
                  <emma:literal>rimier</emma:literal>
                </emma:interpretation>
                <emma:interpretation id="interp6" emma:lang="en-US" emma:confidence="0">
                  <emma:literal>tinnier</emma:literal>
                </emma:interpretation>
                <emma:interpretation id="interp7" emma:lang="en-US" emma:confidence="0">
                  <emma:literal>simian</emma:literal>
                </emma:interpretation>
                <emma:interpretation id="interp8" emma:lang="en-US" emma:confidence="0">
                  <emma:literal>inurns</emma:literal>
                </emma:interpretation>
                <emma:interpretation id="interp9" emma:lang="en-US" emma:confidence="0">
                  <emma:literal>simmer</emma:literal>
                </emma:interpretation>
              </emma:one-of>
            </emma:emma>
          </inkml:annotationXML>
          <inkml:trace contextRef="#ctx0" brushRef="#br1" timeOffset="-27237.6479">0 55 12,'0'0'14,"0"0"-1,0 0-6,0 0-4,0 0 0,0 0 0,0 0 1,0 0 2,0 0 1,0 0 0,0 0 1,0 0-2,0 0-2,0 0 2,0 0 0,0 0 1,0 0 0,9-17 2,-9 17 0,0 0 1,0 0-1,0 0-1,0 0 0,5-23-3,-5 23-1,0 0-1,0 0 0,3-16-1,-3 16 1,0 0-1,0 0 1,0 0 0,0 0 0,0 0-1,-5 19 1,5-19-1,0 0 1,-3 20-1,3-20 1,0 0-1,0 22 0,0-22 0,0 0 0,0 21-1,0-21 0,1 16 0,-1-16 0,4 20-1,-4-20 1,2 21 0,-2-21-1,1 24 1,-1-24-1,2 27 1,-2-27-1,2 22 1,-2-22-1,0 25 1,0-25-1,2 23 0,-2-23 1,3 19-1,-3-19 0,2 20 0,-2-20 1,4 15-1,-4-15 0,0 0 0,3 18 1,-3-18-1,0 0 0,0 0 1,0 0-1,2 16 0,-2-16 0,0 0 0,0 0 0,0 0 0,0 0 0,0 0 0,0 0 0,0 0 0,0 0 0,0 0 0,7-18-1,-7 18 0,0 0-3,0 0-9,0 0-24,0 0-3,0 0 2,0 0-2</inkml:trace>
          <inkml:trace contextRef="#ctx0" brushRef="#br1" timeOffset="-28797.6506">-3744 71 14,'0'0'15,"0"0"-1,0 0 2,0 0 0,0 0 1,0 0-4,0 0 0,0 0-3,0 0-1,0 0-3,0 0 1,0 0-2,0 0 1,0 0-1,0 0 0,0 0-2,-16 5 0,16-5-1,0 0-1,0 0 0,0 0 0,0 0-1,0 0 1,0 0 0,0 0 0,0 0 1,0 0-2,0 0 2,0 0-2,-4-16 1,4 16 0,0 0-1,0 0 1,0 0 1,0 0-1,0 0 0,0 0 1,0 0 0,0 0 0,0 0 0,0 0 0,0 0 0,0 0 0,0 0 0,0 0 0,13 21-1,-13-21 1,0 0 0,2 20 0,-2-20-1,0 16 0,0-16 1,0 0-1,1 24 0,-1-24 0,2 16 0,-2-16-1,2 18 1,-2-18 0,0 15-1,0-15 1,3 16 0,-3-16-1,0 0 1,4 21-1,-4-21 0,2 16 1,-2-16-1,1 18 0,-1-18 0,0 0 1,2 23-1,-2-23 0,0 0 0,0 22 0,0-22 1,0 0-1,0 16 0,0-16 0,0 0 1,0 0-1,2 20 0,-2-20 0,0 0 0,0 0 0,0 0 0,3 15 0,-3-15 0,0 0 0,0 0 0,0 0 0,0 0 0,0 0 0,0 0 1,0 0-1,0 0 0,0 0 0,0 0 0,8-19 0,-8 19-3,0 0-4,0 0-30,0 0-1,-18-19 0,18 19-1</inkml:trace>
          <inkml:trace contextRef="#ctx0" brushRef="#br1" timeOffset="-32791.2576">-4496 719 36,'0'0'26,"0"0"1,0 0-1,0 0-10,0 0-5,0 0-1,0 0-1,0 0 1,-4-16-2,4 16 1,0 0-2,0 0 0,0 0-2,0 0 0,0 0-2,0 0-1,0 0 0,0 0 0,0 0-1,-1-17 0,1 17 0,0 0 0,0 0 0,0 0-1,1-19 1,-1 19 0,0 0 0,0 0-1,0-16 1,0 16-1,0 0 1,2-18-1,-2 18 0,0 0 0,4-24 1,-4 24-1,7-21 0,-7 21 0,5-23 0,-5 23 0,9-23 1,-9 23-1,7-21 0,-7 21 1,9-18-1,-9 18 0,10-16 0,-10 16 0,0 0 0,18-19 1,-18 19-1,0 0 0,19-16 0,-19 16 0,16-10 0,-16 10 0,0 0 0,20-13 0,-20 13 0,0 0 0,16-8 0,-16 8 0,0 0 1,0 0-1,17-6 0,-17 6 0,0 0 0,18 2 0,-18-2 0,0 0 0,19 7 0,-19-7 0,0 0 0,20 11 0,-20-11 0,0 0 0,16 12 0,-16-12-1,0 0 1,0 0 0,17 12 0,-17-12 0,0 0 0,11 18 0,-11-18 0,0 0 0,9 21 0,-9-21 0,7 16 0,-7-16 1,5 17-2,-5-17 2,5 18-1,-5-18 0,9 21 0,-9-21 0,7 18 0,-7-18 0,11 17 0,-11-17 0,12 19 0,-12-19 0,18 14 0,-18-14 0,21 15 0,-21-15 0,21 12 0,-21-12 0,23 10 0,-23-10 0,25 9 0,-25-9 0,24 7 0,-8-7 0,-16 0 0,30-5 0,-30 5 0,29-12 0,-29 12 0,24-13 0,-24 13 0,23-10 0,-23 10 0,0 0 0,21-14 0,-21 14 0,0 0 0,16-25 0,-16 25 0,9-21 0,-9 21 0,9-26 0,-9 26 0,7-28 0,-7 28 0,7-23 0,-7 23 0,5-27 0,-5 27 0,6-17 0,-6 17 0,0 0 1,12-21-1,-12 21 0,0 0 0,16-20 0,-16 20-1,12-15 1,-12 15 0,13-18 0,-13 18 0,12-18 0,-12 18 0,14-15 0,-14 15 0,0 0 0,18-16 0,-18 16 0,0 0 0,17-5 0,-17 5 0,0 0 0,18 3 0,-18-3 0,0 0 0,21 2 0,-21-2 0,0 0 0,21 5 0,-21-5 0,0 0 0,16 11 0,-16-11 0,0 0 0,7 22 0,-7-22 0,4 16 0,-4-16 0,3 18 0,-3-18 0,6 16 0,-6-16 0,0 0 0,9 19 0,-9-19 0,0 0 0,7 23 0,-7-23 0,5 16 0,-5-16 0,5 21 0,-5-21 0,9 17 0,-9-17 0,9 20 0,-9-20 0,10 21 0,-10-21 0,11 21 0,-11-21 0,7 24 0,-7-24 0,11 18 1,-11-18-1,9 16 0,-9-16-1,15 14 1,-15-14 0,20 9 0,-20-9 0,21 8 0,-21-8 0,25 6 0,-25-6 0,23-4 0,-23 4 0,21-7 0,-21 7 0,23-9 0,-23 9 1,21-8-1,-21 8 0,18-9 0,-18 9 0,0 0 0,21-5 0,-21 5 0,0 0-1,18-15 1,-18 15 1,12-17-2,-12 17 1,14-21 0,-14 21 0,12-23 0,-12 23-1,11-21 1,-11 21 0,9-19 0,-9 19 0,9-18 0,-9 18 0,12-19 0,-12 19 0,14-18 0,-14 18 0,19-14 0,-19 14 0,22-11 0,-22 11 0,23-7 0,-23 7 1,24-8-1,-24 8 0,27-13 0,-27 13 0,26-14-1,-26 14 1,27-16 0,-27 16 0,23-12 0,-23 12 0,21-9 0,-21 9 1,16-5-2,-16 5 2,0 0-1,17 0 0,-17 0 0,0 0 0,0 0 0,22 11-1,-22-11 1,0 0 0,17 12 0,-17-12 0,0 0 0,14 19 1,-14-19-1,0 0 0,7 21 0,-7-21 0,0 0 0,2 21 0,-2-21 0,0 0 0,2 20 0,-2-20 0,7 17 0,-7-17 0,7 20 1,-7-20-1,7 17 0,-7-17-1,9 20 1,-9-20 0,9 19 0,-9-19 1,10 16-2,-10-16 1,13 16 0,-13-16 0,14 15 0,-14-15 0,16 13 0,-16-13 0,17 12 0,-17-12 0,18 5 0,-18-5 0,23-2 0,-23 2 0,25-5 0,-25 5 0,23-9 0,-23 9 0,21-7 0,-21 7 0,0 0 0,18-12 0,-18 12 1,0 0-2,12-21 2,-12 21-1,5-21 0,-5 21 0,7-26 0,-7 26-1,4-25 1,-4 25 0,5-21 0,-5 21 0,5-16 0,-5 16 0,0 0 0,7-18 0,-7 18 0,0 0 0,0 0 0,15-15 0,-15 15 0,0 0 0,15-20 0,-15 20 0,0 0 0,22-17 0,-22 17 0,15-9 0,-15 9 0,18-9 0,-18 9 0,20-9 0,-20 9 0,21-8 0,-21 8 0,23-13 0,-23 13 0,21-10 0,-21 10 0,19-9 0,-19 9 0,16-4 0,-16 4 0,0 0 0,0 0 0,16 11 0,-16-11 0,0 0 0,0 0 0,11 21 0,-11-21 0,0 0 0,10 21 0,-10-21 0,7 18 0,-7-18 1,7 19-1,-7-19 0,0 0 0,9 19 0,-9-19 0,0 0 0,14 18 0,-14-18 0,0 0 0,21 23 0,-21-23 0,18 16 1,-18-16-1,20 12 0,-20-12 0,21 9 0,-21-9 0,21 9 1,-21-9-1,25 7-1,-25-7 2,23 10-1,-23-10 0,23 12 0,-23-12 0,21 11 0,-21-11 0,19 5 0,-19-5 0,18 2 0,-18-2 0,17-5 0,-17 5 0,16-9 1,-16 9-1,0 0-1,20-19 1,-20 19 0,9-18 0,-9 18 0,5-21 0,-5 21 0,7-18 0,-7 18 1,5-22-1,-5 22-1,7-18 1,-7 18 0,6-18 0,-6 18 0,5-19 0,-5 19 0,7-16 0,-7 16 0,9-16 0,-9 16 0,0 0 0,17-19 0,-17 19 0,0 0 0,23-17 0,-23 17 0,20-15 0,-20 15 0,21-8 0,-21 8 0,19-7 0,-19 7 0,20-2 0,-20 2-1,17 2 1,-17-2 0,0 0 0,18 5 0,-18-5 0,0 0 0,18 3 1,-18-3-1,0 0 0,16 7 0,-16-7 0,0 0 0,16 13 0,-16-13 0,0 0 0,17 17 0,-17-17 0,0 0 0,16 18 0,-16-18 0,0 0 0,12 23 0,-12-23 0,0 0 0,9 21 0,-9-21 0,7 16 0,-7-16 0,0 0 0,9 17 0,-9-17 0,0 0 0,16 16 0,-16-16 0,0 0 0,18 19 0,-18-19 0,12 18 0,-12-18 0,9 18 0,-9-18 0,0 0 0,17 19 0,-17-19 1,16 10-1,-16-10 0,18 6 0,-18-6 1,19 1-1,-19-1 0,20 2 0,-20-2 0,21-3 0,-21 3 0,19-7 0,-19 7 0,20-11 0,-20 11 0,19-16 0,-19 16 0,18-16 0,-18 16 0,16-15 0,-16 15 0,12-16 0,-12 16 0,0 0 0,16-14 0,-16 14 0,0 0 0,9-16 0,-9 16 0,0 0 0,9-18 0,-9 18 0,3-17 0,-3 17-1,7-20 1,-7 20 0,7-19 0,-7 19 0,9-17 0,-9 17 0,0 0 0,20-22 0,-20 22 0,16-10 0,-16 10 0,21-9 0,-21 9 0,23-5 0,-7 3 0,-16 2 0,26-3 0,-8 1 0,-2 0 0,-16 2 0,30-3 0,-30 3 0,24-2 0,-24 2 0,21 0 0,-21 0 0,0 0 1,16 12-1,-16-12 0,0 0 0,6 18 0,-6-18 0,0 0 0,0 17 0,0-17 0,0 0 0,3 20 0,-3-20 0,0 0 0,5 21 0,-5-21 0,4 17 0,-4-17 0,0 0 0,2 23 0,-2-23 1,3 18-1,-3-18 0,0 0 0,11 21 1,-11-21-1,10 17 0,-10-17 0,15 16 1,-15-16-1,15 18 0,-15-18 0,18 12 1,-18-12-1,20 11 0,-20-11 0,22 8 0,-22-8 1,29 6-2,-13-6 2,-16 0-1,31-2 0,-15-2 0,2-1 0,0 0 0,-3-2 1,3-2-1,-2 4-1,0-2 1,-16 7 0,25-11 0,-25 11 0,17-10 0,-17 10 0,0 0 1,16-14-1,-16 14-1,0 0 1,11-22 0,-11 22-1,7-17 2,-7 17-1,9-18 0,-9 18 0,0 0 0,8-21 0,-8 21 0,0 0 0,11-21 0,-11 21-1,9-16 1,-9 16 0,12-15 0,-12 15 0,18-13 0,-18 13 0,19-9 0,-19 9 0,27-7 0,-27 7 0,30-10 0,-30 10 0,28-9 0,-28 9 0,26-2 0,-26 2 0,22 0 0,-22 0 0,19 6 0,-19-6 0,0 0 0,21 8 0,-21-8 1,0 0-1,18 14 0,-18-14 0,0 0 0,9 18 0,-9-18 0,3 16 0,-3-16 0,4 16 0,-4-16 0,3 17 0,-3-17 0,4 16 0,-4-16 0,2 18 0,-2-18 0,3 17 0,-3-17 0,2 16 0,-2-16 0,0 0 0,7 21 0,-7-21 0,0 0 0,9 16 0,-9-16 0,0 0 0,10 17 0,-10-17 0,0 0 0,11 22 0,-11-22 0,5 15 0,-5-15 1,11 16-1,-11-16 0,0 0 0,21 19 0,-21-19 0,21 11 0,-21-11 0,23 5 0,-23-5 0,27 4 0,-27-4 0,23-4 0,-23 4 0,24-8 0,-24 8 0,23-13 0,-23 13 0,20-16 0,-20 16 1,17-17-1,-17 17 0,18-18-1,-18 18 1,14-16 1,-14 16-1,12-17 0,-12 17-1,0 0 1,20-19 0,-20 19 0,12-16 0,-12 16 0,0 0 0,23-20 0,-23 20 0,0 0 0,18-19 0,-18 19 0,0 0 0,16-16 0,-16 16 0,0 0 0,0 0 0,17-17 0,-17 17 0,0 0 0,18-14 0,-18 14 0,0 0 0,19-16 0,-19 16 0,0 0 0,22-12 0,-22 12 0,16-4 0,-16 4 0,15-5 0,-15 5 0,16-2 0,-16 2 0,16 0 0,-16 0 0,20-2 0,-20 2 0,19-2 1,-19 2-1,21 2 0,-21-2 0,18 5 0,-18-5 0,0 0 0,18 13 1,-18-13-2,0 0 1,7 17 0,-7-17 0,0 0 0,0 0 0,7 20 0,-7-20 0,0 0 0,5 19 0,-5-19 0,0 0 0,5 16 0,-5-16 0,0 0 0,4 19 0,-4-19 0,0 0 0,7 18 1,-7-18-1,0 0 0,0 0 0,16 12 1,-16-12-1,0 0 0,16 7 0,-16-7 0,0 0 0,19 14 0,-19-14 0,0 0 0,21 12 0,-21-12 0,18 6 0,-18-6 0,19 3 0,-19-3 0,21 2 0,-21-2 0,22 0 0,-22 0 1,17-4-1,-17 4 0,18-8 0,-18 8 0,19-9 0,-19 9 0,18-7 0,-18 7 0,18-4 0,-18 4 0,16-1 0,-16 1 0,0 0 0,0 0 0,17-11 0,-17 11 0,0 0 0,0 0 0,16-14 0,-16 14 0,0 0 0,0 0 0,14-18 0,-14 18 0,0 0 0,0 0 0,11-21 0,-11 21 0,0 0 0,10-16 0,-10 16 0,0 0 0,15-21 0,-15 21 0,0 0 0,21-22 0,-21 22 0,16-13 0,-16 13 0,17-14 0,-17 14 1,18-14-1,-18 14 0,16-14-1,-16 14 1,17-14 0,-17 14 0,16-12 0,-16 12 0,18-13 0,-18 13 0,16-10 0,-16 10 0,0 0 0,21-16 0,-21 16 0,0 0 0,19-12 0,-19 12 1,0 0-1,20-14 0,-20 14 0,0 0 0,0 0 0,16-9 0,-16 9 0,0 0 0,0 0 0,0 0 0,0 0 0,0 0 0,0 0 0,0 0 0,0 0 0,0 0 0,0 0 1,0 0-1,0 0 0,16 5 0,-16-5 0,0 0 0,0 0 0,0 0 0,0 0 0,0 0 0,16 7 0,-16-7 0,0 0 0,0 0 0,17 0 0,-17 0 2,0 0-2,18 6 0,-18-6 0,16 5 0,-16-5 0,0 0 0,19 9 0,-19-9 0,0 0 0,16 17 0,-16-17 0,5 18 0,-5-18 0,4 21 0,-4-21 0,0 23 0,0-23 0,0 21 0,0-21 0,2 16 0,-2-16 0,0 0 0,1 22 0,-1-22 0,0 0 0,4 25 0,-4-25 0,0 18 0,0-18 0,-2 19 0,2-19 0,-2 16 0,2-16 0,0 0 0,-1 16 0,1-16 0,0 0 0,0 0 0,0 0 0,14 17 0,-14-17 0,0 0 0,0 0 0,16 14 0,-16-14 0,0 0 0,17 9 0,-17-9 0,0 0 0,0 0 0,20 12 0,-20-12 0,0 0 0,0 0 0,0 0 0,0 0 0,16 14 0,-16-14 0,0 0 0,0 0 0,15 6 0,-15-6 0,0 0 0,0 0 0,18 3 0,-18-3 0,0 0 0,0 0 0,0 0 0,0 0 0,0 0 0,16 14 0,-16-14 0,0 0 0,0 0 0,0 0-5,0 0-3,9 18-17,-9-18-14,0 0-2,-23-4 2,23 4-2</inkml:trace>
        </inkml:traceGroup>
        <inkml:traceGroup>
          <inkml:annotationXML>
            <emma:emma xmlns:emma="http://www.w3.org/2003/04/emma" version="1.0">
              <emma:interpretation id="{A8CD09CC-5ADB-4399-9793-CCC3EA9C4EBB}" emma:medium="tactile" emma:mode="ink">
                <msink:context xmlns:msink="http://schemas.microsoft.com/ink/2010/main" type="inkWord" rotatedBoundingBox="14385,13609 19741,13551 19746,14073 14391,14131"/>
              </emma:interpretation>
              <emma:one-of disjunction-type="recognition" id="oneOf2">
                <emma:interpretation id="interp10" emma:lang="en-US" emma:confidence="0">
                  <emma:literal>man</emma:literal>
                </emma:interpretation>
                <emma:interpretation id="interp11" emma:lang="en-US" emma:confidence="0">
                  <emma:literal>mirror</emma:literal>
                </emma:interpretation>
                <emma:interpretation id="interp12" emma:lang="en-US" emma:confidence="0">
                  <emma:literal>mourn</emma:literal>
                </emma:interpretation>
                <emma:interpretation id="interp13" emma:lang="en-US" emma:confidence="0">
                  <emma:literal>mum,</emma:literal>
                </emma:interpretation>
                <emma:interpretation id="interp14" emma:lang="en-US" emma:confidence="0">
                  <emma:literal>mums</emma:literal>
                </emma:interpretation>
              </emma:one-of>
            </emma:emma>
          </inkml:annotationXML>
          <inkml:trace contextRef="#ctx0" brushRef="#br1" timeOffset="-15880.8278">6602 577 5,'0'0'13,"0"0"-1,0 0-3,0 0-2,0 0-2,0 0-1,8 16 0,-8-16-1,0 0 0,0 0-1,0 0-1,0 0-1,0 0 0,0 0 1,0 0 1,0 0 1,0 0 2,0 0 3,9 17 1,-9-17 1,0 0 2,0 0 1,0 0 0,0 0 0,-7 23-2,7-23 1,0 0-3,0 0-1,0 0-2,-16 9-1,16-9-1,0 0 0,0 0-1,0 0-1,0 0 1,0 0-1,0 0 0,0 0 0,0 0-1,-7-18 0,7 18-1,0 0 1,-2-17-1,2 17 0,0-16 0,0 16 1,4-18-1,-4 18 0,2-22 0,-2 22 0,5-21 0,-5 21 0,2-23 0,-2 23 0,3-21 0,-3 21 1,6-18-2,-6 18 2,0 0-2,8-19 2,-8 19-1,0 0 0,20-18 0,-20 18 0,0 0 0,18-21 0,-18 21 0,12-16-1,-12 16 1,16-14 0,-16 14 0,0 0 0,16-19 0,-16 19 0,16-12 0,-16 12-1,15-11 2,-15 11-2,0 0 1,20-9 0,-20 9 0,0 0 0,16 5 0,-16-5 0,0 0 0,0 0 0,16 22 0,-16-22 0,0 0 0,10 19 0,-10-19 0,0 0 0,9 16 0,-9-16 0,0 0 0,0 0 0,11 19 0,-11-19 0,0 0 0,0 0 0,12 19 0,-12-19 0,0 0 0,7 16 0,-7-16 0,0 0 0,11 20 0,-11-20 0,10 19 0,-10-19 0,16 17 0,-16-17 0,16 16 1,-16-16-1,21 13 0,-21-13 0,21 7 0,-21-7 0,23 0 0,-23 0 0,22-2 0,-22 2 0,17-4 0,-17 4 0,0 0-1,18-1 1,-18 1 0,0 0 1,0 0-1,17 0 0,-17 0 0,0 0 0,0 0 0,11-22 0,-11 22 0,2-21 0,0 6 0,-2 15 0,1-27 0,-1 27 0,2-26 0,-2 26-1,0-28 1,0 28 0,0-27 0,0 27 0,2-26 0,-2 26 0,3-25 0,-3 25 0,7-21 0,-7 21 0,6-17 0,-6 17 0,7-16 0,-7 16 0,0 0 0,0 0 0,17-18 0,-17 18-1,0 0 1,23-12 0,-23 12 0,20-9 0,-20 9 0,23-9 0,-23 9 0,19-3 0,-19 3 0,16 2 0,-16-2 0,0 0 0,16 14 0,-16-14 0,0 0 0,12 17 0,-12-17 0,0 0 0,16 21 0,-16-21 0,0 0 0,11 22 0,-11-22 0,9 19 0,-9-19 0,7 21 0,-7-21 0,7 23 0,-7-23 0,9 23 0,-9-23 0,8 22 0,-8-22 1,11 16-1,-11-16 0,11 18 0,-11-18 0,10 16 0,-10-16 0,14 15 0,-14-15 1,14 18-1,-14-18 0,18 18 0,-18-18 0,20 17 0,-20-17 0,22 21 0,-22-21 0,29 18 0,-29-18 0,30 10 0,-14-10 0,-1-1 0,1-3 0,0-1 0,0 0 0,-16 5 0,27-14 0,-27 14 0,23-15 0,-23 15 0,19-12 0,-19 12 1,14-17-1,-14 17 0,11-21 0,-11 21 0,9-20 0,-9 20 0,7-24 0,-7 24-1,5-25 1,-5 25 0,5-21 0,-5 21 0,5-23-1,-5 23 1,6-19 1,-6 19-1,7-18 0,-7 18 0,0 0 0,14-21 0,-14 21 0,0 0 0,21-19-1,-21 19 1,0 0 0,23-13 0,-23 13 0,18-7 0,-18 7 0,16-5 0,-16 5 0,19-5 0,-19 5 0,23-7 0,-23 7 0,19-4 0,-19 4 0,16-1 0,-16 1 0,0 0 0,16 8 0,-16-8 0,0 0 0,7 18 0,-7-18 0,0 0 0,7 21 0,-7-21 0,4 18 0,-4-18 0,2 15 0,-2-15 0,3 18 1,-3-18-1,2 21 0,-2-21 0,2 21 0,-2-21 0,3 21 0,-3-21 0,2 20 0,-2-20 0,5 15 0,-5-15 0,0 0 0,9 20 0,-9-20 0,0 0 1,16 21-1,-16-21 0,12 16 0,-12-16 0,0 0 1,20 21-1,-20-21 0,0 0 0,21 16 0,-21-16 0,16 1 0,-16-1 0,16 0 0,-16 0 0,17-3 0,-17 3 0,22-2 0,-22 2 0,21-5 0,-21 5 0,21-6 0,-21 6 0,18-8 0,-18 8 0,0 0 0,21-23 0,-21 23 1,9-16-1,-9 16 0,7-23 0,-7 23 0,7-24 0,-7 24 0,5-23 0,-5 23 0,5-25 0,-5 25 0,6-21 0,-6 21 0,5-21 0,-5 21 0,7-23-1,-7 23 1,12-21 0,-12 21 0,11-21-1,-11 21 1,14-18 0,-14 18 0,0 0 0,21-17 0,-21 17 0,20-11 0,-20 11 0,19-9 0,-19 9 0,21-8 0,-21 8 0,21-7 0,-21 7 0,16-4 0,-16 4 0,16 0 0,-16 0 0,0 0 0,0 0 0,20 12 0,-20-12 0,0 0 1,0 0-2,17 22 1,-17-22 0,0 0 0,9 17 0,-9-17 0,5 19 0,-5-19 0,6 20 0,-6-20 0,5 23 0,-5-23 1,3 24-1,-3-24 0,6 23 0,-6-23 0,7 23 0,-7-23 0,12 19 1,-12-19-1,16 12 1,-16-12-1,18 13 1,-18-13-1,23 9 1,-23-9-1,24 8 0,-24-8 0,23 14 0,-23-14 0,23 14 0,-23-14 1,21 11-1,-21-11 0,25 9 0,-25-9 1,30-2-1,-30 2 0,30-7 0,-14 2 0,0 1 0,-16 4 0,28-10 0,-28 10 0,23-13 0,-23 13 0,20-12 0,-20 12 0,14-16 0,-14 16 0,12-21 0,-12 21 0,9-24 0,-9 24 0,9-30 1,-6 12-2,2 2 1,-1-1 0,0 1 0,-4 16 0,8-26-1,-8 26 1,9-20 0,-9 20 0,9-16-1,-9 16 1,0 0 0,18-19 0,-18 19 1,16-14-2,-16 14 1,19-10 0,-19 10 0,23-6 0,-23 6-1,18 0 2,-18 0-2,15 6 1,-15-6 1,0 0-1,18 8 0,-18-8 0,0 0 0,18 11 0,-18-11 0,0 0 0,16 16 0,-16-16 0,7 17 0,-7-17 0,5 21 0,-5-21 0,5 25 0,-5-25 0,4 26 0,-4-26 0,7 27 0,-7-27 0,7 24 0,-7-24 0,7 21 0,-7-21 0,9 18 0,-9-18 0,0 0 0,19 19 0,-19-19 0,0 0 0,21 11 1,-21-11-1,20 3-1,-20-3 1,19 7 0,-19-7 0,21 6 0,-21-6 0,22 5 0,-22-5 0,23 9 1,-23-9-1,21 1 0,-21-1 0,17 4 0,-17-4 0,18-4 0,-18 4 0,16-10 1,-16 10-1,0 0 0,23-18 0,-23 18 0,16-21 0,-16 21 0,14-21 0,-14 21 0,14-24 0,-14 24 0,14-23 0,-14 23 0,13-25 0,-13 25 0,12-21 0,-12 21 0,12-21 0,-12 21 0,11-19 0,-11 19 0,10-18 0,-10 18-1,15-18 1,-15 18 0,12-15 0,-12 15 0,18-18 0,-18 18 0,19-16 0,-19 16 0,23-16 0,-23 16 0,25-10 0,-25 10 0,26-7 0,-26 7 0,25-4 0,-25 4 0,21-1 0,-21 1 1,16 1-2,-16-1 1,0 0 0,21 11 0,-21-11 0,0 0 0,16 19 0,-16-19 0,11 16 0,-11-16 0,8 21 0,-8-21 0,4 23 0,-4-23 0,3 25-1,-3-25 2,2 24-1,-2-24 0,4 23 0,-4-23-1,7 23 2,-7-23-1,7 21 0,-7-21 0,10 19 0,-10-19 0,8 20 0,-8-20 0,7 17 0,-7-17 0,0 0 0,12 19 0,-12-19 0,0 0 0,19 9 0,-19-9 0,20 4 0,-20-4 0,24 7 0,-24-7 0,27 9 0,-27-9 0,28 7 0,-28-7 0,27 1 0,-27-1 0,24-5 0,-24 5 0,25-10 0,-25 10 0,23-20 0,-23 20 0,23-21 0,-23 21 0,21-24 0,-21 24 0,18-25 0,-18 25 0,14-23 0,-14 23 0,11-21 0,-11 21 0,5-23 0,-5 23 0,2-21 0,-2 21 0,1-19 0,-1 19 0,6-18 0,-6 18 0,10-16 0,-10 16 0,0 0 0,25-22 0,-25 22 0,21-15 0,-21 15 0,23-14 0,-23 14 0,27-8 0,-27 8-1,28-7 1,-12 5 0,-16 2 0,26-2 0,-26 2 0,23 0 0,-23 0 0,20 4 0,-20-4 1,0 0-1,17 7 0,-17-7 0,0 0 0,0 0 0,13 17 0,-13-17 0,0 0 0,0 18 0,0-18 0,0 0 0,3 19 0,-3-19 0,4 16 0,-4-16 0,0 0 0,7 21 0,-7-21-1,0 0 1,5 19 0,-5-19 0,0 0 0,7 23 0,-7-23 0,7 16 0,-7-16 0,5 18 1,-5-18-1,7 15 0,-7-15 0,8 18 0,-8-18 0,7 16 0,-7-16 0,0 0 0,14 17 0,-14-17 0,0 0 0,16 16 0,-16-16 0,0 0 0,15 16 0,-15-16 0,0 0 0,18 9 0,-18-9 1,16 3-1,-16-3 0,19 2 0,-19-2 0,23 0 0,-23 0 1,23-4-1,-23 4 0,23-10 0,-23 10 1,25-16-1,-25 16 0,28-23 0,-28 23 0,28-21 0,-28 21 0,25-23 0,-25 23 0,21-17 0,-21 17 0,16-13 0,-16 13 0,13-15 0,-13 15 0,10-18 0,-10 18 0,14-19 0,-14 19 0,11-20 0,-11 20 0,14-19 0,-14 19 0,11-16 0,-11 16 0,0 0 0,12-21 0,-12 21 0,0 0 0,19-21 0,-19 21 0,20-16 0,-20 16 0,21-14 0,-21 14 0,19-12 0,-19 12 0,18-7 0,-18 7 0,0 0 0,21-4 0,-21 4 0,0 0 0,18 6 0,-18-6 0,0 0 0,0 0 0,18 12 0,-18-12 0,0 0 0,15 11-1,-15-11 2,0 0-1,18 10 0,-18-10 0,0 0 0,0 0 0,19 18 0,-19-18 0,0 0 0,13 17 0,-13-17 0,0 0 0,10 16 0,-10-16 0,0 0 0,9 21 0,-9-21 1,0 0-1,2 21 0,-2-21 0,0 16 0,0-16 0,0 0 0,-2 19 0,2-19 0,0 0 0,2 20 0,-2-20 0,0 0 0,5 17 0,-5-17 0,0 0 0,0 0 0,9 18 0,-9-18 1,0 0-1,7 16 0,-7-16 0,0 0 1,0 0-1,7 17 0,-7-17 0,0 0 0,7 16 0,-7-16 0,0 0 0,6 19 0,-6-19 0,0 0 0,3 21 0,-3-21 1,0 0-1,0 0 0,7 20 0,-7-20 0,0 0 0,0 0 0,0 0 0,0 0 0,18 17 0,-18-17 0,0 0 0,0 0 1,16 13-1,-16-13 0,0 0 0,0 0 0,0 0 0,0 0 0,0 0 0,16 3 0,-16-3 0,0 0 0,0 0 0,0 0 0,0 0 0,0 0 0,0 0 0,0 0 0,17 5 0,-17-5 1,0 0-1,0 0 0,0 0 0,0 0 0,0 0 0,0 0 0,0 0 0,0 0 0,0 0 0,0 0 0,0 0 0,0 0 0,0 0 0,16 14 0,-16-14 0,0 0 0,0 0-1,0 0 1,0 0 0,0 0 1,0 0-2,0 0 1,0 0 0,16 11-1,-16-11 0,0 0-1,0 0-2,0 0-2,0 0-10,0 0-23,0 0-1,0 0 1,0 0-1</inkml:trace>
          <inkml:trace contextRef="#ctx0" brushRef="#br1" timeOffset="-11622.0204">11066 426 21,'0'0'15,"0"0"0,0 0-1,0 0 0,0 0-1,0 0-3,0 0-2,0 0-1,17 10-1,-17-10-1,0 0 0,0 0-2,0 0 1,0 0 0,6 18 0,-6-18-1,0 0 1,0 0 0,0 0-1,0 0 0,0 0 0,0 0 1,16-2-1,-16 2 0,0 0 0,0 0-1,0 0 1,0 0-1,7 18 0,-7-18 0,0 0 0,0 0 0,0 0 0,0 0 0,0 0 0,0 0-1,17 9 1,-17-9-1,0 0 0,0 0 0,18 8-1,-18-8 1,0 0 0,0 0 1,21 11-2,-21-11 2,0 0-1,21 5 0,-21-5-1,20 4 1,-20-4 0,21 1-1,-21-1 1,21-1-1,-21 1 0,18-9 1,-18 9-1,0 0 0,21-19 0,-21 19 1,11-20-1,-11 20 0,10-17 1,-10 17-1,0 0 0,11-18 0,-11 18 0,0 0 1,9-19-2,-9 19 1,5-16 1,-5 16-2,5-18 2,-5 18-1,5-21 0,-5 21-1,7-19 1,-7 19 0,8-18 0,-8 18-1,5-19 1,-5 19 0,7-16-1,-7 16 1,7-16 0,-7 16 0,5-15 0,-5 15 0,0 0 0,11-21 0,-11 21 0,7-16 0,-7 16 0,0 0 0,14-21 0,-14 21 0,0 0 0,14-21 0,-14 21 0,0 0 0,14-22 0,-14 22 0,0 0 0,14-17 0,-14 17 0,0 0 0,0 0 0,18-12 0,-18 12 0,0 0 0,16-4 0,-16 4 0,0 0 0,19-12 0,-19 12 0,0 0 0,20-11 0,-20 11 0,0 0 0,17-3 0,-17 3 0,0 0 0,0 0 1,13 17-1,-13-17 0,0 0 0,0 0 0,10 18 0,-10-18 1,0 0-1,0 0 0,20 7 0,-20-7 0,0 0 0,17 9 1,-17-9-1,0 0 0,15 23 0,-15-23 0,8 21 0,-8-21 0,6 22 0,-6-22 0,3 22 1,-3-22-1,7 19 0,-7-19 0,6 21 0,-6-21 0,7 23 0,-7-23 0,7 23 0,-7-23 0,5 26 0,-5-26 0,4 23 0,-4-23 0,5 21 0,-5-21 0,7 16 0,-7-16 0,0 0 0,0 0 0,12 17 0,-12-17 0,0 0 0,0 0 1,21 11-1,-21-11 0,16 9 0,-16-9 0,25 1 0,-25-1 0,25 0 0,-25 0 0,30-3 1,-14-1-1,-16 4 0,31-7 0,-31 7 1,30-3-1,-30 3 0,27-4 0,-27 4 0,19-3-3,-19 3-4,0 0-29,0 0-2,0 0 2,0 0-3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7:25:37.618"/>
    </inkml:context>
    <inkml:brush xml:id="br0">
      <inkml:brushProperty name="width" value="0.00882" units="cm"/>
      <inkml:brushProperty name="height" value="0.00882" units="cm"/>
      <inkml:brushProperty name="color" value="#730E00"/>
      <inkml:brushProperty name="fitToCurve" value="1"/>
    </inkml:brush>
  </inkml:definitions>
  <inkml:traceGroup>
    <inkml:annotationXML>
      <emma:emma xmlns:emma="http://www.w3.org/2003/04/emma" version="1.0">
        <emma:interpretation id="{81EA7120-6B07-4C03-A4F9-575444893FD8}" emma:medium="tactile" emma:mode="ink">
          <msink:context xmlns:msink="http://schemas.microsoft.com/ink/2010/main" type="writingRegion" rotatedBoundingBox="11218,6767 11219,8807 10482,8808 10481,6768"/>
        </emma:interpretation>
      </emma:emma>
    </inkml:annotationXML>
    <inkml:traceGroup>
      <inkml:annotationXML>
        <emma:emma xmlns:emma="http://www.w3.org/2003/04/emma" version="1.0">
          <emma:interpretation id="{7E076120-8F56-454E-852C-55A67379FDF7}" emma:medium="tactile" emma:mode="ink">
            <msink:context xmlns:msink="http://schemas.microsoft.com/ink/2010/main" type="paragraph" rotatedBoundingBox="11218,6767 11219,8807 10482,8808 10481,6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37CB2D-28A6-44CB-89D2-D70546C7D381}" emma:medium="tactile" emma:mode="ink">
              <msink:context xmlns:msink="http://schemas.microsoft.com/ink/2010/main" type="line" rotatedBoundingBox="11218,6767 11219,8807 10482,8808 10481,6768"/>
            </emma:interpretation>
          </emma:emma>
        </inkml:annotationXML>
        <inkml:traceGroup>
          <inkml:annotationXML>
            <emma:emma xmlns:emma="http://www.w3.org/2003/04/emma" version="1.0">
              <emma:interpretation id="{43043E36-956F-4216-B8F8-D107B3ABB58F}" emma:medium="tactile" emma:mode="ink">
                <msink:context xmlns:msink="http://schemas.microsoft.com/ink/2010/main" type="inkWord" rotatedBoundingBox="11218,6767 11219,8807 10482,8808 10481,6768"/>
              </emma:interpretation>
              <emma:one-of disjunction-type="recognition" id="oneOf0">
                <emma:interpretation id="interp0" emma:lang="en-US" emma:confidence="0">
                  <emma:literal>pit?</emma:literal>
                </emma:interpretation>
                <emma:interpretation id="interp1" emma:lang="en-US" emma:confidence="0">
                  <emma:literal>Pit?</emma:literal>
                </emma:interpretation>
                <emma:interpretation id="interp2" emma:lang="en-US" emma:confidence="0">
                  <emma:literal>poi?</emma:literal>
                </emma:interpretation>
                <emma:interpretation id="interp3" emma:lang="en-US" emma:confidence="0">
                  <emma:literal>pi?</emma:literal>
                </emma:interpretation>
                <emma:interpretation id="interp4" emma:lang="en-US" emma:confidence="0">
                  <emma:literal>Pi?</emma:literal>
                </emma:interpretation>
              </emma:one-of>
            </emma:emma>
          </inkml:annotationXML>
          <inkml:trace contextRef="#ctx0" brushRef="#br0">4 49 58,'-7'-16'33,"7"16"0,0 0 1,0 0-13,-2-26-7,2 26-5,0 0-2,16-7-2,-16 7 0,0 0-1,0 0 0,12 19-1,-12-19 0,5 37 0,-6-11-1,2 9 0,-2 1 0,1 4-1,-2 0 0,2 3 1,-2-1-1,4-4-1,-2-4 1,2-6-1,1-3-1,-1-8 0,-2-17 0,3 16-3,-3-16-1,0 0-3,18-9-10,-21-12-20,3 21-1,1-35 2,-1 35-1</inkml:trace>
          <inkml:trace contextRef="#ctx0" brushRef="#br0" timeOffset="639.6011">166-35 69,'-14'-18'34,"14"18"2,0 0 0,-16-32-13,16 32-12,0 0-4,0 0-1,0 0-2,0 0 0,9 23 0,-4 0-1,-3 3-1,3 11 1,-1 4-1,1 6 0,0-1-1,1 0 1,1-6-2,0-3 0,2-5-1,-2-13-1,3-2-3,-10-17-5,23 4-29,-23-4 0,0 0 0,11-19-1</inkml:trace>
          <inkml:trace contextRef="#ctx0" brushRef="#br0" timeOffset="280.8005">-63 277 83,'0'0'36,"0"0"0,0 0 1,0 0-21,0 0-7,0 0-2,23-5-3,-2 3 0,-2-3-2,8 2-1,1-4 0,2 0-1,0 3-1,-5-5-2,5 7-2,-30 2-5,44-3-14,-44 3-14,19-9 1,-19 9-1,0 0 2</inkml:trace>
          <inkml:trace contextRef="#ctx0" brushRef="#br0" timeOffset="1404.0025">426 353 72,'0'0'33,"-16"3"1,16-3 0,0 0-18,-7-17-6,7 17-3,0 0-1,0 0-1,0 0-2,12-18 1,-12 18-2,0 0 0,16-1 0,-16 1-1,21-6 0,-21 6 0,30-8-1,-12 8 1,-1-6-1,-1 4 1,0 2-1,-16 0 0,23 9 0,-23-9 0,7 16 0,-7-16 0,-7 23 0,7-23 0,-16 28 0,6-12 0,10-16 0,-25 31 0,13-13 0,-3 0 0,7-1 0,-5-1 0,3 0 0,10-16 0,-18 28 0,18-28 1,-14 26-1,14-26 0,-11 20 0,11-20 1,0 0 0,0 21-1,0-21 1,0 0 0,0 0 0,25 5 0,-25-5 0,32-5 0,-13 1 0,2-1 0,1 0 0,1-1 0,-2 3-1,-4-1 0,1 4 0,-18 0 0,19 2-2,-19-2-1,0 0-5,0 0-30,0 0-1,0 0 0,0 0 0</inkml:trace>
          <inkml:trace contextRef="#ctx0" brushRef="#br0" timeOffset="2121.6038">-30 1511 62,'0'0'36,"0"0"0,0 0 1,-9-25-13,9 25-12,0 0-4,14 28-2,-14-28-1,6 37-1,-6-12 0,5 10-1,-5 2 0,4 7-1,-4 0 0,3-2 0,-1 0-2,3-3 1,-1-6-1,-1-8-2,4-6 0,-7-19-3,9 19-3,-19-34-14,10 15-16,-2-25-2,4 8 2,-13-15-1</inkml:trace>
          <inkml:trace contextRef="#ctx0" brushRef="#br0" timeOffset="2496.0043">-100 1421 72,'0'0'35,"3"-17"0,-3 17 2,25-6-21,-22-11-8,22 12-2,-6-9-2,10 7-1,2-4 0,5 6-1,-3-1 0,4 6 0,-3 4 0,-4 7-1,-5 1 0,-2 7 1,-9 2-1,-5 6 0,-6 2 0,-6 5-1,-10-1 0,-3 1 1,-7-3-2,-5-1 1,-4-2-1,-3-8-1,1-1-1,-6-12-3,13 9-4,-15-25-20,17 9-8,2-11 1,23 11 0,-26-19 1</inkml:trace>
          <inkml:trace contextRef="#ctx0" brushRef="#br0" timeOffset="2948.4052">501 1428 71,'0'0'38,"-8"-19"-2,8 19 2,0 0-14,0 0-12,0 0-5,1 23-1,-2-7-3,6 10 0,-5 6 0,5 5-1,-5 3 0,6 2-1,-3 4 0,1-2 0,-3-2-1,3-5 0,3-6-1,-5-6 0,3-2 0,-5-23-2,5 28-2,-5-28-4,0 0-8,0 0-22,0 0-1,-26-12 2,26 12-1</inkml:trace>
          <inkml:trace contextRef="#ctx0" brushRef="#br0" timeOffset="3213.6057">343 1797 67,'0'0'37,"0"0"-1,0 0 2,3-24-16,18 27-11,-21-3-4,34-21-2,-16 12-1,10 1-2,-4 1 0,1 1-1,-4 3-1,-1-1-2,-1 8-3,-19-4-27,0 0-6,13-20 0,-13 20-1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7:25:55.043"/>
    </inkml:context>
    <inkml:brush xml:id="br0">
      <inkml:brushProperty name="width" value="0.00882" units="cm"/>
      <inkml:brushProperty name="height" value="0.00882" units="cm"/>
      <inkml:brushProperty name="color" value="#730E00"/>
      <inkml:brushProperty name="fitToCurve" value="1"/>
    </inkml:brush>
  </inkml:definitions>
  <inkml:traceGroup>
    <inkml:annotationXML>
      <emma:emma xmlns:emma="http://www.w3.org/2003/04/emma" version="1.0">
        <emma:interpretation id="{4A6C36B4-019A-4B8F-9268-FCA9BFA45B9E}" emma:medium="tactile" emma:mode="ink">
          <msink:context xmlns:msink="http://schemas.microsoft.com/ink/2010/main" type="writingRegion" rotatedBoundingBox="3874,10696 3991,10696 3991,10900 3874,10900"/>
        </emma:interpretation>
      </emma:emma>
    </inkml:annotationXML>
    <inkml:traceGroup>
      <inkml:annotationXML>
        <emma:emma xmlns:emma="http://www.w3.org/2003/04/emma" version="1.0">
          <emma:interpretation id="{EB48F48A-AB56-46C3-A543-9D2901E5586E}" emma:medium="tactile" emma:mode="ink">
            <msink:context xmlns:msink="http://schemas.microsoft.com/ink/2010/main" type="paragraph" rotatedBoundingBox="3874,10696 3991,10696 3991,10900 3874,10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2BA338-D62E-4219-AB69-9DB97F142D01}" emma:medium="tactile" emma:mode="ink">
              <msink:context xmlns:msink="http://schemas.microsoft.com/ink/2010/main" type="line" rotatedBoundingBox="3874,10696 3991,10696 3991,10900 3874,10900"/>
            </emma:interpretation>
          </emma:emma>
        </inkml:annotationXML>
        <inkml:traceGroup>
          <inkml:annotationXML>
            <emma:emma xmlns:emma="http://www.w3.org/2003/04/emma" version="1.0">
              <emma:interpretation id="{D5933E05-3A18-4A45-8588-2D81087CDF26}" emma:medium="tactile" emma:mode="ink">
                <msink:context xmlns:msink="http://schemas.microsoft.com/ink/2010/main" type="inkWord" rotatedBoundingBox="3874,10696 3991,10696 3991,10900 3874,1090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64 45 42,'0'0'26,"0"0"1,0 0-6,0 0-4,0 0-4,16 0-3,-16 0-1,0 0-2,0 0-2,0 0-1,0 0 0,-7 20 0,7-20-1,-9 19-1,9-19 0,-12 25-1,12-25 0,-14 28 0,14-28-1,-15 28 1,15-28-1,-14 23 0,14-23 0,-9 16 0,9-16 0,0 0 0,0 0 0,0 0 0,0 0 0,9-27 0,-9 27 0,14-26 0,-14 26 0,18-25 0,-18 25 0,16-26 0,-16 26 0,18-25 0,-18 25 1,15-21 0,-15 21-1,13-16 1,-13 16 0,0 0 0,12-15-1,-12 15 1,0 0 0,0 0-1,0 0 0,0 0 0,0 0 0,0 0 0,0 0 1,0 0-1,0 0 0,2-18 0,-2 18 0,0 0 0,0 0 0,0 0 0,0 0 0,0 0 0,-18 2 0,18-2 1,-10 16-1,10-16 0,-18 26 1,18-26 0,-19 30 0,19-30 0,-20 26 0,20-26-1,-14 18 0,14-18 1,0 0-2,0 0 0,0 0-1,4-30-1,-4 30-1,14-39-3,7 34-10,-9-16-18,-12 21 1,21-28-2,-21 28 3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34:08.616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E2350DCA-2FD7-4F65-9116-128833D839C6}" emma:medium="tactile" emma:mode="ink">
          <msink:context xmlns:msink="http://schemas.microsoft.com/ink/2010/main" type="inkDrawing" rotatedBoundingBox="2433,9689 5962,9959 5897,10817 2368,10546" semanticType="callout" shapeName="Other"/>
        </emma:interpretation>
      </emma:emma>
    </inkml:annotationXML>
    <inkml:trace contextRef="#ctx0" brushRef="#br0">3513 979 67,'0'0'38,"0"0"0,0 0 1,10 23-14,-10-23-14,0 0-4,-10-16-2,10 16-2,0 0-1,0 0 0,7-16 0,-7 16 0,0 0 0,7-19-1,-7 19 1,0-16 0,0 16-1,-4-19 0,4 19 0,-8-23 0,0 7-1,8 16 1,-15-33 1,4 13-2,0 1 0,-1 2 0,0-6 0,-2 2 0,-2 1 0,-2-3 0,-1 1 0,-3 1 0,-1-2 0,-1-4 0,-1 5 0,-1-3 0,-1 2 0,1 0 0,-4 0 0,3 1 0,-3-1 0,0 2 0,2 1 0,-4 1 0,0 0 0,-1-1 0,-3-3 0,-2 1 0,-1 1 0,0-2 0,-5 0 0,-2 0 0,-2 0 0,-3 0 0,2 7-2,-3 2 1,-2-1 1,-1 1-1,-1 1 2,-1 1-2,2 0 1,1 3 1,-3-2-2,4 4 2,2 0-1,3 0 0,4 2 0,2 0 0,3-1 0,2 3 0,3-1 0,-1 1 0,2 1 0,-1-1 0,-3 3 0,-2 1 0,-3 1-1,-1 0 1,1 3 0,-2 0 0,0 1 0,1 1 0,3 0 0,-1-2 0,4 0 0,2 2 0,0-1 0,1-1 1,2 2-2,0-4 1,2 4 0,0-1 0,4 1 0,-1 0 0,1 0 1,1 0-2,-1 0 1,5 0 0,-4-2 0,4 0 0,0 1 0,1-3 0,2 2-1,1-1 2,17-4-1,-34 11 0,34-11 0,-30 14 1,13-7-1,-1 5 0,0-3 3,-3 3-3,3-5 0,1 5 0,-1 1 0,2-3 0,-1 2 0,1-3 0,-2 4 0,0-3 0,-1 4 0,0-2 0,-3-1 0,1 3 0,-2-2 0,4-1 0,-1 1 0,5-1 0,-1-2 0,16-9 0,-29 17 0,29-17 0,-21 14 0,21-14 0,-19 18 0,19-18 0,-21 21 0,21-21 0,-16 21 0,16-21 0,-16 23 0,16-23 0,-16 24 0,16-24 0,-14 21 0,14-21 0,-16 23 0,16-23 0,-16 21 0,16-21 0,-12 20 0,12-20 0,-14 19 0,14-19 0,-11 18 0,11-18 0,-11 15 0,11-15 0,-8 18 0,8-18 0,0 0 0,-11 18 0,11-18 0,0 0 0,0 0 0,0 0 0,0 0 0,0 0 0,0 0 0,0 0 0,0 0 0,7-18 0,-7 18 0,0 0 0,0 0 0,0-16 0,0 16-4,0 0-25,0 0-13,-23-16 0,23 16 0,-14-15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3:50.066"/>
    </inkml:context>
    <inkml:brush xml:id="br0">
      <inkml:brushProperty name="width" value="0.00882" units="cm"/>
      <inkml:brushProperty name="height" value="0.00882" units="cm"/>
      <inkml:brushProperty name="color" value="#C00000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9743BF-B2FF-4C5E-8C59-75F34E641D40}" emma:medium="tactile" emma:mode="ink">
          <msink:context xmlns:msink="http://schemas.microsoft.com/ink/2010/main" type="writingRegion" rotatedBoundingBox="3388,16415 23708,16167 23727,17756 3407,18004"/>
        </emma:interpretation>
      </emma:emma>
    </inkml:annotationXML>
    <inkml:traceGroup>
      <inkml:annotationXML>
        <emma:emma xmlns:emma="http://www.w3.org/2003/04/emma" version="1.0">
          <emma:interpretation id="{13CF0763-D074-4524-B60E-9E2AD09D5CA0}" emma:medium="tactile" emma:mode="ink">
            <msink:context xmlns:msink="http://schemas.microsoft.com/ink/2010/main" type="paragraph" rotatedBoundingBox="3550,16459 10867,16323 10877,16834 3559,16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4363A-E940-43B7-88A6-473253EEDE38}" emma:medium="tactile" emma:mode="ink">
              <msink:context xmlns:msink="http://schemas.microsoft.com/ink/2010/main" type="inkBullet" rotatedBoundingBox="3552,16614 3629,16612 3633,16822 3556,1682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157-465 65,'-7'-23'36,"7"23"1,0 0 0,0 0-16,0 0-13,0 0-2,0 0 0,21 23-2,-21-23 0,11 35-1,-8-12 0,3 3 0,-3-3-2,3 2 1,-1-4-2,-2-6-1,3 3-4,-6-18-21,0 0-13,0 0-2,16-9 2,-16 9-3</inkml:trace>
      </inkml:traceGroup>
      <inkml:traceGroup>
        <inkml:annotationXML>
          <emma:emma xmlns:emma="http://www.w3.org/2003/04/emma" version="1.0">
            <emma:interpretation id="{D5690138-3406-4BB4-8B3E-F55B5B12E6F6}" emma:medium="tactile" emma:mode="ink">
              <msink:context xmlns:msink="http://schemas.microsoft.com/ink/2010/main" type="line" rotatedBoundingBox="5366,16426 10867,16323 10877,16834 5376,16937"/>
            </emma:interpretation>
          </emma:emma>
        </inkml:annotationXML>
        <inkml:traceGroup>
          <inkml:annotationXML>
            <emma:emma xmlns:emma="http://www.w3.org/2003/04/emma" version="1.0">
              <emma:interpretation id="{C3FC8798-8071-4F55-996C-3EBD53AEF82B}" emma:medium="tactile" emma:mode="ink">
                <msink:context xmlns:msink="http://schemas.microsoft.com/ink/2010/main" type="inkWord" rotatedBoundingBox="5369,16552 5753,16545 5758,16846 5374,16853"/>
              </emma:interpretation>
              <emma:one-of disjunction-type="recognition" id="oneOf1">
                <emma:interpretation id="interp1" emma:lang="en-US" emma:confidence="1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1</emma:literal>
                </emma:interpretation>
                <emma:interpretation id="interp5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951.6017">1968-456 68,'0'0'38,"0"0"0,0 0 0,18 7-16,-18-7-13,16-20-4,-16 20-1,25-23-1,-10 9-1,8 4 0,-5-3-1,7 5 0,-2-1 0,1 5-1,-1 1 1,-1 5-1,-1 1 0,-21-3 0,26 14 0,-26-14 0,13 21 0,-13-21 0,-2 27 0,2-27 0,-14 31 0,3-11 0,-7-1 0,4 4 0,-7-2 1,0 2-1,0-4 0,1 0 0,3-3 0,1-4 1,16-12-1,-20 20 1,20-20-1,0 0 1,0 0 0,25 12-1,-5-12 1,2-2-1,8 2-1,0-7-2,8 7-4,-19-14-33,23 12 0,-15-15-1,10 6 0</inkml:trace>
        </inkml:traceGroup>
        <inkml:traceGroup>
          <inkml:annotationXML>
            <emma:emma xmlns:emma="http://www.w3.org/2003/04/emma" version="1.0">
              <emma:interpretation id="{4C151C37-680C-42AE-BC3F-338C8C8EB023}" emma:medium="tactile" emma:mode="ink">
                <msink:context xmlns:msink="http://schemas.microsoft.com/ink/2010/main" type="inkWord" rotatedBoundingBox="7193,16472 7525,16466 7532,16823 7199,16829"/>
              </emma:interpretation>
              <emma:one-of disjunction-type="recognition" id="oneOf2">
                <emma:interpretation id="interp6" emma:lang="en-US" emma:confidence="1">
                  <emma:literal>3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B</emma:literal>
                </emma:interpretation>
                <emma:interpretation id="interp9" emma:lang="en-US" emma:confidence="0">
                  <emma:literal>z</emma:literal>
                </emma:interpretation>
                <emma:interpretation id="interp10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856.4033">3813-529 75,'0'0'38,"-21"-7"0,21 7 1,0 0-24,0 0-7,0-22-2,16 16-2,-16 6-2,35-21 1,-16 9-1,8 5-1,-1-2 1,3 2-2,1 0 1,-4 2-1,-3 3 1,-4 2-1,-19 0 0,27 7 0,-27-7-1,3 19 1,-8-3 0,-5 2 0,-5 3-1,-4-2 1,0 4 0,-4-4 0,3-3 0,-1 0 0,5-5 0,16-11 0,-23 14 0,23-14 0,0 0 0,0 0 0,0 0 0,0 0 0,30-6 0,-10 3 0,1-1 0,4 3 0,1-1 0,-1 4 0,-1 1 0,-2 4 1,-7 4-1,-15-11 0,18 29 0,-18-13 0,-7 4 0,-5-3 0,-6 1 0,-5-2-1,-2-1-1,-5-8-1,6 7-5,-19-15-31,22 2-1,-9-16 0,30 15 0</inkml:trace>
        </inkml:traceGroup>
        <inkml:traceGroup>
          <inkml:annotationXML>
            <emma:emma xmlns:emma="http://www.w3.org/2003/04/emma" version="1.0">
              <emma:interpretation id="{38B5F790-52EA-4518-9DCB-0814AC790B81}" emma:medium="tactile" emma:mode="ink">
                <msink:context xmlns:msink="http://schemas.microsoft.com/ink/2010/main" type="inkWord" rotatedBoundingBox="8930,16404 9264,16398 9270,16752 8937,16759"/>
              </emma:interpretation>
              <emma:one-of disjunction-type="recognition" id="oneOf3">
                <emma:interpretation id="interp11" emma:lang="en-US" emma:confidence="1">
                  <emma:literal>4</emma:literal>
                </emma:interpretation>
                <emma:interpretation id="interp12" emma:lang="en-US" emma:confidence="0">
                  <emma:literal>u</emma:literal>
                </emma:interpretation>
                <emma:interpretation id="interp13" emma:lang="en-US" emma:confidence="0">
                  <emma:literal>"</emma:literal>
                </emma:interpretation>
                <emma:interpretation id="interp14" emma:lang="en-US" emma:confidence="0">
                  <emma:literal>y</emma:literal>
                </emma:interpretation>
                <emma:interpretation id="interp15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2667.6047">5532-592 86,'0'0'37,"0"0"0,-2 16 0,18 3-27,-16-19-6,0 27-1,0-27-1,0 28 0,0-28-1,0 23 0,0-23-1,0 0 1,0 0-1,18 17 1,-18-17-1,25 2 0,-8-2 1,3 4-1,3-3 0,0 3 0,1-1-1,-1-1-1,0 5-2,-7-10-2,11 17-16,-27-14-16,23-7 1,-23 7-1,12-18 1</inkml:trace>
          <inkml:trace contextRef="#ctx0" brushRef="#br0" timeOffset="2917.2052">5788-687 89,'0'0'37,"0"0"0,0 0 2,-19-15-29,19 15-4,7 26-2,-2-3-1,-1 7-1,1 6 1,-2 5-2,5 1 0,-3 0-1,0-5-1,6-2-4,-11-35-19,17 34-15,-17-34 0,29 7 0,-29-7-2</inkml:trace>
        </inkml:traceGroup>
        <inkml:traceGroup>
          <inkml:annotationXML>
            <emma:emma xmlns:emma="http://www.w3.org/2003/04/emma" version="1.0">
              <emma:interpretation id="{A87C4974-5905-4D7A-9E1C-BEA2E261F494}" emma:medium="tactile" emma:mode="ink">
                <msink:context xmlns:msink="http://schemas.microsoft.com/ink/2010/main" type="inkWord" rotatedBoundingBox="10517,16330 10867,16323 10877,16834 10526,16841"/>
              </emma:interpretation>
              <emma:one-of disjunction-type="recognition" id="oneOf4">
                <emma:interpretation id="interp16" emma:lang="en-US" emma:confidence="1">
                  <emma:literal>5</emma:literal>
                </emma:interpretation>
                <emma:interpretation id="interp17" emma:lang="en-US" emma:confidence="0">
                  <emma:literal>b'</emma:literal>
                </emma:interpretation>
                <emma:interpretation id="interp18" emma:lang="en-US" emma:confidence="0">
                  <emma:literal>b-</emma:literal>
                </emma:interpretation>
                <emma:interpretation id="interp19" emma:lang="en-US" emma:confidence="0">
                  <emma:literal>b"</emma:literal>
                </emma:interpretation>
                <emma:interpretation id="interp20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3681.6065">7140-630 101,'-14'-18'37,"14"18"2,0 0-10,0 0-20,0 0-4,0 0-1,5 25-1,-5-25-1,-3 31 0,3-11-1,-4-1 0,1-2 0,1-1 0,2-16-1,2 25 1,-2-25-1,0 0 0,14 16 0,-14-16 0,23 1 0,-23-1 0,32-3 0,-11-1 0,2 1 0,0 1 0,3 0 0,3 2 0,-3 2 0,1 3 0,-5 2 0,0 2 0,-3 4 0,-3 1 0,-16-14 0,21 29 0,-16-11 0,-3 1 0,-4-1 0,-5 1 0,-3-1 0,-4-1-1,-6-4 0,3-1-2,-10-9-2,9 8-7,-20-18-26,16 5-1,-9-15 0,11 4 0</inkml:trace>
          <inkml:trace contextRef="#ctx0" brushRef="#br0" timeOffset="3931.2069">7179-692 100,'20'-7'38,"-20"7"1,33-3-3,-15-10-29,12 10-2,0-6-2,0 2-3,2 5-4,-32 2-33,44-16-1,-30 0-1,11 6-1</inkml:trace>
        </inkml:traceGroup>
      </inkml:traceGroup>
    </inkml:traceGroup>
    <inkml:traceGroup>
      <inkml:annotationXML>
        <emma:emma xmlns:emma="http://www.w3.org/2003/04/emma" version="1.0">
          <emma:interpretation id="{23EE66C3-37FE-4DDB-BF52-FF5CCB285413}" emma:medium="tactile" emma:mode="ink">
            <msink:context xmlns:msink="http://schemas.microsoft.com/ink/2010/main" type="paragraph" rotatedBoundingBox="3395,17027 23715,16779 23727,17756 3407,18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EDACF6-170E-4A5C-AB4B-9FB0DA7D5BB8}" emma:medium="tactile" emma:mode="ink">
              <msink:context xmlns:msink="http://schemas.microsoft.com/ink/2010/main" type="line" rotatedBoundingBox="3395,17027 23715,16779 23727,17756 3407,18004"/>
            </emma:interpretation>
          </emma:emma>
        </inkml:annotationXML>
        <inkml:traceGroup>
          <inkml:annotationXML>
            <emma:emma xmlns:emma="http://www.w3.org/2003/04/emma" version="1.0">
              <emma:interpretation id="{FE68E41F-09FE-4490-B877-5352266466D8}" emma:medium="tactile" emma:mode="ink">
                <msink:context xmlns:msink="http://schemas.microsoft.com/ink/2010/main" type="inkWord" rotatedBoundingBox="3397,17038 10974,16968 10983,17878 3405,17947"/>
              </emma:interpretation>
              <emma:one-of disjunction-type="recognition" id="oneOf5">
                <emma:interpretation id="interp21" emma:lang="en-US" emma:confidence="0">
                  <emma:literal>C=C-C-.c-C</emma:literal>
                </emma:interpretation>
                <emma:interpretation id="interp22" emma:lang="en-US" emma:confidence="0">
                  <emma:literal>c=c_c=c-C</emma:literal>
                </emma:interpretation>
                <emma:interpretation id="interp23" emma:lang="en-US" emma:confidence="0">
                  <emma:literal>c=c.c=c-C</emma:literal>
                </emma:interpretation>
                <emma:interpretation id="interp24" emma:lang="en-US" emma:confidence="0">
                  <emma:literal>c=c-c=c-C</emma:literal>
                </emma:interpretation>
                <emma:interpretation id="interp25" emma:lang="en-US" emma:confidence="0">
                  <emma:literal>CFC-CC-CC</emma:literal>
                </emma:interpretation>
              </emma:one-of>
            </emma:emma>
          </inkml:annotationXML>
          <inkml:trace contextRef="#ctx0" brushRef="#br1" timeOffset="-27861.6489">253 39 57,'0'0'37,"0"-19"0,0 19 0,-2-23-11,2 23-14,0 0-5,16-4 0,-16 4-2,3 20-1,-3-3 0,5 11-1,-3 2 0,4 5-1,-3-3 0,2 1-1,-1-4 0,1-8 0,-5-21-1,9 19 1,-9-19-2,0 0 1,12-19-1,-12-1 0,-1-1 0,-5-3 0,1-1-1,-7 2 1,-4 2 0,-4 2-1,-1 8 2,-4 8-1,1 6 1,-4 9 0,-1 10 0,3 6 0,1 12 1,0 11-1,4 7 1,4 7 0,2 0 0,10-2 1,5-1-1,9-6 0,7-8 0,12-12 0,7-11-1,11-11 0,5-10 0,4-8 0,0-3-2,-4-7 0,-3 2-1,-13-8-4,7 22-19,-26-21-15,7 15 0,-19-12 0,-4 16 2</inkml:trace>
          <inkml:trace contextRef="#ctx0" brushRef="#br1" timeOffset="-27534.0483">869 301 102,'0'0'40,"24"12"1,-6-14-1,23 6-33,-4-9-3,10 3-2,3-5 0,3 3-2,-2-4-1,-11 2-1,1-1-1,-14-2-3,4 11-7,-31-2-26,21 0-2,-21 0 1,0 0 0</inkml:trace>
          <inkml:trace contextRef="#ctx0" brushRef="#br1" timeOffset="-27331.248">1082 517 88,'0'0'38,"7"16"2,-7-16-1,28 12-24,-8-15-11,10 3-2,2 0-3,-1-7-4,22 7-33,-23-11-2,11 9 1,-13-12-1</inkml:trace>
          <inkml:trace contextRef="#ctx0" brushRef="#br1" timeOffset="-26707.2469">2196 111 99,'0'0'40,"4"16"0,-4-16 0,-4 16-34,4-16-3,2 26-1,-2-26 0,9 21-1,-9-21-1,0 0 1,19 5-1,-19-5-1,14-17 1,-7-1-1,-1 2 0,-3-5 0,-1 2 0,-6-4 0,-3 7 0,-5 1 0,-8 4 0,-3 6 1,-5 7 0,-2 6 0,-2 8 1,1 9 0,-1 6 0,2 10 0,7 4 0,4 12 1,4 4 0,8 6 0,6-2 0,8-2 0,7-7-1,12-1 1,3-11-1,9-11 0,5-10-1,-1-12 0,4-10-1,-5-6-1,1-4-1,-14-8-2,9 11-5,-31-15-31,18 13-1,-18-13 1,-6 21 0</inkml:trace>
          <inkml:trace contextRef="#ctx0" brushRef="#br1" timeOffset="-26442.0464">2673 394 96,'42'7'41,"-17"-12"0,17 17-1,-10-15-30,19 8-6,2-2-1,-2 1-4,-1 5-2,-12-16-6,5 15-30,-20-20-2,9 9 0,-20-15-1</inkml:trace>
          <inkml:trace contextRef="#ctx0" brushRef="#br1" timeOffset="-23306.4409">3965-37 75,'2'27'39,"-2"-27"-1,0 23 2,0-23-22,3 19-12,-3-19-1,11 30-2,-11-30 0,16 24-1,-16-24-1,0 0 0,21 16 0,-21-16-1,0 0 1,14-21-2,-11 5 1,-3-3-1,0-4 0,-3-1 0,-2 1-1,-4 0 1,-4 4 0,-3 1 0,-3 7 0,-2 6 1,-4 7 0,0 9 0,1 4 0,-3 10 1,3 8-1,-1 13 2,0 8-1,4 8 0,2 3 1,4 2 0,5 0-1,10-4 1,5-9-1,15-10 0,11-14-1,12-7 1,6-14-1,8-9-1,1-6-1,-2-8 0,1 2-3,-20-11-3,14 18-31,-33-18-2,6 16 2,-20-10-2</inkml:trace>
          <inkml:trace contextRef="#ctx0" brushRef="#br1" timeOffset="-23025.6404">4459 150 98,'0'0'40,"41"10"0,-17-17-1,22 11-33,0-6-3,9-2-1,1 1-2,3-6-2,-1 2-2,-12-7-2,1 18-6,-31-18-27,12 15 0,-28-1 1,20-3-1</inkml:trace>
          <inkml:trace contextRef="#ctx0" brushRef="#br1" timeOffset="-22807.24">4667 422 96,'-1'25'38,"1"-25"2,12 23-2,-12-23-31,32-2-4,5-3-3,0-4-3,10 7-4,-20-16-31,24 15-1,-17-18 1,12 16-2</inkml:trace>
          <inkml:trace contextRef="#ctx0" brushRef="#br1" timeOffset="-22276.8389">5749 104 100,'6'21'39,"-6"-21"1,-2 34-2,2-34-33,2 33-2,-2-33-1,10 28-1,-10-28 0,16 12-1,-16-12 0,0 0 0,21-24 0,-15 4-1,-1 1 0,-3-4-1,-2 0 1,-4-3-1,-3 5 0,-5 0 1,-1 3-1,-6 4 2,-2 4-1,-2 4 1,-2 6 0,-1 7 1,-1 6 0,2 10 0,-1 6 1,5 8 0,-4 7 0,11 11 0,-2 3 1,14 7-1,2-2 0,11 0 0,7-7 0,4 1-1,12-13 0,1-11 0,8-8 0,-3-15-2,6-8-1,-3-11-1,2-3-4,-25-20-33,19 11-1,-18-18 1,7 13-1</inkml:trace>
          <inkml:trace contextRef="#ctx0" brushRef="#br1" timeOffset="-21855.6384">6350 313 103,'0'0'39,"19"9"1,-19-9-2,46-11-32,-18 6-4,9-4-4,7 11-8,-14-19-27,14 9-3,-15-9 1,2 10-1</inkml:trace>
          <inkml:trace contextRef="#ctx0" brushRef="#br1" timeOffset="-21200.4372">7329 48 79,'16'17'40,"-16"-17"-1,0 27 1,0-27-15,0 19-21,0-19-1,12 30-1,-12-30 0,18 25-2,-18-25 1,21 1-1,-21-1 1,20-16-2,-20 16 1,16-31 0,-11 13-1,-5-5 0,0 2 0,-5 0-1,-6 2 1,-3 1 0,-6 4 0,-4 2 0,-5 5 1,-2 5 0,-3 8 0,2 6 1,-3 9-1,3 12 2,1 9-1,2 9 0,6 9 1,7 10 0,4 4-1,9 4 1,8-3 0,7-3 0,9-7-1,9-9 0,9-12 0,5-12 0,4-14-1,1-13 0,1-10-2,-2-11 0,1-5-4,-15-23-11,6 19-22,-22-17-3,8 14 2,-17-14-2</inkml:trace>
        </inkml:traceGroup>
        <inkml:traceGroup>
          <inkml:annotationXML>
            <emma:emma xmlns:emma="http://www.w3.org/2003/04/emma" version="1.0">
              <emma:interpretation id="{A19E9898-D1E5-45BE-A33E-1F53DC97BFBE}" emma:medium="tactile" emma:mode="ink">
                <msink:context xmlns:msink="http://schemas.microsoft.com/ink/2010/main" type="inkWord" rotatedBoundingBox="12788,16990 14247,16972 14255,17627 12796,17645"/>
              </emma:interpretation>
              <emma:one-of disjunction-type="recognition" id="oneOf6">
                <emma:interpretation id="interp26" emma:lang="en-US" emma:confidence="1">
                  <emma:literal>not</emma:literal>
                </emma:interpretation>
                <emma:interpretation id="interp27" emma:lang="en-US" emma:confidence="0">
                  <emma:literal>hot</emma:literal>
                </emma:interpretation>
                <emma:interpretation id="interp28" emma:lang="en-US" emma:confidence="0">
                  <emma:literal>mot</emma:literal>
                </emma:interpretation>
                <emma:interpretation id="interp29" emma:lang="en-US" emma:confidence="0">
                  <emma:literal>rot</emma:literal>
                </emma:interpretation>
                <emma:interpretation id="interp30" emma:lang="en-US" emma:confidence="0">
                  <emma:literal>dot</emma:literal>
                </emma:interpretation>
              </emma:one-of>
            </emma:emma>
          </inkml:annotationXML>
          <inkml:trace contextRef="#ctx0" brushRef="#br1" timeOffset="-18096.0318">9391 310 77,'9'17'38,"-9"-17"-1,7 37 2,-7-37-16,12 37-16,-8-12-3,6-1-2,-4-3-1,2-3 1,-8-18-2,11 19 1,-11-19 0,0 0-1,12-17 0,-8-1 0,1-5 0,-1-3-1,1-1 1,0-4-1,2-3 1,0 3 0,2-1 0,2 4 0,1 2 0,4 5 1,2 1 0,3 6 0,4 5 1,-1 13-1,3 10 1,-1 9 0,-1 7-1,-2 12 0,-2 4 0,-3 3 0,-6-2-1,-1-5 0,-2-6-2,-6-10 0,6-5-4,-9-21-3,16 7-28,-18-25-3,2 18 1,11-42 0</inkml:trace>
          <inkml:trace contextRef="#ctx0" brushRef="#br1" timeOffset="-17690.431">10063 195 90,'2'-15'37,"-2"15"-1,0 0 2,-5 21-25,5-21-7,-9 21-1,9-21-1,-3 35-1,3-14 0,7 4 0,0-3-1,5 3 1,4-7-2,3 1 1,8-7-1,3-6-1,3-12 1,3-4-1,1-3 0,-4-6 0,-6-4-1,-4-3 1,-11 0-1,-10-1 0,-7 6 0,-13 0 0,-5 0 0,-7 0 0,-4 9 0,-3-1-1,0 8 1,0 0-1,7 6-1,0-2-2,14 11-3,-3-13-3,26 22-15,-7-19-12,23 7 1,-2-12 0,18 8 1</inkml:trace>
          <inkml:trace contextRef="#ctx0" brushRef="#br1" timeOffset="-17206.8301">10431 162 116,'0'0'39,"0"0"0,23 5-7,-6-15-25,17 4-3,3-1-2,5 0-1,6 2-1,-6-2-4,8 18-10,-15-22-24,6 13-2,-20-14 1,5 8-2</inkml:trace>
          <inkml:trace contextRef="#ctx0" brushRef="#br1" timeOffset="-17394.0304">10598-87 92,'-16'-25'38,"16"25"-1,-19-14 2,19 14-24,0 0-8,-5 24-1,5-1-2,5 14 0,-1 5-1,6 11 0,1 2-1,5 6 0,0-3-2,1 0 1,-1-11-2,0-6-1,0-8-1,-9-13-2,2 4-6,-27-27-28,18 3-1,-14-18 0,14 18 0</inkml:trace>
        </inkml:traceGroup>
        <inkml:traceGroup>
          <inkml:annotationXML>
            <emma:emma xmlns:emma="http://www.w3.org/2003/04/emma" version="1.0">
              <emma:interpretation id="{B9E7CBB1-D4B5-4A1A-AE1F-3201050F955E}" emma:medium="tactile" emma:mode="ink">
                <msink:context xmlns:msink="http://schemas.microsoft.com/ink/2010/main" type="inkWord" rotatedBoundingBox="16387,17006 19362,16970 19372,17809 16397,17846"/>
              </emma:interpretation>
              <emma:one-of disjunction-type="recognition" id="oneOf7">
                <emma:interpretation id="interp31" emma:lang="en-US" emma:confidence="0">
                  <emma:literal>CFC-CT-CC</emma:literal>
                </emma:interpretation>
                <emma:interpretation id="interp32" emma:lang="en-US" emma:confidence="0">
                  <emma:literal>CFC-CFC C</emma:literal>
                </emma:interpretation>
                <emma:interpretation id="interp33" emma:lang="en-US" emma:confidence="0">
                  <emma:literal>CFC-CCC C</emma:literal>
                </emma:interpretation>
                <emma:interpretation id="interp34" emma:lang="en-US" emma:confidence="0">
                  <emma:literal>CFC-CM-CC</emma:literal>
                </emma:interpretation>
                <emma:interpretation id="interp35" emma:lang="en-US" emma:confidence="0">
                  <emma:literal>CFC-EEC C</emma:literal>
                </emma:interpretation>
              </emma:one-of>
            </emma:emma>
          </inkml:annotationXML>
          <inkml:trace contextRef="#ctx0" brushRef="#br1" timeOffset="-14040.0246">13264-40 109,'0'0'38,"0"0"2,10 21-8,-10-21-24,7 23-3,-7-23-2,13 33 0,-6-17-1,0 0 0,-7-16-1,10 19 1,-10-19-1,0 0-1,0 0 0,0 0 0,15-23 0,-15 8-1,0-1 0,-4-5 0,1 1-1,-6-2 1,-2 2 0,-5 3-1,-3 3 2,-4 1-1,-2 8 0,-3 5 1,-2 7 0,0 7 1,0 9-1,3 12 1,-1 7 0,7 11 0,2 7 1,6 8 0,6 1-1,7 1 1,11-3 0,6-7-1,12-10 1,4-7-1,10-13-1,2-9 1,5-13-1,3-4 2,-2-8-4,-3-1 2,-6 0-2,-8-4 1,-3 4-2,-11-4-2,1 13-3,-26-22-26,5 18-6,16-12 0,-16 12 0</inkml:trace>
          <inkml:trace contextRef="#ctx0" brushRef="#br1" timeOffset="-13743.6241">13873 92 94,'0'0'39,"0"0"2,23 3-2,-6-20-21,22 20-12,5-5-3,8 1 0,6-1-2,0-3 0,-3-1-1,-4-1-1,-5 2-1,-13-4-1,-4 8-3,-21-17-12,-8 18-22,0 0 0,0 0 0,-10 16 0</inkml:trace>
          <inkml:trace contextRef="#ctx0" brushRef="#br1" timeOffset="-13525.2237">14069 290 107,'-2'20'40,"2"-20"0,16 7-1,-16-7-31,37-7-5,-2 5-2,2-5-1,4 3-1,-6-3-3,2 16-4,-37-9-30,39 0-2,-39 0 0,34 0 0</inkml:trace>
          <inkml:trace contextRef="#ctx0" brushRef="#br1" timeOffset="-12979.2228">15052 6 98,'0'0'39,"0"0"1,0 0 0,-2 15-28,2 8-7,-2-3-2,1 2-1,1 0 0,0-3-1,0-19 0,0 23 0,0-23 0,0 0-1,0 0 0,0 0 0,1-20-1,1 5 0,-4-1 0,-3-5-1,-4 0 1,-1 0-1,-6 1 1,-2 1 0,-3 5 0,-4 3 1,1 8 0,-3 6 0,2 8 1,1 8 0,2 13 0,1 6 1,4 12 0,4 11 0,6 6 0,5 5 0,8 0 0,6-2 0,6-6 0,8-5 0,6-10-2,5-13 0,2-10 0,1-12 0,3-7 0,-3-7 0,1-3 0,-7-8-4,1 0-1,-10-8-1,6 17-10,-18-20-25,11 15 0,-15-15 0,12 14 1</inkml:trace>
          <inkml:trace contextRef="#ctx0" brushRef="#br1" timeOffset="-12745.2224">15587 327 113,'0'0'40,"30"-2"1,-11-8-1,16 12-35,-1-4-3,3 2-1,5 5-3,-6-12-5,18 21-32,-25-23-2,10 11 1,-16-18-1</inkml:trace>
          <inkml:trace contextRef="#ctx0" brushRef="#br1" timeOffset="-11996.421">16837-110 96,'0'0'40,"0"0"1,-13 33-1,13-33-26,-7 18-9,7-18-1,4 24-2,-4-24 0,10 20-1,-10-20-1,0 0 1,21-7-1,-21 7 0,9-23 0,-9 2-1,-2 1 0,-1-4 0,-8-1 0,1 4-1,-10 2 1,-3 3 0,-5 7 0,-2 9 0,-5 7 1,1 9 0,-1 12 1,-2 9 0,2 9 0,6 12 1,1 3 0,9 9 0,5 2 0,10 2 1,9-5-1,13-8 1,8-8-3,10-11 0,10-8 0,7-15 0,3-10 0,-1-13 0,0-3-3,-8-9 1,-4 0-2,-13-5-2,1 16-8,-27-19-27,12 15-1,-18-14 1,2 23 0</inkml:trace>
          <inkml:trace contextRef="#ctx0" brushRef="#br1" timeOffset="-11715.6205">17280 53 105,'17'-9'41,"10"13"0,-11-16-1,28 12-32,-9-6-4,7 4-2,4-1-1,2-1-2,0 1 0,-10-1-1,-2 4-2,-13-8-2,1 13-4,-24-5-29,0 0-2,0 0 2,0 0-2</inkml:trace>
          <inkml:trace contextRef="#ctx0" brushRef="#br1" timeOffset="-11528.4202">17405 306 108,'0'0'39,"0"0"1,32 12-2,-2-19-36,7-5-1,5 7-4,-5-9-5,20 10-30,-27-3-1,10 7 0,-15-7-1</inkml:trace>
          <inkml:trace contextRef="#ctx0" brushRef="#br1" timeOffset="-10998.0193">18521-133 92,'0'0'40,"0"0"2,0 0-1,-22 10-22,24 6-15,0 0-1,5 3-1,-2-1 0,-5-18-1,21 23 0,-21-23 0,29 0-1,-29 0 0,28-21 0,-14 3 0,-2 1-1,-3-8 0,-4 2 0,-5 0-1,-5 0 1,-7 4 0,-6 3 0,-7 4 0,-1 5 0,-6 9 1,-3 6 0,-4 12 0,0 10 1,0 8 0,2 15 0,6 7 1,4 5 0,6 10 0,10-3-1,13 2 1,12-9-1,13-7 1,10-10-2,10-11 2,6-13-4,6-13 1,1-10-1,-4-9-1,1-3-2,-15-13-3,11 20-22,-28-26-12,5 16 1,-20-16-1,8 14 2</inkml:trace>
          <inkml:trace contextRef="#ctx0" brushRef="#br1" timeOffset="-10779.6189">19108 187 111,'20'-2'41,"-20"2"1,35 0-2,-16-2-35,13 0-5,5 4-2,-3-9-3,13 23-18,-16-27-18,6 11 1,-20-14-1,10 9-1</inkml:trace>
          <inkml:trace contextRef="#ctx0" brushRef="#br1" timeOffset="-9984.0175">20077-244 91,'0'0'40,"0"0"-1,-17 5 1,17-5-29,12 20-5,-12-20-2,11 21-1,-11-21 0,9 17-1,-9-17 0,10 16 0,-10-16-1,0 0 0,0 0-1,0 0 0,16-21 0,-16 5-1,2-1 0,-6-3 0,-1-1 0,-4 0 0,-5 4 1,-4 6-1,-5 1 0,0 10 1,-3 10 0,-4 8 0,0 6 1,-4 11 0,6 8 0,-4 8 1,4 12 0,2 2 0,8 3 0,9-1-1,11 3 1,12-8-1,9-6 1,16-12-2,7-14 0,10-14 0,4-13 0,0-8 0,-3-18 0,-1-1-3,-10-10 0,-5 8-4,-22-25-18,6 32-17,-22-15-2,6 17 2,-18-6-1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34:10.534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F170A92E-D401-452B-9355-A04B4A2C3AE3}" emma:medium="tactile" emma:mode="ink">
          <msink:context xmlns:msink="http://schemas.microsoft.com/ink/2010/main" type="inkDrawing" rotatedBoundingBox="2264,10074 3095,10177 3036,10652 2205,10548" semanticType="callout" shapeName="Other"/>
        </emma:interpretation>
      </emma:emma>
    </inkml:annotationXML>
    <inkml:trace contextRef="#ctx0" brushRef="#br0">0 0 62,'0'0'33,"0"0"-2,0 0-5,0 0-11,0 0-5,0 0-2,0 0-2,0 0 0,0 0 0,15 17-1,-15-17 0,0 0-1,0 0 0,0 0-1,0 0-1,0 0 0,9 16 0,-9-16-1,0 0 1,4 18-2,-4-18 1,0 0 0,3 21 0,-3-21-1,4 19 1,-4-19 0,5 21-1,-5-21 0,5 21 1,-5-21-1,6 23 0,-6-23 1,7 21-1,-7-21 0,5 23 0,-5-23 0,4 26 1,-4-26-1,5 25 0,-1-9 0,-4-16 0,7 28 1,-4-12-1,1 0 0,-4-16 0,3 26 0,-3-26 0,4 23 1,-4-23-1,3 17 0,-3-17 0,2 16 0,-2-16 0,5 18 0,-5-18 0,7 21 0,-7-21 0,6 19 1,-6-19-1,7 16 0,-7-16 0,0 0 0,7 16 0,-7-16 0,0 0 0,0 0 0,0 0 0,0 0 0,0 0 0,0 0 0,16-11 0,-16 11 0,0 0 0,0 0 0,0 0-1,0 0 1,0 0 0,0 0 0,17-3 0,-17 3 0,0 0 0,21-4 0,-21 4 0,22-9 0,-22 9 0,24-12 0,-24 12 0,32-12 1,-11 3-1,2 0 0,2 2 0,3-2 0,-1 1 0,4-1 1,1-2-1,-2 1 1,0-1 0,0-1-1,0 0 1,2-2 0,-2 1-1,0 3 0,-3-1 1,-1 4-1,-3 0 0,-5 4 0,-2-1 0,-16 4 0,19-2 1,-19 2-1,0 0 0,0 0 1,0 0-2,16 0 1,-16 0 0,0 0 0,0 0 0,0 0 0,0 0 0,0 0-1,0 0 0,-21 6-5,21-6-26,0 0-8,0 0-2,0 0 1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35:09.565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9F3208A-E8BE-42A2-B9EA-5BD3A9CB5A3E}" emma:medium="tactile" emma:mode="ink">
          <msink:context xmlns:msink="http://schemas.microsoft.com/ink/2010/main" type="writingRegion" rotatedBoundingBox="14434,10068 15036,10068 15036,10567 14434,10567"/>
        </emma:interpretation>
      </emma:emma>
    </inkml:annotationXML>
    <inkml:traceGroup>
      <inkml:annotationXML>
        <emma:emma xmlns:emma="http://www.w3.org/2003/04/emma" version="1.0">
          <emma:interpretation id="{93139540-095C-4D21-98A6-88D5903E1952}" emma:medium="tactile" emma:mode="ink">
            <msink:context xmlns:msink="http://schemas.microsoft.com/ink/2010/main" type="paragraph" rotatedBoundingBox="14434,10068 15036,10068 15036,10567 14434,10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6DF271-0B76-48BF-8F30-B2FE92C72601}" emma:medium="tactile" emma:mode="ink">
              <msink:context xmlns:msink="http://schemas.microsoft.com/ink/2010/main" type="line" rotatedBoundingBox="14434,10068 15036,10068 15036,10567 14434,10567"/>
            </emma:interpretation>
          </emma:emma>
        </inkml:annotationXML>
        <inkml:traceGroup>
          <inkml:annotationXML>
            <emma:emma xmlns:emma="http://www.w3.org/2003/04/emma" version="1.0">
              <emma:interpretation id="{6A508292-5DB5-4E60-8913-BE9589DC7B72}" emma:medium="tactile" emma:mode="ink">
                <msink:context xmlns:msink="http://schemas.microsoft.com/ink/2010/main" type="inkWord" rotatedBoundingBox="14434,10068 15036,10068 15036,10567 14434,10567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20 96 49,'0'0'32,"0"0"3,-21 3-1,21-3-14,0 0-5,0 0-4,0 0-1,0 0-1,0 0-2,0 0-1,16 0-1,1 0-1,-17 0-1,36-9 0,-15 2-1,5 4-1,3-6 1,-1 4-1,2-1 0,2 1 0,-4 2-1,2-1 1,-2 2 0,-1 2-1,-4 0 2,1 0-2,-1-1 0,2 1 0,-2-4 0,-4-1 0,2 1 0,-3-1 0,0 0 0,-18 5 0,26-5 0,-26 5 0,0 0 0,0 0 0,0 0 0,18-6 0,-18 6 0,0 0 0,0 0 0,0 0 0,0 0 0,16-12 0,-16 12 0,0 0 0,0 0 0,0 0-3,0 0-6,-32 11-32,32-11-1,-25 14 0,25-14-1</inkml:trace>
          <inkml:trace contextRef="#ctx0" brushRef="#br0" timeOffset="-733.2013">241-186 55,'0'0'34,"0"0"1,0 0-2,-7-21-12,7 21-10,0 0-3,0 0-2,0 0-1,0 0-1,0 0-1,0 0 0,0 0 0,0 0 0,15 14-1,-15-14 0,0 0 0,0 0 0,8 20-1,-8-20 1,5 21-1,-5-21 0,5 30-1,-1-13 1,-1 3 0,1 2 0,-3 3-1,5 1 1,-4 3 0,1 0-1,-1 0 1,1 0-1,-1 0 1,2-1-1,-3-2 0,1-5 1,0 2-1,0-7 0,-2-16 0,3 26 0,-3-26 0,0 0 1,7 19-1,-7-19 0,0 0 0,0 0 0,0 0 0,0 0 0,0 0-1,0 0-1,0 0-2,0 0-4,0 0-18,0 0-15,0 0 2,-7-19-1,7 19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42:16.101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167A8AC-A717-4917-B210-E622FBC8D434}" emma:medium="tactile" emma:mode="ink">
          <msink:context xmlns:msink="http://schemas.microsoft.com/ink/2010/main" type="writingRegion" rotatedBoundingBox="3395,10929 6545,11072 6504,11982 3354,11839">
            <msink:destinationLink direction="with" ref="{27A715CB-9748-47C4-9DE6-F3EF842BF7B8}"/>
          </msink:context>
        </emma:interpretation>
      </emma:emma>
    </inkml:annotationXML>
    <inkml:traceGroup>
      <inkml:annotationXML>
        <emma:emma xmlns:emma="http://www.w3.org/2003/04/emma" version="1.0">
          <emma:interpretation id="{F00C632D-44F9-4EE6-B409-E950C37ADDAC}" emma:medium="tactile" emma:mode="ink">
            <msink:context xmlns:msink="http://schemas.microsoft.com/ink/2010/main" type="paragraph" rotatedBoundingBox="3395,10929 6545,11072 6504,11982 3354,11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48ED99-A257-478C-850B-211B41A7F389}" emma:medium="tactile" emma:mode="ink">
              <msink:context xmlns:msink="http://schemas.microsoft.com/ink/2010/main" type="line" rotatedBoundingBox="3395,10929 6545,11072 6504,11982 3354,11839"/>
            </emma:interpretation>
          </emma:emma>
        </inkml:annotationXML>
        <inkml:traceGroup>
          <inkml:annotationXML>
            <emma:emma xmlns:emma="http://www.w3.org/2003/04/emma" version="1.0">
              <emma:interpretation id="{C3093E10-86DD-40D2-A11F-11D4B2FEBB22}" emma:medium="tactile" emma:mode="ink">
                <msink:context xmlns:msink="http://schemas.microsoft.com/ink/2010/main" type="inkWord" rotatedBoundingBox="3395,10929 6545,11072 6504,11982 3354,11839"/>
              </emma:interpretation>
              <emma:one-of disjunction-type="recognition" id="oneOf0">
                <emma:interpretation id="interp0" emma:lang="en-US" emma:confidence="0">
                  <emma:literal>ten</emma:literal>
                </emma:interpretation>
                <emma:interpretation id="interp1" emma:lang="en-US" emma:confidence="0">
                  <emma:literal>tun</emma:literal>
                </emma:interpretation>
                <emma:interpretation id="interp2" emma:lang="en-US" emma:confidence="0">
                  <emma:literal>tan</emma:literal>
                </emma:interpretation>
                <emma:interpretation id="interp3" emma:lang="en-US" emma:confidence="0">
                  <emma:literal>+9</emma:literal>
                </emma:interpretation>
                <emma:interpretation id="interp4" emma:lang="en-US" emma:confidence="0">
                  <emma:literal>+0</emma:literal>
                </emma:interpretation>
              </emma:one-of>
            </emma:emma>
          </inkml:annotationXML>
          <inkml:trace contextRef="#ctx0" brushRef="#br0">1048 367 74,'-2'-19'37,"2"19"0,0-17 2,0 17-20,0 0-7,0 0-4,0 0-2,0 0-1,0 0-2,20 1 0,-20-1 0,8 21-1,-8-21 0,11 34 0,-4-13 1,2 9-3,-2 1 0,2 1 0,0 1 0,1 4 0,-1-3 0,2 3 0,-2-6 0,-1-3 0,1-5 0,-2-2 0,-7-21 0,14 25 0,-14-25 0,0 0 0,11 16 0,-11-16 0,0 0 0,0 0 0,0 0 0,0 0 0,0 0 0,11-20 0,-11 20 0,7-15 0,-7 15 0,7-18 0,-7 18 0,10-19 0,-10 19 0,11-21 0,-11 21 0,21-27 0,-21 27 0,30-30 0,-12 14 0,1 2 0,2-1 0,-1 2 0,1 5 0,-3-1 0,-3 0 0,-15 9 0,27-9 0,-27 9 0,19-10 0,-19 10 0,0 0 0,21-21 0,-21 21 0,15-25 0,-15 25 0,17-33 0,-17 33 0,11-43-26,-11 43-14,14-24-3,-14 24 1,0 0-1</inkml:trace>
          <inkml:trace contextRef="#ctx0" brushRef="#br0" timeOffset="-889.2015">2919 789 59,'0'0'35,"0"0"1,-10-23-1,10 23-8,-11-19-17,11 19-3,5-30-2,-5 30-2,6-35 0,-1 16 0,-5-2 1,2 5-1,-6-7 0,4 7-1,-5-5 1,1 2 0,-3-2-2,0 1 1,-2-3-1,0 1 0,-1-1-1,1-2 1,-3 1-1,-1-1 0,1-1 1,-2-1-1,-2 1 0,0-1 0,-5-1 0,-2 0 0,-5-7 0,-4 7 0,-5-4 0,-4 1 0,-3 3-1,-2 0 2,-3 3-2,-2 4 2,-1 7-1,-1-4 0,2 9 0,2 1 0,-2 2 0,3 1 0,4 3 0,0 2 0,0 0 0,1 4 0,4-2 0,1 1 0,-1 1 0,2 1 0,1 2 0,1 2-1,3 0 1,2-1 0,0 6 0,2 4 0,2-1 0,-1 5 0,2-1 1,2 2-1,2 1 1,2 2-1,1 4 0,1-2 1,1 2-1,0 4 1,0 3 0,4 3 0,-6 4-1,4 0 2,0 0-2,-1 3 0,3-3 0,0 2 0,3-6 0,0-5 0,2-8 0,4-4 0,-5-8 0,8-15 0,0 0 0,0 0 0,0 0 0,6-28 0,1 11 0,-4-1 0,6 1 0,-9-3 0,0 20-3,5-31-5,-5 31-11,16-9-22,-16 9 0,0 0 1,2-19 0</inkml:trace>
          <inkml:trace contextRef="#ctx0" brushRef="#br1" timeOffset="-44896.8788">12 107 83,'0'0'36,"-11"-15"-2,9-1-2,2 16-20,2-16-4,-2 16-2,2-18-1,-2 18-1,4-26-1,-4 26 0,0 0 0,5-16-1,-5 16 1,0 0-1,0 0 0,0 0-1,0 0 1,7 25 0,-7-25 0,2 30-1,-1-11 1,3 6 0,-2 3 0,3 7-1,-1 2 1,3 1-2,-4 1 0,4 0 0,-3-2 0,1-4 0,-1-5 0,-1-9 0,-3-19 0,4 20 0,-4-20 0,0 0-6,0 0-3,-11-42-20,11 42-12,-9-39 0,7 23 1,-10-7-1</inkml:trace>
          <inkml:trace contextRef="#ctx0" brushRef="#br1" timeOffset="-44413.278">-212 216 100,'0'0'40,"0"0"1,0 0 0,19 4-22,-19-4-12,25-11-3,-6 4-1,8 4-3,-1-6 0,8 4 0,-3-2 0,1 0 0,0 1 0,0 1 0,-2 0 0,-4 3 0,-1-1 0,-6 1 0,-3 0 0,0 2 0,-16 0 0,20-2 0,-20 2 0,0 0 0,0 0 0,0 0 0,15 14-19,-15-14-23,0 0-1,-19-8 2,19 8-2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44:11.1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7A715CB-9748-47C4-9DE6-F3EF842BF7B8}" emma:medium="tactile" emma:mode="ink">
          <msink:context xmlns:msink="http://schemas.microsoft.com/ink/2010/main" type="inkDrawing" rotatedBoundingBox="1824,10576 1992,13877 1151,13920 983,10619" semanticType="verticalRange" shapeName="Other">
            <msink:sourceLink direction="with" ref="{7167A8AC-A717-4917-B210-E622FBC8D434}"/>
          </msink:context>
        </emma:interpretation>
      </emma:emma>
    </inkml:annotationXML>
    <inkml:trace contextRef="#ctx0" brushRef="#br0">837-1 94,'0'0'40,"0"0"1,-30-12-1,12 33-23,-31-12-9,0 8-4,-19-1-2,-7 2 0,-8-2-1,-4 1 0,2-5-1,8-4 0,8-3 0,12-2 0,13-3 0,16 0 0,28 0 0,-18-3-1,18 3 1,18 5 1,0 6-2,6 10 1,3 7 0,3 14 1,2 16-1,-2 18 0,-4 15 0,-1 20 1,-4 15-1,-2 15 1,-4 10 0,-3 12-1,-3 6 2,-4 5-2,-3 0 0,-2-4 0,-2-5 0,0-12 0,1-9 0,1-10 0,0-15 0,3-17 0,2-14 0,4-12 0,-2-15 0,2-8 0,0-9 0,-2-9 0,0-5 0,-3-2 0,-1 0 0,-1-1 0,-2 1 0,2-2 0,-2-1 0,3-1 0,1-1 0,1-5 0,7-1 0,4-3 0,7-5 0,5-5 0,11-4 0,2-4 0,5-5 0,1 0 0,-1-1 0,-7-11-4,12 16-37,-26-8-1,-4 13-1,-21 0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00:44:09.841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5E4D8A09-9530-4F03-A3C6-90C85973DFA7}" emma:medium="tactile" emma:mode="ink">
          <msink:context xmlns:msink="http://schemas.microsoft.com/ink/2010/main" type="writingRegion" rotatedBoundingBox="17365,10926 17396,14026 13588,14065 13556,10965"/>
        </emma:interpretation>
      </emma:emma>
    </inkml:annotationXML>
    <inkml:traceGroup>
      <inkml:annotationXML>
        <emma:emma xmlns:emma="http://www.w3.org/2003/04/emma" version="1.0">
          <emma:interpretation id="{00851055-648B-4E11-A79A-18A4DEF3B0A1}" emma:medium="tactile" emma:mode="ink">
            <msink:context xmlns:msink="http://schemas.microsoft.com/ink/2010/main" type="paragraph" rotatedBoundingBox="17365,10926 17396,14026 16658,14034 16627,10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1754E4-5D48-4FE2-BD8A-E72B569D9D15}" emma:medium="tactile" emma:mode="ink">
              <msink:context xmlns:msink="http://schemas.microsoft.com/ink/2010/main" type="line" rotatedBoundingBox="17365,10926 17396,14026 16658,14034 16627,10934"/>
            </emma:interpretation>
          </emma:emma>
        </inkml:annotationXML>
        <inkml:traceGroup>
          <inkml:annotationXML>
            <emma:emma xmlns:emma="http://www.w3.org/2003/04/emma" version="1.0">
              <emma:interpretation id="{3C2B5C1E-5CC0-4F32-BEF9-7BC15DB57A2B}" emma:medium="tactile" emma:mode="ink">
                <msink:context xmlns:msink="http://schemas.microsoft.com/ink/2010/main" type="inkWord" rotatedBoundingBox="17365,10926 17396,14026 16658,14034 16627,10934"/>
              </emma:interpretation>
              <emma:one-of disjunction-type="recognition" id="oneOf0">
                <emma:interpretation id="interp0" emma:lang="en-US" emma:confidence="1">
                  <emma:literal>]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7 139 103,'0'0'37,"0"0"3,0 0-3,17-19-29,10 16-3,1-6-3,11 0 0,5-1-1,11-1 0,1-3 0,4 2-1,-2-2 0,-1 1 0,-8 3 0,-6 1 0,-8 4 0,-9 5 0,-26 0 0,20 14 1,-20-14-1,-7 31 0,-2-6 0,-2 7 1,1 6-1,-3 8 1,5 8-1,1 13 0,-1 14 1,8 17 0,-1 13-1,4 9 1,1 6 0,3 11 0,2 2 0,3 3 0,0 1 0,4-3-1,0-1 1,0-2 0,-2 0-2,2-2 1,-4-5 0,1-3 0,-6-11 0,0-7 0,-4-11 0,3-12 0,-5-10 0,3-15 1,-2-11-1,1-13 0,-1-9 1,0-12-1,-2-16 1,0 0-1,0 0 0,0 0 1,-7-22-1,1 7 2,-1-1-2,-1-2 0,8 18 0,-30-21 0,8 16 0,-1 3 0,-8 7 0,-8 9 0,-7 6 0,-7 4 0,-4 3 0,-3-1 0,-5-3 0,2-2 0,6-7 0,6-10 0,9-10 0,8-9 0,13-5 0,5-8 0,16 28-11,5-42-30,13 23-1,-4-8 1,7 11-2</inkml:trace>
        </inkml:traceGroup>
      </inkml:traceGroup>
    </inkml:traceGroup>
    <inkml:traceGroup>
      <inkml:annotationXML>
        <emma:emma xmlns:emma="http://www.w3.org/2003/04/emma" version="1.0">
          <emma:interpretation id="{3A25A801-2E0D-491C-AA8A-10D902C4EEDB}" emma:medium="tactile" emma:mode="ink">
            <msink:context xmlns:msink="http://schemas.microsoft.com/ink/2010/main" type="paragraph" rotatedBoundingBox="15909,11745 13588,11993 13512,11285 15833,110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317F7B-5A92-4E71-AB1F-9207CA2EB92B}" emma:medium="tactile" emma:mode="ink">
              <msink:context xmlns:msink="http://schemas.microsoft.com/ink/2010/main" type="line" rotatedBoundingBox="15909,11745 13588,11993 13512,11285 15833,11037"/>
            </emma:interpretation>
          </emma:emma>
        </inkml:annotationXML>
        <inkml:traceGroup>
          <inkml:annotationXML>
            <emma:emma xmlns:emma="http://www.w3.org/2003/04/emma" version="1.0">
              <emma:interpretation id="{A0B22BB8-A3DB-494C-8528-8E92DED2E782}" emma:medium="tactile" emma:mode="ink">
                <msink:context xmlns:msink="http://schemas.microsoft.com/ink/2010/main" type="inkWord" rotatedBoundingBox="15909,11745 13588,11993 13512,11285 15833,11037"/>
              </emma:interpretation>
              <emma:one-of disjunction-type="recognition" id="oneOf1">
                <emma:interpretation id="interp5" emma:lang="en-US" emma:confidence="0">
                  <emma:literal>art</emma:literal>
                </emma:interpretation>
                <emma:interpretation id="interp6" emma:lang="en-US" emma:confidence="0">
                  <emma:literal>it v</emma:literal>
                </emma:interpretation>
                <emma:interpretation id="interp7" emma:lang="en-US" emma:confidence="0">
                  <emma:literal>It v</emma:literal>
                </emma:interpretation>
                <emma:interpretation id="interp8" emma:lang="en-US" emma:confidence="0">
                  <emma:literal>rut</emma:literal>
                </emma:interpretation>
                <emma:interpretation id="interp9" emma:lang="en-US" emma:confidence="0">
                  <emma:literal>at v</emma:literal>
                </emma:interpretation>
              </emma:one-of>
            </emma:emma>
          </inkml:annotationXML>
          <inkml:trace contextRef="#ctx0" brushRef="#br1" timeOffset="37377.6651">-1180 391 44,'0'0'35,"0"0"0,0 0 1,0 0-8,0 0-13,0 0-3,0 0-4,0 0-2,0 0-1,23-14-1,-23 14 0,25-14-1,-25 14-1,30-14 0,-14 7 0,2 1 0,-3 1-1,3 3 0,-2 0 0,2 1-1,-2 1 1,-16 0-1,26-2 1,-26 2-1,26-2 0,-26 2 0,25-5 1,-25 5-1,25-12 0,-25 12 0,23-13 1,-23 13-1,18-15 0,-18 15 0,15-9 0,-15 9 0,0 0-1,0 0 1,0 0 0,0 0-1,0 0-1,0 0 0,16 5-2,-16-5-2,0 0-4,0 0-14,0 0-17,0 0 3,0 0-2,0 0 2</inkml:trace>
          <inkml:trace contextRef="#ctx0" brushRef="#br1" timeOffset="36784.8646">-968 287 66,'4'-26'31,"-4"26"0,0 0-6,-7-35-16,7 35-3,1-29-1,-1 29 0,0-26-1,0 26 1,0-17 1,0 17 0,0 0 0,0 0-1,0 0 0,0 0-1,0 0 0,2 24-2,-2-24 1,0 35-1,0-14 0,2 6 0,-2-3-1,2 3 1,-2 1-1,1-2 1,-1 1-2,2-1 1,-2-3 0,2 0-1,0-4 0,-2-2 0,2-1 0,-2-16 0,3 18-2,-3-18 0,0 0-4,0 0-4,0 0-26,0 0-3,0 0-1,0 0 1</inkml:trace>
          <inkml:trace contextRef="#ctx0" brushRef="#br2" timeOffset="45910.8807">-2110 688 75,'0'0'38,"0"0"-1,-16-20 1,16 20-15,0 0-13,0 0-5,4-19-1,-4 19-1,19-3-1,-19 3 0,27 7 0,-11 1 0,1-1 0,3 6 0,-1 2 0,4 1-1,-2 2 0,4 5 0,0-2 0,-2 2 0,-1-2 0,1 2 1,-1-6-2,-1 1 0,-2-4 0,-1-4 0,1-3 0,-3-1 0,0-1 0,-16-5 0,27 0 0,-27 0 0,15-9 0,-15 9 0,11-16 0,-11 16 0,4-21 0,-4 21 0,1-21 0,-1 21 0,-1-21 0,1 21 0,-4-18 0,4 18 0,-5-22 0,5 22 0,0-32 0,0 13 0,1-2 0,3-6 0,-2-6 0,5 1 0,0-5 0,3 2 0,-1 4 0,2 2 0,-4 5 0,2 6 0,-9 18 0,12-19 0,-12 19 0,0 0 0,0 0 0,0 0 0,0 0 0,0 0 0,0 0 0,0 0-3,0 0-2,0 0-7,16-7-27,-16 7-3,0 0 1,0 0 0</inkml:trace>
          <inkml:trace contextRef="#ctx0" brushRef="#br2" timeOffset="44881.2788">-3097 846 50,'0'0'31,"0"0"1,0 0 0,0 0-13,7-16-7,-7 16-4,6-16-2,-6 16 0,10-19-1,-10 19 0,13-26 0,-13 26-1,19-27-1,-19 27-1,25-28-1,-11 12 0,0-1 1,2-1-1,0-1 0,3-1 0,-1-2 0,7 1 0,-4-6 1,7 4-2,0-3 1,4 1 0,0 3-1,1-1 1,-1 2 0,0 1-1,0 3 1,-1 1 0,-2 0 0,-3 4-1,-1-1 1,0 3-1,-2-1 0,-1 4 1,3 0-1,-2 2 0,2 2 0,0-1 0,-1 1 1,-1 3-1,0-2 0,0 2 0,-5 0 0,1 2 0,1-1 0,-3 6 0,3 2 0,-1 3 1,1 2-1,-3 2 0,4 2 0,-3 1 0,0-1 1,-2-1-1,-16-17 0,26 27 0,-26-27 0,19 21-1,-19-21 2,18 19-1,-18-19 0,19 23 0,-19-23 0,27 32 0,-13-11 0,0-2 1,0 2-1,-1 2 0,1-2 0,-2-3 0,1-1 1,-3-1-1,-10-16 1,21 25-1,-21-25 1,21 17-1,-21-17 0,27 21 1,-11-12-1,-16-9 0,26 21 0,-26-21 0,23 19 0,-23-19 1,16 18-1,-16-18 0,0 0 0,11 18 0,-11-18 0,0 0 1,0 0-1,0 0 0,0 0 0,0 0 0,0 0 0,0 0-1,0 0-1,0 0 0,0 0-2,0 0-4,0 0-29,-16-11-4,16 11 2,-18-11-2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7:47.132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7CD45B2F-F34F-47A3-B363-4A8A727BA729}" emma:medium="tactile" emma:mode="ink">
          <msink:context xmlns:msink="http://schemas.microsoft.com/ink/2010/main" type="writingRegion" rotatedBoundingBox="2536,7271 4026,7271 4026,7972 2536,7972"/>
        </emma:interpretation>
      </emma:emma>
    </inkml:annotationXML>
    <inkml:traceGroup>
      <inkml:annotationXML>
        <emma:emma xmlns:emma="http://www.w3.org/2003/04/emma" version="1.0">
          <emma:interpretation id="{F8C06ECF-3A9F-4722-8346-B679B06979FE}" emma:medium="tactile" emma:mode="ink">
            <msink:context xmlns:msink="http://schemas.microsoft.com/ink/2010/main" type="paragraph" rotatedBoundingBox="2536,7271 4026,7271 4026,7972 2536,7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F89B30-8680-449F-B4A3-C7FDF86AEB45}" emma:medium="tactile" emma:mode="ink">
              <msink:context xmlns:msink="http://schemas.microsoft.com/ink/2010/main" type="line" rotatedBoundingBox="2536,7271 4026,7271 4026,7972 2536,7972"/>
            </emma:interpretation>
          </emma:emma>
        </inkml:annotationXML>
        <inkml:traceGroup>
          <inkml:annotationXML>
            <emma:emma xmlns:emma="http://www.w3.org/2003/04/emma" version="1.0">
              <emma:interpretation id="{A3B55F93-0EF2-41D5-913B-1F72F5539997}" emma:medium="tactile" emma:mode="ink">
                <msink:context xmlns:msink="http://schemas.microsoft.com/ink/2010/main" type="inkWord" rotatedBoundingBox="2536,7271 4026,7271 4026,7972 2536,7972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¢</emma:literal>
                </emma:interpretation>
              </emma:one-of>
            </emma:emma>
          </inkml:annotationXML>
          <inkml:trace contextRef="#ctx0" brushRef="#br0">11 682 24,'0'0'14,"0"0"-2,0 0-2,0 0-2,0 0-3,0 0-2,0 0 0,0 0-1,0 0 2,0 0 0,0 0 2,0 0 2,0 0 0,0 0 2,-14-16 1,14 16-1,0 0 0,0 0-1,0 0 1,0 0-3,0 0 0,0 0-2,0 0 0,0 0 0,0 0 0,4-21 0,-4 21-1,0 0-1,2-25 0,-2 25 1,0-16-3,0 16 0,0 0 1,5-19-2,-5 19 1,9-19 0,-9 19 0,7-20-1,-7 20 1,9-24-1,-9 24 1,7-23-1,-7 23 1,5-21-1,-5 21 1,5-21-1,-5 21 1,7-21-1,-7 21 1,9-25-1,-9 25 1,9-28-1,-2 12 1,-3 0-1,-4 16 0,8-28 0,-4 12 1,-4 16-1,11-26 1,-11 26-1,10-26 0,-10 26 0,12-30 0,-12 30 0,16-28 0,-16 28 0,16-30 0,-16 30 0,14-25 0,-14 25 0,15-25 1,-15 25-1,14-21 0,-14 21 1,14-17-1,-14 17 0,19-21 0,-19 21 0,21-14 0,-21 14 0,23-14 0,-23 14 0,23-13 0,-23 13 0,20-8 0,-20 8 0,21-7 0,-21 7 1,19-4-1,-19 4 0,18 0 0,-18 0 0,18 4 0,-18-4 0,17 7 0,-17-7 0,18 8 0,-18-8 0,18 11 0,-18-11 0,17 12 0,-17-12 1,16 19-1,-16-19 0,18 20 0,-18-20 0,12 23 0,-12-23 0,12 19 0,-12-19 0,11 18 0,-11-18 0,4 17 0,-4-17 0,7 21 0,-7-21 0,3 23 0,-3-23 0,2 23 0,-2-23 0,2 26 0,-2-26 0,3 21 0,-3-21 0,2 23 0,-2-23 0,3 21 0,-3-21 0,6 21 0,-6-21 0,3 23 0,-3-23 0,4 21 0,-4-21 0,3 21 0,-3-21 0,2 21 0,-2-21 0,2 18 0,-2-18 0,2 19 0,-2-19 0,0 23 0,0-23 0,0 25 0,0-25 0,1 23 0,-1-23 0,2 23 0,-2-23 0,0 15 0,0-15 0,0 0 0,0 16 0,0-16 0,0 0 0,0 0 0,0 0-1,0 0 1,0 0 0,0 0 0,0 0 0,7 16 0,-7-16 0,0 0 0,0 0 2,0 0-2,0 0 0,0 0 0,0 0 0,0 0 0,0 0 0,0 0 0,0 0-1,0 0 1,0 0-2,0 0 2,0 0-1,0 0 1,0 0-2,0 0 2,0 0 0,0 0 0,0 0 2,0 0-2,0 0 1,0 0 0,0 0 0,18-11-1,-18 11 2,0 0-2,16-22 0,-16 22 0,12-27 1,-5 11-1,2-3 0,0 0 0,-2-1 0,4-2 0,-3 0 0,1 3 0,0 2 1,0 1-1,-9 16 0,17-21 0,-17 21 0,0 0 0,16-18 0,-16 18 0,0 0-1,0 0 1,0 0 0,0 0 0,16-10 0,-16 10 0,0 0 0,0 0 0,0 0 0,0 0 1,0 0-1,0 0 0,0 0 0,0 0 0,0 0 0,0 0 0,0 0 0,0 0 0,0 0 0,0 0-1,0 0 0,0 0-1,-17 14-4,22 1-12,-5-15-21,-16 7-1,0-8 0,16 1 0</inkml:trace>
          <inkml:trace contextRef="#ctx0" brushRef="#br0" timeOffset="16571.9479">-130 685 15,'0'0'21,"0"0"-3,0 0 3,0 0-1,0 0-4,0 0-2,0 0-1,0 0-1,0 0-1,0 0-1,0 0-1,0 0-3,0 0 0,16 7-2,-16-7 0,0 0-1,0 0 0,0 0-1,0 0 0,0 0 0,0 0 0,0 0 1,2-21-1,-2 21-1,0 0 1,3-19 1,-3 19-2,0-20 1,0 20-1,2-17 0,-2 17-1,4-20 2,-4 20-2,1-19 1,-1 19-1,2-21 0,-2 21 0,4-23 0,-4 23 1,3-23-1,-3 23 0,4-21 0,-4 21 1,2-21-1,-2 21 0,1-19 0,-1 19 1,-1-23-1,1 23 0,-2-26 0,2 26 1,-4-30-1,4 30 0,-3-28 0,3 28 0,-2-25 0,2 25 0,-2-25 0,2 25 0,-2-22 0,2 22 0,-1-23 1,1 23-1,-6-23 0,6 23 0,-5-23 0,5 23 0,-9-21 0,9 21 0,-10-26 0,10 26 0,-11-28 0,4 12 0,0-2 1,7 18-1,-14-24 0,14 24-1,-16-20 1,16 20 1,-16-12-2,16 12 1,-18-4 0,18 4 0,-17-7 0,17 7 1,-20-8-1,20 8 0,-19-11 0,19 11 0,-21-9 0,21 9 0,-20-5 0,20 5 0,-19 3 0,19-3 0,-18 11 0,18-11 0,-16 11 0,16-11 0,-17 10 0,17-10-1,0 0 1,-20 18 0,20-18 0,0 0 0,-21 12 0,21-12 0,0 0 0,-17 19 0,17-19 0,-13 18 0,13-18 0,-12 19 0,12-19 0,-11 20 0,11-20 0,-12 17 0,12-17 1,-13 16-1,13-16 0,-12 19 0,12-19-1,-12 20 1,12-20 0,-11 24 0,11-24 0,-9 25 0,9-25 0,-8 26 0,8-26 1,-8 27-1,8-27 0,-5 24 0,5-24 0,-7 25 0,7-25 0,-7 23 0,7-23 0,-5 22 0,5-22 0,-9 23 0,9-23 0,-9 25 1,9-25-1,-7 24 0,7-24 1,-9 25-1,9-25 0,-3 23 0,3-23 1,-6 19-2,6-19 1,-1 16 0,1-16 0,0 0 0,-4 16 0,4-16 0,0 0 0,0 0 0,0 0 1,0 0-1,-5 16 0,5-16 0,0 0-1,-7 15 1,7-15-2,0 0 2,-9 23-1,9-23 1,0 0-1,0 0 1,0 0 1,0 0-1,0 0 1,0 0-1,0 0 2,0 0-2,0 0 1,0 0 0,-7 16-3,7-16 2,0 0 0,0 0 0,0 0 0,0 0 0,0 0 0,0 0 0,0 0 2,0 0-2,0-16 0,0 16 0,0 0 0,0 0 1,-4-21-1,4 21-1,0 0 1,0 0 0,-1-17 0,1 17 0,0 0 0,0-18 0,0 18 0,1-16 0,-1 16 0,0-17 0,0 17 0,-1-23 0,1 23 0,-4-25 0,4 25 0,-5-26 0,5 26 0,-6-28 0,6 28 0,-5-28 0,5 28 0,-5-28 0,5 28 0,-7-25 1,7 25-1,-7-18 0,7 18-1,0 0 2,-6-15-1,6 15 0,0 0-1,0 0 1,0 0 0,0 0 0,0 0 0,0 0 0,0 0 0,0 0 0,0 0 0,0 0 0,0 0 0,0 0 0,0 0 0,0 0 0,0 0 1,0 0-1,0 0 0,0 0 0,0 0 0,0 0-1,0 0 0,0 0-4,0 0-14,0 0-19,0 0-3,16 5 2,-16-5-2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8:29.258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8218B361-BEC9-4B27-A81C-186E66C35A46}" emma:medium="tactile" emma:mode="ink">
          <msink:context xmlns:msink="http://schemas.microsoft.com/ink/2010/main" type="writingRegion" rotatedBoundingBox="2817,12130 6749,11876 6812,12846 2880,13099"/>
        </emma:interpretation>
      </emma:emma>
    </inkml:annotationXML>
    <inkml:traceGroup>
      <inkml:annotationXML>
        <emma:emma xmlns:emma="http://www.w3.org/2003/04/emma" version="1.0">
          <emma:interpretation id="{1F9ECB95-3B56-4F97-AE9E-19AA2151D73B}" emma:medium="tactile" emma:mode="ink">
            <msink:context xmlns:msink="http://schemas.microsoft.com/ink/2010/main" type="paragraph" rotatedBoundingBox="2817,12130 6749,11876 6812,12846 2880,13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C6433C-6AF1-4754-8E36-71FC141569DA}" emma:medium="tactile" emma:mode="ink">
              <msink:context xmlns:msink="http://schemas.microsoft.com/ink/2010/main" type="inkBullet" rotatedBoundingBox="2873,12993 2931,12989 2938,13095 2880,13099"/>
            </emma:interpretation>
            <emma:one-of disjunction-type="recognition" id="oneOf0">
              <emma:interpretation id="interp0" emma:lang="en-US" emma:confidence="1">
                <emma:literal>•</emma:literal>
              </emma:interpretation>
              <emma:interpretation id="interp1" emma:lang="en-US" emma:confidence="0">
                <emma:literal>b</emma:literal>
              </emma:interpretation>
              <emma:interpretation id="interp2" emma:lang="en-US" emma:confidence="0">
                <emma:literal>g</emma:literal>
              </emma:interpretation>
              <emma:interpretation id="interp3" emma:lang="en-US" emma:confidence="0">
                <emma:literal>3</emma:literal>
              </emma:interpretation>
              <emma:interpretation id="interp4" emma:lang="en-US" emma:confidence="0">
                <emma:literal>B</emma:literal>
              </emma:interpretation>
            </emma:one-of>
          </emma:emma>
        </inkml:annotationXML>
        <inkml:trace contextRef="#ctx0" brushRef="#br0">14 11 11,'0'0'20,"0"0"2,0 0 0,0 0-5,0 0-3,0 0-4,0 0-1,18 2 0,-18-2 0,0 0-1,0 0 0,0 0-2,-2-19 1,2 19-4,0 0 0,0 0-1,0 0 0,0 0 0,0 0 0,0 0 0,0 0 0,0 0-1,0 0 2,0 0-1,0 0 0,0 0-1,0 0 1,16 12-1,-16-12 0,0 0 0,5 19-1,-5-19 1,0 0-1,0 20 0,0-20 0,0 0 1,-5 17-1,5-17 0,0 0 0,0 0 0,-18 12 0,18-12-1,0 0 1,0 0-1,-16 0 1,16 0-1,0 0 1,0 0 0,0 0-1,-7-15 1,7 15 0,0 0 0,4-23 0,-4 23 1,5-20-1,-5 20 0,0 0 1,14-15 0,-14 15-1,0 0 1,18 3 0,-18-3 0,0 0 0,11 23 0,-11-23 0,1 21 0,-1-21-1,-3 23 1,3-23-1,-9 19 0,9-19 0,0 0 0,-16 11 0,16-11 0,0 0-1,-16-14 1,16 14 0,0 0 0,-9-20 0,9 20 0,0 0 0,0 0-1,0 0 0,-5-15-6,5 15-28,0 0 1,0 0 0,0 0-2</inkml:trace>
      </inkml:traceGroup>
      <inkml:traceGroup>
        <inkml:annotationXML>
          <emma:emma xmlns:emma="http://www.w3.org/2003/04/emma" version="1.0">
            <emma:interpretation id="{B674A753-C99B-43F1-8FA8-EC90626572AB}" emma:medium="tactile" emma:mode="ink">
              <msink:context xmlns:msink="http://schemas.microsoft.com/ink/2010/main" type="line" rotatedBoundingBox="2877,12126 6749,11876 6797,12621 2925,12871"/>
            </emma:interpretation>
          </emma:emma>
        </inkml:annotationXML>
        <inkml:traceGroup>
          <inkml:annotationXML>
            <emma:emma xmlns:emma="http://www.w3.org/2003/04/emma" version="1.0">
              <emma:interpretation id="{C1388A58-A03C-4AB3-975C-7FEEC5BCCC19}" emma:medium="tactile" emma:mode="ink">
                <msink:context xmlns:msink="http://schemas.microsoft.com/ink/2010/main" type="inkWord" rotatedBoundingBox="2877,12126 5734,11942 5782,12686 2925,12871"/>
              </emma:interpretation>
              <emma:one-of disjunction-type="recognition" id="oneOf1">
                <emma:interpretation id="interp5" emma:lang="en-US" emma:confidence="0">
                  <emma:literal>no</emma:literal>
                </emma:interpretation>
                <emma:interpretation id="interp6" emma:lang="en-US" emma:confidence="0">
                  <emma:literal>No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N.</emma:literal>
                </emma:interpretation>
                <emma:interpretation id="interp9" emma:lang="en-US" emma:confidence="0">
                  <emma:literal>No.</emma:literal>
                </emma:interpretation>
              </emma:one-of>
            </emma:emma>
          </inkml:annotationXML>
          <inkml:trace contextRef="#ctx0" brushRef="#br1" timeOffset="25746.4726">39-324 48,'0'0'26,"0"0"-4,0 0-1,0 0-5,-5-22-3,5 22-2,0 0-1,0 0 0,1-17-3,-1 17-1,0 0 0,0 0-2,-1-16-1,1 16 0,0 0-1,0 0 0,3-21-1,-3 21 0,4-18-1,-4 18 1,5-21-1,-5 21 1,5-23 0,-5 23-1,6-22 1,-6 22 0,7-23-1,-7 23 1,5-21 0,-5 21-1,7-21 1,-7 21 0,9-27 0,-9 27 0,9-30-1,-2 15 1,0-1-1,0 0 1,-7 16-1,14-28 0,-14 28 0,14-18 1,-14 18-1,0 0 1,16-16-1,-16 16 1,0 0-1,18-12 1,-18 12-1,0 0 0,21-19 0,-21 19 1,17-12-1,-17 12 0,18-11 0,-18 11 0,18-5 0,-18 5 0,16-6 0,-16 6 0,0 0 0,21 0 1,-21 0-1,0 0 0,21 2 0,-21-2 0,0 0 0,19 11 0,-19-11 0,0 0 0,18 17 0,-18-17 0,0 0 0,16 18 1,-16-18-2,16 7 2,-16-7-2,16 3 2,-16-3-1,21 4 0,-21-4 0,21 7 0,-21-7 0,18 12 0,-18-12 0,0 0 0,19 23 0,-19-23 0,9 18 0,-9-18 0,0 0 1,14 24-1,-14-24 0,9 25 0,-9-25 0,9 26 0,-9-26 0,10 27-1,-10-27 1,11 24 0,-11-24 0,9 18 0,-9-18 0,0 0 0,9 17 0,-9-17 0,0 0 0,0 0 0,0 0 0,0 0 0,0 0 0,0 0 0,0 0 1,0 0-1,0 0 0,0 0 0,0 0 0,0 0 0,0 0 0,0 0 0,0 0 0,0 0 0,0 0 0,5-19 0,-5 19 0,0 0 0,0-18 0,0 18 0,2-19 0,-2 19 0,0-21 0,0 21 0,0-30 0,1 11 1,-1-1-1,2-1 0,-2 2 1,2-6-1,0 4 1,0 2-1,-1 1 0,-1 18 0,4-26 0,-4 26 0,0 0-1,0-19-1,0 19-1,0 0-4,0 0-28,0 0-4,0 0 2,0 0-2</inkml:trace>
          <inkml:trace contextRef="#ctx0" brushRef="#br1" timeOffset="30971.7714">2893-326 46,'0'0'29,"0"0"3,0 0-5,0 0-8,11 16-4,-11-16-2,0 0-5,0 0-1,0 0-1,0 0-1,0 0 0,0 0-1,0 0-1,0 0 0,0 0-1,0 0 0,0 0-1,0-20 0,0 20 0,-5-16-1,5 16 1,-7-21-1,7 21 0,-13-22 0,13 22 1,-16-25-1,16 25 0,-17-26 1,17 26-1,-20-29 0,20 29 0,-21-28 1,21 28-1,-23-30 0,23 30 0,-21-29 0,9 13 0,-1 0 1,13 16-1,-32-28 0,15 14 0,-6 1 0,2 1 0,-4 2 0,2-1 0,-4 1 0,3-3 1,3 3-1,-1-1 0,3-1 0,0 1 0,1-1 0,0 1 0,-1 3 1,-1-3-1,1 4 0,-4 0 0,-2 0 0,-3 2 0,-4 0 0,1-1 0,-1 1 0,0 0 0,4-2 0,-2-2 0,5-2 0,2 1 0,4-2 0,1 1 0,0-1 0,-1 1 0,-2 2 0,3 1 0,-5 2 1,-2 1-1,-1 3 0,0-1 0,-3-1 0,1 2 0,0 1 0,-2-1 0,0 0 0,2 0 0,-2 1 0,1-1 0,1 0 0,2 2 0,-3 0 0,3 0 0,-1 0 0,3 4 0,-1-3 0,2 5 0,0 1 0,0 0 0,0 2 0,0 1 0,2 2 0,0-1 0,1 3 0,1-2 0,0 1 0,1-1 1,-1 0-1,1 0 0,18-12 0,-30 23 0,30-23 0,-27 21 0,27-21 0,-23 22 0,23-22 0,-21 17 0,21-17 0,-21 18 0,21-18 0,-21 14 0,21-14 0,-23 16 0,23-16 0,-23 19 0,23-19 0,-19 17 0,19-17 0,-18 22 0,18-22 0,-12 22-1,12-22 2,-8 21-2,8-21 2,-3 25-1,3-25-1,-2 19 2,2-19-1,-2 21 0,2-21 0,-1 20 0,1-20 0,-4 16 1,4-16-1,0 0 0,-9 21-1,9-21 1,0 0 0,-10 17 0,10-17 0,0 0 0,0 0 0,-13 18 0,13-18 0,0 0 0,0 0 1,0 0-1,0 0 0,0 0 0,0 0 0,0 0 0,-3-18 0,3 18 0,0 0 0,0-23 0,0 23 0,0-15 0,0 15 0,2-16 0,-2 16 0,0-18 0,0 18 0,0-21 1,0 21-2,1-26 2,-1 26-1,0-27 0,0 27-1,2-29 1,-2 29 0,5-32 0,-3 13 0,0-1 0,1 1 0,1-4 0,0 2 0,-1-2 0,1 4 0,-1 1 0,-3 18 0,4-26 0,-4 26 0,0 0 0,1-18 0,-1 18 0,0 0 0,0 0-1,0 0 1,0 0 0,0 0 0,0 0 0,0 0-1,0 0-1,0 0-3,0 0-12,0 0-21,0 0-1,18-5 1,-18 5-1</inkml:trace>
        </inkml:traceGroup>
        <inkml:traceGroup>
          <inkml:annotationXML>
            <emma:emma xmlns:emma="http://www.w3.org/2003/04/emma" version="1.0">
              <emma:interpretation id="{7420518F-E8A5-463F-8157-5225476B1408}" emma:medium="tactile" emma:mode="ink">
                <msink:context xmlns:msink="http://schemas.microsoft.com/ink/2010/main" type="inkWord" rotatedBoundingBox="5962,12174 6765,12122 6795,12589 5993,12641"/>
              </emma:interpretation>
              <emma:one-of disjunction-type="recognition" id="oneOf2">
                <emma:interpretation id="interp10" emma:lang="en-US" emma:confidence="0">
                  <emma:literal>^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n</emma:literal>
                </emma:interpretation>
                <emma:interpretation id="interp13" emma:lang="en-US" emma:confidence="0">
                  <emma:literal>~</emma:literal>
                </emma:interpretation>
                <emma:interpretation id="interp14" emma:lang="en-US" emma:confidence="0">
                  <emma:literal>7</emma:literal>
                </emma:interpretation>
              </emma:one-of>
            </emma:emma>
          </inkml:annotationXML>
          <inkml:trace contextRef="#ctx0" brushRef="#br1" timeOffset="37443.1415">3116-356 27,'0'0'23,"0"0"-1,0 0-2,0 0-3,0 0-2,0 0-1,0 0-2,0 0-1,0 0-1,0 0-1,0 0-2,0 0 0,0 0-2,0 0-1,0 0 0,1-19-1,-1 19 0,0 0-1,0 0-1,8-23 1,-8 23-1,7-20 0,-7 20 0,8-22 0,-8 22-1,11-29 1,-11 29 0,7-28 0,-7 28 0,7-30 0,-7 30-1,5-29 1,-5 29 0,4-30-1,-4 30 1,9-30 0,-9 30-1,10-28 1,-10 28 0,16-28 0,-16 28-1,23-29 0,-23 29 0,25-26 0,-25 26 1,26-23-1,-26 23 0,23-17 0,-23 17 0,22-14 0,-22 14 0,19-11 0,-19 11 0,23-10 0,-23 10 0,25-9 0,-25 9 0,24-9 0,-24 9 0,25-4 0,-25 4 0,23-1 0,-23 1 0,21 1 0,-21-1 0,21 2 0,-21-2 1,23 2-1,-23-2 0,21 0 0,-21 0 0,22 2 0,-22-2 0,17 2 0,-17-2 0,18 3 0,-18-3 0,0 0 0,19 16 0,-19-16 0,9 16 0,-9-16 0,9 21 0,-9-21 0,7 24 0,-7-24 0,7 27 0,-7-27 0,5 26 0,-5-26 0,6 26 1,-6-26-2,3 27 2,-3-27-2,4 26 1,-4-26 0,5 28 0,-5-28 0,5 27 0,-5-27 0,4 24 0,-4-24 1,3 23-1,-3-23 0,2 16 0,-2-16-1,0 0 1,0 0 0,0 0 0,0 16 0,0-16 0,0 0 1,0 0-1,0 0 0,0 0 0,0 0 0,0 0 0,0 0 0,0 0 0,0 0 0,0 0 0,0 0 0,0 0 0,0 0 0,2-20 0,-2 20 0,3-19 0,-3 19 0,8-19 0,-8 19 0,7-23 0,-7 23 0,8-23 1,-2 7-1,-6 16 0,10-31 0,1 11 0,-4 1 0,5-6 0,-1 2 1,3-3-1,-2 5 0,1 0 1,-3 2-1,-1 3 0,-9 16 1,18-25-1,-18 25 0,0 0 0,14-17 0,-14 17 0,0 0 0,0 0 0,0 0 0,16-14 0,-16 14 0,0 0 0,0 0-1,0 0-1,0 0 0,0 0-4,0 0-20,0 0-13,0 0 0,0 0 1,-18-6-1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9:40.200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3C1A59F-3F8F-452D-B7DB-7D70DAC5C047}" emma:medium="tactile" emma:mode="ink">
          <msink:context xmlns:msink="http://schemas.microsoft.com/ink/2010/main" type="writingRegion" rotatedBoundingBox="23454,15486 23586,15486 23586,15609 23454,15609"/>
        </emma:interpretation>
      </emma:emma>
    </inkml:annotationXML>
    <inkml:traceGroup>
      <inkml:annotationXML>
        <emma:emma xmlns:emma="http://www.w3.org/2003/04/emma" version="1.0">
          <emma:interpretation id="{37FD7745-FFDE-4CFC-B1FB-9DBEE60E9D0D}" emma:medium="tactile" emma:mode="ink">
            <msink:context xmlns:msink="http://schemas.microsoft.com/ink/2010/main" type="paragraph" rotatedBoundingBox="23454,15486 23586,15486 23586,15609 23454,15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1E116-B560-4907-9621-CCE9274F61B3}" emma:medium="tactile" emma:mode="ink">
              <msink:context xmlns:msink="http://schemas.microsoft.com/ink/2010/main" type="line" rotatedBoundingBox="23454,15486 23586,15486 23586,15609 23454,15609"/>
            </emma:interpretation>
          </emma:emma>
        </inkml:annotationXML>
        <inkml:traceGroup>
          <inkml:annotationXML>
            <emma:emma xmlns:emma="http://www.w3.org/2003/04/emma" version="1.0">
              <emma:interpretation id="{5F73D95F-6B59-417C-B694-BC22729C7946}" emma:medium="tactile" emma:mode="ink">
                <msink:context xmlns:msink="http://schemas.microsoft.com/ink/2010/main" type="inkWord" rotatedBoundingBox="23454,15486 23586,15486 23586,15609 23454,15609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29 70 14,'0'0'18,"0"0"-3,7-18-1,-7 18-3,0 0 2,0 0-1,0 0 2,2-15 0,-2 15 0,0 0-1,0 0-2,0 0-1,0 0-3,0 0-2,0 0-1,0 0 0,0 0-1,0 0 0,17 5-1,-17-5 1,0 0 0,0 0-1,0 0 0,0 0 0,0 0-1,13 16 0,-13-16 0,-4 16 0,4-16-1,-5 17 0,5-17 0,-11 16 0,11-16 0,0 0 0,-21 14 0,21-14 0,0 0 0,-17 0 0,17 0-1,0 0 1,-11-16 0,11 16 0,0-17 0,0 17 0,5-23 0,-5 23 0,13-23 0,-13 23 1,17-21-1,-17 21 1,20-14-1,-20 14 1,21-7 0,-21 7 0,23 2 0,-23-2 0,16 10 0,-16-10-1,10 16 1,-10-16-1,7 17 0,-7-17 1,-5 18-1,5-18 0,-11 19 0,11-19 0,-14 18 0,14-18 0,-17 16 0,17-16 0,0 0 0,-20 7 0,20-7 0,0 0 0,-14-18-1,14 18 1,-5-23-1,5 23-2,-5-24-5,5 24-28,0-16-3,0 16 2,0 0-2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9:36.811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A49BA749-BFA7-4137-8E55-C73C8317D265}" emma:medium="tactile" emma:mode="ink">
          <msink:context xmlns:msink="http://schemas.microsoft.com/ink/2010/main" type="writingRegion" rotatedBoundingBox="14301,12211 14458,12236 14441,12346 14283,12322"/>
        </emma:interpretation>
      </emma:emma>
    </inkml:annotationXML>
    <inkml:traceGroup>
      <inkml:annotationXML>
        <emma:emma xmlns:emma="http://www.w3.org/2003/04/emma" version="1.0">
          <emma:interpretation id="{36DFBC68-92CB-4B55-80FC-6774F28AA5F8}" emma:medium="tactile" emma:mode="ink">
            <msink:context xmlns:msink="http://schemas.microsoft.com/ink/2010/main" type="paragraph" rotatedBoundingBox="14301,12211 14458,12236 14441,12346 14283,12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95800-5235-4E8D-8E75-A61E694DC251}" emma:medium="tactile" emma:mode="ink">
              <msink:context xmlns:msink="http://schemas.microsoft.com/ink/2010/main" type="line" rotatedBoundingBox="14301,12211 14458,12236 14441,12346 14283,12322"/>
            </emma:interpretation>
          </emma:emma>
        </inkml:annotationXML>
        <inkml:traceGroup>
          <inkml:annotationXML>
            <emma:emma xmlns:emma="http://www.w3.org/2003/04/emma" version="1.0">
              <emma:interpretation id="{501C91DA-E71D-4FCD-886A-02F76D9C673C}" emma:medium="tactile" emma:mode="ink">
                <msink:context xmlns:msink="http://schemas.microsoft.com/ink/2010/main" type="inkWord" rotatedBoundingBox="14301,12211 14458,12236 14441,12346 14283,12322"/>
              </emma:interpretation>
              <emma:one-of disjunction-type="recognition" id="oneOf0">
                <emma:interpretation id="interp0" emma:lang="en-US" emma:confidence="0">
                  <emma:literal>PD</emma:literal>
                </emma:interpretation>
                <emma:interpretation id="interp1" emma:lang="en-US" emma:confidence="0">
                  <emma:literal>ID</emma:literal>
                </emma:interpretation>
                <emma:interpretation id="interp2" emma:lang="en-US" emma:confidence="0">
                  <emma:literal>RD</emma:literal>
                </emma:interpretation>
                <emma:interpretation id="interp3" emma:lang="en-US" emma:confidence="0">
                  <emma:literal>PD.</emma:literal>
                </emma:interpretation>
                <emma:interpretation id="interp4" emma:lang="en-US" emma:confidence="0">
                  <emma:literal>BPD</emma:literal>
                </emma:interpretation>
              </emma:one-of>
            </emma:emma>
          </inkml:annotationXML>
          <inkml:trace contextRef="#ctx0" brushRef="#br0">1801 7145 39,'0'0'30,"7"-17"1,-7 17-1,0-16-14,0 16-6,0 0-3,19 0-2,-19 0 1,0 0-1,0 0 0,16 2-1,-16-2 0,0 0 0,0 0-2,9 21 0,-9-21 0,-2 17-1,2-17-1,-5 20 1,5-20-1,-9 17 0,9-17 0,0 0 0,-23 18 0,23-18 0,-16 3-1,16-3 1,-17-5 0,17 5 0,0 0-1,-20-26 1,20 26 0,-7-25 0,7 25 0,0-26 0,0 26 0,6-21 0,-6 21 0,12-16 1,-12 16-1,18-11 1,-18 11-1,19-3 1,-19 3 0,19 3 0,-19-3 0,0 0 0,18 21-1,-18-21 1,2 21-1,-2-21 1,-4 23-1,4-23 0,-12 18 0,12-18 0,-18 14 0,18-14 0,-21 10 0,21-10 0,-16 4 0,16-4 0,0 0 0,-16-5 0,16 5 0,0 0 0,0 0-1,-1-25-3,1 25-24,0 0-9,0 0 1,0 0-2</inkml:trace>
          <inkml:trace contextRef="#ctx0" brushRef="#br0" timeOffset="-50167.8695">4106 3988 32,'0'0'24,"0"0"3,-3-25-6,3 25-4,0 0-2,0 0-1,3-26-4,-3 26 2,0 0-4,0 0-1,0 0-1,0 0-1,0 0 0,16 0-2,-16 0 0,0 0-1,0 0 0,0 0-1,0 0 0,0 0-1,0 0 1,7 17-1,-7-17 1,0 0-1,-3 16 0,3-16 0,0 0 0,-11 21 0,11-21 0,0 0 0,-18 14-1,18-14 1,0 0 0,0 0-1,-15-7 1,15 7 0,0 0-1,-4-25 1,4 25 0,4-17 0,-4 17 0,8-16 0,-8 16 1,0 0-1,23-21 1,-23 21-1,20-9 1,-20 9 0,19-3 0,-19 3 0,16 1 0,-16-1-1,0 0 1,12 18 0,-12-18-1,-1 18 1,1-18-1,-7 17 0,7-17 0,-11 18 0,11-18 0,0 0 0,-18 17 0,18-17 0,0 0 0,0 0 0,-15-3 0,15 3 0,0 0 0,-2-18 0,2 18 0,0 0-1,2-16 1,-2 16 0,0 0-1,0 0-3,0 0-17,0 0-17,5 21 3,-5-21-2,0 0 1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9:33.213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1C4930D8-8E75-4527-A937-A53A2EC1479E}" emma:medium="tactile" emma:mode="ink">
          <msink:context xmlns:msink="http://schemas.microsoft.com/ink/2010/main" type="writingRegion" rotatedBoundingBox="5950,15127 3661,15745 3544,15311 5833,14693"/>
        </emma:interpretation>
      </emma:emma>
    </inkml:annotationXML>
    <inkml:traceGroup>
      <inkml:annotationXML>
        <emma:emma xmlns:emma="http://www.w3.org/2003/04/emma" version="1.0">
          <emma:interpretation id="{AD0D2770-8DD3-4774-AD6A-179DD3C262CD}" emma:medium="tactile" emma:mode="ink">
            <msink:context xmlns:msink="http://schemas.microsoft.com/ink/2010/main" type="paragraph" rotatedBoundingBox="5950,15127 3661,15745 3544,15311 5833,14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D33364-3D89-4F74-B814-246E22D3FDD3}" emma:medium="tactile" emma:mode="ink">
              <msink:context xmlns:msink="http://schemas.microsoft.com/ink/2010/main" type="line" rotatedBoundingBox="5950,15127 3661,15745 3544,15311 5833,14693"/>
            </emma:interpretation>
          </emma:emma>
        </inkml:annotationXML>
        <inkml:traceGroup>
          <inkml:annotationXML>
            <emma:emma xmlns:emma="http://www.w3.org/2003/04/emma" version="1.0">
              <emma:interpretation id="{1FC6F2DF-2D07-434B-8307-A4FF4AAEC329}" emma:medium="tactile" emma:mode="ink">
                <msink:context xmlns:msink="http://schemas.microsoft.com/ink/2010/main" type="inkWord" rotatedBoundingBox="3597,15573 3670,15476 3746,15534 3673,15631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D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9</emma:literal>
                </emma:interpretation>
              </emma:one-of>
            </emma:emma>
          </inkml:annotationXML>
          <inkml:trace contextRef="#ctx0" brushRef="#br0">835 2556 17,'0'0'20,"0"0"-2,0 0-2,0 0 0,0 0-2,0 0-1,-16-13-1,16 13-1,0 0-1,0 0-1,0 0-1,0 0 1,0 0-3,0 0 0,0 0 0,0 0-1,0 0-1,0 0-1,0 0 0,0 0 0,0 0-2,5 20 1,-5-20-2,0 0 1,-3 19 0,3-19-1,-5 16 0,5-16 0,0 0 0,-16 16 0,16-16 0,-18 1 0,18-1 0,-18-5-1,18 5 1,0 0 0,-19-18-1,19 18 1,-7-15 0,7 15 0,2-18 0,-2 18 0,9-19 0,-9 19 0,14-20 1,-14 20 0,21-14-1,-21 14 1,21-5 0,-21 5 0,19 2 0,-19-2 0,16 12 0,-16-12 0,7 18-1,-7-18 1,0 21-1,0-21 0,-8 24 0,8-24 0,-16 21 0,16-21 0,-21 15 0,21-15 0,-18 3 0,18-3 0,0 0 0,-16-10-1,16 10 1,-4-16-2,4 16-4,0 0-30,0 0-1,-10-27 0,10 27 0</inkml:trace>
        </inkml:traceGroup>
        <inkml:traceGroup>
          <inkml:annotationXML>
            <emma:emma xmlns:emma="http://www.w3.org/2003/04/emma" version="1.0">
              <emma:interpretation id="{20F71FDD-9027-4501-9DF7-78FE49DB3084}" emma:medium="tactile" emma:mode="ink">
                <msink:context xmlns:msink="http://schemas.microsoft.com/ink/2010/main" type="inkWord" rotatedBoundingBox="4848,14955 5874,14843 5915,15220 4890,15332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in.</emma:literal>
                </emma:interpretation>
                <emma:interpretation id="interp7" emma:lang="en-US" emma:confidence="0">
                  <emma:literal>or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No</emma:literal>
                </emma:interpretation>
              </emma:one-of>
            </emma:emma>
          </inkml:annotationXML>
          <inkml:trace contextRef="#ctx0" brushRef="#br1" timeOffset="71939.1147">2609 2225 12,'0'0'7,"0"0"0,0 0 0,-19 0-1,19 0-1,0 0-3,0 0 0,0 0-2,0 0 0,-16 16 0,16-16 1,0 0-1,0 0 0,0 0 0,-16 12 1,16-12-1,0 0 0,0 0 0,0 0 2,-18 16 2,18-16 1,0 0 1,0 0 2,0 0 0,-19 11 1,19-11 1,0 0-1,0 0-2,0 0 0,0 0-1,0 0 1,0 0-1,0 0 0,0 0 0,3-20 0,-3 20-1,0 0 1,11-15-2,-11 15 0,0 0 0,0-27-1,0 27-1,3-17 1,-3 17-1,8-23 0,-8 23 0,8-25-1,-8 25 0,11-28 0,-11 28 0,12-30 0,-12 30 0,13-28 0,-13 28 0,17-25 0,-17 25 0,23-26 0,-23 26-1,23-23 1,-23 23 0,23-17-1,-23 17 0,16-13 1,-16 13-1,0 0 0,16-8 1,-16 8-1,0 0 0,16 0 0,-16 0 0,0 0 1,21 5-1,-21-5 0,16 3 0,-16-3 0,19 6 0,-19-6 0,16 7 0,-16-7 0,0 0 0,16 23 0,-16-23 0,9 17 0,-9-17 0,9 18 0,-9-18 0,0 0 0,12 19 0,-12-19 0,0 0 0,0 0 0,12 18 0,-12-18 1,0 0-2,0 0 2,7 19-1,-7-19 0,0 0 0,4 19-1,-4-19 1,0 0 1,0 18-1,0-18 0,0 0 0,0 0 0,0 0 0,0 0 0,0 0 0,0 0 0,0 0 0,0 0 0,0 0 0,0 0 0,0 0 0,0 0 0,0 0 0,0 0 0,0 0 0,0 0 0,0 0 0,0 0 0,0 0 0,0 0 0,16-23 0,-16 23 0,7-23 0,-7 23 0,11-32 1,-4 15-1,1-4 0,3-4 0,0 1 0,1-3 0,0 3 0,-1 3 0,0 1 0,-11 20 0,15-24 0,-15 24 0,0 0 0,0 0-1,0 0-1,0 0-1,0 0-4,2 19-20,-2-19-9,0 0-1,-23 14 1,23-14 0</inkml:trace>
          <inkml:trace contextRef="#ctx0" brushRef="#br1" timeOffset="73690.2147">2473 2262 13,'-16'11'19,"16"-11"3,0 0-4,0 0-2,0 0-2,0 0 0,20 0 1,-20 0-1,0 0 0,-6-23-2,6 23-3,0 0-2,0 0-2,0 0-2,0 0-1,-1-18 0,1 18-1,0 0 0,-7-16 0,7 16-1,0 0 0,-11-24 1,11 24-1,-9-23 0,9 23 0,-10-28 0,4 10 0,1-1 0,-2 1 0,-2 1 0,0 1-1,0 0 2,9 16-2,-23-28 1,23 28 0,-24-23 0,24 23 0,-25-19 0,25 19 0,-23-11 0,23 11 0,-23-7 0,23 7 0,-25 0-1,25 0 1,-23 0 0,23 0 0,-24 4 0,24-4 0,-23 3-1,23-3 1,-23 9 0,23-9 0,-20 11-1,20-11 1,-14 15 0,14-15 0,-10 22 0,10-22 0,-6 22 0,6-22 0,-5 29 0,2-14 0,-1 1 0,-1 0 0,0 0 0,-1 1 0,3-1 1,3-16-2,-7 28 2,7-28-1,-4 23 0,4-23 0,0 0 0,0 18 0,0-18 1,0 0-1,0 0 0,0 0 0,0 16 1,0-16-1,0 0 0,0 0 0,0 0 1,0 0-1,0 0 0,0 0 0,9-18 0,-9 18 0,0 0 0,-5-18 0,5 18 0,0 0 0,0 0 0,-16-8 0,16 8 0,0 0 0,0 0 0,-14-23 0,14 23 1,-4-28-1,2 10 0,1 0 0,-3 1 0,0-2 0,1 1 0,-1 0 0,4 18 0,-8-28 0,8 28 0,-9-21 0,9 21 0,-11-16 0,11 16 0,0 0-1,0 0 1,-12-15-1,12 15-3,0 0-7,0 0-24,0 0 1,0 0-1,0 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4:53.387"/>
    </inkml:context>
    <inkml:brush xml:id="br0">
      <inkml:brushProperty name="width" value="0.00882" units="cm"/>
      <inkml:brushProperty name="height" value="0.00882" units="cm"/>
      <inkml:brushProperty name="color" value="#C0000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C181B75-C511-4EE6-B12B-71A24A46BAC4}" emma:medium="tactile" emma:mode="ink">
          <msink:context xmlns:msink="http://schemas.microsoft.com/ink/2010/main" type="writingRegion" rotatedBoundingBox="16052,8937 21505,8999 21499,9478 16047,9416"/>
        </emma:interpretation>
      </emma:emma>
    </inkml:annotationXML>
    <inkml:traceGroup>
      <inkml:annotationXML>
        <emma:emma xmlns:emma="http://www.w3.org/2003/04/emma" version="1.0">
          <emma:interpretation id="{7A39EE96-AC2D-4F08-93D8-9873F8F0F5C0}" emma:medium="tactile" emma:mode="ink">
            <msink:context xmlns:msink="http://schemas.microsoft.com/ink/2010/main" type="paragraph" rotatedBoundingBox="16052,8937 21505,8999 21499,9478 16047,9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CC0789-E4F7-43B3-A508-8C2F8CE3C8A1}" emma:medium="tactile" emma:mode="ink">
              <msink:context xmlns:msink="http://schemas.microsoft.com/ink/2010/main" type="line" rotatedBoundingBox="16052,8937 21505,8999 21499,9478 16047,9416"/>
            </emma:interpretation>
          </emma:emma>
        </inkml:annotationXML>
        <inkml:traceGroup>
          <inkml:annotationXML>
            <emma:emma xmlns:emma="http://www.w3.org/2003/04/emma" version="1.0">
              <emma:interpretation id="{F0B98304-C851-4CC5-8D63-F4A63633894A}" emma:medium="tactile" emma:mode="ink">
                <msink:context xmlns:msink="http://schemas.microsoft.com/ink/2010/main" type="inkWord" rotatedBoundingBox="16051,8988 16371,8992 16366,9385 16047,9381"/>
              </emma:interpretation>
              <emma:one-of disjunction-type="recognition" id="oneOf0">
                <emma:interpretation id="interp0" emma:lang="en-US" emma:confidence="1">
                  <emma:literal>4</emma:literal>
                </emma:interpretation>
                <emma:interpretation id="interp1" emma:lang="en-US" emma:confidence="0">
                  <emma:literal>L I</emma:literal>
                </emma:interpretation>
                <emma:interpretation id="interp2" emma:lang="en-US" emma:confidence="0">
                  <emma:literal>L [</emma:literal>
                </emma:interpretation>
                <emma:interpretation id="interp3" emma:lang="en-US" emma:confidence="0">
                  <emma:literal>L (</emma:literal>
                </emma:interpretation>
                <emma:interpretation id="interp4" emma:lang="en-US" emma:confidence="0">
                  <emma:literal>L l</emma:literal>
                </emma:interpretation>
              </emma:one-of>
            </emma:emma>
          </inkml:annotationXML>
          <inkml:trace contextRef="#ctx0" brushRef="#br0">12687-518 93,'0'0'38,"0"-21"2,0 21-1,0 0-25,14 16-7,-14-16-3,0 28-1,-3-12 0,-5 1-2,1 6 1,-5-5-1,0-1-1,-1-1 1,13-16 0,-19 25-2,19-25 1,0 0 1,0 0-1,0 0 0,23 1 0,-7-8-1,3 2 0,6-4 0,3 4-1,-3-4-2,7 9-3,-16-16-13,10 18-20,-8-7 1,5 5-1,-23 0 1</inkml:trace>
          <inkml:trace contextRef="#ctx0" brushRef="#br0" timeOffset="234.0005">12848-611 101,'-18'-4'39,"18"4"2,-18 20-1,29 9-29,-20-6-4,11 12-2,-2 2 0,5 7-3,2-2 2,2 1-4,3-3 0,-1-8 0,5-2-4,-16-30-8,26 19-29,-26-19-1,32-12 1,-21-13-2</inkml:trace>
        </inkml:traceGroup>
        <inkml:traceGroup>
          <inkml:annotationXML>
            <emma:emma xmlns:emma="http://www.w3.org/2003/04/emma" version="1.0">
              <emma:interpretation id="{C10D68DC-B595-4A88-8EBE-4B943523892E}" emma:medium="tactile" emma:mode="ink">
                <msink:context xmlns:msink="http://schemas.microsoft.com/ink/2010/main" type="inkWord" rotatedBoundingBox="17823,9067 18236,9071 18232,9441 17819,9436"/>
              </emma:interpretation>
              <emma:one-of disjunction-type="recognition" id="oneOf1">
                <emma:interpretation id="interp5" emma:lang="en-US" emma:confidence="1">
                  <emma:literal>3</emma:literal>
                </emma:interpretation>
                <emma:interpretation id="interp6" emma:lang="en-US" emma:confidence="0">
                  <emma:literal>b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1092.002">14401-467 111,'0'0'39,"0"0"1,21 5-2,-7-21-31,15 8-3,-1-7-1,5 7-1,1-5-1,1 6 0,-1 0 0,-10 7 0,-1 4-1,-5-1-1,-18-3 1,21 14-1,-21-14 0,-3 23 0,-10-7 0,-1 0 1,-5 0-1,-2 1 1,-2 3 0,-2-3 0,2-1 0,2-2 0,0 0 0,21-14 0,-22 12 0,22-12 0,0 0 0,0 0 0,0 0 0,29-10 1,-8 3-1,4 2 1,3 5-1,4 0 1,1 3-1,1 2 1,-3 4-1,-4 3 1,-4 1 0,-9 4 0,-9 3-1,-8 1 1,-8-2-1,-7 0 1,-6 1-2,-4-6-1,-1 3-5,-17-18-29,22 2-5,-8-16 1,14-1-2</inkml:trace>
        </inkml:traceGroup>
        <inkml:traceGroup>
          <inkml:annotationXML>
            <emma:emma xmlns:emma="http://www.w3.org/2003/04/emma" version="1.0">
              <emma:interpretation id="{6878702F-D257-4E34-A207-9577AB858EDF}" emma:medium="tactile" emma:mode="ink">
                <msink:context xmlns:msink="http://schemas.microsoft.com/ink/2010/main" type="inkWord" rotatedBoundingBox="19604,9124 19948,9128 19945,9441 19600,9437"/>
              </emma:interpretation>
              <emma:one-of disjunction-type="recognition" id="oneOf2">
                <emma:interpretation id="interp10" emma:lang="en-US" emma:confidence="1">
                  <emma:literal>Z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2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1" timeOffset="-13026.0228">17372 132 32,'0'0'19,"-13"-18"2,13 18 3,0 0-3,0 0 0,-26 2-3,26-2-1,0 0-5,0 0-1,16 0-2,5 2-2,-21-2 0,35-11-1,-15 4-1,10 6-1,-4-3-1,4 4-1,2 0 0,2 0-1,-3 4-2,-1-6-1,4 5-3,-15-18-9,8 15-25,-10-14-2,6 10 2,-10-14-2</inkml:trace>
        </inkml:traceGroup>
        <inkml:traceGroup>
          <inkml:annotationXML>
            <emma:emma xmlns:emma="http://www.w3.org/2003/04/emma" version="1.0">
              <emma:interpretation id="{F2E70CB8-FCA1-4396-85E1-EF462F8D3F3E}" emma:medium="tactile" emma:mode="ink">
                <msink:context xmlns:msink="http://schemas.microsoft.com/ink/2010/main" type="inkWord" rotatedBoundingBox="21390,8998 21505,8999 21501,9329 21386,9327"/>
              </emma:interpretation>
              <emma:one-of disjunction-type="recognition" id="oneOf3">
                <emma:interpretation id="interp15" emma:lang="en-US" emma:confidence="0">
                  <emma:literal>I</emma:literal>
                </emma:interpretation>
                <emma:interpretation id="interp16" emma:lang="en-US" emma:confidence="0">
                  <emma:literal>'</emma:literal>
                </emma:interpretation>
                <emma:interpretation id="interp17" emma:lang="en-US" emma:confidence="0">
                  <emma:literal>1</emma:literal>
                </emma:interpretation>
                <emma:interpretation id="interp18" emma:lang="en-US" emma:confidence="0">
                  <emma:literal>|</emma:literal>
                </emma:interpretation>
                <emma:interpretation id="interp19" emma:lang="en-US" emma:confidence="0">
                  <emma:literal>\</emma:literal>
                </emma:interpretation>
              </emma:one-of>
            </emma:emma>
          </inkml:annotationXML>
          <inkml:trace contextRef="#ctx0" brushRef="#br0" timeOffset="2527.2045">17968-608 98,'0'0'39,"0"0"1,0 0 0,0 0-31,0 0-1,4 25-3,5-1-1,-4 5 0,2 7-1,0 1 0,4-1-1,-2-1-2,1-2 0,-1-3 0,0-5 0,0-4-4,-9-21-13,0 0-26,16-4 0,-16 4 1,7-28-2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8:22.42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8A919BB-FB39-48F3-BC33-B0C3E0326840}" emma:medium="tactile" emma:mode="ink">
          <msink:context xmlns:msink="http://schemas.microsoft.com/ink/2010/main" type="inkDrawing" rotatedBoundingBox="10199,8398 10287,8298 10350,8353 10262,8453" shapeName="Other"/>
        </emma:interpretation>
      </emma:emma>
    </inkml:annotationXML>
    <inkml:trace contextRef="#ctx0" brushRef="#br0">0 92 17,'0'0'25,"0"0"-1,0 0-1,0 0-7,11-19-4,-11 19-3,0 0 0,0 0-2,5-16 0,-5 16-1,0 0 1,0 0-1,0 0 1,0 0-2,9-16 0,-9 16 0,0 0-2,0 0 0,0 0 0,0 0-1,0 0-1,0 0 0,0 0 0,0 0-1,0 0 0,16 14 1,-16-14-1,0 0 0,4 18 0,-4-18 1,0 0-1,1 17 0,-1-17 0,0 0 0,0 0 0,-5 18 0,5-18 0,0 0 0,0 0 0,0 0 0,0 0-1,-16-11 1,16 11 0,-2-16-1,2 16 1,2-19 0,-2 19 0,5-19 0,-5 19 0,9-18 0,-9 18 0,0 0 0,20-17 0,-20 17 0,16-9 0,-16 9 1,0 0-1,21 0 0,-21 0 1,0 0-1,12 17 1,-12-17-1,0 21 0,0-21 0,-5 27 1,5-27-1,-9 21 0,9-21-1,-12 17 1,12-17 0,0 0-1,-20 4 0,20-4 1,0 0-1,-16-16 1,16 16-1,-5-16 1,5 16 0,2-17-1,-2 17 1,0 0 0,10-18 0,-10 18 0,0 0 1,0 0-1,20 5 1,-20-5-1,0 0 0,3 20-1,-3-20-3,0 0-7,0 0-25,-15 12 0,15-12 0,-20-9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19:59:43.674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C1235B1C-B6EE-40D5-835F-ED296A0B4060}" emma:medium="tactile" emma:mode="ink">
          <msink:context xmlns:msink="http://schemas.microsoft.com/ink/2010/main" type="writingRegion" rotatedBoundingBox="14483,15001 12007,15643 11891,15195 14367,14552"/>
        </emma:interpretation>
      </emma:emma>
    </inkml:annotationXML>
    <inkml:traceGroup>
      <inkml:annotationXML>
        <emma:emma xmlns:emma="http://www.w3.org/2003/04/emma" version="1.0">
          <emma:interpretation id="{8A59A299-64D8-4774-A67B-DBC71A73639D}" emma:medium="tactile" emma:mode="ink">
            <msink:context xmlns:msink="http://schemas.microsoft.com/ink/2010/main" type="paragraph" rotatedBoundingBox="14483,15001 12007,15643 11891,15195 14367,14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CBB06-C7F5-44FA-8652-498CD6C6AE65}" emma:medium="tactile" emma:mode="ink">
              <msink:context xmlns:msink="http://schemas.microsoft.com/ink/2010/main" type="line" rotatedBoundingBox="14483,15001 12007,15643 11891,15195 14367,14552"/>
            </emma:interpretation>
          </emma:emma>
        </inkml:annotationXML>
        <inkml:traceGroup>
          <inkml:annotationXML>
            <emma:emma xmlns:emma="http://www.w3.org/2003/04/emma" version="1.0">
              <emma:interpretation id="{E0BB2CEF-3F67-4EED-9BDD-5B17251FA26D}" emma:medium="tactile" emma:mode="ink">
                <msink:context xmlns:msink="http://schemas.microsoft.com/ink/2010/main" type="inkWord" rotatedBoundingBox="11941,15503 11985,15377 12082,15411 12038,1553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405-2486 5,'0'0'16,"0"0"2,0 0-3,0 0-4,0 0 0,0 0 0,0 0-2,0 0 1,0 0-1,0 0 1,0 0-1,0 0 2,0 0-2,0 0 1,0 0-2,0 0 0,0 0-3,0 0-1,0 0 0,0 0-1,0 0 0,0 0-1,0 0 0,0 0-1,0 0 0,0 0 0,0 0 0,0 0-1,0 0 0,10 16 1,-10-16-1,0 0 0,0 0 0,0 0 1,-3 16-1,3-16 0,0 0 1,0 0-1,-13 15 0,13-15 0,0 0 0,0 0 0,0 0 0,0 0 0,0 0 0,-9-22 0,9 22 0,4-23 0,-4 23 0,5-20 0,-5 20 0,6-15 0,-6 15 0,0 0 0,15-14 0,-15 14 0,0 0 0,23 1 1,-23-1 0,16 7 0,-16-7 0,0 0 0,16 21 0,-16-21 0,7 16 0,-7-16 0,0 0-1,2 21 0,-2-21 0,0 0 1,-4 16-1,4-16 0,0 0 0,0 0 0,-21 16 0,21-16 0,-16 3 0,16-3-1,-16-1-2,16 1-4,-5-20-27,5 20-3,-5-26 2,1 8-2</inkml:trace>
        </inkml:traceGroup>
        <inkml:traceGroup>
          <inkml:annotationXML>
            <emma:emma xmlns:emma="http://www.w3.org/2003/04/emma" version="1.0">
              <emma:interpretation id="{B6E62025-A4D4-4B47-9FAC-5F693952D7EE}" emma:medium="tactile" emma:mode="ink">
                <msink:context xmlns:msink="http://schemas.microsoft.com/ink/2010/main" type="inkWord" rotatedBoundingBox="13372,14795 14424,14755 14438,15117 13386,15158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in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in.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65494.7461">0 364 27,'0'0'24,"0"0"-2,0 0-3,0 0-5,6-16-4,-6 16-1,0 0-2,0 0-1,0 0 0,0 0-2,0 0 0,0 0-1,0 0 0,0 0 0,0 0-1,0 0-1,0 0 1,12-16-1,-12 16 2,0 0-2,0 0 0,2-15 0,-2 15 0,0 0 0,5-18 0,-5 18 0,0 0 0,12-21 0,-12 21 0,7-18-1,-7 18 1,9-19 0,-9 19-1,7-17 1,-7 17-1,9-20 0,-9 20 1,9-17-1,-9 17 0,11-20 0,-11 20 1,15-21-1,-15 21 0,18-21 1,-18 21-1,21-17 1,-21 17-1,18-13 1,-18 13-1,16-7 1,-16 7-1,0 0 0,17-3 1,-17 3-1,0 0 0,0 0 0,22 3 1,-22-3-1,0 0 0,17 4 0,-17-4 0,0 0 0,21 3 0,-21-3 0,16 2 0,-16-2 0,16 5 0,-16-5 1,0 0-1,18 13 0,-18-13 1,0 0-1,9 22 1,-9-22-1,3 22 1,-3-22-1,-2 24 1,2-24-1,0 25 0,0-25 1,-1 19-1,1-19 0,0 0 0,0 19 0,0-19 1,0 0-1,0 0 0,0 0 0,0 0 0,0 0 1,0 0-1,0 0 0,0 0 0,0 0 0,0 0 1,5-22-1,-5 22 0,5-20 0,-5 20 0,7-24 0,-7 24 0,13-27 0,-13 27 0,16-28 0,-16 28 0,21-30 0,-9 14 0,1 1 0,1-1 0,-14 16 0,23-25 0,-23 25 0,19-19 0,-19 19 0,0 0-2,0 0-1,0 0-8,0 0-23,0 0-1,-21-4 0,21 4 0</inkml:trace>
          <inkml:trace contextRef="#ctx0" brushRef="#br1" timeOffset="67403.8553">-114 334 13,'0'0'24,"0"0"1,0 0-2,19 4-5,-19-4-5,0 0-3,0 0-2,0 0-1,0 0 0,0 0-1,0 0-1,0 0 0,0 0-1,0 0 1,-9-21-2,9 21-1,0 0 0,0 0 0,-2-18 0,2 18-1,0 0 0,-1-16 1,1 16-2,-4-16 1,4 16 0,-3-17-1,3 17 1,-4-25-1,4 25 0,-4-24 0,4 24 0,-5-23 0,5 23 1,-7-21-1,7 21 0,-9-20 0,9 20 0,-10-17 0,10 17 0,-11-18 0,11 18 0,-12-16 0,12 16 0,-11-15 0,11 15 0,0 0 0,-21-18-1,21 18 1,-16-10 0,16 10 0,-16-7 0,16 7 0,-17-9-1,17 9 1,-16-9 0,16 9-1,-18-5 1,18 5 0,-18 0-1,18 0 1,-17 5-1,17-5 1,-16 10 0,16-10-1,0 0 1,-21 20 0,21-20 0,-11 16 0,11-16 0,-9 15 0,9-15 0,-7 20 0,7-20 0,-10 19 0,10-19 0,-9 21 0,9-21 0,-9 21 0,9-21 0,-7 23 0,7-23 1,-5 21-1,5-21 0,-4 25 0,4-25 0,-3 24 1,3-24-1,-4 23 0,4-23 0,-4 23 1,4-23-1,0 0 0,-8 19 1,8-19-1,0 0 0,0 0 0,0 0 1,0 0-1,0 0 0,-6 16 0,6-16 0,0 0 1,0 0-1,0 0 0,0 0 0,0 0 1,0 0-1,0 0 1,0 0-1,-5-19 0,5 19 0,0 0 1,-5-21-1,5 21 0,0 0 0,-11-21 0,11 21 0,-12-16 0,12 16 0,-13-19 0,13 19 0,-14-25 0,14 25 0,-10-30 0,4 14 0,1 0 0,0-1 0,0 1 0,-1 0 0,6 16 0,-10-26 0,10 26-1,-11-19 1,11 19 0,0 0 0,-14-18 0,14 18-1,0 0 0,0 0-2,0 0-5,0 0-27,0 0 2,0 0-2,0 0 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22:15.913"/>
    </inkml:context>
    <inkml:brush xml:id="br0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4D578D4-EA20-4C3E-A256-E066C05CE447}" emma:medium="tactile" emma:mode="ink">
          <msink:context xmlns:msink="http://schemas.microsoft.com/ink/2010/main" type="writingRegion" rotatedBoundingBox="1762,9103 23887,8217 24051,12327 1927,13214"/>
        </emma:interpretation>
      </emma:emma>
    </inkml:annotationXML>
    <inkml:traceGroup>
      <inkml:annotationXML>
        <emma:emma xmlns:emma="http://www.w3.org/2003/04/emma" version="1.0">
          <emma:interpretation id="{4679D597-06A7-4F55-B1B1-1806B4603D9F}" emma:medium="tactile" emma:mode="ink">
            <msink:context xmlns:msink="http://schemas.microsoft.com/ink/2010/main" type="paragraph" rotatedBoundingBox="8683,8854 23085,8136 23160,9637 8758,103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C8270C-D44B-416A-B526-4C500BE22BD1}" emma:medium="tactile" emma:mode="ink">
              <msink:context xmlns:msink="http://schemas.microsoft.com/ink/2010/main" type="line" rotatedBoundingBox="8683,8854 23085,8136 23160,9637 8758,10355"/>
            </emma:interpretation>
          </emma:emma>
        </inkml:annotationXML>
        <inkml:traceGroup>
          <inkml:annotationXML>
            <emma:emma xmlns:emma="http://www.w3.org/2003/04/emma" version="1.0">
              <emma:interpretation id="{EB7843F6-0EAF-4C4F-B1BE-1E0223506BD0}" emma:medium="tactile" emma:mode="ink">
                <msink:context xmlns:msink="http://schemas.microsoft.com/ink/2010/main" type="inkWord" rotatedBoundingBox="8805,8943 10562,9488 10319,10268 8563,9722"/>
              </emma:interpretation>
              <emma:one-of disjunction-type="recognition" id="oneOf0">
                <emma:interpretation id="interp0" emma:lang="en-US" emma:confidence="0">
                  <emma:literal>Brit</emma:literal>
                </emma:interpretation>
                <emma:interpretation id="interp1" emma:lang="en-US" emma:confidence="0">
                  <emma:literal>Brit,</emma:literal>
                </emma:interpretation>
                <emma:interpretation id="interp2" emma:lang="en-US" emma:confidence="0">
                  <emma:literal>Brett,</emma:literal>
                </emma:interpretation>
                <emma:interpretation id="interp3" emma:lang="en-US" emma:confidence="0">
                  <emma:literal>Britt,</emma:literal>
                </emma:interpretation>
                <emma:interpretation id="interp4" emma:lang="en-US" emma:confidence="0">
                  <emma:literal>Bratty</emma:literal>
                </emma:interpretation>
              </emma:one-of>
            </emma:emma>
          </inkml:annotationXML>
          <inkml:trace contextRef="#ctx0" brushRef="#br0">7074-731 79,'4'-16'40,"-4"16"-2,0 0 3,0 0-17,9 23-15,0 2-2,-7 4-3,5 9 0,-3 2-2,3 7 0,-2-3-1,-1 1-1,0-4-1,-4-10-1,5 2-3,-5-33-7,-5 27-27,5-27-2,-17 0 1,3-16-1</inkml:trace>
          <inkml:trace contextRef="#ctx0" brushRef="#br0" timeOffset="662.0377">6913-715 105,'0'0'38,"-15"-22"2,15 22-1,-13-25-28,13 25-7,28-27-1,1 13-1,3-10 0,8 8 0,6-8-1,3 10 0,3-6-1,3 4 1,1 1-2,-5 4 2,-4 8-1,-5 1 0,-7 5 0,-6 5 0,-11 10 1,-9 2-1,-9 5 1,-9 4-2,-9 2 1,-6-1 0,-3 7-1,-6-8 0,-3 0 1,0-1 0,1-2-1,-1-1 1,3-3 0,4-2 0,3-6-1,5 1 1,21-15 0,-24 18 0,24-18 0,0 0-1,0 0 1,18-2 0,0-4 0,8-1 0,7 0 0,3 0 0,7 3 0,3 1 0,3 3 0,0 3 0,-5 6 0,-3 4 0,-8 7 1,-9 5-1,-10 6 0,-6 7 0,-12 2 1,-7 5-1,-9-5 0,-7 1 0,-4-5 0,-7-5 0,0-7 0,-6-8 0,0-11 0,3-5-1,1-9 0,3-7-1,8 0-1,-2-13-3,17 11-2,-8-24-11,18 22-21,1-16 1,15 18 1,1-6 0</inkml:trace>
          <inkml:trace contextRef="#ctx0" brushRef="#br0" timeOffset="1097.0628">7767-491 74,'16'6'37,"-16"-6"0,18 11 1,-2 9-13,-16-20-17,24 21-1,-24-21-3,27 33-1,-27-33 0,24 34-1,-24-34 0,9 31 0,-9-31-2,-4 20 1,4-20-1,0 0 1,-23 4-1,23-4 0,-24-17 0,24 17 0,-25-29 0,14 8 0,-2 1 0,6-4-1,1-1 1,5 0 0,4-3 1,4 1-1,4 0 0,8 2 0,4 1 0,3 1-1,3 8 0,-2-1-2,6 12-2,-13-10-6,21 12-28,-22-3 0,4 10-1,-23-5 1</inkml:trace>
          <inkml:trace contextRef="#ctx0" brushRef="#br0" timeOffset="1752.1002">8264-324 85,'0'0'36,"0"0"1,-18 5 1,22 12-21,-4-17-10,0 0-3,0 0-1,16-15 0,-16 15-1,22-13 0,-22 13-1,27-14 1,-10 9-1,-1-1 0,2 3-1,0 1 1,-18 2-1,31 2 0,-31-2 0,22 9 0,-22-9-1,9 16 2,-9-16-1,-2 27 0,-3-9 0,-2 2 0,-1 2 0,-1 1 0,-2 1 0,0 1 0,2-1 0,0-6 0,2 0 1,2-2 0,5-16-1,-6 24 1,6-24 1,0 0-1,0 0 0,20 12 0,-20-12-1,29-5 1,-9-1-1,4-1 1,1 0-1,1 0 0,-3 1-1,-1-3-1,5 11-5,-27-2-33,24-11-1,-24 11 1,18-13-1</inkml:trace>
        </inkml:traceGroup>
        <inkml:traceGroup>
          <inkml:annotationXML>
            <emma:emma xmlns:emma="http://www.w3.org/2003/04/emma" version="1.0">
              <emma:interpretation id="{F8369D32-DA17-441B-9033-65ADF25248DF}" emma:medium="tactile" emma:mode="ink">
                <msink:context xmlns:msink="http://schemas.microsoft.com/ink/2010/main" type="inkWord" rotatedBoundingBox="11105,8733 12072,8685 12140,10056 11174,10104"/>
              </emma:interpretation>
            </emma:emma>
          </inkml:annotationXML>
          <inkml:trace contextRef="#ctx0" brushRef="#br1" timeOffset="13619.779">9311-812 85,'26'-11'37,"-26"11"1,30-11 1,-17-9-19,22 18-12,-6-7-4,14 4-1,1-6-2,7 5 1,2 3-3,-6-3-1,4 4-4,-19-14-2,17 18-13,-30-22-17,1 11-1,-17-16-1,3 5 3</inkml:trace>
          <inkml:trace contextRef="#ctx0" brushRef="#br1" timeOffset="13407.7668">9433-1191 102,'-7'-19'38,"7"19"3,0 0-3,0 0-29,5 16-4,2 7-2,-3 8 1,3 13-1,-3 4 0,-1 7-2,-1 1 1,-2 0-2,-2-4 1,-3-5-2,3-3-2,-9-21-4,13 8-7,-20-24-25,18-7-2,-25-3 1,25 3 0</inkml:trace>
          <inkml:trace contextRef="#ctx0" brushRef="#br1" timeOffset="13894.7947">9756-1301 95,'-12'-20'38,"12"20"1,0 0-1,0 18-27,-8-1-4,10 13-2,-4 7-1,6 11 0,-2 12 0,1 9-1,-1 0 1,4 1-1,-3-5-3,5-3 0,1-10 0,0-8 0,0-16 0,0-11 0,-9-17 0,0 0-12,29 0-29,-31-24-1,8 3 0,-12-17 0</inkml:trace>
          <inkml:trace contextRef="#ctx0" brushRef="#br1" timeOffset="12981.7425">10031-362 95,'-9'-16'40,"9"16"0,0 0 0,0 0-22,0 0-11,18 32-2,-6-8-1,5 8-1,3 4 0,5 6-3,1 3 0,1 0 0,0-5 0,0-4 0,-3-7 0,-2-9 0,-4-7 0,-18-13 0,26 9 0,-26-9-7,10-16-33,-22-8-2,4 8 1,-17-18-1</inkml:trace>
        </inkml:traceGroup>
        <inkml:traceGroup>
          <inkml:annotationXML>
            <emma:emma xmlns:emma="http://www.w3.org/2003/04/emma" version="1.0">
              <emma:interpretation id="{3CBAC529-F90E-47CC-9BB6-F422FCDC6441}" emma:medium="tactile" emma:mode="ink">
                <msink:context xmlns:msink="http://schemas.microsoft.com/ink/2010/main" type="inkWord" rotatedBoundingBox="15208,8820 16144,8795 16163,9500 15227,9526"/>
              </emma:interpretation>
              <emma:one-of disjunction-type="recognition" id="oneOf1">
                <emma:interpretation id="interp5" emma:lang="en-US" emma:confidence="0">
                  <emma:literal>Briars</emma:literal>
                </emma:interpretation>
                <emma:interpretation id="interp6" emma:lang="en-US" emma:confidence="0">
                  <emma:literal>Bribers</emma:literal>
                </emma:interpretation>
                <emma:interpretation id="interp7" emma:lang="en-US" emma:confidence="0">
                  <emma:literal>Briar</emma:literal>
                </emma:interpretation>
                <emma:interpretation id="interp8" emma:lang="en-US" emma:confidence="0">
                  <emma:literal>Briber</emma:literal>
                </emma:interpretation>
                <emma:interpretation id="interp9" emma:lang="en-US" emma:confidence="0">
                  <emma:literal>Bribery</emma:literal>
                </emma:interpretation>
              </emma:one-of>
            </emma:emma>
          </inkml:annotationXML>
          <inkml:trace contextRef="#ctx0" brushRef="#br0" timeOffset="64830.7081">13560-1026 101,'0'0'39,"0"0"0,0 0 1,0 0-30,10 24-3,-8 1-1,7 9-3,-1 4 0,2 6-1,1-3 0,0-3-2,0 0 0,-4-12-3,4-1-1,-11-25-5,13 23-30,-13-23-1,0 0 0,-31-21-1</inkml:trace>
          <inkml:trace contextRef="#ctx0" brushRef="#br0" timeOffset="65442.743">13398-1033 108,'-4'-22'39,"4"22"0,18-29-2,8 18-30,-3-7-3,10 2-2,5-4 0,4 4-1,3-1 0,3 3 0,-3 1-1,-3 6 1,-4 2-1,-5 3 0,-6 2 0,-5 4 0,-22-4 0,22 23 0,-24-3 0,-7 3 0,-6 3 0,-5 3 0,-5 0 2,-2 5-2,-6-7 2,2 4-2,0-9 1,4-1 0,3-4 0,6-3-1,18-14-1,-22 13 1,22-13 0,0 0-1,0 0 1,31-4 1,-11-5-1,9 5 0,2-5 0,5 0 1,4 2-1,2 7 1,-4 7-1,0 1-1,-8 6 1,-7 2 0,-8 11 1,-10 10-1,-10-1 0,-13 2 1,-2 2-1,-11-1 1,-2-1 0,-7-1-1,0-8 2,-4-6-2,3-5 0,-3-9 0,6-5-2,1-10 1,7-1-2,2-13-1,28 20-4,-32-47-7,39 27-24,-5-12-2,16 12 1,-2-7 1</inkml:trace>
          <inkml:trace contextRef="#ctx0" brushRef="#br0" timeOffset="65844.7659">14021-773 87,'25'2'38,"-25"-2"1,0 0 0,0 0-18,22 9-13,-22-9-3,17 20-2,-17-20-1,18 29 0,-18-29-1,16 25 1,-16-25-2,9 18 1,-9-18 0,0 0-1,0 0 0,0 0 1,-20-10-1,20 10 0,-16-28 0,9 9 0,-1-3 0,5-4 0,1-2 1,7 0-1,3-2 0,6-1 1,6-2-3,4 4 2,3-1-1,4 4 1,2 8-1,-6-2 0,0 11-2,-7-2 0,2 20-7,-22-9-29,0 0-2,0 0 1,0 0-1</inkml:trace>
        </inkml:traceGroup>
        <inkml:traceGroup>
          <inkml:annotationXML>
            <emma:emma xmlns:emma="http://www.w3.org/2003/04/emma" version="1.0">
              <emma:interpretation id="{3D261ED2-8991-4A4A-B350-E764243DDB27}" emma:medium="tactile" emma:mode="ink">
                <msink:context xmlns:msink="http://schemas.microsoft.com/ink/2010/main" type="inkWord" rotatedBoundingBox="16748,9169 18199,9097 18239,9883 16787,9955"/>
              </emma:interpretation>
            </emma:emma>
          </inkml:annotationXML>
          <inkml:trace contextRef="#ctx0" brushRef="#br0" timeOffset="63109.6096">14944-727 108,'0'0'38,"-9"-19"1,9 19-2,6-21-30,10 12-3,0-6-1,11 3-1,6-3-1,5 2 1,4-1-1,5 3 0,2-2-1,0 4 1,-3 6-1,-8 3 0,-7 3 0,-6 6 0,-25-9 0,19 33 1,-25-8-1,-8 2 0,-8 2 0,-5 4 0,-4-2 0,-4-2 0,-3 1 0,2-2-1,-1-5 1,5-1 1,4-6-1,7-3 0,2-2 0,19-11 0,0 0 0,0 0 0,0 0 0,35-6 0,-8-1 0,8 0 0,5-2 0,1 1 0,5 7-1,-6 2 2,0 5-2,-4 5 1,-5 3 1,-7 4-1,-8 9 0,-5 4 0,-9 3 0,-10 3 0,-6 2 0,-10 1 1,-5 0-1,-5-4 0,-3-3 0,-4-10 0,-1-3 0,0-7 0,2-10 0,5-8 0,5-6-1,4-9-1,8-1-2,3-14-1,21 12-4,-12-24-7,26 18-23,-3-7 0,15 10 1,-1-1 0</inkml:trace>
          <inkml:trace contextRef="#ctx0" brushRef="#br0" timeOffset="62478.5736">15128-731 92,'-19'14'38,"19"-14"0,0 0-1,15 26-23,-15-26-4,0 36-3,-4-11-2,10 10-1,-4-3-1,1 10-1,-1-2 0,0 1-1,0-3-1,0-7-1,-1-2-2,-6-9-2,12 10-9,-7-30-26,0 0-1,-22-14 1,19-4-1</inkml:trace>
          <inkml:trace contextRef="#ctx0" brushRef="#br0" timeOffset="63507.6324">15627-507 90,'0'0'37,"0"0"1,19 4 1,-19-4-24,0 0-7,21 11-3,-4 3-2,-17-14 0,32 33-1,-19-17-1,3 2 0,-16-18 0,13 31-1,-13-31 1,-2 22-1,2-22 0,-20 10 1,20-10-1,-21-9 0,21 9 0,-22-27 0,15 9 0,-1-4 0,6-5 0,4-5 0,4 1 0,8-3 0,3 1-1,6-1 1,3 3 0,3 0-1,3 9-1,-6 1-2,5 15-3,-19-12-7,12 24-25,-24-6-1,18 7 1,-18-7 0</inkml:trace>
          <inkml:trace contextRef="#ctx0" brushRef="#br0" timeOffset="64083.6652">16071-415 90,'-17'11'37,"17"-11"0,0 0 1,-14-20-26,14 20-5,0 0-3,23-12-1,-23 12-1,28-11-1,-12 4 1,4-1-1,0 3 0,6 3-1,-7-1 1,3 3-1,-5 0 0,-1 3 0,-16-3 0,0 0 0,9 29 0,-18-13 0,-2 4 0,-5 4 0,-1 1 0,-4 4 0,1 2 0,0-2 0,0-2 1,1-2-1,5-1 0,1-4 1,6-4 0,7-16 0,-4 20 0,4-20 1,18 2-1,1-6 1,2-5-1,12 2 0,2-4 0,3 0-1,2 0 1,-2 4-1,-4 2 0,-3-1-2,-3 13-3,-28-7-7,18 6-27,-18-6-2,-7 16 1,7-16-2</inkml:trace>
        </inkml:traceGroup>
        <inkml:traceGroup>
          <inkml:annotationXML>
            <emma:emma xmlns:emma="http://www.w3.org/2003/04/emma" version="1.0">
              <emma:interpretation id="{ECFB7358-8812-4B73-9C0A-254CB3EB2248}" emma:medium="tactile" emma:mode="ink">
                <msink:context xmlns:msink="http://schemas.microsoft.com/ink/2010/main" type="inkWord" rotatedBoundingBox="20429,8562 23100,8429 23155,9526 20484,9659"/>
              </emma:interpretation>
              <emma:one-of disjunction-type="recognition" id="oneOf2">
                <emma:interpretation id="interp10" emma:lang="en-US" emma:confidence="0">
                  <emma:literal>Bribe</emma:literal>
                </emma:interpretation>
                <emma:interpretation id="interp11" emma:lang="en-US" emma:confidence="0">
                  <emma:literal>Briar</emma:literal>
                </emma:interpretation>
                <emma:interpretation id="interp12" emma:lang="en-US" emma:confidence="0">
                  <emma:literal>"Bribe</emma:literal>
                </emma:interpretation>
                <emma:interpretation id="interp13" emma:lang="en-US" emma:confidence="0">
                  <emma:literal>&amp;BrBr</emma:literal>
                </emma:interpretation>
                <emma:interpretation id="interp14" emma:lang="en-US" emma:confidence="0">
                  <emma:literal>"Briar</emma:literal>
                </emma:interpretation>
              </emma:one-of>
            </emma:emma>
          </inkml:annotationXML>
          <inkml:trace contextRef="#ctx0" brushRef="#br1" timeOffset="43164.4689">18864-718 106,'0'0'40,"0"0"2,0 0-2,1 25-27,10 6-7,-5 1-2,5 6 0,-4-2-4,2 4 0,-2-4 0,-1-5 0,-1-2-3,-5-29-4,13 34-33,-13-34-2,0 0 1,-16-12-2</inkml:trace>
          <inkml:trace contextRef="#ctx0" brushRef="#br0" timeOffset="70183.0141">18667-1279 85,'-20'-16'39,"20"16"0,-18-11 2,7-7-22,11 18-12,0 0-3,0 0-1,19-15-1,-3 8 0,6-4 0,5-2-1,7-5 0,5-2 0,4 0 0,6 1 0,0 1 0,0 3-1,-3 6 0,-6 7 0,-11 9 0,-7 6 0,-13 7 0,-7 2 0,-10 7 0,-8 0 0,-4 1 0,-5-1 0,-3-3 0,-3-3 0,2-1 0,0-4 1,2-2-2,2-3 2,3-2-2,4-2 2,18-9-1,-24 11 0,24-11-1,0 0 1,0 0 0,16-4 0,2-3 0,6 1 0,5-1 0,8 2 0,-1 1 0,7 2 0,-1 2 0,4 4 0,-5 1 0,-2 6 0,-7 5 0,-6 1 0,-12 3 1,-10 3-1,-8 2 1,-10 6-1,-13-2 1,-6 0-1,-7-4 1,-2-3-1,-5-9 2,1 1-2,1-10 0,1-4-2,8-11 2,1-4-1,10 1-2,1-8-1,24 22-5,-20-45-3,37 31-26,-12-14-3,17 14 1,0-6-1</inkml:trace>
          <inkml:trace contextRef="#ctx0" brushRef="#br0" timeOffset="69528.9767">18740-1265 88,'-2'-20'38,"2"20"1,-3-18 0,3 18-25,0 0-6,0 0-3,0 0-1,0 0 0,0 0-2,14 35 1,-12-12-1,2 4-1,-1 4 1,1 0-1,0-2-1,-1-4 0,1-1-1,-4-24-1,11 29-3,-11-29-3,0 0-12,0 0-20,0 0-1,0 0 0,9-29 1</inkml:trace>
          <inkml:trace contextRef="#ctx0" brushRef="#br0" timeOffset="70541.0347">19296-1125 86,'0'0'38,"26"12"1,-26-12 0,29 27-23,-29-27-7,21 22-3,-21-22-1,30 24-2,-30-24 0,23 21-2,-23-21 2,16 15-2,-16-15 0,0 0-1,0 0 0,-18 0 0,18 0 0,-23-18 0,23 18-1,-20-29 2,14 9-1,4-4 0,4-1 0,4 0 0,5-2 0,5-1 0,2 5 0,2-1-1,2 6 0,-6 2-2,8 14-4,-15-20-15,11 24-17,-20-2-3,31 0 3,-31 0-3</inkml:trace>
          <inkml:trace contextRef="#ctx0" brushRef="#br0" timeOffset="71503.0898">20041-1400 103,'-16'-22'38,"16"22"2,-4-24-1,20 17-31,-6-9-4,10 5-1,1-2 0,10 3-1,0-3 0,5 4 0,1 2-1,3 3 0,-2 2 0,-2 2-1,-3 6 0,-6-1 0,-3 2 0,-6 2 0,-18-9 0,16 24 0,-17-8 0,-8 0 0,-4 2 0,-9 2 1,-2 0-1,-1 0 0,-2 0 0,-1-2 0,5-2 0,3-3 0,3-6 0,17-7 0,0 0 0,0 0 0,0 0 0,30 6 0,-5-12 0,8 1 0,5-2 1,4 1-1,1 1 0,3 3 0,1 0 0,-3 8 0,-1 3 0,-5 3 0,-7 5 1,-7 1-1,-10 3 0,-6 7 1,-8-1 0,-9 2-1,-10 0 1,-6 1-1,-6-4 2,-5 1-2,-2-9 0,-4 0 0,-2-11 0,2-5 0,2-4 0,4-9 0,3 2-3,2-9 2,8 7-2,-3-9-1,26 20-4,-32-25-3,32 25-24,1-18-6,-1 18 1,19-14-1</inkml:trace>
          <inkml:trace contextRef="#ctx0" brushRef="#br0" timeOffset="70859.0529">20148-1402 92,'0'0'39,"0"0"2,8-20-2,1 42-21,-9-22-11,9 20-3,-4-1-1,6 7-1,-4 3 0,2 3 0,1-1-1,-3 2 0,0-6-2,-3-4 0,1-1-3,-5-22-4,13 22-30,-13-22-4,0 0 2,-24-9-3</inkml:trace>
          <inkml:trace contextRef="#ctx0" brushRef="#br0" timeOffset="71905.1127">20853-1189 93,'0'0'38,"0"0"3,0 0-3,37 15-25,-37-15-6,18 12-1,-18-12-2,25 20-1,-25-20-1,28 22-1,-28-22 1,16 20-2,-16-20 1,9 16-1,-9-16 1,0 0-1,0 0 1,-20 2-1,20-2 0,-16-14 1,16 14-1,-9-28 0,10 12 0,7-4 0,4-3-1,3-1 1,9-1 0,3 0 0,6 1 0,-1 0-1,6 6-1,-9-3-2,15 23-12,-15-17-24,-2 11-2,-27 4 1,33-10-1</inkml:trace>
        </inkml:traceGroup>
      </inkml:traceGroup>
    </inkml:traceGroup>
    <inkml:traceGroup>
      <inkml:annotationXML>
        <emma:emma xmlns:emma="http://www.w3.org/2003/04/emma" version="1.0">
          <emma:interpretation id="{B88D5D55-857C-400B-81AC-F6CFB62BCB00}" emma:medium="tactile" emma:mode="ink">
            <msink:context xmlns:msink="http://schemas.microsoft.com/ink/2010/main" type="paragraph" rotatedBoundingBox="1812,9420 23972,9294 23983,11273 1824,11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F5FBA-6242-436E-B243-696A8F10D673}" emma:medium="tactile" emma:mode="ink">
              <msink:context xmlns:msink="http://schemas.microsoft.com/ink/2010/main" type="line" rotatedBoundingBox="1812,9420 23972,9294 23983,11273 1824,11400"/>
            </emma:interpretation>
          </emma:emma>
        </inkml:annotationXML>
        <inkml:traceGroup>
          <inkml:annotationXML>
            <emma:emma xmlns:emma="http://www.w3.org/2003/04/emma" version="1.0">
              <emma:interpretation id="{AE392AA3-3AE2-46D2-991F-75C9F6BEB5B8}" emma:medium="tactile" emma:mode="ink">
                <msink:context xmlns:msink="http://schemas.microsoft.com/ink/2010/main" type="inkWord" rotatedBoundingBox="1821,9954 5088,10085 5052,10981 1785,10850"/>
              </emma:interpretation>
              <emma:one-of disjunction-type="recognition" id="oneOf3">
                <emma:interpretation id="interp15" emma:lang="en-US" emma:confidence="0">
                  <emma:literal>He-EEC-to</emma:literal>
                </emma:interpretation>
                <emma:interpretation id="interp16" emma:lang="en-US" emma:confidence="0">
                  <emma:literal>He-EEC-HI</emma:literal>
                </emma:interpretation>
                <emma:interpretation id="interp17" emma:lang="en-US" emma:confidence="0">
                  <emma:literal>It-EEC-HI</emma:literal>
                </emma:interpretation>
                <emma:interpretation id="interp18" emma:lang="en-US" emma:confidence="0">
                  <emma:literal>Hi-EEC-HI</emma:literal>
                </emma:interpretation>
                <emma:interpretation id="interp19" emma:lang="en-US" emma:confidence="0">
                  <emma:literal>H-=ec-H-&gt;</emma:literal>
                </emma:interpretation>
              </emma:one-of>
            </emma:emma>
          </inkml:annotationXML>
          <inkml:trace contextRef="#ctx0" brushRef="#br1" timeOffset="-13676.7823">18 1 89,'-18'-16'35,"18"16"1,0 0-6,0 0-18,0 0-5,0 0-1,0 0-1,6 27-1,-6-7 0,7 16 0,-3 6 0,5 9 0,0 5 0,-4 11-2,4 0 1,-1 1-1,4-3 0,-1-5 0,2-6-2,-6-7 0,0-7 0,1-7 0,-3-10-2,1-6 1,-6-17-1,0 0-3,0 0-3,0 0-12,5-22-20,-14-7 0,7 7 1,-9-12-1</inkml:trace>
          <inkml:trace contextRef="#ctx0" brushRef="#br1" timeOffset="-13435.7685">0 486 111,'0'0'39,"17"-12"1,6 8-2,-8-12-30,21 7-3,6-4-2,3 2-2,8 0 0,2 4-1,-1 0 0,1 1-1,-5 5-2,-11-5-3,2 12-2,-21-21-8,11 17-22,-31-2-1,0 0 0,9-24 1</inkml:trace>
          <inkml:trace contextRef="#ctx0" brushRef="#br1" timeOffset="-13136.7514">435 1 100,'-13'-27'38,"13"27"2,0 0-2,0 0-26,0 0-5,0 0-3,16 38-1,-7 2 0,4 9 0,5 11-1,-3 8 1,1 10-1,2 0-2,0 3 0,1-6 0,1-10 0,-2-11 0,0-11 0,0-10 0,0-15 0,0-4-5,-18-14-5,39-19-30,-36-7-1,14 8 1,-16-16-1</inkml:trace>
          <inkml:trace contextRef="#ctx0" brushRef="#br1" timeOffset="-12879.7367">1061 421 112,'0'0'40,"0"0"2,24 18-3,-24-18-27,35-11-8,-8 8-1,6-1-2,1-1-2,2-3-1,4 5-4,-12-17-12,8 16-22,-16-12-1,5 9 1,-12-9-1</inkml:trace>
          <inkml:trace contextRef="#ctx0" brushRef="#br1" timeOffset="-12293.7032">1941 29 107,'0'0'40,"2"36"2,-10-14-2,14 28-27,-10-12-8,10 6-1,-4-5 0,3-1-4,0-5 0,3-11 0,-6-3 0,-2-19 0,0 0 0,0 0 0,20-27 0,-19 0 0,1-5 0,-2-6 0,-2-4-3,-3-1 1,-2 3-1,-6 0 2,-2 9 0,-1 6 0,-4 7 0,-2 9 1,-1 9 0,-1 9 0,4 11 0,-5 12 1,5 12 1,1 10-1,-1 9 1,6 12 0,3 2 0,7 7 0,2-3-2,12-3 0,0-8 0,14-3 0,7-14 0,9-10 0,9-16 0,2-9 0,3-12 0,3-12 0,-1-6 0,-5-8 0,-6 2 0,-8-10 0,-5 10-6,-21-18-16,9 25-19,-20-10-1,0 21 2,0-31-1</inkml:trace>
          <inkml:trace contextRef="#ctx0" brushRef="#br1" timeOffset="-11911.6813">2553 188 115,'0'0'40,"0"0"1,0 0 0,0 0-31,0 0-5,40 2-2,-2-4-3,10-4 0,6-3 0,6 2 0,4-4 0,-2 2 0,-4 2 0,-9 3 0,-9-1 0,-11 9 0,-29-4-7,29 21-25,-29-21-9,-18 33-1,-10-21 2,8 16-1</inkml:trace>
          <inkml:trace contextRef="#ctx0" brushRef="#br1" timeOffset="-11631.6652">2642 470 92,'0'16'38,"0"-16"3,0 0-2,0 0-15,38 4-15,-14-11-3,12 5-2,4-5-2,8 1-2,3-1 0,-1 2 0,-1 3 0,-3-2 0,-6 4 0,-7-2-3,-1 10-4,-32-8-13,29-6-20,-29 6-1,0 0 1,0 0-1</inkml:trace>
          <inkml:trace contextRef="#ctx0" brushRef="#br1" timeOffset="-11268.6445">2762 850 115,'0'0'39,"-2"20"1,2-20-1,0 0-31,26 7-2,-6-3-3,3-4 0,10 0-1,2-2-2,3 2 0,2-4 0,0 1 0,0 1 0,-2-5 0,0 7-4,-16-19-26,12 16-11,-17-19 0,8 13 0,-14-13-1</inkml:trace>
        </inkml:traceGroup>
        <inkml:traceGroup>
          <inkml:annotationXML>
            <emma:emma xmlns:emma="http://www.w3.org/2003/04/emma" version="1.0">
              <emma:interpretation id="{F5E68C13-D6B8-4921-A111-72CBC57C2594}" emma:medium="tactile" emma:mode="ink">
                <msink:context xmlns:msink="http://schemas.microsoft.com/ink/2010/main" type="inkWord" rotatedBoundingBox="5581,10120 7582,10109 7587,10980 5586,10992"/>
              </emma:interpretation>
            </emma:emma>
          </inkml:annotationXML>
          <inkml:trace contextRef="#ctx0" brushRef="#br1" timeOffset="-10210.584">4091 226 104,'0'0'39,"0"0"2,12 27-2,-12-27-24,0 25-9,2-8-2,4 2-2,-1-2 0,-5-17-1,13 21 1,-13-21-2,0 0 0,0 0 0,16-14 0,-16-2 0,-2-6 0,-3-2 0,-1-5 0,-3-1 0,0-1 0,-4 4-2,-1 2 1,-4 3 0,-2 7 0,-4 5 1,-1 11-1,-3 10 1,-1 9 0,0 7 0,0 13 0,0 9 1,2 11-1,3 12 1,6 4 0,4 5 0,6 1 1,10-1-2,7-9 0,13-6 0,11-18 0,7-13 0,5-15 0,11-13 0,3-11 0,-1-10 0,-2-6 0,-7-5 0,-7 1 0,-9-5 0,-1 13-11,-33-10-29,1 26-2,3-37 2,-3 37-2</inkml:trace>
          <inkml:trace contextRef="#ctx0" brushRef="#br1" timeOffset="-9563.547">4579 542 114,'-7'18'40,"7"-18"1,0 0-2,0 0-30,29-12-5,-5 5-1,3-1-2,6 1-1,-1-2 0,5 4-2,-8-6-1,5 13-6,-34-2-28,33-13-4,-33 13 2,24-11-2</inkml:trace>
          <inkml:trace contextRef="#ctx0" brushRef="#br1" timeOffset="-9187.5255">5201 175 112,'-4'-18'39,"4"18"1,0 0-1,0 0-32,0 0-2,0 0-2,15 29 0,-10 2-1,2 7 0,1 14 1,1 10-3,2 5 0,0 3 0,1 4 0,-1-5 0,4-4 0,-3-5 0,1-15 0,0-3 0,-6-17-4,6 8-7,-13-33-30,0 0 0,-16-8 0,16 8 0</inkml:trace>
          <inkml:trace contextRef="#ctx0" brushRef="#br1" timeOffset="-8969.513">5183 669 120,'0'0'39,"31"-7"1,-11-13-1,19 7-33,5-1-4,9-4-2,7 1-1,-2-3-1,2 10-3,-15-14-5,12 17-27,-30-11-3,4 14 0,-22-12 1</inkml:trace>
          <inkml:trace contextRef="#ctx0" brushRef="#br1" timeOffset="-8647.4946">5608 123 101,'0'0'39,"0"0"1,0 0 0,-17 5-22,25 19-13,-3 3 0,8 11-2,-2 9 1,3 12-4,1 8 0,-1 6 0,-1 1 0,0 0 0,-2 0 0,0-7 0,-2-5 0,0-13 0,0-12 0,-2-6 0,0-13 0,-7-18 0,0 0 0,0 0-41,8-38-1,-16-5-2,8-4 1</inkml:trace>
        </inkml:traceGroup>
        <inkml:traceGroup>
          <inkml:annotationXML>
            <emma:emma xmlns:emma="http://www.w3.org/2003/04/emma" version="1.0">
              <emma:interpretation id="{7D455FD7-5B28-4408-A215-FADF852F5640}" emma:medium="tactile" emma:mode="ink">
                <msink:context xmlns:msink="http://schemas.microsoft.com/ink/2010/main" type="inkWord" rotatedBoundingBox="8489,10106 10192,10096 10196,10768 8493,10777"/>
              </emma:interpretation>
            </emma:emma>
          </inkml:annotationXML>
          <inkml:trace contextRef="#ctx0" brushRef="#br1" timeOffset="-6385.3652">6689 542 93,'-16'-5'38,"16"5"-1,0 0 2,29 9-27,-29-9-4,40-2-2,-8-1-1,19-1-1,9-7-2,15 2 1,10-4-2,15-3 1,7-4-1,6 2-1,0-2 0,-10 0-1,-3 4 0,-11-4-1,-11 6 0,-20-3-2,-7 8-1,-22-7-2,-1 12-1,-26-15-6,-2 19-26,0 0 3,0 0-1,0 0 2</inkml:trace>
          <inkml:trace contextRef="#ctx0" brushRef="#br1" timeOffset="-5797.3316">7790 68 99,'0'0'39,"0"0"-1,0 0 1,-22 0-28,22 0-4,26 17-2,-1-5-2,3-1 0,11 4 0,5 1-1,11 4-1,1-2 1,4 2-1,-2 2 1,-3-4-2,-8 2 0,-5-2 0,-10 2 0,-10-6 0,-7 6 0,-15-20 0,3 32 0,-8-13 0,-4 0 0,-6 3 0,-3 0 0,0 3 0,-8 2 0,5 4 0,-8-2 0,1 0 0,-3 5 0,2-7 0,2-1 0,2-3 0,5-6 0,0-5 0,20-12 0,-19 15 0,19-15 0,0 0 0,0 0 0,31-15 0,-9 12 0,-4-19-7,17 16-34,-11-15-2,6 10 1,-8-9-1</inkml:trace>
        </inkml:traceGroup>
        <inkml:traceGroup>
          <inkml:annotationXML>
            <emma:emma xmlns:emma="http://www.w3.org/2003/04/emma" version="1.0">
              <emma:interpretation id="{DC53C2BE-46C1-42C8-A883-024466078619}" emma:medium="tactile" emma:mode="ink">
                <msink:context xmlns:msink="http://schemas.microsoft.com/ink/2010/main" type="inkWord" rotatedBoundingBox="12384,10303 13884,10309 13881,11193 12380,11186"/>
              </emma:interpretation>
              <emma:one-of disjunction-type="recognition" id="oneOf4">
                <emma:interpretation id="interp20" emma:lang="en-US" emma:confidence="0">
                  <emma:literal>CC</emma:literal>
                </emma:interpretation>
                <emma:interpretation id="interp21" emma:lang="en-US" emma:confidence="0">
                  <emma:literal>CFC</emma:literal>
                </emma:interpretation>
                <emma:interpretation id="interp22" emma:lang="en-US" emma:confidence="0">
                  <emma:literal>C=C^</emma:literal>
                </emma:interpretation>
                <emma:interpretation id="interp23" emma:lang="en-US" emma:confidence="0">
                  <emma:literal>CCs</emma:literal>
                </emma:interpretation>
                <emma:interpretation id="interp24" emma:lang="en-US" emma:confidence="0">
                  <emma:literal>C=i</emma:literal>
                </emma:interpretation>
              </emma:one-of>
            </emma:emma>
          </inkml:annotationXML>
          <inkml:trace contextRef="#ctx0" brushRef="#br1" timeOffset="9204.5265">10977 336 89,'0'0'37,"-3"-22"2,3 22 0,-9-16-22,9 16-7,1 20-2,5 2-3,-6-2-1,4 9-2,-3-2 1,5 3-1,-4-2-2,3-5 0,-1-5 0,-4-18 0,5 18 0,-5-18 0,0 0 0,0 0 0,13-27 0,-13 5 0,2 1 0,-2-6 0,0-2 0,-6 0 0,-1 0 0,-6 3-2,-3 7 1,-2 2 0,-6 8 0,-5 4 1,0 5 0,-4 5 0,2 6 0,-3 7-1,1 6 1,0 8 0,-1 12 0,5 8 1,0 10-1,7 10 1,0 8 0,15 3 2,5 0-3,11-5 0,13-9 0,5-8 0,15-16 0,5-10 0,11-16 0,2-9 0,-1-12 0,-1-4 0,-6-5 0,-4-3 0,-12-2 0,-7-2 0,-7 5 0,-11-5 0,-11 18-4,0-36-23,0 36-13,-4-33-2,4 33 2,-4-40-1</inkml:trace>
          <inkml:trace contextRef="#ctx0" brushRef="#br1" timeOffset="9625.5505">11573 560 120,'0'0'39,"0"0"2,0 0-1,40 4-31,-18-9-5,11-1-2,3-1-2,6-2 0,3 0 0,5-2 0,-5 2 0,-3 2 0,-4 1 0,-9-3-4,2 15-6,-31-6-14,22 0-16,-22 0-1,-2 18 2,-15-11-1</inkml:trace>
          <inkml:trace contextRef="#ctx0" brushRef="#br1" timeOffset="9840.5628">11693 841 102,'0'0'39,"0"0"2,0 0-1,22 9-15,-2-20-20,9 0-2,8-3-3,3-1 0,7 6-2,-11-11-8,15 17-29,-20-12-1,7 13 0,-18-8-1</inkml:trace>
        </inkml:traceGroup>
        <inkml:traceGroup>
          <inkml:annotationXML>
            <emma:emma xmlns:emma="http://www.w3.org/2003/04/emma" version="1.0">
              <emma:interpretation id="{E37C5AFF-712D-4BE1-AFFB-C6DA02D2E455}" emma:medium="tactile" emma:mode="ink">
                <msink:context xmlns:msink="http://schemas.microsoft.com/ink/2010/main" type="inkWord" rotatedBoundingBox="14460,9859 15462,9854 15469,11112 14467,11118"/>
              </emma:interpretation>
            </emma:emma>
          </inkml:annotationXML>
          <inkml:trace contextRef="#ctx0" brushRef="#br1" timeOffset="10417.5957">13003 385 126,'0'0'41,"-1"33"0,1-33-1,-6 25-35,6-25-3,6 23-2,-6-23 0,0 0 0,21 2 0,-21-2 0,19-29 0,-10 8 0,-4-1 0,-3-5 0,-4 1 0,-1 1 0,-7 3 0,-4 6 0,-4 3 0,-4 4 0,-4 8 0,-1 4 0,-7 8-2,-1 7 2,-1 7 0,1 12 0,-1 8 2,3 7-2,2 12 0,6 10 0,9 2 0,8 5 0,8-5 0,13-4 0,9-8 0,12-12 0,8-12 0,7-16 0,6-12 0,1-10 0,0-13 0,-1-5 0,-2-8 0,-12-1 0,-4 2 0,-15-10 0,14 11-41,-32-7 0,-4 29-1,-4-41 0</inkml:trace>
          <inkml:trace contextRef="#ctx0" brushRef="#br1" timeOffset="10986.6284">13331 92 114,'0'0'40,"0"0"1,0 0-2,7-31-28,20 17-7,0-10-1,6-1-2,3-4 1,3-2-2,-3 2 0,-2 4 0,-5 3-3,-10 0-1,1 22-7,-20 0-29,5-18 0,-5 18 0,0 0-1</inkml:trace>
        </inkml:traceGroup>
        <inkml:traceGroup>
          <inkml:annotationXML>
            <emma:emma xmlns:emma="http://www.w3.org/2003/04/emma" version="1.0">
              <emma:interpretation id="{D7B8F115-9B39-40C8-941B-117BD6A5D9D7}" emma:medium="tactile" emma:mode="ink">
                <msink:context xmlns:msink="http://schemas.microsoft.com/ink/2010/main" type="inkWord" rotatedBoundingBox="16557,10139 18485,10146 18482,10744 16555,10736"/>
              </emma:interpretation>
              <emma:one-of disjunction-type="recognition" id="oneOf5">
                <emma:interpretation id="interp25" emma:lang="en-US" emma:confidence="0">
                  <emma:literal>It-GIC-it</emma:literal>
                </emma:interpretation>
                <emma:interpretation id="interp26" emma:lang="en-US" emma:confidence="0">
                  <emma:literal>-&gt;H-c-iH</emma:literal>
                </emma:interpretation>
                <emma:interpretation id="interp27" emma:lang="en-US" emma:confidence="0">
                  <emma:literal>-&gt;H-c.itt</emma:literal>
                </emma:interpretation>
                <emma:interpretation id="interp28" emma:lang="en-US" emma:confidence="0">
                  <emma:literal>-&gt;H-c-itt</emma:literal>
                </emma:interpretation>
                <emma:interpretation id="interp29" emma:lang="en-US" emma:confidence="0">
                  <emma:literal>~&gt;H-c-itt</emma:literal>
                </emma:interpretation>
              </emma:one-of>
            </emma:emma>
          </inkml:annotationXML>
          <inkml:trace contextRef="#ctx0" brushRef="#br1" timeOffset="34811.9909">14737 488 73,'0'0'38,"0"0"0,0 0 1,0 0-13,0 0-15,45-9-2,-10-2-3,27 6-1,10-4-1,21 1-1,12-1 0,17 0-3,9-1 0,4 0 0,-1 0 0,-10 1 0,-14 1 0,-15 1 0,-19 2 0,-19 3 0,-17 4-4,-21-6-2,-19 4-2,0 0-6,0 0-26,0 0 0,-16-4 1,-2-8 0</inkml:trace>
          <inkml:trace contextRef="#ctx0" brushRef="#br1" timeOffset="35343.021">15944 112 96,'0'0'39,"-26"2"1,26-2 0,0 0-24,0 0-8,0 0-2,26 29-2,6-15-1,17 2 0,9 1-3,10 1 0,6-2 0,4 2 0,-1-2 0,-5-3 0,-8 0 0,-11-1 0,-12 1 0,-8 0 0,-15 1 0,-18-14 0,4 33 0,-17-15 0,-12 2 0,-6 5 0,-7 0 0,-4 2 0,-3 2 0,1 2 0,-3 0 0,3-4 0,6 2 0,3-7 0,10-4 0,3-2 0,6-5 0,16-11 0,0 0 0,0 0 0,22 13 0,-4-22 0,24 10-35,-19-15-7,15 8-1,-9-13 0</inkml:trace>
        </inkml:traceGroup>
        <inkml:traceGroup>
          <inkml:annotationXML>
            <emma:emma xmlns:emma="http://www.w3.org/2003/04/emma" version="1.0">
              <emma:interpretation id="{12754242-3F1F-460C-BF2F-1207FCE61BA3}" emma:medium="tactile" emma:mode="ink">
                <msink:context xmlns:msink="http://schemas.microsoft.com/ink/2010/main" type="inkWord" rotatedBoundingBox="19219,9321 23972,9294 23983,11273 19231,11300"/>
              </emma:interpretation>
            </emma:emma>
          </inkml:annotationXML>
          <inkml:trace contextRef="#ctx0" brushRef="#br1" timeOffset="38088.1785">17412 580 110,'-4'-21'40,"20"19"0,-8-14-1,26 12-28,-10-11-7,10 5-1,5-1-3,-1 0 1,9 2-2,-7 2 0,4 7-2,-12-9-5,12 21-11,-17-17-20,0 7-1,-27-2 1,24-15-1</inkml:trace>
          <inkml:trace contextRef="#ctx0" brushRef="#br1" timeOffset="37866.1653">17446 213 100,'0'-32'38,"0"32"2,0-33-2,17 28-28,-25-12-4,8 17-3,0 0 1,0 0-1,0 0-1,0 0 1,20 35 0,-14-1 0,-1 6-1,3 9-2,1 7 0,-4 7 0,4 0 0,0-7 0,0-1 0,0-6 0,1-8 0,-3-6 0,2-7 0,-9-28-3,13 35-6,-13-35-11,0 0-21,-19-7 0,19 7 1,-20-22-1</inkml:trace>
          <inkml:trace contextRef="#ctx0" brushRef="#br1" timeOffset="38393.1955">17817 132 80,'-18'-35'39,"18"35"0,-15-21 0,15 21-11,0 0-20,0 0-2,6 20-3,3 5 1,2 7-1,1 10 1,-1 9-2,4 10-2,-2 4 0,1 4 0,-1 0 0,0-10 0,-1-6 0,3-8 0,-1-9 0,-3-10 0,6-6 0,-17-20-13,31-4-27,-26-12-2,-5 16 1,15-44-1</inkml:trace>
          <inkml:trace contextRef="#ctx0" brushRef="#br1" timeOffset="38638.21">18260 456 119,'0'0'39,"26"-2"2,-26 2-2,42-13-32,-17 4-5,6 2 0,0 0-3,0-3-2,3 9-4,-19-17-20,12 14-13,-11-9 0,4 6 0,-20 7-1</inkml:trace>
          <inkml:trace contextRef="#ctx0" brushRef="#br1" timeOffset="39182.2409">19094 115 105,'19'-5'41,"-19"5"-1,0 0 1,0 0-30,0 0-6,9 20-2,-9-20-1,11 20-1,-11-20 1,0 0-1,0 0-1,0 0 0,16-2 0,-16 2-1,4-36 0,-3 14-1,-2-9 0,1 6 0,-6-2 0,-1 3 0,-4 3 0,11 21 1,-31-24 1,11 22 0,-4 10 1,-1 4 0,-2 12 0,-1 7 1,5 12 0,-4 6 0,5 10 1,2 5-1,2 10 2,5-2-4,9 1 0,4-8 0,9-4 0,8-10 0,10-9 0,6-14 0,10-11 0,3-8 0,1-13 0,0-3 0,2-9 0,-3-2 0,-12-10-4,10 27-20,-30-27-17,8 12-2,-20-2 1,-2 18 0</inkml:trace>
          <inkml:trace contextRef="#ctx0" brushRef="#br1" timeOffset="79860.5677">19125 955 71,'0'0'40,"0"0"-2,0 0 3,-5-27-14,19 43-16,-14-16-4,2 29-2,-2-4-2,6 10 0,-3 1-1,1 5 0,0-5-1,-3 2 1,3-9-2,-2-3 0,-2-26-1,7 20 0,-7-20-6,0 0-24,16-17-9,-16-4-3,6 4 3,-2-10-2</inkml:trace>
          <inkml:trace contextRef="#ctx0" brushRef="#br1" timeOffset="40695.3275">19469 437 122,'18'-19'41,"-18"19"1,18-26-7,2 23-28,-4-5-3,6 5-2,4-5 0,1 3-2,2 1 0,0-3-3,4 5-2,-13-12-6,12 12-29,-13-12-1,4 10 0,-23 4 0</inkml:trace>
          <inkml:trace contextRef="#ctx0" brushRef="#br1" timeOffset="41243.359">20486 72 105,'0'0'39,"0"0"3,0 0-2,0 0-23,0 0-13,20 18-2,-20-18 0,0 0-1,17 11-1,-17-11 1,0 0-1,0 0 0,16-11 0,-16 11-1,0-25 0,-5 9-1,5 16 0,-15-33 0,15 33 0,-33-25 0,10 19 0,-5 4 1,-1 6 0,-5 5 1,-4 6 0,0 4 0,-1 5 1,3 12 0,1 2 1,5 11 1,2 3-1,5 14 1,6-1 0,8 3 0,7 5-3,13-10 0,8-12 0,15-6 0,2-13 0,15-17 0,4-10 0,1-6 0,4-18 0,-7-2 0,-6 1 0,-12-11-4,5 17-9,-26-13-27,8 8-3,-18-6 3,-4 25-2</inkml:trace>
          <inkml:trace contextRef="#ctx0" brushRef="#br1" timeOffset="78908.5131">20355-677 60,'0'-20'38,"0"20"1,0 0 0,-10-30-10,10 30-16,0 0-5,0 0-2,5 18-2,0 2 0,-5-1-1,4 12 0,-2 4-1,3 6 0,-5-1 0,4 5-1,0-5-1,1-2 2,-1-6-2,-1-10-3,6-6-1,-9-16-5,28-5-31,-26-17-1,8 6 0,-13-18 0</inkml:trace>
          <inkml:trace contextRef="#ctx0" brushRef="#br1" timeOffset="80568.6083">20477 873 69,'0'0'38,"-12"-25"0,12 25 2,0 0-16,0 0-12,0 0-3,7 38-2,-5-13-2,7 13 0,-6 4-2,5 3 0,-3-1-1,4-5-2,-2-2 0,1-7 0,-1-8 0,-7-22 0,18 18 0,-18-40-17,0 22-24,15-36-2,-8 9 1,-9-18-2</inkml:trace>
          <inkml:trace contextRef="#ctx0" brushRef="#br1" timeOffset="41509.3742">20948 334 106,'25'0'40,"-25"0"3,29 2-3,-29-2-19,28-9-18,-3 7-1,1 0-2,1 2 0,2-5-3,5 1-4,-8-17-7,16 12-27,-15-13 0,9 9 0,-12-8-1</inkml:trace>
          <inkml:trace contextRef="#ctx0" brushRef="#br1" timeOffset="42146.4106">21622 249 102,'0'0'40,"0"0"0,0 0 0,29-7-24,-2 0-13,12 1-1,6-1-2,6 0 1,5 2-3,-1-8-2,8 15-6,-26-10-29,10 5-2,-14-10 1,-1 8 0</inkml:trace>
          <inkml:trace contextRef="#ctx0" brushRef="#br1" timeOffset="41939.3988">21709-18 118,'0'0'40,"0"0"1,-16-24-1,16 24-34,5 24-2,3 1-1,-3 7 0,4 10-3,-3 7 0,3 5 0,-2 4 0,0 0 0,2-4 0,-3-5 0,1-6 0,-7-14-2,11 11-12,-11-40-27,-7 26-2,7-26 2,0 0-1</inkml:trace>
          <inkml:trace contextRef="#ctx0" brushRef="#br1" timeOffset="42431.4269">22069-56 111,'-22'-8'39,"22"8"3,0 0-2,-3 33-29,1-10-6,11 19-1,-6 1-1,8 10-3,-5 1 0,7 2 0,-3-3 0,5-3 0,-2-8 0,-6-11 0,4-6 0,-11-25 0,20 38-26,-20-38-16,0 0-1,-16-40 1,12 15-2</inkml:trace>
        </inkml:traceGroup>
      </inkml:traceGroup>
    </inkml:traceGroup>
    <inkml:traceGroup>
      <inkml:annotationXML>
        <emma:emma xmlns:emma="http://www.w3.org/2003/04/emma" version="1.0">
          <emma:interpretation id="{609D60B3-5A22-419C-90C4-DB631FBCEB84}" emma:medium="tactile" emma:mode="ink">
            <msink:context xmlns:msink="http://schemas.microsoft.com/ink/2010/main" type="paragraph" rotatedBoundingBox="11663,11557 23435,11086 23486,12350 11714,128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B9F239-47C8-4B96-985B-051EE84AFF6D}" emma:medium="tactile" emma:mode="ink">
              <msink:context xmlns:msink="http://schemas.microsoft.com/ink/2010/main" type="line" rotatedBoundingBox="11663,11557 23435,11086 23486,12350 11714,12822"/>
            </emma:interpretation>
          </emma:emma>
        </inkml:annotationXML>
        <inkml:traceGroup>
          <inkml:annotationXML>
            <emma:emma xmlns:emma="http://www.w3.org/2003/04/emma" version="1.0">
              <emma:interpretation id="{68B3B5DD-B80D-4A04-AA31-5706DD61042E}" emma:medium="tactile" emma:mode="ink">
                <msink:context xmlns:msink="http://schemas.microsoft.com/ink/2010/main" type="inkWord" rotatedBoundingBox="11663,11557 12940,11506 12990,12770 11714,12822"/>
              </emma:interpretation>
              <emma:one-of disjunction-type="recognition" id="oneOf6">
                <emma:interpretation id="interp30" emma:lang="en-US" emma:confidence="0">
                  <emma:literal>Bird</emma:literal>
                </emma:interpretation>
                <emma:interpretation id="interp31" emma:lang="en-US" emma:confidence="0">
                  <emma:literal>Birr</emma:literal>
                </emma:interpretation>
                <emma:interpretation id="interp32" emma:lang="en-US" emma:confidence="0">
                  <emma:literal>Bin</emma:literal>
                </emma:interpretation>
                <emma:interpretation id="interp33" emma:lang="en-US" emma:confidence="0">
                  <emma:literal>*Br</emma:literal>
                </emma:interpretation>
                <emma:interpretation id="interp34" emma:lang="en-US" emma:confidence="0">
                  <emma:literal>Biro</emma:literal>
                </emma:interpretation>
              </emma:one-of>
            </emma:emma>
          </inkml:annotationXML>
          <inkml:trace contextRef="#ctx0" brushRef="#br0" timeOffset="67180.8424">9923 2272 117,'-23'-8'39,"23"8"2,-26-9-3,26 9-31,0 0-4,19-11-1,-3 4-1,11 0 0,2-2 0,9 0-1,1 0 1,4-2-1,4 0 0,-1 4 0,-1 0 0,-5 1 1,-3 4-1,-7 6-1,-8 2 1,-22-6 0,18 27 0,-19-9 0,-10 5 0,-6 1 0,-4 3 0,-3 0 0,-5-2 0,2 1 0,-4-5 0,2 1 0,0-7-1,5-1 1,4-3 0,20-11-1,-24 13 1,24-13 0,0 0 0,0 0 0,28-6 0,-5 1 1,8-3-1,4 1 0,6 2 0,3-1 1,1 5-1,3 2-1,1 7 1,-6 2 0,-4 5-1,-9 3 1,-4 6 0,-8 3 0,-9 3 0,-12 3 0,-12 0 0,-7-1 1,-7-1-1,-4-2 0,-5-6 0,-4-5 0,-1-7 0,-1-5 0,4-8-1,0-7 0,6-2-1,1-9-1,8 4-3,-3-13-2,28 29-6,-31-38-24,31 38-2,4-38 2,14 23-2</inkml:trace>
          <inkml:trace contextRef="#ctx0" brushRef="#br0" timeOffset="66528.8052">9974 2301 111,'0'0'39,"24"-4"3,-24 4-3,24 18-27,-19-2-7,10 13-2,-6 2-1,3 5 0,-1 2-2,-2 2 0,-1 0 0,-3-8 0,1-3-2,-6-9-1,3-4-2,-3-16-6,0 0-29,0 0-1,-9-18 1,-4-7-1</inkml:trace>
          <inkml:trace contextRef="#ctx0" brushRef="#br0" timeOffset="67560.8643">10767 2561 108,'0'0'39,"14"16"1,-14-16-1,27 20-30,-27-20-5,24 27-1,-24-27-1,27 27-1,-27-27 1,20 24-1,-20-24-1,0 0 1,4 16 0,-4-16 0,0 0-1,-22-9 1,22 9-1,-14-23 0,10 6 0,2-2 0,4-3 0,5-4 0,4-1 1,5 0-1,4-2 2,6 0-2,3 0 0,2 2 0,3 6-3,-8-10-7,16 18-29,-19-10-3,6 12 2,-12-7-2</inkml:trace>
          <inkml:trace contextRef="#ctx0" brushRef="#br1" timeOffset="26568.5191">10716 1523 50,'0'0'31,"16"-17"5,-16 17-4,7-16-5,10 25-8,-17-9-5,0 0-4,0 0-2,0 0-2,-29 29-2,14-5-1,-7 3 0,-1 11-1,-10 2 0,-2 3 0,-3-1-1,2 1 1,-2-5-2,7-4 1,4-8 1,5-10-2,22-16 0,0 0 0,0 0 0,0 0-4,27-24-2,-16-12-17,18 18-17,-9-13-1,5 15 0,-10-9 0</inkml:trace>
        </inkml:traceGroup>
        <inkml:traceGroup>
          <inkml:annotationXML>
            <emma:emma xmlns:emma="http://www.w3.org/2003/04/emma" version="1.0">
              <emma:interpretation id="{6B9C35E5-FB45-4ED5-8B50-D0674B6E9AA6}" emma:medium="tactile" emma:mode="ink">
                <msink:context xmlns:msink="http://schemas.microsoft.com/ink/2010/main" type="inkWord" rotatedBoundingBox="15108,11520 16185,11476 16230,12603 15153,12646"/>
              </emma:interpretation>
              <emma:one-of disjunction-type="recognition" id="oneOf7">
                <emma:interpretation id="interp35" emma:lang="en-US" emma:confidence="0">
                  <emma:literal>it</emma:literal>
                </emma:interpretation>
                <emma:interpretation id="interp36" emma:lang="en-US" emma:confidence="0">
                  <emma:literal>PH</emma:literal>
                </emma:interpretation>
                <emma:interpretation id="interp37" emma:lang="en-US" emma:confidence="0">
                  <emma:literal>its</emma:literal>
                </emma:interpretation>
                <emma:interpretation id="interp38" emma:lang="en-US" emma:confidence="0">
                  <emma:literal>ill</emma:literal>
                </emma:interpretation>
                <emma:interpretation id="interp39" emma:lang="en-US" emma:confidence="0">
                  <emma:literal>"it</emma:literal>
                </emma:interpretation>
              </emma:one-of>
            </emma:emma>
          </inkml:annotationXML>
          <inkml:trace contextRef="#ctx0" brushRef="#br1" timeOffset="30035.718">13934 2344 116,'0'0'39,"0"0"0,0 0 0,0 0-29,22-2-6,-2 2-1,5 0-2,6-3-1,5-1 0,4-3-1,0-4-1,4 0-3,-15-9-2,11 11-5,-27-16-26,14 12 0,-18-10-1,-9 23 1</inkml:trace>
          <inkml:trace contextRef="#ctx0" brushRef="#br1" timeOffset="29799.7045">13987 2053 110,'0'0'39,"-2"-18"0,2 18-1,0 0-29,0 0-3,7 23-2,2 4-1,-7 8-1,5 8 1,-3 6-1,1 5-2,2-1 0,-1 3 0,1-6 0,-1-4 0,3-10 0,-7-9-5,8-2-1,-10-25-4,10 26-26,-10-26-3,0 0-1,-28-22 1</inkml:trace>
          <inkml:trace contextRef="#ctx0" brushRef="#br1" timeOffset="30333.735">14263 1928 120,'0'0'38,"-13"-18"2,13 18-4,0 0-28,-7 16-3,7-16-2,2 40 0,3-8-1,2 12-2,1 5 0,4 7 0,-1 3 0,2-2 0,0-3 0,3 0 0,-3-12 0,1-3 0,-1-13 0,-2-4 0,-11-22 0,18 12 0,-18-12-2,0-16-39,0 16 1,4-45-3,-1 21 2</inkml:trace>
          <inkml:trace contextRef="#ctx0" brushRef="#br1" timeOffset="24810.4191">13289 1488 80,'0'0'40,"0"0"-2,0 0 2,16 6-11,-16-6-20,0 0-3,0 0-2,16 7-1,-16-7 0,24 22 0,-24-22-3,33 38 0,-13-13 0,3 6 0,1 0 0,7 3 0,0-2 0,2-1 0,1-4 0,-3-9 0,-2-3 0,-5-4 0,-3-8 0,-4-4 0,-17 1 0,0 0 0,16-19 0,-29-2-13,13 21-27,-25-26-2,25 26 1,-40-27-1</inkml:trace>
        </inkml:traceGroup>
        <inkml:traceGroup>
          <inkml:annotationXML>
            <emma:emma xmlns:emma="http://www.w3.org/2003/04/emma" version="1.0">
              <emma:interpretation id="{BDAF573B-BC3C-4F22-9066-8036769D5607}" emma:medium="tactile" emma:mode="ink">
                <msink:context xmlns:msink="http://schemas.microsoft.com/ink/2010/main" type="inkWord" rotatedBoundingBox="20685,11619 23452,11508 23484,12289 20716,12400"/>
              </emma:interpretation>
              <emma:one-of disjunction-type="recognition" id="oneOf8">
                <emma:interpretation id="interp40" emma:lang="en-US" emma:confidence="0">
                  <emma:literal>BrBr</emma:literal>
                </emma:interpretation>
                <emma:interpretation id="interp41" emma:lang="en-US" emma:confidence="1">
                  <emma:literal>Br Br</emma:literal>
                </emma:interpretation>
                <emma:interpretation id="interp42" emma:lang="en-US" emma:confidence="0">
                  <emma:literal>Brier</emma:literal>
                </emma:interpretation>
                <emma:interpretation id="interp43" emma:lang="en-US" emma:confidence="0">
                  <emma:literal>Briar</emma:literal>
                </emma:interpretation>
                <emma:interpretation id="interp44" emma:lang="en-US" emma:confidence="0">
                  <emma:literal>Briber</emma:literal>
                </emma:interpretation>
              </emma:one-of>
            </emma:emma>
          </inkml:annotationXML>
          <inkml:trace contextRef="#ctx0" brushRef="#br0" timeOffset="73548.2067">18885 1812 100,'0'0'39,"-10"-16"2,10 16-2,1-25-24,-1 25-9,29-15-3,-5 8-1,3-2-1,8 2 0,3-2 0,4 1 0,0 1-1,3 3 1,-3 3-1,-4 2 0,-4 3 0,-8 5 0,-8 6 0,-7 1 0,-13 4 0,-7 5-1,-11 2 1,-4 0 1,-3 0-1,-4 1 0,-1-7 0,1 1 0,2-6 0,3-1 0,6-6 0,2 0 0,18-9 0,-22 7 0,22-7 0,0 0 0,0 0 0,17-4 0,1-1 0,2-2-1,5 3 1,4-1 0,6 5 0,1 2 0,2 3 0,-1 2 0,-5 10 1,-1 2-1,-5 9 1,-10 0-1,-7 5 1,-11 3 0,-10 2-1,-8 0 2,-9-3-2,-6-3 0,-1-7 0,-4-5 0,-2-7 0,2-8 0,2-8 0,1-8 0,8-4 0,2-8-2,5-1 0,0-3 0,12 2-2,-3-6-2,15 11-2,-8-12-5,30 17-25,-19-8-2,17 12 2,-2-5-1</inkml:trace>
          <inkml:trace contextRef="#ctx0" brushRef="#br0" timeOffset="72913.1704">19036 1886 78,'0'0'39,"-11"-18"0,11 18 0,-5-18-16,5 18-12,0 0-4,9 25-2,-11-8-1,6 6-1,-2 3-1,3 4 1,-3 3-1,3-2-2,-1-2 0,1-6 0,3-1 0,-8-22-2,11 29-1,-11-29-5,11 20-17,-11-20-15,0 0-2,-20-26 2,20 26-1</inkml:trace>
          <inkml:trace contextRef="#ctx0" brushRef="#br0" timeOffset="73909.2274">19474 2089 92,'35'13'39,"-35"-13"1,27 18 0,-27-18-22,27 16-9,-27-16-4,31 25-1,-31-25-2,29 24 0,-29-24-1,20 18 0,-20-18-1,0 0 2,0 0-2,0 0 0,-25-2 0,25 2 0,-26-25 0,15 8 0,2-6 0,6-4 0,3-4 0,9-3 0,7-4 0,8 0 0,5 3 0,9 1 0,4 9-2,-2 1-1,7 13-5,-22-10-20,14 21-12,-19-4-1,3 8 1,-23-4-1</inkml:trace>
          <inkml:trace contextRef="#ctx0" brushRef="#br0" timeOffset="74889.2834">20397 1666 115,'-22'-20'39,"22"20"1,2-20-1,15 13-31,1-6-5,11 2 0,9-2-2,7-1 0,6-2 1,6 3-2,-1 0 1,4 4-1,-9 2 0,-2 5 0,-9 6 1,-11 3-2,-11 6 1,-9 3 0,-12 6 0,-12 1 1,-5 3-1,-9 3 0,-6-2 0,5-2 0,-1-1 0,0-3 0,5-4 0,5-5 0,4-3 0,17-9 0,0 0 0,-16 16 0,16-16 0,18 0 0,-2 2 0,6-4 0,7 2 2,8-1-4,4 1 4,3 1-4,1 3 2,3 3 2,-5 2-2,-1 6 0,-6 7 0,-7 1 0,-10 8 0,-8 0 0,-10 5 0,-10-2 0,-7 2 0,-8-5 0,-10-4 0,-6-3 0,-4-8 0,-1-5 0,-1-8 0,-1-6 0,3-4 0,3-6 0,6-2 0,4-6-5,13 6-1,-4-12-3,22 27-5,-16-34-18,16 34-9,22-27 2,3 19 0,-1-2 1</inkml:trace>
          <inkml:trace contextRef="#ctx0" brushRef="#br0" timeOffset="74259.2469">20534 1687 111,'0'0'41,"0"0"0,0 0-2,16 9-30,-14 9-4,7 10-1,-2 2-1,2 10-1,2 2-2,0 1 0,-4-1 0,2-2 0,0-6 0,-5-7 0,2-2 0,-6-25-10,10 17-30,-10-17-2,0 0 1,-27-33-1</inkml:trace>
          <inkml:trace contextRef="#ctx0" brushRef="#br0" timeOffset="75302.3071">21233 1977 92,'0'0'38,"29"9"2,-29-9-1,26 20-24,-26-20-5,11 16-4,-11-16-1,16 22-2,-16-22-1,18 25 0,-18-25-1,15 22 1,-15-22-2,0 0 0,-2 18 0,2-18 0,-22 2 0,22-2 0,-31-8 0,31 8 0,-27-21 0,27 21 0,-18-33 0,20 13 0,3-3 0,8-3 0,3-3 0,9 0 0,6 2 0,2-2 0,7 4 0,2 2 0,0 4 0,-2 3 0,-4 5 0,-9 6 0,-5 5 0,-22 0-3,24 13-6,-46-15-31,22 2-2,-20 5 1,20-5-1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49:18.600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B87C6A6B-0847-4806-94E3-660079ED6D61}" emma:medium="tactile" emma:mode="ink">
          <msink:context xmlns:msink="http://schemas.microsoft.com/ink/2010/main" type="writingRegion" rotatedBoundingBox="2053,11124 12832,11383 12797,12830 2018,12571"/>
        </emma:interpretation>
      </emma:emma>
    </inkml:annotationXML>
    <inkml:traceGroup>
      <inkml:annotationXML>
        <emma:emma xmlns:emma="http://www.w3.org/2003/04/emma" version="1.0">
          <emma:interpretation id="{C340EE51-1681-4E70-8ED6-A95376EF67D5}" emma:medium="tactile" emma:mode="ink">
            <msink:context xmlns:msink="http://schemas.microsoft.com/ink/2010/main" type="paragraph" rotatedBoundingBox="2053,11124 12832,11383 12797,12830 2018,12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E83C3-6094-42EA-9F4F-4590085CF706}" emma:medium="tactile" emma:mode="ink">
              <msink:context xmlns:msink="http://schemas.microsoft.com/ink/2010/main" type="line" rotatedBoundingBox="2053,11124 12832,11383 12797,12830 2018,12571"/>
            </emma:interpretation>
          </emma:emma>
        </inkml:annotationXML>
        <inkml:traceGroup>
          <inkml:annotationXML>
            <emma:emma xmlns:emma="http://www.w3.org/2003/04/emma" version="1.0">
              <emma:interpretation id="{3E8797D5-392E-45C4-B4E1-EA7588B4C2D1}" emma:medium="tactile" emma:mode="ink">
                <msink:context xmlns:msink="http://schemas.microsoft.com/ink/2010/main" type="inkWord" rotatedBoundingBox="2028,11271 5885,11229 5900,12582 2042,12624"/>
              </emma:interpretation>
              <emma:one-of disjunction-type="recognition" id="oneOf0">
                <emma:interpretation id="interp0" emma:lang="en-US" emma:confidence="0">
                  <emma:literal>CH3-C=_C-CH3</emma:literal>
                </emma:interpretation>
                <emma:interpretation id="interp1" emma:lang="en-US" emma:confidence="0">
                  <emma:literal>CH3-C=_C- CHs</emma:literal>
                </emma:interpretation>
                <emma:interpretation id="interp2" emma:lang="en-US" emma:confidence="0">
                  <emma:literal>CH3-C=_C-CH 3</emma:literal>
                </emma:interpretation>
                <emma:interpretation id="interp3" emma:lang="en-US" emma:confidence="0">
                  <emma:literal>CH3-C=_C~ CHs</emma:literal>
                </emma:interpretation>
                <emma:interpretation id="interp4" emma:lang="en-US" emma:confidence="0">
                  <emma:literal>CH3-C=_C-Ctt 3</emma:literal>
                </emma:interpretation>
              </emma:one-of>
            </emma:emma>
          </inkml:annotationXML>
          <inkml:trace contextRef="#ctx0" brushRef="#br0">248 93 97,'0'0'38,"0"0"1,-7 22-1,7-22-27,-7 45-4,7-17-1,5 6-2,-1-3-1,1 3-1,1-8-1,-1-3 0,-5-23 0,10 19-1,-10-19 1,0 0-1,13-30 0,-10 8 0,-1-8 0,0-4 0,-4-3-2,-3-1 0,-1-1 0,-4 4 0,-1 3 0,-5 6 1,1 5-1,-7 9 1,5 12 0,-8 10 0,2 13 2,0 14 0,-2 14 0,2 16 0,2 6 0,4 15 0,-1 7 1,11 2 0,5-6-2,9-5 1,9-14 0,9-15 0,10-15 0,7-21-1,8-18-2,1-15-1,9-4-5,-19-28-14,10 13-15,-16-15-3,4 13 2,-20-8-1</inkml:trace>
          <inkml:trace contextRef="#ctx0" brushRef="#br0" timeOffset="297.017">630 122 108,'0'0'37,"-25"14"3,25 14-1,-9-7-27,11 19-7,0 6-2,5 12 0,1-2-2,7 7 0,0 1-1,1-1 1,-2-3-2,2-11-1,-3-3-1,-8-18-3,9 10-6,-14-38-26,-12 28-2,12-28 2,-23-8 0</inkml:trace>
          <inkml:trace contextRef="#ctx0" brushRef="#br0" timeOffset="491.028">529 596 106,'0'0'39,"18"-7"1,8 10-2,-3-11-23,18 9-10,4-8-2,8 2-2,6-4-4,-8-10-4,16 19-19,-25-23-12,4 6-2,-21-13 2,0 10-2</inkml:trace>
          <inkml:trace contextRef="#ctx0" brushRef="#br0" timeOffset="746.0427">979 18 94,'-14'-21'37,"14"21"2,-9 16-1,16 17-20,-10-3-11,13 16-2,-4 8-1,6 11-2,0 5 0,2 4 0,2-7-1,-3-4-1,2-3-2,-6-18-4,12 7-9,-13-33-24,9 0 0,-17-16 0,18 2-1</inkml:trace>
          <inkml:trace contextRef="#ctx0" brushRef="#br0" timeOffset="1432.0818">1309 795 107,'0'0'37,"0"0"2,0 0-2,21 19-26,-21-19-6,25-11-2,-6 4-2,3 0 0,2-2 0,3 2-1,-4 0 0,-2 4 1,-3 1-1,-3 4 0,-15-2 0,15 16 0,-15-16 0,-6 28 0,-1-9 0,-3 2 0,-1 0 0,-1 2 0,-2 0 0,1-4 0,3 1 0,1-3 0,9-17 0,-14 25 0,14-25 0,-6 16 0,6-16 1,0 0-1,0 0 0,0 0 0,23 10 0,-23-10 0,27 0 0,-8 0 0,2 2 1,2 1-1,-1 3 0,2 1 1,-3 3-1,-1 6 1,-4 3 0,-2 4 0,-5 0 0,-4 4 0,-5-1 0,-4 2 0,-4-2 1,-1-5-2,-7 1 0,-2-5 0,-3-3 0,0-2 0,-4-5 0,0-1 0,1-4 0,-4-4 0,8 0-5,-10-23-19,30 25-15,-26-36-3,26 14 2,-4-14-2</inkml:trace>
          <inkml:trace contextRef="#ctx0" brushRef="#br0" timeOffset="3580.2047">1692 542 103,'0'0'38,"0"0"1,16 0 0,3 7-23,-19-7-10,36-13-3,-12 6 0,8 2-1,4 0-1,-3 3 0,4-3 0,-2 3-1,-1-2 1,-6 1-1,-3-2-1,-7-2 0,-2 3-3,-11-12-4,16 18-31,-23-20 0,2 18-1,7-21 0</inkml:trace>
          <inkml:trace contextRef="#ctx0" brushRef="#br0" timeOffset="4196.24">2741 181 120,'0'0'39,"0"0"2,-2 28-3,2-28-32,0 20-2,0-20-2,9 19 0,-9-19-2,0 0 1,23 7-1,-23-7 0,16-19 0,-9 1 0,-2-1-1,-2-6 0,-3 1-1,-3-3 0,-2 6 0,-6 4 0,11 17 1,-32-18 0,13 20 0,-6 5 1,2 7 0,-3 3 1,1 6-1,-1 7 1,3 5 0,0 8 0,1 6 1,7 5 0,2 4-1,6 5 1,5-3-1,9-4 2,6-8-3,12-8 0,5-13 0,10-10 0,6-13 0,7-10 0,2-6 0,-2-4 0,-2-1 0,-7-3 0,-3 10-7,-20-8-3,12 20-30,-33-2 0,0 0 0,0 0 0</inkml:trace>
          <inkml:trace contextRef="#ctx0" brushRef="#br0" timeOffset="4585.2622">3318 211 91,'0'0'38,"0"0"1,16 12 1,-16-12-16,37-10-16,-11 3-4,11 3 0,2-3-3,7 0 0,-2 0 0,-1 4-1,-3-2 0,-10 1-2,0 4 0,-12-5-4,0 15-4,-18-10-25,0 0-5,0 0 2,-13 18-2</inkml:trace>
          <inkml:trace contextRef="#ctx0" brushRef="#br0" timeOffset="4946.2829">3373 450 108,'0'0'38,"14"18"2,-14-18-2,40-4-27,-13-6-6,10 3-2,4-4-1,3 1-1,3 1 0,-4 2-1,-3 3 0,-6 1 0,-8 4-1,-6 1 0,-4 7-2,-16-9-4,15 23-10,-15-23-21,0 0-2,0 0 2,-10 17-1</inkml:trace>
          <inkml:trace contextRef="#ctx0" brushRef="#br0" timeOffset="5324.3045">3443 758 110,'-14'15'38,"14"-15"2,16 7-2,12-1-28,-7-12-4,13 3-2,1-4-1,8 2-2,-1-2 1,-1 1-1,-4 1 1,-2 3-2,-5 2 0,-5 0-3,-4 6-1,-21-6-8,18-2-27,-18 2-2,0 0 1,5-19-1</inkml:trace>
        </inkml:traceGroup>
        <inkml:traceGroup>
          <inkml:annotationXML>
            <emma:emma xmlns:emma="http://www.w3.org/2003/04/emma" version="1.0">
              <emma:interpretation id="{A2CD5828-8816-4CF1-9902-62266D3A8AD3}" emma:medium="tactile" emma:mode="ink">
                <msink:context xmlns:msink="http://schemas.microsoft.com/ink/2010/main" type="inkWord" rotatedBoundingBox="6462,11230 9581,11305 9554,12410 6435,12335"/>
              </emma:interpretation>
            </emma:emma>
          </inkml:annotationXML>
          <inkml:trace contextRef="#ctx0" brushRef="#br0" timeOffset="7890.4513">4637 118 107,'-11'21'39,"11"0"2,0-21-3,0 34-29,-9-19-4,13 3-2,-4-18-1,3 19-1,-3-19-1,0 0 0,18 2 1,-18-2-1,10-25 0,-8 8 0,5-4-1,-7-6 0,2-1 0,-6 0 0,-1-2-1,-5 2 1,-1 5 0,-3 6 0,-2 3 1,-3 12 0,-1 13-1,-1 1 1,2 16 1,-1 11 0,1 10 0,-1 12-1,4 10 2,2-1-1,2 2 1,5 3 0,5-4-1,6-4 0,6-15 1,10-10-1,3-12 1,12-10 0,5-15-2,5-5 0,-3-9 0,0-5 0,-3 0 0,-7 0 0,-4 3-4,-28 11 0,28-8-6,-28 8-29,0 0-2,-10-16 2,10 16-2</inkml:trace>
          <inkml:trace contextRef="#ctx0" brushRef="#br0" timeOffset="8174.4675">5136 454 109,'18'8'40,"-18"-8"1,26 2-1,-13-19-25,15 13-10,-2-5 0,8 1-5,-1-5 0,1-3 0,1 4 0,-10-7-7,10 19-7,-21-18-26,9 13-1,-23 5 1,23-14-1</inkml:trace>
          <inkml:trace contextRef="#ctx0" brushRef="#br0" timeOffset="8745.5002">6174 123 102,'0'0'40,"-7"16"1,14 2 0,-7-18-25,-4 19-11,4-19-1,8 32-1,-8-32-2,15 22 1,-15-22-2,18 6 0,-18-6 0,16-18 0,-9 2 0,-2-3 0,-1-2-3,-2-4 2,-6-3-1,-1 5 1,-6-1-1,4 6 1,-9 1 1,0 8-1,-3 0 1,0 11 0,-1 8 0,-3 3 0,2 11 1,-2 6 0,4 11 0,-3 3 0,5 12 0,-3 3 1,8 3-1,3 3 2,6-4-3,4-1 0,8-5 0,7-8 0,5-10 0,8-9 0,2-7 0,5-10 0,2-6 0,0-7 0,-3 1 0,-7-12-7,13 19-13,-20-28-20,9 14-2,-14-17 2,5 4-1</inkml:trace>
          <inkml:trace contextRef="#ctx0" brushRef="#br0" timeOffset="9254.5293">6481 489 106,'0'0'40,"0"0"0,0 0-1,30 10-24,-3-17-11,11 0-2,8-3-2,6-6-1,8 4-2,-9-15-5,14 20-18,-23-21-12,3 11-2,-19-15 1,2 7-1</inkml:trace>
          <inkml:trace contextRef="#ctx0" brushRef="#br0" timeOffset="9039.517">6638 97 103,'0'0'39,"-23"14"1,20 4-1,-18-6-28,19 16-5,-2 0-1,8 14-2,-2 4 0,6 5 0,-1 3 0,4 6-3,-2-4 0,1 2 0,-1-5 0,0-7 0,2-8 0,-6-6 0,4-6-5,-9-26-4,14 27-31,-14-27-1,0 0 1,-14-28-1</inkml:trace>
          <inkml:trace contextRef="#ctx0" brushRef="#br0" timeOffset="9494.543">6917 20 91,'0'0'39,"-25"7"1,25 10 1,-15-4-17,18 22-17,-8 5-1,12 16-2,0 6-1,0 8-3,4 4 0,-3 3 0,5-3 0,-4-4 0,5-8 0,-5-11 0,5-4-6,-16-26-34,18 6-2,-16-27 1,19 8 0</inkml:trace>
          <inkml:trace contextRef="#ctx0" brushRef="#br0" timeOffset="10153.5807">7150 615 81,'-5'23'39,"5"-23"-1,0 0 1,0 0-11,19-5-20,-19 5-4,32-9-1,-11 0-1,7 2-1,1-3 1,2 3-2,-2 0 1,-3 3-1,-5 2 0,-5 6 0,-16-4 0,13 21 1,-20-3-2,-6 1 1,-3 4 0,-5-2 1,0 2-1,0-4 0,-2-1 0,3-4 0,20-14 0,-26 21 0,26-21 0,0 0 0,-9 16 0,9-16 0,18 1 0,-18-1 0,33-3 0,-13 1 0,3-1 0,3 3 1,1 0-1,-1 5 1,-3 0 0,2 6 0,-6 1 0,1 4 2,-6 3-3,-4 2 0,-4 0 0,-3 2 0,-6 2 0,-6 3 0,-7-4 0,-5 4 0,-4-1 0,-5-3 0,0-2 0,-7-5 0,2-3 0,-6-10 0,7-4 0,-6-16-9,22 4-31,-21-10-2,15 8 2,-8-10-3</inkml:trace>
        </inkml:traceGroup>
        <inkml:traceGroup>
          <inkml:annotationXML>
            <emma:emma xmlns:emma="http://www.w3.org/2003/04/emma" version="1.0">
              <emma:interpretation id="{BDB5DA77-9C24-4631-8015-01B609293842}" emma:medium="tactile" emma:mode="ink">
                <msink:context xmlns:msink="http://schemas.microsoft.com/ink/2010/main" type="inkWord" rotatedBoundingBox="10676,11356 12831,11408 12802,12648 10646,12596"/>
              </emma:interpretation>
              <emma:one-of disjunction-type="recognition" id="oneOf1">
                <emma:interpretation id="interp5" emma:lang="en-US" emma:confidence="0">
                  <emma:literal>Toa?</emma:literal>
                </emma:interpretation>
                <emma:interpretation id="interp6" emma:lang="en-US" emma:confidence="0">
                  <emma:literal>Isa?</emma:literal>
                </emma:interpretation>
                <emma:interpretation id="interp7" emma:lang="en-US" emma:confidence="0">
                  <emma:literal>Ina?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Ira?</emma:literal>
                </emma:interpretation>
              </emma:one-of>
            </emma:emma>
          </inkml:annotationXML>
          <inkml:trace contextRef="#ctx0" brushRef="#br0" timeOffset="14976.8564">8725 475 39,'0'0'31,"-27"1"1,10-4 0,17 3-8,-30-2-5,30 2-5,-18 0-4,18 0-2,0 0-1,0 0-1,18 0-2,5 4 0,7-8 0,17 6-1,13-4 0,21 4 0,15-6 0,17 3-1,12-6 0,11 1 0,3-4-1,1-2 1,-8-1-2,-8-1 0,-13 0 0,-16 0 0,-15 4 0,-20 1 0,-14 3-2,-13 5 2,-10 2 0,-23-1-1,18 11-1,-18-11 0,0 0-3,0 0-3,21 28-9,-21-28-22,0 0 0,18-24 0,-18 24 0</inkml:trace>
          <inkml:trace contextRef="#ctx0" brushRef="#br1" timeOffset="49553.8343">8935 951 99,'-25'-14'35,"25"14"2,-12-21-10,12 21-17,0 0-4,21-20-1,-21 20-2,32-19 0,-11 7 0,12 3 0,1-3 0,5 1-1,1 1 0,6 3 0,-3 3-1,1 4 0,-4 4 1,-6 4-1,-8 5-1,-3 4 1,-10 4-1,-6 0 1,-9 4-1,-5 1 0,-9-3 0,-3 0 0,-4-2-2,-6-5 0,3 0-2,-13-13-4,21 17-15,-15-24-18,12 8 2,-8-13 0,29 9 1</inkml:trace>
          <inkml:trace contextRef="#ctx0" brushRef="#br1" timeOffset="49152.8114">8993 960 87,'0'0'37,"0"0"0,0 0 1,0 0-23,0 0-7,0 0-3,19 0-2,-19 0 1,15 23-1,-8-6 0,5 13 0,-5 2-1,2 6 1,-4 1-1,8 0-1,-8 1 0,4-5 0,-4-3-2,2-11 0,-3-4-1,-4-17-2,5 16-3,-5-16-8,-4-19-25,-6 0 0,10 19 0,-13-48-1</inkml:trace>
          <inkml:trace contextRef="#ctx0" brushRef="#br1" timeOffset="50246.8739">9780 793 102,'9'-20'37,"-9"20"2,0 0-5,16 9-23,-16-9-4,7 23-1,-2-4-2,6 10-1,0 0 1,1 7-1,0-3-1,4 6 1,-5-4-3,3-4 0,-4-4 0,1-4 0,-4-8 0,-7-15 0,12 21 0,-12-21 0,0 0 0,0 0 0,0 0 0,0 0 0,-19-19 0,19 19-2,-25-14 1,9 7 0,-1 4 0,-1-1 0,-5 2 0,2 4 1,-4 3-1,-1 2 0,3 6 1,-2 1-1,2 3 1,0 1 0,6 1 0,-1-3 0,7 0 0,11-16 0,-8 26 0,8-26 1,0 0-1,26 12 1,-7-15-1,10-4 1,1-2-1,5-1 1,2-4-1,4 1 0,-10-1 1,1 5-2,-4 1 2,-6 1-1,-6 3-1,-16 4 0,17 0-2,-17 0-11,0 0-26,0 0 0,0 0-1,-25-11-1</inkml:trace>
          <inkml:trace contextRef="#ctx0" brushRef="#br0" timeOffset="15711.8987">10313 127 80,'0'0'37,"0"0"0,0 0 1,20 33-18,-20-33-11,42 16-2,-14-11-2,13 9 0,0-3-2,6 1-1,-1 0 0,2-1 0,-8 0-1,-3-3-1,-5 3 0,-9-4 1,-5 0-1,-18-7 0,18 16 0,-18-16 0,-8 16 1,8-16-1,-17 22 0,4-6 1,-4 0-1,-3 5 1,-4 0-1,2 0 1,-6 7 1,-2 2-2,-3-2 0,-1 6 0,-1-3 0,3 1 0,2-4 0,4 0 0,6-8 0,10-5 0,10-15 0,0 0 0,26 13 0,-1-20 0,8 0 0,-1-13-6,23 17-34,-23-16-2,6 13 1,-15-10-2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49:38.537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7764A7F-66B1-483D-8530-3B1AD5D7A441}" emma:medium="tactile" emma:mode="ink">
          <msink:context xmlns:msink="http://schemas.microsoft.com/ink/2010/main" type="writingRegion" rotatedBoundingBox="15687,11474 20982,9690 22145,13141 16849,14925"/>
        </emma:interpretation>
      </emma:emma>
    </inkml:annotationXML>
    <inkml:traceGroup>
      <inkml:annotationXML>
        <emma:emma xmlns:emma="http://www.w3.org/2003/04/emma" version="1.0">
          <emma:interpretation id="{3904BD44-AD76-4A06-BD7C-2EFB88B3B9DE}" emma:medium="tactile" emma:mode="ink">
            <msink:context xmlns:msink="http://schemas.microsoft.com/ink/2010/main" type="paragraph" rotatedBoundingBox="15687,11474 20982,9690 21472,11144 16177,12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2C7C49-7714-4A2B-9279-CE18C5CA6A5E}" emma:medium="tactile" emma:mode="ink">
              <msink:context xmlns:msink="http://schemas.microsoft.com/ink/2010/main" type="line" rotatedBoundingBox="15687,11474 20982,9690 21472,11144 16177,12928"/>
            </emma:interpretation>
          </emma:emma>
        </inkml:annotationXML>
        <inkml:traceGroup>
          <inkml:annotationXML>
            <emma:emma xmlns:emma="http://www.w3.org/2003/04/emma" version="1.0">
              <emma:interpretation id="{068E5FD3-B855-4E0C-8EE2-F3ABCD7B6C09}" emma:medium="tactile" emma:mode="ink">
                <msink:context xmlns:msink="http://schemas.microsoft.com/ink/2010/main" type="inkWord" rotatedBoundingBox="15899,11427 18743,11432 18742,12253 15898,12248"/>
              </emma:interpretation>
              <emma:one-of disjunction-type="recognition" id="oneOf0">
                <emma:interpretation id="interp0" emma:lang="en-US" emma:confidence="0">
                  <emma:literal>1=0.4,</emma:literal>
                </emma:interpretation>
                <emma:interpretation id="interp1" emma:lang="en-US" emma:confidence="0">
                  <emma:literal>1=0-4,</emma:literal>
                </emma:interpretation>
                <emma:interpretation id="interp2" emma:lang="en-US" emma:confidence="0">
                  <emma:literal>decocts</emma:literal>
                </emma:interpretation>
                <emma:interpretation id="interp3" emma:lang="en-US" emma:confidence="0">
                  <emma:literal>1=0.4',</emma:literal>
                </emma:interpretation>
                <emma:interpretation id="interp4" emma:lang="en-US" emma:confidence="0">
                  <emma:literal>decoct,</emma:literal>
                </emma:interpretation>
              </emma:one-of>
            </emma:emma>
          </inkml:annotationXML>
          <inkml:trace contextRef="#ctx0" brushRef="#br0">1481-855 124,'25'7'40,"-25"-7"1,44-11-1,-16 0-34,18 4-2,7-5-4,5 2 0,6-1 0,-1-1 0,-3 5-2,-10-2-2,-2 11-4,-27-13-4,12 22-26,-33-11-2,0 0 1,-17 23 0</inkml:trace>
          <inkml:trace contextRef="#ctx0" brushRef="#br0" timeOffset="225.0129">1608-581 125,'4'19'40,"-4"-19"0,33 3 0,-6-8-35,17 2-2,5-8-1,11 0-2,7 1-3,-3-11-4,12 23-14,-20-22-18,4 13-1,-22-7 0,4 11 0</inkml:trace>
          <inkml:trace contextRef="#ctx0" brushRef="#br0" timeOffset="801.0458">2983-985 127,'-1'19'41,"6"2"0,-5-21-1,-9 21-34,9-21-6,7 25 0,-7-25 0,16 8 0,-16-8 0,21-10 0,-21 10 0,18-34 0,-11 12 0,-4-6 0,-3 1 0,-3-1 0,-4 5 0,-5 0-2,-4 8 1,-6 6 0,-1 5 0,-7 8 1,2 5-1,-4 8 1,-1 6 0,1 9 1,0 6-1,4 6 1,2 5 1,4 8 0,5 1-2,6 5 0,8 0 0,10-3 0,5-8 0,13-2 0,8-12 0,12-8 0,7-11 0,8-12 0,4-10 0,3-11 0,0-4 0,-7-10 0,4 9-3,-22-22-39,2 8 0,-21-13 0,4 8-1</inkml:trace>
          <inkml:trace contextRef="#ctx0" brushRef="#br0" timeOffset="-1455.0827">812-1043 106,'0'0'38,"0"0"2,0 0-1,-9 17-27,16 4-5,-7-1-3,4 6-1,-1-3-1,3 1 0,-1-6 0,0-2-2,-5-16 0,9 17 0,-9-17 0,0 0 0,0 0 0,5-30 0,-6 13 0,-3-6 0,2-3 0,-1-4-2,-4-2 1,0 1-1,-6 2 1,1 3 0,-4 5 0,-1 3 0,-3 6 0,-5 9 1,4 6 0,-3 11 0,-1 9 0,2 10 0,0 15 0,3 12 2,1 10-2,3 11 2,2 1 0,5 4 0,4-5 0,8-7-2,8-13 0,8-10 0,10-17 0,8-17 0,9-15 0,8-9 0,3-9 0,3-7 0,-4 0 0,-4-1 0,-8 4 0,-9 3 0,-7 8 0,-28 9 0,30 2-9,-30-2-31,0 0-1,0 0 0,-17 12 0</inkml:trace>
        </inkml:traceGroup>
        <inkml:traceGroup>
          <inkml:annotationXML>
            <emma:emma xmlns:emma="http://www.w3.org/2003/04/emma" version="1.0">
              <emma:interpretation id="{A544BD49-04E9-404B-A466-DA6AF44B59A3}" emma:medium="tactile" emma:mode="ink">
                <msink:context xmlns:msink="http://schemas.microsoft.com/ink/2010/main" type="inkWord" rotatedBoundingBox="18700,10459 20982,9690 21385,10886 19102,11655"/>
              </emma:interpretation>
            </emma:emma>
          </inkml:annotationXML>
          <inkml:trace contextRef="#ctx0" brushRef="#br0" timeOffset="1502.0859">3591-1409 104,'-15'23'39,"15"-23"1,0 0-1,-10-17-26,31 6-6,2-12-3,11-3-2,4-13 0,14-5-1,8-10 0,8-4 0,5 0 1,-4 2-2,-4 1 0,-5 8 0,-12 10 0,-10 11 0,-13 13 0,-25 13 0,0 0-3,0 0-4,4 21-33,-24-14-2,10 13 2,-11-15-2</inkml:trace>
          <inkml:trace contextRef="#ctx0" brushRef="#br0" timeOffset="6284.3595">4791-2503 112,'0'0'40,"0"0"3,-4 16-2,22 9-30,-25-6-6,11 2-2,-4-2-3,3-1 0,-3-18 0,9 16 0,-9-16 0,0 0 0,12-27 0,-12 11 0,-2-8 0,1 1 0,-6-5 0,-6 2 0,3 5 0,-8-1-3,-3 7 2,-2 4 0,0 8 0,-7 4 0,3 10 1,-1 6 0,2 13 1,-1 7 0,1 9 0,5 8 1,-1 8 0,7 6-2,2 1 0,11-4 0,6-4 0,10-10 0,9-9 0,7-14 0,9-10 0,7-16 0,1-9 0,-2-9 0,2-3-7,-15-25-13,7 14-21,-16-9-1,3 6 0,-15-11 1</inkml:trace>
          <inkml:trace contextRef="#ctx0" brushRef="#br0" timeOffset="6757.3865">4941-2232 114,'0'0'40,"-5"22"0,5-22 0,33-1-34,-3-5-2,11-1-3,6 0-1,3-5-1,3 3-3,-11-12-5,16 18-19,-26-18-12,2 5 0,-22-11-1,1 5 3</inkml:trace>
          <inkml:trace contextRef="#ctx0" brushRef="#br0" timeOffset="6543.3742">5027-2606 114,'-3'-23'39,"3"23"3,0 0-2,5 31-33,-5 3-2,7 11-1,0 10 0,2 10-4,2 3 0,1 4 0,-1-1 0,1-8 0,0-5 0,1-13 0,-1-4 0,-7-18-2,13-1-9,-18-22-30,0 0-1,-9-24 1,9 1-1</inkml:trace>
          <inkml:trace contextRef="#ctx0" brushRef="#br0" timeOffset="6983.3995">5312-2622 90,'0'0'40,"0"0"1,0 0 0,-16 3-20,23 25-12,-7 2-3,9 14-2,-2 5-1,5 7-3,0 2 0,6 0 0,0 0 0,-1-5 0,3-4 0,-6-17-5,14 8-27,-28-40-9,32 25-2,-32-25 2,26-11-1</inkml:trace>
          <inkml:trace contextRef="#ctx0" brushRef="#br0" timeOffset="7558.4323">5644-2090 103,'-16'12'39,"16"-12"0,0 0 0,0 0-29,19 7-5,-3-7-2,0-3 0,5 1-2,-2-2 0,6-1 0,-2 3 0,0 2-1,-4 0 0,-1 2 0,-18-2 0,21 14 0,-21-14 0,0 30 0,-9-12 0,-3-1 0,-4 1-1,-1 3 1,-3-2 0,2-1 0,1-4 0,17-14 0,-23 19 0,23-19 0,0 0 0,0 0 0,0 0 0,16 11 0,0-15 0,5 1 0,2 1 1,7 2-1,0 3 1,2 4 0,-4 4 0,-3 6 1,-6 5-1,-5 0 1,-9 5 0,-6-1-2,-10 0 0,-3-3 0,-7-2 0,-2-1 0,-5-6 0,-2-7 0,3 0 0,-5-7 0,6 0-4,-8-23-12,15 14-25,-8-15-1,17 8 1,-8-14-1</inkml:trace>
        </inkml:traceGroup>
      </inkml:traceGroup>
    </inkml:traceGroup>
    <inkml:traceGroup>
      <inkml:annotationXML>
        <emma:emma xmlns:emma="http://www.w3.org/2003/04/emma" version="1.0">
          <emma:interpretation id="{2B14D608-A6F9-4E1D-9C5F-643F4BBAC108}" emma:medium="tactile" emma:mode="ink">
            <msink:context xmlns:msink="http://schemas.microsoft.com/ink/2010/main" type="paragraph" rotatedBoundingBox="18880,12251 20449,13431 19971,14067 18401,128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07DB5C-ABEB-400D-B26D-AB5122A773B3}" emma:medium="tactile" emma:mode="ink">
              <msink:context xmlns:msink="http://schemas.microsoft.com/ink/2010/main" type="line" rotatedBoundingBox="18880,12251 20449,13431 19971,14067 18401,12886"/>
            </emma:interpretation>
          </emma:emma>
        </inkml:annotationXML>
        <inkml:traceGroup>
          <inkml:annotationXML>
            <emma:emma xmlns:emma="http://www.w3.org/2003/04/emma" version="1.0">
              <emma:interpretation id="{4FA2ECEA-ABBB-4E4D-A76B-4B1402FD9233}" emma:medium="tactile" emma:mode="ink">
                <msink:context xmlns:msink="http://schemas.microsoft.com/ink/2010/main" type="inkWord" rotatedBoundingBox="18880,12251 20449,13431 19971,14067 18401,12886"/>
              </emma:interpretation>
            </emma:emma>
          </inkml:annotationXML>
          <inkml:trace contextRef="#ctx0" brushRef="#br0" timeOffset="10438.597">3291-25 105,'0'0'38,"-16"-10"2,16 10-2,0 0-26,0 0-5,24 17-2,-2-1-2,-1 3 0,9 8 1,0 4-4,7 10 0,0 1 0,7 9 0,-2-2 0,2 2 0,-1-4 0,-4-1 0,-2-7 0,-4-6 0,-4-3 0,-7-9 0,-6-7 0,-16-14 0,23 14 0,-23-14 0,0 0 0,0 0 0,0 0 0,4-25 0,-4 25-10,0 0-31,-13-15-1,-1-5 0,14 20-1</inkml:trace>
          <inkml:trace contextRef="#ctx0" brushRef="#br1" timeOffset="34375.9662">4201 558 103,'0'0'38,"0"0"-1,4 18-2,-4-18-25,0 46-3,2-11-3,5 12 0,-2 9 0,0 6-3,1-1 1,1 4-1,-4-2 0,4-3-2,-3-9 1,-2-9-3,3-5-3,-5-37-7,9 32-24,-9-32-2,0 0 0,-18-21 0</inkml:trace>
          <inkml:trace contextRef="#ctx0" brushRef="#br1" timeOffset="34608.9795">4173 987 97,'0'0'39,"16"-11"0,9 18 0,-18-24-25,30 13-5,0-8-5,11 5 0,6 0-2,3-2-1,1 6-1,-7-8-1,0 11-2,-17-9-4,5 22-7,-39-13-25,26-7 0,-26 7 0,7-18 0</inkml:trace>
          <inkml:trace contextRef="#ctx0" brushRef="#br1" timeOffset="34917.9972">4616 500 94,'0'0'38,"-16"-12"0,16 12 1,0 0-20,-3 16-11,3 5-3,5 14-1,0 7-1,6 13 1,-2 10-1,3 8-3,-1 1 0,1 2 0,0-6 0,4-5 0,-3-12 0,1-9 0,0-16 0,0-13 0,-14-15 0,23 2 0,-2-5-36,-21-18-4,9 5-3,-16-16 2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49:40.910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50D2A46-B82F-4898-AFD8-1BCF10DDDBAE}" emma:medium="tactile" emma:mode="ink">
          <msink:context xmlns:msink="http://schemas.microsoft.com/ink/2010/main" type="writingRegion" rotatedBoundingBox="10910,10387 16455,9996 16540,11207 10995,11598"/>
        </emma:interpretation>
      </emma:emma>
    </inkml:annotationXML>
    <inkml:traceGroup>
      <inkml:annotationXML>
        <emma:emma xmlns:emma="http://www.w3.org/2003/04/emma" version="1.0">
          <emma:interpretation id="{28676A99-B51B-480E-BFC9-2645F291B35B}" emma:medium="tactile" emma:mode="ink">
            <msink:context xmlns:msink="http://schemas.microsoft.com/ink/2010/main" type="paragraph" rotatedBoundingBox="10910,10387 16455,9996 16540,11207 10995,11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AFACE-7227-4B22-B8DF-05C1BAA163FF}" emma:medium="tactile" emma:mode="ink">
              <msink:context xmlns:msink="http://schemas.microsoft.com/ink/2010/main" type="line" rotatedBoundingBox="10910,10387 16455,9996 16540,11207 10995,11598"/>
            </emma:interpretation>
          </emma:emma>
        </inkml:annotationXML>
        <inkml:traceGroup>
          <inkml:annotationXML>
            <emma:emma xmlns:emma="http://www.w3.org/2003/04/emma" version="1.0">
              <emma:interpretation id="{B8797012-0957-458E-B9C4-C16E26321A4F}" emma:medium="tactile" emma:mode="ink">
                <msink:context xmlns:msink="http://schemas.microsoft.com/ink/2010/main" type="inkWord" rotatedBoundingBox="10928,10636 12269,10541 12312,11149 10970,11243"/>
              </emma:interpretation>
              <emma:one-of disjunction-type="recognition" id="oneOf0">
                <emma:interpretation id="interp0" emma:lang="en-US" emma:confidence="0">
                  <emma:literal>Hit</emma:literal>
                </emma:interpretation>
                <emma:interpretation id="interp1" emma:lang="en-US" emma:confidence="0">
                  <emma:literal>Hat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13289-293 99,'0'0'39,"-21"-7"0,21 7 0,0 0-23,0 0-9,0 0-2,0 0-1,21-2-1,-5 14 1,2 2-4,5 8 0,-2 0 0,7 8 0,-1 0 0,3 0 0,-2 0 0,-1-4 0,-3-5 0,-4-3 0,-4-4 0,-16-14 0,17 21 0,-17-21-4,0 0-37,0 0-1,-16 16 0,-3-20 2</inkml:trace>
          <inkml:trace contextRef="#ctx0" brushRef="#br0" timeOffset="1837.105">13187-1010 124,'0'0'41,"-9"33"0,9-33-1,-10 34-33,3-18-5,7-16-2,-2 22 0,2-22 0,0 0 0,0 0 0,-2-15 0,0-3 0,-5-1 0,0-6 0,-3-5 0,-1 4 0,-1-2 0,-4 7 0,-5 0-3,-1 10 2,-1 9 0,-3 6 0,0 10 1,-8 3 0,4 15 1,-4 3-1,6 14 1,-5 8 0,4 6 2,6 7-3,6 0 0,4 2 0,12-8 0,10-12 0,8-11 0,17-17 0,8-20 0,9-11 0,6-12 0,1-11 0,2 0-3,-14-18-9,9 13-28,-25-12-1,3 13 1,-19-6-1</inkml:trace>
          <inkml:trace contextRef="#ctx0" brushRef="#br0" timeOffset="2296.1313">13281-704 128,'0'0'39,"0"0"2,21 7-9,-2-25-27,18 4-2,7-7-1,9-2-3,7 0 0,-3-5-4,6 12-6,-24-13-27,11 14-2,-22-6 1,0 11-1</inkml:trace>
          <inkml:trace contextRef="#ctx0" brushRef="#br0" timeOffset="2098.12">13455-1073 121,'11'-23'40,"-11"23"-1,0 0 1,0 0-34,7 17-1,-7 8-3,0 8 0,-2 6-2,1 10 0,-1 2 0,0 0 0,2 2 0,0-6 0,0-10 0,4-2 0,-6-14 0,12 6-13,-10-27-28,0 0-1,0 0 2,-16-16-1</inkml:trace>
          <inkml:trace contextRef="#ctx0" brushRef="#br0" timeOffset="2541.1453">13727-1181 111,'-10'-24'40,"10"24"0,-9-18-1,9 18-28,0 0-6,3 37-1,-3-3-1,4 11-1,-2 10-2,3 10 0,-2 2 0,3 3 0,3-2 0,-1-13 0,7-4 0,-8-23-11,16 2-30,-23-30 0,30 16 0,-30-16-1</inkml:trace>
          <inkml:trace contextRef="#ctx0" brushRef="#br0" timeOffset="3085.1764">14040-724 98,'-23'14'38,"23"-14"1,0 0 0,21 7-26,-21-7-5,26-12-3,-6 3-2,5 1-1,-1-3 0,6 0-1,0 3 0,0-1-1,-3 4 1,-3 1-1,-6 4 0,0 5 1,-18-5-1,9 25 0,-18-6-1,-5 1 2,-4 6-2,-7-1 1,2 1 0,0-3 0,0-2 0,6-4 0,17-17 0,-25 25 0,25-25 0,0 0 0,0 0 0,0 0 0,32-2 0,-6-5 0,6 0 0,3 2 0,6 1 1,3 6 0,-7 5 0,-1 7 1,-8 4-2,-11 5 0,-10 3 0,-8 2 0,-13 2 0,-11-7-3,4 14-21,-20-27-16,8 4-1,-13-15 0,12-3-1</inkml:trace>
          <inkml:trace contextRef="#ctx0" brushRef="#br1" timeOffset="22571.291">8917-309 96,'0'0'38,"20"-16"0,-1 9 0,-5-14-24,13 14-11,3-5-1,3-1-1,2 5-2,-1-3-1,1 9-3,-12-15-6,14 15-26,-19-8-1,0 8 1,-18 2-1</inkml:trace>
        </inkml:traceGroup>
        <inkml:traceGroup>
          <inkml:annotationXML>
            <emma:emma xmlns:emma="http://www.w3.org/2003/04/emma" version="1.0">
              <emma:interpretation id="{F3A03A26-2433-4569-B17A-B55A5A72E6DE}" emma:medium="tactile" emma:mode="ink">
                <msink:context xmlns:msink="http://schemas.microsoft.com/ink/2010/main" type="inkWord" rotatedBoundingBox="14725,10118 16455,9996 16540,11207 14810,11329"/>
              </emma:interpretation>
              <emma:one-of disjunction-type="recognition" id="oneOf1">
                <emma:interpretation id="interp5" emma:lang="en-US" emma:confidence="0">
                  <emma:literal>city</emma:literal>
                </emma:interpretation>
                <emma:interpretation id="interp6" emma:lang="en-US" emma:confidence="0">
                  <emma:literal>Cats</emma:literal>
                </emma:interpretation>
                <emma:interpretation id="interp7" emma:lang="en-US" emma:confidence="0">
                  <emma:literal>Cuts</emma:literal>
                </emma:interpretation>
                <emma:interpretation id="interp8" emma:lang="en-US" emma:confidence="0">
                  <emma:literal>Cts</emma:literal>
                </emma:interpretation>
                <emma:interpretation id="interp9" emma:lang="en-US" emma:confidence="0">
                  <emma:literal>Cists</emma:literal>
                </emma:interpretation>
              </emma:one-of>
            </emma:emma>
          </inkml:annotationXML>
          <inkml:trace contextRef="#ctx0" brushRef="#br1" timeOffset="22344.278">8956-602 89,'0'0'37,"0"0"-1,0 0-2,0 0-23,0 0-3,7 24-3,-7-24-1,7 39-1,-5-15 0,3 10 0,-1-1 0,1 11 0,-3-5-1,3-1-1,-1-2 0,1-7 0,-2-6-1,3-7-1,-6-16-1,0 0-1,10 21-4,-10-21-6,2-16-25,-2 16-2,-9-17 1,9 17 0</inkml:trace>
          <inkml:trace contextRef="#ctx0" brushRef="#br1" timeOffset="22872.3082">9215-632 104,'-17'-23'37,"17"23"2,0 0-2,0 0-29,10 16-3,-10-16-2,13 33-1,-6-5 1,0 4-1,-2 6 0,0 3-1,1 1 1,-3-3-1,1-1-1,-1-4-1,-1-11-3,7 1-4,-9-24-16,0 0-15,0 0-1,0 0 1,0 0-1</inkml:trace>
          <inkml:trace contextRef="#ctx0" brushRef="#br1" timeOffset="23160.3247">9524-376 103,'-17'11'37,"17"-11"2,0 0-2,21 12-27,-21-12-5,19-5-3,-3 0 0,4-1-2,-1-1 0,0-3-2,6 10-5,-16-20-17,14 20-14,-23 0 0,23-8 0,-23 8-1</inkml:trace>
          <inkml:trace contextRef="#ctx0" brushRef="#br1" timeOffset="23761.3589">9893-290 89,'0'0'37,"0"0"0,0 0 2,23-19-19,0 14-16,0-9-1,7 3-2,2-5-1,1 2-1,3 6-2,-8-10-3,11 21-10,-22-17-22,6 11 1,-23 3 0,22-16-1</inkml:trace>
          <inkml:trace contextRef="#ctx0" brushRef="#br1" timeOffset="23506.3444">9930-597 97,'0'0'37,"0"0"2,0 0-2,7 35-26,-7-35-5,4 40-1,-2-11-1,5 4-1,-2 2-1,2 5 0,0-1 0,0-2-1,-1-5-1,-1-4 0,0-4-2,-5-24-2,9 34-5,-9-34-16,0 0-15,-16-11 1,16 11 0,-9-19 0</inkml:trace>
          <inkml:trace contextRef="#ctx0" brushRef="#br1" timeOffset="24057.376">10169-613 94,'0'0'38,"0"0"0,0 0 0,0 0-22,7 23-9,-6 0-3,7 14 0,-5 3 0,2 11-1,-1-2 0,3 9 0,-4-5 0,5-2-3,-3-12 0,4-8 0,-2-8 0,-7-23 0,17 16 0,-17-16-4,16-7-14,-19-20-23,12 5 0,-22-15 0,11 7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49:48.070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83CA366-1500-4914-8590-9537F5F201F5}" emma:medium="tactile" emma:mode="ink">
          <msink:context xmlns:msink="http://schemas.microsoft.com/ink/2010/main" type="writingRegion" rotatedBoundingBox="16195,12834 14898,14221 14282,13644 15578,12258"/>
        </emma:interpretation>
      </emma:emma>
    </inkml:annotationXML>
    <inkml:traceGroup>
      <inkml:annotationXML>
        <emma:emma xmlns:emma="http://www.w3.org/2003/04/emma" version="1.0">
          <emma:interpretation id="{4EC6E9DF-A1E5-4913-9F90-03A173B3BAC3}" emma:medium="tactile" emma:mode="ink">
            <msink:context xmlns:msink="http://schemas.microsoft.com/ink/2010/main" type="paragraph" rotatedBoundingBox="16195,12834 14898,14221 14282,13644 15578,12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115F0-AFBB-481F-870E-2CD7A306063D}" emma:medium="tactile" emma:mode="ink">
              <msink:context xmlns:msink="http://schemas.microsoft.com/ink/2010/main" type="line" rotatedBoundingBox="16195,12834 14898,14221 14282,13644 15578,12258"/>
            </emma:interpretation>
          </emma:emma>
        </inkml:annotationXML>
        <inkml:traceGroup>
          <inkml:annotationXML>
            <emma:emma xmlns:emma="http://www.w3.org/2003/04/emma" version="1.0">
              <emma:interpretation id="{3C6ADC29-C4F9-4162-86E0-B6E859ADFD5F}" emma:medium="tactile" emma:mode="ink">
                <msink:context xmlns:msink="http://schemas.microsoft.com/ink/2010/main" type="inkWord" rotatedBoundingBox="16195,12834 14898,14221 14282,13644 15578,12258"/>
              </emma:interpretation>
            </emma:emma>
          </inkml:annotationXML>
          <inkml:trace contextRef="#ctx0" brushRef="#br0">528-2 89,'0'0'38,"0"0"0,5-16 1,-5 16-20,0 0-11,-9 28-2,-5-9-3,-3 13 0,-13 7 0,-6 13 0,-10 10-1,-3 8 0,-11 2 0,2 2-2,-2-7 0,5-8 0,11-9 0,10-17 0,13-15 0,21-18 0,0 0 0,18-32 0,12 9-6,-7-26-21,19 17-13,-8-13-1,12 13 0,-13-3 0</inkml:trace>
          <inkml:trace contextRef="#ctx0" brushRef="#br1" timeOffset="23970.371">-457 716 108,'0'0'39,"-12"-15"-1,12 15 1,0 0-31,-7 33-2,5-8-2,9 11-1,-2 12 0,8 10-1,-1 5 1,6 6-1,-1-1-2,1 4 0,1-9 0,1-3 0,-1-16 0,-5-7 0,0-12 0,-14-25 0,22 19 0,-22-19-10,15-19-30,-20-6-3,9 4 2,-13-16-2</inkml:trace>
          <inkml:trace contextRef="#ctx0" brushRef="#br1" timeOffset="23452.3414">-778 718 97,'0'0'37,"0"0"2,0 0-2,30 32-24,-30-13-5,10 16-3,-4 11-1,4 12-2,-1 5 0,0 9-1,0 2 0,0 2-1,-2-6 1,0-9-2,0-10 0,-4-14 0,3-5 0,-6-32-2,3 28-2,-3-28-4,0 0-12,-5-25-19,3 10 2,-12-17-1,7 9 0</inkml:trace>
          <inkml:trace contextRef="#ctx0" brushRef="#br1" timeOffset="23670.3538">-805 1222 97,'-19'-7'38,"19"7"1,0 0-1,40 2-27,-40-2-5,45-7-2,-14 2-2,6 1 0,6-1-2,1 0 1,0 0-2,-3-3-2,3 7-3,-20-15-6,19 11-26,-43 5-1,33-18 0,-33 2 0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2:53.187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97AC7A67-5E98-448E-A308-6B0D5A74F65F}" emma:medium="tactile" emma:mode="ink">
          <msink:context xmlns:msink="http://schemas.microsoft.com/ink/2010/main" type="inkDrawing" rotatedBoundingBox="6293,8152 10514,8515 10435,9432 6215,9070" semanticType="callout" shapeName="Other">
            <msink:sourceLink direction="to" ref="{74F2FC9D-20FA-4B38-9A34-85257AAED918}"/>
          </msink:context>
        </emma:interpretation>
      </emma:emma>
    </inkml:annotationXML>
    <inkml:trace contextRef="#ctx0" brushRef="#br0">0 731 63,'0'0'34,"18"-19"0,-18 19-1,21-37-16,5 28-9,-10-17-4,13 8-1,-3-6-1,9 3 1,-5-7 0,9 5-1,-4-7 2,10 5-2,-5-5 1,8 4 0,-2-6 0,5 4-1,2-3 0,3 4-1,3-3 1,-1 6-1,2-3 0,3 5 0,1-1 0,1 2-1,2 0 1,-1 3-1,-3 2 1,1 2-1,-2 4 1,-4 6 0,-2 1-1,-1 4 1,-2 3-1,0-2 1,0-4-1,2-2 0,3-4 1,5-3-1,-3-3 0,6 0 1,-1 2-1,0 1 0,-1 8 0,-2 6 0,-4 2 0,-3 8 0,-2-1 0,-4 4 1,0-4-1,3 0 0,1-1 0,1-6 0,-1 2 0,4-5 0,-2 3 0,-1-1 0,-1-1 0,-2 8 0,-1-2 0,-3 5 1,-1 1-1,4 5 0,-3 1 0,-1 3 1,4-1-1,-3 0 1,1 0 0,0-4-1,-2 1 1,-4-3-1,-1 1 0,-1-2 0,-3 1 1,-1 6-1,-5-2 0,3 4 0,-2-1 1,-2 3-1,0-1 1,-2 0 0,0-3-1,0 2 1,1-4 1,-3 5-2,-1-8 2,1 5-2,-3-2 0,0-4 0,-2 1 0,1-2 0,-7-2 0,1-5 0,-16-9 0,25 19 0,-25-19 0,19 14 0,-19-14 0,0 0 0,18 21 0,-18-21 0,0 0 0,9 16 0,-9-16 0,0 0 0,0 0 0,16 17 0,-16-17 0,0 0 0,0 0 0,0 0 0,16 13 0,-16-13 0,0 0 0,0 0 0,0 0 0,0 0 0,0 0 0,10-16 0,-10 16 0,0 0 0,2-16 0,-2 16 0,0 0 0,-7-17 0,7 17 0,-7-18 0,7 18 0,-12-23 0,3 6 0,2-3 0,0-4 0,-2-3 0,0-1 0,-2-3 0,4 2 0,-1-6 0,2 7-3,-1 0 3,2 5-1,0 4 1,5 19 0,-6-23-1,6 23 0,0 0 0,0 0-1,-16 18-2,15-3-3,-15-15-10,16 20-24,0-20-1,-20 28 2,20-28-1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3:01.744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80334148-B7E1-49E0-9882-69A4FCCEF847}" emma:medium="tactile" emma:mode="ink">
          <msink:context xmlns:msink="http://schemas.microsoft.com/ink/2010/main" type="writingRegion" rotatedBoundingBox="9967,8966 12697,8846 12718,9345 9989,9465"/>
        </emma:interpretation>
      </emma:emma>
    </inkml:annotationXML>
    <inkml:traceGroup>
      <inkml:annotationXML>
        <emma:emma xmlns:emma="http://www.w3.org/2003/04/emma" version="1.0">
          <emma:interpretation id="{7F82A1D9-34EB-4598-9A90-335A30221FCA}" emma:medium="tactile" emma:mode="ink">
            <msink:context xmlns:msink="http://schemas.microsoft.com/ink/2010/main" type="paragraph" rotatedBoundingBox="9967,8966 12697,8846 12718,9345 9989,9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E71ABC-F1B4-43DD-8AE6-A6ED54079EF7}" emma:medium="tactile" emma:mode="ink">
              <msink:context xmlns:msink="http://schemas.microsoft.com/ink/2010/main" type="line" rotatedBoundingBox="9967,8966 12697,8846 12718,9345 9989,9465"/>
            </emma:interpretation>
          </emma:emma>
        </inkml:annotationXML>
        <inkml:traceGroup>
          <inkml:annotationXML>
            <emma:emma xmlns:emma="http://www.w3.org/2003/04/emma" version="1.0">
              <emma:interpretation id="{74F2FC9D-20FA-4B38-9A34-85257AAED918}" emma:medium="tactile" emma:mode="ink">
                <msink:context xmlns:msink="http://schemas.microsoft.com/ink/2010/main" type="inkWord" rotatedBoundingBox="9974,9118 10501,9095 10508,9248 9981,9271">
                  <msink:destinationLink direction="to" ref="{97AC7A67-5E98-448E-A308-6B0D5A74F65F}"/>
                </msink:context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J.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7944-191 36,'0'0'25,"0"0"5,18-10-8,-18 10-1,0 0-5,0 0-2,0 0-2,0 0-3,0 0-1,0 0-1,0 0-2,0 0 0,24 12-1,-24-12 0,16 4-1,-16-4-1,20-2 0,-20 2 0,21-2-1,-21 2 1,19-3-1,-19 3 0,25-2 0,-25 2-1,28 5 1,-12-3 0,0 3 0,0 0-1,1 1 0,-1-1 1,-16-5-1,29 10 1,-29-10-1,26 7 1,-26-7-1,25 2 0,-25-2 1,26 4-1,-26-4 1,27 5-1,-11-1 0,-16-4 1,23 10-1,-23-10 0,21 11 0,-21-11 0,0 0 0,21 10 0,-21-10 0,0 0 0,19 4 0,-19-4 0,0 0 1,20 3-1,-20-3 0,0 0 0,0 0 0,17 9 0,-17-9 0,0 0 0,0 0 0,0 0 0,0 0 0,0 0 1,11 16-1,-11-16 0,0 0-1,0 0 0,0 0-2,0 0-9,-19-16-27,19 16-3,-27-18 2,11 10-1</inkml:trace>
        </inkml:traceGroup>
        <inkml:traceGroup>
          <inkml:annotationXML>
            <emma:emma xmlns:emma="http://www.w3.org/2003/04/emma" version="1.0">
              <emma:interpretation id="{AEC48732-61F5-48D9-B2C3-90DD3FD59129}" emma:medium="tactile" emma:mode="ink">
                <msink:context xmlns:msink="http://schemas.microsoft.com/ink/2010/main" type="inkWord" rotatedBoundingBox="11637,8893 12697,8846 12718,9345 11659,9392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Air</emma:literal>
                </emma:interpretation>
                <emma:interpretation id="interp8" emma:lang="en-US" emma:confidence="0">
                  <emma:literal>noir</emma:literal>
                </emma:interpretation>
                <emma:interpretation id="interp9" emma:lang="en-US" emma:confidence="0">
                  <emma:literal>hoi</emma:literal>
                </emma:interpretation>
              </emma:one-of>
            </emma:emma>
          </inkml:annotationXML>
          <inkml:trace contextRef="#ctx0" brushRef="#br0" timeOffset="5743.3285">9631 73 64,'0'0'32,"0"0"-1,-3-16-8,3 16-12,0 0-4,0 0 0,11-19-1,-11 19-1,0 0 0,0 0 0,14-23-1,-14 23-1,1-16-1,-1 16 0,4-17 0,-4 17-1,3-23 0,-3 23 1,6-25-1,-6 25 0,14-23 0,-14 23 1,12-28-1,-12 28 0,20-28 0,-20 28 0,23-33 0,-11 13 0,2-1 0,2 4 1,0-4-3,0 3 2,1-3-2,-1 3 2,4 4-2,-4 2 1,1 0-1,-1 1 1,2-1 1,-1 3-1,1 0 0,-2 0 1,2 1-1,-1-1 0,1 2 1,0 0-1,-1 2 0,1-1 1,-2 3-1,0 3 1,1-2-1,-1 4 1,0 0-1,4-1 1,-5 1-1,5 0 0,-3 0 1,1-1-1,-2 1 0,0 0 1,-16-2-1,26 7 1,-10-4-1,-16-3 1,23 16-1,-23-16 1,23 18 0,-23-18-1,23 19 0,-23-19 1,25 19-1,-25-19 1,23 16 0,-23-16-1,24 18 1,-24-18 0,25 21 0,-11-5 0,-14-16 1,25 28-1,-14-12 1,1 1-2,-5-1 2,4 0-2,-11-16 1,14 23-1,-14-23 0,10 15-1,-10-15 2,0 0-1,0 0 0,0 0 0,0 0 0,0 0 0,0 0 0,16 15 0,-16-15 0,0 0 2,0 0-2,0 0 0,0 0 0,0 0 0,0 0 0,-5-18 0,5 18-2,0 0 0,0 0-2,-14-28-3,14 28-17,0 0-16,0 0-2,-20-27 2,20 27-1</inkml:trace>
          <inkml:trace contextRef="#ctx0" brushRef="#br0" timeOffset="6842.3913">10417-140 63,'0'0'33,"0"0"-1,0 0-1,-7 18-18,7-18-7,0 0-2,0 0-2,-12 16 0,12-16 0,0 0 0,0 0 0,0 0 0,0 0 1,0 0 1,0 0-1,0 0 1,0 0 0,0 0-1,0 0 0,0 0 1,0 0-2,15-9 1,-15 9 0,0 0 0,20 2-1,-20-2 0,18 1 0,-18-1 0,24 0-1,-24 0 1,25 2-1,-25-2 0,25 4 0,-25-4 0,26 7 0,-26-7 0,23 7-1,-23-7 1,23 8-1,-23-8 0,21 6 1,-21-6-1,16 5 0,-16-5 0,0 0 0,18 0 0,-18 0 0,0 0 0,0 0 1,0 0-1,0 0 0,0 0 0,14-16 0,-14 16 0,0 0 0,0 0 0,0 0 0,-9-19 0,9 19 0,0 0 0,-5-19 0,5 19 0,-4-16 0,4 16 0,0-23 0,0 23 2,2-23-2,0 7 0,0 0-2,-2 16 2,3-29 0,-3 29 2,2-25-4,-2 25 1,0-25 0,0 25 1,-2-21 0,2 21-1,2-23 0,-2 23 0,3-24 1,-3 24 0,4-21-1,-4 21 1,0 0 0,3-16 0,-3 16-1,0 0-1,0 0 0,0 0-2,0 0-3,0 0-4,0 0-29,0 0-1,0 0 2,0 0-2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0:30.26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70C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1CF9E265-558C-4B5A-ABD7-7F40525E5272}" emma:medium="tactile" emma:mode="ink">
          <msink:context xmlns:msink="http://schemas.microsoft.com/ink/2010/main" type="writingRegion" rotatedBoundingBox="2010,8552 24046,8178 24085,10475 2049,10850"/>
        </emma:interpretation>
      </emma:emma>
    </inkml:annotationXML>
    <inkml:traceGroup>
      <inkml:annotationXML>
        <emma:emma xmlns:emma="http://www.w3.org/2003/04/emma" version="1.0">
          <emma:interpretation id="{E2C391B6-7EB5-4696-890C-28FDBBBBAAC9}" emma:medium="tactile" emma:mode="ink">
            <msink:context xmlns:msink="http://schemas.microsoft.com/ink/2010/main" type="paragraph" rotatedBoundingBox="2010,8552 24046,8178 24085,10475 2049,10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A55A13-5F61-41DB-BCC6-F6DD5BAA38CB}" emma:medium="tactile" emma:mode="ink">
              <msink:context xmlns:msink="http://schemas.microsoft.com/ink/2010/main" type="line" rotatedBoundingBox="2010,8552 24046,8178 24085,10475 2049,10850"/>
            </emma:interpretation>
          </emma:emma>
        </inkml:annotationXML>
        <inkml:traceGroup>
          <inkml:annotationXML>
            <emma:emma xmlns:emma="http://www.w3.org/2003/04/emma" version="1.0">
              <emma:interpretation id="{0137801E-C912-4171-8F51-ADB24FB14581}" emma:medium="tactile" emma:mode="ink">
                <msink:context xmlns:msink="http://schemas.microsoft.com/ink/2010/main" type="inkWord" rotatedBoundingBox="2023,9321 9932,9187 9957,10647 2048,10781"/>
              </emma:interpretation>
              <emma:one-of disjunction-type="recognition" id="oneOf0">
                <emma:interpretation id="interp0" emma:lang="en-US" emma:confidence="0">
                  <emma:literal>I-HHS-it</emma:literal>
                </emma:interpretation>
                <emma:interpretation id="interp1" emma:lang="en-US" emma:confidence="0">
                  <emma:literal>CHA-EEC-HI</emma:literal>
                </emma:interpretation>
                <emma:interpretation id="interp2" emma:lang="en-US" emma:confidence="0">
                  <emma:literal>CHU-EEC-HI</emma:literal>
                </emma:interpretation>
                <emma:interpretation id="interp3" emma:lang="en-US" emma:confidence="0">
                  <emma:literal>CHI-EEC-HI</emma:literal>
                </emma:interpretation>
                <emma:interpretation id="interp4" emma:lang="en-US" emma:confidence="0">
                  <emma:literal>CHO-EEC-HI</emma:literal>
                </emma:interpretation>
              </emma:one-of>
            </emma:emma>
          </inkml:annotationXML>
          <inkml:trace contextRef="#ctx0" brushRef="#br0">3017 168 115,'0'0'39,"0"28"2,0-28-1,6 28-33,-6-12-3,0-16-2,17 24-1,-17-24 0,20 6 0,-20-6-1,17-16 0,-11-2-1,-3-5 0,-5-5-1,1-3 1,-5-4-1,-3 5 0,-3-2 0,-4 7 1,-5 6 0,-2 9 0,-3 4 1,-1 12 0,-1 6 1,-2 5 0,2 13 0,-1 9 0,6 10 2,-1 11-1,6 12 0,0 5 0,6 8 1,7-1-1,7-3-2,8-6 0,8-6 0,7-18 0,10-9 0,7-16 0,4-8 0,5-13 0,-1-8 0,-1-4 0,-6-9 0,-3 4 0,-13-15-9,11 18-31,-27-17-3,5 14 2,-16-13-1</inkml:trace>
          <inkml:trace contextRef="#ctx0" brushRef="#br0" timeOffset="649.0368">3623 537 108,'0'0'39,"24"3"2,-4-15-1,28 10-29,-8-14-6,15 6-2,3-8 0,6 2-2,-1 4-1,-5 0-1,-5 5-1,-12-4-2,0 17-6,-41-6-30,31-9 0,-31 9-1,0 0 1</inkml:trace>
          <inkml:trace contextRef="#ctx0" brushRef="#br0" timeOffset="361.0206">3626 180 112,'0'0'41,"0"0"1,0 0-2,50 7-28,-26-16-7,17 2-2,1-3-3,6-1 0,1 1 0,4-1 0,-1 4 0,-8 0 0,-5 7-5,-20-9-4,16 20-28,-35-11-5,0 0 1,0 0 0</inkml:trace>
          <inkml:trace contextRef="#ctx0" brushRef="#br0" timeOffset="998.0569">3743 867 119,'25'21'41,"-6"-28"-1,20 16 0,-6-16-34,15 9-3,1-9 0,6 3-2,-2-5 1,-4 6-2,-1-1-3,-11-10-1,6 21-19,-19-28-17,5 11-1,-17-17-1,6 13 1</inkml:trace>
          <inkml:trace contextRef="#ctx0" brushRef="#br0" timeOffset="3368.1926">4994 168 114,'0'0'39,"16"19"1,-3 7-10,-13-26-21,15 25-3,-15-25-2,18 26-2,-18-26 0,16 16 0,-16-16-1,0 0 0,0 0-1,0 0 1,0 0-2,11-31 1,-15 11 0,-1-8-1,-4 0 0,-2-2-1,-3 4 1,-5 1 0,-1 6 0,-6 5 1,-1 7-1,-1 7 1,2 9 0,-4 5 0,0 10 0,1 8 0,1 10 0,3 13 1,-3 11 0,7 6 1,-2 7-1,11 6 1,3-6-1,11 3 1,7-13-1,10-9 1,13-15-2,7-11 0,6-15 0,7-7 0,-1-12 0,-4-7 0,-1 0 0,-10-7-2,-5 5-3,-16-10-5,15 19-29,-32-21-3,2 21 3,2-30-3</inkml:trace>
          <inkml:trace contextRef="#ctx0" brushRef="#br1" timeOffset="38615.2086">5314 540 98,'0'0'37,"0"0"3,0 0-8,0 0-20,0 0-5,21-5-2,-21 5-2,30 5-1,-12-5 0,5 4-1,0-2 0,1 1 0,3-3-1,-3-2 0,1 1 0,-5-5-2,-1 6 0,-19 0-3,28-3-5,-28 3-29,0 0-1,-5-20 0,5 20 0</inkml:trace>
          <inkml:trace contextRef="#ctx0" brushRef="#br1" timeOffset="39371.2518">5909 544 103,'0'0'39,"0"0"1,0 0 0,19-5-29,9 1-7,6-5-2,8 2-1,8 0-1,-1-5 0,4 3-2,-4-7-1,4 9-4,-21-23-8,5 18-24,-19-16-1,3 10 2,-17-10-2</inkml:trace>
          <inkml:trace contextRef="#ctx0" brushRef="#br1" timeOffset="39127.2374">5942 64 72,'0'0'39,"0"0"-1,0 0 2,4-17-13,5 36-19,-8 4-3,6 12-1,-3 11-1,5 13 1,-4 8-1,6 12-1,-3 0 1,5 2-1,-3-4-1,3 1 1,-3-19-2,1-8 0,-2-10-2,-2-17 1,-7-24-4,0 0-4,18 7-25,-27-31-8,9 8 2,-14-21-1</inkml:trace>
          <inkml:trace contextRef="#ctx0" brushRef="#br1" timeOffset="39672.2688">6292 31 79,'-21'-21'40,"21"21"-1,0 0 1,0 0-12,-20 22-22,25 10-1,-3 3-1,7 18-1,2 10 0,3 15 0,-2 2 0,6 6-1,-2-1-2,3-4 0,-1-9 0,-2-11 0,-4-17 0,2-7 0,-5-18 0,-9-19 0,16 16 0,-18-35-7,18 8-34,-25-22-2,11 8 1,-16-20-1</inkml:trace>
          <inkml:trace contextRef="#ctx0" brushRef="#br0" timeOffset="-2338.1338">377 133 82,'0'0'40,"0"0"-1,0 0 1,-4 40-16,-1-22-17,8 11-2,-1-2-2,2-1-1,-3-5-1,5-3-1,-6-18 1,0 0 0,0 0-1,0 0 0,1-19 0,-2-6 0,-5-1 0,-2-10-1,-1 3 0,-5-6 0,-1 4 0,-2 0 0,-3 9 0,-4 5 0,1 8 0,-4 8 1,4 12-1,-3 9 1,-1 10 0,3 15 0,1 11 0,1 15 0,1 9 1,4 10-1,1 5 1,3 4 1,8 2-1,7-8 0,5-10 1,14-15 0,7-17 0,8-13-2,8-20 0,3-16-1,10-14-2,-9-19-5,12 14-14,-25-23-19,6 7 0,-19-9 1,7 8 0</inkml:trace>
          <inkml:trace contextRef="#ctx0" brushRef="#br0" timeOffset="-2061.1179">738 127 106,'0'0'38,"0"0"2,11 18-1,-14 3-32,10 19-2,-2 11-2,5 13-1,-1 8 0,5 7-1,-3-2 0,0 6 0,-1-10 0,1-9-1,-1-10-2,-3-13-1,4-4-3,-11-37-25,-5 21-9,5-21 1,-11-25 0,-12 0-2</inkml:trace>
          <inkml:trace contextRef="#ctx0" brushRef="#br0" timeOffset="-1863.1066">611 614 106,'0'0'39,"32"-17"1,-11 1-1,30 10-31,-8-9-5,10 2-1,5 1-3,0-4-2,8 11-4,-20-20-6,8 15-25,-24-10-2,0 12 1,-19-15 0</inkml:trace>
          <inkml:trace contextRef="#ctx0" brushRef="#br0" timeOffset="-1619.0927">1054 22 101,'0'0'39,"0"0"0,-17 21 0,29 25-28,-12 3-5,11 19-1,-4 8-2,5 8 0,-1 2-2,3-1 1,0-4-1,-2-8-2,4-9-1,-7-19-3,16 6-22,-20-28-13,9-2-1,-14-21 1,0 0-1</inkml:trace>
          <inkml:trace contextRef="#ctx0" brushRef="#br0" timeOffset="-983.0563">1418 916 88,'0'0'38,"-16"20"-1,16-20 2,-3 19-22,3-19-11,0 0-1,24-16-2,-6 13-1,5-10-2,2 3 1,1-4-1,4 5 1,-2-2-1,-1 10 0,-4 1 0,-4 1 0,-19-1 1,21 23-1,-19-5 0,-7 3 0,-4 4 1,-2-3-1,-8 5 1,1-1-1,-1-1 0,-2 1 0,1-3 0,3-2 1,3-3-2,1-3 1,13-15 0,-12 18 1,12-18-2,0 0 1,18 2 0,-3-8 0,5-1 0,6 0 1,3 0-1,1 6 0,1 2 0,-1 6 1,-5 6-1,-4 6 1,-5 4 0,-7 7 0,-7 1-1,-6 1 1,-10-2 0,-4-2-1,-3-5 0,-5-4 0,-2-5-1,-4-10-1,5-3-5,-13-22-12,18 11-20,-6-20-1,12 4 0,-5-13 0</inkml:trace>
          <inkml:trace contextRef="#ctx0" brushRef="#br0" timeOffset="-595.0341">1898 567 113,'-28'12'40,"28"-12"0,0 0 0,33 5-33,-6-12-3,12 2-2,3-2-1,4 0-2,2 3-1,-9-6-4,6 22-11,-18-17-22,3 10-2,-30-5 2,37-3-1</inkml:trace>
          <inkml:trace contextRef="#ctx0" brushRef="#br0" timeOffset="44346.5364">7444 484 109,'0'0'40,"0"0"0,0 0-7,22-7-25,8 2-3,3-8-2,8 1 0,6-4-2,5 2 0,1-2 0,-4 2-2,-5 4 0,-10-6-4,-1 25-14,-33-9-21,28-14-1,-28 14 1,0 0-2</inkml:trace>
          <inkml:trace contextRef="#ctx0" brushRef="#br0" timeOffset="44086.5211">7609 170 69,'0'0'37,"-23"-11"0,23 11 0,0 0-21,-18 9-5,25 8-2,-7-17-3,2 35-1,-2-10 0,5 12-1,-5-2-1,5 4-1,-1-1 0,1 5 0,1-5-1,1-4 0,1-8-2,-1-8 0,-7-18-1,15 17-3,-15-17-7,0 0-27,0 0-2,0 0 1,3-21-1</inkml:trace>
        </inkml:traceGroup>
        <inkml:traceGroup>
          <inkml:annotationXML>
            <emma:emma xmlns:emma="http://www.w3.org/2003/04/emma" version="1.0">
              <emma:interpretation id="{4C4074FE-4088-4142-BA22-85DA099F6823}" emma:medium="tactile" emma:mode="ink">
                <msink:context xmlns:msink="http://schemas.microsoft.com/ink/2010/main" type="inkWord" rotatedBoundingBox="10781,9344 11864,9326 11878,10163 10795,10181"/>
              </emma:interpretation>
              <emma:one-of disjunction-type="recognition" id="oneOf1">
                <emma:interpretation id="interp5" emma:lang="en-US" emma:confidence="0">
                  <emma:literal>H.</emma:literal>
                </emma:interpretation>
                <emma:interpretation id="interp6" emma:lang="en-US" emma:confidence="0">
                  <emma:literal>He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Ho</emma:literal>
                </emma:interpretation>
                <emma:interpretation id="interp9" emma:lang="en-US" emma:confidence="0">
                  <emma:literal>H-</emma:literal>
                </emma:interpretation>
              </emma:one-of>
            </emma:emma>
          </inkml:annotationXML>
          <inkml:trace contextRef="#ctx0" brushRef="#br1" timeOffset="49161.8118">8758 491 79,'0'0'39,"0"0"-1,0 0 1,0 0-18,21 0-13,-2-5-2,13 1-3,3-3 0,10-2-1,0-3-1,7 0 0,-1-2-2,-7-5-1,2 8-4,-20-21-8,10 18-25,-21-10-1,3 8 1,-20-7-1</inkml:trace>
          <inkml:trace contextRef="#ctx0" brushRef="#br1" timeOffset="48913.7972">8800 108 89,'-2'-21'37,"2"21"1,0 0-2,-14-26-25,14 26-3,0 0-2,13 21-1,-13 2-1,5 19 0,-3 9-1,6 15 1,-1 12-2,2 8 1,0 0-1,0 0-1,2-12 1,1-6-2,0-17-2,-1-14 1,-1-16 0,-10-21-2,16 9-1,-16-25-2,0 16-5,-7-44-29,7 22-1,-12-17 1,8 9 0</inkml:trace>
          <inkml:trace contextRef="#ctx0" brushRef="#br1" timeOffset="49485.8304">9098 20 103,'0'0'38,"0"0"2,0 0-1,0 0-30,-3 30-3,8-2-2,9 13-1,0 8 0,2 12 0,-2 6-1,4 7 1,-4 0-1,0-2-2,-1-6 0,-5-8 0,0-8 0,0-13 0,-2-11 0,-1-9 0,-5-17 0,0 0 0,0 0 0,11-28-3,-11 28-7,-11-44-31,13 20-1,-11-13 0,7 11 0</inkml:trace>
          <inkml:trace contextRef="#ctx0" brushRef="#br0" timeOffset="53186.042">9488 466 83,'0'0'38,"0"0"0,0 0 0,0 0-23,0 0-5,29-7-3,-29 7-2,35-14-1,-14 6 0,6 4-1,-3-1-1,6 3 0,-1-1-1,2 1 0,-2 2 0,-5 0-1,-2-2 0,-3 0-1,-19 2-1,21-8-2,-21 8-13,0 0-24,11-18 0,-20-7-1,9 8 0</inkml:trace>
        </inkml:traceGroup>
        <inkml:traceGroup>
          <inkml:annotationXML>
            <emma:emma xmlns:emma="http://www.w3.org/2003/04/emma" version="1.0">
              <emma:interpretation id="{13926A75-136A-4BDC-907B-2363EB900985}" emma:medium="tactile" emma:mode="ink">
                <msink:context xmlns:msink="http://schemas.microsoft.com/ink/2010/main" type="inkWord" rotatedBoundingBox="12089,9389 13073,9372 13085,10101 12102,10118"/>
              </emma:interpretation>
              <emma:one-of disjunction-type="recognition" id="oneOf2">
                <emma:interpretation id="interp10" emma:lang="en-US" emma:confidence="0">
                  <emma:literal>*3r</emma:literal>
                </emma:interpretation>
                <emma:interpretation id="interp11" emma:lang="en-US" emma:confidence="0">
                  <emma:literal>Br</emma:literal>
                </emma:interpretation>
                <emma:interpretation id="interp12" emma:lang="en-US" emma:confidence="0">
                  <emma:literal>Bar</emma:literal>
                </emma:interpretation>
                <emma:interpretation id="interp13" emma:lang="en-US" emma:confidence="0">
                  <emma:literal>Bro</emma:literal>
                </emma:interpretation>
                <emma:interpretation id="interp14" emma:lang="en-US" emma:confidence="0">
                  <emma:literal>Bur</emma:literal>
                </emma:interpretation>
              </emma:one-of>
            </emma:emma>
          </inkml:annotationXML>
          <inkml:trace contextRef="#ctx0" brushRef="#br2" timeOffset="58651.3546">10108 180 82,'-28'-19'40,"28"19"0,-20-14 0,20 14-15,0 0-20,0 0-2,20-25-1,-1 15-1,6 1-1,9-4 1,1 5-1,4 1 1,-1 1-1,3 3 1,-4 5 0,-3 3-1,-4 2 0,-11 7 1,-3 4-1,-7-1 0,-7 8-1,-8 3 1,-4 0 0,-8 4-1,-1 1 1,-6-1 0,-5 1-1,0 0 1,-2-3-1,2-3 1,2-5-1,3-4 1,4-4-1,5-3 0,16-11 1,0 0 0,0 0-1,0 0 1,0 0 0,39-20 0,-11 10 0,6-3 1,5 5-1,1 1 0,4 3 0,-5 4 0,3 4 1,-4 4-1,-7 6 0,-2 4 0,-10 7 0,-7 1 1,-6 4-1,-8 3 1,-9 2-1,-6-1 0,-6-1 1,-6-3-1,-2-4 0,-3-6 0,-3-6-1,-4-5 0,3-6 0,-3-6-1,4-3-1,0-10-2,9 8-3,-11-17-6,39 25-24,-32-32 0,32 32 0,-11-26 0</inkml:trace>
          <inkml:trace contextRef="#ctx0" brushRef="#br2" timeOffset="57997.3172">10129 161 88,'-2'-20'38,"2"20"0,0 0 2,20 14-26,-20-14-6,5 25-3,-1-2-1,5 12-1,-2 4-1,1 6 0,0 3 0,-1 1-1,0-2-1,-2-3 0,0-7-1,-5-12-3,7 7-7,-7-32-29,-9 17 0,9-17-1,0 0 1</inkml:trace>
          <inkml:trace contextRef="#ctx0" brushRef="#br2" timeOffset="59119.3814">10779 582 100,'0'0'37,"9"22"3,-9-22-3,12 21-28,-12-21-4,16 24-2,-16-24 0,25 34-2,-25-34 0,19 29 0,-19-29 0,12 23-1,-12-23 1,0 0-1,0 0 1,0 0-1,0 0 0,0 0 1,-17-17-1,10 1 0,1-3-1,-1-2 1,4-4 0,3 0 0,2-3 0,3 2 0,5-2 0,5 0 0,6-2 0,2 2 1,5-2-1,-2 7 1,1 0-1,-4 6 0,-4 2 0,-3 7 0,-16 8-3,0 0-13,0 0-23,0 0-1,0 0 0,0 0-1</inkml:trace>
        </inkml:traceGroup>
        <inkml:traceGroup>
          <inkml:annotationXML>
            <emma:emma xmlns:emma="http://www.w3.org/2003/04/emma" version="1.0">
              <emma:interpretation id="{8A417FDE-A159-4098-B784-AF9F3D6374C8}" emma:medium="tactile" emma:mode="ink">
                <msink:context xmlns:msink="http://schemas.microsoft.com/ink/2010/main" type="inkWord" rotatedBoundingBox="13763,9369 15270,9344 15282,10012 13775,10037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u</emma:literal>
                </emma:interpretation>
                <emma:interpretation id="interp17" emma:lang="en-US" emma:confidence="0">
                  <emma:literal>Z</emma:literal>
                </emma:interpretation>
                <emma:interpretation id="interp18" emma:lang="en-US" emma:confidence="0">
                  <emma:literal>r</emma:literal>
                </emma:interpretation>
                <emma:interpretation id="interp1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63827.6507">11789 451 70,'0'0'37,"-29"-13"-1,29 13-4,-21-14-12,21 14-6,0 0-3,25-1-2,-25 1-3,40-13-1,-6 6-1,15 4 0,13-4-1,14 3-1,12-3 0,11 0-2,9-3 0,3 1 0,0-5 0,-7 0 0,-12 1 0,-12-1 0,-19 6-3,-16-3 0,-12 11 0,-33 0-3,28 9-3,-45-16-22,17 7-9,-18 9 1,18-9-1,-16 1 2</inkml:trace>
          <inkml:trace contextRef="#ctx0" brushRef="#br0" timeOffset="64328.6793">12717 34 81,'-18'5'39,"18"-5"0,0 0 0,0 0-15,11 27-15,-11-27-3,41 30-2,-10-13-1,13 3-1,6-1 0,6 4 0,4-4-1,0 6 0,-7-6 0,-3 0 1,-11-1-2,-9 5 0,-14-2 0,-11 0 0,-12 7 0,-11 2 0,-8 2 0,-6 4 0,-11 1 0,1 2 0,-6-4 0,6 0 0,2-3 0,2-7 0,10-8 0,7-3 0,21-14 0,0 0 0,0 0 0,0 0 0,34-10-5,-15-10-37,15 8 0,-12-11-1,16 7 1</inkml:trace>
        </inkml:traceGroup>
        <inkml:traceGroup>
          <inkml:annotationXML>
            <emma:emma xmlns:emma="http://www.w3.org/2003/04/emma" version="1.0">
              <emma:interpretation id="{98B2B2CA-043B-48F1-B477-96E7E2A07A2C}" emma:medium="tactile" emma:mode="ink">
                <msink:context xmlns:msink="http://schemas.microsoft.com/ink/2010/main" type="inkWord" rotatedBoundingBox="16046,8314 21835,8215 21874,10513 16085,10611"/>
              </emma:interpretation>
              <emma:one-of disjunction-type="recognition" id="oneOf4">
                <emma:interpretation id="interp20" emma:lang="en-US" emma:confidence="0">
                  <emma:literal>CATECHU*</emma:literal>
                </emma:interpretation>
                <emma:interpretation id="interp21" emma:lang="en-US" emma:confidence="0">
                  <emma:literal>CATECHU:</emma:literal>
                </emma:interpretation>
                <emma:interpretation id="interp22" emma:lang="en-US" emma:confidence="0">
                  <emma:literal>CATECHIST</emma:literal>
                </emma:interpretation>
                <emma:interpretation id="interp23" emma:lang="en-US" emma:confidence="0">
                  <emma:literal>CHECHEN*</emma:literal>
                </emma:interpretation>
                <emma:interpretation id="interp24" emma:lang="en-US" emma:confidence="0">
                  <emma:literal>CHECHNYA</emma:literal>
                </emma:interpretation>
              </emma:one-of>
            </emma:emma>
          </inkml:annotationXML>
          <inkml:trace contextRef="#ctx0" brushRef="#br0" timeOffset="67156.8411">14318 112 96,'11'-29'38,"-11"29"2,8-15-1,10 27-25,-18-12-6,5 23-3,-3-2-1,5 3-2,-3 1 0,3 3 0,-2-3-1,0-4-1,-5-21 1,7 23-1,-7-23 0,0 0 0,0 0 0,0-20-1,-3 3 0,-2-8-1,-1-1 0,-2-6 1,-3 2-1,-3-3 0,0 5 0,-4 1 0,-1 10 2,-4 3-1,0 10 1,2 6-1,-4 10 2,2 13 0,-2 8 0,6 13 1,-4 12-1,5 14 2,-3 5-1,5 10 0,2-1 0,9 3-1,6-8 1,10-7 0,5-18-2,14-12 0,9-16 0,7-14 0,7-12 0,0-16 0,1-5 0,-10-10-6,8 7-4,-29-19-26,10 10-5,-19-13 0,4 8 1</inkml:trace>
          <inkml:trace contextRef="#ctx0" brushRef="#br0" timeOffset="67626.868">14586 589 90,'-14'-28'37,"14"28"2,16-28 0,9 25-19,-2-20-11,17 7-5,5-5-1,6 2-2,5-4 0,1 0-3,1 5-2,-14-13-5,13 24-21,-27-20-10,1 12 1,-18-10-1,-3 9 1</inkml:trace>
          <inkml:trace contextRef="#ctx0" brushRef="#br0" timeOffset="67443.8575">14706 54 111,'0'0'39,"0"0"2,0 0-2,0 0-30,-7 28-4,9-2-2,7 13 0,0 8-1,3 11 1,0 4-3,3 3 0,-1 0 0,-2-4 0,-1-1 0,-4-9 0,0-7 0,-9-14-3,4-2-2,-2-28-4,-9 31-14,9-31-18,-27-5 1,3-11 0,4 6 0</inkml:trace>
          <inkml:trace contextRef="#ctx0" brushRef="#br0" timeOffset="67865.8817">14984-29 117,'0'0'39,"0"0"2,-9 25-5,2-6-28,14 18-3,0 10-1,3 15-2,1 6 1,3 8-3,-2-1 0,4-1 0,-2-5 0,1-11 0,-1-7 0,-4-20-4,8 4-8,-18-35-29,19 20 0,-19-20 0,18-14-1</inkml:trace>
          <inkml:trace contextRef="#ctx0" brushRef="#br0" timeOffset="68429.9134">15261 709 93,'-11'21'38,"11"-21"-1,0 0 3,0 0-24,18 7-10,-18-7-2,33-5-2,-10 1 0,5-1-1,-1-2-1,3 2 1,-5 1-1,3-1 0,-7 3 0,-1 4 0,-20-2 0,14 16 1,-14-16-1,-13 35 0,-1-14 1,-7 7-1,-2-2 1,-3 1-1,1-1 1,2-3-1,2-4 1,3-5 0,18-14-1,-19 21 0,19-21 0,0 0 1,16 6-1,5-8 0,3 0 1,8 0-1,0 4 1,3 2-1,-1 5 1,-6 3 0,-7 5 0,-8 8 0,-10 3 1,-10 4-2,-12-1 0,-6 5 0,-10-5 0,-4-1 0,-4-4 0,-1-8-2,4-6-2,-8-21-6,30 4-30,-13-23 0,20 4-1,-1-22 1</inkml:trace>
          <inkml:trace contextRef="#ctx0" brushRef="#br0" timeOffset="69005.9464">16147 99 101,'0'0'40,"0"0"1,0 0-1,10 41-23,-10-41-12,6 24-1,-6-24-2,10 18-1,-10-18-1,0 0 1,18-7-1,-18 7 0,5-30 0,-5 9 0,-3-4-1,-4-3 0,-4 4 1,-3-3-1,-2 6 0,-7 2 0,2 3 0,-6 5 0,1 8 1,-2 5 0,1 8 0,-1 8 1,-2 6-1,3 13 1,-1 11 0,4 15 1,-3 7 0,8 11 1,3 0-3,5 5 0,9-3 0,15-4 0,4-14 0,12-9 0,6-17 0,7-6 0,4-17 0,5-13 0,1-8 0,-5-13 0,-1 1 0,-7-11 0,-2 7 0,-16-18-7,11 20-34,-27-9-2,4 10 1,-16-8-1</inkml:trace>
          <inkml:trace contextRef="#ctx0" brushRef="#br0" timeOffset="71121.0677">16516 375 85,'0'0'40,"16"9"0,-16-9 2,31-4-14,-11-10-20,12 7-4,3-5 0,7 1-2,2-1 0,2 2-2,-2-1 0,1 1 0,-8 2 0,-2 0-2,-5 2 0,-11-1-2,1 13-3,-20-6-4,0 0-26,0 0-4,-4 23 1,-17-15 0</inkml:trace>
          <inkml:trace contextRef="#ctx0" brushRef="#br0" timeOffset="71352.0811">16629 625 97,'-9'19'40,"9"-19"0,-5 16 0,5-16-26,26-9-6,-1 0-4,12-1-1,5-3-2,4-1 0,2 0-1,-2-3-1,-2 8-3,-12-10-7,6 15-28,-18-5-3,3 8 3,-23 1-3</inkml:trace>
          <inkml:trace contextRef="#ctx0" brushRef="#br1" timeOffset="77999.4613">15947-607 107,'0'0'40,"0"0"1,0 0-1,20-14-31,3 14-4,-2-4-2,5 4-1,1 0 0,3 0-1,-4 0 0,1-1-2,-4 1 0,-4-6-2,6 13-10,-25-7-27,26-16-2,-26-1 1,0 17 0</inkml:trace>
          <inkml:trace contextRef="#ctx0" brushRef="#br1" timeOffset="77767.4475">16030-734 99,'0'0'39,"0"0"1,0 0-1,2-23-29,-2 23-4,0 0-2,23 27 0,-16-8-2,2 9 1,-2 6-1,0 4 1,-2 1-2,1 0 2,-1-2-3,-2-8 0,1-2 0,-2-10-2,-2-17-1,0 16-1,0-16-4,0 0-10,-9-16-22,-2-3-3,11 19 3,-17-37-1</inkml:trace>
          <inkml:trace contextRef="#ctx0" brushRef="#br2" timeOffset="166009.4952">16556-1048 91,'0'0'36,"0"0"0,0 0-6,18 10-20,-18-10-4,0 0-2,5 25-1,-5-25 0,7 28-1,-1-12 1,-6 0-1,3 5 0,-5-2 0,4 6 0,-5-1 0,3 1-1,-2 1 1,0 2-1,0-1-1,1-3 1,-1 1-1,2-4 1,-2-2-1,0-1 1,2-2-1,0-16 0,-1 23 0,1-23 1,0 0-1,3 17 0,-3-17 1,0 0-1,0 0 0,0 0 0,0 0 0,18 0 0,-18 0 0,0 0 0,19-12 0,-19 12 0,18-11 0,-18 11 0,21-10 0,-21 10 0,26-13 1,-10 6-1,4-1 0,3-3 1,3-1-1,2 0 1,4-3 0,2 3-1,-3 0 1,1 5-1,-5-2 0,-4 6 1,-6 1-1,-1 4 0,-16-2 0,20 5 0,-20-5 0,0 0 0,16 7 0,-16-7 0,0 0 0,0 0 0,0 0 0,0 0-1,0 0 0,0 0-3,0 0-6,0 0-30,0 0-2,-16-7 1,16 7 0</inkml:trace>
          <inkml:trace contextRef="#ctx0" brushRef="#br0" timeOffset="71956.1156">17859 171 110,'0'0'41,"0"0"1,0 0-2,0 0-30,12 16-7,-12-16-1,9 19 0,-9-19-1,0 0-1,18 9 1,-18-9-1,0 0 0,12-24-1,-12 4 0,2-3 0,-6-3 0,3 0-1,-8-4 0,2 5 1,-7-1-1,-2 7 1,-2 1 0,-5 9 0,0 6 1,-5 8 1,2 9-1,-8 7 1,2 11 1,0 5-1,1 12 1,-3 7 0,4 11 1,0 3-1,5 2 1,8 2-3,10-4 0,7-1 0,12-6 0,11-14 0,12-3 0,8-20 0,6-6 0,8-15 0,-3-7 0,1-10 0,-4-13 0,-3 2 0,-9-5 0,-8 5 0,-9-1 0,-5 12-8,-24-17-25,7 29-8,-7-22-3,7 22 3</inkml:trace>
          <inkml:trace contextRef="#ctx0" brushRef="#br1" timeOffset="79106.5246">18108 474 104,'0'0'39,"18"-8"2,-18 8-3,47-17-29,-22 3-4,10 3-3,2-1 0,6 0-1,1-1-2,-5 1 0,-2 5-3,-13-10-3,12 25-15,-22-24-18,2 11 1,-16-14 0,0 19-1</inkml:trace>
          <inkml:trace contextRef="#ctx0" brushRef="#br1" timeOffset="78893.5119">18129 34 86,'5'-26'39,"-5"26"0,2-16 1,16 27-21,-18-11-10,0 0-3,12 17-2,-5 6 0,4 7-1,-2 10-1,3 8 0,-5 11 0,4 5-2,-3 4 0,0-3 0,-1 0 0,0-8 0,0-8 0,0-9 0,-4-12 0,3-7-2,-6-21-3,5 21-4,-16-40-12,11 19-20,-10-23-1,10 23 3,-21-40-3</inkml:trace>
          <inkml:trace contextRef="#ctx0" brushRef="#br1" timeOffset="79373.5399">18427 17 97,'0'0'39,"-12"-18"2,12 18-1,0 0-25,-3 16-7,4 5-4,8 14 0,0 11-2,7 14 1,-2 5-1,4 5-2,-1 0 0,4 0 0,-3-8 0,2-6 0,-3-8 0,-3-19 0,4 0-7,-18-29-6,12 15-28,-12-15-1,0 0 1,-5-19-2</inkml:trace>
          <inkml:trace contextRef="#ctx0" brushRef="#br1" timeOffset="79999.5757">18690 767 97,'0'0'40,"0"0"0,0 0 0,-12-21-25,12 21-10,0 0-2,27-5-1,-12-1-1,5 3 0,1 1 0,6-1 0,-6 1 0,2 4 0,-2-1-1,-5 5 0,-16-6 0,23 17 1,-23-17-1,1 27 0,-2-10 0,-6 1 1,-4 3-1,0 0 1,-4 2-1,-1-2 0,-2 2 1,0-1-1,-3 1 0,4 0 0,1-2-1,-2 0 2,6-1-1,-1-3 0,13-17 1,-12 28-1,12-28 2,0 0-2,12 16 0,-12-16 0,29-2 0,-5-3 0,1-2 0,5 0 0,0-2 0,2 0 0,-1 2 0,-2 0 0,-3 4 0,-8-1 0,0 10-4,-18-6-36,0 0-3,0 0 2,0 0-1</inkml:trace>
          <inkml:trace contextRef="#ctx0" brushRef="#br0" timeOffset="84336.8237">19497 354 112,'0'0'41,"0"0"1,0 0-2,0 0-32,21-9-4,6 2-3,5-3-1,5-3-1,1-2-4,12 13-9,-18-18-26,6 12-1,-13-10 0,5 9 0</inkml:trace>
          <inkml:trace contextRef="#ctx0" brushRef="#br0" timeOffset="84135.8121">19577 222 83,'0'0'41,"3"-21"-1,-3 21 2,4-26-15,-4 26-19,14 16-2,-7 6-2,-4 8 0,6 7-4,-2 5 0,0 4 0,0 0 0,-1-4 0,-1-3 0,-2-13 0,5-1 0,-8-25-10,8 21-23,-8-21-9,0 0 0,-23-28 0</inkml:trace>
        </inkml:traceGroup>
        <inkml:traceGroup>
          <inkml:annotationXML>
            <emma:emma xmlns:emma="http://www.w3.org/2003/04/emma" version="1.0">
              <emma:interpretation id="{3EBFEE48-E1E8-4CB2-85AC-764B72523DFA}" emma:medium="tactile" emma:mode="ink">
                <msink:context xmlns:msink="http://schemas.microsoft.com/ink/2010/main" type="inkWord" rotatedBoundingBox="22487,9035 24060,9008 24078,10028 22505,10055"/>
              </emma:interpretation>
              <emma:one-of disjunction-type="recognition" id="oneOf5">
                <emma:interpretation id="interp25" emma:lang="en-US" emma:confidence="0">
                  <emma:literal>317</emma:literal>
                </emma:interpretation>
                <emma:interpretation id="interp26" emma:lang="en-US" emma:confidence="0">
                  <emma:literal>Bro</emma:literal>
                </emma:interpretation>
                <emma:interpretation id="interp27" emma:lang="en-US" emma:confidence="0">
                  <emma:literal>Bra</emma:literal>
                </emma:interpretation>
                <emma:interpretation id="interp28" emma:lang="en-US" emma:confidence="0">
                  <emma:literal>Brit</emma:literal>
                </emma:interpretation>
                <emma:interpretation id="interp29" emma:lang="en-US" emma:confidence="0">
                  <emma:literal>31,"</emma:literal>
                </emma:interpretation>
              </emma:one-of>
            </emma:emma>
          </inkml:annotationXML>
          <inkml:trace contextRef="#ctx0" brushRef="#br2" timeOffset="96902.542">20477 92 106,'0'0'39,"-14"-19"1,14 19-1,0-23-30,0 23-5,30-21-1,-6 9-2,8-1 0,5-1 0,2 0 1,3 4-1,3-3-1,0 6 1,0 2-1,-5 5 1,-4 0-1,-6 7 0,-9 4 0,-9 6 0,-7 4 0,-8 6 0,-10 3 0,-8 3 0,-3 0 0,-8 6 0,0 0 0,-3-2 0,-1-2-1,1-2 1,3-5 0,4-5 0,5-2-1,5-7 1,18-14 0,-17 12 0,17-12 0,0 0 0,19-8 0,-1 2 0,5-1 0,9 0 0,3 2 0,2 2 0,5 4 0,3 1 0,-3 7 0,2 1 0,-3 6 0,-6 2 0,-9 5 1,-4 3-1,-12 2 0,-10 2 0,-9 0 0,-10 1 1,-8-1-1,-8 0 0,-2-5 0,-5-4 0,-2-4-1,1-6 1,1-4-1,1-5-1,8-2 0,-1-7-1,13 2-2,-2-13-3,23 18-4,-11-26-23,27 13-5,2-6 1,17 5 0</inkml:trace>
          <inkml:trace contextRef="#ctx0" brushRef="#br2" timeOffset="96249.5051">20503 80 96,'0'0'40,"16"5"1,-16-5-1,13 42-23,-13-14-11,10 13-2,-3 3-2,4 1-1,-2 1 0,-1-2-1,-1-7-1,-1-9 0,-1 0-4,-5-28-3,9 27-31,-9-27-3,0 0 3,-21-11-2</inkml:trace>
          <inkml:trace contextRef="#ctx0" brushRef="#br2" timeOffset="97317.5661">21232 526 102,'0'0'37,"21"-2"3,-21 2-3,31 2-28,-31-2-4,35 16-2,-18-4 0,3 4-1,-20-16 0,28 34-1,-21-19 0,2 3 0,-9-18 0,-2 28-1,2-28 1,-16 19-1,16-19 1,-19 6-1,19-6 0,-23-11 0,23 11 0,-14-26 0,10 5 0,4-2 0,4-2 0,5-5 0,3-3 0,4 0 0,5-4 0,4 2 0,0-1 0,1 5 0,1 3-1,-6 1-1,0 17-2,-18-13-7,-3 23-28,0 0-2,0 0 1,0 0-2</inkml:trace>
          <inkml:trace contextRef="#ctx0" brushRef="#br2" timeOffset="97753.5911">21677-154 71,'0'0'39,"0"0"2,0 0-1,-5-19-10,22 21-17,-17-2-6,27-14-1,-6 1-3,9 3 0,2-10-1,5 8-2,0-5 0,0 6 0,-2 4-2,-13-16-23,8 23-17,-13-12 0,-1 17 0,-16-5-2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4:49.502"/>
    </inkml:context>
    <inkml:brush xml:id="br0">
      <inkml:brushProperty name="width" value="0.00882" units="cm"/>
      <inkml:brushProperty name="height" value="0.00882" units="cm"/>
      <inkml:brushProperty name="color" value="#C0000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32D3AF8-D7B1-4B81-BF36-15E5E064735F}" emma:medium="tactile" emma:mode="ink">
          <msink:context xmlns:msink="http://schemas.microsoft.com/ink/2010/main" type="writingRegion" rotatedBoundingBox="3413,8956 22035,8831 22047,10494 3424,10619"/>
        </emma:interpretation>
      </emma:emma>
    </inkml:annotationXML>
    <inkml:traceGroup>
      <inkml:annotationXML>
        <emma:emma xmlns:emma="http://www.w3.org/2003/04/emma" version="1.0">
          <emma:interpretation id="{37A664F9-1EC6-4B18-9EA1-A89BA53F32E7}" emma:medium="tactile" emma:mode="ink">
            <msink:context xmlns:msink="http://schemas.microsoft.com/ink/2010/main" type="paragraph" rotatedBoundingBox="3522,8930 9169,9057 9160,9477 3513,9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4D8FD-5B19-41DD-B5DE-AF59CE7DDC0B}" emma:medium="tactile" emma:mode="ink">
              <msink:context xmlns:msink="http://schemas.microsoft.com/ink/2010/main" type="line" rotatedBoundingBox="3522,8930 9169,9057 9160,9477 3513,9350"/>
            </emma:interpretation>
          </emma:emma>
        </inkml:annotationXML>
        <inkml:traceGroup>
          <inkml:annotationXML>
            <emma:emma xmlns:emma="http://www.w3.org/2003/04/emma" version="1.0">
              <emma:interpretation id="{FA79857D-8EAB-41BB-A80C-512EDFF547CA}" emma:medium="tactile" emma:mode="ink">
                <msink:context xmlns:msink="http://schemas.microsoft.com/ink/2010/main" type="inkWord" rotatedBoundingBox="3522,8955 3685,8959 3677,9339 3513,9336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99-602 74,'0'0'37,"2"-25"-1,-2 25 3,0-23-24,0 23-5,0 0-3,23 21-1,-23-21 0,14 46-2,-10-11 1,5 7-3,-4 2 1,4 4-1,-4-5 0,2-4-3,2-2-1,-4-21-5,22-4-33,-27-12 0,28-12-1,-18-16 0</inkml:trace>
        </inkml:traceGroup>
        <inkml:traceGroup>
          <inkml:annotationXML>
            <emma:emma xmlns:emma="http://www.w3.org/2003/04/emma" version="1.0">
              <emma:interpretation id="{14B21742-E0AE-4037-AA75-9642B3E49D8F}" emma:medium="tactile" emma:mode="ink">
                <msink:context xmlns:msink="http://schemas.microsoft.com/ink/2010/main" type="inkWord" rotatedBoundingBox="5587,9019 5979,9028 5971,9405 5578,9396"/>
              </emma:interpretation>
              <emma:one-of disjunction-type="recognition" id="oneOf1">
                <emma:interpretation id="interp5" emma:lang="en-US" emma:confidence="1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967.2017">2166-458 78,'0'0'38,"0"0"-2,-3-30 3,19 30-23,-13-21-8,15 8-2,-4-4-3,7 3 1,-1-2-3,6 5 2,-1 8-3,1 3 2,-1 2-1,-2 3 0,-2-2-1,-3 10 1,-18-13 1,19 23-2,-17-8 1,-2-15-1,-11 34 0,-1-13-1,-2 2 2,-5-2-1,-1 5 0,-3-1-1,2 1 1,0 2 0,1-3 0,3-1 0,3-4 0,5-3 1,9-17 0,-5 21 0,5-21-1,17 4 1,1-9 0,7-2-1,5-2 0,3-2-2,6 4-2,-7-10-4,12 15-32,-16-9 0,4 10 0,-13-8 0</inkml:trace>
        </inkml:traceGroup>
        <inkml:traceGroup>
          <inkml:annotationXML>
            <emma:emma xmlns:emma="http://www.w3.org/2003/04/emma" version="1.0">
              <emma:interpretation id="{75753A26-4D96-4F4D-A27B-19E659E12FB3}" emma:medium="tactile" emma:mode="ink">
                <msink:context xmlns:msink="http://schemas.microsoft.com/ink/2010/main" type="inkWord" rotatedBoundingBox="7300,9028 7597,9034 7588,9427 7291,9421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5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825.2032">3905-506 65,'0'0'38,"-28"4"-1,28-4 2,0 0-10,0 0-17,0 0-5,0 0-1,14-25-2,2 16-1,0 2-3,0-3 2,5 3-2,2 3 0,-2 1-1,0-4 2,0 7-1,-3 1 0,-18-1 1,25 13-1,-25-13 1,3 26-1,-12-10 1,-5 1-2,-5 3 1,-4-1-1,-2 0 1,-1-4-1,1-3 1,2 0 0,5-3-1,18-9 1,-24 12 0,24-12 0,0 0 0,0 0-1,24 2 1,-4-4 0,6 0 0,3 1 0,2 1 0,3 1 0,-2 3 1,-4 1-1,-3 6 0,-8 1 0,-4 4 1,-8 5-1,-7 0 0,-5 2 1,-5-2-1,-6 0-1,-3-2 0,-6-6-2,6 3-4,-21-20-32,22 8-1,-8-19 1,12 3-1</inkml:trace>
        </inkml:traceGroup>
        <inkml:traceGroup>
          <inkml:annotationXML>
            <emma:emma xmlns:emma="http://www.w3.org/2003/04/emma" version="1.0">
              <emma:interpretation id="{C274AD2F-8331-434F-9067-38DE4B0AA4F8}" emma:medium="tactile" emma:mode="ink">
                <msink:context xmlns:msink="http://schemas.microsoft.com/ink/2010/main" type="inkWord" rotatedBoundingBox="8816,9049 9169,9057 9160,9471 8807,9463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"</emma:literal>
                </emma:interpretation>
                <emma:interpretation id="interp18" emma:lang="en-US" emma:confidence="0">
                  <emma:literal>u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496.0043">5407-455 101,'0'0'38,"0"0"2,16 2-1,-16-2-28,0 0-5,-9 23-2,11-6-1,-4-1-1,2 3-1,-3 1 0,-1 1 0,-1-4-1,0 1 1,5-18-1,-7 28 0,7-28 0,-2 18 1,2-18-1,0 0 0,19 8 0,1-9 0,3-3 1,5 1-1,2-3 0,5 1 0,-1 2-1,-1-3 0,-3 6-2,-10-1-1,1 8-2,-21-7-3,23 12-23,-23-12-8,0 0 1,0 0 0</inkml:trace>
          <inkml:trace contextRef="#ctx0" brushRef="#br0" timeOffset="2745.6047">5628-551 104,'0'0'39,"0"0"0,0 0 1,18 24-30,-15-5-4,6 15-1,-2-1-2,2 13 0,-2 0-1,2 5 0,-6-8-2,3 0 0,2-3-4,-8-40-10,9 37-26,-9-37-2,16 0 1,-9-23 0</inkml:trace>
        </inkml:traceGroup>
      </inkml:traceGroup>
    </inkml:traceGroup>
    <inkml:traceGroup>
      <inkml:annotationXML>
        <emma:emma xmlns:emma="http://www.w3.org/2003/04/emma" version="1.0">
          <emma:interpretation id="{0E577452-6761-4D35-9034-275BEA6CA184}" emma:medium="tactile" emma:mode="ink">
            <msink:context xmlns:msink="http://schemas.microsoft.com/ink/2010/main" type="paragraph" rotatedBoundingBox="3417,9607 22040,9482 22047,10494 3424,10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9C5A1-2588-43D0-9DBA-8CB5DC2436DD}" emma:medium="tactile" emma:mode="ink">
              <msink:context xmlns:msink="http://schemas.microsoft.com/ink/2010/main" type="line" rotatedBoundingBox="3417,9607 22040,9482 22047,10494 3424,10619"/>
            </emma:interpretation>
          </emma:emma>
        </inkml:annotationXML>
        <inkml:traceGroup>
          <inkml:annotationXML>
            <emma:emma xmlns:emma="http://www.w3.org/2003/04/emma" version="1.0">
              <emma:interpretation id="{3E43A16A-C348-4907-8C27-BECB6E58C9CF}" emma:medium="tactile" emma:mode="ink">
                <msink:context xmlns:msink="http://schemas.microsoft.com/ink/2010/main" type="inkWord" rotatedBoundingBox="3427,9603 9370,9671 9359,10569 3416,10501"/>
              </emma:interpretation>
              <emma:one-of disjunction-type="recognition" id="oneOf4">
                <emma:interpretation id="interp20" emma:lang="en-US" emma:confidence="0">
                  <emma:literal>CFC-EEC</emma:literal>
                </emma:interpretation>
                <emma:interpretation id="interp21" emma:lang="en-US" emma:confidence="0">
                  <emma:literal>CCC-EEC</emma:literal>
                </emma:interpretation>
                <emma:interpretation id="interp22" emma:lang="en-US" emma:confidence="0">
                  <emma:literal>CFC-ECU</emma:literal>
                </emma:interpretation>
                <emma:interpretation id="interp23" emma:lang="en-US" emma:confidence="0">
                  <emma:literal>CFC-ECO</emma:literal>
                </emma:interpretation>
                <emma:interpretation id="interp24" emma:lang="en-US" emma:confidence="0">
                  <emma:literal>CFC-ECK</emma:literal>
                </emma:interpretation>
              </emma:one-of>
            </emma:emma>
          </inkml:annotationXML>
          <inkml:trace contextRef="#ctx0" brushRef="#br1" timeOffset="-24164.4424">4053 176 95,'0'0'40,"0"0"1,0 0-1,-23 14-22,23 9-11,-8-4-2,6 2-2,0-1 0,4-5-2,-2-15 1,5 22-2,-5-22 0,0 0 0,0 0 0,16-18 0,-14 0 0,0-3 0,-1-7 0,-2-2 0,-1-1 0,-3-1-2,-4 2 1,-4 6 0,-1 6 0,-3 7 1,-6 11-1,0 9 1,-4 11 0,-1 9 0,1 14 0,-1 8 1,5 10-1,2 11 1,5 5 1,6 3 0,4-1-2,13-4 0,6-5 0,10-6 0,5-12 0,9-11 0,2-13 0,5-10 0,2-13 0,-4-10 0,-3-4 0,-5-9 0,-3 2 0,-9-7 0,-1 9-7,-16-15-10,11 18-24,-16-7-1,0 18 2,5-26-1</inkml:trace>
          <inkml:trace contextRef="#ctx0" brushRef="#br1" timeOffset="-23852.4419">4544 510 108,'0'0'40,"0"0"0,0 0 0,20 0-30,8 3-4,0-6-3,13 1-1,1 0-1,2-5-2,4 4-2,-9-8-3,5 13-5,-44-2-27,40-14-2,-40 14-1,0 0 2</inkml:trace>
          <inkml:trace contextRef="#ctx0" brushRef="#br1" timeOffset="-10623.6186">4544 315 66,'0'0'34,"0"0"1,0 0-5,0 0-8,0 0-8,0 0-3,0 0-3,20 14-1,-20-14-1,23 0-1,-8-4-2,12 3 0,3-3-1,5-3-1,4 0-2,2-4-1,5 6-4,-15-18-20,12 22-13,-20-12-2,7 13 2,-15-7-2</inkml:trace>
          <inkml:trace contextRef="#ctx0" brushRef="#br1" timeOffset="-23634.0415">4636 710 102,'0'0'39,"-18"18"2,18-18-2,0 0-22,23 3-12,-5-8-3,12 0-1,2 1-1,-1-3-2,8 4-4,-14-15-9,12 18-24,-10-9-1,8 9 0,-14-7 1</inkml:trace>
          <inkml:trace contextRef="#ctx0" brushRef="#br1" timeOffset="-23010.0404">5720 252 99,'0'0'38,"0"0"3,0 0-1,7 26-21,-7-26-13,-5 32-2,3-17-1,4 5 0,-2-20-1,3 23-2,-3-23 0,0 0 0,0 0 0,16-9 0,-16 9 0,7-30 0,-3 9 0,-4-2 0,-2-3-2,-5-1 1,-2-1 0,-7 5 0,-3 4 0,-4 3 1,-2 9-1,-5 5 1,-2 11 0,2 9 0,0 10 1,4 7 0,-1 9 0,6 14 0,3 3 2,10 8-3,4-1 0,13 1 0,5-2 0,7-6 0,9-6 0,5-13 0,6-11 0,3-8 0,0-10 0,0-12 0,1-8 0,-3-5 0,-3-6 0,-4-3 0,-5 4 0,-7-4 0,-4 10 0,-20-17-23,1 28-19,1-17-1,-1 17 1,-10-16 0</inkml:trace>
          <inkml:trace contextRef="#ctx0" brushRef="#br1" timeOffset="-27814.8488">209 56 74,'-4'-19'38,"4"19"-1,0 0 1,0 0-15,0 0-15,11 30-2,-11-30-1,9 35-1,-4-12-1,2 7 0,-2-4-1,1 4-1,-1-7 0,0-4 0,-5-19 0,7 23-1,-7-23 0,0 0 0,0 0 0,13-26-1,-10 5 1,-3-4-1,0-5-1,-2-5 1,-1 3 0,-8-1 0,1 8 0,-6 3 0,-2 6 1,-1 5 0,-4 11 0,0 9 0,0 12 0,-2 11 1,2 8-1,2 11 1,2 12 1,1 11-1,4 5 1,5 2 0,4 0 0,7-6 0,5-4 0,8-6 0,8-14 0,7-9-2,6-14 0,4-7 0,4-10 0,4-8 0,-4-5 0,0-6 0,-7-1 0,-5-7-3,-2 4-2,-14-11-3,14 21-22,-25-21-11,-5 23 1,15-33 0,-15 33-1</inkml:trace>
          <inkml:trace contextRef="#ctx0" brushRef="#br1" timeOffset="-27315.648">1024 410 103,'0'0'39,"0"0"1,6 17-1,-6-17-30,30-2-3,-9 1-2,11 2-2,1-2-1,4 1 0,0-2-2,-1 0 0,-3 2-1,-6-2-2,-1 4-1,-26-2-2,34 0-3,-34 0-13,0 0-15,0 0 0,-16 9 0,-4-2 2</inkml:trace>
          <inkml:trace contextRef="#ctx0" brushRef="#br1" timeOffset="-25178.4442">2302 139 79,'0'0'38,"6"-16"0,-6 16 2,0 0-20,14 20-10,-14-20-3,12 26-1,-7-10-2,4 5-1,-3-4-1,2 3 0,-8-20 0,9 26-1,-9-26 0,0 0-1,0 0 0,0 0 0,0 0 0,0 0-1,2-30 0,-7 9 0,-1-3 0,-4-1 0,-3 2 0,-2 2 1,-3 9-1,-3 3 1,-2 11-1,-2 5 1,0 10-1,1 8 1,-5 7 0,8 8 0,-4 7 1,6 6-1,0 7 1,8 5 1,0-2-1,13 2 1,9-7 0,5-2 0,7-8-2,8-8 0,5-10 0,3-9 0,3-9 0,-5-3 0,0-9 0,-5-3 0,-2-3 0,-5-4 0,-4 3-3,-9-11-3,6 17-8,-18-21-26,0 22-2,14-35 2,0 20-1</inkml:trace>
          <inkml:trace contextRef="#ctx0" brushRef="#br1" timeOffset="-24928.8438">2851 563 111,'-3'15'39,"3"-15"1,0 0 0,16 11-33,5-4-3,0-9-1,9 0-2,4 1-2,1-13-3,14 10-6,-17-19-30,19 11 0,-10-18 0,8 13 0</inkml:trace>
          <inkml:trace contextRef="#ctx0" brushRef="#br1" timeOffset="-27128.4476">1123 659 76,'-17'9'39,"17"7"0,0-16 1,0 21-12,0-21-17,21-2-4,0-1-3,9 3-2,2-2 0,5-2-3,2 4-1,-8-8-4,19 9-34,-24-8 0,8 6-1,-15-14 0</inkml:trace>
        </inkml:traceGroup>
        <inkml:traceGroup>
          <inkml:annotationXML>
            <emma:emma xmlns:emma="http://www.w3.org/2003/04/emma" version="1.0">
              <emma:interpretation id="{01B88805-EE24-46E7-846B-4AE395668C61}" emma:medium="tactile" emma:mode="ink">
                <msink:context xmlns:msink="http://schemas.microsoft.com/ink/2010/main" type="inkWord" rotatedBoundingBox="12106,9671 13490,9662 13495,10403 12111,10412"/>
              </emma:interpretation>
              <emma:one-of disjunction-type="recognition" id="oneOf5">
                <emma:interpretation id="interp25" emma:lang="en-US" emma:confidence="1">
                  <emma:literal>not</emma:literal>
                </emma:interpretation>
                <emma:interpretation id="interp26" emma:lang="en-US" emma:confidence="0">
                  <emma:literal>hot</emma:literal>
                </emma:interpretation>
                <emma:interpretation id="interp27" emma:lang="en-US" emma:confidence="0">
                  <emma:literal>rot</emma:literal>
                </emma:interpretation>
                <emma:interpretation id="interp28" emma:lang="en-US" emma:confidence="0">
                  <emma:literal>mot</emma:literal>
                </emma:interpretation>
                <emma:interpretation id="interp29" emma:lang="en-US" emma:confidence="0">
                  <emma:literal>riot</emma:literal>
                </emma:interpretation>
              </emma:one-of>
            </emma:emma>
          </inkml:annotationXML>
          <inkml:trace contextRef="#ctx0" brushRef="#br1" timeOffset="-20779.2365">8694 540 91,'0'0'37,"0"-34"1,0 34 0,-7-30-21,7 30-7,0 0-2,18 4-2,-18-4-2,7 25 0,-5-3-2,3 7-2,-3 4 0,1 2 0,-1 0 0,3-3 0,-5-2 0,4-7 0,-3-6 0,-1-17 0,8 16 0,-8-16 0,0 0 0,17-23 0,-12 6 0,6-8 0,-2-5 0,3-3 0,2-2-2,-1-2 1,3 1 0,-2 7 1,3 0-1,1 7 1,1 8 1,3 5-1,-3 7 1,4 9 0,-4 5 1,1 11-2,-4 4 0,0 2 0,-2 5 0,-4-3 0,-1 1 0,-5-7 0,3 1-5,-7-26-4,14 26-26,-14-26-5,0 0-1,0 0 2</inkml:trace>
          <inkml:trace contextRef="#ctx0" brushRef="#br1" timeOffset="-20358.0357">9458 445 105,'-23'10'38,"2"-4"0,7 13 0,-14-8-30,16 18-2,-4-4-2,7 8 0,0 1 0,6 3-1,-1-2 0,9 0 1,4-3-4,9-10 0,3-6 0,5-5 0,6-9 0,2-9 0,3-8 0,-2-7 0,-1-5 0,-8-3 0,-3-3 0,-11 0 0,-6 3 0,-8 3-2,-10 5 0,-6 0 1,-7 7-1,-7 2 0,-1 6 1,-6 0-1,7 4-1,-3-3-1,9 10-2,-8-15-4,34 11-28,-23 0-2,23 0 2,0 0-1</inkml:trace>
          <inkml:trace contextRef="#ctx0" brushRef="#br1" timeOffset="-19827.6348">9695 478 99,'-19'-3'38,"19"3"3,0 0-2,31 8-23,-13-15-9,14 6-3,0-5-1,10 3-1,0-6-1,1 2 0,-3-2-2,-6-1-1,-1 6-5,-19-15-29,11 14-5,-16-13 0,-9 18-1</inkml:trace>
          <inkml:trace contextRef="#ctx0" brushRef="#br1" timeOffset="-20046.0351">9831 111 91,'0'0'39,"-12"-26"1,12 26-1,-9-27-18,9 27-14,3 21-2,4 6-1,-1 6-1,4 15 0,-1 8 0,7 11-3,-2 3 0,4 0 0,-2-1 0,1-10 0,-3-4 0,0-13 0,2-5 0,-12-18 0,8 2-10,-12-21-16,0 0-16,-19-12 0,19 12 2,-21-33 0</inkml:trace>
        </inkml:traceGroup>
        <inkml:traceGroup>
          <inkml:annotationXML>
            <emma:emma xmlns:emma="http://www.w3.org/2003/04/emma" version="1.0">
              <emma:interpretation id="{0C11EB12-181F-475C-9790-7D721CF4D453}" emma:medium="tactile" emma:mode="ink">
                <msink:context xmlns:msink="http://schemas.microsoft.com/ink/2010/main" type="inkWord" rotatedBoundingBox="16241,9582 19259,9716 19218,10626 16201,10492"/>
              </emma:interpretation>
              <emma:one-of disjunction-type="recognition" id="oneOf6">
                <emma:interpretation id="interp30" emma:lang="en-US" emma:confidence="0">
                  <emma:literal>CFC-EEC</emma:literal>
                </emma:interpretation>
                <emma:interpretation id="interp31" emma:lang="en-US" emma:confidence="0">
                  <emma:literal>C ECCE C</emma:literal>
                </emma:interpretation>
                <emma:interpretation id="interp32" emma:lang="en-US" emma:confidence="0">
                  <emma:literal>C ICE C</emma:literal>
                </emma:interpretation>
                <emma:interpretation id="interp33" emma:lang="en-US" emma:confidence="0">
                  <emma:literal>CFC-ESC</emma:literal>
                </emma:interpretation>
                <emma:interpretation id="interp34" emma:lang="en-US" emma:confidence="0">
                  <emma:literal>C FACE C</emma:literal>
                </emma:interpretation>
              </emma:one-of>
            </emma:emma>
          </inkml:annotationXML>
          <inkml:trace contextRef="#ctx0" brushRef="#br1" timeOffset="-17518.8307">13089 132 109,'0'0'40,"0"0"1,-7 18-1,27-1-31,-20-17-4,7 34-2,-4-17 0,6 2-1,-3-1-1,-6-18 1,12 21-2,-12-21 0,0 0 0,0 0 0,18-12 0,-17-4 0,1-3 0,-4-8-2,2-1 1,-3-5-1,-4 1 0,-4-3 0,-3 9 1,-5-2 0,-3 10 0,-1 6 0,-3 8 1,-4 11 0,0 14 1,0 14 0,-2 13-1,2 15 2,4 9-1,1 13 2,6 2-1,6 5 1,8-4-3,10-8 0,13-9 0,10-10 0,9-15 0,9-14 0,5-15 0,4-10 0,1-10 0,-1-10 0,-4-4 0,-5-8 0,-5 4 0,-11-7 0,-4 12-5,-17-14-8,11 18-29,-20-7 0,0 19 1,5-28 0</inkml:trace>
          <inkml:trace contextRef="#ctx0" brushRef="#br1" timeOffset="-17253.6298">13723 433 109,'0'0'40,"23"-2"0,4 4 1,-27-2-30,51-20-7,-11 11-1,8 2-2,1 0-2,-4-1 0,-3 4-3,-12-5-2,5 20-10,-35-11-24,25 0-1,-25 0 1,0 0 1</inkml:trace>
          <inkml:trace contextRef="#ctx0" brushRef="#br1" timeOffset="-17066.43">13806 631 107,'-16'11'41,"18"6"0,-2-17-1,25 20-24,1-24-13,11 0-2,9 1-2,0-6-3,11 7-5,-26-6-31,20 4-1,-13-12 1,0 11-1</inkml:trace>
          <inkml:trace contextRef="#ctx0" brushRef="#br1" timeOffset="-16536.029">14996 239 114,'0'0'41,"0"0"0,-11 27 0,-13-15-33,22 9-4,0-2-2,6 1 0,-1-5 0,-3-15-2,11 18 0,-11-18 0,0 0 0,16-14 0,-16 14 0,7-35-2,-6 14 1,1-7-1,-7 0 1,-2-1-1,-7 3 0,-2 3 1,-7 4 0,-2 5 0,-5 9 1,-3 8 1,-1 11-1,-1 9 1,1 14 0,2 7 1,2 12-1,6 7 1,4 4 0,8 7 1,7-4-3,10 2 0,7-7 0,11-3 0,9-15 0,7-6 0,3-15 0,6-10 0,3-11 0,2-12 0,0-7 0,-7-9 0,0 2-6,-16-18-9,9 18-26,-18-9-1,3 11 0,-15-7 1</inkml:trace>
          <inkml:trace contextRef="#ctx0" brushRef="#br1" timeOffset="-16317.6286">15474 524 98,'0'0'42,"21"3"0,-21-3-1,36 11-15,-13-15-22,8 4-2,3 2-2,-2-5-2,7 6-4,-18-19-28,21 16-7,-14-15-1,11 6 1</inkml:trace>
          <inkml:trace contextRef="#ctx0" brushRef="#br1" timeOffset="-15584.4273">16736 125 119,'0'0'41,"-14"18"1,16 3-1,-9-6-35,10 3-3,-1 0 0,2-3-3,-4-15 0,14 16 0,-14-16 0,0 0 0,18-19 0,-17 3 0,-1-5 0,-1-4 0,-5-3 0,-6 0-2,-1 2 1,-4 3 0,-6 5 0,-4 6 1,-1 7-1,-5 10 1,-1 11 0,-1 12 1,-2 9 0,1 10 0,3 10 0,3 8 1,3 5-2,12 7 0,6-3 0,12-2 0,11-9 0,11-8 0,10-11 0,8-11 0,8-14 0,5-13 0,3-6 0,-5-13 0,3-1 0,-11-7 0,0 2 0,-15-9-7,5 19-7,-29-14-28,10 11 0,-13-7 1,-4 19-1</inkml:trace>
          <inkml:trace contextRef="#ctx0" brushRef="#br1" timeOffset="-15303.6269">17365 334 127,'16'-10'40,"12"10"2,-2-23-9,15 17-28,1 1-3,4 3-2,0 2-2,-5-1-2,-1 15-7,-40-14-29,32 12-1,-32-12 0,0 0 1</inkml:trace>
          <inkml:trace contextRef="#ctx0" brushRef="#br1" timeOffset="-15116.4265">17432 545 121,'0'0'40,"9"26"3,-9-26-3,47-3-35,-17-4-5,4 2-3,10 6-6,-18-15-31,17 12-1,-15-13 0,6 13 0</inkml:trace>
          <inkml:trace contextRef="#ctx0" brushRef="#br1" timeOffset="-14336.4252">18496 72 88,'7'18'41,"-7"-18"2,-9 30-2,9-30-12,-12 19-24,12-19-2,0 30-1,0-30-1,9 16 1,-9-16-2,0 0 0,18-21 0,-13 3-2,-2-3 1,-1-5 0,-2-6 0,-5 0-1,-6 6 0,-8-2 0,-2 5 1,-9 4 0,-2 6 0,-9 10 1,1 10-1,-4 9 2,-1 10-1,5 13 1,-3 8 1,8 11 0,2 7 1,10 6-1,5 6 0,14-2 0,12-3-2,13-8 0,9-10 0,12-8 0,9-13 0,8-12 0,-1-14 0,2-8 0,-5-12 0,-4-3 0,-4-5 0,-11 0 0,-6 0 0,-13 0-6,5 18-8,-22 3-27,1-16-2,-1 16 0,-9-16 0</inkml:trace>
          <inkml:trace contextRef="#ctx0" brushRef="#br0" timeOffset="5803.2102">16189-420 96,'0'0'38,"7"-16"2,-7 16-2,5-19-25,13 16-8,-18 3-1,32-11-2,-9 6-1,3 3 0,1-1-1,1 3 1,0 0-1,-1 1 1,-1 1-1,-5 2-1,-5 1 1,-16-5 0,14 19 0,-14-19 0,-12 28 0,-2-12 0,-5 2 0,-3 1 1,-2 2-1,-3 0 0,1-1 0,-3 2 0,1-1 0,3 1 1,1-5-1,3 1 1,3-4 0,18-14 0,-19 21 0,19-21 1,0 0-1,24 2 0,-3-9 0,8-2 0,6 2 0,0-2-1,4 0 0,-5 0-2,1 8-1,-14-12-7,14 17-30,-19-11-1,5 7 0,-21 0 0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2:18.33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AD0101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911428FB-0ECF-41B1-B2BA-F4B63BB19329}" emma:medium="tactile" emma:mode="ink">
          <msink:context xmlns:msink="http://schemas.microsoft.com/ink/2010/main" type="writingRegion" rotatedBoundingBox="16588,11146 21769,11204 21717,15919 16536,15861"/>
        </emma:interpretation>
      </emma:emma>
    </inkml:annotationXML>
    <inkml:traceGroup>
      <inkml:annotationXML>
        <emma:emma xmlns:emma="http://www.w3.org/2003/04/emma" version="1.0">
          <emma:interpretation id="{46167408-257C-404D-B3B5-D40EDB44475B}" emma:medium="tactile" emma:mode="ink">
            <msink:context xmlns:msink="http://schemas.microsoft.com/ink/2010/main" type="paragraph" rotatedBoundingBox="18102,10985 19931,13515 18726,14387 16896,118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F2B0E4-DB7B-4B8F-9971-330DBB1C53D4}" emma:medium="tactile" emma:mode="ink">
              <msink:context xmlns:msink="http://schemas.microsoft.com/ink/2010/main" type="line" rotatedBoundingBox="18102,10985 19931,13515 18726,14387 16896,11857"/>
            </emma:interpretation>
          </emma:emma>
        </inkml:annotationXML>
        <inkml:traceGroup>
          <inkml:annotationXML>
            <emma:emma xmlns:emma="http://www.w3.org/2003/04/emma" version="1.0">
              <emma:interpretation id="{8B277C21-CDDB-48ED-9278-1C76E5308A04}" emma:medium="tactile" emma:mode="ink">
                <msink:context xmlns:msink="http://schemas.microsoft.com/ink/2010/main" type="inkWord" rotatedBoundingBox="18102,10985 19931,13515 18726,14387 16896,11857"/>
              </emma:interpretation>
              <emma:one-of disjunction-type="recognition" id="oneOf0">
                <emma:interpretation id="interp0" emma:lang="en-US" emma:confidence="0">
                  <emma:literal>His.</emma:literal>
                </emma:interpretation>
                <emma:interpretation id="interp1" emma:lang="en-US" emma:confidence="0">
                  <emma:literal>Has.</emma:literal>
                </emma:interpretation>
                <emma:interpretation id="interp2" emma:lang="en-US" emma:confidence="0">
                  <emma:literal>ills.</emma:literal>
                </emma:interpretation>
                <emma:interpretation id="interp3" emma:lang="en-US" emma:confidence="0">
                  <emma:literal>tvs</emma:literal>
                </emma:interpretation>
                <emma:interpretation id="interp4" emma:lang="en-US" emma:confidence="0">
                  <emma:literal>tr..</emma:literal>
                </emma:interpretation>
              </emma:one-of>
            </emma:emma>
          </inkml:annotationXML>
          <inkml:trace contextRef="#ctx0" brushRef="#br0">15829 1927 89,'-3'-25'37,"6"6"1,-6-2 1,3 21-24,3-20-6,-3 20-3,0 0-2,23 16-1,-19 2 0,4 10 1,-4 9-1,3 17 2,-4 15-5,5 19 0,-8 17 0,5 11 0,-5 11 0,7 10 0,-4 1 0,4-4 0,-3-8 0,1-15 0,1-12 0,-1-17 0,-2-15 0,1-14 0,-2-18 0,1-9 0,-3-26 0,0 0 0,0 0 0,9-23 0,-7-3 0,-4-11 0,2 4 0,-10-13 0,15 23-27,-21-16-14,11 17-2,-15-1 3,20 23-2</inkml:trace>
          <inkml:trace contextRef="#ctx0" brushRef="#br0" timeOffset="689.0394">15450 3347 103,'-4'-23'39,"4"23"0,9-20 0,17 20-28,-26 0-3,34-3-3,-9 6-1,6 8 0,1 1-1,5 9-3,-2 2 0,4 7 0,0 2 0,0 3 0,-4-2 0,2 2 0,-5-3 0,-2 0 0,-5-6 0,-2-3 0,-2-7 0,-21-16 0,28 22 0,-28-22 0,16 11 0,-16-11 0,0 0 0,0 0 0,0 0 0,18-23 0,-18 23 0,5-25 0,-5 25 0,5-31 0,1 12 0,-1-4 0,2-4 0,2-3 0,3 1 0,1-7 0,4-2 0,4-6 0,1 3 0,-1 3 0,-2 3 0,-1 3 0,-6 9 0,-3 4 0,-9 19 0,-2-18 0,2 18-38,0 0-3,0 0-4,-28 9 3</inkml:trace>
          <inkml:trace contextRef="#ctx0" brushRef="#br1" timeOffset="64816.7073">16486 3909 83,'-16'-16'37,"16"16"-1,-2-18 2,2 18-16,0 0-14,37-21-2,-16 6-2,9 2-1,4-3-1,5 2 1,1-5-1,3 3 0,1 0-1,-2 2 0,-3 2-1,-2 5 1,-5 3-1,-6 6 1,-5 7-1,-21-9 0,23 30 0,-19-9 0,-6 4 0,-5-1 1,-5 3-1,-2-3 0,-8 2 0,0-1 0,-7-2 0,-2-2 0,-1 0 0,-2-3-1,2-2 1,4-4 0,2 0-1,3-3 1,7-4 0,16-5 0,-18 7 0,18-7 0,0 0 0,16-2 0,2-1 0,1-2 0,8-1 0,1 1 0,4-2 0,3 2 0,0 0 0,1 3 0,-3 2 1,1 3-1,-4 4 0,-4 2 0,-3 5 0,-7 0 0,-4 6 1,-5 4-1,-8-1 1,-6 7-1,-8 1 1,-6-1-2,-5 0 2,-6-3-2,-7-1 1,-5-10-1,2 0 1,-6-11-1,0-3 1,2-6-1,2-3 1,4-3-1,1-6 0,9-5 0,7 3-1,4-3-1,19 21-3,-13-37-2,36 41-14,-12-20-17,22 14 1,-4-5 2,16 9-2</inkml:trace>
          <inkml:trace contextRef="#ctx0" brushRef="#br1" timeOffset="64075.6649">16450 3935 100,'0'-17'36,"0"17"3,0 0-3,18 19-24,-18-19-5,9 25-2,-6-6-1,8 5 0,-6 1-1,6 7-1,-4-4 1,4 7-1,-4-7 0,1 2-2,-1-11 0,2 4 0,-9-23 0,9 25 0,-9-25 0,0 0-2,0 0-2,2-28-6,-2 28-22,2-30-9,-2 30 3,-11-41-2</inkml:trace>
          <inkml:trace contextRef="#ctx0" brushRef="#br1" timeOffset="65345.7375">17268 4111 83,'0'0'37,"0"0"0,0 0 1,0-16-21,0 16-7,16 9-3,-16-9-2,19 14 0,-19-14-2,21 19 1,-21-19-2,18 23 0,-18-23-1,9 21 0,-9-21 0,3 19-1,-3-19 0,0 0 0,0 0 2,-16 2-2,16-2 0,-12-17-2,7 1 2,3 0 0,-2-5 0,8 3-1,-1-1 1,4-2-1,4 0 1,3 0 0,4 1 0,1-1 0,8 2 0,-1-2 1,4 2-1,-2 1 1,4 2 1,-4 2-2,1 2 0,-8 3 0,-3 2 0,-18 7 0,21-5 0,-21 5-2,0 0-2,3 19-12,-3-19-24,-16 5 0,0-8 0,16 3-1</inkml:trace>
          <inkml:trace contextRef="#ctx0" brushRef="#br0" timeOffset="68346.9092">16676 4573 92,'0'0'36,"-10"-21"2,10 21 0,-11-19-24,11 19-6,0 0-2,0 0-2,16-16-1,-16 16-1,0 0 1,0 0-1,0 0 0,16 26 1,-16-1-1,0 5 0,0 8-2,2 8 0,-1 5 0,1 5 0,2-3 0,-1-4 0,3-7 0,-3-1 0,2-11 0,-1-9 0,-4-21 0,9 21 0,-9-21 0,0 0 0,0 0 0,12-34 0,-7 15 0,-10-21-10,10 17-30,-13-18-2,8 15 1,-13-9-2</inkml:trace>
        </inkml:traceGroup>
      </inkml:traceGroup>
    </inkml:traceGroup>
    <inkml:traceGroup>
      <inkml:annotationXML>
        <emma:emma xmlns:emma="http://www.w3.org/2003/04/emma" version="1.0">
          <emma:interpretation id="{9FDCBF20-D523-464A-9E57-00B85FC25E6D}" emma:medium="tactile" emma:mode="ink">
            <msink:context xmlns:msink="http://schemas.microsoft.com/ink/2010/main" type="paragraph" rotatedBoundingBox="16549,14641 21730,14699 21717,15919 16536,15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C893BB-2805-4D55-9ECB-6A99F491E71C}" emma:medium="tactile" emma:mode="ink">
              <msink:context xmlns:msink="http://schemas.microsoft.com/ink/2010/main" type="line" rotatedBoundingBox="16549,14641 21730,14699 21717,15919 16536,15861"/>
            </emma:interpretation>
          </emma:emma>
        </inkml:annotationXML>
        <inkml:traceGroup>
          <inkml:annotationXML>
            <emma:emma xmlns:emma="http://www.w3.org/2003/04/emma" version="1.0">
              <emma:interpretation id="{4E41C4D3-0D5B-4406-929A-71145DF5B034}" emma:medium="tactile" emma:mode="ink">
                <msink:context xmlns:msink="http://schemas.microsoft.com/ink/2010/main" type="inkWord" rotatedBoundingBox="16539,14764 19768,14742 19776,15865 16547,15888"/>
              </emma:interpretation>
              <emma:one-of disjunction-type="recognition" id="oneOf1">
                <emma:interpretation id="interp5" emma:lang="en-US" emma:confidence="0">
                  <emma:literal>Ctt,C=C412</emma:literal>
                </emma:interpretation>
                <emma:interpretation id="interp6" emma:lang="en-US" emma:confidence="0">
                  <emma:literal>Ctt,C=celz</emma:literal>
                </emma:interpretation>
                <emma:interpretation id="interp7" emma:lang="en-US" emma:confidence="0">
                  <emma:literal>Cts-CT-Cts</emma:literal>
                </emma:interpretation>
                <emma:interpretation id="interp8" emma:lang="en-US" emma:confidence="0">
                  <emma:literal>Cts-CA-Cts</emma:literal>
                </emma:interpretation>
                <emma:interpretation id="interp9" emma:lang="en-US" emma:confidence="0">
                  <emma:literal>Cts-CD-Cts</emma:literal>
                </emma:interpretation>
              </emma:one-of>
            </emma:emma>
          </inkml:annotationXML>
          <inkml:trace contextRef="#ctx0" brushRef="#br0" timeOffset="3199.183">14773 5564 92,'0'0'38,"16"-5"-1,-16 5 2,14 19-26,-14-19-6,0 39-2,2-16-2,2 5-1,-1-5 0,1-1-1,-1-6 0,-3-16-1,4 18 1,-4-18-1,0 0 0,-2-20 0,2 20 0,-10-35-1,-1 12-1,-1-5 1,-4 0 0,0-2-1,-4 6 1,-3 3-1,4 5 1,-7 11 1,3 6-1,0 13 1,0 11 1,2 14-1,1 8 1,4 15 1,2 8-1,5 5 1,2 3 0,9-1 0,3-5-1,9-10 1,6-10-1,8-15 0,7-14 0,8-12-1,3-11 0,-2-9-1,-2-5-1,-5-7-1,2 7-4,-21-20-14,10 22-18,-21-13-1,9 11 2,-13-10-2</inkml:trace>
          <inkml:trace contextRef="#ctx0" brushRef="#br0" timeOffset="3686.2109">15035 5896 107,'0'0'38,"0"0"1,12-24-1,18 22-29,0-3-5,12-2-2,8-2-1,8-2-2,6 6-2,-6-13-3,9 18-8,-25-17-24,6 6 0,-21-8 0,1 7-1</inkml:trace>
          <inkml:trace contextRef="#ctx0" brushRef="#br0" timeOffset="3482.1992">15185 5604 108,'-14'-22'38,"14"22"0,0 0 0,-11 24-30,8 1-4,8 12 0,0 8-2,7 13 0,-1 6 0,3 4-1,0 1 1,2-4-1,-3-4-1,1-10 0,-2-7-2,-5-16 0,2-3-5,-9-25-10,0 0-22,-20-7-1,20 7 1,-28-39-1</inkml:trace>
          <inkml:trace contextRef="#ctx0" brushRef="#br0" timeOffset="3923.2243">15529 5452 96,'0'0'38,"-25"-13"3,25 13-2,-16 18-20,20 14-12,-4 6-3,9 13-1,1 9-1,4 7-1,6 3 0,-2-2 0,3-1-2,-4-11-1,6 1-4,-14-26-9,11 8-24,-15-21-2,9 1 1,-14-19-1</inkml:trace>
          <inkml:trace contextRef="#ctx0" brushRef="#br0" timeOffset="4463.2553">15755 6153 93,'0'0'36,"-5"17"2,5-17 0,8 18-21,-8-18-11,25 0-2,-5-4-2,6 4 0,2-3-1,2-1 0,0 1-1,-3 1 1,-1 2-1,-5 2 0,-3 1 0,-18-3 1,14 18-1,-14-18 0,-9 30 0,-1-14 0,-10 1 0,3 1 0,-4-2 0,3-4 1,0-2-2,18-10 2,-24 11-1,24-11 0,0 0 0,0 0 0,17-7 0,1 3-1,3-1 1,2 2 0,5 1 0,-1 4 1,3 3-1,-6 4 1,-2 6 0,-5 8 0,-8 4-1,-7 1 1,-7 2-1,-8 1 0,-3-4 1,-7-3-2,2-4 0,-5-12-1,1-2-2,-7-24-8,32 18-27,-35-44-1,28 18 2,-9-20-2</inkml:trace>
          <inkml:trace contextRef="#ctx0" brushRef="#br0" timeOffset="5027.2876">16736 5564 113,'0'0'38,"0"0"3,0 30-3,0-30-31,0 21-2,0-21-2,14 18-2,-14-18 0,20 3 0,-20-3-1,18-17 0,-18 17 1,8-32-1,-9 11 0,-3-2-1,-5 0 1,-5 0-1,-5 4 0,-6 3 0,-5 4 0,-4 3 0,-1 7 1,-4 6-1,2 6 1,2 8 0,0 8 0,1 8 0,4 8 0,4 9 2,3 5-1,5 9 0,6 2 1,8 1 0,9-1 0,11-5 1,9-10-3,12-4 0,7-15 0,6-10 0,3-11 0,1-12 0,-1-8 0,-5-10 0,-2-3 0,-14-13-4,6 20-24,-25-22-13,4 11 0,-17-12-1,6 12-1</inkml:trace>
          <inkml:trace contextRef="#ctx0" brushRef="#br0" timeOffset="6822.3902">17104 5792 111,'28'-5'40,"-12"-7"0,15 14 0,-8-16-31,18 8-5,1-1-2,8 0 0,-3 2-2,1-2 0,-6 2-1,-4-2-1,-7 8-3,-15-11-4,14 19-28,-30-9-3,0 0 1,0 0-1</inkml:trace>
          <inkml:trace contextRef="#ctx0" brushRef="#br0" timeOffset="7039.4026">17266 5938 107,'-16'6'40,"14"11"1,2-17-2,9 18-26,7-22-9,16-1-1,8-7-2,10-2-1,6 0-1,1-6-2,8 15-6,-26-16-30,17 16-1,-20-9 0,1 12-1</inkml:trace>
        </inkml:traceGroup>
        <inkml:traceGroup>
          <inkml:annotationXML>
            <emma:emma xmlns:emma="http://www.w3.org/2003/04/emma" version="1.0">
              <emma:interpretation id="{A666105F-22A7-41A8-AD81-A09CC567D5E9}" emma:medium="tactile" emma:mode="ink">
                <msink:context xmlns:msink="http://schemas.microsoft.com/ink/2010/main" type="inkWord" rotatedBoundingBox="20118,14681 21730,14699 21718,15778 20106,15760"/>
              </emma:interpretation>
            </emma:emma>
          </inkml:annotationXML>
          <inkml:trace contextRef="#ctx0" brushRef="#br0" timeOffset="7626.4362">18503 5543 109,'9'18'40,"-9"-18"2,-2 33-2,2-33-26,-12 28-10,12-7-2,4 2 0,1-7 0,-5-16-2,14 17 0,-14-17 0,16-12 0,-11-4 0,0-3 0,-3-6 0,-4-1 0,-3-6-2,-4 6 0,-7 1 1,-1 4-1,-8 7 1,-1 5 0,-4 6 0,-2 10 0,-2 7 1,-3 7 0,4 9 1,-4 9-1,3 6 1,1 10 0,1 12 1,4 1 0,6 8 0,10-3 0,7-1-2,12-6 0,16-10 0,8-12 0,14-14 0,8-13 0,5-13 0,5-11 0,1-9 0,-2-7 0,-9-3 0,-6 3 0,-11-4 0,-1 17-10,-32-9-31,-3 19-1,6-18 1,-6 18-2</inkml:trace>
          <inkml:trace contextRef="#ctx0" brushRef="#br2" timeOffset="19763.1299">18728 5894 95,'0'0'38,"0"0"1,0 0-1,24 20-23,-24-20-8,46-4-3,-9 1-1,6-3-2,6-2 0,0-5-3,3 5-1,-14-15-6,19 16-25,-29-18-6,0 13 2,-17-15-2</inkml:trace>
          <inkml:trace contextRef="#ctx0" brushRef="#br2" timeOffset="19562.1188">18823 5566 72,'-4'-20'38,"4"20"0,4-31 1,13 29-18,-24-15-11,7 17-2,0 0-3,23-6 0,-23 6-2,13 23 1,-10-2-1,3 14 0,-5 8-1,5 9 2,-5 8-4,1 7 0,0-2 0,1-2 0,-1-3 0,0-11 0,5-7 0,-5-14-2,5-7-4,-7-21-2,0 0-5,-11-19-11,11 19-16,-10-37 0,6 16 1,-14-11 1</inkml:trace>
          <inkml:trace contextRef="#ctx0" brushRef="#br2" timeOffset="20029.1456">19061 5395 109,'-7'-22'40,"7"22"-1,0 0 1,0 0-32,11 31-4,-4 1-1,0 6 0,3 15-1,-1 9-1,4 4 1,-5 3-1,3 1 0,-2-5-1,1-5-2,1-7-2,-7-25-8,11 3-27,-15-31-2,15 22 0,-15-22 0</inkml:trace>
          <inkml:trace contextRef="#ctx0" brushRef="#br2" timeOffset="20631.18">19326 6068 92,'0'0'36,"0"0"2,0 0 0,25 16-25,-25-16-6,16 0-3,-16 0-1,28-3-1,-12-1 0,3 2 0,0-1-1,1 1 0,-1-1 0,-1 3-1,-2 0 1,-16 0-1,23 7 1,-23-7-1,12 15 0,-12-15 0,-3 27 0,-3-10 0,-1 3 1,-2 1-1,-1 0 0,-3 2 0,1 0 0,0-1 1,-1 1-1,1-2 0,0 2 0,-1 4-1,5-8 2,0 5-1,8-24 1,-7 32-2,7-32 2,4 19 1,-4-19-1,21 6 0,-21-6 0,34-4-1,-13 1 1,2-1-1,1 1 0,-1-1 0,2 2 0,-4 1 0,1 1 0,-7 0-1,1 1-2,-16-1-4,27-1-34,-27 1 0,0 0 0,-7-25 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3:15.397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29A0BB88-6FBC-4E27-B994-81EB223A29B6}" emma:medium="tactile" emma:mode="ink">
          <msink:context xmlns:msink="http://schemas.microsoft.com/ink/2010/main" type="inkDrawing" rotatedBoundingBox="18668,7759 22866,8016 22808,8969 18610,8712" semanticType="callout" shapeName="Other"/>
        </emma:interpretation>
      </emma:emma>
    </inkml:annotationXML>
    <inkml:trace contextRef="#ctx0" brushRef="#br0">4168 1082 50,'0'0'37,"0"0"-1,0 0 2,14-31-11,-14 31-16,0 0-4,12-16-1,-12 16-1,-1-21-2,1 21 1,-7-25-2,7 25 0,-15-31-1,3 11 0,2-1 0,-6-3 0,-2-3 0,-5-1-1,-2-2 0,-5-1 1,-3-1-1,-3 0 1,-1 1 0,-3-1-1,-1 1 1,2 1-1,2 0 0,2 2 1,0-2-1,-1 0 0,-1 0 0,-2 0 0,-5 0 0,-7-1 1,-5-1-1,-3 6 0,-2-2 1,-3 1-1,-1 3 1,1-1-1,2 4 0,2-2 1,2 2-1,-4 2 1,1 3-1,-5 0 1,-1 4-1,-3-4 0,1 7 1,-11-1 0,4 6-1,-1-5 0,1 8 0,-4-7 0,3 8 0,3-1 0,-2 1 0,9 1 0,0 1 0,3 2-1,2-2 1,6 3 0,-1 0 0,6 6 0,2-6-1,-3 7 1,7-7 0,0 8 0,3-6 0,0 3 0,1-3 0,1 2 0,1 0 0,2-2 0,-4 2 0,0 0 0,1-1-1,-3 3 1,1-1 0,1 1 0,-1-1 0,-2 3 0,3-1 0,4 0 0,4 2 0,-1 0 0,4 1 0,2-1 0,2 0 0,-3-2 1,8 4-1,-4-4 0,1 0 0,1 1 0,2-1 1,-1 0-1,3 1 0,19-13 1,-32 22-1,32-22 0,-21 27 1,21-27-1,-18 24 0,18-24 0,-14 23 1,5-7-1,9-16 0,-15 25 0,4-10 0,11-15 1,-23 29-1,9-14 0,-2 1 0,16-16 0,-28 27 0,28-27 0,-27 22 0,27-22 0,-21 20 0,21-20 0,0 0 0,-16 16 0,16-16 0,0 0 1,0 0-1,0 0 0,-10 15 0,10-15 0,0 0 0,0 0 0,-20 20 0,20-20 0,0 0 0,-19 14 0,19-14 0,0 0 0,0 0 0,0 0 0,0 0 0,0 0 0,0 0 0,0 0 0,0 0 0,0 0 1,-16 9-1,16-9 0,0 0 0,0 0 0,0 0 0,0 0 0,0 0 0,0-16 0,0 16-1,0 0-2,-4-16-2,4 16-18,0 0-17,0 0-2,0 0 0,0 0 1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4:06.12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862EFC6-AF94-4A20-9443-09C5AA0DD156}" emma:medium="tactile" emma:mode="ink">
          <msink:context xmlns:msink="http://schemas.microsoft.com/ink/2010/main" type="writingRegion" rotatedBoundingBox="1325,10319 19819,10333 19817,13693 1322,13679"/>
        </emma:interpretation>
      </emma:emma>
    </inkml:annotationXML>
    <inkml:traceGroup>
      <inkml:annotationXML>
        <emma:emma xmlns:emma="http://www.w3.org/2003/04/emma" version="1.0">
          <emma:interpretation id="{E74129CB-079C-43A5-9189-F645761B6352}" emma:medium="tactile" emma:mode="ink">
            <msink:context xmlns:msink="http://schemas.microsoft.com/ink/2010/main" type="paragraph" rotatedBoundingBox="11199,11198 17916,10330 18110,11835 11394,12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47CEED-AA7C-4964-94FE-901BE122C9CA}" emma:medium="tactile" emma:mode="ink">
              <msink:context xmlns:msink="http://schemas.microsoft.com/ink/2010/main" type="line" rotatedBoundingBox="11199,11198 17916,10330 18110,11835 11394,12703"/>
            </emma:interpretation>
          </emma:emma>
        </inkml:annotationXML>
        <inkml:traceGroup>
          <inkml:annotationXML>
            <emma:emma xmlns:emma="http://www.w3.org/2003/04/emma" version="1.0">
              <emma:interpretation id="{9B7023AA-AC42-41BF-95F1-80B8F120B365}" emma:medium="tactile" emma:mode="ink">
                <msink:context xmlns:msink="http://schemas.microsoft.com/ink/2010/main" type="inkWord" rotatedBoundingBox="11225,11394 12131,11277 12234,12073 11328,12190"/>
              </emma:interpretation>
              <emma:one-of disjunction-type="recognition" id="oneOf0">
                <emma:interpretation id="interp0" emma:lang="en-US" emma:confidence="0">
                  <emma:literal>Ht</emma:literal>
                </emma:interpretation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Hit</emma:literal>
                </emma:interpretation>
                <emma:interpretation id="interp3" emma:lang="en-US" emma:confidence="0">
                  <emma:literal>H+</emma:literal>
                </emma:interpretation>
                <emma:interpretation id="interp4" emma:lang="en-US" emma:confidence="0">
                  <emma:literal>H!</emma:literal>
                </emma:interpretation>
              </emma:one-of>
            </emma:emma>
          </inkml:annotationXML>
          <inkml:trace contextRef="#ctx0" brushRef="#br0">10642-932 100,'7'-18'38,"-7"18"2,5 23-2,18 9-28,-23-9-3,11 14-2,-6 3-2,6 2 0,-4 0-2,0 1 0,-2-7-2,-3-9-2,5 4-5,-7-31-27,-12 18-5,12-18 1,-16-16-1</inkml:trace>
          <inkml:trace contextRef="#ctx0" brushRef="#br0" timeOffset="187.0104">10556-798 109,'-20'3'40,"20"-3"1,0 0-2,39 21-25,-16-21-11,7-2-2,7 2-3,-7-14-10,14 13-28,-14-12 0,7 8 0,-16-7 0</inkml:trace>
          <inkml:trace contextRef="#ctx0" brushRef="#br0" timeOffset="-748.0427">9947-705 112,'7'-21'40,"-7"21"1,0 0-1,26 15-31,-21 6-4,8 16-1,-3 4-2,5 13 0,-1 6-2,-2 7 0,-1 0 0,-3-2 0,1-6 0,-3-8 0,-3-5 0,-3-14-4,7 1-6,-23-22-30,16-11-1,0 0 0,-12-20 0</inkml:trace>
          <inkml:trace contextRef="#ctx0" brushRef="#br0" timeOffset="-522.0299">9959-407 112,'0'0'39,"0"0"0,0 0 0,33-1-32,-10-3-4,9 2-1,5 2 0,4-3-2,1 1 0,-1-5-1,-2 9-2,-13-9-4,4 16-10,-30-9-21,27-13-2,-27 13 2,-4-21-2</inkml:trace>
          <inkml:trace contextRef="#ctx0" brushRef="#br0" timeOffset="-287.0159">10206-702 108,'-16'-17'38,"16"17"2,0 0-1,-5 26-28,0-7-5,12 18-2,0 5-1,3 11 0,3 7 0,3 3-3,-1 2 0,5-5 0,-1-4 0,-1-14 0,1-3 0,-6-16 0,4-4-10,-17-19-27,20-9-4,-18-17 1,10 0-1</inkml:trace>
        </inkml:traceGroup>
        <inkml:traceGroup>
          <inkml:annotationXML>
            <emma:emma xmlns:emma="http://www.w3.org/2003/04/emma" version="1.0">
              <emma:interpretation id="{EE7AF90B-EB39-4C06-BC7D-F60E2B25B8B8}" emma:medium="tactile" emma:mode="ink">
                <msink:context xmlns:msink="http://schemas.microsoft.com/ink/2010/main" type="inkWord" rotatedBoundingBox="15313,10261 16748,10911 16271,11966 14835,11315"/>
              </emma:interpretation>
              <emma:one-of disjunction-type="recognition" id="oneOf1">
                <emma:interpretation id="interp5" emma:lang="en-US" emma:confidence="0">
                  <emma:literal>+10.5!</emma:literal>
                </emma:interpretation>
                <emma:interpretation id="interp6" emma:lang="en-US" emma:confidence="0">
                  <emma:literal>+105!</emma:literal>
                </emma:interpretation>
                <emma:interpretation id="interp7" emma:lang="en-US" emma:confidence="0">
                  <emma:literal>into</emma:literal>
                </emma:interpretation>
                <emma:interpretation id="interp8" emma:lang="en-US" emma:confidence="0">
                  <emma:literal>+105.1</emma:literal>
                </emma:interpretation>
                <emma:interpretation id="interp9" emma:lang="en-US" emma:confidence="0">
                  <emma:literal>+105?</emma:literal>
                </emma:interpretation>
              </emma:one-of>
            </emma:emma>
          </inkml:annotationXML>
          <inkml:trace contextRef="#ctx0" brushRef="#br0" timeOffset="17827.0191">13777-1505 101,'0'0'39,"7"-28"1,-7 28 0,0 0-24,18 2-9,-9 15-2,3 15-1,-3 3-1,1 16-3,-3 5 0,1 8 0,-5 1 0,2 1 0,-3-2 0,2-8 0,-1-9 0,-1-10 0,3-3 0,-5-34-10,9 33-20,-9-33-9,0 0-3,-26-26 2,17 8 0</inkml:trace>
          <inkml:trace contextRef="#ctx0" brushRef="#br0" timeOffset="18052.0324">13735-1131 107,'-4'-22'39,"4"22"1,16-11-1,9 18-24,-8-16-9,17 6-3,1-2-1,9-3-1,4 1 0,1 0-1,-1 0 0,-5-3-1,-1 5-3,-14-9-3,6 15-9,-34-1-23,30-21-2,-29 5 1,-1 16 0</inkml:trace>
          <inkml:trace contextRef="#ctx0" brushRef="#br0" timeOffset="18324.0481">14174-1584 107,'0'0'39,"0"0"2,0 0-1,-26 9-26,29 19-7,-3 9-3,6 12-1,-1 9-3,5 7 0,-2 4 0,4 6 0,-2-1 0,3-7 0,-3-13 0,1-6 0,0-13 0,-3-12 0,3-6 0,-11-17 0,30-7-39,-32-12-3,9 1 0,-12-13-1</inkml:trace>
          <inkml:trace contextRef="#ctx0" brushRef="#br0" timeOffset="16536.9458">14875-679 89,'0'0'38,"2"-16"-1,-2 16 2,0 0-23,5-19-6,-5 19-2,0 0-3,18 12 0,-18-12-1,10 37 0,-6-7-4,3 9 0,-5 3 0,1 7 0,-1 0 0,0 0 0,0-6 0,-2-10 0,3-7 0,-3-26 0,12 23-7,-12-23-34,0-30-1,-3-3 1,12 0-1</inkml:trace>
          <inkml:trace contextRef="#ctx0" brushRef="#br0" timeOffset="17289.9889">14773-1563 79,'0'0'39,"-36"-10"-2,20 10 2,-8-13-15,24 13-16,-39 18-3,21 6-1,-1 5-1,5 13 0,0 5 1,3 13-1,4 1 0,10 8-1,3-6 0,10-5-2,7-9 0,10-10 0,6-20 0,7-12 0,5-14 0,4-17 0,-1-13 0,-4-9 0,-6-8 0,-7-6 0,-12 2 0,-9-2 0,-16 9 0,-13 0 0,-11 13 0,-12 3 0,-4 10-2,-11 4-2,3 16-3,-14-16-7,22 21-26,-13-6-1,12 8 2,-3-7-1</inkml:trace>
        </inkml:traceGroup>
        <inkml:traceGroup>
          <inkml:annotationXML>
            <emma:emma xmlns:emma="http://www.w3.org/2003/04/emma" version="1.0">
              <emma:interpretation id="{19017E5D-AF2C-4809-BDF3-EC1AF7AD622F}" emma:medium="tactile" emma:mode="ink">
                <msink:context xmlns:msink="http://schemas.microsoft.com/ink/2010/main" type="inkWord" rotatedBoundingBox="17403,10396 17916,10330 18110,11835 17598,11901"/>
              </emma:interpretation>
            </emma:emma>
          </inkml:annotationXML>
          <inkml:trace contextRef="#ctx0" brushRef="#br0" timeOffset="13298.7606">16282-1809 110,'2'21'40,"-6"0"1,11 16-1,-14-3-29,16 20-6,-2 1-2,5 6-1,-3-1-2,0-7 0,-2-4 0,-7-5-2,0-7-1,-11-18-4,8 11-11,-15-27-22,2 1 0,-12-15 0,5 1 0</inkml:trace>
          <inkml:trace contextRef="#ctx0" brushRef="#br0" timeOffset="12922.7391">16478-753 119,'0'0'41,"16"21"1,-16-5-1,14 21-32,-11 2-6,6 5-3,-4 0 0,4 1 0,-2-4 0,-1-10 0,1-4 0,-7-27-4,12 24-22,-12-24-15,-3-19 0,-8-11 0,7 2-1</inkml:trace>
          <inkml:trace contextRef="#ctx0" brushRef="#br0" timeOffset="13514.773">16128-1477 115,'0'0'40,"37"-7"1,-15-5-2,29 10-30,-14-10-5,7 3-2,4 0-2,3-5 0,0 7-2,-10-3 0,-1 8-3,-15-12-4,7 24-16,-32-10-16,24-12 2,-24 12 0,-1-17-1</inkml:trace>
          <inkml:trace contextRef="#ctx0" brushRef="#br0" timeOffset="13787.7886">16580-1916 117,'0'0'40,"-25"12"2,27 18-2,-12-2-32,18 20-3,-4-1-2,7 13-3,1 3 0,2 4 0,0 0 0,2-4 0,-2-5 0,-3-7 0,1-7 0,-5-13 0,0-2 0,-7-29 0,9 28 0,-9-28-25,0 0-16,-12-30-3,12 30 2,-11-46-1</inkml:trace>
        </inkml:traceGroup>
      </inkml:traceGroup>
    </inkml:traceGroup>
    <inkml:traceGroup>
      <inkml:annotationXML>
        <emma:emma xmlns:emma="http://www.w3.org/2003/04/emma" version="1.0">
          <emma:interpretation id="{E823922A-ACF4-4930-B241-76C49AAACD5B}" emma:medium="tactile" emma:mode="ink">
            <msink:context xmlns:msink="http://schemas.microsoft.com/ink/2010/main" type="paragraph" rotatedBoundingBox="1324,12175 19818,12189 19817,13693 1322,13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7DE67E-A9A7-4D95-9DD1-60229594930F}" emma:medium="tactile" emma:mode="ink">
              <msink:context xmlns:msink="http://schemas.microsoft.com/ink/2010/main" type="line" rotatedBoundingBox="1324,12175 19818,12189 19817,13693 1322,13679"/>
            </emma:interpretation>
          </emma:emma>
        </inkml:annotationXML>
        <inkml:traceGroup>
          <inkml:annotationXML>
            <emma:emma xmlns:emma="http://www.w3.org/2003/04/emma" version="1.0">
              <emma:interpretation id="{828DB5F1-A112-4FA0-A25A-1B81D8BD93AD}" emma:medium="tactile" emma:mode="ink">
                <msink:context xmlns:msink="http://schemas.microsoft.com/ink/2010/main" type="inkWord" rotatedBoundingBox="1324,12248 5991,12252 5990,13118 1323,13114"/>
              </emma:interpretation>
              <emma:one-of disjunction-type="recognition" id="oneOf2">
                <emma:interpretation id="interp10" emma:lang="en-US" emma:confidence="0">
                  <emma:literal>R-c=_CH</emma:literal>
                </emma:interpretation>
                <emma:interpretation id="interp11" emma:lang="en-US" emma:confidence="0">
                  <emma:literal>Recent</emma:literal>
                </emma:interpretation>
                <emma:interpretation id="interp12" emma:lang="en-US" emma:confidence="0">
                  <emma:literal>R-c=.CH</emma:literal>
                </emma:interpretation>
                <emma:interpretation id="interp13" emma:lang="en-US" emma:confidence="0">
                  <emma:literal>R-c=.Ctt</emma:literal>
                </emma:interpretation>
                <emma:interpretation id="interp14" emma:lang="en-US" emma:confidence="0">
                  <emma:literal>R-c=_ch</emma:literal>
                </emma:interpretation>
              </emma:one-of>
            </emma:emma>
          </inkml:annotationXML>
          <inkml:trace contextRef="#ctx0" brushRef="#br0" timeOffset="-11706.6696">1806 121 108,'10'28'40,"-10"-28"0,0 31 0,0-31-25,2 18-10,-2-18-3,7 28 0,-7-28-1,0 0-1,16 7 2,-16-7-2,9-19 0,-8 1-2,-1-7 2,-1-1-1,-1-4 0,-5 2-1,-2 5 2,-2 0-2,-4 11 2,-3 3-1,-3 11 1,0 7 0,-4 8 0,0 10 0,0 8 1,1 7 0,-1 7 0,4 8 1,3 6-1,6 7 2,5-1-3,10-4 0,6-9 0,12-3 0,7-15 0,10-8 0,4-11 0,6-15 0,-1-6 0,1-7 0,-2 1 0,-7-8 0,-6 7 0,-10-5 0,4 21-11,-27-7-30,15-2-1,-15 2 0,-15 4-1</inkml:trace>
          <inkml:trace contextRef="#ctx0" brushRef="#br0" timeOffset="-10170.5817">2339 317 108,'0'0'39,"0"0"2,33-1-2,-33 1-24,39-18-9,-9 13-3,11-1 1,3-1-4,3 2 0,1-2 0,-2 0 0,-2 2 0,-5 0 0,-4-1 0,-10 1-5,-2 7-2,-23-2-7,21-11-25,-21 11-1,0 0 0,-25-2 1</inkml:trace>
          <inkml:trace contextRef="#ctx0" brushRef="#br0" timeOffset="-9911.5667">2446 486 96,'0'0'39,"-10"23"1,10-23-1,21 14-19,-21-14-13,46-7-2,-13 2-3,6-2 0,5-2-1,4 0-1,0 2 0,-10-2-1,0 4-2,-12-4-2,2 14-6,-28-5-27,18 2-2,-18-2 1,0 0-1</inkml:trace>
          <inkml:trace contextRef="#ctx0" brushRef="#br0" timeOffset="-9664.5528">2582 746 106,'0'0'39,"-9"23"2,9-23-2,23 7-20,-3-14-14,15-2-2,4 0-2,3-5-1,4 6-1,-3-7-1,1 10-5,-18-19-18,11 22-14,-17-14-1,4 9 0,-24 7 0</inkml:trace>
          <inkml:trace contextRef="#ctx0" brushRef="#br0" timeOffset="-12553.718">0 50 113,'2'16'38,"5"2"2,-7-18-2,12 47-31,-5-14-2,7 11-1,-2 9-2,6 9 0,-2 6-1,0 4 1,-2 0-1,4 0 1,-10-8-2,1-3 0,-2-12 0,-1-10 0,-5-11 0,3-9 0,-4-19 0,0 0 0,5-17 0,-6-10 0,-1-8 0,0-9 0,-2-10-2,-3-6 1,0-1 0,-2-8 0,1 2 1,-3 1-2,0 4 2,4 4-1,0 9 1,4 7 0,1 7-1,6 5 1,3 10 0,7 3 1,7 3-1,2 1 0,7 3 0,5 1 0,6 4 1,-2 3-1,-1 4 0,0 5 1,-10 7-1,-3 5 0,-8 4 0,-10 9 0,-9 5 1,-6-1-1,-8 1 0,-7 2 0,-5 0 0,-4-1 0,0-1 0,0-3 1,0-4-2,1-2 1,6-2 0,4-3 0,8-2 0,6-2 0,4-3 1,3-16-1,19 23 0,2-11 1,8-3 0,6 2 1,6-1-2,1 2 0,2 2 0,2 2 0,-2 0 0,-5 3 0,-6-1 0,-6 0 0,-4-4 0,-7-2 0,-16-12 0,0 0 0,17 19-8,-29-40-12,12 21-19,-12-31-2,8 11 1,-8-17-1</inkml:trace>
          <inkml:trace contextRef="#ctx0" brushRef="#br0" timeOffset="-12303.7037">886 405 103,'0'0'39,"10"20"0,-10-20-1,25 10-19,-9-10-15,7-2-3,2-1-2,-2-8-4,12 11-7,-19-16-25,16 9-3,-11-8 2,9 8-1</inkml:trace>
          <inkml:trace contextRef="#ctx0" brushRef="#br0" timeOffset="-9137.5227">3733 275 123,'0'0'39,"0"0"1,0 0 0,0 0-35,18 11-3,-18-11 0,16-7-1,-16 7-1,17-25 0,-11 9 0,-5-8-1,-2-3 1,-5-1-1,-4 0 1,-4 3-1,-6 3 0,-5 8 0,-1 0 0,-2 10 1,-6 8-1,1 6 1,-3 8 1,1 6-1,2 8 1,1 5 0,-2 8 1,6 6-1,5 11 3,4 1-4,13 2 0,6-5 0,13 0 0,8-9 0,11-6 0,8-13 0,6-11 0,7-9 0,-5-12 0,6 6-7,-22-27-16,12 15-17,-19-13-1,5 10 1,-16-15-1</inkml:trace>
          <inkml:trace contextRef="#ctx0" brushRef="#br0" timeOffset="-8607.4923">4113 451 113,'0'0'39,"0"-16"1,23 18-1,-23-2-28,35-18-7,2 9-2,7-1-2,6-2 0,1-4-3,3 5-3,-11-13-6,10 15-27,-20-10-1,3 10 1,-21-5 0</inkml:trace>
          <inkml:trace contextRef="#ctx0" brushRef="#br0" timeOffset="-8823.5047">4144 212 113,'-17'-16'39,"17"16"0,0 0 0,0 0-30,0 0-4,17 14-1,-17-14-1,16 41 1,-5-6-4,1 7 0,-1 2 0,-2 7 0,1 1 0,-1-2 0,2-3 0,-4-6 0,0-8 0,-4-10 0,4 0 0,-7-23-10,0 0-30,0 0-2,0 0 1,0 0 0</inkml:trace>
          <inkml:trace contextRef="#ctx0" brushRef="#br0" timeOffset="-8308.4748">4524 82 83,'-23'-19'39,"23"19"0,0 0 1,0 0-8,-18 14-24,25 7-2,-3 3-1,7 13-2,-4 7-3,5 7 0,-1 7 0,1 4 0,0-1 0,2-1 0,-3-9 0,1-9 0,1-7 0,-3-10 0,3-6 0,-13-19 0,28 14-36,-28-30-5,0 16-3,7-37 2</inkml:trace>
        </inkml:traceGroup>
        <inkml:traceGroup>
          <inkml:annotationXML>
            <emma:emma xmlns:emma="http://www.w3.org/2003/04/emma" version="1.0">
              <emma:interpretation id="{DC9F4E67-C2CA-44F3-9669-4ED29DB8196B}" emma:medium="tactile" emma:mode="ink">
                <msink:context xmlns:msink="http://schemas.microsoft.com/ink/2010/main" type="inkWord" rotatedBoundingBox="6725,12540 7077,12541 7076,12845 6724,12844"/>
              </emma:interpretation>
              <emma:one-of disjunction-type="recognition" id="oneOf3">
                <emma:interpretation id="interp15" emma:lang="en-US" emma:confidence="1">
                  <emma:literal>+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-6183.3537">5401 525 124,'20'-7'41,"1"10"0,-21-3-1,47-19-34,-16 12-5,2-2-3,13 9-8,-20-16-29,24 13-2,-15-13 0,8 11 0</inkml:trace>
          <inkml:trace contextRef="#ctx0" brushRef="#br0" timeOffset="-6355.3635">5447 293 113,'0'0'39,"0"0"2,9 16-2,-9-16-31,0 33-4,7-8-2,2 6-1,0 1 0,1 1-1,-1-1 0,-2-4-2,0 2-2,-7-30-6,9 28-28,-9-28-2,-11 16 1,11-16-1</inkml:trace>
        </inkml:traceGroup>
        <inkml:traceGroup>
          <inkml:annotationXML>
            <emma:emma xmlns:emma="http://www.w3.org/2003/04/emma" version="1.0">
              <emma:interpretation id="{C91DB38E-6E23-475E-BECA-3FD48483F6AB}" emma:medium="tactile" emma:mode="ink">
                <msink:context xmlns:msink="http://schemas.microsoft.com/ink/2010/main" type="inkWord" rotatedBoundingBox="7994,12277 10512,12279 10511,12968 7993,12966"/>
              </emma:interpretation>
              <emma:one-of disjunction-type="recognition" id="oneOf4">
                <emma:interpretation id="interp20" emma:lang="en-US" emma:confidence="0">
                  <emma:literal>H-0H</emma:literal>
                </emma:interpretation>
                <emma:interpretation id="interp21" emma:lang="en-US" emma:confidence="0">
                  <emma:literal>It-OH</emma:literal>
                </emma:interpretation>
                <emma:interpretation id="interp22" emma:lang="en-US" emma:confidence="0">
                  <emma:literal>it-OH</emma:literal>
                </emma:interpretation>
                <emma:interpretation id="interp23" emma:lang="en-US" emma:confidence="0">
                  <emma:literal>It-Ott</emma:literal>
                </emma:interpretation>
                <emma:interpretation id="interp24" emma:lang="en-US" emma:confidence="0">
                  <emma:literal>it-Ott</emma:literal>
                </emma:interpretation>
              </emma:one-of>
            </emma:emma>
          </inkml:annotationXML>
          <inkml:trace contextRef="#ctx0" brushRef="#br0" timeOffset="-5577.319">6670 458 123,'0'0'40,"25"-23"1,5 20-2,4-10-35,8 3-2,7-3-2,6 1-1,5 3-1,-9-5-4,8 14-5,-33-14-27,11 14-4,-19-9 3,1 8-1</inkml:trace>
          <inkml:trace contextRef="#ctx0" brushRef="#br0" timeOffset="-5785.3309">6773 117 117,'0'0'40,"-6"25"1,12-1-1,-8 3-34,9 9-2,2 7-1,2 9-1,3 3 0,-2 3-2,2-2 0,-2-7 0,-3-3 0,0-9 0,-2-6-2,-9-11-4,8 6-7,-6-26-27,0 0-1,-29-2 0,29 2 0</inkml:trace>
          <inkml:trace contextRef="#ctx0" brushRef="#br0" timeOffset="-5313.3039">7083 47 119,'-15'-11'40,"15"11"2,0 0-3,3 35-32,4-7-3,7 11-2,2 9 0,0 8-2,3 2 0,-1 5 0,2-1 0,-5-3 0,3-4 0,-6-13 0,3-3-5,-8-20-5,19 2-31,-26-21 0,18 11 0,-18-11 0</inkml:trace>
          <inkml:trace contextRef="#ctx0" brushRef="#br0" timeOffset="-5079.2905">7497 412 122,'0'0'40,"35"2"1,-35-2-1,44-16-35,-14 9-3,3-2-2,6 4-3,-5-9-4,12 18-15,-22-17-17,8 11-3,-16-8 2,5 8-1</inkml:trace>
          <inkml:trace contextRef="#ctx0" brushRef="#br0" timeOffset="-4597.263">8386 156 91,'-25'-18'39,"25"18"1,-37 0-1,22 21-24,-14-9-10,12 11-1,-8 9-1,4 5 0,1 10-1,1 4 1,5 2-1,5 3 0,5 0 0,10-1 0,4-9-1,11-6 1,4-10-2,9-13 0,5-11 0,1-10 0,4-13 0,-3-10 0,-2-6 0,-6-9 0,-3-4-2,-9-3 1,-8-2 0,-11 0 0,-9 5 0,-9 2 0,-11 0 0,-5 11 0,-10 0 0,-6 12-1,-3-1 0,-4 1-3,13 21-6,-20-15-29,31 25 0,-8-10-1,23 14 1</inkml:trace>
          <inkml:trace contextRef="#ctx0" brushRef="#br0" timeOffset="-4049.2316">8720 395 85,'-16'15'39,"16"-15"0,0 0 1,30 30-11,-12-33-25,17 1-1,7-5-2,2-3-3,13 1-3,-13-18-9,9 15-25,-4-11-1,1 7 1,-18-10-1</inkml:trace>
          <inkml:trace contextRef="#ctx0" brushRef="#br0" timeOffset="-4253.2432">8766 106 102,'0'0'41,"0"0"1,0 0-1,-29 0-30,35 22-5,-4 4-2,6 9-1,-1 5-1,4 11 1,0 4-3,1 3 0,0-2 0,2-5 0,1 0 0,-5-7 0,1-7 0,-6-11 0,2 1-8,-7-27-14,0 0-19,-16 1-1,16-1 1,-19-33-1</inkml:trace>
          <inkml:trace contextRef="#ctx0" brushRef="#br0" timeOffset="-3768.2155">8997 57 92,'-25'-26'41,"25"26"2,0 0-3,0 0-15,18 33-19,3-1-1,-3 7-2,6 12-3,-2 3 0,1 8 0,-4-1 0,-1 4 0,-6-12 0,-1-4 0,-3-7 0,-6-12 0,11 5-16,-13-35-26,0 0-2,0 0 2,7-19-3</inkml:trace>
        </inkml:traceGroup>
        <inkml:traceGroup>
          <inkml:annotationXML>
            <emma:emma xmlns:emma="http://www.w3.org/2003/04/emma" version="1.0">
              <emma:interpretation id="{09D35E18-A3BE-41A8-BDDE-1A86E0558CED}" emma:medium="tactile" emma:mode="ink">
                <msink:context xmlns:msink="http://schemas.microsoft.com/ink/2010/main" type="inkWord" rotatedBoundingBox="11056,12457 13085,12150 13286,13483 11257,13789"/>
              </emma:interpretation>
              <emma:one-of disjunction-type="recognition" id="oneOf5">
                <emma:interpretation id="interp25" emma:lang="en-US" emma:confidence="0">
                  <emma:literal>Figs-oar-CFC-HI</emma:literal>
                </emma:interpretation>
                <emma:interpretation id="interp26" emma:lang="en-US" emma:confidence="0">
                  <emma:literal>Fig-soar-CFC-HI</emma:literal>
                </emma:interpretation>
                <emma:interpretation id="interp27" emma:lang="en-US" emma:confidence="0">
                  <emma:literal>Fogs-oar-CFC-HI</emma:literal>
                </emma:interpretation>
                <emma:interpretation id="interp28" emma:lang="en-US" emma:confidence="0">
                  <emma:literal>Figs-our-CFC-HI</emma:literal>
                </emma:interpretation>
                <emma:interpretation id="interp29" emma:lang="en-US" emma:confidence="0">
                  <emma:literal>Fig-sour-CFC-HI</emma:literal>
                </emma:interpretation>
              </emma:one-of>
            </emma:emma>
          </inkml:annotationXML>
          <inkml:trace contextRef="#ctx0" brushRef="#br0" timeOffset="-1804.103">9920 342 93,'0'0'37,"-33"-16"1,33 16-4,-32-10-20,32 10-5,0 0-2,0 0-1,37-6-2,5 5 0,22-5-1,15 3 0,25-4 0,13 1-3,12-1 0,17 0 0,3 2 0,-5-2 0,-8 0 0,-12-2 0,-18 1 0,-18-1 0,-16 0-2,-24-3 0,-13 3 0,-15-3-1,-20 12 0,16-16-3,-16 16-4,0 0-26,0 0-5,-22-7 1,22 7 0</inkml:trace>
          <inkml:trace contextRef="#ctx0" brushRef="#br0" timeOffset="-1374.0786">11323-31 96,'-24'11'39,"24"-11"2,-9 18-2,25 11-18,-16-29-13,46 30-3,-7-12-2,12 1 0,3-1-3,10 1 0,-4-1 0,-5-3 0,-8 0 0,-8-3 0,-11 0 0,-8 0 0,-20-12 0,3 30 0,-13-12 0,-6 1 0,-5 4 0,-4 2 0,-3-1 0,1 1 0,-3-1 0,4-1 0,1-2 0,6-1 0,1-6 0,18-14 0,-23 24 0,23-24-5,0 0-33,0 0-3,0 0-1,0 0 0</inkml:trace>
          <inkml:trace contextRef="#ctx0" brushRef="#br0" timeOffset="956.0547">9809 716 105,'3'-30'39,"-3"30"2,13-15-2,10 15-27,-23 0-7,24 14-1,-24-14-1,27 45 0,-13-11-1,-3 13 0,-4 2-2,0 8 0,-2 1 0,-3-6 0,1-3 0,-3-10-2,2-4-4,-11-19-6,13 3-29,-4-19-1,0 0 3,-23-7-3</inkml:trace>
          <inkml:trace contextRef="#ctx0" brushRef="#br0" timeOffset="1980.113">10607 996 91,'0'0'36,"-13"-25"-2,13 25 2,-31-25-27,31 25-4,-30-8-3,10 11 0,-4 4 0,2 9 1,-2 5-1,4 5 1,-1 3 0,7 2-1,3-1 1,8-2-2,5-3 1,5-8-2,-7-17 1,28 20-2,-10-20 1,3-9-1,-4-3 0,1-6 1,-2-1-1,-4-4 0,-5 4 0,-3-3 1,-2 5 0,-2 17 0,-4-25 0,4 25 0,0 0 1,0 0-1,0 0 1,0 0 0,0 0 0,18 9 1,-18-9-1,26 30 1,-10-13 0,5 8 0,-1 1-1,3 8 1,-6 1-1,-1 0-1,-3 0 1,-6 0-2,-7-1 1,-4-4-1,-7-4 1,-3-8-2,-7-4 1,-2-7-1,-3-4 0,-4-10-2,5 2-5,-16-27-18,18 15-13,-8-17 0,10 4 1,-4-6 1</inkml:trace>
          <inkml:trace contextRef="#ctx0" brushRef="#br0" timeOffset="2532.1447">10956 560 75,'0'0'35,"-19"-19"-1,1 10 2,18 9-21,-30 9-9,30-9-2,-33 24-2,15-5 0,-3-1 0,3 5 0,-1 0 0,1 3 0,2-5 0,6 2 0,1-5 0,9-3-1,0-15 1,10 25-1,-10-25-1,32 9 1,-7-9 0,3 0 0,7-2 0,3 2 0,0 0 0,1 2 1,0 5-1,-4 5 0,-5 2 0,-3 5 0,-11 6 0,-7 3 0,-6 4 0,-6 1 0,-8-3-1,-7 0 1,-6-5-1,-5-4 0,-1-7 0,-1-6 0,-3-6-2,0-7 1,4-4-2,-1-10-3,13 7-3,-12-25-11,19 19-19,-4-10 0,13 10 1,-4-6 0</inkml:trace>
          <inkml:trace contextRef="#ctx0" brushRef="#br0" timeOffset="1380.0789">10127 533 93,'-13'-17'38,"13"17"2,0 0 0,-1 37-18,-3-14-15,15 15-2,-3 6-2,7 9-1,-1 1-1,2 1 0,-1-2 0,1-1-1,-2-8-1,-3-10 0,1-1-4,-12-33-10,9 26-24,-9-26-2,0 0 1,0 0-2</inkml:trace>
          <inkml:trace contextRef="#ctx0" brushRef="#br0" timeOffset="1144.0654">9862 980 107,'23'-11'40,"-23"11"-1,26 2 1,-26-2-30,29-9-6,-1 4-2,5-2-2,4-2-3,-1-8-2,4 10-5,-24-20-28,12 13-1,-15-14 0,3 9-1</inkml:trace>
          <inkml:trace contextRef="#ctx0" brushRef="#br0" timeOffset="2961.1693">11244 700 92,'-16'-5'36,"16"5"1,-25 9 0,24 7-26,-17-2-4,11 14-3,-5-2 0,6 9 0,-1 2-1,9 2 1,0-2-2,8 0 1,4-7-1,8-8-1,2-6 0,6-9 0,6-10 0,-1-8-1,-1-6 0,-4-10 0,-6-3 0,-6-6-1,-9-5 1,-8 1-1,-9 5 1,-10-2-1,-5 5 0,-7 4 0,-3 7 1,-6 5-1,3 11 0,-1 1-1,7 6-1,0 0-3,14 15-3,-10-10-25,24 11-6,2-18 2,0 28-1</inkml:trace>
          <inkml:trace contextRef="#ctx0" brushRef="#br0" timeOffset="3387.1937">11586 959 82,'0'0'38,"0"0"-2,9 19 3,-25-22-22,23 18-9,-7-15-3,-7 23-1,7-23-1,-8 32-1,1-16 0,3 1-1,4-17 1,-7 25-1,7-25 0,0 16 0,0-16-1,0 0 1,26 0-1,-10-4 0,4-1 0,4 0 0,1-2 0,3 3 0,-1 1 0,-4 1-1,0 2 0,-4 0-1,-1 5-4,-18-5-4,23-2-28,-23 2-2,0 0 2,0 0-2</inkml:trace>
          <inkml:trace contextRef="#ctx0" brushRef="#br0" timeOffset="3650.2087">11765 873 83,'0'0'39,"0"0"0,-16 3 0,19 18-14,-3-21-16,0 39-4,2-11-1,5 5-2,0 3 1,0 2-1,0-1-1,2-2 0,-2-3-1,0-8-1,2-1-4,-9-23-26,0 0-10,0 0-1,0 0 2,5-35-3</inkml:trace>
        </inkml:traceGroup>
        <inkml:traceGroup>
          <inkml:annotationXML>
            <emma:emma xmlns:emma="http://www.w3.org/2003/04/emma" version="1.0">
              <emma:interpretation id="{6A88FFDE-C67B-435F-AE71-4BDAB9006ADB}" emma:medium="tactile" emma:mode="ink">
                <msink:context xmlns:msink="http://schemas.microsoft.com/ink/2010/main" type="inkWord" rotatedBoundingBox="14139,12185 18030,12188 18029,13019 14138,13016"/>
              </emma:interpretation>
            </emma:emma>
          </inkml:annotationXML>
          <inkml:trace contextRef="#ctx0" brushRef="#br0" timeOffset="7678.4392">12815 150 83,'11'-29'39,"-11"29"0,0 0 1,28 1-23,-28-1-7,16 27-3,-9-1-2,9 18-2,-6 7 0,8 10-1,-6 8 0,4 1 0,-2-1-1,0-2 1,-1-11-2,-3-9 0,-1-10 0,-2-14 0,-7-23 0,0 0-2,0 0 1,0 0-1,-1-33 1,-10-1-1,2-4 0,-7-10-1,2-3 1,-2-7-1,4 2 2,-4-6-1,5 1 1,4 3 0,2 3 2,7 4-1,7 6 1,3 8 0,9 3 0,6 8 1,6 9-1,6 4 1,2 4-1,6 6 1,-1 3-1,-3 3 0,-8 5 0,-7 4-1,-9 4 0,-8 3 1,-13 6-1,-12 1-1,-9 2 1,-5 0-1,-7 4 1,-6-1-1,-1 1 0,-6 0 1,4-2-1,0 1 1,3-1 0,4 0 0,9-4 0,5-1 0,11-2 0,10-4 1,9-1 0,12-4 0,11-2 0,7 2 1,9-5-1,7 1 1,4-4-1,3 2 1,-4 1-2,-1 0 0,-4 0 0,-9-2 0,-4 3 0,-15-3-2,-4 6-1,-19-13-4,21 19-16,-21-19-17,0 0-1,-10-18 1,10 18 0</inkml:trace>
          <inkml:trace contextRef="#ctx0" brushRef="#br0" timeOffset="7903.452">13699 398 120,'16'5'40,"4"4"0,-20-9 0,47 2-34,-17 0-4,9-2 0,5-2-2,4-2-2,3 1-2,-12-13-6,18 14-29,-27-12-1,7 13 0,-18-10 0</inkml:trace>
          <inkml:trace contextRef="#ctx0" brushRef="#br0" timeOffset="8479.4849">14954 80 116,'16'-5'40,"-16"5"0,6 21 0,-6-21-30,-11 28-5,13-12-3,5 7 0,-2-6-2,0-1 0,-5-16 0,0 0 0,20 2 0,-20-2 0,7-27 0,-9 6 0,0-3 0,-3-4 0,-5 5 0,-8-5 0,-2 10 0,-8 2-3,-4 9 2,-5 6 0,0 6 1,-3 11-1,3 8 1,0 13 0,1 9 0,6 10 1,4 7-1,5 11 2,3 2-1,9 3 1,9-7-2,11-4 0,10-11 0,12-12 0,12-17 0,8-14 0,3-14 0,8-10 0,-3-11 0,-1-9 0,-5-2 0,-13 1 0,-6 11 0,-24-10-14,9 27-26,-21 3-2,0 0 1,-30-4-1</inkml:trace>
          <inkml:trace contextRef="#ctx0" brushRef="#br0" timeOffset="10190.5829">15390 273 99,'0'0'41,"25"6"1,-25-6-1,37 3-14,-12-8-22,10 3-5,4-1 0,3-1 0,4 2 0,-2-3 0,-1 2 0,-6-4-5,-2 8-4,-19-18-5,12 17-26,-28 0 0,0 0 0,0 0 0</inkml:trace>
          <inkml:trace contextRef="#ctx0" brushRef="#br0" timeOffset="10391.5944">15560 370 96,'-14'18'40,"14"-18"1,0 0-1,25 12-17,-10-16-18,14 3-2,2-1-1,5-2-3,4 6-3,-8-14-10,10 15-25,-12-10-1,6 9 0,-13-9-1</inkml:trace>
          <inkml:trace contextRef="#ctx0" brushRef="#br0" timeOffset="10928.6251">16568 84 101,'16'1'41,"-16"-1"0,-6 25 0,6-25-15,-5 18-21,5 1-5,9-3 0,-6 0 0,-3-16 0,18 14 0,-18-14 0,23-11 0,-16-5 0,2-3 0,-5-2 0,1-7 0,-7 0 0,0 3 0,-5-5-3,-5 7 1,-6 2 1,-1 5 0,-6 6 0,-1 5 1,-3 8 0,1 8 0,-4 10 1,2 5 0,2 14 0,0 8 1,1 8 1,3 6-3,4 4 0,6 1 0,11 0 0,6-6 0,11-8 0,9-5 0,7-11 0,9-9 0,7-13 0,0-6 0,0-9 0,-2-3 0,-7-10 0,0 6-6,-25-14-35,15 9-1,-20-11 1,11 7-1</inkml:trace>
        </inkml:traceGroup>
        <inkml:traceGroup>
          <inkml:annotationXML>
            <emma:emma xmlns:emma="http://www.w3.org/2003/04/emma" version="1.0">
              <emma:interpretation id="{88BB7492-8062-4785-93B4-4F8B2D5B8A44}" emma:medium="tactile" emma:mode="ink">
                <msink:context xmlns:msink="http://schemas.microsoft.com/ink/2010/main" type="inkWord" rotatedBoundingBox="18460,12199 19818,12200 19817,12901 18459,12900"/>
              </emma:interpretation>
            </emma:emma>
          </inkml:annotationXML>
          <inkml:trace contextRef="#ctx0" brushRef="#br0" timeOffset="11180.6395">17136 345 128,'0'0'43,"37"7"-1,-16-12 0,22 3-42,-6-5 0,11 0 0,1 0 0,-1-5 0,5 5 0,-16-16-10,7 16-32,-18-9 0,3 11 0,-29 5-1</inkml:trace>
          <inkml:trace contextRef="#ctx0" brushRef="#br0" timeOffset="12044.6888">17945 354 123,'0'0'39,"0"0"1,1-26-9,22 26-23,0-5-3,11 3-3,3-3 0,5 3-1,4 2 0,5-2-1,-1 0 0,-1 1-1,-1-1-2,-13-9-6,13 13-27,-23-16-4,3 7 0,-19-9 0</inkml:trace>
          <inkml:trace contextRef="#ctx0" brushRef="#br0" timeOffset="11829.6765">18072 26 112,'0'0'40,"2"-21"0,-2 21 0,0 0-30,0 0-5,0 0 0,15 17-2,-9 8-3,3 10 0,-2 9 0,1 10 0,-4 4 0,1 7 0,1 2 0,-3-4 0,2-3 0,1-9 0,-1-11 0,-3-11 0,5-7 0,-7-22-4,7 18-13,-7-18-24,-9-26-1,-5-3 2,7 7-1</inkml:trace>
          <inkml:trace contextRef="#ctx0" brushRef="#br0" timeOffset="12294.7032">18342-48 119,'0'0'40,"0"0"1,0 0 0,-13 26-33,22 6-2,-2 6-6,4 12 0,-2 6 0,1 9 0,-1 0 0,-2 2 0,0-6 0,-1-6 0,1-6 0,-11-21-4,20 2-37,-16-30-1,-2 16 1,2-16-1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4:32.77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C5CE3E6F-4AD5-4D51-A14B-F4BF488E5EF6}" emma:medium="tactile" emma:mode="ink">
          <msink:context xmlns:msink="http://schemas.microsoft.com/ink/2010/main" type="writingRegion" rotatedBoundingBox="16750,13826 20563,17238 17854,20266 14041,16854"/>
        </emma:interpretation>
      </emma:emma>
    </inkml:annotationXML>
    <inkml:traceGroup>
      <inkml:annotationXML>
        <emma:emma xmlns:emma="http://www.w3.org/2003/04/emma" version="1.0">
          <emma:interpretation id="{82B19099-1948-4386-B318-4A248F30E6E2}" emma:medium="tactile" emma:mode="ink">
            <msink:context xmlns:msink="http://schemas.microsoft.com/ink/2010/main" type="paragraph" rotatedBoundingBox="16750,13826 20563,17238 19230,18728 15417,15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99A54D-BE9B-43E5-84EC-3513269B48D4}" emma:medium="tactile" emma:mode="ink">
              <msink:context xmlns:msink="http://schemas.microsoft.com/ink/2010/main" type="line" rotatedBoundingBox="16750,13827 20563,17238 19230,18728 15417,15316"/>
            </emma:interpretation>
          </emma:emma>
        </inkml:annotationXML>
        <inkml:traceGroup>
          <inkml:annotationXML>
            <emma:emma xmlns:emma="http://www.w3.org/2003/04/emma" version="1.0">
              <emma:interpretation id="{E2C098F1-595E-4E9D-991A-86C205DAFB3F}" emma:medium="tactile" emma:mode="ink">
                <msink:context xmlns:msink="http://schemas.microsoft.com/ink/2010/main" type="inkWord" rotatedBoundingBox="17267,13796 17437,16675 16614,16723 16444,13845"/>
              </emma:interpretation>
              <emma:one-of disjunction-type="recognition" id="oneOf0">
                <emma:interpretation id="interp0" emma:lang="en-US" emma:confidence="0">
                  <emma:literal>"'i....</emma:literal>
                </emma:interpretation>
                <emma:interpretation id="interp1" emma:lang="en-US" emma:confidence="0">
                  <emma:literal>'"i....</emma:literal>
                </emma:interpretation>
                <emma:interpretation id="interp2" emma:lang="en-US" emma:confidence="0">
                  <emma:literal>'"i...</emma:literal>
                </emma:interpretation>
                <emma:interpretation id="interp3" emma:lang="en-US" emma:confidence="0">
                  <emma:literal>'"in.</emma:literal>
                </emma:interpretation>
                <emma:interpretation id="interp4" emma:lang="en-US" emma:confidence="0">
                  <emma:literal>Rial-cit's</emma:literal>
                </emma:interpretation>
              </emma:one-of>
            </emma:emma>
          </inkml:annotationXML>
          <inkml:trace contextRef="#ctx0" brushRef="#br0">1851-3061 93,'0'0'38,"0"0"2,0 0-1,-13 21-22,24 11-11,-9 3-3,8 14 0,-1 11-1,4 10 0,-1 9-1,2 13 1,-3 2-1,-4 5 0,1-1 0,0 1 0,-3-8 0,-2-7-1,1-10 1,-1-12-2,1-17 2,1-6-1,1-14 0,-6-25 0,0 0 0,19 3-2,-12-19 0,-2-12-1,4 7-5,-14-21-7,8 17-25,-10-10-1,7 16 1,-14-6 0</inkml:trace>
          <inkml:trace contextRef="#ctx0" brushRef="#br0" timeOffset="713.0408">1609-1973 68,'0'0'37,"0"0"1,0 0 0,0 0-10,33 12-19,-33-12-2,36 35-2,-13-12 0,5 7-1,-2 3-1,10 4-1,-3-3 1,3 1-1,-5-2-1,3 0 1,-4-4-1,-2-5-1,-3-6 2,-7-4-2,-18-14 0,26 19 0,-26-19 0,18 4 0,-18-4 0,0 0 0,19-20 0,-19 20 0,14-26 0,-7 8 0,2-1 0,2-6 0,-1 3 0,3-3 0,1-3 0,3-4 0,3-1 0,5-4 0,-1-2 0,6-1 0,-2-1 0,-1 3 0,-1 4 0,-4 3 0,-3 10 0,-8 3 0,-11 18 0,10-17 0,-10 17-2,0 0-2,-10 21-11,-12-21-25,22 0-2,-28 10 2,28-10-3</inkml:trace>
          <inkml:trace contextRef="#ctx0" brushRef="#br0" timeOffset="6209.3552">1981-585 76,'0'0'38,"0"0"-1,-3-18 3,22 34-19,-19-16-11,7 23-3,-1-2-3,1 12 0,0 6-2,0 7 0,-2-1 0,0 3-1,-1-4-2,-1-9 0,3-2-2,-6-33-5,14 35-25,-14-35-8,0 0 2,3-21-2</inkml:trace>
          <inkml:trace contextRef="#ctx0" brushRef="#br0" timeOffset="6433.368">2213-520 118,'0'17'39,"12"17"2,-16-11-4,8 17-34,0 4-2,-1-9-3,4 4-2,-10-22-5,20 6-28,-17-23-3,0 0 1,-7-28 0</inkml:trace>
          <inkml:trace contextRef="#ctx0" brushRef="#br0" timeOffset="7043.4029">1920-1436 73,'-29'2'37,"12"17"0,-12-3 1,12 28-16,-11-16-12,19 23-3,-4-3-2,12 6-2,1-3 0,10 0-1,6-5 0,12-6-1,8-10 0,8-14-1,5-11 1,9-10 0,1-14 0,2-4-1,-6-12 1,-9-4 0,-9-5-1,-10 0 0,-15 0 0,-10 2 0,-15 9-1,-10-3 1,-5 12 0,-11 3-1,-1 8 0,-8 5 0,4 6-1,-7 2-1,12 10-6,-18-10-29,29 11-2,-7-11 1,19 7 0</inkml:trace>
        </inkml:traceGroup>
        <inkml:traceGroup>
          <inkml:annotationXML>
            <emma:emma xmlns:emma="http://www.w3.org/2003/04/emma" version="1.0">
              <emma:interpretation id="{EAF1254B-6ACC-4227-894C-783AB0EF2F40}" emma:medium="tactile" emma:mode="ink">
                <msink:context xmlns:msink="http://schemas.microsoft.com/ink/2010/main" type="inkWord" rotatedBoundingBox="18551,16108 20230,17610 19250,18705 17572,17203"/>
              </emma:interpretation>
            </emma:emma>
          </inkml:annotationXML>
          <inkml:trace contextRef="#ctx0" brushRef="#br0" timeOffset="7798.4461">2673 316 107,'0'0'39,"0"0"2,0 0-7,0 0-25,18 4-3,3-8-2,6 4-2,6-3 1,4 1-2,4-1 0,1-3-1,-3 4-2,-2-6-3,4 16-23,-18-23-12,3 11-1,-17-13 1,7 10-2</inkml:trace>
          <inkml:trace contextRef="#ctx0" brushRef="#br0" timeOffset="9602.5493">3861 105 78,'-3'-22'37,"3"22"-1,-4-41 2,4 41-24,-5-31-6,5 31-2,-18-25-2,18 25 0,-30-4-1,11 13 0,-8 5-1,3 11 0,-6 7 0,0 10 0,1 7-1,3 9 1,1 3-1,8 6 0,4 3 0,8 1 0,5-5 0,12-6-1,8-11 1,11-10-1,10-9 1,5-14-1,9-13 0,1-10-1,4-9-1,-9-6 0,1-3-3,-17-14-4,9 25-19,-30-19-13,4 12 2,-18-11-1,3 16 1</inkml:trace>
          <inkml:trace contextRef="#ctx0" brushRef="#br0" timeOffset="9882.5649">4232 121 95,'0'0'38,"4"-24"3,-4 24-2,0 0-21,0 0-12,5 26-2,0 7-1,0 8-1,4 12 1,0 3-2,2 11 1,-3-4-1,3 2 1,0-9-2,-3-7-2,0-10 0,-5-11 0,4-5-3,-7-23-4,0 0-14,0 0-18,-14-18 1,-5-13 0,8 6 0</inkml:trace>
          <inkml:trace contextRef="#ctx0" brushRef="#br0" timeOffset="10326.5907">4447-69 109,'0'0'40,"0"0"1,-5 36-1,-2-10-31,16 20-4,0 6-2,5 15-1,2 0 0,3 3-1,0-5 0,4 0-1,-3-7-1,-1-9 0,1-6-1,-8-17-3,9 4-9,-21-30-26,0 0-1,0 0 0,25-4 0</inkml:trace>
          <inkml:trace contextRef="#ctx0" brushRef="#br0" timeOffset="10085.5767">4126 388 97,'0'0'39,"0"0"2,0 0-2,32-19-22,3 17-13,6-3-1,8-2-2,8-4-2,1-3-1,4 2-3,-16-9-3,5 16-5,-32-18-26,11 14-1,-24-14 2,-6 23-2</inkml:trace>
          <inkml:trace contextRef="#ctx0" brushRef="#br0" timeOffset="10950.6264">4728 576 104,'0'0'37,"0"0"2,0 0-2,0 0-30,19-1-3,3 1-2,1-6 0,7 5-1,-2-5 1,4 6-1,-2 0 0,-2 0 0,-3 4-1,-6-1 1,-3 4-1,-16-7 1,18 20-1,-18-20 0,-6 26 0,-4-10 0,-4 1 0,-4 3 0,-2-1 0,-1 0 0,0 1 0,0-4 0,3-1 0,2-1 0,16-14 0,-17 20 0,17-20 0,0 0 0,0 0 0,26 10 0,-6-10 0,3-3 0,3 1 1,2 2-1,1 0 0,1 4 1,-6 1-1,1 4 1,-6 3 0,-5 4 0,-5 3 0,-2 0 0,-7 4 0,-3 2 0,-6-2 0,-3 3-1,-2-5 0,-4 0 0,-2-7 0,-1-1-1,0-6 0,-2-7 0,0-2-2,-5-19-5,28 21-31,-35-39-2,17 22 1,-10-17-3</inkml:trace>
        </inkml:traceGroup>
      </inkml:traceGroup>
    </inkml:traceGroup>
    <inkml:traceGroup>
      <inkml:annotationXML>
        <emma:emma xmlns:emma="http://www.w3.org/2003/04/emma" version="1.0">
          <emma:interpretation id="{FEBAF7D8-E79B-4DFA-AB24-AF9DD1744C05}" emma:medium="tactile" emma:mode="ink">
            <msink:context xmlns:msink="http://schemas.microsoft.com/ink/2010/main" type="paragraph" rotatedBoundingBox="14893,16894 17254,16821 17281,17689 14920,17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E913A9-C62D-4113-AD77-D7ABE9F620F9}" emma:medium="tactile" emma:mode="ink">
              <msink:context xmlns:msink="http://schemas.microsoft.com/ink/2010/main" type="line" rotatedBoundingBox="14893,16894 17254,16821 17281,17689 14920,17762"/>
            </emma:interpretation>
          </emma:emma>
        </inkml:annotationXML>
        <inkml:traceGroup>
          <inkml:annotationXML>
            <emma:emma xmlns:emma="http://www.w3.org/2003/04/emma" version="1.0">
              <emma:interpretation id="{653294D6-A588-444E-B8B6-A98F94DE626E}" emma:medium="tactile" emma:mode="ink">
                <msink:context xmlns:msink="http://schemas.microsoft.com/ink/2010/main" type="inkWord" rotatedBoundingBox="14893,16894 17254,16821 17281,17689 14920,17762"/>
              </emma:interpretation>
              <emma:one-of disjunction-type="recognition" id="oneOf1">
                <emma:interpretation id="interp5" emma:lang="en-US" emma:confidence="0">
                  <emma:literal>RC</emma:literal>
                </emma:interpretation>
                <emma:interpretation id="interp6" emma:lang="en-US" emma:confidence="0">
                  <emma:literal>R. C</emma:literal>
                </emma:interpretation>
                <emma:interpretation id="interp7" emma:lang="en-US" emma:confidence="0">
                  <emma:literal>R- C</emma:literal>
                </emma:interpretation>
                <emma:interpretation id="interp8" emma:lang="en-US" emma:confidence="0">
                  <emma:literal>R-C</emma:literal>
                </emma:interpretation>
                <emma:interpretation id="interp9" emma:lang="en-US" emma:confidence="0">
                  <emma:literal>R' C</emma:literal>
                </emma:interpretation>
              </emma:one-of>
            </emma:emma>
          </inkml:annotationXML>
          <inkml:trace contextRef="#ctx0" brushRef="#br0" timeOffset="3647.2085">15 185 72,'0'0'36,"0"0"1,0 0 0,-16-25-22,16 25-7,0 0-2,14 32-1,-10-8-1,5 17-1,-4 6 0,4 14 0,-1 8-1,5 7 0,-4-3 0,1-1-1,3-7-1,-3-14 1,-1-10-1,0-11 0,-9-30 0,0 0-1,0 0 1,10-16-2,-11-18 1,-6-8-1,1-7 1,-2-11-1,0-3 0,-2-5 0,1-3 0,2-1 1,2 9 0,3 1 0,2 6 1,5 5 0,4 9 0,5 9 1,4 6-1,8 10 1,4 5 0,4 8 1,-1 9-1,1 8-1,-6 2 2,0 5-2,-6 1 1,-8 2-1,-7-2 1,-5 0-2,-8 0 1,-3 0 1,-3 2-1,-6 1 0,-3 1 0,-2 1 0,0 3 0,-1-1 0,1 0 0,0-2 0,2-1 0,1-4 0,6 3 0,2-1 0,1 0 0,6 0 1,5 2 0,5-1 0,9-1 0,6 5 1,6-7-1,11 4 1,2-4 0,5 0-1,2-4 0,2 3 1,-6-6-1,-1 0 0,-8-4-1,-6-1 1,-6-2-1,-4-1 0,-17-6 0,18 3-1,-18-3 1,0 0-2,0 0-1,-2-21-4,2 21-16,0 0-16,-5-23-2,-7-3 0,15 8 1</inkml:trace>
          <inkml:trace contextRef="#ctx0" brushRef="#br0" timeOffset="3909.2236">940 422 106,'28'12'40,"-28"-12"0,35 12 0,-35-12-33,39 14-4,-10-7 0,2-1-2,1-3-2,-2-6 0,4 4-4,-15-23-10,11 20-24,-14-17-1,5 11 0,-12-11-1</inkml:trace>
          <inkml:trace contextRef="#ctx0" brushRef="#br0" timeOffset="4496.2572">2137 141 99,'5'15'40,"-5"-15"1,-4 32-1,4-32-25,-10 30-11,8-13-1,6 1-1,-4-18-2,10 19 1,-10-19-1,0 0 0,18-15 0,-15-3 0,1-3-1,-6-5 1,2-1-1,-5-3-1,-2 0 1,-6 2 1,-1 4-1,-5 4 0,0 8 1,-3 7 0,-2 8-1,1 10 1,-6 9 0,6 10 1,-1 7-1,1 10 1,2 11 0,3 8 0,2 6 1,9 5 0,7-2 0,11-1-1,8-9 1,8-9-1,8-18 0,7-12 0,6-17-1,5-13 2,0-12-2,-2-7 0,-3-4 0,-6-1-3,-5 5 1,-14-4-6,11 22-32,-34 3-2,0 0 0,-4-21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5:14.912"/>
    </inkml:context>
    <inkml:brush xml:id="br0">
      <inkml:brushProperty name="width" value="0.26667" units="cm"/>
      <inkml:brushProperty name="height" value="0.53333" units="cm"/>
      <inkml:brushProperty name="color" value="#0070C0"/>
      <inkml:brushProperty name="tip" value="rectangle"/>
      <inkml:brushProperty name="rasterOp" value="maskPen"/>
      <inkml:brushProperty name="fitToCurve" value="1"/>
    </inkml:brush>
  </inkml:definitions>
  <inkml:trace contextRef="#ctx0" brushRef="#br0">1 333 62,'-20'-14'36,"20"14"0,0-16 1,0 16-13,0 0-14,16-11-3,-16 11-1,23-10-2,-23 10 0,37-9-1,-12 2 0,5 2-1,0-2 1,11-1-2,1-2 1,9-1 0,2-1-1,4 2 0,1-3 0,2 1 0,-2-2-1,0-2 1,-3 2-1,0 0 0,-6-2 0,1 0 0,-6 4 0,0 0 0,-4 1-1,1 2 1,-2 1 0,-4 4 0,0 1 0,1 1 0,1 0 0,3 0 0,1 1 0,-2 1 0,0-2 1,0-2-1,-2 3 0,-4-1 0,-1 2 0,-6-2 0,-3 2 0,-1 0 1,-3 0-1,-1 0-1,-3 2 1,-15-2 0,29 2 0,-29-2 0,24 5 0,-24-5 0,18 10 0,-18-10 0,14 18 0,-14-18 0,7 25 0,-7-25 1,4 26-2,-4-10 2,0 0-1,2-1 0,-2 1 0,0 3-1,0 3 1,-2 0 1,0 5-1,-1 1 0,-3 4 0,-1-1 0,2 4 0,-2 2 0,0-3 0,3 2-1,-1 0 1,1-1 1,3-2-1,-1 1 0,-3-1 1,1-5-1,-1 4 1,-4-2 0,2-1-2,-4 1 2,-1 2-1,-4 0 0,2-1 0,-2 6 0,0-2 0,-2-1 0,1-1 0,1 2 0,0-1 0,2 1 0,-2 0 0,2-2 0,0-1 0,3 3 0,1 0 0,-1-3 1,-1-1-1,3 1 0,0-2 0,0 0 0,0 0 0,-1-2 0,-1 2 0,1-1 0,-1 1 0,-1 4-1,-1-1 1,-1 2 0,0 2 0,-2 0 0,2 0-1,0 2 1,0 1 0,1-3 0,1 2 0,3 3 0,2-4 0,0 1 0,2-2 0,0 2 1,1-4-1,0 2 0,1-2 0,-1-4 0,-1 1 0,2-2 0,-1-2 0,1-5 0,1-4 1,0-3-1,2-16 0,4 21 0,-4-21 0,15 12 1,-15-12-1,30 6 0,-10-6 2,6-2-2,4-2 0,4 1 0,-1-2 0,8-1 0,-2 1 0,3 2 0,1-3 0,1 3 0,2 1 0,3 0 0,4-1 0,0-1 0,3-1 0,6-4 0,2 2 0,-2 0 0,-1-2 0,-2 2 0,-3 0 0,-1 0 0,-2 2 0,-2 0 0,2-2 0,0-6 0,5-2 0,2-3 0,2 0 0,1-3 0,-3 2 0,-3 0 0,-4 3 0,-5 4 0,-4 1 0,-6 2 0,-2-1 0,-4 3 0,-1-2 0,3 0 0,-2-1 0,1-1 0,-1 0 0,-2 1 0,0 1 0,0-1 0,-2 1 0,-5 0 0,-2 2 0,1 0 0,-3-2 0,0 0 0,-3 2 0,-16 7 0,29-15 0,-29 15 0,22-11 0,-22 11 0,20-9 0,-20 9 0,16-5 0,-16 5 0,16-4 0,-16 4 0,16-3 0,-16 3 0,0 0 0,17-4 0,-17 4 0,0 0 0,0 0 0,0 0 0,0 0 0,0 0 0,-16 7 0,16-7 0,-17 4 0,17-4 0,-20 3 0,20-3 0,-21 0 0,21 0 0,-19-1 0,19 1-2,-20 0 1,20 0-1,-17-4 1,17 4 0,-18-3 0,18 3 0,-16-4 1,16 4-1,0 0 1,-21-10-1,21 10-1,0 0 1,0 0-1,-16-16 1,16 16-1,0 0 1,0 0 1,0 0-1,-7-16 1,7 16 0,0 0 0,-18-11 0,18 11 0,-24-5 0,6 3 0,-9 1 1,-4 1-1,-6-2 0,-6 0 1,-3-1-1,-7-1 0,-3-1 0,-6 0 1,-3-1-1,-4 1 0,-3 2 1,-4 1-1,-4 2 1,1 3-1,1 4 1,2 2 0,6 3-1,3 1 0,5 3 1,5-1-1,6 1 0,5 0 1,4 0-1,5-2 0,1 0 0,3-5 0,1-1 0,0-4 0,-1 0 0,-4-3-1,0-2 1,-6-1 0,4-4-1,4 3 1,2-1 0,8 3 0,4-3 0,21 4 0,-20-5 0,20 5-1,0 0 1,0 0 0,23-5 0,-23 5-1,21-2-1,-21 2 0,20-4-3,-2 15-4,-18-11-23,0 0-7,0 0 2,0 0-2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1:55:24.819"/>
    </inkml:context>
    <inkml:brush xml:id="br0">
      <inkml:brushProperty name="width" value="0.26667" units="cm"/>
      <inkml:brushProperty name="height" value="0.53333" units="cm"/>
      <inkml:brushProperty name="color" value="#0070C0"/>
      <inkml:brushProperty name="tip" value="rectangle"/>
      <inkml:brushProperty name="rasterOp" value="maskPen"/>
      <inkml:brushProperty name="fitToCurve" value="1"/>
    </inkml:brush>
  </inkml:definitions>
  <inkml:trace contextRef="#ctx0" brushRef="#br0">309 33 7,'0'0'23,"0"0"0,0 0 1,5-17-5,-5 17-1,0 0-3,0 0-1,7-20-2,-7 20-2,0 0 1,0 0-3,0 0 0,0 0-2,0 0-1,16 6-1,-16-6-1,0 0 0,2 19-1,-2-19 0,2 25 0,-2-25-1,0 28 0,1-11 0,-2-1 0,1 3 0,0 1 0,-2-1-1,2 0 1,0 8-1,0-1 1,0 0-2,0 1 2,0 1-1,2-2 0,-2 2 0,1-1 0,-1-4 0,0-2 0,2 0 1,-2-2-1,2 2 0,0-2 0,-1 1 0,-1-3 0,4 3 0,-2-3 0,1 4 0,-1 0 1,1 4-1,-1 0 0,0-2 0,2 1 0,-4 2 0,1-1 0,-1 1 0,0-1 0,0-2 0,0 0 0,-1 1 0,1 1 0,0-4 1,-2 2-1,2-2 0,2 0 0,-2-2 0,1 1 0,-1-1 1,0 0-1,-1 1 0,1-3 0,-2 1 0,0-1 0,0-1 0,2 2 0,-2-2 0,2-1 0,2 1 0,-2-16 0,4 30 0,-4-30 0,5 30 1,-5-30-1,7 32 0,-3-17 0,-3 3 0,1 0 0,0-1 0,0 1 0,-2-1-1,0 1 1,0-18 0,-2 28 0,2-28 0,2 26 0,-2-26 0,0 27 0,0-27 0,0 24 0,0-8 0,0-16 0,-2 30 1,-2-14-1,3 0 0,-1 1 0,-2 1 0,1-1 0,1 3 0,0-5 0,1 3 0,-1 0 0,0-1 0,2 1 0,0-18 0,0 30 0,0-30 0,-2 29 0,2-29 0,0 27 0,-2-11 0,2-16 0,-3 33 0,-1-17 0,3 1 0,1-17 0,-6 32 0,5-13 0,-1-3 0,0 0 0,2-16 0,-3 30 0,3-30 0,-2 26 0,2-26 1,-2 18-1,2-18 0,0 0 0,0 16 0,0-16 0,0 0 0,0 0 0,0 0 0,19-2 0,-19 2 0,0 0 0,18-5 0,-18 5 1,0 0-1,18-7 0,-18 7 0,0 0 0,21-6 0,-21 6 0,0 0 0,23-7 0,-23 7 0,0 0 0,19-5 1,-19 5-1,0 0 0,0 0 0,20-5 0,-20 5 0,0 0 0,0 0 0,0 0 0,0 0 0,16 0 1,-16 0-1,0 0 0,0 0 0,0 0 0,0 0 0,0 0 0,0 0 0,0 0 0,0 0 0,0 0 0,0 0 0,0 0 0,0 0 0,0 0 0,0 0 0,0 0 0,15-7 1,-15 7-1,0 0-1,0 0 1,0 0 0,0 0 0,16-16 0,-16 16 0,0 0 0,0 0 0,0 0 0,0 0 0,0 0 0,0 0 0,0 0 0,0 0 0,16-14 0,-16 14 0,0 0 0,0 0 0,18-9 0,-18 9 0,0 0 1,0 0-2,0 0 1,0 0 1,0 0-1,0 0 0,0 0 0,0 0-1,0 0 1,0 0 1,0 0-1,16-3 0,-16 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0,7-16 0,-7 16 0,0 0 0,0 0 0,0 0 0,0 0 0,0 0 0,0 0 0,0 0 0,0 0 0,0 0 0,0 0 0,0 0 0,0 0 0,0 0 0,0 0 0,0 0 0,0 0 0,0 0 0,0 0 0,0 0 0,0 0 0,0 0 0,0 0 0,0 0 0,0 0 0,0 0 0,17-4 0,-17 4 0,0 0 0,0 0 0,0 0 0,16-5 0,-16 5 0,0 0 0,0 0 0,20-11 0,-20 11 0,0 0 0,16-8 0,-16 8 0,16-6 0,-16 6 0,19-7 0,-19 7 0,28-3 0,-28 3 0,30-6 0,-30 6 0,32-1 0,-14-1 0,-1 2 0,-1-2 0,2 0 0,1 1 0,-1-1 0,1-2 0,3 3 0,0-3 0,1 2 0,0 1 0,2-1 1,-2 0-1,0 2 0,0 2 0,0-4 0,2 2 0,1-2 0,-1-1 0,3-2 0,4-4 0,0 0 0,1 0 0,2-3 0,1 3 1,-3-3-1,4 5 0,-3 0 0,-1 2 0,3 1 0,-5-3 0,5 5 0,-3-3 0,3 1 0,1-1 0,3-4 0,1 2 1,-1-1-1,3 1 0,-3-2 0,1 0 0,-2 4 0,0-1 0,-4 3 0,-1-1 0,-1 1 0,1 1 0,-3-1 0,3 1 0,3-3 0,2-1 0,0 1 0,1-2 0,1 0 0,1-2 0,-1 0 0,-1 4 0,-2-2 0,-5 4 0,1-1 0,-4 2 0,0 1 0,-2 1 1,0 0-2,2 0 2,-2-2-1,2 2 0,4 0 0,-1-2 0,1 0 0,0 1 0,-1-1 0,-1 2 0,0 2 0,-2-1 0,-6 1 0,1 2 0,-4 1 0,0 2 0,-1-2 0,-1 2 0,2 0 0,-1 0 0,3 0 1,-2 0-1,2 2 0,0-2 0,0 2 0,-2-2 0,4 3 1,-6 1-1,4-4-1,-4 4 1,1-3 1,-2 3-1,-1-4 0,1 3 0,-18-10 0,32 13 0,-32-13 0,24 14 0,-24-14 0,25 14 0,-25-14 0,23 14 0,-23-14 1,23 14-1,-23-14 0,26 18 0,-26-18 0,30 12 0,-14-7 0,-16-5 0,29 9 0,-29-9 0,28 5 0,-28-5 0,23 7 0,-23-7 0,19 7 0,-19-7 0,16 4 0,-16-4 0,0 0 0,18 3 0,-18-3 0,0 0 0,0 0 0,0 0 0,0 0 0,0 0 0,0 0 0,0 0 1,-21 16-1,21-16 0,-20 9 0,20-9 0,-25 10 0,8-3 0,-4 0 0,-6 2 0,-8 0 0,-9 2 0,-8 3 0,-6 1 0,-5 1 0,-6 2 0,-2-1 0,-3 3 0,3-4 0,-1 1 1,1-1-1,1-2 0,-1-2 0,2-1 0,1-2 0,4-1 0,2-1 0,6-1 0,3-1 0,2 0 0,8-1 0,-1 1 0,4-1 0,-3-1 0,1 1 0,-2-1-1,-2 1 1,0-3 0,-4 1 0,1 0-1,0-2 1,-3 0 0,1 0-1,0 0 1,2 2 0,-3-1 0,1-1-1,2 2 1,-4 0 0,7-2 0,-2 0 0,2-2 0,2 0 0,2 1 0,3-3 0,2 1 0,2-1-1,1 1 1,1-1 0,-1-1 0,2 1 0,-1-3 0,-4 4 0,0-3 0,-2 1 0,0 0 0,0 0 0,-1-2 0,2-2 0,1 0-1,4-1 1,5-3 0,-2 3 0,3-3 0,2 1 0,-1 2 0,-2 3 0,1-1 0,-1 1 0,0 2 0,3 0 0,0 0 0,4-1 0,3 1 0,18 5 0,-24-17 0,24 17 0,-18-27 0,18 27 0,-14-31 0,3 13 0,-1-1 0,0-1 0,-4-1 0,-2 2 0,0 0 0,-1-1 0,3-1 0,0-3 0,4-1 0,0-3 0,3 1 0,0-1 0,2 0 0,-2 0 0,-2 4 0,3-1 0,-5 4 0,4 0 0,-5 3 0,5-3 0,-3 2 0,2-1 0,2-2 0,-4-1-1,7-4 1,-4-2 1,4 0-2,-2 0 2,1-1-1,3 0 0,-1 0-1,-1 2 2,1 1-1,1 1-1,-2 1 1,1-1 0,2 2 0,-1-3 0,-1-3 0,3 0 0,-1 1 0,0-3 0,2-1 0,0-1 0,2 4 0,-2-1 0,2 1 0,1 2 0,-1 0 0,1 1 0,1 4 1,-2-1-2,1-1 2,-1 4-2,1 0 2,-1 0-1,0 2 0,-2 1-1,0 0 1,-2-1 0,0 3 0,1-1 0,-3-1 0,1-1 0,-1 1 0,-1-1 0,1 1 0,-1-1 0,0 3 0,-1 0 0,3-3 0,-1 0 0,1-1 1,-2 3-1,1-1 0,2 2 1,0-1-1,2 17 1,-3-26-1,3 26 0,-4-22 0,4 22 0,0-21 0,0 21 0,0-24 0,0 24 0,6-28 0,-3 12-1,1 0 1,-4 16 0,5-25 0,-5 25 0,7-15 0,-7 15 0,0 0 0,0 0 0,0 0 0,0 0 0,18 0 0,-18 0 0,0 0 0,24 3 0,-24-3-1,0 0 1,18-2 0,-18 2 0,0 0 0,16 0 0,-16 0 0,0 0 0,0 0 0,9 16 0,-9-16 0,0 0 0,0 0 0,0 0 0,17 9 0,-17-9 0,0 0 0,0 0 0,0 0 0,0 0 0,0 0 0,8 23 0,-8-23 0,-2 28 0,0-9 0,2 9 0,2 0 0,-2 4-1,2 1 1,-1 1 0,1 1 0,2 0-1,-3 2 1,-1-5-1,2-1 1,-2 1 0,0 1 0,-2 4 0,1 2 0,-1 0 0,0 3 0,-1 3 0,1 5 0,0-1 0,2 2 0,2-4 0,0 1 0,-1-1 0,3-1 0,-2-4 0,1-3 0,-1-3 0,0 3 0,-1 3 1,-1-1-1,-1 1 0,-1 4 0,-2-1 0,1 1 0,1-2 0,-1-5-1,3-6 1,0-5 0,1-3 0,5-8 0,-6-17 0,17 27-1,-17-27 1,18 26 0,-11-10 0,4 1 0,-6 4-1,2 1 1,-5-7 0,-2 6 0,0-21 0,0 32 0,0-32 0,-4 18 0,4-18 0,0 0 0,-5 17 0,5-17 0,0 0 0,-4 16 0,4-16 0,-1 19 0,1-19 0,-4 25 0,4-25 0,-9 30 0,9-30 0,-9 30 0,6-13 0,-2 1 0,1-1 0,-1-1 0,5-16 0,-4 28 0,4-28 0,-3 23 0,3-23 0,-2 19 0,2-19 0,0 18 0,0-18 0,-2 21 0,2-21 0,-2 19 0,2-19 0,-1 20 0,1-20 0,-2 16 0,2-16 0,0 0 0,0 0 0,0 0 0,12 15 1,-12-15-2,21-1 2,-3 1-1,-2 0 0,7 1 0,-2 1 0,4 2 0,-4-3 0,2 1 0,2-2 0,-2-2 0,1 1 1,1-3-2,-2 1 0,2 3-4,-15-18-16,18 23-17,-28-5-2,27-5 1,-27 5-3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2:42:20.60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88F9656-16C5-415A-A140-778840065BF3}" emma:medium="tactile" emma:mode="ink">
          <msink:context xmlns:msink="http://schemas.microsoft.com/ink/2010/main" type="writingRegion" rotatedBoundingBox="4900,7246 6224,7246 6224,9532 4900,9532"/>
        </emma:interpretation>
      </emma:emma>
    </inkml:annotationXML>
    <inkml:traceGroup>
      <inkml:annotationXML>
        <emma:emma xmlns:emma="http://www.w3.org/2003/04/emma" version="1.0">
          <emma:interpretation id="{810662ED-8A29-487A-8717-0CBD745F4FBD}" emma:medium="tactile" emma:mode="ink">
            <msink:context xmlns:msink="http://schemas.microsoft.com/ink/2010/main" type="paragraph" rotatedBoundingBox="4900,7246 6224,7246 6224,9532 4900,9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4C30B-FE49-4B7E-9D16-EC5B7F94769E}" emma:medium="tactile" emma:mode="ink">
              <msink:context xmlns:msink="http://schemas.microsoft.com/ink/2010/main" type="line" rotatedBoundingBox="4900,7246 6224,7246 6224,9532 4900,9532"/>
            </emma:interpretation>
          </emma:emma>
        </inkml:annotationXML>
        <inkml:traceGroup>
          <inkml:annotationXML>
            <emma:emma xmlns:emma="http://www.w3.org/2003/04/emma" version="1.0">
              <emma:interpretation id="{2E6A90FE-8622-4250-9A24-9E0A4A19E748}" emma:medium="tactile" emma:mode="ink">
                <msink:context xmlns:msink="http://schemas.microsoft.com/ink/2010/main" type="inkWord" rotatedBoundingBox="4900,7246 6224,7246 6224,9532 4900,9532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d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2255 33,'0'0'24,"0"0"1,0 0-2,0 0-16,0 0-6,0 0-4,0 0-1,0 0-1,16-18 0,-16 18 2,0 0 1,0 0 4,0 0 2,0 0 3,0 0 1,0 0 2,16-4 0,-16 4 1,0 0-1,0 0-1,0 0 1,0 0-3,0 0 0,0 0-1,0 0 0,0 0-1,0 0 0,-16-8-1,16 8 0,0 0-1,0 0 0,0 0-1,19 7 1,-19-7-2,16 1 1,-16-1-1,25 4 1,-9-4-1,1 2 0,1-4-1,3 2 1,0 0 0,2-2-1,2 2 1,0-2-1,1 2 1,-1 4-1,2 0 0,-1 1 0,0 2 1,1 0-1,-2 0 0,1 2 0,-1-4 0,7-2 0,1-3 1,2-3-1,3-2 0,0-2 0,3-2 0,0 0 0,-3 0 1,-4 2-1,-4 4 0,-2-1 0,-1 2 0,-4 1 0,-4 1 0,0 1 0,-3-1 0,0-1 0,-16 1 0,30-7 0,-30 7 0,23-9 1,-23 9-1,18-14 0,-18 14 0,0 0 0,17-14 0,-17 14 0,0 0 0,0 0 0,0 0 0,15-21 1,-15 21-1,8-21 0,-8 21 0,11-34 0,-6 11 0,-1-3 0,1-4 1,-3-5-1,3-5-1,-7-6 1,6-5-1,-6-2 0,2-5 0,2-1 1,0-7-1,-2 0 1,2-3 0,1 4 0,-1-2 0,0 1 0,-2 4 0,0-1 0,-4 5 0,4 0 0,-3 9 0,-1-2 0,0 5 0,3-1 0,-1-1 0,2 2 2,-2 1-2,0 1 1,2 2 0,2-2 0,-4 0-1,2 2 1,-3 1-1,1 1 0,-3-1 0,3 1 0,-5 0 0,0 6 0,0 1 0,2 3 0,-1-2 0,1 6 0,0 7 0,-1 3 0,5 0 0,1 16 0,-7-26 0,7 26 0,-6-16 0,6 16 0,0 0 0,0 0 0,0 0 0,0 0 0,0 0 0,0 0 0,0 0 0,-16-4-1,16 4 1,0 0 0,0 0 0,-14 18 0,14-18 0,-9 17 1,9-17-1,-15 34 0,2-11 0,-1 7 0,-4 1 0,-1 6 1,-4 3-1,-2 1 0,1-1-1,-1-3 1,4-5 0,1-8 1,6-6-2,14-18 1,-17 9 1,17-9-1,0-23 0,5 2 0,2-7 0,3-6 0,3-6 0,-1-6 0,4 2 0,-2 0-1,2 0 1,0 4 0,-2 3 0,0 7 0,0 7 0,-14 23 0,23-21 0,-23 21 0,21 2 0,-21-2 0,23 19 0,-7-3 1,0 5 0,5 4-1,2 3 1,0 4 0,0-1-1,2 8 2,1-7-2,1 1 1,-4-3 1,2-4-2,-6-5 0,2-5 0,-3-4 0,-18-12 0,26 14 0,-26-14 0,0 0 0,18 8 0,-18-8 0,0 0 0,0 0 0,0 0 0,0 0 0,0 0-3,0 0-2,0 0-12,0 0-22,-27 14-2,27-14 1,-21 5-2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9T22:42:46.827"/>
    </inkml:context>
    <inkml:brush xml:id="br0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0A9B15FC-8691-4653-8F53-1D44D1E9AB39}" emma:medium="tactile" emma:mode="ink">
          <msink:context xmlns:msink="http://schemas.microsoft.com/ink/2010/main" type="writingRegion" rotatedBoundingBox="16088,6867 16045,6503 16129,6493 16172,6857"/>
        </emma:interpretation>
      </emma:emma>
    </inkml:annotationXML>
    <inkml:traceGroup>
      <inkml:annotationXML>
        <emma:emma xmlns:emma="http://www.w3.org/2003/04/emma" version="1.0">
          <emma:interpretation id="{ED95C6D2-25FF-4D61-A8E7-CC4910B2DE1B}" emma:medium="tactile" emma:mode="ink">
            <msink:context xmlns:msink="http://schemas.microsoft.com/ink/2010/main" type="paragraph" rotatedBoundingBox="16088,6867 16045,6503 16129,6493 16172,6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52D0C8-75E0-4EFE-92D0-DF8E72C15AB1}" emma:medium="tactile" emma:mode="ink">
              <msink:context xmlns:msink="http://schemas.microsoft.com/ink/2010/main" type="line" rotatedBoundingBox="16088,6867 16045,6503 16129,6493 16172,6857"/>
            </emma:interpretation>
          </emma:emma>
        </inkml:annotationXML>
        <inkml:traceGroup>
          <inkml:annotationXML>
            <emma:emma xmlns:emma="http://www.w3.org/2003/04/emma" version="1.0">
              <emma:interpretation id="{426EE6B5-741F-4561-922C-0C77BC9B817B}" emma:medium="tactile" emma:mode="ink">
                <msink:context xmlns:msink="http://schemas.microsoft.com/ink/2010/main" type="inkWord" rotatedBoundingBox="16088,6867 16045,6503 16129,6493 16172,6857"/>
              </emma:interpretation>
              <emma:one-of disjunction-type="recognition" id="oneOf0">
                <emma:interpretation id="interp0" emma:lang="en-US" emma:confidence="0">
                  <emma:literal>Pie.</emma:literal>
                </emma:interpretation>
                <emma:interpretation id="interp1" emma:lang="en-US" emma:confidence="0">
                  <emma:literal>Pig.</emma:literal>
                </emma:interpretation>
                <emma:interpretation id="interp2" emma:lang="en-US" emma:confidence="0">
                  <emma:literal>Pin.</emma:literal>
                </emma:interpretation>
                <emma:interpretation id="interp3" emma:lang="en-US" emma:confidence="0">
                  <emma:literal>Pip.</emma:literal>
                </emma:interpretation>
                <emma:interpretation id="interp4" emma:lang="en-US" emma:confidence="0">
                  <emma:literal>Pino.</emma:literal>
                </emma:interpretation>
              </emma:one-of>
            </emma:emma>
          </inkml:annotationXML>
          <inkml:trace contextRef="#ctx0" brushRef="#br0">46 44 15,'0'0'14,"0"0"3,0 0 2,0 0 2,0 0-1,0 0-1,0 0-1,0 0-2,0 0-2,0 0-4,0 0-2,0 0-3,0 0-1,0 0-1,0 0-1,0 0 0,0 0 0,0 0 0,0 0-1,0 0 0,-2 18 0,2-18 1,0 0-2,4 16 2,-4-16-2,0 0 0,0 17 0,0-17 1,0 0-1,0 0 0,0 0 0,0 0 0,-18 9 0,18-9 0,0 0 0,-5-18-1,5 18 2,3-15-2,-3 15 2,4-20-1,-4 20 0,9-24 1,-9 24 0,12-21 0,-12 21 0,0 0 0,18-6 0,-18 6 0,0 0-1,12 25 0,-12-25 1,5 28-1,-5-28 0,0 23 1,0-23-1,0 0 1,-12 18-1,12-18 0,0 0 0,-21 1 0,21-1 0,-16-3-1,16 3-1,0 0-3,-25-27-10,25 27-21,-10-21-2,10 21 2,-4-31-2</inkml:trace>
          <inkml:trace contextRef="#ctx0" brushRef="#br0" timeOffset="-13795.789">0-225 35,'0'0'25,"0"0"1,0 0-3,18-3-7,-18 3-2,0 0-2,0 0-1,0 0-1,0 0-2,0 0-2,0 0-1,0 0-1,0 0 0,0 0-1,0 0-1,0 0 0,0 0 0,0 0-1,0 0 1,10 18-1,-10-18 0,0 0 0,0 0 0,0 0 0,-2 17-1,2-17 0,0 0 0,0 0 1,0 0-1,0 0 0,-19 9 0,19-9 0,0 0 0,0 0 0,-11-23 0,11 23-1,-3-18 1,3 18 0,0-17 0,0 17 0,0 0 1,3-19-1,-3 19 0,0 0 1,0 0-1,0 0 1,0 0-1,0 0 1,0 0 0,18 5 0,-18-5 0,0 0 0,4 21-1,-4-21 1,0 0 0,-7 21-1,7-21 0,0 0 1,-16 11-1,16-11 0,0 0-1,-18-4-1,18 4-4,0 0-6,0 0-23,-7-23-3,7 23 2,0 0-1</inkml:trace>
          <inkml:trace contextRef="#ctx0" brushRef="#br0" timeOffset="2629.1504">9-182 48,'0'0'27,"0"0"3,0 0-5,0 0-10,-4-18-6,4 18-2,0 0-1,0 0 0,0 0 0,0 0-1,0 0 0,0 0-1,0 0 0,16-10-1,-16 10-1,0 0 0,0 0 0,0 0 0,16 1-1,-16-1 1,0 0-1,0 0 0,11 18-1,-11-18 1,0 0-1,3 19 1,-3-19-1,0 0 1,-3 18-1,3-18 0,0 0 0,0 0 0,0 0 0,-18-2-1,18 2 1,0 0 0,-11-21 0,11 21 0,-3-19 0,3 19 0,-2-20 0,2 20 1,2-16-1,-2 16 1,0 0-1,0 0 1,9-15 0,-9 15 0,0 0 0,0 0 0,0 0-1,9 21 1,-9-21 0,0 0-1,0 17 0,0-17 1,0 0-2,0 0 1,0 0-1,0 0-2,-2 16-7,2-16-26,0 0-1,-16-17 0,16 17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8:50.055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</inkml:brush>
  </inkml:definitions>
  <inkml:traceGroup>
    <inkml:annotationXML>
      <emma:emma xmlns:emma="http://www.w3.org/2003/04/emma" version="1.0">
        <emma:interpretation id="{0586FAB8-5AF5-4D32-843A-008491817F3E}" emma:medium="tactile" emma:mode="ink">
          <msink:context xmlns:msink="http://schemas.microsoft.com/ink/2010/main" type="writingRegion" rotatedBoundingBox="1527,5377 21230,5300 21280,17980 1577,18058"/>
        </emma:interpretation>
      </emma:emma>
    </inkml:annotationXML>
    <inkml:traceGroup>
      <inkml:annotationXML>
        <emma:emma xmlns:emma="http://www.w3.org/2003/04/emma" version="1.0">
          <emma:interpretation id="{4B95841A-B580-4674-A78B-B8EEEAB1C430}" emma:medium="tactile" emma:mode="ink">
            <msink:context xmlns:msink="http://schemas.microsoft.com/ink/2010/main" type="paragraph" rotatedBoundingBox="1537,5341 20646,5589 20630,6830 1521,6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03EEA2-5F93-4E01-A77E-22BB4AF649E2}" emma:medium="tactile" emma:mode="ink">
              <msink:context xmlns:msink="http://schemas.microsoft.com/ink/2010/main" type="line" rotatedBoundingBox="1537,5341 20646,5589 20630,6830 1521,6582"/>
            </emma:interpretation>
          </emma:emma>
        </inkml:annotationXML>
        <inkml:traceGroup>
          <inkml:annotationXML>
            <emma:emma xmlns:emma="http://www.w3.org/2003/04/emma" version="1.0">
              <emma:interpretation id="{B32772FB-1E06-4978-B5E0-B443FAAD2FA8}" emma:medium="tactile" emma:mode="ink">
                <msink:context xmlns:msink="http://schemas.microsoft.com/ink/2010/main" type="inkWord" rotatedBoundingBox="1715,5127 3867,5751 3567,6787 1415,6163"/>
              </emma:interpretation>
              <emma:one-of disjunction-type="recognition" id="oneOf0">
                <emma:interpretation id="interp0" emma:lang="en-US" emma:confidence="0">
                  <emma:literal>GHz-Cts</emma:literal>
                </emma:interpretation>
                <emma:interpretation id="interp1" emma:lang="en-US" emma:confidence="0">
                  <emma:literal>GHz-CHs</emma:literal>
                </emma:interpretation>
                <emma:interpretation id="interp2" emma:lang="en-US" emma:confidence="0">
                  <emma:literal>CH,=CHz</emma:literal>
                </emma:interpretation>
                <emma:interpretation id="interp3" emma:lang="en-US" emma:confidence="0">
                  <emma:literal>CH,=CHZ</emma:literal>
                </emma:interpretation>
                <emma:interpretation id="interp4" emma:lang="en-US" emma:confidence="0">
                  <emma:literal>CH,=CH2</emma:literal>
                </emma:interpretation>
              </emma:one-of>
            </emma:emma>
          </inkml:annotationXML>
          <inkml:trace contextRef="#ctx0" brushRef="#br0">329 89 91,'0'0'36,"0"0"3,0 0-1,9 41-25,-16-20-5,12 14 0,-5-3-3,5 6 0,-5-6-1,7 1-1,-3-8-1,-1-8-1,-3-17 1,6 23-2,-6-23 0,0 0 0,0 0 0,3-21 0,-5-2 0,1-3 0,-3-7 0,-1-3-2,-2-2 1,-4-1 1,-1 1-1,-4 2-1,-2 7 1,-3 4 1,-2 4-1,2 7 1,-4 7 0,2 8 0,-1 12 0,2 10 1,-2 15-1,1 15 0,2 9 1,-1 11 0,6 6-1,2 7 1,7-1 0,9-8 0,7-14 1,14-8-2,9-13 0,8-14 0,8-10 0,3-15 0,6-12 0,-6-5 0,-2-5-3,-10-7-1,-2 3-4,-25-19-18,11 15-14,-17-11-1,2 11 0,-9-10 1</inkml:trace>
          <inkml:trace contextRef="#ctx0" brushRef="#br0" timeOffset="499.2008">668 592 106,'0'0'38,"0"0"3,0 0-1,0 0-29,23 5-5,7-7-2,12 1-2,6-5 0,8-2-3,1-1-1,-4-9-4,3 11-5,-26-12-28,7 3-2,-19-14 2,1 9-3</inkml:trace>
          <inkml:trace contextRef="#ctx0" brushRef="#br0" timeOffset="296.4004">768 156 105,'0'0'38,"-23"-16"1,23 16-1,-15 7-29,20 11-3,-2 3-1,8 12-2,-2 10 0,5 9 1,-4 8-2,3 10 1,-3 2-3,1-1 0,-4-6 0,0-4 0,-3-8 0,-3-13 0,3-5-5,-4-35-5,5 27-30,-5-27-1,0 0 1,-23-34-2</inkml:trace>
          <inkml:trace contextRef="#ctx0" brushRef="#br0" timeOffset="733.2012">1033 195 117,'-30'-25'40,"30"25"0,-21-12-1,21 12-32,-4 26-2,10 2-1,1 11-1,5 12-3,2 9 0,-1 8 0,2 4 0,1 0 0,2-5 0,-2-14 0,3-4-2,-13-24-14,10 1-25,-16-26-2,26 18 2,-26-18-1</inkml:trace>
          <inkml:trace contextRef="#ctx0" brushRef="#br0" timeOffset="1263.6018">1363 852 86,'-10'16'38,"10"-16"0,0 0 1,0 0-19,0 0-11,0 0-3,0 0-2,16-7 0,-16 7-2,28-14 0,-9 3 0,2 4-1,1-3 0,0 6-1,0-1 0,-5 1 0,-1 6 0,-16-2 0,16 14 0,-16-14 0,-2 33 0,-6-11 0,-5 6 0,-5 2 0,1 5 0,-4 3 1,-1 1-1,0-2 2,2-2-2,2-3 0,6-4 0,3-7 0,9-5 0,0-16 0,29 8 0,-1-11 0,7-4 0,7-2 0,6-5 0,5 4-4,-7-12-4,12 19-23,-23-20-10,4 7 0,-16-10 0,4 5 0</inkml:trace>
          <inkml:trace contextRef="#ctx0" brushRef="#br0" timeOffset="1544.4027">1925 411 113,'0'0'40,"15"-11"0,-15 11-1,41-15-31,-14 6-4,11 2-1,-1 0-2,4 1-1,-4 3-1,-7-2-1,2 10-5,-32-5-9,30-4-24,-30 4-1,0 0 1,0 0 1</inkml:trace>
          <inkml:trace contextRef="#ctx0" brushRef="#br0" timeOffset="1747.203">1974 653 110,'-7'29'40,"7"-29"1,-2 22-2,2-22-29,25-1-6,0-5-1,8 1-2,4 3-3,-5-12-4,19 18-33,-21-17-1,7 12 0,-12-15 0</inkml:trace>
        </inkml:traceGroup>
        <inkml:traceGroup>
          <inkml:annotationXML>
            <emma:emma xmlns:emma="http://www.w3.org/2003/04/emma" version="1.0">
              <emma:interpretation id="{82ECDA7C-6B7F-490B-9824-64CBFC9FDCDC}" emma:medium="tactile" emma:mode="ink">
                <msink:context xmlns:msink="http://schemas.microsoft.com/ink/2010/main" type="inkWord" rotatedBoundingBox="4327,5447 5818,5466 5805,6454 4314,6435"/>
              </emma:interpretation>
            </emma:emma>
          </inkml:annotationXML>
          <inkml:trace contextRef="#ctx0" brushRef="#br0" timeOffset="2277.604">3028 235 112,'0'0'38,"0"0"3,0 0-2,2 35-30,-4-19-3,7 7-2,-3-2 0,1-2-2,3-1-2,-6-18 0,9 16 0,-9-16 0,0 0 0,15-16 0,-15 16 0,7-35 0,-7 10 0,-1-5-3,-5 2 1,-2 2 1,-5 1-1,-4 4 0,-3 4 1,-3 4 0,0 13 1,0 11 1,-3 6-1,5 12 2,-4 9 0,4 11-1,0 8 2,3 9 0,6 1-3,8 2 0,6-6 0,7-7 0,10-8 0,4-8 0,9-10 0,3-16 0,6-2 0,-6-17-4,13 7-6,-25-23-30,17 8-1,-13-16 0,6 4-1</inkml:trace>
          <inkml:trace contextRef="#ctx0" brushRef="#br0" timeOffset="2745.6047">3217 576 117,'-20'5'40,"20"-5"1,0 0-1,39-1-34,-9-8-3,14 2 0,7-4-2,6-1-2,6 0-2,-6-6-1,6 15-7,-27-13-28,13 5-2,-19-10 2,0 7-2</inkml:trace>
          <inkml:trace contextRef="#ctx0" brushRef="#br0" timeOffset="2558.4045">3391 246 114,'0'0'39,"-8"-32"2,8 32-2,-18-5-29,23 21-6,-3 5 0,3 10 0,-3 6-4,3 7 0,-3 5 0,3 2 0,-1 2 0,-1-5 0,5-5 0,-5-7 0,6-3 0,-9-14-8,19 9-24,-19-28-9,0 0-2,0 0 3,-16-15-2</inkml:trace>
          <inkml:trace contextRef="#ctx0" brushRef="#br0" timeOffset="2979.6052">3716 98 103,'0'0'40,"-14"-16"1,14 16 0,0 0-24,2 39-10,0-6-1,6 11-6,-2 5 0,3 9 0,-4 2 0,4-2 0,-2-2 0,-2-5 0,4-3 0,-7-17-5,17 8-34,-21-21-2,13 5-2,-11-23 2</inkml:trace>
          <inkml:trace contextRef="#ctx0" brushRef="#br0" timeOffset="3556.8062">4023 755 105,'0'0'37,"-16"13"1,16-13 0,0 0-31,0 0-2,20-13-1,-20 13-1,28-17-1,-7 8 1,-1-3-1,4 3-1,1-2 0,-2 4 0,0 2-1,-4 2 0,-3 3 0,-16 0 0,23 5 0,-23-5 0,4 17-1,-4-17 1,-9 28 0,0-10 0,-1 3 1,-6 5-1,-2 3 0,-1 0 0,-3 5 1,1-3-1,0 1 0,2 0 1,-1-6-1,8-5 1,1-3-1,11-18 1,-10 21 0,10-21 0,0 0 1,16 5-2,-16-5 0,28-5 0,-9 1 0,2 1 0,1-1 0,1 1 0,0 1 0,-2 0 0,-2 2 0,-19 0-4,32 4-4,-32-4-17,0 0-15,0 0-2,18-9 2,-18 9-1</inkml:trace>
        </inkml:traceGroup>
        <inkml:traceGroup>
          <inkml:annotationXML>
            <emma:emma xmlns:emma="http://www.w3.org/2003/04/emma" version="1.0">
              <emma:interpretation id="{6F13F289-D695-4E00-8A82-910ADB13B598}" emma:medium="tactile" emma:mode="ink">
                <msink:context xmlns:msink="http://schemas.microsoft.com/ink/2010/main" type="inkWord" rotatedBoundingBox="7108,5482 10159,5522 10149,6276 7099,6236"/>
              </emma:interpretation>
              <emma:one-of disjunction-type="recognition" id="oneOf1">
                <emma:interpretation id="interp5" emma:lang="en-US" emma:confidence="0">
                  <emma:literal>ethene</emma:literal>
                </emma:interpretation>
                <emma:interpretation id="interp6" emma:lang="en-US" emma:confidence="0">
                  <emma:literal>ethane</emma:literal>
                </emma:interpretation>
                <emma:interpretation id="interp7" emma:lang="en-US" emma:confidence="0">
                  <emma:literal>ethere</emma:literal>
                </emma:interpretation>
                <emma:interpretation id="interp8" emma:lang="en-US" emma:confidence="0">
                  <emma:literal>ethers</emma:literal>
                </emma:interpretation>
                <emma:interpretation id="interp9" emma:lang="en-US" emma:confidence="0">
                  <emma:literal>eterne</emma:literal>
                </emma:interpretation>
              </emma:one-of>
            </emma:emma>
          </inkml:annotationXML>
          <inkml:trace contextRef="#ctx0" brushRef="#br0" timeOffset="38407.2668">5594 508 91,'-17'5'37,"17"-5"1,0 0 2,0 31-25,0-31-5,-2 22-2,2-22-3,11 22-1,-11-22 0,23 20-1,-8-13-3,7 0 0,2-7 0,1-4 0,1-6 0,1-4 0,1-4 0,-5-5 0,-2-1 0,-7-6-2,-3 5-1,-9 1 1,-2 4 0,-11 4-1,-5 8 2,-5 2 0,-4 8 0,1 5 1,-5 7 1,3 9 0,1 3 0,4 10 0,0 4 1,7 6 0,1 1 0,6 2-1,7-3 0,11-2 2,7-11-3,10-6 0,9-12 0,5-9-3,11-6 1,-2-11-2,6 1-4,-18-25-10,8 15-22,-15-11 0,4 1 1,-15-11-1</inkml:trace>
          <inkml:trace contextRef="#ctx0" brushRef="#br0" timeOffset="38844.0682">5997 650 107,'0'0'38,"0"0"3,0 0-3,32-16-26,10 13-8,6-6-3,8-5-1,8 1-4,-4-15-5,16 20-18,-27-21-12,2 10 0,-24-11 1,-3 6-2</inkml:trace>
          <inkml:trace contextRef="#ctx0" brushRef="#br0" timeOffset="38656.8679">6187 218 126,'-14'-21'39,"14"21"1,-16-23-7,16 23-27,4 28-2,5-2-1,-6 11 1,8 11-4,-2 8 0,5 9 0,0 3 0,-5-3 0,5 0 0,-5-7 0,5-5 0,-9-18-4,8 4-5,-13-39-17,-9 23-15,9-23 0,-20-4 1,1-10-1</inkml:trace>
          <inkml:trace contextRef="#ctx0" brushRef="#br0" timeOffset="39296.469">6399 172 107,'-14'-23'37,"14"23"1,-16-33-6,16 33-21,0 0-3,14 21-2,-12 0-2,9 16 0,-2 5-1,5 16 0,0 5-1,2 13-2,0 1 0,-2-3 0,3-6 0,-1-3 0,0-10 0,-2-13 0,0-9 0,-1-15 0,-13-18 0,21 7 0,-21-7 0,19-26 0,-8 1 0,-2-7-3,1-3 1,3-2 0,-1 4 1,0-2 0,4 5 1,-2 5 0,-1 6 1,-13 19 0,26-9 0,-26 9 0,27 25 0,-15 0 0,-3 1 0,3 4-1,1 1-1,-6-6 0,5 0-3,-12-25-4,27 24-25,-27-24-7,15-10-1,-11-6 2</inkml:trace>
          <inkml:trace contextRef="#ctx0" brushRef="#br0" timeOffset="39811.2688">7089 573 105,'-7'26'38,"7"-26"2,6 23-2,-6-23-28,17 10-5,5-10-3,6-5 0,0-4-1,6-5-1,-1-5-1,-3-6 0,-2 1-1,-6-4 0,-7 6 0,-6 1 0,-5 6 1,-4 15-1,-21-16 1,3 14 0,-3 6 1,-4 3 0,-1 1 0,-1 5 1,2-1 0,1 9 0,-1 0 1,6 9 1,-3 2-1,10 5 1,0-1-1,10 0 1,4-3-1,8-5-1,6-3 0,7-11-1,9-4-1,5-10-1,7 2-3,-9-20-9,11 11-25,-12-10-2,5 6 2,-13-10-1</inkml:trace>
          <inkml:trace contextRef="#ctx0" brushRef="#br0" timeOffset="40248.0706">7564 553 107,'-16'-5'39,"16"5"1,-5 25-1,16 1-30,-11-3-3,9 8-2,-4-1-1,5-3-1,-1-1 0,4-5-1,-3-5-1,-10-16 1,21 12-1,-21-12-1,18-12 0,-18 12 0,16-32-1,-7 6 0,0-4 0,-1-2 0,5 1 0,-3-4 1,3 5 0,1 0 0,0 5 2,4 6 0,-2 3 0,3 6 1,-3 3 1,5 10-1,-2 4 0,3 11 1,-3 5 0,-1 8-3,-2 3 0,-2 2 0,-2 0 0,-1-3 0,-1-7 0,-4-8-3,6-2-4,-12-16-7,18-13-27,-15-6 0,13 3 0,-7-14 1</inkml:trace>
          <inkml:trace contextRef="#ctx0" brushRef="#br0" timeOffset="40762.8716">8184 499 93,'-11'16'39,"11"6"0,0-22 0,13 44-23,-13-44-8,21 32-3,-2-23-2,10 0-1,-1-9-1,9-4-1,-2-5 0,0-7-1,1-5-1,-4-3-1,-2-1 0,-9-5-1,0 7 1,-14-1-1,-2 6 1,-10 2 0,5 16 2,-30-10 0,7 10 1,-3 7 1,-6 2 1,4 10 1,-6 0 0,7 13 2,-4-2-1,13 10 0,0-3 1,10 7-1,2-7-1,12 3 1,4-8-4,13-4 0,2-8 0,8-8 0,8-5 0,0-9 0,3-1 0,-7-11 0,9 10-11,-30-14-29,14 15-2,-30 3 2,15-11-2</inkml:trace>
        </inkml:traceGroup>
        <inkml:traceGroup>
          <inkml:annotationXML>
            <emma:emma xmlns:emma="http://www.w3.org/2003/04/emma" version="1.0">
              <emma:interpretation id="{9C01DE57-526D-434A-84BD-E5377DB56CF0}" emma:medium="tactile" emma:mode="ink">
                <msink:context xmlns:msink="http://schemas.microsoft.com/ink/2010/main" type="inkWord" rotatedBoundingBox="14872,5586 16561,5711 16501,6518 14812,6392"/>
              </emma:interpretation>
              <emma:one-of disjunction-type="recognition" id="oneOf2">
                <emma:interpretation id="interp10" emma:lang="en-US" emma:confidence="0">
                  <emma:literal>CHICHI</emma:literal>
                </emma:interpretation>
                <emma:interpretation id="interp11" emma:lang="en-US" emma:confidence="0">
                  <emma:literal>CHECHEN</emma:literal>
                </emma:interpretation>
                <emma:interpretation id="interp12" emma:lang="en-US" emma:confidence="0">
                  <emma:literal>CHECHNYA</emma:literal>
                </emma:interpretation>
                <emma:interpretation id="interp13" emma:lang="en-US" emma:confidence="0">
                  <emma:literal>CHECHENS</emma:literal>
                </emma:interpretation>
                <emma:interpretation id="interp14" emma:lang="en-US" emma:confidence="0">
                  <emma:literal>ch=_ccHz</emma:literal>
                </emma:interpretation>
              </emma:one-of>
            </emma:emma>
          </inkml:annotationXML>
          <inkml:trace contextRef="#ctx0" brushRef="#br0" timeOffset="102367.3798">13587 358 91,'0'0'39,"0"0"-1,-7-23 3,7 23-24,0 0-9,9 20-2,-9-20-2,3 23 0,-3-23-1,6 29-1,-6-29 0,7 27-2,-7-27 0,3 17 0,-3-17 0,0 0 0,0 0 0,0 0 0,0 0 0,2-23 0,-2 23 0,-9-33-2,2 14 1,-5-4 0,0 5-1,-8 3 1,2 4 0,-5 6 1,1 6 0,-1 5 0,0 8 0,1 9 1,0 5 0,2 7 0,1 9 0,1 9 1,4 5 0,3 7-2,4 0 0,7 1 0,7-4 0,9-4 0,5-9 0,6-10 0,6-9 0,4-9 0,2-11 0,-2-8 0,-3-2 0,-8-11 0,3 6-5,-21-23-10,17 14-25,-20-14-2,11 7 2,-9-11-1</inkml:trace>
          <inkml:trace contextRef="#ctx0" brushRef="#br0" timeOffset="102866.5806">13827 755 100,'-33'-3'38,"33"3"2,-18 2 0,36 12-25,-18-14-7,0 0-3,33-9-1,-1 7-2,3-3 1,13 1-3,3-4 0,-1-5-5,6 11-4,-22-17-30,12 10-2,-20-14 1,2 9-1</inkml:trace>
          <inkml:trace contextRef="#ctx0" brushRef="#br0" timeOffset="102679.3803">13926 402 118,'-2'-21'41,"2"21"-1,0 0 1,0 0-32,-5 23-3,5 1-6,-2 6 0,4 9 0,-2 5 0,4 9 0,-3 3 0,5 4 0,-1-2 0,4-4 0,-2-5 0,3-5 0,-1-5 0,0-15 0,0-4 0,-9-20 0,0 0-9,5-16-12,-5 16-20,-7-42 0,4 17 0,-13-10 1</inkml:trace>
          <inkml:trace contextRef="#ctx0" brushRef="#br0" timeOffset="103147.3811">14177 288 114,'0'0'39,"-16"-18"3,16 18-2,-18 4-31,22 12-3,-3 5-1,7 9-5,-1 7 0,3 10 0,1 6 0,1 3 0,-1 2 0,3 0 0,-2-4 0,2-3 0,0-7 0,-1-9 0,-1-5 0,-3-12 0,5-1 0,-14-17-19,0 0-22,11-33-2,-11 33 2,10-44-1</inkml:trace>
          <inkml:trace contextRef="#ctx0" brushRef="#br0" timeOffset="104036.5827">14592 987 96,'0'0'39,"0"0"1,5 18 0,-5-18-22,35-5-9,-10 3-3,12 4-2,2-2-1,3 1-3,1-1 0,-1 0 0,-5 0 0,-7-1 0,-4 2-2,-26-1-9,32-12-29,-32 12-2,0 0 1,0-23-1</inkml:trace>
          <inkml:trace contextRef="#ctx0" brushRef="#br0" timeOffset="103724.5821">14611 683 109,'0'0'39,"0"0"2,-9 23-2,9-23-29,0 0-4,25-5-2,1 1-1,4-3 1,6 0-4,-1 0 0,2-2 0,-3 2 0,-3-1 0,-1 8-4,-12-9-4,10 28-16,-28-19-16,18 9-1,-18-9 1,0 0-1</inkml:trace>
          <inkml:trace contextRef="#ctx0" brushRef="#br0" timeOffset="103443.7816">14643 485 111,'0'0'40,"0"0"1,0 0-2,5-25-27,22 23-6,-1-5-2,8 2-2,-1 3-2,6 1 0,0 2 0,-7-1 0,1 7-6,-15-14-6,13 9-28,-31-2-1,23 2 0,-23-2 1</inkml:trace>
        </inkml:traceGroup>
        <inkml:traceGroup>
          <inkml:annotationXML>
            <emma:emma xmlns:emma="http://www.w3.org/2003/04/emma" version="1.0">
              <emma:interpretation id="{162B2DF0-EFBB-4874-8CB2-A141F969489B}" emma:medium="tactile" emma:mode="ink">
                <msink:context xmlns:msink="http://schemas.microsoft.com/ink/2010/main" type="inkWord" rotatedBoundingBox="16889,5540 20646,5589 20632,6676 16875,6627"/>
              </emma:interpretation>
              <emma:one-of disjunction-type="recognition" id="oneOf3">
                <emma:interpretation id="interp15" emma:lang="en-US" emma:confidence="0">
                  <emma:literal>CH3</emma:literal>
                </emma:interpretation>
                <emma:interpretation id="interp16" emma:lang="en-US" emma:confidence="0">
                  <emma:literal>Ctt3</emma:literal>
                </emma:interpretation>
                <emma:interpretation id="interp17" emma:lang="en-US" emma:confidence="0">
                  <emma:literal>ch.</emma:literal>
                </emma:interpretation>
                <emma:interpretation id="interp18" emma:lang="en-US" emma:confidence="0">
                  <emma:literal>Cts</emma:literal>
                </emma:interpretation>
                <emma:interpretation id="interp19" emma:lang="en-US" emma:confidence="0">
                  <emma:literal>Ctl.</emma:literal>
                </emma:interpretation>
              </emma:one-of>
            </emma:emma>
          </inkml:annotationXML>
          <inkml:trace contextRef="#ctx0" brushRef="#br0" timeOffset="118560.2082">17845 474 120,'0'0'40,"-5"-17"2,5 17-1,0 0-31,-15 28-8,10-9-2,7 6 0,-4-3 0,4 3 0,0-6 0,-2-19 0,5 20 0,-5-20 0,0 0 0,14-28 0,-9 5 0,-3-5 0,2-2 0,-6-7 0,0 2 0,-7-2 0,-3 2 0,-4 3 0,0 2-2,-5 7 2,-2 8-1,-2 9 1,-1 13 1,-1 11 1,1 12-2,-1 12 0,1 11 0,1 8 0,-1 8 0,12 3 0,1-4 0,11-1 0,8-5 0,8-10 0,5-8 0,10-12 0,6-11 0,-2-14 0,6-7 0,-5-14 0,8 10-14,-19-27-26,12 6-2,-13-14 1,9 10-1</inkml:trace>
          <inkml:trace contextRef="#ctx0" brushRef="#br0" timeOffset="119012.609">17960 653 104,'-32'-15'40,"32"15"1,0 0 0,19 19-19,1-19-17,15 3-3,7-3-2,8-1 0,4-1-2,-4-16-4,10 20-12,-16-25-21,0 7-2,-16-12 1,-3 5-1</inkml:trace>
          <inkml:trace contextRef="#ctx0" brushRef="#br0" timeOffset="118809.8086">18152 383 124,'-11'-25'42,"11"25"0,0 0-1,-3 28-35,-1-1-6,8 17 0,-1 3 0,3 9 0,1 2 0,2 2 0,1-2 0,1-5 0,3-6 0,-4-10 0,6-4 0,-10-15 0,15 14-25,-21-32-17,0 0-1,0 0 2,-14-20-1</inkml:trace>
          <inkml:trace contextRef="#ctx0" brushRef="#br0" timeOffset="119246.6094">18343 202 119,'0'0'41,"0"0"0,0 0 0,-9 16-31,18 21-7,-2 6-3,3 12 0,-3 10 0,4 5 0,-1 1 0,-1-3 0,2-5 0,-2-8 0,3-6 0,-8-26-6,13 5-36,-17-28-1,23 19 1,-23-19-1</inkml:trace>
          <inkml:trace contextRef="#ctx0" brushRef="#br0" timeOffset="119901.8106">18680 859 93,'0'0'38,"-20"7"2,20-7-1,0 0-18,0 0-13,14-16-2,2 14-2,6-6 0,2 1-2,8-2-2,0 0 0,3 0 0,2 0 0,-2 4 0,-3 3 0,-4 2 0,-6 6 0,-22-6 0,16 23 0,-22-8 0,-6 5 0,-8-1 0,-2 2 0,-5 2 0,1-4 0,-1-1 0,4-1 0,4-4 0,3-1 0,16-12 0,-21 16 0,21-16 0,0 0 0,0 0 0,0 0 0,26 5 0,-5-8 0,2-1 0,6 2 0,1 1 0,1-1 0,1 4 0,0 1 0,-4 6 0,-5 1 0,-4 3 0,-3 3 0,-9 3 0,-3 0 0,-9 2 0,-4 2 0,-7-2 0,-7-1 0,-2-3 0,-3-3 0,-2-2 0,-5-3 0,3-3 0,-7-12 0,18 15-22,-11-25-20,6 4-1,-11-14 1,17 1-1</inkml:trace>
          <inkml:trace contextRef="#ctx0" brushRef="#br0" timeOffset="107094.1881">15550 443 100,'18'-30'39,"-18"30"1,17-27 1,10 29-28,-27-2-5,17 0-1,-17 0-3,15 32-1,-14-9-3,6 1 0,-5-1 0,2 0 0,-2-4 0,-1-3 0,-1-16 0,0 0 0,0 0 0,0 0 0,0 0 0,0 0 0,-12-26 0,5 5 0,0 1 0,-4-6 0,-1 5 0,-1 0 0,-1 3 0,-5 6 0,1 8 0,-1 8 0,-2 8 0,0 14 0,-2 8 0,0 15 0,0 7 0,1 11 0,3 2 0,5 3 0,5-2 0,7-5 0,9-7 0,9-14 0,9-9 0,9-12 0,8-11 0,6-12 0,-1-5 0,-3-13 0,2 2-6,-19-26-14,6 14-20,-13-12-3,6 6 3,-13-10-2</inkml:trace>
          <inkml:trace contextRef="#ctx0" brushRef="#br1" timeOffset="111353.9955">15816 773 101,'-3'-2'40,"3"2"1,0 0-1,3 0-22</inkml:trace>
          <inkml:trace contextRef="#ctx0" brushRef="#br0" timeOffset="116781.8051">16205 467 100,'0'0'38,"0"0"3,0 0-2,0 0-24,0 0-6,0 0-4,0 0 0,11 18-2,-11-18-3,5 23 0,-5-23 0,3 21 0,-3-21 0,0 0 0,4 17 0,-4-17 0,0 0 0,0 0 0,-2-19 0,2 19 0,-5-32 0,-2 15 0,-2-1 0,-2-1 0,11 19 0,-31-27 0,9 20 0,-1 7 0,-1 2 0,-1 9 0,2 3 0,-2 9 0,2 6 0,0 10 0,4 5 0,0 7 0,5 7 0,1 4 0,8-3 0,7-3 0,8-5 0,8-7 0,7-8 0,8-12 0,4-10 0,6-12 0,1-6 0,-4-6 0,-3-6 0,-1-2 0,-12-4 0,3 4 0,-18-15-13,14 15-29,-20-10 0,11 9 1,-12-13-1</inkml:trace>
          <inkml:trace contextRef="#ctx0" brushRef="#br0" timeOffset="117343.4061">16445 727 110,'0'0'39,"0"0"2,0 0-2,16-5-28,10 8-7,8-3-1,7-1-2,6-1-2,1-9-1,8 8-6,-22-27-12,12 14-19,-11-10-1,-5 3 0,-11-9 0</inkml:trace>
          <inkml:trace contextRef="#ctx0" brushRef="#br0" timeOffset="117125.0057">16459 501 72,'0'0'33,"0"0"-1,-10-23 2,10 23-21,0 0-4,0 0-1,0 0 0,0 0 0,0 0 0,15 5-1,-15-5 0,9 40 0,-5-10-2,6 12-1,-4 6-4,6 5 0,-1 1 0,1 1 0,2-5 0,-2-4 0,3-7 0,-5-8 0,4-2 0,-14-29-11,25 19-30,-25-19-1,0 0 1,-4-23-1</inkml:trace>
          <inkml:trace contextRef="#ctx0" brushRef="#br0" timeOffset="117593.0065">16840 321 112,'-19'-8'41,"19"8"0,0 0 0,7 31-30,-10-12-5,13 17-3,-1 6-3,2 12 0,3 4 0,-2 6 0,0-1 0,2-2 0,-1-3 0,-4-9 0,3-5 0,-5-19 0,13 10-33,-20-35-9,15 25-1,-15-25 2,0 0-2</inkml:trace>
          <inkml:trace contextRef="#ctx0" brushRef="#br0" timeOffset="118045.4073">17130 942 113,'0'0'40,"0"0"0,0 0-1,0 0-30,19-7-6,1-2 0,-3-2-2,6 2 0,-1 1 1,-1 2-2,0 3 1,-3 3-1,-3 2 1,-15-2-1,23 14 0,-23-14 0,9 24 0,-12-8 0,-4 5 0,-6 2-1,-4 3 2,-5 2-1,-4 2 0,-1 0 2,-1 0-2,4 0 0,-1-4 0,7-1 0,4-6 0,7-3 0,7-16 0,9 21 0,8-17 0,8-4 0,9-2 0,1-5 0,9 3-2,-10-18-13,19 11-25,-16-10-2,7 5 2,-14-10-2</inkml:trace>
        </inkml:traceGroup>
      </inkml:traceGroup>
    </inkml:traceGroup>
    <inkml:traceGroup>
      <inkml:annotationXML>
        <emma:emma xmlns:emma="http://www.w3.org/2003/04/emma" version="1.0">
          <emma:interpretation id="{4A320626-179F-4208-ADA2-507BA1C62C6C}" emma:medium="tactile" emma:mode="ink">
            <msink:context xmlns:msink="http://schemas.microsoft.com/ink/2010/main" type="paragraph" rotatedBoundingBox="1597,7741 10487,7835 10474,9039 1584,8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9FA38-CC36-47A2-A29D-C838CAD2958F}" emma:medium="tactile" emma:mode="ink">
              <msink:context xmlns:msink="http://schemas.microsoft.com/ink/2010/main" type="line" rotatedBoundingBox="1597,7741 10487,7835 10474,9039 1584,8946"/>
            </emma:interpretation>
          </emma:emma>
        </inkml:annotationXML>
        <inkml:traceGroup>
          <inkml:annotationXML>
            <emma:emma xmlns:emma="http://www.w3.org/2003/04/emma" version="1.0">
              <emma:interpretation id="{44A1872D-85D9-44DE-A15D-55B4910593C7}" emma:medium="tactile" emma:mode="ink">
                <msink:context xmlns:msink="http://schemas.microsoft.com/ink/2010/main" type="inkWord" rotatedBoundingBox="1595,7871 5124,7908 5115,8800 1586,8763"/>
              </emma:interpretation>
              <emma:one-of disjunction-type="recognition" id="oneOf4">
                <emma:interpretation id="interp20" emma:lang="en-US" emma:confidence="0">
                  <emma:literal>CHECK</emma:literal>
                </emma:interpretation>
                <emma:interpretation id="interp21" emma:lang="en-US" emma:confidence="0">
                  <emma:literal>CZECH</emma:literal>
                </emma:interpretation>
                <emma:interpretation id="interp22" emma:lang="en-US" emma:confidence="0">
                  <emma:literal>CHECKS</emma:literal>
                </emma:interpretation>
                <emma:interpretation id="interp23" emma:lang="en-US" emma:confidence="0">
                  <emma:literal>CHICHI</emma:literal>
                </emma:interpretation>
                <emma:interpretation id="interp24" emma:lang="en-US" emma:confidence="0">
                  <emma:literal>CHECHEN</emma:literal>
                </emma:interpretation>
              </emma:one-of>
            </emma:emma>
          </inkml:annotationXML>
          <inkml:trace contextRef="#ctx0" brushRef="#br0" timeOffset="6006.0105">1630 2980 112,'0'0'39,"0"0"1,35 23-9,-14-34-25,15 6-3,1-4-1,5-1-1,2 3-2,-7-2-3,2 12-3,-20-15-24,10 19-9,-29-7 1,30 9-1</inkml:trace>
          <inkml:trace contextRef="#ctx0" brushRef="#br0" timeOffset="5756.4101">1699 2736 104,'15'1'40,"-15"-1"1,0 0-1,0 0-31,36 7-5,-10-5-1,3 0-2,6 1-1,0-3-1,4 0-2,-9-5-3,11 14-10,-22-16-23,6 10-3,-25-3 3,17 0-2</inkml:trace>
          <inkml:trace contextRef="#ctx0" brushRef="#br0" timeOffset="6271.211">1767 3296 90,'-7'25'39,"7"-25"-1,0 0 2,0 0-27,30 7-8,-14-11-1,9 3-1,1-5-2,4-1-2,6 0-2,-12-14-10,15 14-26,-10-9-1,6 8 1,-9-10-2</inkml:trace>
          <inkml:trace contextRef="#ctx0" brushRef="#br0" timeOffset="6895.2121">2729 2711 96,'0'0'41,"-3"35"-1,3-35 1,2 37-25,-1-19-12,8-3-1,-9-15-1,21 20-2,-21-20 0,23-2 0,-23 2 0,18-21-2,-18 21 0,9-33 0,-7 13-1,-9-3 0,1 4 0,-6-2 1,0 5 0,-6 0 0,0 8 2,-5 4 0,0 6 0,0 8 2,-3 4-1,1 11 2,-1 3-1,1 11 1,0 5-1,6 5 1,3 2-1,9 3 1,5-3-2,9 0 0,7-5 0,9-9 0,7-9-1,7-7-1,6-7 0,1-12-2,5 3-4,-12-28-9,11 15-24,-11-15-1,6 5 0,-15-14 0</inkml:trace>
          <inkml:trace contextRef="#ctx0" brushRef="#br0" timeOffset="7378.8129">3014 2950 105,'0'0'40,"0"0"0,30 0 0,7-2-34,0-7-2,10 1-2,3-3-2,5-5-2,3 8-3,-18-21-10,8 19-25,-16-8 0,3 8 0,-19-8 0</inkml:trace>
          <inkml:trace contextRef="#ctx0" brushRef="#br0" timeOffset="7160.4125">3135 2609 102,'0'0'40,"0"0"1,-7 21-1,7-21-31,0 44-3,6-12-2,4 12 0,-1 0-2,3 7 0,-1 0-1,0 1 0,-1-4 0,-3-4-2,2-4 0,-4-12-3,6 6-3,-11-34-26,0 21-9,0-21 1,0 0-1</inkml:trace>
          <inkml:trace contextRef="#ctx0" brushRef="#br0" timeOffset="7659.6134">3453 2576 96,'0'0'40,"0"0"1,0 0-1,2 26-29,-4-5-4,13 16-2,-8 2 0,6 10-1,-4 4-2,3 3 2,-3-3-4,2-1 0,0-4 0,2-8 0,1-8 0,-3-8 0,6-6-3,-13-18-7,30 0-31,-28-16-2,-2 16 1,12-44-2</inkml:trace>
          <inkml:trace contextRef="#ctx0" brushRef="#br0" timeOffset="4758.0082">352 2593 103,'0'0'39,"3"16"1,-3-16 0,7 46-32,-10-23-4,8 5 0,-5-4-2,4 1 0,-3-7 0,-1-18-1,6 21-1,-6-21 1,0 0-1,0 0 0,1-20-1,-1 3 1,0-3-1,-3-4-1,-2-6 1,-4 4 0,0-3 0,-5 10 0,-4 2 0,-1 10 1,-4 7 0,-2 10 0,-1 15 0,1 5 1,-3 17 0,1 9 1,3 11-1,1 9 1,1 3 0,12 5 0,5-5 0,10-3-1,9-13 0,12-12 0,11-14-1,9-18 0,6-15 0,2-11-1,1-11-1,-7-12-2,3 4-2,-23-23-10,9 17-25,-21-12 0,7 12 0,-19-12 0</inkml:trace>
          <inkml:trace contextRef="#ctx0" brushRef="#br0" timeOffset="5038.8088">726 2651 98,'-9'-21'39,"9"21"1,-16 7-1,16 18-28,-12-2-5,7 15-1,-1 6-1,6 14-1,0 4 0,6 8-1,2-1-1,5-1 0,-1-6 0,4-8-1,2-8-1,-4-13-1,2-5-1,-16-28-2,24 25-6,-24-25-22,-3-18-8,-6-1 0,4 3 0</inkml:trace>
          <inkml:trace contextRef="#ctx0" brushRef="#br0" timeOffset="5241.6092">565 3061 102,'-30'-9'39,"30"9"2,0 0-2,0 0-29,34-12-5,-2 8-2,5-3-1,10 0-2,5 0-1,4-2-1,2 8-4,-15-17-5,13 11-29,-28-7 0,4 5 0,-19-9 0</inkml:trace>
          <inkml:trace contextRef="#ctx0" brushRef="#br0" timeOffset="5506.8096">948 2530 105,'0'0'40,"-17"-26"2,19 42-2,-2-16-31,-9 43-3,12-2-1,6 10-2,2 9-1,6 8-1,-1 1 1,0-1-2,2-1 0,-2-6 0,1-6 0,-3-9 0,0-10-5,-5-14-1,16 6-16,-25-28-20,27-11 0,-19-13 0,12 2 1</inkml:trace>
        </inkml:traceGroup>
        <inkml:traceGroup>
          <inkml:annotationXML>
            <emma:emma xmlns:emma="http://www.w3.org/2003/04/emma" version="1.0">
              <emma:interpretation id="{082F5C6A-5668-4F44-87CD-5CDD18EBE5BD}" emma:medium="tactile" emma:mode="ink">
                <msink:context xmlns:msink="http://schemas.microsoft.com/ink/2010/main" type="inkWord" rotatedBoundingBox="7173,7800 10487,7835 10474,9039 7161,9004"/>
              </emma:interpretation>
              <emma:one-of disjunction-type="recognition" id="oneOf5">
                <emma:interpretation id="interp25" emma:lang="en-US" emma:confidence="0">
                  <emma:literal>ethyne</emma:literal>
                </emma:interpretation>
                <emma:interpretation id="interp26" emma:lang="en-US" emma:confidence="0.5">
                  <emma:literal>eth yore</emma:literal>
                </emma:interpretation>
                <emma:interpretation id="interp27" emma:lang="en-US" emma:confidence="1">
                  <emma:literal>e thyme</emma:literal>
                </emma:interpretation>
                <emma:interpretation id="interp28" emma:lang="en-US" emma:confidence="0">
                  <emma:literal>ethyre</emma:literal>
                </emma:interpretation>
                <emma:interpretation id="interp29" emma:lang="en-US" emma:confidence="0">
                  <emma:literal>ethane</emma:literal>
                </emma:interpretation>
              </emma:one-of>
            </emma:emma>
          </inkml:annotationXML>
          <inkml:trace contextRef="#ctx0" brushRef="#br0" timeOffset="41792.4733">5667 3006 90,'-16'21'38,"12"-3"1,4-18 2,-8 32-28,8-32-6,1 22-2,-1-22-1,29 9-1,-8-11-1,7-5-1,5-7 0,3-3-1,3-6 0,-6-3-1,2 1 0,-10-3-1,-4 1-1,-8 3 0,-8 5 1,-9 3-1,4 16 1,-26-21 0,3 19 1,-2 4 1,-5 6 0,2 5 1,-4 4 0,2 8 1,2 5 0,3 10 0,4 4 1,7 5-1,3-1 1,11-1-1,9-5-1,11-1 0,8-13 0,9-12-2,9-11 0,3-12-3,13 0-3,-20-30-20,13 11-14,-14-13 1,1 4-1,-17-13 2</inkml:trace>
          <inkml:trace contextRef="#ctx0" brushRef="#br0" timeOffset="42260.4742">6059 3036 108,'0'0'40,"0"0"0,0 0-1,30 7-33,10-9-2,11-3-2,11-4-2,11-3-2,1-9-3,14 7-7,-26-12-27,5-1-2,-21-8 2,-7 5-1</inkml:trace>
          <inkml:trace contextRef="#ctx0" brushRef="#br0" timeOffset="42057.6735">6228 2562 105,'0'-18'40,"-12"-3"0,12 21 0,0 0-32,0 0-3,7 18 0,2 19-3,3 8 1,-1 17-1,3 4-1,-2 12 0,4-3-1,-2 1 1,0-2-1,-1-11-1,1-7-2,-7-17-2,5-2-5,-12-37-19,-3 26-13,3-26 1,-20-5 0,1-14 1</inkml:trace>
          <inkml:trace contextRef="#ctx0" brushRef="#br0" timeOffset="42697.2748">6567 2449 95,'0'0'39,"-9"-16"1,9 16-1,-2 16-25,15 16-8,-4 1-1,10 16-1,-3 8 0,5 11-2,-3 6 0,1 5-1,-3-5 1,0-2 0,-2-5-2,-3-11 0,-1-10 0,-6-15 0,3-8 0,-7-23-2,0 0 1,17-12 0,-8-11-1,0-10-1,3-8 1,3-5 0,0 1 0,5-1 1,3 7 0,-2 6 1,0 7 1,4 6 0,-4 13 1,2 14-1,-4 7 1,-1 11 0,-4 5-1,0 5 0,-1 5 0,-3 1-1,-1-1-1,0-10-2,5 0-3,-14-30-9,23 16-25,-23-16-1,25-16 0,-15-7 0</inkml:trace>
          <inkml:trace contextRef="#ctx0" brushRef="#br0" timeOffset="43165.2748">7347 2853 78,'-17'9'40,"6"14"-1,-7-4 1,18 18-13,-12-10-20,23 6-2,-4-3-2,12 0-1,4-9-1,7-5 0,5-9-1,4-6-1,3-2 0,-4-12-2,6 1-1,-13-14-2,5 8-1,-17-12 0,2 11 1,-14-9 1,-1 7 1,-8-2 2,-2 4 3,4 19 2,-10-27 2,10 27 2,0 0-1,0 0 1,-11 25 0,13 6-2,-4 6 0,6 18 0,-1 5-2,4 12 1,2 0-4,5 5 0,0-3 0,4-6 0,-2-6 0,0-11 0,-2-13 0,-2-8 0,-3-10 0,-9-20 0,18 10-7,-34-34-30,23 6-6,-14-21 0,10 1 0</inkml:trace>
          <inkml:trace contextRef="#ctx0" brushRef="#br0" timeOffset="43602.0765">7857 2867 92,'0'0'39,"14"39"1,-10-20 0,15 24-24,-10-15-10,12 9-2,-5-6 0,2 3-2,-4-6-1,0-4 0,-5-8-1,-9-16 0,0 0-1,16 5-1,-16-5 0,5-33-1,6 8 0,-8-8-1,11 0 1,-3-6 0,5 4 1,-2 0 0,4 5 2,-1 4 1,-1 1 2,5 11 0,-1 3 0,5 11 1,-2 2 0,5 12 0,-4 2-1,5 12 0,-5 2-1,3 2-1,-8-1-1,1 1 1,-8-4-2,0-9-2,-4 2-1,-8-21-6,0 0-30,0 0-1,17-1 1,-20-17-2</inkml:trace>
          <inkml:trace contextRef="#ctx0" brushRef="#br0" timeOffset="44085.6772">8638 2848 103,'0'0'39,"-2"23"1,2-23-1,16 18-31,-16-18-3,26 17-2,-10-10 0,5 0-1,0-5-1,4-6-1,2-3 0,-4-5-1,3-4-2,-7-7-1,4 4 0,-12-9-2,3 7 0,-17-4 0,3 25 1,-18-30 1,0 23 2,-6 7 2,-8 4 2,4 13 2,-10-1 1,12 14 1,-8-3 0,12 13 0,-1-3 0,10 10-1,4-5 0,11 8-1,5-10-2,7-3 0,8-5-2,6-6 0,2-10 0,5-9 0,2-7 0,-2-7 0,4 1-5,-16-20-11,9 19-24,-18-10-3,4 15 2,-18 2-2</inkml:trace>
        </inkml:traceGroup>
      </inkml:traceGroup>
    </inkml:traceGroup>
    <inkml:traceGroup>
      <inkml:annotationXML>
        <emma:emma xmlns:emma="http://www.w3.org/2003/04/emma" version="1.0">
          <emma:interpretation id="{58747481-99CC-4F3C-BC7D-6E34E52EC74E}" emma:medium="tactile" emma:mode="ink">
            <msink:context xmlns:msink="http://schemas.microsoft.com/ink/2010/main" type="paragraph" rotatedBoundingBox="1741,10203 21199,9343 21272,10992 1814,11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9921DE-DF04-441C-A6E5-22BC49C15E15}" emma:medium="tactile" emma:mode="ink">
              <msink:context xmlns:msink="http://schemas.microsoft.com/ink/2010/main" type="line" rotatedBoundingBox="1741,10203 21199,9343 21272,10992 1814,11852"/>
            </emma:interpretation>
          </emma:emma>
        </inkml:annotationXML>
        <inkml:traceGroup>
          <inkml:annotationXML>
            <emma:emma xmlns:emma="http://www.w3.org/2003/04/emma" version="1.0">
              <emma:interpretation id="{925FEF1B-C1A5-4D19-AF6F-2AD17ED9AA44}" emma:medium="tactile" emma:mode="ink">
                <msink:context xmlns:msink="http://schemas.microsoft.com/ink/2010/main" type="inkWord" rotatedBoundingBox="1741,10203 7207,9961 7269,11377 1804,11618"/>
              </emma:interpretation>
              <emma:one-of disjunction-type="recognition" id="oneOf6">
                <emma:interpretation id="interp30" emma:lang="en-US" emma:confidence="0">
                  <emma:literal>CHURCH</emma:literal>
                </emma:interpretation>
                <emma:interpretation id="interp31" emma:lang="en-US" emma:confidence="0">
                  <emma:literal>CHICHI</emma:literal>
                </emma:interpretation>
                <emma:interpretation id="interp32" emma:lang="en-US" emma:confidence="0">
                  <emma:literal>CHEETAH</emma:literal>
                </emma:interpretation>
                <emma:interpretation id="interp33" emma:lang="en-US" emma:confidence="0">
                  <emma:literal>EHz-oh</emma:literal>
                </emma:interpretation>
                <emma:interpretation id="interp34" emma:lang="en-US" emma:confidence="0">
                  <emma:literal>EHz-eh</emma:literal>
                </emma:interpretation>
              </emma:one-of>
            </emma:emma>
          </inkml:annotationXML>
          <inkml:trace contextRef="#ctx0" brushRef="#br0" timeOffset="15428.4271">3111 5064 116,'0'0'41,"19"3"-1,-19-3 0,4 16-35,-4-16-2,7 25-1,-7-25-1,5 24 0,-5-24-1,0 0 1,0 0-1,0 0-1,14-15 0,-16-5 0,4-1-1,-5-5 0,1 1 0,-5-3-1,-2 7 1,-7-2 1,0 7-1,-5 4 1,0 7 1,-6 5 0,1 7 1,-2 9 0,-4 7 1,7 13 0,-5 8 0,5 14 1,-3 6-1,9 11 1,5 1-1,8 1 0,12-7 1,4-6-3,11-10 0,6-14 0,8-10 0,2-14 0,6-12-3,-5-11-1,5 1-4,-17-31-18,15 16-14,-16-19-2,10 3 2,-12-14-1</inkml:trace>
          <inkml:trace contextRef="#ctx0" brushRef="#br0" timeOffset="15880.8278">3231 5347 111,'0'0'40,"-20"-4"1,20 4-2,0 0-31,29 0-3,4-1-3,11-3 0,7 1-2,6-8-2,5 6-1,-6-13-4,10 23-14,-24-22-18,2 8-3,-19-14 3,1 7-2</inkml:trace>
          <inkml:trace contextRef="#ctx0" brushRef="#br0" timeOffset="15678.0275">3388 4978 99,'-12'-23'39,"12"23"2,-16-16-1,12 34-23,4-18-11,-10 28-1,6-4-2,8 15 0,-1 7-1,4 7-2,2 1 0,3 7 0,1-3 0,1 0 0,2-5 0,-6-11-2,4-1-4,-14-25-8,14 10-27,-14-26-1,0 0 2,-21-4-2</inkml:trace>
          <inkml:trace contextRef="#ctx0" brushRef="#br0" timeOffset="16114.8283">3714 4911 113,'0'0'40,"0"0"2,4 19-2,-8 6-32,13 22-2,-3 4-2,4 11-2,-3 3-2,4 3 0,-2-3 0,1-5 0,1-7 0,-4-16 0,7-2-7,-14-35-33,11 26-2,-11-26 0,17-19-1</inkml:trace>
          <inkml:trace contextRef="#ctx0" brushRef="#br0" timeOffset="11372.4198">518 4853 100,'0'0'39,"0"0"1,0 0-2,-6 19-27,15 6-4,-9-4-2,9 9-2,-7-2 1,8 0-3,-6-3 1,1-6 0,-3-3-1,-2-16-1,9 17 0,-9-17 2,0 0-2,0 0 0,7-28-2,-9 7 1,0-2 0,-5-6 1,4 0-2,-8-2 2,2-1-2,-8 9 1,3-1 0,-4 11 1,-1 3-1,-4 8 1,0 9 0,0 9-1,0 14 1,2 7 1,-4 17-1,5 8 1,1 17 0,1 9 1,4 3-1,4 6 1,4-4-1,10-7 0,10-11 1,7-11-2,9-17 0,9-17 0,7-14 0,7-14 0,3-11 0,-4-12 0,-1-2-4,-11-14-2,4 14-7,-26-19-27,9 10-1,-20-13 0,7 11 1</inkml:trace>
          <inkml:trace contextRef="#ctx0" brushRef="#br0" timeOffset="11637.6204">885 4915 96,'-2'-27'39,"2"27"0,0 0 1,0 35-24,-5-14-11,10 18 0,-1 5-1,4 10-1,1 4 0,2 9-1,-2 2-1,1-1 1,1-3-2,-2-8 0,-2-8-2,-4-11-1,4-1-3,-7-37-7,6 28-27,-6-28-1,-16-1 1,-4-17-1</inkml:trace>
          <inkml:trace contextRef="#ctx0" brushRef="#br0" timeOffset="11840.4208">781 5440 94,'0'0'39,"-11"-18"1,11 18 0,21-24-20,11 19-14,0-4-1,14-2-3,5 1 0,5-1-3,4 1-1,-5-10-2,0 17-5,-29-25-20,13 15-11,-25-11 0,2 6-1,-18-14 3</inkml:trace>
          <inkml:trace contextRef="#ctx0" brushRef="#br0" timeOffset="12090.0212">1151 4828 118,'-19'-28'39,"19"28"2,0 0-10,-7 46-23,5-4-2,13 18-2,-2 8 0,6 12-2,-2 0 0,3 3-2,0-4 0,1-7 0,-3-9 0,-1-13 0,1-12 0,-7-17-9,21 2-31,-28-23-2,20-7 1,-19-19-2</inkml:trace>
          <inkml:trace contextRef="#ctx0" brushRef="#br0" timeOffset="14398.8252">1554 5686 72,'0'0'37,"0"0"1,0 0 0,16-5-13,-16 5-17,19-16-3,-19 16-1,35-18-1,-17 11-1,5 4-1,-4-1 1,3 4-1,-1 0 0,-2 6-1,-19-6 1,25 14 0,-25-14-1,14 26 0,-16-8 0,-1 3 1,-10 1-1,3 3 0,-8 5 0,-3 2 0,-4 1 0,1 0 0,-3 1 1,4 1 0,0-4 0,2 1 0,5-7 1,7-2-1,4-8 1,5-15-1,7 20 0,-7-20-1,35-4 1,-3-3-1,3-3 0,4-1 0,4 1-2,-4-3 0,1 6-3,-10-9-5,12 15-28,-26-13-4,6 10 3,-15-12-2</inkml:trace>
          <inkml:trace contextRef="#ctx0" brushRef="#br0" timeOffset="14757.6259">2082 5132 102,'-18'-3'40,"18"3"0,0 0 0,16 3-27,-16-3-7,42-8-1,-12 1-2,13 0-1,1-4-1,5 1 0,1 1-2,-5 0-1,-2 7-1,-11-5-4,3 23-8,-35-16-25,19 19-1,-19-19 1,-17 41-1</inkml:trace>
          <inkml:trace contextRef="#ctx0" brushRef="#br0" timeOffset="14929.2262">2124 5466 105,'-18'13'40,"22"2"1,-4-15-2,28 2-28,-7-11-6,15 4-3,4-4-1,4-1-3,6 10-4,-17-18-27,13 20-7,-14-14 0,5 12 0</inkml:trace>
          <inkml:trace contextRef="#ctx0" brushRef="#br0" timeOffset="16863.6289">4526 4923 96,'0'0'37,"-24"-8"4,24 8-2,-27 14-25,27 8-6,-5-2-2,7 6-1,-2 1-2,0 4 1,0-6-2,0-2-2,0-8 0,0-15 0,1 18 0,-1-18 0,0 0 0,4-18 0,-6 3 0,-1-5 0,-3-1-2,-1-3 1,-3 1 0,-6 0-1,-2 5 1,-5 2 0,-1 6 0,-1 6 1,0 8 0,-1 8 0,1 8 0,4 9 1,-2 10-1,5 10 1,2 4 1,4 9-1,5 1 0,7 2 0,5-4 1,9-3-2,9-9 0,9-6 0,9-10 0,3-12 0,5-9-3,-1-13-1,7-1-4,-22-28-15,11 12-17,-17-17-2,3 5 2,-14-15-1</inkml:trace>
          <inkml:trace contextRef="#ctx0" brushRef="#br0" timeOffset="17331.6298">4632 5322 97,'0'0'39,"-16"7"2,16-7-1,27 4-23,6 6-12,8-4-1,10 1-2,8-4-1,4-8-3,6 3-2,-13-14-5,10 18-18,-27-23-13,-1 7 1,-20-14 0,1 7-1</inkml:trace>
          <inkml:trace contextRef="#ctx0" brushRef="#br0" timeOffset="17113.23">4805 5009 89,'4'-19'38,"-11"-5"2,7 24 0,-9-23-16,9 23-17,4 23-2,1 3-1,-2 11-1,6 8 0,-2 6-1,2 11-2,2 1 0,-3 0 0,5-3 0,-3-5 0,3-10 0,-6-8-2,5-3-5,-12-34-7,5 21-26,-5-21-2,0 0 1,-28-27 0</inkml:trace>
          <inkml:trace contextRef="#ctx0" brushRef="#br0" timeOffset="17565.6308">5044 4811 107,'0'0'39,"-20"-16"2,20 34-1,-16-1-30,20 18-4,-2 8-1,6 13-2,1 5 1,5 3-4,-1 2 0,6-2 0,-1-1 0,1-9 0,1-3 0,-6-17-5,12 11-16,-19-27-20,11-2-1,-18-16 1,0 0-1</inkml:trace>
          <inkml:trace contextRef="#ctx0" brushRef="#br0" timeOffset="18174.0318">5349 5575 95,'-9'20'39,"9"-20"0,0 0-1,18-25-23,1 18-10,2-5-1,8 3-1,1-3-1,3 1-1,3 2 0,-3 2 0,-3 2 0,-2 3-1,-6 4 0,-22-2 0,21 14 0,-21-14 0,-4 32 0,-8-13 0,-4 4 0,-5 0 0,-4 1 0,0-1 0,2-2 0,2-1 0,2-3 0,3-3 0,16-14 0,-20 21 0,20-21 0,0 0 0,0 0 0,0 0 0,32 11 0,-12-15 0,4 1 1,6-1-1,0 2 0,4 6 0,-4 1 1,-2 8 0,-7 1 0,-5 10 0,-7 4 0,-5 2 0,-8 0-1,-8-2 1,-2 2-2,-9-9-1,3 2-3,-13-25-11,10 13-24,-16-17-1,9 5 1,-12-13-2</inkml:trace>
        </inkml:traceGroup>
        <inkml:traceGroup>
          <inkml:annotationXML>
            <emma:emma xmlns:emma="http://www.w3.org/2003/04/emma" version="1.0">
              <emma:interpretation id="{0F5A9A94-7C7E-4466-9A4D-AB0C5B8EAA96}" emma:medium="tactile" emma:mode="ink">
                <msink:context xmlns:msink="http://schemas.microsoft.com/ink/2010/main" type="inkWord" rotatedBoundingBox="8541,10611 12430,10440 12471,11381 8582,11553"/>
              </emma:interpretation>
              <emma:one-of disjunction-type="recognition" id="oneOf7">
                <emma:interpretation id="interp35" emma:lang="en-US" emma:confidence="0.5">
                  <emma:literal>propene</emma:literal>
                </emma:interpretation>
                <emma:interpretation id="interp36" emma:lang="en-US" emma:confidence="0">
                  <emma:literal>prop one</emma:literal>
                </emma:interpretation>
                <emma:interpretation id="interp37" emma:lang="en-US" emma:confidence="0">
                  <emma:literal>prop ere</emma:literal>
                </emma:interpretation>
                <emma:interpretation id="interp38" emma:lang="en-US" emma:confidence="0">
                  <emma:literal>prop end</emma:literal>
                </emma:interpretation>
                <emma:interpretation id="interp39" emma:lang="en-US" emma:confidence="0">
                  <emma:literal>prop eve</emma:literal>
                </emma:interpretation>
              </emma:one-of>
            </emma:emma>
          </inkml:annotationXML>
          <inkml:trace contextRef="#ctx0" brushRef="#br0" timeOffset="47486.4834">7024 5433 85,'-2'-32'37,"-1"1"1,15 11 1,-1-13-16,22 22-15,-4-6-2,15 8-2,5 2-1,11 7 0,-2 2 0,4 7-1,-4 3 0,-3 9 0,-9 7-2,-9 5 0,-16 6 0,-10 2 0,-13-3 0,-12 1 0,-9-2 0,-9-6 0,-3-3-3,-7-12-1,5 2-3,-11-25-7,16 9-26,-10-16-1,14 3 2,-2-12-1</inkml:trace>
          <inkml:trace contextRef="#ctx0" brushRef="#br0" timeOffset="47174.4828">7241 5514 79,'0'0'38,"-9"-18"-1,9 18 2,0 0-20,8 28-8,-10-7-3,11 20-2,-4 3-2,5 10 0,-1 8-1,0 3 0,0-2-1,2-2 0,-3-6-2,-1-9-2,-3-6 0,-4-15-1,2-1-4,-2-24-7,0 0-26,-32-5 0,32 5 0,-28-42 0</inkml:trace>
          <inkml:trace contextRef="#ctx0" brushRef="#br0" timeOffset="47876.4841">7640 5466 100,'0'0'38,"36"6"1,-36-6-1,42 22-25,-42-22-6,32 36-2,-16-15-1,7 5 0,-9-3-2,3 0 0,-8-6 1,-9-17-3,14 23 0,-14-23 0,0 0 0,0 0 0,-21-16 0,12-1 0,4-6-2,0-7 2,6-7-1,6-7 0,6 2 0,1-4 0,5 1 1,3 1-1,8 5-1,-2 2 0,5 14-2,-11-1-3,16 27-12,-15-13-19,6 15-2,-29-5 1,31 18 0</inkml:trace>
          <inkml:trace contextRef="#ctx0" brushRef="#br0" timeOffset="48282.0848">8219 5343 101,'-16'6'37,"16"-6"2,-30 19-2,27 4-27,-15-6-4,8 13 0,-5-2-2,8 6 0,-3-3 0,10 4 0,2-3-1,6-4-3,10-7 0,5-7 0,9-8 0,5-10 0,5-6 0,4-12 0,2-6 0,-6-5 0,-5-6 0,-5-3 0,-9 2 0,-11-1 0,-10 4 0,-16 4 0,-7 5 0,-9 5 0,-6 9-2,-6 7 1,-2 5-1,-2 2-1,9 9 0,-4-4-4,18 20-3,-12-22-20,26 17-10,9-20 2,-5 26-2,5-26 3</inkml:trace>
          <inkml:trace contextRef="#ctx0" brushRef="#br0" timeOffset="48859.2858">8505 5433 108,'-9'-39'37,"13"13"2,-1-11-1,20 18-30,-3-4-3,13 7-2,6 0 0,7 6 0,5-1 0,6 9 0,-1 6-1,6 5-1,-6 8 1,-1 8-2,-14 3 0,-11 7 0,-16 4 0,-11-1 0,-11 3 0,-14-4 0,-8 0-2,-8-13-2,4 4-4,-15-28-13,17 13-18,-9-19-2,11 3 1,-3-15 0</inkml:trace>
          <inkml:trace contextRef="#ctx0" brushRef="#br0" timeOffset="48547.2852">8595 5526 105,'25'25'39,"-25"-25"1,23 44 0,-23-20-28,18 20-4,-6 0-3,4 11-2,-4-3 0,2 4-3,-1-5 0,-5-5 0,-1-4 0,-3-10 0,0-4-3,-4-28-4,3 32-17,-3-32-16,-16-9-1,-1-10 1,8-1-1</inkml:trace>
          <inkml:trace contextRef="#ctx0" brushRef="#br0" timeOffset="49358.4867">9257 5400 104,'0'0'39,"-14"38"0,14-38 0,11 37-27,-11-37-7,21 16-1,-2-16-2,8-5-1,4-8 0,7-2-1,-1-10 0,3-5 0,-3 2-1,0-4-1,-5 2 0,-7 2 0,-11 5 0,-9 2 0,-5 21 0,-19-21 1,-2 20 0,-9 2 1,-6 6 0,1 6 1,-2 1 0,2 10 0,-1 3 1,8 8 0,2 2 0,10 3 0,5 2 0,9 0 0,11-1 0,9-6-1,10-7 0,13-7-1,12-7-2,1-14-2,15 7-8,-14-23-28,9 2 0,-15-15 1,2 4-2</inkml:trace>
          <inkml:trace contextRef="#ctx0" brushRef="#br0" timeOffset="49795.2872">9831 5340 109,'0'0'38,"3"37"2,-4-18-1,16 16-29,-15-8-5,9 8-1,-5-5-1,3-4-2,-2-3 1,1-6-2,-6-17 1,0 0-2,22 11 0,-22-11 0,20-25-1,-10 2-1,6-1 0,0-11 1,2 0-1,0-2 1,3 1 0,0 1 1,0 4 1,0 3 1,-3 1 1,3 15 0,-3 1 1,6 8 1,-4 6-1,3 15 0,-4 5 0,4 8 0,-3 5-3,-1 0 0,-5 5 0,-1-4 0,-5-4 0,-4-12-5,8 7-6,-12-28-29,0 0-1,0 0 0,0 0 0</inkml:trace>
          <inkml:trace contextRef="#ctx0" brushRef="#br0" timeOffset="50278.8883">10613 5273 107,'-20'11'38,"17"11"2,3-22-1,-2 37-30,0-21-3,11 5-1,-9-21-3,27 28 0,-8-21-1,6-5 0,3-7-1,4-6-1,0-1 0,-2-9-2,1 0 0,-11-9-1,3 4-1,-14-8-1,-1 13 1,-13-7 0,-2 7 1,-9 2 2,-3 6 1,-4 12 2,-9 4 2,4 15 1,-6-3 1,8 21 1,-6-1-1,13 12 1,-4 1-1,12 4 0,7-4-2,12-3-1,6-2-2,9-10 0,10-7 0,6-10 0,5-4 0,-5-17-11,16 5-29,-27-14-2,4 4 2,-22-11-3</inkml:trace>
        </inkml:traceGroup>
        <inkml:traceGroup>
          <inkml:annotationXML>
            <emma:emma xmlns:emma="http://www.w3.org/2003/04/emma" version="1.0">
              <emma:interpretation id="{2DFA7C16-4EED-4F18-8CF1-C2B32BF8E994}" emma:medium="tactile" emma:mode="ink">
                <msink:context xmlns:msink="http://schemas.microsoft.com/ink/2010/main" type="inkWord" rotatedBoundingBox="15539,9629 18663,9491 18712,10616 15589,10754"/>
              </emma:interpretation>
            </emma:emma>
          </inkml:annotationXML>
          <inkml:trace contextRef="#ctx0" brushRef="#br0" timeOffset="130712.6295">14314 4423 103,'9'-25'39,"-9"25"2,13-28-6,4 35-23,-17-7-4,0 0-2,16 19-2,-7 1-1,-5 1 1,1 3-4,-3 1 0,-1-2 0,-1-4 0,0-19 0,0 23 0,0-23 0,0 0 0,0 0 0,-16-16 0,6-2 0,-3-3 0,-4-3 0,-3-4-2,-4 0 1,-1 3 0,-5 4 0,-2 9 0,2 6 0,-2 12 1,6 11 0,1 9 0,4 11 1,3 9 0,6 14 0,5 5 1,5 2 0,6 3-2,8-2 0,4-4 0,10-3 0,3-8 0,4-16 0,4-9 0,0-11 0,2-11 0,-9-12 0,2-2-2,-13-17-5,8 9-6,-25-22-27,17 1-1,-12-13-1,11 7 2</inkml:trace>
          <inkml:trace contextRef="#ctx0" brushRef="#br0" timeOffset="131149.4303">14556 4753 111,'0'0'39,"0"0"3,0 0-3,34 14-31,-8-12-4,17 3-2,3-5 0,5 0-2,5-4-2,-6-8-3,4 10-4,-25-24-28,8 14-3,-20-13-1,1 8 1</inkml:trace>
          <inkml:trace contextRef="#ctx0" brushRef="#br0" timeOffset="130946.63">14563 4540 88,'20'-17'39,"-11"-3"-1,6 12 3,-18-13-24,19 28-8,-16-7-3,19 21-2,-10 0 0,2 14-1,-4 4-1,2 11 0,-4 3 0,2 2-2,-5-3 0,-1-2 0,1-5 0,-4-10-2,6-3-2,-4-32-7,9 25-29,-9-25-2,0 0 1,-14-25 0</inkml:trace>
          <inkml:trace contextRef="#ctx0" brushRef="#br0" timeOffset="131399.0307">14927 4249 95,'-5'-18'40,"-8"0"1,13 18-1,0 0-19,-7 30-15,9 4-1,5 17-2,2 5-1,5 12 0,-2 3-2,6 1 0,0-2 0,-1-3 0,1-9 0,-4-11 0,4-5 0,-11-19-7,12 14-22,-19-37-12,0 0-2,0 0 2,0 0-2</inkml:trace>
          <inkml:trace contextRef="#ctx0" brushRef="#br0" timeOffset="132023.0318">15163 4843 102,'-15'15'39,"15"-15"1,0 0-1,21 13-30,-21-13-3,32-7-2,-10-2-1,7 5-1,1-4 0,2 4-1,1-5 1,-6 6-2,1-1 1,-11 8-1,-1 3 0,-16-7 0,14 19 1,-14-19-1,-8 28 0,-5-12 0,-4 3-1,-3-1 1,-1-1 0,-2-1 0,-2 2 0,6-4 0,0 2 0,19-16 0,-29 21 0,29-21 0,0 0 1,-10 16-2,10-16 2,16 0-1,-16 0 0,31-6 0,-8 5 0,0-1 0,5 2 0,1 2 1,-3-1-1,4 6 1,-5 2-1,0 5 2,-6 4-2,-3 3 0,-9 3 0,-3 5 0,-6-1 0,-4 0 0,-6-4 0,-4-1 0,-3-3 0,-4-6 0,0-6 0,-4-4 0,3-2 0,-6-8-2,7 8-8,-20-19-27,19 11-6,-10-15 2,11 12-2</inkml:trace>
          <inkml:trace contextRef="#ctx0" brushRef="#br0" timeOffset="132943.4333">16021 4403 112,'0'0'42,"-5"25"-1,10 1 1,-13-6-35,13 8-2,-3-4-1,5 1-2,0-8-2,0-1 0,-7-16 0,0 0 0,19 5 0,-19-5 0,9-24 0,-5 5 0,-1-6 0,-3-5 0,0-3 0,-3 1 0,-5-1 0,-2 1 0,-4 4-2,-6 7 1,-1 3 0,-2 8 1,-5 8-1,-2 7 2,0 15-1,-2 9 1,0 10-1,2 10 1,0 9 1,6 9-2,6 3 0,9 4 0,6-5 0,10-4 0,10-7 0,13-7 0,9-9 0,9-16 0,3-6 0,2-13 0,2-7 0,-4-7 0,-7-6 0,-7-3 0,-7 4 0,-14-11-7,12 23-26,-28 0-9,7-19-1,-7 19 2,0 0-2</inkml:trace>
          <inkml:trace contextRef="#ctx0" brushRef="#br0" timeOffset="133520.6343">16533 4495 104,'0'0'40,"-5"-18"1,23 15 0,-17-13-30,33 12-5,3-8-2,11 1-2,3-1 0,5-2-1,1-2 0,-1 2-1,-5 2-1,-8-2 0,-6 8-3,-18-4-4,6 26-19,-25-16-14,-5 21 0,-16-11 0,1 15 0</inkml:trace>
          <inkml:trace contextRef="#ctx0" brushRef="#br0" timeOffset="134066.6354">16570 5013 110,'0'0'40,"0"0"1,0 0 0,44 11-32,-6-20-4,16 0-1,8-2-2,9 1 1,-3-1-3,1 3 0,-7 0 0,-9 1 0,-9 9-5,-26-12-9,1 18-28,-19-8 0,0 0 0,-16 9 0</inkml:trace>
          <inkml:trace contextRef="#ctx0" brushRef="#br0" timeOffset="133785.8339">16597 4688 86,'-28'16'38,"28"-16"2,0 0 0,8 17-18,-8-17-14,41-16-3,-7 6-1,11 1-1,0-1-1,6-4 0,0 3-1,-2 2 0,-1 2-2,-7 0-1,-6 9-3,-19-11-8,10 16-26,-26-7-4,0 0 3,-3 16-2</inkml:trace>
        </inkml:traceGroup>
        <inkml:traceGroup>
          <inkml:annotationXML>
            <emma:emma xmlns:emma="http://www.w3.org/2003/04/emma" version="1.0">
              <emma:interpretation id="{78E41F21-88F3-46BA-9897-8AD0FDEFF2B0}" emma:medium="tactile" emma:mode="ink">
                <msink:context xmlns:msink="http://schemas.microsoft.com/ink/2010/main" type="inkWord" rotatedBoundingBox="19092,9644 21208,9550 21257,10654 19141,10747"/>
              </emma:interpretation>
            </emma:emma>
          </inkml:annotationXML>
          <inkml:trace contextRef="#ctx0" brushRef="#br0" timeOffset="136640.64">17944 4500 67,'10'-19'38,"-10"19"1,7-22 0,-7 22-13,-3-21-14,3 21-4,5-30-2,-1 15-2,-8-8-1,1 2-1,-6-2 1,0 4-2,-3-3 1,-6 8-2,-2 2 1,-2 7-1,-3 7 1,-3 10-1,-2 9 0,-4 11 1,0 8-1,3 9 2,1 7-2,1 6 0,7 5 0,7 3 0,8-1 0,13-6 0,6-3 0,13-8 0,8-10 0,13-8 0,7-13 0,4-12 0,3-9 0,0-9 0,-6-5 0,-4-7 0,-10 0 0,-10 0 0,-7 5 0,-17-7-9,11 26-11,-29-18-22,12 15-1,-20-16 2,20 16-1</inkml:trace>
          <inkml:trace contextRef="#ctx0" brushRef="#br0" timeOffset="137155.4409">18669 4458 88,'0'-25'37,"7"4"0,-9-9 2,15 14-28,-20-15-3,5 8-3,-12-7 0,3 11-2,-10-1 0,0 8 0,-6 3-1,1 11 0,-8 5 0,3 12-1,-1 8 0,2 10 1,-4 10-1,4 6 0,2 5 0,7 3 0,3 3 1,13 2-2,7-2 0,7-5 0,12-6 0,7-6 0,9-10 0,4-7 0,5-9 0,-1-14 0,0-7 0,-5-8-2,1-1-2,-17-16-6,17 13-31,-25-13-1,5 8 0,-16-10 0</inkml:trace>
          <inkml:trace contextRef="#ctx0" brushRef="#br0" timeOffset="137639.0417">18731 4705 92,'-18'-21'38,"18"21"3,0 0-3,20-3-16,-4-2-18,14 5-2,7-2-2,5 0-1,9 4-3,-7-13-6,20 15-27,-22-13-3,6 7 1,-18-10-1</inkml:trace>
          <inkml:trace contextRef="#ctx0" brushRef="#br0" timeOffset="137436.2414">18895 4417 103,'0'0'40,"-16"-7"0,16 7 0,-16 14-30,16 7-4,-1 4-2,2 8-1,-1 4-1,6 12 0,-1 1 0,2 2-1,0-1-1,0-1 0,2-5-2,-6-8-1,6 5-6,-21-24-31,15 1-2,-3-19 1,0 0-1</inkml:trace>
          <inkml:trace contextRef="#ctx0" brushRef="#br0" timeOffset="137904.2422">19142 4333 98,'-5'-23'39,"-7"-2"2,12 25-1,-20-22-28,20 22-4,5 26-3,3 9 0,-3 7-2,2 13-1,2 5 0,0 8-2,-1 1 0,5-3 0,-3-6 0,3-7 0,1-7 0,-2-15-4,6 4-5,-18-35-25,14 18-8,-14-18 1,18-4-2</inkml:trace>
          <inkml:trace contextRef="#ctx0" brushRef="#br0" timeOffset="138481.4432">19372 4862 102,'0'0'39,"0"0"2,0 0-1,0 0-29,0 0-6,28-18-2,2 15-1,2-1 0,3 1-2,0 1 1,-5 0 0,-3 0-1,-6 4 1,-21-2-1,23 7 0,-23-7 0,0 16 0,0-16 0,-28 26 0,8-10 0,-4 0 0,-5 2 0,1-1 0,0 1 0,3-4 1,2 0-2,6-2 2,17-12-1,-20 14-1,20-14 1,0 0 1,18 4-1,-1-6-1,6-2 2,7 1-2,2 1 1,3 0 1,1 4-1,1 3 0,-7 4 0,0 7 0,-11 0 1,-1 8 0,-13 3-1,-3 1 1,-9 0 0,-7 2 1,-4-4-2,-7-5 0,-1-3 0,-6-4 0,2-5-2,-3-9-1,3 5-3,-15-28-16,15 16-19,-7-14-1,14 9 1,-10-13-1</inkml:trace>
        </inkml:traceGroup>
      </inkml:traceGroup>
    </inkml:traceGroup>
    <inkml:traceGroup>
      <inkml:annotationXML>
        <emma:emma xmlns:emma="http://www.w3.org/2003/04/emma" version="1.0">
          <emma:interpretation id="{B60B85C2-BA6D-48B1-9C8E-FFDC8FAF9FAA}" emma:medium="tactile" emma:mode="ink">
            <msink:context xmlns:msink="http://schemas.microsoft.com/ink/2010/main" type="paragraph" rotatedBoundingBox="2107,12596 12534,12870 12501,14129 2073,13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65715-09E8-42B2-B6C9-8CD9BD1C028E}" emma:medium="tactile" emma:mode="ink">
              <msink:context xmlns:msink="http://schemas.microsoft.com/ink/2010/main" type="line" rotatedBoundingBox="2107,12596 12534,12870 12501,14129 2073,13854"/>
            </emma:interpretation>
          </emma:emma>
        </inkml:annotationXML>
        <inkml:traceGroup>
          <inkml:annotationXML>
            <emma:emma xmlns:emma="http://www.w3.org/2003/04/emma" version="1.0">
              <emma:interpretation id="{AA2A4E65-A08A-4B2D-9B71-C17AA3B6E67D}" emma:medium="tactile" emma:mode="ink">
                <msink:context xmlns:msink="http://schemas.microsoft.com/ink/2010/main" type="inkWord" rotatedBoundingBox="2107,12596 6582,12713 6550,13946 2074,13828"/>
              </emma:interpretation>
              <emma:one-of disjunction-type="recognition" id="oneOf8">
                <emma:interpretation id="interp40" emma:lang="en-US" emma:confidence="0">
                  <emma:literal>CH=.ccH3</emma:literal>
                </emma:interpretation>
                <emma:interpretation id="interp41" emma:lang="en-US" emma:confidence="0">
                  <emma:literal>CH=_ccH3</emma:literal>
                </emma:interpretation>
                <emma:interpretation id="interp42" emma:lang="en-US" emma:confidence="0">
                  <emma:literal>CHECHEN</emma:literal>
                </emma:interpretation>
                <emma:interpretation id="interp43" emma:lang="en-US" emma:confidence="0">
                  <emma:literal>Ctt=_ccH3</emma:literal>
                </emma:interpretation>
                <emma:interpretation id="interp44" emma:lang="en-US" emma:confidence="0">
                  <emma:literal>CHICHI</emma:literal>
                </emma:interpretation>
              </emma:one-of>
            </emma:emma>
          </inkml:annotationXML>
          <inkml:trace contextRef="#ctx0" brushRef="#br0" timeOffset="22464.0389">752 7585 101,'0'0'37,"4"-17"2,-4 17-6,0 0-21,0 0-4,0 0-2,14 35-1,-14-16-1,4 8-1,-4-6-1,3 5 0,-3-1-1,0-8 1,0-17-2,2 21 0,-2-21 0,0 0 0,2-19 0,-2-2 0,1 0-2,-4-11 0,1 2 1,-3-5-1,0 5 1,-6 1-1,-1 4 1,-1 4 0,-4 2 0,1 8 1,0 4 0,0 9-1,-3 3 2,19-5-1,-30 33 1,17 1 0,-1 10 0,5 8 1,-1 10-1,4 3 1,5 0 0,2 2 1,5-6-3,4-6 0,8-13 0,5-9 0,5-10 0,2-9 0,4-7 0,-1-5 0,-1-2 0,-6-5-2,1 3-2,-9-5-1,4 10-5,-22-20-25,18 15-5,-16-14 0,-2 16 1</inkml:trace>
          <inkml:trace contextRef="#ctx0" brushRef="#br0" timeOffset="22978.8403">1001 7819 120,'0'0'39,"0"0"1,7 32-7,-7-32-27,37 0-2,-5-4-1,12 1-2,8-4-1,1-4-2,5-1-1,-9-9-5,13 17-17,-25-22-16,4 10 3,-22-14-2,0 11 1</inkml:trace>
          <inkml:trace contextRef="#ctx0" brushRef="#br0" timeOffset="22760.4398">1107 7538 89,'-2'-30'36,"2"30"1,0 0 1,0 0-22,-12 19-7,12 10-2,-3 2-1,4 13-2,-2 7 0,6 7 0,-3 2-2,10 5 1,-1-4-3,3-4 0,0-10 0,4-5 0,-6-12 0,-2-11-3,-10-19-2,16 11-3,4-4-22,-26-25-11,6 18 1,-8-44 0,8 18 0</inkml:trace>
          <inkml:trace contextRef="#ctx0" brushRef="#br0" timeOffset="23228.4408">1425 7427 97,'-16'-31'39,"16"31"1,0 0 0,5 26-24,-12-1-7,14 19-3,-5 7-2,5 10 0,0 8-4,4 1 0,-1-3 0,5-2 0,0-9 0,0-12 0,2-9 0,-4-16 0,6 2-11,-19-21-30,0 0 0,16-26-1,-2 8 0</inkml:trace>
          <inkml:trace contextRef="#ctx0" brushRef="#br0" timeOffset="23462.4412">1914 7527 117,'0'0'39,"16"-3"2,7 14-2,-2-15-33,20 4-2,1-4-2,4-1-1,1 0-1,3 3-1,-4-1-2,-11-8-2,2 16-7,-37-5-27,23 4-2,-23-4 2,0 0-2</inkml:trace>
          <inkml:trace contextRef="#ctx0" brushRef="#br0" timeOffset="23696.4416">1976 7765 115,'0'0'39,"10"16"2,-10-16-3,37-8-33,-10 3-2,8 0-1,0 0-2,3-2-1,2 5-4,-12-10-5,15 15-29,-26-8-1,5 12 1,-22-7-1</inkml:trace>
          <inkml:trace contextRef="#ctx0" brushRef="#br0" timeOffset="23961.642">2000 8028 104,'-10'27'39,"10"-27"1,7 17-1,-7-17-29,25 4-3,-4-6-3,12 2-1,3-2 0,2-1-2,3-1-1,0-3-2,5 9-6,-23-14-32,17 5 0,-17-11-1,7 6 0</inkml:trace>
          <inkml:trace contextRef="#ctx0" brushRef="#br0" timeOffset="24866.4436">2938 7529 96,'5'-21'38,"-5"21"2,0 0-1,16 25-25,-16-25-7,2 19-2,-2-19-2,5 21 0,-5-21-2,0 0 1,0 0-1,5 16-1,-5-16 0,0 0 0,-1-18 0,1 18-1,-9-29 0,2 9 0,-2-1 0,-2-2-1,-6 2 1,-3-2-1,-1 8 1,0 4 0,-4 7 1,2 8-1,-2 10 1,2 5 1,2 9 0,5 9 0,1 6 0,2 6 1,4 2 0,4 1 0,5-2 0,7-1-1,4-3 1,6-6-1,6-8 1,11-6-2,1-8 0,6-6 0,-1-7-2,-3-5 0,2 0-3,-12-17-7,10 13-28,-27-15-2,10 8 2,-17-12-2</inkml:trace>
          <inkml:trace contextRef="#ctx0" brushRef="#br0" timeOffset="26644.8468">3681 7457 89,'0'0'38,"16"-16"-1,-16 16 1,0 0-24,-4-22-8,4 22-1,-21-16-2,3 9-1,-6 1 0,-3 5-1,-6-1 1,-1 9-1,-1 0 0,-2 11 1,-2 3-1,2 8 0,2 5 0,1 10 0,4 3 0,2 8 1,3 1-1,9 0 1,9-1-1,12-3 2,11-6-3,13-11 0,9-8 0,14-10 0,6-8 0,5-9 0,1-5 0,-4-9-2,-4-2-2,-11-9-4,4 16-22,-26-20-10,3 13-2,-19-12 1,6 12 1</inkml:trace>
          <inkml:trace contextRef="#ctx0" brushRef="#br0" timeOffset="27144.0476">3813 7788 105,'-26'-2'39,"26"2"1,0 0-1,16 10-29,0-10-6,19 4-1,7-6-1,11 2-1,7-2-3,2-6-2,9 9-6,-24-18-28,13 8-2,-24-14 0,2 9 0</inkml:trace>
          <inkml:trace contextRef="#ctx0" brushRef="#br0" timeOffset="26941.2473">3953 7478 102,'3'-21'39,"-3"21"1,0 0-1,0 0-28,6 28-4,-1-1-3,-7 6 0,6 13-1,-3 8 0,5 4 0,1 4-3,2-3 0,3-2 0,0-6 0,4-7 0,-5-15-4,5 0-3,-16-29-6,16 15-27,-16-15-2,0 0 2,-16-28-1</inkml:trace>
          <inkml:trace contextRef="#ctx0" brushRef="#br0" timeOffset="27393.6481">4237 7338 98,'-12'-23'39,"12"23"1,0 0 0,0 0-27,-2 19-5,9 16-3,-4 8-1,6 16-1,0 8 0,3 7-1,1 1-2,1-1 0,0-7 0,4-11 0,3-7-2,-5-22-6,19 1-32,-35-28-3,34 7 2,-34-7-1</inkml:trace>
          <inkml:trace contextRef="#ctx0" brushRef="#br0" timeOffset="28033.2492">4597 7970 100,'0'0'39,"0"0"0,0 16 0,0-16-28,21-9-6,0 4-2,8 2-1,2-1 0,5-1-1,-1 3 0,-1 2-1,-6 2 1,-3 3-1,-6 4 0,-19-9 0,12 28 0,-17-9 0,-6 2 0,-6 4 0,-4-2 0,-2 1 0,-4-1 0,1 0-1,3-4 1,0 1-1,3-3 1,20-17-1,-24 23 1,24-23-1,0 0 1,0 0 0,14 16 0,2-18 0,8 0 0,5-1 0,4-1 0,2 3 0,1-1 0,-1 4 0,-1 1 0,-6 2 1,-2 4-1,-3 5 1,-9 4 0,-5 3 0,-5 2-1,-4 3 2,-7 2-2,-2 2 1,-7-2 0,-7 2-1,-2-7 1,-1 0-1,-4-4 0,-4-7 0,-1-3-3,-9-18-5,17 6-32,-24-20-2,11 0 1,-8-17-1</inkml:trace>
        </inkml:traceGroup>
        <inkml:traceGroup>
          <inkml:annotationXML>
            <emma:emma xmlns:emma="http://www.w3.org/2003/04/emma" version="1.0">
              <emma:interpretation id="{A72040B1-346B-4364-B70A-82079D34EE8F}" emma:medium="tactile" emma:mode="ink">
                <msink:context xmlns:msink="http://schemas.microsoft.com/ink/2010/main" type="inkWord" rotatedBoundingBox="8503,12886 12531,12992 12501,14129 8473,14023"/>
              </emma:interpretation>
              <emma:one-of disjunction-type="recognition" id="oneOf9">
                <emma:interpretation id="interp45" emma:lang="en-US" emma:confidence="0">
                  <emma:literal>propyne</emma:literal>
                </emma:interpretation>
                <emma:interpretation id="interp46" emma:lang="en-US" emma:confidence="1">
                  <emma:literal>pro pyre</emma:literal>
                </emma:interpretation>
                <emma:interpretation id="interp47" emma:lang="en-US" emma:confidence="0">
                  <emma:literal>propene</emma:literal>
                </emma:interpretation>
                <emma:interpretation id="interp48" emma:lang="en-US" emma:confidence="0">
                  <emma:literal>propone</emma:literal>
                </emma:interpretation>
                <emma:interpretation id="interp49" emma:lang="en-US" emma:confidence="0">
                  <emma:literal>propane</emma:literal>
                </emma:interpretation>
              </emma:one-of>
            </emma:emma>
          </inkml:annotationXML>
          <inkml:trace contextRef="#ctx0" brushRef="#br0" timeOffset="51292.89">6984 8018 89,'0'0'38,"-20"1"0,25 15 2,-5-16-23,-1 46-8,6-7-3,9 13-3,-3 5 1,5 8-3,-2 0 1,-2 1-1,-1-2 0,-1-15-1,-4-7 0,-3-10 0,-5-9-1,2-23 0,-16 14 0,16-14-1,-24-27 0,6-1-1,4-5 0,-4-9 0,8-6 1,1-15-1,5-2 1,4-4 2,9-1 0,2 0 1,6 1-1,5 6 2,2 5-1,6 14 2,0 7-1,6 12 0,-3 11 0,2 14 1,-6 9-1,-3 12 0,-8 9-1,-4 5 0,-11 4 0,-6 1-1,-9-3 0,-6 2 0,-5-11-1,-5-10-1,1-4-2,-6-13-1,8 6-6,-17-26-25,20 10-4,-6-22 1,16 10 0</inkml:trace>
          <inkml:trace contextRef="#ctx0" brushRef="#br0" timeOffset="51667.2898">7381 7884 75,'24'5'37,"3"10"1,-11-7 0,9 19-13,-25-27-16,22 38-1,-9-15-3,5 5 0,-6-3-2,4 3 0,-4-7-1,-1 5-1,-1-8 0,-4 1 0,-6-19-1,7 20 0,-7-20 0,0 0 0,0 0 0,-18-30 0,9 14 0,4-12-1,0 0 1,3-11-1,4 4 1,5-5-1,3-1 1,4 2-1,4 4 0,3 2-1,7 8-1,-5 2-1,13 18-6,-36 5-28,40-9-2,-22 6 1,8 12 0</inkml:trace>
          <inkml:trace contextRef="#ctx0" brushRef="#br0" timeOffset="52072.8912">8071 7793 93,'-30'9'36,"30"-9"1,-37 14 1,33 5-26,-22-8-5,10 11-1,-5 1-2,3 7 1,2 0-1,7 5-1,4-2 0,9 1 0,3-6-2,12-2 2,6-10-3,10-4 0,6-12 0,6-5 0,3-9 0,-1-5 0,-3-6 0,-5-3 0,-9-2 0,-11-3 0,-9 3 0,-12 0-3,-12 5 1,-11 4 1,-5 6 0,-10 2-1,0 8 0,-5 0 0,8 8-2,-4-3-2,20 14-4,-15-15-24,34 1-5,-12 15 0,12-15 1</inkml:trace>
          <inkml:trace contextRef="#ctx0" brushRef="#br0" timeOffset="52556.4923">8463 8027 105,'0'0'38,"26"47"2,-24-21-1,28 20-27,-25-9-5,9 9-4,1-2 0,-5-1-2,1-2 0,-6-6-1,-3-5 1,-4-6 0,-1-4-1,3-20 0,-18 19 0,18-19 0,-21-7 0,12-10-1,-3-8 0,4-7 0,0-12 0,2-8 1,5-8-1,1-7 1,7-1-1,-2-4 1,9 0-1,0 3 2,6 7-1,1 12-1,7 7 2,-1 13-1,1 15 1,4 11 0,-1 13 0,1 10 1,-7 9-1,-6 9 0,-8 4-1,-8 3 1,-8 0-1,-9-6 0,-6-3-1,-4-8 0,-1-4-3,-3-15-3,28-8-10,-41 4-23,41-4 0,-26-34 0,24 13 0</inkml:trace>
          <inkml:trace contextRef="#ctx0" brushRef="#br0" timeOffset="53040.0928">9024 7772 77,'0'0'38,"0"0"0,16 24 1,-16-24-12,-2 35-17,-5-12-3,11 9-2,-4-4-2,7 5 0,2-6-1,8-4-1,4-8 0,9-4-1,6-9 0,4-6 0,5-5-2,-5-8 0,2-4 0,-6-7-1,-4 0-1,-13-4 1,-1 6 0,-10-1 0,-1 6 2,-5 4 0,-2 17 3,0 0 0,0 0 1,-3 15 1,-1 8 0,6 12 1,-4 6-1,6 15 0,-1 2-4,4 5 0,2 2 0,2-1 0,1-5 0,2-2 0,-3-7 0,-1-13 0,-1-7 0,-3-9 0,-1-5 0,-5-16-5,0 0-8,0 0-28,-13-21-1,3-12 1,12 5-1</inkml:trace>
          <inkml:trace contextRef="#ctx0" brushRef="#br0" timeOffset="53508.0928">9728 7793 116,'0'0'38,"18"10"2,-18-10-7,27 27-24,-17-4-3,10 8-1,-8-1-2,4 3-1,-6-4 1,-1-3-3,-3-7 0,-3-3 0,-3-16 0,0 0 0,0 0-3,0 0 1,-3-16-1,3-7 0,5-1 0,0-8 0,6-3 1,1-2 0,6-2 1,1 4 1,4 4 1,4 6 1,-1 4 0,4 12 1,0 9 1,2 14-1,-6 9 1,3 11-1,-6 4-3,-2 6 0,-5 2 0,-4-2 0,-5-4 0,-2-8 0,-1-4 0,-6-12 0,2-16-6,0 0-7,0 0-27,9-20-1,3 5 1,-8-17-1</inkml:trace>
          <inkml:trace contextRef="#ctx0" brushRef="#br0" timeOffset="54007.2948">10442 7777 104,'0'0'38,"1"28"2,-1-28-1,23 35-27,-23-35-5,27 27-2,-10-19-2,5-1-1,2-7-1,5-5-1,-3-7 1,2-6-2,2-3-1,-7-7 0,0-2-1,-7-5-1,-2 5 1,-12 0-1,-4 6 1,-10 3 1,-6 7 1,-3 7 1,-5 8 0,-1 12 2,-5 4 1,6 11 0,-2 2 1,6 11 0,1 1 0,11 5 0,1-3 0,12 2-4,8-8 0,10-1 0,6-9 0,13-5 0,4-9 0,6-7 0,1-8 0,2-8 0,-2-2 0,-7-4 0,-3 2 0,-15-4 0,3 20-18,-29-3-24,10-16 0,-10 16 0,-19-12 0</inkml:trace>
        </inkml:traceGroup>
      </inkml:traceGroup>
    </inkml:traceGroup>
    <inkml:traceGroup>
      <inkml:annotationXML>
        <emma:emma xmlns:emma="http://www.w3.org/2003/04/emma" version="1.0">
          <emma:interpretation id="{45B65BBD-753F-4DFE-B243-720BD92BA10B}" emma:medium="tactile" emma:mode="ink">
            <msink:context xmlns:msink="http://schemas.microsoft.com/ink/2010/main" type="paragraph" rotatedBoundingBox="1857,14845 14718,14686 14732,15825 1872,15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E5FA75-EE4A-4D72-83FE-1B19E42BB79D}" emma:medium="tactile" emma:mode="ink">
              <msink:context xmlns:msink="http://schemas.microsoft.com/ink/2010/main" type="line" rotatedBoundingBox="1857,14845 14718,14686 14732,15825 1872,15985"/>
            </emma:interpretation>
          </emma:emma>
        </inkml:annotationXML>
        <inkml:traceGroup>
          <inkml:annotationXML>
            <emma:emma xmlns:emma="http://www.w3.org/2003/04/emma" version="1.0">
              <emma:interpretation id="{E6BBA3DC-A5F3-421E-8A26-63CFE02FC82C}" emma:medium="tactile" emma:mode="ink">
                <msink:context xmlns:msink="http://schemas.microsoft.com/ink/2010/main" type="inkWord" rotatedBoundingBox="1858,14865 9003,14776 9016,15896 1872,15985"/>
              </emma:interpretation>
              <emma:one-of disjunction-type="recognition" id="oneOf10">
                <emma:interpretation id="interp50" emma:lang="en-US" emma:confidence="0">
                  <emma:literal>Château</emma:literal>
                </emma:interpretation>
                <emma:interpretation id="interp51" emma:lang="en-US" emma:confidence="0">
                  <emma:literal>CHECHEN</emma:literal>
                </emma:interpretation>
                <emma:interpretation id="interp52" emma:lang="en-US" emma:confidence="0">
                  <emma:literal>CHICHI</emma:literal>
                </emma:interpretation>
                <emma:interpretation id="interp53" emma:lang="en-US" emma:confidence="0">
                  <emma:literal>CHICHI.</emma:literal>
                </emma:interpretation>
                <emma:interpretation id="interp54" emma:lang="en-US" emma:confidence="0">
                  <emma:literal>Châteaux</emma:literal>
                </emma:interpretation>
              </emma:one-of>
            </emma:emma>
          </inkml:annotationXML>
          <inkml:trace contextRef="#ctx0" brushRef="#br0" timeOffset="65629.3152">3361 9636 94,'0'0'39,"0"0"1,9 18-1,-9-18-26,0 0-8,-7 17-2,7-17-1,2 18 0,-2-18-1,0 0-1,0 0 1,0 0-1,9-16-1,-9 16 0,0-28-1,-4 10 0,-1-1 0,-4 3-1,-1-1 1,10 17 0,-32-27 0,12 20 1,-3 4 0,0 3 1,-1 7 1,-3 5 0,1 11 1,-2 5 0,5 9 0,-4 5 1,8 9 0,-1 3-1,8 6 1,5-2-1,9-2 0,5-6-1,9-5 0,7-8 0,5-10-1,7-8 0,4-7-1,1-5-2,-4-9-1,3 6-5,-20-25-23,18 16-9,-16-16 1,11 7-1</inkml:trace>
          <inkml:trace contextRef="#ctx0" brushRef="#br0" timeOffset="66097.3161">3536 9894 80,'0'0'40,"0"0"-2,4 18 2,-4-18-17,33-11-18,-3 6-2,11 2-1,5-3-2,3-6-2,8 3-3,-13-17-10,11 17-23,-13-14-2,0 11 1,-15-13-1</inkml:trace>
          <inkml:trace contextRef="#ctx0" brushRef="#br0" timeOffset="65894.5157">3640 9610 97,'0'0'38,"-17"-14"2,17 14-1,0 0-30,-9 30-3,9-11-2,9 7-1,-2 6 0,3 10 0,3 2-1,1 3-1,-2-1 0,1 0 0,-1-4-2,-2-5 0,1-4-2,-6-15-3,9 12-12,-14-30-22,0 0-2,0 0 2,0 0-1</inkml:trace>
          <inkml:trace contextRef="#ctx0" brushRef="#br0" timeOffset="66331.3164">3949 9559 82,'0'0'40,"0"0"0,0 16 2,0-16-17,7 40-18,-1-5-2,8 11 0,-2 3-3,2 6 1,0-1-2,-3-1 0,3-8-1,-5-9-2,8-3-2,-17-33-9,22 23-27,-22-23-3,19-13 1,-14-15-1</inkml:trace>
          <inkml:trace contextRef="#ctx0" brushRef="#br0" timeOffset="67002.1176">4689 9659 91,'0'0'39,"17"-9"2,-17 9-2,16 14-25,-16-14-9,4 18-1,-4-18-1,5 17-1,-5-17 0,0 0-2,0 0 1,0 0-1,0 0 0,-25-5 0,25 5 0,-31-28-1,13 12-1,-5-3 1,0 3 0,-2-2-1,3 3 1,-3 1 0,2 3 0,0 6 1,2 5 0,0 7 0,3 7 1,2 10 0,-2 8 0,4 14 1,2 8-1,5 8 1,2 4-1,8 3 1,4-4-1,9-7-1,9-7 1,3-12-1,9-11-1,5-16-2,8-7-2,-8-20-5,20 7-29,-29-20-2,12 6 1,-19-21-1</inkml:trace>
          <inkml:trace contextRef="#ctx0" brushRef="#br0" timeOffset="67438.9184">4864 9915 102,'0'0'39,"1"20"1,-1-20-1,43 10-30,-15-4-5,16 1-2,6-4-2,1-3-1,7 0-3,-10-16-5,12 13-29,-27-20-2,4 11 0,-24-16 0</inkml:trace>
          <inkml:trace contextRef="#ctx0" brushRef="#br0" timeOffset="67236.1181">4924 9680 99,'1'-26'39,"-1"26"1,0 0 0,16 23-28,-14-1-7,9 13-1,-3 4-2,7 10 1,-3 2-2,2 0 0,0 0 0,2-7-1,-5-3-1,-4-12-2,2 0-2,-9-29-8,5 17-27,-5-17-2,0 0 2,-27-24-2</inkml:trace>
          <inkml:trace contextRef="#ctx0" brushRef="#br0" timeOffset="67672.9187">5266 9517 78,'-12'-21'40,"12"21"-1,0 0 1,0 0-14,-9 26-19,16 6-2,-4 4-2,6 12 0,-2 5-1,2 5 0,0-2-1,2-2-1,-3-3-1,1-10-2,5-1-3,-14-40-18,16 39-16,-16-39-2,18 16 2,-18-16-2</inkml:trace>
          <inkml:trace contextRef="#ctx0" brushRef="#br0" timeOffset="68109.7196">5518 10119 80,'0'0'40,"0"0"-2,-15 11 2,25 8-17,-10-19-18,23-5-1,-5-2-1,3 3-1,2-3-1,3 4 0,3-2 0,1 3 0,-4 2-1,-1 2 0,-4 1 0,-2 4-1,-19-7 1,20 18 0,-20-18-1,-7 28 1,-7-11-1,-6 3 1,-1 3 0,-7 1 0,0 2-1,-2 6 1,0 0 0,1-2 0,5-2 0,6-2 0,4-3 1,7-4-1,7-19 0,9 20 1,10-19-1,6-2 0,10-5-2,4-6-1,12 9-6,-17-20-31,24 9-1,-16-15 1,11 10 0</inkml:trace>
          <inkml:trace contextRef="#ctx0" brushRef="#br0" timeOffset="68624.5205">6316 9626 108,'0'0'39,"0"0"2,9 36-1,-14-16-34,8 4-3,1 1 0,-1-2-1,1-4-1,-4-19 0,9 21-1,-9-21 0,0 0 0,0 0-1,14-28-1,-14 7 0,2-4-1,-6-3 0,2 0 0,-6-5 0,-1 5 1,-5 0 0,-6 5 1,-1 5 1,-4 8 1,2 10 0,-5 7 1,3 12 0,-3 7 1,3 13-1,3 8 1,4 13 0,0 3-1,9 4 0,6-2-1,8-3 1,9-10-1,7-6-1,13-12 0,5-15 0,7-10-3,1-13 0,6 1-4,-16-31-15,13 18-18,-17-19-1,3 11 1,-15-19-1</inkml:trace>
          <inkml:trace contextRef="#ctx0" brushRef="#br0" timeOffset="69045.7212">6426 9829 88,'-21'4'39,"21"-4"0,0 0 1,31 32-20,-6-31-16,16 3-2,5-6-1,3-7-3,13 7-4,-15-22-23,17 15-11,-18-14 1,3 9-1</inkml:trace>
          <inkml:trace contextRef="#ctx0" brushRef="#br0" timeOffset="68858.5209">6526 9631 94,'0'0'38,"-5"-30"2,5 30-1,0 0-28,5 25-4,1 4-2,4 12-1,-4 6-1,2 8-1,-1 3 0,2 1-1,-2-2-1,0-12-1,2-1-2,-5-16-3,15 9-25,-19-37-10,5 21 1,-5-21-2,0 0 2</inkml:trace>
          <inkml:trace contextRef="#ctx0" brushRef="#br0" timeOffset="69295.3217">6839 9413 106,'-23'-5'40,"23"24"1,-9-3-1,16 24-32,-2 6-3,11 12-1,-2 3-2,6 6 0,-1 2-1,1-4 0,-1-6-1,-1-9-2,1-5-2,-8-18-4,17 8-32,-28-35-1,19 26 0,-19-26-1</inkml:trace>
          <inkml:trace contextRef="#ctx0" brushRef="#br0" timeOffset="69934.9227">7102 10091 75,'0'0'39,"0"0"-1,0 0 2,0 0-14,18-7-19,-18 7-2,30-12-2,-11 5 0,6 2-1,-1-1-1,3 5 0,1-1 0,2 2-1,-2 2 0,-1 1 0,-6 4 0,-5 0 0,-16-7 0,14 23 0,-18-7-1,-10 0 2,-7 3-2,-2 0 1,-5 1 0,-2-3 1,2 1-2,-2-2 2,7-4-2,3-2 1,4-1 0,16-9 0,-15 12 0,15-12 1,0 0-1,15 4 0,-15-4 0,34-2 0,-11 0 0,9 1 0,-4 1 0,4 1 0,0 3 0,-2-1 0,-2 5 0,-4 0 0,-2 5 0,-10 4 1,2-1-1,-10 5 1,-6 2 0,-3 2-1,-10-3 1,-2 1-2,-10-2 2,1-7-1,-8 2 0,1-9-1,-1-3-1,-1-6-1,10 5-7,-26-18-28,28 6-4,-14-17 1,14 6-1</inkml:trace>
          <inkml:trace contextRef="#ctx0" brushRef="#br0" timeOffset="61698.1083">629 9619 90,'0'26'38,"0"-26"1,-2 42 0,2-42-25,-9 42-7,8-19-3,4 3-1,-1-8-1,1-2 0,-3-16-1,0 0 0,0 0-1,16 5 0,-16-5 1,7-28-1,-3 9 0,-4-8-1,0-1 0,-4 2 0,-1-1 0,-4 1 0,-5 7 0,-5 1 0,-1 8 0,-3 4 1,-1 10-1,-3 6 2,1 12-1,-1 11 1,2 11-1,2 14 2,1 9-1,4 6 1,2 6-1,7-1 1,6-8 0,8-3-1,11-16 0,7-11 0,7-13 0,12-13-1,6-11 0,-1-8-1,3-6 0,-6-6-3,-2 1-2,-13-16-7,6 15-26,-23-17-3,9 13 3,-17-12-1</inkml:trace>
          <inkml:trace contextRef="#ctx0" brushRef="#br0" timeOffset="61963.3088">908 9678 91,'2'-31'37,"6"11"0,-8-6 2,18 22-28,-18 4-4,0 0-2,19 13-1,-8 15-1,-4 7 0,4 16-1,-2 5 0,3 11 0,-2-2-1,3 0 0,-1-5-2,-1-8 0,3-8-2,-7-17-3,11 3-9,-18-30-25,0 0 0,0 0 0,0 0 1</inkml:trace>
          <inkml:trace contextRef="#ctx0" brushRef="#br0" timeOffset="62150.5091">872 10053 101,'0'0'38,"0"0"0,0 0-1,31 0-30,2 1-3,1-6-2,8 2-2,7-3-1,-3-8-5,16 12-25,-20-19-8,3 11 2,-19-18-2</inkml:trace>
          <inkml:trace contextRef="#ctx0" brushRef="#br0" timeOffset="62400.1096">1241 9510 95,'-14'-18'38,"14"18"1,0 0-1,6 25-27,-12-1-5,10 22-2,-4 7 0,3 13-1,3 6-1,1 4 0,2-2-1,-1-6-1,5-4-2,-6-17-1,10 2-8,-17-28-28,18 4-2,-18-25 1,23 9-1</inkml:trace>
          <inkml:trace contextRef="#ctx0" brushRef="#br0" timeOffset="62961.7105">1504 10181 85,'-12'24'37,"12"-24"0,0 0 2,0 0-24,18-14-9,-18 14-1,28-14-2,-10 6-1,5 0 0,-2 1 0,7 4-1,-2-4 0,1 3 0,-4 3-1,2 1 0,-6 3 1,-1 1-1,-18-4 0,21 17 0,-21-17 0,0 28 0,-5-8 0,-4-1 0,-5 2 0,-1 4 0,-6-1 0,0 4 0,-4 2 0,1 0 0,-1-2 0,2 0 0,4-3 1,1-2-1,6-4 1,12-19 0,-9 23 0,9-23 0,0 0 0,26 12 0,-6-12 0,6-1-1,4-1 1,2-2-1,0 1 0,-2-1-1,0 2 0,-7-3-2,1 9-4,-24-4-24,16-9-10,-16 9 0,0 0-1,0 0 2</inkml:trace>
          <inkml:trace contextRef="#ctx0" brushRef="#br0" timeOffset="64880.5139">2186 9729 69,'0'0'37,"0"0"0,-16-5 2,34 19-20,-18-14-6,0 0-4,14-19-2,7 17-1,0-5-2,9 3-1,-2-3-1,6 2-1,1 0 0,0 1-2,1 4-1,-10-3-3,6 13-5,-32-10-30,23 0-1,-23 0 1,0 0-2</inkml:trace>
          <inkml:trace contextRef="#ctx0" brushRef="#br0" timeOffset="65098.9143">2230 9961 101,'0'0'38,"0"0"1,0 0-1,48 9-31,-25-14-4,7-1-1,3 1-3,1-4-1,3 13-6,-20-11-30,15 7-1,-12-11 1,8 10-1</inkml:trace>
        </inkml:traceGroup>
        <inkml:traceGroup>
          <inkml:annotationXML>
            <emma:emma xmlns:emma="http://www.w3.org/2003/04/emma" version="1.0">
              <emma:interpretation id="{A934CF47-954F-49DB-B159-15DE731DB981}" emma:medium="tactile" emma:mode="ink">
                <msink:context xmlns:msink="http://schemas.microsoft.com/ink/2010/main" type="inkWord" rotatedBoundingBox="10230,14741 14718,14686 14727,15429 10239,15485"/>
              </emma:interpretation>
              <emma:one-of disjunction-type="recognition" id="oneOf11">
                <emma:interpretation id="interp55" emma:lang="en-US" emma:confidence="1">
                  <emma:literal>I-butane</emma:literal>
                </emma:interpretation>
                <emma:interpretation id="interp56" emma:lang="en-US" emma:confidence="0">
                  <emma:literal>+ butane</emma:literal>
                </emma:interpretation>
                <emma:interpretation id="interp57" emma:lang="en-US" emma:confidence="0">
                  <emma:literal>" butane</emma:literal>
                </emma:interpretation>
                <emma:interpretation id="interp58" emma:lang="en-US" emma:confidence="0">
                  <emma:literal>1 butane</emma:literal>
                </emma:interpretation>
                <emma:interpretation id="interp59" emma:lang="en-US" emma:confidence="0">
                  <emma:literal>x butane</emma:literal>
                </emma:interpretation>
              </emma:one-of>
            </emma:emma>
          </inkml:annotationXML>
          <inkml:trace contextRef="#ctx0" brushRef="#br0" timeOffset="81057.7417">8706 9446 95,'-3'-31'39,"3"31"-1,0 0 0,16-2-28,-16 2-4,10 26-2,-3-5 0,6 15 0,-3 2-1,6 10 1,-3 4-1,2 10 0,1-1-1,0 4 0,-2-5-2,2-4 0,-3-6 0,-3-7 0,-1-11 0,-2-9 0,-2-7 0,-5-16 0,0 0-4,0 0-1,18 3-7,-32-27-28,14 24-2,7-48 1,5 24 0</inkml:trace>
          <inkml:trace contextRef="#ctx0" brushRef="#br0" timeOffset="81260.5419">9179 9835 102,'30'0'40,"-30"0"0,45-2 0,-24-10-27,19 12-8,3 0-2,8-2-1,0 4-2,-1-8-2,-3 8-5,-24-14-32,14 10-1,-19-14 0,5 13-2</inkml:trace>
          <inkml:trace contextRef="#ctx0" brushRef="#br0" timeOffset="82009.344">9903 9350 101,'0'0'38,"0"0"3,-2 19-2,2-19-29,-5 46-3,10-9-3,8 12-1,-3 5 0,8 8-1,-2-2 0,2-1-1,-3-3 0,1-6-1,-3-10 0,-3-10 1,-3-9-1,-7-21-1,7 19 1,-7-19-1,0 0 0,9-26-1,-3 7 1,2-8-1,3-1 1,0-3-1,6-1 1,1 0 1,5 4 0,3 2-1,4 8 2,0 6-1,4 8 0,1 6 1,-1 9-1,-3 6 1,-4 8 0,-8 8 0,-6 4-1,-10 5 1,-10-1 0,-7-1-1,-11-1 1,-3-6-1,-7-3 0,-6-12-1,2-8 0,1-8-1,0-7-1,1-9-1,11-2-2,-6-19-6,30 15-27,-15-15-1,18 12 2,-6-10-1</inkml:trace>
          <inkml:trace contextRef="#ctx0" brushRef="#br0" timeOffset="82477.3447">10622 9801 93,'0'0'37,"0"0"-1,0 0 3,0 0-28,0 0-3,-2 18-3,2 5 0,-4-2-1,6 9 0,-4-4-1,8 2-1,-3-2 0,10-6-1,-13-20-1,31 24 0,-10-22 0,2-7 0,0-4-1,0-7 0,0-3 0,-7-4-1,2-5 0,-6-2 0,-1 6 0,-4-3 1,-2 6 0,-1 4 1,-4 17 1,7-18 0,-7 18 0,7 16 1,-5 0 0,3 6 0,0 5-1,2 1 1,0 2-1,2 0-1,0-4-2,-2-10-1,5 3-3,-12-19-15,0 0-18,9-19-2,-9 19 2,9-39-2</inkml:trace>
          <inkml:trace contextRef="#ctx0" brushRef="#br0" timeOffset="82945.3456">11028 9717 94,'-34'10'39,"34"-10"1,0 0-2,9 20-17,-9-20-16,42-9-1,-6 2-2,4-2-1,4 2-2,2-5-1,4 10-4,-17-21-12,11 22-21,-21-14-1,6 15 1,-29 0-1</inkml:trace>
          <inkml:trace contextRef="#ctx0" brushRef="#br0" timeOffset="82742.5453">11038 9443 99,'-3'-32'38,"10"16"1,-7-5 0,23 23-26,-23-2-7,21 7-1,-7 12-2,4 17 0,-2 4 0,3 14-1,-3 1 0,0 6-1,-2-1 1,0-2-2,-3-9 0,-1-10-3,1-7 0,-9-17-3,10 10-10,-12-25-24,0 0 0,-7-30 0,7 14-1</inkml:trace>
          <inkml:trace contextRef="#ctx0" brushRef="#br0" timeOffset="83397.7459">11538 9754 101,'-11'31'38,"11"-31"1,4 25-1,-4-25-26,17 7-7,3-3-2,6 1-1,3-7 0,4-1-1,1-4-1,-3-4-1,1-1 0,-4-6-1,-5 4 0,-9-3-1,-14 17 1,13-29-1,-13 29 1,-18-19 1,18 19 0,-39-5 0,15 8 1,-1 4 1,-3 0 0,1 9 1,-1 0 1,5 9-1,-2 1 1,9 7 0,2-1 0,9 1-1,3-1 1,13-2-2,5-6 0,10-4 0,9-6-2,6-9-2,8 2-3,-8-24-15,10 13-18,-10-17-1,3 9 1,-14-18-2</inkml:trace>
          <inkml:trace contextRef="#ctx0" brushRef="#br0" timeOffset="83834.5471">12048 9785 100,'3'16'39,"6"5"1,-9-5-1,20 14-23,-13-7-10,5 5-1,-1-2-3,1-1 0,-3-2-1,0-7 0,-9-16-1,10 22-1,-10-22 0,0 0 0,0 0-2,0 0 1,6-24-1,-3 3 1,6-6 0,0-2-1,5-5 2,4-1 0,1 0 0,4 3 1,0 2 1,2 6 1,1 6 0,4 9 0,-5 8 1,5 6 0,-4 5 0,3 12-1,-7 4 0,1 7 0,-7 1-1,0-1-1,-5-1 0,-4-2 0,-2-4-3,-5-26-1,9 32-5,-9-32-28,0 0-3,-4-22 0,4 22-1</inkml:trace>
          <inkml:trace contextRef="#ctx0" brushRef="#br0" timeOffset="84333.7481">12779 9757 113,'0'0'38,"0"0"2,23 37-7,-23-37-24,23 18-4,-8-16-1,7 6-2,-1-6-1,4-2 0,-1-2-1,1-8-1,1 1-1,-4-9 0,1 4-1,-8-8-2,3 4 0,-13-5 1,1 6-1,-13-3 1,7 20 1,-34-28 1,9 19 1,-6 8 2,-5 2 1,3 13 2,-6 2 0,7 11 1,0-3 0,15 17 1,-3-6-1,15 7 1,3-3-2,13 1 0,7-8-4,13 1 0,8-7 0,7-5 0,3-7 0,3-6 0,1-3 0,-9-12-6,9 16-20,-30-25-15,-2 10-1,-23-9 1,2 15-1</inkml:trace>
        </inkml:traceGroup>
      </inkml:traceGroup>
    </inkml:traceGroup>
    <inkml:traceGroup>
      <inkml:annotationXML>
        <emma:emma xmlns:emma="http://www.w3.org/2003/04/emma" version="1.0">
          <emma:interpretation id="{272E71C9-CBB2-40C0-97B4-5DC635525922}" emma:medium="tactile" emma:mode="ink">
            <msink:context xmlns:msink="http://schemas.microsoft.com/ink/2010/main" type="paragraph" rotatedBoundingBox="1940,16879 15555,16826 15559,18003 1944,18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692A9E-BF9A-45EE-B32D-5456FEBDE932}" emma:medium="tactile" emma:mode="ink">
              <msink:context xmlns:msink="http://schemas.microsoft.com/ink/2010/main" type="line" rotatedBoundingBox="1940,16879 15555,16826 15559,18003 1944,18056"/>
            </emma:interpretation>
          </emma:emma>
        </inkml:annotationXML>
        <inkml:traceGroup>
          <inkml:annotationXML>
            <emma:emma xmlns:emma="http://www.w3.org/2003/04/emma" version="1.0">
              <emma:interpretation id="{F3BBFEAC-143E-4EC1-8207-5478B36F9CC7}" emma:medium="tactile" emma:mode="ink">
                <msink:context xmlns:msink="http://schemas.microsoft.com/ink/2010/main" type="inkWord" rotatedBoundingBox="1940,16879 9432,16850 9437,18027 1944,18056"/>
              </emma:interpretation>
              <emma:one-of disjunction-type="recognition" id="oneOf12">
                <emma:interpretation id="interp60" emma:lang="en-US" emma:confidence="0">
                  <emma:literal>Ct13Ct1=CHCtl3</emma:literal>
                </emma:interpretation>
                <emma:interpretation id="interp61" emma:lang="en-US" emma:confidence="0">
                  <emma:literal>Ct13Ct1=CHCt13</emma:literal>
                </emma:interpretation>
                <emma:interpretation id="interp62" emma:lang="en-US" emma:confidence="0">
                  <emma:literal>CACHUCHA</emma:literal>
                </emma:interpretation>
                <emma:interpretation id="interp63" emma:lang="en-US" emma:confidence="0">
                  <emma:literal>CACHUCHAS</emma:literal>
                </emma:interpretation>
                <emma:interpretation id="interp64" emma:lang="en-US" emma:confidence="0">
                  <emma:literal>Ct13C+1=cnct13</emma:literal>
                </emma:interpretation>
              </emma:one-of>
            </emma:emma>
          </inkml:annotationXML>
          <inkml:trace contextRef="#ctx0" brushRef="#br0" timeOffset="71557.3256">685 11875 94,'6'-20'37,"-6"20"0,0 0-6,26-1-18,-26 1-5,9 15-2,-9-15-2,14 29 0,-10-14-1,3 5-1,-7-20 0,5 24-1,-5-24 0,0 0 0,0 0-1,0 0 0,0 0 0,12-26 0,-8 8-1,-4-6 0,-2-3-1,-3-1 1,-2 2-1,-6-4 1,-1 5-1,-5-3 1,-1 7 0,-1 4 0,-5 4 0,1 8 1,0 9 0,2 10 0,0 10 0,2 18 2,-3 9-1,2 13 1,1 6 0,5 9 0,0 0 0,8 0 0,2-7 0,10-7-1,8-12 0,11-13 0,9-11-1,9-15 1,3-9-2,2-10 0,1-6-2,-4-12-1,4 9-7,-29-23-29,15 14-2,-18-17 1,6 12 0</inkml:trace>
          <inkml:trace contextRef="#ctx0" brushRef="#br0" timeOffset="72025.3265">931 12112 103,'0'0'39,"0"0"1,14-26-1,18 24-33,-1-3-2,10-4-3,7 4 0,3-10-3,4 14-1,-11-13-4,5 19-7,-26-19-25,9 12 0,-32 2 0,26-19 0</inkml:trace>
          <inkml:trace contextRef="#ctx0" brushRef="#br0" timeOffset="71838.1261">1014 11752 96,'0'0'38,"3"-16"2,-3 16-2,0 0-29,-7 28-3,7-3-2,4 10-1,-3 9 0,8 12 0,-5 4 0,5 5-1,-1-2-1,5-5 0,-1-5-2,-3-9 0,7-6-2,-9-18-2,7 6-7,-14-26-28,0 0-1,0 0 0,-7-16 0</inkml:trace>
          <inkml:trace contextRef="#ctx0" brushRef="#br0" timeOffset="72274.9267">1293 11636 94,'-9'-21'39,"9"21"1,0 0-1,17-2-28,-17 2-5,11 39-1,-2-8-1,1 15-1,1 7-1,1 5 1,-1 0-2,1 3 1,1-3-2,-1-5 0,-1-8-2,-3-13-1,7 0-6,-15-32-32,8 19-1,-8-19 1,13-21-2</inkml:trace>
          <inkml:trace contextRef="#ctx0" brushRef="#br0" timeOffset="74536.9307">1769 12163 88,'0'0'38,"0"0"0,-3 16 2,3-16-29,0 0-4,17-18-2,1 13-2,-2-6 0,7 4-1,0-1 0,1 2-1,1-1 0,-2 4-1,-3 3 1,-3 1-1,-17-1 0,16 18 0,-18-2-1,-6 1 1,-7 3 0,-2-1 0,-4 2 0,-2 0 0,0-1 0,1-3 0,3-1 0,3-2 0,16-14 0,-23 23-1,23-23 1,0 0 0,-5 16 0,5-16 0,18 1 0,-3-2 0,5-3-1,6 2 1,3 1 0,2 1 0,3 3 0,-1 2 0,-3 4 0,-3 5 0,-8 2 1,-5 3-1,-8 4 0,-8 0 1,-5 2-1,-9-1 1,-7-3-1,-2-1 0,-5-6 0,0-4 0,0-4-1,-3-6-1,6-2-2,-4-21-7,31 23-28,-30-42-2,24 15 1,-6-20-2</inkml:trace>
          <inkml:trace contextRef="#ctx0" brushRef="#br0" timeOffset="75051.7318">2652 11743 106,'17'32'39,"-17"-32"1,9 33-4,-9-33-31,11 23-2,-11-23-1,0 0-1,18 12-1,-18-12 1,7-16-1,-4 0 0,-3-1 0,0-6-1,-2 0 0,-3-3 0,0 3 0,-8-2 0,-1 4 0,-3 2 1,-3 5-1,-1 3 1,0 6 0,-2 3 0,0 9 1,0 7 0,0 9 0,0 12 0,-2 8 1,6 9 0,-2 8 0,7 10 0,7 1 0,7 1 0,7-6-1,10-6 0,10-9 0,6-10-1,8-10 0,0-13-1,3-8-2,-5-13-2,3 6-7,-24-22-28,19 5-2,-22-19 1,14 6 0</inkml:trace>
          <inkml:trace contextRef="#ctx0" brushRef="#br0" timeOffset="75504.1326">2805 11982 83,'0'0'40,"-23"5"-1,23-5 1,0 0-25,36 11-10,-10-10-3,10-1 0,6 2-2,2-7-2,11 5-4,-13-23-10,15 21-23,-13-17 0,7 9 0,-16-15-1</inkml:trace>
          <inkml:trace contextRef="#ctx0" brushRef="#br0" timeOffset="75301.3321">2922 11727 90,'-4'-26'39,"4"26"0,0 0 2,6 31-31,-8-6-4,7 19-1,-3 0-2,5 10 0,-2 1-1,4 3 0,0-4-1,0-3 0,1-7-1,1-9-2,0-5-1,-6-14-3,12 12-24,-17-28-11,0 0 0,2-21-1,-2 21 1</inkml:trace>
          <inkml:trace contextRef="#ctx0" brushRef="#br0" timeOffset="75784.9331">3236 11537 66,'-11'-22'40,"11"22"-1,0 0 1,6 17-13,-10 1-19,17 20-2,-6 4-2,5 16 0,-3 4-1,5-1-1,-3 3 0,3 1-1,-4-6 0,3-4-1,1-8-2,-7-13-1,7-4-3,-14-30-10,21 24-24,-21-24-2,20-9 1,-15-17-1</inkml:trace>
          <inkml:trace contextRef="#ctx0" brushRef="#br0" timeOffset="76003.3334">3872 11855 99,'30'0'39,"-30"0"2,49-1-2,-49 1-32,53-7-5,-11 5-2,2-3-2,2 5-3,-10-13-4,11 19-30,-29-15-1,1 14 0,-19-5 0</inkml:trace>
          <inkml:trace contextRef="#ctx0" brushRef="#br0" timeOffset="76221.7337">3914 12140 104,'0'0'39,"32"18"0,-11-38-7,12 17-30,1-1-3,-6-12-10,9 11-28,-12-9 0,7 5 1,-16-10-2</inkml:trace>
          <inkml:trace contextRef="#ctx0" brushRef="#br0" timeOffset="77017.3352">5086 11720 72,'0'0'40,"-4"32"-1,4-32 1,-5 45-17,2-29-18,6 5-1,-1-5-1,-2-16-2,7 23 0,-7-23 0,0 0-1,23-11 1,-18-4-1,2-8-1,-1-2 0,-1-6-1,-2 2 1,-10-2-1,4 6 0,-11 4 0,0 5 1,-9 8 0,1 6 1,-8 9 0,4 7 1,-2 9 0,-4 7 0,2 13 1,-2 7 0,6 9 1,-1 6-1,8 7 0,3-1 0,11-1 0,10-5-1,11-9 0,12-12 0,9-9-1,11-10-1,7-13 0,6-6-2,-8-17-3,11 15-14,-22-31-21,4 10 0,-19-24 1,4 10-1</inkml:trace>
          <inkml:trace contextRef="#ctx0" brushRef="#br0" timeOffset="77266.9357">5388 11750 74,'0'0'39,"3"-26"0,-3 26 1,0 0-18,27 1-16,-15 20-2,8 15-1,-4 6 0,5 7-1,-2 7-1,-1 6 1,-2 1-2,-4-2 1,0-3-2,-6-12-1,1-2-3,-13-16-4,22 6-30,-16-34-2,-21 19 1,-2-28-1</inkml:trace>
          <inkml:trace contextRef="#ctx0" brushRef="#br0" timeOffset="77469.7359">5307 12077 91,'0'0'39,"0"0"1,24-21-1,10 17-31,-6 6-4,15-2-2,2 0-2,5-4-1,1 1-2,-7-2-4,16 3-31,-28-9-2,5 8 2,-21-15-2</inkml:trace>
          <inkml:trace contextRef="#ctx0" brushRef="#br0" timeOffset="77719.3364">5727 11641 86,'-9'-25'40,"9"25"0,0 0 1,19 27-24,-13-4-12,10 17-1,-2 9-1,2 7 0,1 2-1,-1 9-1,0-4 0,0-1 0,-2-9-2,-2-11 0,1-7-4,-13-35-18,16 30-18,-16-30-1,0 0 0,12-39-1</inkml:trace>
          <inkml:trace contextRef="#ctx0" brushRef="#br0" timeOffset="78592.938">6680 11715 77,'0'0'39,"0"0"1,0 30 0,0-30-19,0 0-15,-2 26-2,2-26-1,11 23-1,-11-23-1,0 0 0,16 3-1,-16-3 1,1-21-1,-1 21 0,-10-33-1,-1 12 1,-3-2-1,-2 0 1,-7 0-1,-3 0 0,-2 6 1,-1 3-1,-2 5 0,1 6 1,-4 8 0,0 7 0,3 11 0,-1 12 1,2 13 0,2 6 0,3 11 1,4 4-1,8 4 1,5-2 0,15-3-1,9-8 0,8-13-1,13-10 0,7-10 0,8-12-2,2-15-1,10-1-3,-18-29-11,12 14-22,-19-21-3,7 7 2,-21-15-1</inkml:trace>
          <inkml:trace contextRef="#ctx0" brushRef="#br0" timeOffset="78842.5384">6849 11673 94,'-14'-32'40,"14"32"0,0 0 0,0 0-29,14 19-7,1 11 0,-1 7-1,5 14-1,-1 2 0,-1 10-1,-1 0 0,-2 2 0,1-3 0,-5-9-2,1-8 0,-8-13-2,4-1-3,-7-31-5,9 18-29,-25-28-2,16 10 2,-28-29-2</inkml:trace>
          <inkml:trace contextRef="#ctx0" brushRef="#br0" timeOffset="79045.3388">6729 11987 102,'0'0'40,"0"0"0,32 0-3,-12-9-30,17 6-3,7-1-2,7 1-1,4 1-2,1-1-1,4 6-4,-19-19-10,8 20-24,-24-16 0,5 10 1,-21-19-2</inkml:trace>
          <inkml:trace contextRef="#ctx0" brushRef="#br0" timeOffset="79279.3392">7183 11500 101,'0'0'40,"0"-24"1,0 24 0,7 19-33,4 4-4,-4 9-1,5 10-1,-1 9 0,1 10-1,-1 4 0,-1 0-1,-1-1-1,0-5 0,1-1-4,-10-21-7,13 11-28,-17-27-2,13 5 1,-9-26-1</inkml:trace>
          <inkml:trace contextRef="#ctx0" brushRef="#br0" timeOffset="79887.7401">7531 12200 87,'0'0'39,"0"0"0,-18-12 0,34 13-26,-16-1-7,25-21-3,-8 12 0,6 4-2,2 2 1,3 1-1,1 4 0,-1 1-1,0 6 0,-3 0 1,-4 3-1,-3 2 0,-10 2 0,-8-16 0,-1 33-1,-10-15 1,-8 1 0,-4 0 0,-6 1 0,-1 1 0,4-4 0,-1-1 0,6-3 0,4-3 0,17-10 0,0 0-1,0 0 1,0 0 1,21 9-1,4-9 0,3-2 0,9 4 0,0 1 0,0 6 1,-3 2-1,-3 5 1,-6 1-1,-6 2 1,-8 4 0,-7 4-1,-15-3 1,-3 1-1,-9-6 1,-7 1-1,-5-8-2,-4-3-1,2-1-4,-22-25-31,28 8-2,-15-21-1,19 4-1</inkml:trace>
        </inkml:traceGroup>
        <inkml:traceGroup>
          <inkml:annotationXML>
            <emma:emma xmlns:emma="http://www.w3.org/2003/04/emma" version="1.0">
              <emma:interpretation id="{57D53EEC-9D49-4CEA-B825-C58D5EDB394B}" emma:medium="tactile" emma:mode="ink">
                <msink:context xmlns:msink="http://schemas.microsoft.com/ink/2010/main" type="inkWord" rotatedBoundingBox="10539,16859 15555,16839 15558,17605 10542,17625"/>
              </emma:interpretation>
              <emma:one-of disjunction-type="recognition" id="oneOf13">
                <emma:interpretation id="interp65" emma:lang="en-US" emma:confidence="0">
                  <emma:literal>2-butene</emma:literal>
                </emma:interpretation>
                <emma:interpretation id="interp66" emma:lang="en-US" emma:confidence="0">
                  <emma:literal>2 -butene</emma:literal>
                </emma:interpretation>
                <emma:interpretation id="interp67" emma:lang="en-US" emma:confidence="0">
                  <emma:literal>2 -bntene</emma:literal>
                </emma:interpretation>
                <emma:interpretation id="interp68" emma:lang="en-US" emma:confidence="0">
                  <emma:literal>2-bntene</emma:literal>
                </emma:interpretation>
                <emma:interpretation id="interp69" emma:lang="en-US" emma:confidence="0">
                  <emma:literal>2 ~bntene</emma:literal>
                </emma:interpretation>
              </emma:one-of>
            </emma:emma>
          </inkml:annotationXML>
          <inkml:trace contextRef="#ctx0" brushRef="#br0" timeOffset="85300.9497">9084 11673 70,'0'0'37,"-30"-6"0,30 6 1,-17-24-12,17 24-20,0-25-1,0 25-1,17-31-1,3 15 0,-5-4-1,12 5 1,-2-3-1,6 6 0,3 1-1,1 2-1,2 6 0,0 1 1,-1 4-1,-5 3 0,-2 2 0,-8 9 0,-7 2 0,-9 4 0,-10 5 0,-7 4 0,-8 6 0,-4 2-1,-8 5 1,0 0 0,-5 2-1,-2-1 2,-3 3-2,1 1 1,2-2 0,4-1 0,5-6 1,5-3-1,8-10 0,10-3 1,7-24 0,15 20 0,7-24 0,9-3 0,10-2-1,7 0 1,3-1-1,0 3 1,0 2-1,-7 3-1,-3 2 0,-11 0-1,-4 5-3,-26-5-2,34 12-17,-34-12-16,0 0 0,12-31 0,-12 31 0</inkml:trace>
          <inkml:trace contextRef="#ctx0" brushRef="#br0" timeOffset="85534.9501">9864 11959 92,'27'0'40,"-27"0"1,44-5-2,-18-13-18,13 13-17,2-2-2,7 2-2,-1 1-3,-8-15-10,7 17-26,-18-16-1,6 11 0,-18-14-1</inkml:trace>
          <inkml:trace contextRef="#ctx0" brushRef="#br0" timeOffset="86236.9514">10466 11629 93,'0'0'39,"-1"-30"1,1 30-2,0 0-24,0 0-7,17 14-3,-6 11 0,-2 4-2,1 14 1,-1 4-1,0 2 0,-4 6-1,-1-4 0,-3-6-1,3-3 1,-4-10-1,2-9 0,-2-23-1,2 21 1,-2-21-1,0 0 0,12-19 0,-7-1 0,4-1-1,2-5 1,3 0 0,2-4 0,3-2 1,6 7-1,3 3 1,2 4 0,0 8 0,2 6 1,1 9 0,-3 11-1,-1 5 1,-8 4 0,-5 8-1,-8 1 1,-6 2 0,-9 3-1,-7-2 1,-9-4-1,-7-4 0,-5-3 0,-4-7-1,-2-6 0,4-6-1,-2-14 0,6-4-2,-1-15-3,34 26-6,-47-50-25,41 29-2,-6-17 1,21 15 0</inkml:trace>
          <inkml:trace contextRef="#ctx0" brushRef="#br0" timeOffset="86689.3521">11059 11915 73,'22'9'39,"-22"-9"-1,19 9 1,-19-9-12,0 0-18,16 26-4,-9 0-1,-5-1-1,1 7 0,-3-1-1,4-1-1,-4-5 0,5-2 0,0-6-1,-5-17 0,30 9 0,-10-18-1,3-3 0,3-9-1,6 0 1,-4-9-2,2 0 1,-5-3 0,0 3 0,-6 3 1,-3 5 1,-5 6 0,-11 16 2,14-18-1,-14 18 1,7 18 1,-7 3-1,5 3 0,-3 3-1,3 4 1,-1-1-1,1 0-1,0-4-1,1-4 0,-6-22-2,7 15-3,-7-15-11,0 0-22,17-17-2,-20-15 1,13 8 0</inkml:trace>
          <inkml:trace contextRef="#ctx0" brushRef="#br0" timeOffset="87157.353">11566 11905 104,'0'0'38,"0"0"2,0 0-2,21-16-29,7 16-5,6 0-1,7 2-2,4 3-1,1-2-2,2 8-2,-13-13-6,13 16-29,-23-16 0,5 11 0,-30-9-1</inkml:trace>
          <inkml:trace contextRef="#ctx0" brushRef="#br0" timeOffset="86954.5527">11626 11534 94,'0'0'38,"2"-21"3,-2 21-2,0 0-24,9 38-8,-6-6-2,2 12-2,1 5 0,3 14-1,-4 2 0,4-1-1,0-1 0,-1-2-1,3-6 0,-2-8-1,0-8-1,-4-14-1,4-3-3,-9-22-7,0 0-27,0 0-1,0 0 1,-11-42-1</inkml:trace>
          <inkml:trace contextRef="#ctx0" brushRef="#br0" timeOffset="87609.7537">12032 11966 98,'-9'18'38,"9"-18"1,4 15-1,-4-15-28,16 13-5,1-10-1,12 4-1,1-1-1,7-3-1,3-3 0,3-5-2,-3-2 0,-5-4-2,1 2 0,-13-6-1,-2-1-1,-14-2 1,-5 2 0,-2 16 0,-23-26 2,5 14 0,-7 7 1,1 3 2,-5 4 1,5 5 0,-3 1 2,6 8 0,0 0 0,5 12 1,0-3-2,7 6 1,2-1-1,9 4-1,5-6 0,7 2-1,7-6 0,11-6-2,9-6-1,1-8-2,9 4-5,-19-23-26,21 11-4,-16-22-1,7 8 0</inkml:trace>
          <inkml:trace contextRef="#ctx0" brushRef="#br0" timeOffset="88030.9546">12662 11980 74,'0'0'39,"0"0"0,0 0 1,13 27-12,-13-27-18,3 31-4,2-8-2,4 5-1,0 0-1,2 4 0,-1-9-1,1-2 0,-1-2-1,-10-19-1,20 16 0,-20-16-1,0 0-1,17-28-1,-8 10 0,-3-8 0,6 1-1,-5-6 2,7 3 0,-2-4 1,3 2 1,2 2 1,1 5 2,7 6 1,-4-3 0,7 11 1,-5 6 0,5 12 0,-5 5 0,2 10-1,-4 4 0,-5 9-2,-4 2 0,-1 0 0,-2-2-1,-4-8-1,0-2-1,-5-27-3,13 38-13,-13-38-22,0 0-1,7-28 1,-7 28-1</inkml:trace>
          <inkml:trace contextRef="#ctx0" brushRef="#br0" timeOffset="88561.3555">13409 11943 98,'-2'39'39,"2"-39"0,11 32 0,-11-32-29,10 15-5,10-13-2,6 2-1,4-8-2,2-1 0,3-7 0,-3-6-2,0-1-1,-9-8 0,1 6-2,-11-7 0,-1 5 1,-14-5-1,-3 9 2,-9 3 1,-4 5 2,-5 6 2,-3 5 0,1 11 2,-5-1 0,6 17 1,-7-3-1,12 11 1,-4 1-1,13 7 0,-1 0 0,13 2-1,8-6 0,8-2-1,10-9-1,11-2 1,5-10-1,7-7-1,6-7 0,-2-9 0,1-2 0,-3-5-2,-2 2 0,-12-3-1,-4 10-2,-17-9-4,10 26-26,-28-12-6,0 0 1,-17 9-1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0:53.85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82EC31B-7F17-40FC-A7D6-DA44945498E1}" emma:medium="tactile" emma:mode="ink">
          <msink:context xmlns:msink="http://schemas.microsoft.com/ink/2010/main" type="writingRegion" rotatedBoundingBox="17922,7002 22509,7321 22432,8429 17845,8111"/>
        </emma:interpretation>
      </emma:emma>
    </inkml:annotationXML>
    <inkml:traceGroup>
      <inkml:annotationXML>
        <emma:emma xmlns:emma="http://www.w3.org/2003/04/emma" version="1.0">
          <emma:interpretation id="{D456E68F-369B-4A92-897C-B5B24FC3F267}" emma:medium="tactile" emma:mode="ink">
            <msink:context xmlns:msink="http://schemas.microsoft.com/ink/2010/main" type="paragraph" rotatedBoundingBox="17922,7002 22509,7321 22432,8429 17845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35B374-18F2-4E76-B0FC-0E288707EDA9}" emma:medium="tactile" emma:mode="ink">
              <msink:context xmlns:msink="http://schemas.microsoft.com/ink/2010/main" type="line" rotatedBoundingBox="17922,7002 22509,7321 22432,8429 17845,8111"/>
            </emma:interpretation>
          </emma:emma>
        </inkml:annotationXML>
        <inkml:traceGroup>
          <inkml:annotationXML>
            <emma:emma xmlns:emma="http://www.w3.org/2003/04/emma" version="1.0">
              <emma:interpretation id="{809B1544-391F-427F-AC74-AC00839596FE}" emma:medium="tactile" emma:mode="ink">
                <msink:context xmlns:msink="http://schemas.microsoft.com/ink/2010/main" type="inkWord" rotatedBoundingBox="17922,7002 22509,7321 22432,8429 17845,8111"/>
              </emma:interpretation>
              <emma:one-of disjunction-type="recognition" id="oneOf0">
                <emma:interpretation id="interp0" emma:lang="en-US" emma:confidence="0">
                  <emma:literal>butyne</emma:literal>
                </emma:interpretation>
                <emma:interpretation id="interp1" emma:lang="en-US" emma:confidence="0">
                  <emma:literal>butyric</emma:literal>
                </emma:interpretation>
                <emma:interpretation id="interp2" emma:lang="en-US" emma:confidence="0">
                  <emma:literal>butyre</emma:literal>
                </emma:interpretation>
                <emma:interpretation id="interp3" emma:lang="en-US" emma:confidence="0">
                  <emma:literal>butyme</emma:literal>
                </emma:interpretation>
                <emma:interpretation id="interp4" emma:lang="en-US" emma:confidence="0">
                  <emma:literal>butane</emma:literal>
                </emma:interpretation>
              </emma:one-of>
            </emma:emma>
          </inkml:annotationXML>
          <inkml:trace contextRef="#ctx0" brushRef="#br0">1289 65 98,'-16'-30'39,"16"30"2,-12-17-1,12 17-19,0 0-14,0 28-2,3-4-1,4 15-4,-1 9 0,3 6 0,-1 6 0,1 1 0,0-3 0,-2-1 0,0-10 0,-2-10 0,-1-7 0,-2-11 0,-2-19 0,1 19 0,-1-19 0,0 0 0,11-21 0,-7 4 0,6-6 0,3-5 0,4-4 0,3 1-2,3-3 1,5 3 1,4 2-1,5 7 1,3 4 0,4 9 1,1 7-1,0 9 1,-2 6 1,-4 10-2,-9 3 0,-9 7 0,-12 2 0,-9 2 0,-13 0 0,-10 2 0,-8-4 0,-7-3 0,-4-8 0,-2-6 0,3-9 0,-3-13-4,12 4-6,-12-30-15,21 11-15,-5-11-1,16 4 0,-4-8 0</inkml:trace>
          <inkml:trace contextRef="#ctx0" brushRef="#br0" timeOffset="436.8008">2078 396 109,'-21'19'40,"17"2"2,-8-3-2,10 15-27,-5-8-8,11 8-1,3-7-2,2 2-2,5-8 0,3-3 0,5-10 0,1-7 0,-1-5 0,5-13 0,-2 3-3,-2-12 1,0 1-1,-4-6 0,-1 6 1,-6 0 0,0 5 1,-5 5 2,-7 16 1,0 0 1,0 0 0,0 0 0,11 26 1,-7-1-4,-1 1 0,4 6 0,5-6 0,3 2 0,8-9 0,-2-10 0,9 2-5,-30-11-30,39-23-6,-24-3-3,5 3 3</inkml:trace>
          <inkml:trace contextRef="#ctx0" brushRef="#br0" timeOffset="733.2013">2571-5 116,'0'0'41,"-7"-19"2,7 19-2,0 0-31,12 33-6,-2 0-4,6 17 0,2 8 0,0 8 0,1 5 0,0-3 0,-1-3 0,-2-7 0,0-9 0,-5-8 0,3-10 0,-14-31-5,23 23-36,-23-23-3,0 0 3,-9-23-2</inkml:trace>
          <inkml:trace contextRef="#ctx0" brushRef="#br0" timeOffset="1357.2023">2454 411 116,'0'0'40,"-23"9"2,23-9-1,0 0-33,21 16-3,6-14-2,12-1-3,7-1 0,3-3 0,4-2 0,5-1 0,-1-2 0,-3-1 0,-4 0 0,-11 0 0,-6 1 0,-6 2 0,-8 3 0,-19 3 0,16-4 0,-16 4 0,0 0 0,-7 23 0,7-23 0,-18 33 0,9-10 0,1 4 0,-3 1 0,6 7 0,3-7 0,5 5 0,5-3 0,7-3 0,5-6 0,5-5 0,5-6 0,1-6 0,1-6 0,-2-5 0,0-7 0,-5-4 0,-2-5 0,-7-1 0,0-1-3,-6-1 3,-1 5-1,-2 1 0,-7 20 2,11-21 0,-11 21 0,0 0 1,14 21-2,-4 7 0,-4 8 0,6 8 0,-5 6 0,5 7 0,-1 4 0,-2 2 0,0-1 0,-4-6 0,2-7 0,-7-5 0,2-12 0,0-9 0,-6-7 0,4-16 0,0 0 0,-18-30-13,18 30-19,6-51-11,-1 16 0,-12-16 0,14 5 1</inkml:trace>
          <inkml:trace contextRef="#ctx0" brushRef="#br0" timeOffset="1794.0032">3455 503 72,'3'-16'38,"-3"16"2,18-16 0,0 27-8,-18-11-22,26 15-2,-26-15-1,30 43-3,-17-17 0,-3 6-4,-4-1 0,-1-3 0,-5-3 0,0-6 0,0-19 0,-2 18 0,2-18 0,0 0 0,4-26 0,1 4-2,5-4 1,1-6 1,5-1-1,2-2 1,3 2-1,3 1 2,-1 6-1,4 6 1,1 6 0,0 7 1,2 5-2,0 9 0,-1 7 0,1 8 0,-4 2 0,-3 10 0,-5-1 0,-4 2 0,-5-2 0,-4-4 0,-1-3 0,-4-10 0,0-16-2,0 0-9,0 0-23,0 0-9,17-23 2,-13-5-1</inkml:trace>
          <inkml:trace contextRef="#ctx0" brushRef="#br0" timeOffset="2308.8041">4161 420 107,'-16'23'40,"16"-23"1,-2 28 0,2-28-31,7 25-3,-7-25-3,30 26-1,-8-19-1,4-2-2,1-6 0,-1-3 0,2-5 0,-1-6 0,-3-3 0,-2-7-3,-1 2 1,-11-3-1,-1 3 0,-9-1 0,-5 6 1,5 18 1,-32-21 0,7 23 2,-5 7 0,0 8 2,-7 8 0,6 8 1,-5 6-1,12 10 0,1-2-3,10 4 0,4-1 0,13-3 0,8-8 0,11-2 0,6-11 0,4-8 0,6-8 0,9-10 0,-1-3 0,-1-6 0,-3-2 0,-8-1 0,-3 3 0,-11-3 0,-5 12-6,-25-16-11,9 16-25,0 0-1,-27 7 0,4-10 1</inkml:trace>
          <inkml:trace contextRef="#ctx0" brushRef="#br0" timeOffset="-858.0015">6 53 106,'-6'-33'39,"6"33"2,0-20-2,16 25-27,-16-5-5,0 0-2,7 18-1,2-2-2,2 3-2,-1 9 0,-1 6 0,4 10 0,-1 5 0,2 7 0,-2 0 0,1 4 0,-1-2 0,-1 0 0,-4-12 0,2-6 0,-6-14 0,2-1 0,-5-25 0,4 25 0,-4-25 0,0 0 0,-4-18 0,-4-8 0,8 26-26,8-35-16,-2 17-1,-12-17 1,15 16 0</inkml:trace>
          <inkml:trace contextRef="#ctx0" brushRef="#br0" timeOffset="-608.401">530 447 123,'19'-4'40,"1"8"3,-20-4-3,53-8-33,-30 3-5,3 5-2,4 0 0,-2-2 0,2 4 0,-10-11-8,17 13-31,-19-15-4,6 8 3,-8-13-3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09.9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17 239 92,'0'0'36,"-10"-19"2,10 19-2,-13-28-24,13 28-5,11-30-2,-11 30 0,16-33-2,-16 33 1,25-30-2,-10 14 1,1-1-1,4 2-1,1 1 0,2 0 0,3 6-1,1-5 1,1 12-1,0 6-1,1-2 1,-3 8 0,-3-2 0,-4 10-1,-3 0 2,-3 6-1,-6 1 0,-7 1 1,-2 6-1,-7 0 0,-5 11 1,-4-3-1,-3 1 0,-4 4 0,-3-1 0,0-1 1,0-3-1,1-3 0,1-6 0,5-4 0,1-7 0,10-5 0,10-16 1,-9 17-1,9-17 1,16-3-1,1-6 2,3 2-2,6-3 0,2-3 0,1 5 0,2-5 0,-2 8 0,-1 0 0,-3 5-2,-6-6-1,6 6-3,-25 0-5,46-5-25,-46 5-6,33-5 2,-33 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0.25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 90 108,'3'-19'40,"-3"19"0,20-18-1,11 14-30,-13-3-5,7 6-1,1-3-2,3 1-1,8 3-2,-9-9-5,18 19-21,-16-20-13,7 8 2,-9-12-1,7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0.76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19 16 104,'0'0'40,"-14"-17"0,14 17 0,-16 3-30,21 20-5,-2 5-1,6 13-1,-2 6 0,4 11-1,-2 0 0,1 4 0,-1-4-2,2-6 0,-4-6 0,0-9 0,-2-9 0,0-9 0,-5-19 0,0 0 0,0 0-3,0 0 1,22-17 0,-14-8 0,8-1 0,-2-6-1,4 2 2,3-1-1,6 3 1,1 3 1,6 6 1,-1 8-1,2 6 1,2 7 0,1 6 1,-3 10-1,-7 3 0,-7 5 0,-12 4 0,-7 5 1,-13 0-2,-8 1 1,-13-1-1,-7-2 0,-5-3 0,-4-7-2,3 0-1,-3-18-3,18 7-7,-18-28-22,48 16-6,-28-36 1,32 13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1.20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20 0 109,'-12'33'40,"12"-33"1,-8 41-1,1-24-32,20 9-3,-4-3-2,8 0-1,3-4-1,4-4-1,3-8 0,3-4 0,0-6-1,-5-8 0,5-1-1,-9-9-1,2 0 0,-6-6 1,1 6-1,-7-5 0,-1 6 2,-1-1 0,-9 21 2,12-24 1,-12 24 0,0 0 1,0 0 0,18 21 0,-16 0 0,3 7 0,-1-2-1,3 8-1,0-4-1,2-2 0,1-2-3,-10-26-1,27 35-9,-27-35-27,0 0-2,16-24 1,-2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03.741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DEC419-59F1-47D7-9AAF-FC0D7135BF81}" emma:medium="tactile" emma:mode="ink">
          <msink:context xmlns:msink="http://schemas.microsoft.com/ink/2010/main" type="writingRegion" rotatedBoundingBox="3321,7640 20891,8061 20864,9177 3294,8757"/>
        </emma:interpretation>
      </emma:emma>
    </inkml:annotationXML>
    <inkml:traceGroup>
      <inkml:annotationXML>
        <emma:emma xmlns:emma="http://www.w3.org/2003/04/emma" version="1.0">
          <emma:interpretation id="{1E2482B7-875B-4B09-95DC-6DA6AFE090EF}" emma:medium="tactile" emma:mode="ink">
            <msink:context xmlns:msink="http://schemas.microsoft.com/ink/2010/main" type="paragraph" rotatedBoundingBox="3321,7640 20891,8061 20864,9177 3294,8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637A6-8A94-403D-B76A-83C30CB5C0A9}" emma:medium="tactile" emma:mode="ink">
              <msink:context xmlns:msink="http://schemas.microsoft.com/ink/2010/main" type="line" rotatedBoundingBox="3321,7640 20891,8061 20864,9177 3294,8757"/>
            </emma:interpretation>
          </emma:emma>
        </inkml:annotationXML>
        <inkml:traceGroup>
          <inkml:annotationXML>
            <emma:emma xmlns:emma="http://www.w3.org/2003/04/emma" version="1.0">
              <emma:interpretation id="{0A808851-A0B3-4EAD-9015-8A5A97B3B35D}" emma:medium="tactile" emma:mode="ink">
                <msink:context xmlns:msink="http://schemas.microsoft.com/ink/2010/main" type="inkWord" rotatedBoundingBox="3306,7749 9467,7725 9470,8415 3308,8439"/>
              </emma:interpretation>
              <emma:one-of disjunction-type="recognition" id="oneOf0">
                <emma:interpretation id="interp0" emma:lang="en-US" emma:confidence="0">
                  <emma:literal>C=C-C-C</emma:literal>
                </emma:interpretation>
                <emma:interpretation id="interp1" emma:lang="en-US" emma:confidence="0">
                  <emma:literal>C=c-c-C</emma:literal>
                </emma:interpretation>
                <emma:interpretation id="interp2" emma:lang="en-US" emma:confidence="0">
                  <emma:literal>c=c-c-C</emma:literal>
                </emma:interpretation>
                <emma:interpretation id="interp3" emma:lang="en-US" emma:confidence="0">
                  <emma:literal>c=c-C-C</emma:literal>
                </emma:interpretation>
                <emma:interpretation id="interp4" emma:lang="en-US" emma:confidence="0">
                  <emma:literal>c=c-c-c</emma:literal>
                </emma:interpretation>
              </emma:one-of>
            </emma:emma>
          </inkml:annotationXML>
          <inkml:trace contextRef="#ctx0" brushRef="#br0">-11043 90 103,'-20'7'40,"17"9"0,3-16 0,0 0-30,18 14-5,5-12-2,3-6-1,8-1-1,4-2 0,8-2 0,-2 1-1,-1-1-1,-6 2 0,-4 0-1,-4 5-1,-10-5-2,0 12-3,-19-5-8,16-5-22,-16 5-2,0 0 2,-17 9-1</inkml:trace>
          <inkml:trace contextRef="#ctx0" brushRef="#br0" timeOffset="764.4014">-11036 347 74,'-2'16'38,"2"-16"1,0 0 0,0 0-16,34 5-12,-17-10-4,15 5-3,0-4-2,7 1 0,0 1-1,-4-2-1,2 4-2,-7-5-1,4 7-4,-19-22-19,15 19-14,-14-12 1,13 6-1,-12-10 1</inkml:trace>
          <inkml:trace contextRef="#ctx0" brushRef="#br0" timeOffset="-514.8009">-11712-140 66,'-5'-16'34,"5"16"2,-6-16 0,6 16-16,0 0-8,0 0-3,0 0-2,7 23-1,-7-23-2,2 35-1,-2-14 0,7 8-1,-5-5-1,5 1 0,-3-2 0,1-4-2,-5-19 2,9 21-1,-9-21 0,0 0 1,0 0-1,14-16 1,-12-3-1,-4-6 1,0-1-1,-3-4 0,-1 0 0,-2-1 0,-3 2-1,-5 1 1,0 11-1,-5 1 1,0 5 0,-4 8-1,-1 5 1,-3 6 0,1 8 0,0 14-1,0 9 0,1 6 0,3 12 1,4 4 0,2 2 1,6 8-1,7-8 0,8-5 2,10-5-1,10-11 1,7-10-1,12-11 0,6-11 0,5-8 0,-2-6-1,-4-1 0,-2-9 0,-10 2 0,-5-1-1,-11 1-1,-19 12-2,13-19-2,-13 19-9,0 0-24,0 0-2,0 0 2,0 0-1</inkml:trace>
          <inkml:trace contextRef="#ctx0" brushRef="#br0" timeOffset="889.2016">-9790-17 101,'-3'28'39,"3"-28"2,-6 27-3,6-27-29,-8 22-4,8-22-2,10 20 0,-10-20-2,20 12 0,-20-12 0,17-5 0,-17 5 0,18-16-1,-18 16 0,14-32 0,-11 9-1,1 4 2,-4-4-2,-4 0 1,-3 2 0,-3 4 1,-6 4-2,-2 10 2,-5 5-1,-3 5-2,-1 9 2,-1 6-1,-2 8 1,4 7-1,-3 5 2,6 4-1,4 5 1,7-2 1,3 0 0,11-3-1,5-2 1,12-7 0,4-5-1,12-11 0,6-4-1,3-13 2,4-4-4,-4-4 1,0-5-1,-7-3-1,-2 7-3,-22-20-23,10 18-12,-23 7 0,17-17 0,-20 1 0</inkml:trace>
          <inkml:trace contextRef="#ctx0" brushRef="#br0" timeOffset="2418.0043">-9124 175 83,'0'0'40,"0"21"-1,0-21 1,35 7-18,-9-16-15,20 5-2,2-3-2,10 0-1,4 2-2,-7 0-1,-1 7-5,-18-18-16,4 21-18,-20-9 0,1 8 0,-21-4-1</inkml:trace>
          <inkml:trace contextRef="#ctx0" brushRef="#br0" timeOffset="3151.2055">-7615-36 106,'-7'30'39,"-9"-11"2,12 9-2,-13-9-30,15 6-5,0-9-1,4 0-1,-2-16-1,0 0-1,0 0 1,21-2-1,-17-14 0,3-3-1,-5-6 1,3-7-1,-5 1 0,-5-3 1,-1 5-1,-4 0 1,-3 7-1,-6 1 1,-1 6-1,-6 12 1,-2 5 0,0 8 1,-4 8-1,-2 12 0,-1 8 1,3 12-1,0 4 2,6 9-1,3 1 0,9-5 0,10-2 1,13-8-1,11-11 0,10-9 0,8-14 0,8-8-1,7-10 0,2-8-2,0-3 0,-9-5-2,1 8-4,-24-15-26,12 15-8,-17-8 2,5 12 0</inkml:trace>
          <inkml:trace contextRef="#ctx0" brushRef="#br0" timeOffset="3416.406">-7149 176 117,'0'0'41,"0"0"0,0 0-2,28 0-34,4-5-4,5-2-1,9 2-3,-2-11-4,18 11-32,-22-9-1,6 8 0,-14-9 0</inkml:trace>
          <inkml:trace contextRef="#ctx0" brushRef="#br0" timeOffset="4040.4071">-6023-143 119,'-14'28'39,"14"-4"1,-9-6-1,14 8-35,-8-5 0,8 2-3,1-4 1,-6-19-1,14 18-1,-14-18 0,19 2 1,-19-2-2,19-18 1,-11 1-1,0-4 1,-2-6-1,1 3 0,-7-3 1,-2 3-1,-3 4 1,-8 3-1,-3 4 1,-1 8 0,-6 5 0,-4 5 1,3 11-1,-5 5 1,-1 11-1,2 3 1,5 7 0,0 6 1,7 6-1,4-1 3,7-2-4,6-4 0,12 1 0,4-11 0,10-2 0,3-11 0,7-8 0,2-5 0,0-9 0,-4-6 0,-1-7 0,-3-1 0,-8-5-2,0 8-6,-23-16-27,16 13-7,-16-11 2,0 23-1</inkml:trace>
        </inkml:traceGroup>
        <inkml:traceGroup>
          <inkml:annotationXML>
            <emma:emma xmlns:emma="http://www.w3.org/2003/04/emma" version="1.0">
              <emma:interpretation id="{815E083F-2342-42B9-B68E-065A11C45A00}" emma:medium="tactile" emma:mode="ink">
                <msink:context xmlns:msink="http://schemas.microsoft.com/ink/2010/main" type="inkWord" rotatedBoundingBox="11855,8199 13381,8235 13362,8998 11837,8961"/>
              </emma:interpretation>
              <emma:one-of disjunction-type="recognition" id="oneOf1">
                <emma:interpretation id="interp5" emma:lang="en-US" emma:confidence="1">
                  <emma:literal>not</emma:literal>
                </emma:interpretation>
                <emma:interpretation id="interp6" emma:lang="en-US" emma:confidence="0">
                  <emma:literal>rot</emma:literal>
                </emma:interpretation>
                <emma:interpretation id="interp7" emma:lang="en-US" emma:confidence="0">
                  <emma:literal>hot</emma:literal>
                </emma:interpretation>
                <emma:interpretation id="interp8" emma:lang="en-US" emma:confidence="0">
                  <emma:literal>mot</emma:literal>
                </emma:interpretation>
                <emma:interpretation id="interp9" emma:lang="en-US" emma:confidence="0">
                  <emma:literal>Not</emma:literal>
                </emma:interpretation>
              </emma:one-of>
            </emma:emma>
          </inkml:annotationXML>
          <inkml:trace contextRef="#ctx0" brushRef="#br1" timeOffset="42026.4738">-3493 756 89,'-14'-17'36,"14"17"2,0 0-1,0 0-22,0 0-8,10 19-1,-10-19-2,7 32-1,-5-13 0,5 9 0,-3-3-1,-1 5 0,1-6-1,1-1 0,-2-4 0,-3-19-1,6 23 0,-6-23 0,0 0 0,0 0 0,10-17 0,-8-3-1,2-4 1,-1-6-1,4-7 0,-2-4 1,4-2-1,0-1 0,3-2 1,1 4 0,3 1 0,0 8 0,3 5 1,2 5 0,4 9-1,1 14 1,1 10 0,5 13 1,-4 7-1,2 11 0,-5 3-1,-2 3 1,-6 0 0,-1-3 1,-4-5-2,-6-11 0,-3-5-2,-1-7 1,-2-16-2,0 0-1,0 0-3,-16-14-15,16 14-17,-7-37-2,9 17 2,-7-11-2</inkml:trace>
          <inkml:trace contextRef="#ctx0" brushRef="#br1" timeOffset="42447.6746">-2796 631 71,'0'0'37,"0"0"0,0 0 0,-2 22-13,2-22-15,-14 17-3,14-17-1,-12 33-1,3-11-1,4 4 0,-3 0-1,7 2 0,1-1 0,7-3 0,3-3-1,6-5 0,4-7 0,8-5-1,2-8 1,3-8-1,1-6-1,0-6 1,-6-6 0,-4-4-1,-6 3 1,-9-3-1,-4 4 1,-8 2-1,-10 4 1,-4 3-1,-6 5 0,-7 4 0,0 1 0,-2 4 0,0 3-1,-1 1-1,10 8-3,-6-12-2,24 23-15,5-16-17,0 0 3,0 0-2,0 0 2</inkml:trace>
          <inkml:trace contextRef="#ctx0" brushRef="#br1" timeOffset="43040.4756">-2360 610 91,'0'0'38,"0"0"1,18-1 1,-10-19-23,24 19-10,-4-8-2,8 2-1,1-2-2,3 0-1,-1-1 0,0 3-2,-4 1-1,-10-4-3,3 19-9,-28-9-26,20-15 0,-20 15 0,0 0-1</inkml:trace>
          <inkml:trace contextRef="#ctx0" brushRef="#br1" timeOffset="42790.8752">-2152 280 72,'0'0'38,"-35"-16"-1,35 16 2,-28-16-10,28 16-22,0 0-1,-13 25-2,10-2-1,6 10 1,1 8-2,3 11 1,2 6-1,1 7 1,3 0-2,1 0 0,-2-5 0,2-5-1,-3-10-1,-2-11-1,-2-6-1,-7-28-3,7 31-5,-25-36-29,18 5 0,-12-21-1,12 21 2</inkml:trace>
        </inkml:traceGroup>
        <inkml:traceGroup>
          <inkml:annotationXML>
            <emma:emma xmlns:emma="http://www.w3.org/2003/04/emma" version="1.0">
              <emma:interpretation id="{38EE3660-93BF-4BEF-9F4A-9B587D40A48E}" emma:medium="tactile" emma:mode="ink">
                <msink:context xmlns:msink="http://schemas.microsoft.com/ink/2010/main" type="inkWord" rotatedBoundingBox="15379,7963 18428,8175 18384,8819 15334,8606"/>
              </emma:interpretation>
              <emma:one-of disjunction-type="recognition" id="oneOf2">
                <emma:interpretation id="interp10" emma:lang="en-US" emma:confidence="0">
                  <emma:literal>C=c-c-c</emma:literal>
                </emma:interpretation>
                <emma:interpretation id="interp11" emma:lang="en-US" emma:confidence="0">
                  <emma:literal>CFC-CC</emma:literal>
                </emma:interpretation>
                <emma:interpretation id="interp12" emma:lang="en-US" emma:confidence="0">
                  <emma:literal>CFC-CCC</emma:literal>
                </emma:interpretation>
                <emma:interpretation id="interp13" emma:lang="en-US" emma:confidence="0">
                  <emma:literal>CES-CC</emma:literal>
                </emma:interpretation>
                <emma:interpretation id="interp14" emma:lang="en-US" emma:confidence="0">
                  <emma:literal>c=c-c-C</emma:literal>
                </emma:interpretation>
              </emma:one-of>
            </emma:emma>
          </inkml:annotationXML>
          <inkml:trace contextRef="#ctx0" brushRef="#br0" timeOffset="10873.2191">339 38 90,'0'0'38,"0"0"0,0 0 2,-2 40-21,2-40-12,-2 39-1,2-20-3,6 2 0,-3-3-2,-3-18 1,9 24-1,-9-24 1,0 0-2,0 0 1,16 0-1,-16 0 0,5-26 0,-3 6 0,0-1-1,-2-3 0,0 1 0,-6 0 1,-2 2-1,-5 5 0,-4 2 1,-5 5 0,-4 6 0,-1 6 0,-4 4 0,-1 7 1,-2 9-1,1 7 1,3 9 0,2 8 1,1 6-1,6 7 2,5-1-3,9 5 0,10-6 0,10-6 0,8-6 0,11-9 0,10-12 0,4-10 0,5-6 0,-1-9 0,-6-3 0,-4-6 0,-4 0 0,-13-5-2,0 7-6,-20-21-10,-3 28-22,11-30-2,-11 30 2,3-35-1</inkml:trace>
          <inkml:trace contextRef="#ctx0" brushRef="#br0" timeOffset="11247.6198">920 248 113,'0'0'40,"0"0"1,0 0-2,42 6-30,-14-13-4,13 3-2,1-3-1,6-2-2,1 2 0,-5-2-2,-5 4-2,-12-4-3,3 20-10,-30-11-23,16 3-1,-16-3 2,-16 13-1</inkml:trace>
          <inkml:trace contextRef="#ctx0" brushRef="#br0" timeOffset="11466.0201">890 568 126,'0'0'40,"8"20"1,8-38-8,21 14-28,4-4-2,7 1-1,5-2-2,-4-3-3,4 8-4,-25-12-31,11 11-3,-18-9 1,4 9-1</inkml:trace>
          <inkml:trace contextRef="#ctx0" brushRef="#br0" timeOffset="13260.0233">2192 139 81,'-28'4'38,"2"5"-2,-8-4 2,11 16-19,-12-14-12,14 11-3,-6-6 0,8 7-1,-4 1-1,7 8 1,0 2 0,7 5 0,-1 2-1,6 5 1,8-2-2,4 1 1,7-3-1,11-4 1,6-4-2,8-8 1,6-6-1,4-7 0,3-5-1,-6-8-1,1 1-1,-14-17-5,13 11-26,-26-15-7,4 10 2,-14-14-1</inkml:trace>
          <inkml:trace contextRef="#ctx0" brushRef="#br0" timeOffset="13525.2238">2679 452 112,'16'7'40,"-16"-7"0,45 0 0,-24-3-33,18-4-4,5 5-4,-4-5-3,8 7-5,-23-9-27,17 4-4,-14-6 1,9 4-1</inkml:trace>
          <inkml:trace contextRef="#ctx0" brushRef="#br0" timeOffset="13915.2245">4002 90 99,'-22'4'37,"-8"-1"1,6 11-1,-15-3-29,12 19-2,-8 0-2,5 10 0,-7 0-1,5 13 1,0 2-2,10 3 1,2-2-1,17 2 0,4-9-1,13-5 1,13-5-2,8-13 0,11-10-1,2-9-1,7-7-3,-10-20-3,19 6-31,-23-12-2,6 5 1,-17-9-1</inkml:trace>
          <inkml:trace contextRef="#ctx0" brushRef="#br0" timeOffset="14274.0251">4319 470 122,'0'0'40,"27"-14"-1,3 21-8,-2-16-26,13-2-5,3 6-3,-7-14-5,14 10-31,-17-5 0,-1 9 0,-12-9-1</inkml:trace>
          <inkml:trace contextRef="#ctx0" brushRef="#br0" timeOffset="14742.0259">5387 113 62,'-30'-19'35,"7"10"0,4 9 1,-9-12-12,28 12-12,-44 15-4,24 5-1,-10-1-2,9 13 1,-7 1-2,8 9 0,-3 6 0,11 6-1,3 1-1,9 3 0,7-6-1,13-2 0,10-12 0,10-6 0,6-9-1,5-13-1,6-6-2,-6-18-4,13 5-32,-27-14-3,-2 7 2,-23-12-2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1.46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-3 11 102,'-3'-20'40,"3"20"1,0 0-1,0 0-26,10 29-7,-3 11-4,0 6 1,6 10-2,-5 5 0,8 6-2,-5 2 0,5-1 0,0-4 0,-2-12 0,0-8 0,-5-12 0,3-2-7,-12-30-6,12 17-28,-12-17-1,0 0 0,-26-35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2.124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53 71 101,'-18'0'38,"-1"-7"2,19 7-1,-16-11-29,32 11-4,2-3-2,10-1-2,7 1-1,9-4 1,7 1-2,6 3 1,1-2 0,-1-1-1,-3 1 0,-2 1 0,-10 1 1,-7 1-1,-10 0 0,-7 2 1,-18 0-1,0 0 1,8 16 0,-8-16 1,-12 27-1,5-8 0,-4 2 1,4 5-2,0-1 0,4 1 0,3-3 0,3 0 0,4-5 0,7-1 0,4-8 0,3-4 0,6-3 0,3-6 0,2-3 0,-2-5 0,0-2-2,-6-7 0,-1 0 0,-5-4 0,-2 1 1,-7-3-1,-2 3 2,-2 3 0,0 3 1,-5 18 0,9-21 0,-9 21 1,0 0 0,25 23 0,-16 1 0,1 13-2,1 7 0,1 9 0,0 5 0,3 5 0,-3 2 0,2-1 0,-3-5 0,1-6 0,-1-7 0,-3-9 0,1-9 0,-3-9 0,-6-19 0,8 18 0,-8-18 0,0 0 0,4-21-8,-22-18-15,29 14-19,-22-17-1,15 5 1,-9-12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2.57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 77 112,'17'-1'40,"-17"1"1,23 26-8,-23-26-25,27 32-2,-13-13-2,5 4-1,-6-2-1,1 0-1,-14-21 0,16 26-1,-16-26 0,0 0 0,0 0-1,17-5-1,-17 5 1,11-33-1,-1 10 0,1-7 0,5 4 1,0-3 0,3 3 0,1 1 2,1 6-1,4 5 2,3 4-1,4 6 1,-2 4 0,3 5 0,-1 6 0,1 6-1,-4 3 0,-5 4 0,-4 1 1,-6 3-2,-5-2 0,-6-3 0,-3-2-3,0-21 0,-1 32-5,1-32-16,0 0-17,-18-12-1,18 12 1,7-18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13.138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-1 153 100,'0'0'39,"0"0"1,-9 24-1,9-24-31,0 0-3,23 15-2,-2-8-1,2-7-1,2-2 0,5-5 0,-2-2-1,4-2-1,0-6-1,-2-1 0,-4-5-1,1 4 0,-11-5-1,-6 6 1,-8-1 1,-2 19 0,-16-23 2,-2 16 1,-3 7 1,-5 2 0,-1 8 2,-1 2 0,5 11 0,-3 0 0,6 14 0,1-2-1,8 9 1,6-2-2,7 2 2,7-5-4,8-2 0,10-9 0,6-5 0,8-11 0,6-9 0,3-6 0,3-4 0,-2-5 0,-2-2 0,-8-1 0,-4 3 0,-10 3 0,-10 4 0,-17 5 0,0 0-3,0 0-3,0 0-6,0 0-25,0 0-5,0 0 0,-10-16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2:23.900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1672017-BD2C-4DAC-BD86-424EC9F8268B}" emma:medium="tactile" emma:mode="ink">
          <msink:context xmlns:msink="http://schemas.microsoft.com/ink/2010/main" type="writingRegion" rotatedBoundingBox="14335,5651 23623,5689 23585,14973 14297,14934"/>
        </emma:interpretation>
      </emma:emma>
    </inkml:annotationXML>
    <inkml:traceGroup>
      <inkml:annotationXML>
        <emma:emma xmlns:emma="http://www.w3.org/2003/04/emma" version="1.0">
          <emma:interpretation id="{0D127096-AACF-4AFE-9BAF-18C1E7C8A433}" emma:medium="tactile" emma:mode="ink">
            <msink:context xmlns:msink="http://schemas.microsoft.com/ink/2010/main" type="paragraph" rotatedBoundingBox="14338,5617 21354,5683 21344,6737 14328,6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6C77B7-1212-4F3F-ADC0-9AF30373E555}" emma:medium="tactile" emma:mode="ink">
              <msink:context xmlns:msink="http://schemas.microsoft.com/ink/2010/main" type="line" rotatedBoundingBox="14338,5617 21354,5683 21344,6737 14328,6671"/>
            </emma:interpretation>
          </emma:emma>
        </inkml:annotationXML>
        <inkml:traceGroup>
          <inkml:annotationXML>
            <emma:emma xmlns:emma="http://www.w3.org/2003/04/emma" version="1.0">
              <emma:interpretation id="{05A4B666-6018-43FB-8ED2-AEE5B240E8B0}" emma:medium="tactile" emma:mode="ink">
                <msink:context xmlns:msink="http://schemas.microsoft.com/ink/2010/main" type="inkWord" rotatedBoundingBox="14338,5617 21354,5683 21344,6737 14328,6671"/>
              </emma:interpretation>
              <emma:one-of disjunction-type="recognition" id="oneOf0">
                <emma:interpretation id="interp0" emma:lang="en-US" emma:confidence="0">
                  <emma:literal>Ctb-c=CHCH3</emma:literal>
                </emma:interpretation>
                <emma:interpretation id="interp1" emma:lang="en-US" emma:confidence="0">
                  <emma:literal>Ctb-c=Ctl CHs</emma:literal>
                </emma:interpretation>
                <emma:interpretation id="interp2" emma:lang="en-US" emma:confidence="0">
                  <emma:literal>Ctb-c=ctl CHs</emma:literal>
                </emma:interpretation>
                <emma:interpretation id="interp3" emma:lang="en-US" emma:confidence="0">
                  <emma:literal>Ctb-c=Ct1CH3</emma:literal>
                </emma:interpretation>
                <emma:interpretation id="interp4" emma:lang="en-US" emma:confidence="0">
                  <emma:literal>Cts-Côte CHs</emma:literal>
                </emma:interpretation>
              </emma:one-of>
            </emma:emma>
          </inkml:annotationXML>
          <inkml:trace contextRef="#ctx0" brushRef="#br0">3155 304 81,'0'0'39,"0"0"1,31-7 0,-15-12-8,21 21-22,-7-13-4,16 3-2,-2-3-1,11 2-3,-4-1 0,-1-1 0,-4 6 0,-8-2 0,-2 5-4,-17-5-3,8 19-7,-27-12-25,0 0-3,-6 16 3,6-16-1</inkml:trace>
          <inkml:trace contextRef="#ctx0" brushRef="#br0" timeOffset="280.8005">3269 522 111,'0'0'39,"0"0"2,0 0-1,0 0-27,39-1-7,-12-5-1,11 1-5,3 2 0,1-3 0,-1 3 0,0-3 0,-6 5 0,-5-6 0,-2 7 0,-19-18-14,10 16-26,-19 2-2,0 0 1,13-24 0</inkml:trace>
          <inkml:trace contextRef="#ctx0" brushRef="#br0" timeOffset="904.8015">4397 155 118,'0'0'41,"0"0"0,0 0 0,23 21-32,-23-21-4,7 18-5,-7-18 0,0 0 0,23 16 0,-23-16 0,18-9 0,-18 9 0,12-25 0,-8 9 0,-2-3 0,-4-2 0,-4 2 0,-6-2 0,-4 5 0,-5 2 0,-5 5 0,-3 4 0,-4 6 0,-3 6 0,-2 6 0,-3 10 0,2 3 0,6 9 0,-1 5 0,8 10 0,1 2 0,11 6 0,9-1 0,8-1 0,8-2 0,12-4 0,10-12 0,8-6 0,6-11 0,1-7 0,1-7 0,-4-11 0,1 4 0,-22-28-24,8 18-17,-18-13-2,6 5 2,-15-8-1</inkml:trace>
          <inkml:trace contextRef="#ctx0" brushRef="#br0" timeOffset="1372.802">4570 410 117,'0'0'40,"23"-14"1,-3 0-1,17 12-31,-2-9-6,9 3-2,4 2-2,-2-4-3,8 13-7,-29-13-28,14 10-2,-18-12 2,2 8-3</inkml:trace>
          <inkml:trace contextRef="#ctx0" brushRef="#br0" timeOffset="1185.6018">4741 127 106,'0'0'40,"-10"-23"1,10 23-2,-7-16-21,7 16-13,3 21-1,3 2-2,-3 7-2,2 14 0,-1 5 0,3 6 0,-2 1 0,2 2 0,0-4 0,1-6 0,2-4 0,-5-20 0,11 8-10,-16-32-31,6 18-2,-6-18 1,-6-16 0</inkml:trace>
          <inkml:trace contextRef="#ctx0" brushRef="#br0" timeOffset="1638.0028">4939 25 111,'0'0'40,"0"0"3,0 0-2,-19 16-25,26 17-12,-2 8-4,9 11 0,-3 5 0,6 1 0,-1-4 0,2-1 0,0-7 0,-1-8 0,-1-8 0,-7-14 0,14 14-11,-23-30-32,16 0 0,-18-16 0,6 0-1</inkml:trace>
          <inkml:trace contextRef="#ctx0" brushRef="#br0" timeOffset="3478.8061">5899 164 95,'4'-21'36,"-8"-4"3,3 6-2,-20-13-23,21 32-6,-27-33-2,27 33-2,-39-23-2,18 18 1,-7 3 0,0 9-1,-2 4 1,0 10 0,-8 5-3,5 9 0,-6 7 0,6 11 0,-1 2 0,6 4 0,5 1 0,12 0 0,9-6 0,13-3 0,12-9 0,11-7 0,8-10 0,7-6 0,4-8 0,4-6 0,-1-5 0,-6-7 0,-1 4 0,-19-24-18,7 19-24,-14-14 0,2 7 1,-16-12-1</inkml:trace>
          <inkml:trace contextRef="#ctx0" brushRef="#br0" timeOffset="3962.4069">5958 422 131,'0'0'42,"0"0"-1,1 21-6,-1-21-29,39-1-6,-3 2 0,11-1 0,6-1 0,5-3 0,4 1 0,-7-15-7,12 13-30,-25-16-4,-1 3-2,-22-10 2</inkml:trace>
          <inkml:trace contextRef="#ctx0" brushRef="#br0" timeOffset="3744.0065">6120 201 108,'-3'-28'41,"8"12"1,-10-3-1,5 19-25,0 0-9,17-9-7,-17 9 0,16 24 0,-9 3 0,2 10 0,0 8 0,-2 6 0,0 2 0,0 3 0,2-1 0,-4-11 0,7 0 0,-12-44-15,8 35-27,-8-35-1,0 0 2,0 0-1</inkml:trace>
          <inkml:trace contextRef="#ctx0" brushRef="#br0" timeOffset="4196.4072">6330 0 113,'0'0'40,"-19"-5"3,19 5-1,0 0-27,-4 37-13,15-2-2,1 13 0,4 8 0,2 5 0,-1 3 0,3 2 0,-1-2 0,1-8 0,-5-5 0,-2-18 0,8 6-4,-26-23-38,5-16-1,0 0 1,23 2-1</inkml:trace>
          <inkml:trace contextRef="#ctx0" brushRef="#br0" timeOffset="4882.8085">6609 558 92,'-19'12'39,"19"-12"1,0 0 0,-4-16-13,22 12-20,-2-6-3,7 3-1,3-4 0,4 3-3,2-1 0,1 2 0,-3 5 0,-1 2 0,-6 2 0,-6 5 0,-17-7 0,18 23 0,-20-8 0,-5 3 0,-7 1 0,-5 2 0,-4 1 0,0-3 0,-4 4 0,2-6 0,3 3 0,0-5 0,5-2 0,17-13 0,-23 17 0,23-17 0,0 0 0,0 0 0,0 0 0,24 0 0,-2-1 0,2-3 0,3 0 0,3 3 0,2 2 0,1 1 0,1 2 0,-6 5 0,-2-1 0,-3 5 0,-3 1 0,-4 3 0,-4-1 0,-7 5 0,-5-2 0,-3 3 0,-8-3 0,-1 2 0,-9-2 0,-4-3 0,-3-4 0,-2-1 0,-2-6 0,2-3 0,2-4 0,-2-7 0,7 1 0,-2-8 0,25 16-5,-37-19-37,37 19-1,-20-34 0,20 34 0</inkml:trace>
          <inkml:trace contextRef="#ctx0" brushRef="#br0" timeOffset="-10498.8185">297 67 110,'0'0'38,"0"0"2,12 21-8,-12-21-21,0 25-3,0-25-2,9 32-2,-9-32-1,9 28 0,-9-28-3,0 0 0,16 14 0,-16-14 0,0 0 0,14-27 0,-11 12 0,-3-5 0,-1 1 0,-3-4 0,-3 4 0,-5-2 0,-3 5 0,-2 2 0,-8 3-2,2 8 2,-5 4 0,0 10 0,-4 8 0,2 11 0,-2 9 2,2 15-2,5 8 0,1 8 0,8 4 0,7 3 0,7-3 0,11-4 0,9-10 0,12-11 0,9-12 0,6-9 0,7-12 0,-1-11 0,0-5 0,-7-10 0,0-1-2,-21-19-11,16 13-27,-27-17-2,4 6 1,-14-12-1</inkml:trace>
          <inkml:trace contextRef="#ctx0" brushRef="#br0" timeOffset="-10233.618">706 13 117,'0'0'39,"0"0"3,-2 19-2,2-19-32,-7 41-3,9-10-1,3 13-4,-1 5 0,7 6 0,-4-1 0,5 6 0,-1-4 0,1-3 0,0-6 0,-5-11-2,9 4-11,-25-23-28,17 3 0,-8-20 0,-20 0-1</inkml:trace>
          <inkml:trace contextRef="#ctx0" brushRef="#br0" timeOffset="-10030.8177">542 496 112,'0'0'40,"0"0"2,20-5-1,20 10-29,-3-7-7,16 2-2,7-3-3,0-4 0,7 1-4,-14-16-5,11 15-23,-29-20-8,-3 6-2,-18-12 2,-2 5-1</inkml:trace>
          <inkml:trace contextRef="#ctx0" brushRef="#br0" timeOffset="-9796.8172">980 8 94,'-21'-34'40,"21"34"1,0 0-1,0 0-16,-18 9-16,23 14-2,-1 5-4,5 11-2,-2 8 0,5 13 0,-3-1 0,0 5 0,1-3 0,-1-5 0,4-1 0,-8-16 0,14 10-20,-12-33-21,7 1-1,-14-17 0,20 0 0</inkml:trace>
          <inkml:trace contextRef="#ctx0" brushRef="#br0" timeOffset="-9157.2161">1179 614 109,'-19'14'38,"19"-14"2,0 0-2,7 16-29,-7-16-4,16-4-1,-16 4-1,35-7 0,-12-2-1,4 4 0,-1-2 0,2 2-2,1-2 0,-3 1 0,-3 5 0,-7 1 0,-16 0 0,19 7 0,-19-7 0,-5 21 0,-6-5 0,-4-1 0,-7 3 0,3 1 0,-6 1 0,2-3 0,2-1 0,2-4 0,1-1 0,18-11 0,-21 14 0,21-14 0,0 0 0,0 0 0,0 0 0,0 0 0,19 3 0,-3-6 0,5-1 0,2 1 0,4 1 0,-1 2 0,1 4 0,-4 1 0,0 2 0,-4 5 0,-1 2 0,-4 4 0,-7 3 0,-2 0 0,-7 2 0,-3-2 0,-4 2 0,-5-6 0,-4 1 0,-3-4 0,-3-5 0,-1-4 0,-2-5 0,-3-5 0,4 1 0,-8-15-11,34 19-29,-42-32-2,42 32 1,-39-38-2</inkml:trace>
          <inkml:trace contextRef="#ctx0" brushRef="#br0" timeOffset="-5553.6098">1508 420 98,'0'0'38,"0"0"1,0 0-5,3 23-21,-3-23-5,16 9-3,-16-9 0,41 7-1,-10-10-1,10 3-1,5-9 1,10 4 0,1-6-3,-1 7 0,-3-3 0,-5 4 0,-9-1 0,-9 1 0,-9 8-2,-21-5-2,21 9-3,-28-25-7,7 16-26,7-16-1,-7 16 1,2-24 0</inkml:trace>
          <inkml:trace contextRef="#ctx0" brushRef="#br0" timeOffset="-4820.4082">2595 106 115,'0'0'39,"7"-18"2,-7 18-1,0 0-32,0 0-3,11 18-1,-4-2-1,-6 1-3,5 3 0,-3-3 0,3 1 0,-6-18 0,8 21 0,-8-21 0,0 0 0,16-9 0,-16 9 0,13-33 0,-10 10 0,1-4 0,-4-1 0,-2 4 0,-3-1 0,-6 4 0,-3 5 0,-2 6 0,-5 4 0,-2 6 0,-2 7 0,-7 8 0,2 6 0,-3 7 0,3 7 0,0 9 0,3 7 0,4 5 0,6 4 0,10-1 0,12 3 0,6-8 0,12-3 0,7-8 0,5-12 0,7-8 0,4-11 0,0-8 0,-4-9 0,3-8 0,-10-4 0,-2-3 0,-8-1 0,-2 6 0,-18-21-11,-5 36-31,13-35 0,-13 35 0,0-35-1</inkml:trace>
        </inkml:traceGroup>
      </inkml:traceGroup>
    </inkml:traceGroup>
    <inkml:traceGroup>
      <inkml:annotationXML>
        <emma:emma xmlns:emma="http://www.w3.org/2003/04/emma" version="1.0">
          <emma:interpretation id="{3DB98897-D821-4EB6-BCB0-FC72E13C630C}" emma:medium="tactile" emma:mode="ink">
            <msink:context xmlns:msink="http://schemas.microsoft.com/ink/2010/main" type="paragraph" rotatedBoundingBox="16812,6707 18545,7697 18032,8594 16299,7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8167B3-F922-40DB-AB5D-1F612F7F8AFE}" emma:medium="tactile" emma:mode="ink">
              <msink:context xmlns:msink="http://schemas.microsoft.com/ink/2010/main" type="line" rotatedBoundingBox="16812,6707 18545,7697 18032,8594 16299,7603"/>
            </emma:interpretation>
          </emma:emma>
        </inkml:annotationXML>
        <inkml:traceGroup>
          <inkml:annotationXML>
            <emma:emma xmlns:emma="http://www.w3.org/2003/04/emma" version="1.0">
              <emma:interpretation id="{5833728E-93AB-4C99-8052-53835B8418DC}" emma:medium="tactile" emma:mode="ink">
                <msink:context xmlns:msink="http://schemas.microsoft.com/ink/2010/main" type="inkWord" rotatedBoundingBox="16812,6707 18545,7697 18032,8594 16299,7603"/>
              </emma:interpretation>
              <emma:one-of disjunction-type="recognition" id="oneOf1">
                <emma:interpretation id="interp5" emma:lang="en-US" emma:confidence="0">
                  <emma:literal>city</emma:literal>
                </emma:interpretation>
                <emma:interpretation id="interp6" emma:lang="en-US" emma:confidence="0">
                  <emma:literal>it 3</emma:literal>
                </emma:interpretation>
                <emma:interpretation id="interp7" emma:lang="en-US" emma:confidence="0">
                  <emma:literal>CH 3</emma:literal>
                </emma:interpretation>
                <emma:interpretation id="interp8" emma:lang="en-US" emma:confidence="0">
                  <emma:literal>GHz</emma:literal>
                </emma:interpretation>
                <emma:interpretation id="interp9" emma:lang="en-US" emma:confidence="0">
                  <emma:literal>cit 3</emma:literal>
                </emma:interpretation>
              </emma:one-of>
            </emma:emma>
          </inkml:annotationXML>
          <inkml:trace contextRef="#ctx0" brushRef="#br0" timeOffset="-4196.4072">2479 1025 112,'0'0'40,"0"0"1,0 0 0,0 0-29,1 37-6,3-14-3,5 7-3,-2-1 0,3 3 0,-3-2 0,2-7 0,-2-6 0,-7-17 0,11 23 0,-11-23-3,0 0-35,0 0-3,0 0-2,-2-24 2</inkml:trace>
          <inkml:trace contextRef="#ctx0" brushRef="#br0" timeOffset="-3666.0065">2763 1884 98,'0'-17'38,"-11"-6"0,4 5-1,-18-10-26,13 12-6,-9 0-2,0 9 0,-6 2-1,1 9 1,-6 4 0,4 12-1,-9 3 1,7 8 0,-4 3-1,8 3 0,1 1 0,9 3-2,4-3 0,13 6 0,6-5 0,11-2 0,7-7 0,7-6 0,5-3 0,3-8 0,3-5 0,-6-13 0,5-2-6,-12-18-4,19 13-27,-22-11-5,8 6 2,-14-10-1</inkml:trace>
          <inkml:trace contextRef="#ctx0" brushRef="#br0" timeOffset="-3213.6057">2906 2016 114,'0'0'40,"0"0"2,0 0-2,47 11-30,-13-8-5,14 6-1,5-4-4,3 0 0,4-1-3,-9-9-3,9 13-10,-28-18-25,3 5 0,-19-11 0,0 5 0</inkml:trace>
          <inkml:trace contextRef="#ctx0" brushRef="#br0" timeOffset="-3416.406">3072 1865 108,'10'-23'39,"-10"23"1,0 0 0,25 5-27,-25-5-7,0 18-1,0-2-1,3 7-4,-1 3 0,2 4 0,-2 1 0,1 3 0,-1-3 0,1 1 0,-3-4 0,-1-5 0,4 3-4,-19-22-12,20 13-26,-4-17-1,-16 6 3,-4-17-3</inkml:trace>
          <inkml:trace contextRef="#ctx0" brushRef="#br0" timeOffset="-2979.6053">3347 1745 99,'0'0'41,"0"0"1,0 0-1,0 0-14,4 34-22,3 3-5,1 7 0,1 8 0,4 6 0,-8-5 0,4 1 0,-2-1 0,-5-14 0,8 5-7,-22-16-34,19-4-3,-7-24 2,0 0-2</inkml:trace>
          <inkml:trace contextRef="#ctx0" brushRef="#br0" timeOffset="-2371.2041">3640 2223 108,'0'0'41,"0"0"-1,0 0-1,19 4-29,-19-4-6,29-12 0,-10 1-1,6 7-1,-2-4-1,1 4 2,-4-3-3,1 7 0,-5 0 0,-16 0 0,21 16 0,-21-16 0,-3 21 0,3-21 0,-25 28 0,5-14 0,1 7-2,-6-7 2,2 0 0,4-1 0,1-3 0,18-10 0,-24 20-1,24-20 1,0 0 0,-6 17 0,6-17 0,21 4 1,-5-4-1,6 0 0,1-2 0,5 0 0,-2 2 0,1 0 2,-3 4-2,-1 1 0,-5 4 0,-2 1 0,-16-10 0,19 28 0,-15-12 0,-2 2 0,-4-1 0,-3 3 0,-4-3 0,-5 3 0,-2-5 0,-5 1 0,-1-2 0,-2-3 0,-3-2 0,1-6 0,1-1 0,-5-14-4,30 12-33,-37-18-5,21 4-1,-5-16 1</inkml:trace>
        </inkml:traceGroup>
      </inkml:traceGroup>
    </inkml:traceGroup>
    <inkml:traceGroup>
      <inkml:annotationXML>
        <emma:emma xmlns:emma="http://www.w3.org/2003/04/emma" version="1.0">
          <emma:interpretation id="{29C42C8E-C1CD-48C1-BDE9-895C7B9CDCE8}" emma:medium="tactile" emma:mode="ink">
            <msink:context xmlns:msink="http://schemas.microsoft.com/ink/2010/main" type="paragraph" rotatedBoundingBox="14571,9365 23608,9402 23604,10426 14566,10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5EDB58-5675-4505-8D9B-2E6257C3A5DA}" emma:medium="tactile" emma:mode="ink">
              <msink:context xmlns:msink="http://schemas.microsoft.com/ink/2010/main" type="line" rotatedBoundingBox="14571,9365 23608,9402 23604,10426 14566,10389"/>
            </emma:interpretation>
          </emma:emma>
        </inkml:annotationXML>
        <inkml:traceGroup>
          <inkml:annotationXML>
            <emma:emma xmlns:emma="http://www.w3.org/2003/04/emma" version="1.0">
              <emma:interpretation id="{62E111EB-98F5-4B70-92E1-ED37CED375E0}" emma:medium="tactile" emma:mode="ink">
                <msink:context xmlns:msink="http://schemas.microsoft.com/ink/2010/main" type="inkWord" rotatedBoundingBox="14571,9365 23608,9402 23604,10426 14566,10389"/>
              </emma:interpretation>
              <emma:one-of disjunction-type="recognition" id="oneOf2">
                <emma:interpretation id="interp10" emma:lang="en-US" emma:confidence="0">
                  <emma:literal>2-methyl-2-butene</emma:literal>
                </emma:interpretation>
                <emma:interpretation id="interp11" emma:lang="en-US" emma:confidence="0">
                  <emma:literal>I-methyl ~2-butene</emma:literal>
                </emma:interpretation>
                <emma:interpretation id="interp12" emma:lang="en-US" emma:confidence="0">
                  <emma:literal>I-methyl -2-butene</emma:literal>
                </emma:interpretation>
                <emma:interpretation id="interp13" emma:lang="en-US" emma:confidence="0">
                  <emma:literal>2-methyl-2_butene</emma:literal>
                </emma:interpretation>
                <emma:interpretation id="interp14" emma:lang="en-US" emma:confidence="0">
                  <emma:literal>I-methyl -2_butene</emma:literal>
                </emma:interpretation>
              </emma:one-of>
            </emma:emma>
          </inkml:annotationXML>
          <inkml:trace contextRef="#ctx0" brushRef="#br0" timeOffset="67173.7174">4277 4193 116,'21'25'43,"-21"-25"0,20 23-1,-20-23-33,25 8-7,1-6-2,4-5 0,4 1 0,-11-19-12,12 15-29,-19-11-2,7 8 1,-16-12-1</inkml:trace>
          <inkml:trace contextRef="#ctx0" brushRef="#br0" timeOffset="68094.1196">4759 4049 92,'-21'-30'39,"21"30"1,-14-40-1,14 40-20,0-34-13,10 13-2,1-7-1,7 2-1,1-1 0,6 3-1,1 1 1,6 4-1,0-1 0,3 6-1,-1 4 1,-1 6-1,-5 8 0,-3 8 0,-9 7 1,-5 6-1,-10 8 0,-6 8 0,-5 4 0,-6 6 0,-4 4 0,-3-2 2,0 1-2,-1-1 0,-3 1 0,1-3 0,-1 0 0,2-2 0,1-6 0,3-3 0,5-5 0,3-3 0,4-9 0,9-8 0,0-15 0,18 14 0,3-17 0,9-4 0,2-7 0,7-2 0,2 0 0,-3-1 0,1 1 0,-7 0 0,0 12-6,-20-17-7,20 25-28,-32-4-2,0 0 1,0 0 0</inkml:trace>
          <inkml:trace contextRef="#ctx0" brushRef="#br0" timeOffset="68452.9201">5419 4311 110,'0'0'40,"0"0"2,0 0-2,48 2-28,-30-9-8,8 3-2,2-1-1,1-6-4,6 9-3,-16-17-9,11 16-25,-14-10-1,5 10 0,-21 3-1</inkml:trace>
          <inkml:trace contextRef="#ctx0" brushRef="#br0" timeOffset="68998.9211">5919 3747 102,'-25'-25'41,"25"25"0,-19 7-1,33 18-29,-19-1-6,8 17 0,1 5-1,6 11-1,1 5 0,3 1-3,4 1 0,1-3 0,-1-7 0,1-6 0,-1-11 0,-4-11 0,-4-6 0,-10-20 0,0 0 0,20 10 0,-20-10 0,10-30 0,-1 9-2,0-7 1,7-4-1,3-1 1,3 1 0,4-1 0,6 3 1,3 5 0,4 8 0,3 8 1,-1 11-1,0 8 1,-4 10 0,-7 8 0,-13 5 0,-8 8-1,-16-1 1,-11 8 1,-8-5-2,-9-4 0,-10-4 0,-2-7-2,1-3 0,-2-14-1,11-6-2,-3-26-6,22 12-17,-9-23-14,19 4 2,-1-10-1,16 4 2</inkml:trace>
          <inkml:trace contextRef="#ctx0" brushRef="#br0" timeOffset="69435.7219">6604 4190 104,'3'19'40,"-3"-19"1,-7 33 0,-9-17-31,18 12-4,-4-3-2,6 6-2,3-8 0,2 4-1,5-12 0,4 0 0,3-14-2,0-4 1,2-6-1,-2-10 0,0-1-1,-1-10-1,-3 6 2,-1-10-1,-5 10 0,-1 1 1,-1 4 1,-9 19 1,13-21 1,-13 21 0,0 0 0,12 22 0,-9-4 1,4 3-1,-1 4 0,3-1-2,1-1 0,4-2 0,-1-3-3,-13-18-2,33 23-5,-33-23-25,0 0-7,9-27 1,-9 27-1</inkml:trace>
          <inkml:trace contextRef="#ctx0" brushRef="#br0" timeOffset="69903.7227">6957 4181 106,'0'0'41,"-20"5"1,20-5-1,0 0-31,37 5-5,-5-10-3,12 2 0,4-1-2,1-3-1,8 4-2,-11-12-5,14 24-18,-23-19-14,2 11-2,-20-9 1,1 11 0</inkml:trace>
          <inkml:trace contextRef="#ctx0" brushRef="#br0" timeOffset="69700.9224">7047 3805 103,'-5'-28'40,"5"28"2,0 0-1,21 5-30,-18 16-5,10 18-1,-5 8-2,8 8-1,-3 4 0,1 5-2,0-6 0,-2-2 0,1-9 0,-3-10 0,-1-5-2,-4-13-2,6 4-5,-11-23-24,0 0-9,0 0 0,-14-16 0</inkml:trace>
          <inkml:trace contextRef="#ctx0" brushRef="#br0" timeOffset="70402.9236">7506 4237 104,'-11'21'41,"11"-21"0,0 0 0,0 0-31,25 21-5,0-17-2,8-1-1,6-3-1,5-5-1,0-4 0,0-3 0,-1-2-2,-11-7 0,-2 3 0,-13-5-2,-3 6 1,-12-3 0,-2 20 0,-18-24 1,-1 19 1,-7 3 0,-4 5 2,-1 6 1,-4 2 1,3 10 0,1-2 1,4 11-1,1-4 1,12 4-1,3 0-1,9 0 0,9-4-1,9-5-1,9-5 0,8-7-1,10-4-2,-1-10-2,13 8-8,-25-24-28,23 6-1,-18-14 1,7 8-1</inkml:trace>
          <inkml:trace contextRef="#ctx0" brushRef="#br0" timeOffset="70824.1244">8060 4154 101,'0'0'41,"0"0"0,0 30 1,0-30-31,2 37-4,5-14-2,2 10-2,3-8-1,-1 5 0,-1-9-2,1 0 0,-11-21 0,19 21 0,-19-21 0,18-5 0,-18 5 0,16-26-2,-4 8 0,-1-8 0,3 3 1,0-9-1,2 6 1,0 1 0,1 2 1,1 4 0,0 3 1,-1 6 0,-1 3 1,2 8 0,-2 6 1,1 9-1,-4 2-2,1 6 0,-3 3 0,-1 6 0,1-5 0,-6 2 0,4-9 0,-6-3 0,-3-18 0,0 0-7,27 26-12,-36-42-23,9 16-1,18-33 1,-1 17 0</inkml:trace>
          <inkml:trace contextRef="#ctx0" brushRef="#br0" timeOffset="71354.5253">8648 4169 95,'-5'15'40,"5"-15"1,-7 27 0,7-27-27,-2 24-7,2-24-3,26 30 0,-26-30-2,37 23 0,-14-18-1,5-3-1,4-5 1,0-5-2,3-6 1,1-5-2,-1-2 1,-3-5-2,-1 1 0,-8-5 0,-3 6 0,-10-5 1,-4 10-1,-10 0 1,4 19 1,-25-21 0,4 19 2,-2 7 0,-7 6 1,4 8 0,-8 4 0,10 10 1,-6 1 0,10 6 1,-1-1-1,12 5 0,9-6 1,9-1-4,7-5 0,9-6 0,6-8 0,8-8 0,7-10 0,2-3 0,5-6 0,-4-3 0,1-2 0,-8 1 0,-3 6-2,-15-3-5,5 26-12,-29-16-23,0 0 0,0 0-1,0 0 1</inkml:trace>
          <inkml:trace contextRef="#ctx0" brushRef="#br0" timeOffset="63991.3124">256 3977 100,'0'0'38,"-14"-21"0,9-2-2,5 23-29,12-35-4,-1 14-1,3-4-1,5 1 0,1-1 0,3 2 0,1-3 1,6 5-1,-1 0 0,1 7 0,0 5 0,0 5 0,-2 10 0,-3 8-1,-6 8 1,-5 10-1,-5 8 1,-7 10 0,-9 4-1,-4 4 1,-7 4-1,-3-1 1,-5 1-1,-3-3 1,-2-1-1,-1 0 2,0-5-2,2-5 1,0-6 0,5-5 0,4-8 0,4-2 0,4-8 1,13-19-1,0 0-1,-2 18 1,2-18 1,30-9-2,-7-5 0,7 3 0,4-6 0,5-1 0,-2 1 0,0 6 0,-4-1 0,-4 5-2,-5 3 0,-24 4-2,34 2-4,-34-2-28,0 0-5,-2-19-1,2 19 1</inkml:trace>
          <inkml:trace contextRef="#ctx0" brushRef="#br0" timeOffset="64240.9128">890 4237 115,'0'0'41,"28"2"0,-28-2-1,39-11-34,-14 4-4,8 2 0,1-2-2,1-4-1,2 6-2,-10-11-5,13 20-23,-40-4-10,32-9 1,-32 9-1,0 0 1</inkml:trace>
          <inkml:trace contextRef="#ctx0" brushRef="#br0" timeOffset="64911.714">1343 4270 111,'0'0'39,"-15"34"3,15-34-3,-9 40-33,7-20-2,7 4-1,1-3-1,-1 2-1,-2-7 0,3 1 1,-6-17-2,5 18 1,-5-18-1,0 0 0,0 0 0,4-16 0,-4 16 0,5-35-1,2 10 0,-4-6 0,6-3 1,-5-2-1,3-3 1,2 0-1,0 4 1,-1 3 0,5 6 1,-3 7-1,-10 19 1,29-9 0,-29 9 0,30 30 0,-16-4 0,2 6 0,-2 3 1,0 2-2,-4-4 0,1-3 0,-4-7 0,-2-4 0,-5-19 0,7 18 0,-7-18 0,0 0 0,0 0 0,9-32-2,-3 9 1,1-6 0,0-7 0,3 0 0,1-3 0,1 2 1,1 5 0,1 9 0,-14 23 1,28-15 0,-28 15-1,30 26 1,-16-1 0,0 5 0,-2 5-1,1 0 2,-3-2-4,-1-3 1,0-2-2,-5-12-3,13 14-9,-17-30-25,7 16-1,-7-16 0,23-11 0</inkml:trace>
          <inkml:trace contextRef="#ctx0" brushRef="#br0" timeOffset="65332.9147">2078 4207 88,'0'0'40,"-16"7"-1,16-7 3,0 0-20,2 32-15,-2-32-2,16 26-2,-16-26-1,28 20-1,-9-17 0,2-3-1,1-5 0,-3-8 0,4-1-2,-7-7 0,3 0-1,-6-5 0,-1 3 0,-7-2 0,-5 8 0,-5-1 1,5 18 0,-26-12 1,4 15 1,-1 8 2,-3 5-1,1 12 2,-3 2 0,5 8 1,0 3-1,9 1 0,3-3 0,10 1 0,9-12-1,12-5-2,15-12 0,9-13-1,15-3-3,-5-20-4,22 11-21,-18-26-12,4 1 0,-16-12 0,-2 3 0</inkml:trace>
          <inkml:trace contextRef="#ctx0" brushRef="#br0" timeOffset="65598.1152">2475 3808 110,'-19'-10'40,"19"10"1,-20 7-1,25 9-33,-1 5-1,10 12-2,-2 9-1,6 9 1,0 5-4,-2 4 0,3-2 0,-1 0 0,-1-5 0,-1-9 0,-2-7 0,-5-13 0,4 3-8,-13-27-16,0 0-16,0 0-3,0 0 2,-18-14-2</inkml:trace>
          <inkml:trace contextRef="#ctx0" brushRef="#br0" timeOffset="65800.9154">2373 4269 105,'0'0'40,"-16"-2"1,16 2-1,0 0-30,33-5-6,3-1-1,9 1-2,8-2-1,4-5-2,10 3-4,-12-21-7,12 14-26,-21-14-2,1 9 2,-15-12-2</inkml:trace>
          <inkml:trace contextRef="#ctx0" brushRef="#br0" timeOffset="66253.3161">2756 3764 104,'0'0'40,"-23"-7"1,21 23 0,-7 3-32,18 25-3,-2 7-1,5 13-1,1 4-1,4 6-1,-3-4-2,4 1 0,-4-13 0,0-9 0,-3-12 0,0-13 0,-3-6 0,-8-18 0,16 5 0,-16-5 0,18-28 0,-9 2 0,5-6-2,-4-3 1,5-2 0,0-2 0,3 4 0,-2 3 1,2 6 0,1 10 1,-19 16 0,34-7 0,-34 7 2,26 32-3,-15-4 0,-1 4 0,-1 1 0,2-1 0,-2-1 0,-1-6 0,6-4 0,-14-21 0,32 19-7,-32-19-3,41 0-12,-29-17-19,13 4 0,-11-11 0,7 5 1</inkml:trace>
          <inkml:trace contextRef="#ctx0" brushRef="#br0" timeOffset="66705.7171">3352 4197 101,'-26'7'38,"22"8"2,4-15-3,-3 30-25,-4-14-4,14 9-3,-5-4-1,8 2-1,2-4-1,6-1 0,3-6-1,6-3-1,-1-6 0,8-6 0,-2-4-1,-1-7-1,-2-2 0,-5-7 0,1 2-1,-11-4 1,0 4 0,-10 0 0,-1 3 1,-3 18 1,0-24 1,0 24 0,0 0 1,0 0 1,0 0 0,-12 32 0,8-11 0,6 10 0,-4 1-3,4 10 0,-2 0 0,2 6 0,-2-1 0,3 2 0,-1-5 0,2-7 0,-1-2 0,-1-10 0,3-6 0,-5-19 0,9 16 0,-9-16 0,0 0-16,-2-39-26,9 15-1,-8-22 1,6 0 0</inkml:trace>
          <inkml:trace contextRef="#ctx0" brushRef="#br0" timeOffset="66986.5174">3742 3796 97,'7'-18'40,"-8"-1"2,1 19-1,0 0-21,30 7-12,-18 18-3,7 17-3,-1 11-2,3 8 0,-3 6 0,-2 5 0,-4-4 0,1-1 0,-5-9 0,-1-9 0,1-13 0,-1-7 0,0-11 0,-7-18 0,17 9 0,-17-9 0,25-16-15,-30-17-23,24 13-5,-14-15 1,15 12 0</inkml:trace>
        </inkml:traceGroup>
      </inkml:traceGroup>
    </inkml:traceGroup>
    <inkml:traceGroup>
      <inkml:annotationXML>
        <emma:emma xmlns:emma="http://www.w3.org/2003/04/emma" version="1.0">
          <emma:interpretation id="{70F2DC9C-6E3E-4074-95D1-31639071CEA0}" emma:medium="tactile" emma:mode="ink">
            <msink:context xmlns:msink="http://schemas.microsoft.com/ink/2010/main" type="paragraph" rotatedBoundingBox="14775,12190 22535,12060 22554,13181 14794,1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BE40D-0346-496D-B731-D1A90E03A4A0}" emma:medium="tactile" emma:mode="ink">
              <msink:context xmlns:msink="http://schemas.microsoft.com/ink/2010/main" type="line" rotatedBoundingBox="14775,12190 22535,12060 22554,13181 14794,13311"/>
            </emma:interpretation>
          </emma:emma>
        </inkml:annotationXML>
        <inkml:traceGroup>
          <inkml:annotationXML>
            <emma:emma xmlns:emma="http://www.w3.org/2003/04/emma" version="1.0">
              <emma:interpretation id="{602CBAF9-673E-4E1F-AF4C-48C98B4C5417}" emma:medium="tactile" emma:mode="ink">
                <msink:context xmlns:msink="http://schemas.microsoft.com/ink/2010/main" type="inkWord" rotatedBoundingBox="14776,12250 16994,12213 17012,13274 14794,13311"/>
              </emma:interpretation>
              <emma:one-of disjunction-type="recognition" id="oneOf3">
                <emma:interpretation id="interp15" emma:lang="en-US" emma:confidence="0">
                  <emma:literal>GHz</emma:literal>
                </emma:interpretation>
                <emma:interpretation id="interp16" emma:lang="en-US" emma:confidence="0">
                  <emma:literal>Cty.</emma:literal>
                </emma:interpretation>
                <emma:interpretation id="interp17" emma:lang="en-US" emma:confidence="0">
                  <emma:literal>Ctr.</emma:literal>
                </emma:interpretation>
                <emma:interpretation id="interp18" emma:lang="en-US" emma:confidence="0">
                  <emma:literal>Getz</emma:literal>
                </emma:interpretation>
                <emma:interpretation id="interp19" emma:lang="en-US" emma:confidence="0">
                  <emma:literal>ctr.</emma:literal>
                </emma:interpretation>
              </emma:one-of>
            </emma:emma>
          </inkml:annotationXML>
          <inkml:trace contextRef="#ctx0" brushRef="#br0" timeOffset="9750.017">766 6704 96,'0'0'37,"0"0"1,-3-19 0,19 31-24,-16-12-6,7 18-1,-7-18-2,9 33-1,-8-14 1,6 1-2,-7-1-3,4-3 0,-4-16 0,2 19 0,-2-19 0,0 0 0,0 0 0,0 0 0,0-19 0,-2 1 0,-2-3 0,-1-5 0,0 1 0,-9-1 0,0 3 0,-4 4 0,-5 5 0,-2 7-2,-1 8 2,-4 10 2,0 10-2,1 5 0,-1 11 0,4 11 0,0 4 0,4 10 0,6 1 0,8 0 0,4 1 0,11-5 0,9-8 0,12-7 0,11-10 0,5-13 0,7-12 0,1-11 0,1-3 0,-9-15 0,2 4-7,-25-28-17,9 16-16,-20-14-1,6 7 1,-12-11-1</inkml:trace>
          <inkml:trace contextRef="#ctx0" brushRef="#br0" timeOffset="9999.6175">1024 6697 107,'0'0'38,"11"-28"2,-11 28-1,0 0-26,24-7-5,-24 7-4,21 28-1,-10-3 0,3 10-3,-3 5 0,-1 11 0,-1 2 0,0 3 0,-2-3 0,-2-4 0,1-3 0,-6-13 0,3 0-2,-10-17-8,16 9-22,-9-25-8,-16 0-1,-2-14 1,10-2 0</inkml:trace>
          <inkml:trace contextRef="#ctx0" brushRef="#br0" timeOffset="10202.4178">1013 6985 98,'0'0'38,"2"-26"1,-2 26 0,23-28-21,4 26-10,-4-5-3,8 5-2,6 0-2,9 4 0,0 2-2,0-2-2,0 5-2,-12-14-7,13 8-27,-24-10-2,4 8 2,-27 1-1</inkml:trace>
          <inkml:trace contextRef="#ctx0" brushRef="#br0" timeOffset="10452.0183">1402 6634 85,'-7'-23'38,"-11"-3"1,18 26 3,-14-32-18,14 32-15,0 0-2,0 18-2,2 8-1,3 9-2,4 7-2,0 9 0,1 4 0,3 3 0,-1 0 0,2-4 0,0-12 0,0-3 0,-1-9 0,-5-9 0,7 2-8,-15-23-28,0 0-5,0 0-1,0 0 1</inkml:trace>
          <inkml:trace contextRef="#ctx0" brushRef="#br0" timeOffset="11013.6193">1582 7179 107,'0'0'36,"0"0"2,-5 15-1,5-15-29,0 0-3,0 0-2,26-10 0,-26 10-1,34-9 1,-15 4-2,6 1 0,-1 2 0,3 1 0,-4 1-1,0 1 0,-4 3 0,-3 3 0,-16-7 0,14 18 0,-14-18 1,-7 21-1,7-21 0,-21 33 1,5-12-1,-3 2 1,-1 2-1,-3 6 1,-1 3-1,-1 1 1,0-2-1,0 1 1,2-5 0,6-2 1,3-4-2,3-6 0,11-17 0,-3 23 0,3-23 0,23 9 0,-2-11 0,9 0 0,1-1 0,8 1 0,2-3 0,-6 1 0,1 1 0,-12-6-3,12 18-18,-36-9-19,30-20-1,-29-1 0,-1 21 0</inkml:trace>
          <inkml:trace contextRef="#ctx0" brushRef="#br0" timeOffset="11590.8203">2295 7064 118,'0'0'40,"0"0"2,12 18-1,-12-18-33,39-7-2,-7 3-6,7 1 0,0-1 0,1 3 0,-1-1 0,-4-2 0,-3 6 0,-16-18-14,7 18-27,-23-2-1,23-12 0,-23 12 0</inkml:trace>
          <inkml:trace contextRef="#ctx0" brushRef="#br0" timeOffset="11372.4198">2304 6855 109,'0'0'39,"0"0"2,0 0-1,0 0-28,24-10-5,1 6-2,9 2-3,1-1-2,7 3 0,1-2 0,-3 2 0,1 2 0,-13-2 0,0 7-7,-28-7-18,23 3-16,-23-3 0,0 0 0,-23 18-1</inkml:trace>
        </inkml:traceGroup>
        <inkml:traceGroup>
          <inkml:annotationXML>
            <emma:emma xmlns:emma="http://www.w3.org/2003/04/emma" version="1.0">
              <emma:interpretation id="{C9BBED91-C79C-43EF-817E-DA25F1B1C4EC}" emma:medium="tactile" emma:mode="ink">
                <msink:context xmlns:msink="http://schemas.microsoft.com/ink/2010/main" type="inkWord" rotatedBoundingBox="17441,12810 17496,12235 17881,12272 17825,12847"/>
              </emma:interpretation>
              <emma:one-of disjunction-type="recognition" id="oneOf4">
                <emma:interpretation id="interp20" emma:lang="en-US" emma:confidence="0">
                  <emma:literal>C-Ctt=Cttz</emma:literal>
                </emma:interpretation>
                <emma:interpretation id="interp21" emma:lang="en-US" emma:confidence="0">
                  <emma:literal>C-Ctt=Ctt2</emma:literal>
                </emma:interpretation>
                <emma:interpretation id="interp22" emma:lang="en-US" emma:confidence="0">
                  <emma:literal>a-at-EHz</emma:literal>
                </emma:interpretation>
                <emma:interpretation id="interp23" emma:lang="en-US" emma:confidence="0">
                  <emma:literal>Co-Catlett</emma:literal>
                </emma:interpretation>
                <emma:interpretation id="interp24" emma:lang="en-US" emma:confidence="0">
                  <emma:literal>Co-citrate</emma:literal>
                </emma:interpretation>
              </emma:one-of>
            </emma:emma>
          </inkml:annotationXML>
          <inkml:trace contextRef="#ctx0" brushRef="#br0" timeOffset="13759.2241">3426 6715 82,'0'0'40,"0"-16"-2,0 16 3,-3-16-18,3 16-12,0 0-4,10 23-1,-10-23-2,6 30-1,-3-14-3,1-1 0,-4-15 0,7 27 0,-7-27 0,0 0 0,0 0 0,0 0 0,16 0 0,-16 0 0,3-32 0,-3 9 0,-1-1 0,-5-4 0,-1 1 0,-7 1-2,-2 3 0,-3 4 1,-6 8 1,-1 2 0,-3 8 0,1 6 0,-2 5 0,2 11 1,1 8 1,4 6 0,0 5-2,8 9 0,0 4 0,8 3 0,6 1 0,6-5 0,9-3 0,9-5 0,9-8 0,1-12 0,8-10 0,1-10 0,-1-10 0,-2-11 0,-6-2 0,-6-10 0,-3 7-3,-16-17-14,7 20-24,-15-8-1,0 27 1,-5-24 0</inkml:trace>
        </inkml:traceGroup>
        <inkml:traceGroup>
          <inkml:annotationXML>
            <emma:emma xmlns:emma="http://www.w3.org/2003/04/emma" version="1.0">
              <emma:interpretation id="{27974FAD-5E76-438D-A479-9E5EDFAA300F}" emma:medium="tactile" emma:mode="ink">
                <msink:context xmlns:msink="http://schemas.microsoft.com/ink/2010/main" type="inkWord" rotatedBoundingBox="18218,12132 22535,12060 22552,13070 18235,13142"/>
              </emma:interpretation>
            </emma:emma>
          </inkml:annotationXML>
          <inkml:trace contextRef="#ctx0" brushRef="#br0" timeOffset="18111.6318">3912 6927 69,'-18'4'38,"18"-4"1,0 0 0,0 0-9,0 0-18,0 0-3,21-9-3,-21 9-1,41 2-1,-15-2 0,8 3-4,0-1 0,4-2 0,1 2 0,-2-4 0,0 4 0,-10-15-13,6 13-28,-11-12-1,4 5 0,-12-12 0</inkml:trace>
          <inkml:trace contextRef="#ctx0" brushRef="#br0" timeOffset="18782.4329">5001 6623 103,'-7'-35'39,"7"35"1,-18-35-3,18 35-28,-16-26-5,0 19-1,-5 0-1,0 7 0,-5 1 0,-1 6 0,-6 6 0,1 4 0,-2 4-1,4 9 2,2 2-1,5 5 0,2 1-2,9 5 0,6 0 0,13 3 0,9-4 0,7-3 0,9-4 0,5-5 0,9-4 0,3-8 0,3-6 0,-5-10 0,1-4 0,-9-14-7,8 13-9,-18-23-25,2 6-1,-17-15 1,9 9-1</inkml:trace>
          <inkml:trace contextRef="#ctx0" brushRef="#br0" timeOffset="19234.8337">5079 6817 112,'-22'-6'41,"22"6"-1,0 0 0,34 2-32,-16-4-4,12 4-2,7 0-1,9 1-1,5-1-1,-4-2-2,8 7-5,-20-17-22,13 11-11,-16-9 1,1 4 0,-18-17-1</inkml:trace>
          <inkml:trace contextRef="#ctx0" brushRef="#br0" timeOffset="19032.0334">5223 6622 77,'0'0'41,"-8"-20"-3,8 20 3,-9-23-11,9 23-21,0 0-4,3 32 0,1-6-1,1 8-2,4 3 1,-2 8-3,2 1 0,0 3 0,3-1 0,2-10 0,-3-3 0,-2-8 0,1-1-5,-10-26-8,12 16-28,-12-16-1,0 0 1,-19-30 0</inkml:trace>
          <inkml:trace contextRef="#ctx0" brushRef="#br0" timeOffset="19500.0341">5455 6441 107,'0'0'39,"-14"-16"2,14 16-1,-9 17-31,18 10-3,-6 4-2,6 15 1,1 5-1,3 7-4,3 0 0,0 2 0,-2-4 0,2-3 0,-1-8 0,1-13 0,-2-6 0,-3-10 0,-11-16 0,0 0-14,34 4-28,-33-24 0,-1 20 0,15-40 0</inkml:trace>
          <inkml:trace contextRef="#ctx0" brushRef="#br0" timeOffset="19812.0348">5899 6632 118,'22'-2'42,"-22"2"-1,42-5 0,-19-4-34,19 6-3,4-6-2,5 2-2,1 0 0,-7 0 0,-4 3-3,-9-3 0,-2 9-3,-30-2-4,32 2-30,-32-2-2,0 0 3,-20 16-3</inkml:trace>
          <inkml:trace contextRef="#ctx0" brushRef="#br0" timeOffset="20061.6351">6012 6845 108,'0'0'39,"-21"16"3,21-16-2,0 0-28,0 0-6,32 1-2,-6-2 0,5-5-4,6-1 0,0 0 0,3-2 0,-3 2 0,-3-1-3,-1 9-7,-33-1-30,32-5-2,-32 5 2,18-5-3</inkml:trace>
          <inkml:trace contextRef="#ctx0" brushRef="#br0" timeOffset="20623.2362">6888 6669 105,'0'0'40,"0"0"3,0 0-3,16 2-28,-16-2-7,0 0-1,14 19-2,-14-19 2,14 16-4,-14-16 0,21 2 0,-21-2 0,16-18 0,-16 18 0,14-28 0,-12 9 0,3 1-3,-6-1 1,-8 3 1,-4 0-1,-2 4 1,-5-1 0,-3 6 1,-3 4 0,-4 5 0,1 5 1,1 7-1,-2 10 2,2 6-1,0 9 1,1 7 0,6 6 0,5 3-2,9 1 0,7-3 0,11-6 0,6-5 0,10-8 0,5-11 0,5-8 0,1-8 0,1-7 0,4-5 0,-10-12-7,11 13-10,-21-24-23,11 10-3,-15-13 3,8 6-2</inkml:trace>
          <inkml:trace contextRef="#ctx0" brushRef="#br0" timeOffset="21106.837">7086 6831 112,'0'0'40,"0"0"1,0 0-1,0 0-32,42-6-4,-5 3-3,9-1 0,5 1-1,-3-4-2,5 3-2,-13-17-8,15 16-28,-23-16 0,0 7 0,-18-9-1</inkml:trace>
          <inkml:trace contextRef="#ctx0" brushRef="#br0" timeOffset="20904.0367">7248 6507 107,'0'0'41,"0"0"0,0 0 0,0 0-31,0 0-4,-3 30-2,10 5 1,0 4-5,3 7 0,1 1 0,3 4 0,-2-2 0,2 0 0,2-5 0,-3-10 0,-1-4 0,-7-11 0,6 6-7,-11-25-23,0 0-11,-21-2-2,21 2 1,-29-21 1</inkml:trace>
          <inkml:trace contextRef="#ctx0" brushRef="#br0" timeOffset="21372.0375">7444 6425 102,'-26'-13'41,"26"13"1,0 0-2,-8 37-24,10-21-10,11 14-1,-3 5-2,4 11-3,0 3 0,4 4 0,-2-2 0,0-2 0,3-3 0,-3-8 0,-2-4 0,-1-15 0,8 7-9,-21-26-32,0 0-2,0 0 2,0 0-2</inkml:trace>
          <inkml:trace contextRef="#ctx0" brushRef="#br0" timeOffset="22011.6384">7742 7063 100,'0'0'39,"-24"-2"1,24 2-1,-22-9-28,22 9-4,0 0-2,16-5-2,-16 5 0,29-7 0,-8 3-1,2 2-1,3 1 1,2 1-2,2 0 0,-1 3 0,-1 1 0,2 1 0,-9 4 0,-1-2 0,-20-7 0,17 23 0,-17-23 0,-5 28 0,-6-11 0,-5 1 0,-3 3 0,-4 0 0,2 0 0,-2 0 0,-2 2 0,2-2 0,0 0 0,2 0 0,5-5 0,0 0 0,6 0 0,10-16 0,-7 21 0,7-21 0,0 0 0,30 10 0,-9-11 0,5-1 0,4-2 0,7-3 0,4 0 0,-2 0 0,3 0 0,-3 2 0,0 0 0,-6-1 0,-3 5 0,-8-1 0,-5 2 0,-17 0 0,18 7-4,-18-7-8,0 0-25,0 0-6,0 0 2,-25 9-2</inkml:trace>
        </inkml:traceGroup>
      </inkml:traceGroup>
    </inkml:traceGroup>
    <inkml:traceGroup>
      <inkml:annotationXML>
        <emma:emma xmlns:emma="http://www.w3.org/2003/04/emma" version="1.0">
          <emma:interpretation id="{85BB668C-45D6-406F-B4E4-2C34F0019C84}" emma:medium="tactile" emma:mode="ink">
            <msink:context xmlns:msink="http://schemas.microsoft.com/ink/2010/main" type="paragraph" rotatedBoundingBox="17645,13254 19116,14592 18433,15342 16962,140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DB36A9C-29C9-44F2-B70A-3BE49640B80F}" emma:medium="tactile" emma:mode="ink">
              <msink:context xmlns:msink="http://schemas.microsoft.com/ink/2010/main" type="line" rotatedBoundingBox="17645,13254 19116,14592 18433,15342 16962,14004"/>
            </emma:interpretation>
          </emma:emma>
        </inkml:annotationXML>
        <inkml:traceGroup>
          <inkml:annotationXML>
            <emma:emma xmlns:emma="http://www.w3.org/2003/04/emma" version="1.0">
              <emma:interpretation id="{FB61C340-2313-46A5-BD28-2EF72308F8C6}" emma:medium="tactile" emma:mode="ink">
                <msink:context xmlns:msink="http://schemas.microsoft.com/ink/2010/main" type="inkWord" rotatedBoundingBox="17645,13254 19116,14592 18433,15342 16962,14004"/>
              </emma:interpretation>
              <emma:one-of disjunction-type="recognition" id="oneOf5">
                <emma:interpretation id="interp25" emma:lang="en-US" emma:confidence="0">
                  <emma:literal>in</emma:literal>
                </emma:interpretation>
                <emma:interpretation id="interp26" emma:lang="en-US" emma:confidence="0">
                  <emma:literal>it 3</emma:literal>
                </emma:interpretation>
                <emma:interpretation id="interp27" emma:lang="en-US" emma:confidence="0">
                  <emma:literal>CH 3</emma:literal>
                </emma:interpretation>
                <emma:interpretation id="interp28" emma:lang="en-US" emma:confidence="0">
                  <emma:literal>its</emma:literal>
                </emma:interpretation>
                <emma:interpretation id="interp29" emma:lang="en-US" emma:confidence="0">
                  <emma:literal>act 3</emma:literal>
                </emma:interpretation>
              </emma:one-of>
            </emma:emma>
          </inkml:annotationXML>
          <inkml:trace contextRef="#ctx0" brushRef="#br0" timeOffset="14227.2249">3312 7572 128,'10'18'42,"1"12"0,-13-13-2,11 18-37,-6 2-3,6 7 0,-2-3 0,2-3 0,-2-4 0,-1-8 0,1-5 0,-7-21 0,15 28-23,-15-44-19,0 16-1,2-35 3,4 12-3</inkml:trace>
          <inkml:trace contextRef="#ctx0" brushRef="#br0" timeOffset="14882.4261">3522 8460 112,'-6'-34'39,"6"11"1,-12-10-2,16 12-31,-22-2-3,0 5-2,-5 6-1,-1 9 0,-3-1 0,-3 11 1,0 4 0,0 12-1,-2 8 1,4 10 1,3 6-3,4 7 0,4 4 0,8 2 0,3 2 0,10-4 0,10-4 0,6-10 0,10-7 0,3-11 0,8-10 0,-1-7 0,6-11 0,-5-14-3,3 2-4,-21-24-9,12 15-24,-15-16-2,4 9 2,-11-14-1</inkml:trace>
          <inkml:trace contextRef="#ctx0" brushRef="#br0" timeOffset="15116.4265">3758 8366 112,'0'0'40,"0"0"1,0 0-1,21 34-31,-21-10-4,6 15-2,-3 0-1,3 12-1,-3 3 1,1-3-2,-3 0 0,1-5 0,2-2-4,-8-11-1,9 6-7,-19-22-29,14 3-1,0-20 1,-17 0-2</inkml:trace>
          <inkml:trace contextRef="#ctx0" brushRef="#br0" timeOffset="15553.2273">3968 8287 97,'0'0'39,"-19"-26"2,19 26-1,0 0-22,-2 28-11,6 4-2,5 15-2,-1 6-1,3 8 1,-2 4-3,1-3 0,-1-4 0,-2-5 0,4-4-4,-9-19-3,17 7-29,-19-37-6,16 26 0,-16-26-1</inkml:trace>
          <inkml:trace contextRef="#ctx0" brushRef="#br0" timeOffset="15319.2269">3592 8672 110,'0'0'40,"0"0"0,30-14-1,-30 14-29,48-9-7,-7 8-1,5-1-3,8 2-2,-6-9-3,8 18-13,-13-22-21,-1 8 0,-15-16 0,-1 7 0</inkml:trace>
          <inkml:trace contextRef="#ctx0" brushRef="#br0" timeOffset="16161.6283">4208 8830 95,'-19'4'40,"19"-4"0,0 0-1,0 0-24,0 0-10,23 7-2,-7-14 0,5 2 0,0-1-1,6 1 0,-3 0-1,3 1 0,-2 1 0,-1 3-1,-1 1 0,-5 5 0,-18-6 0,23 17-1,-23-17 0,0 30 1,-11-11-1,-3 3 0,-7-1 1,-2 0-1,-2 0 1,1-4-1,1-1 1,3-3 0,4-3 0,16-10 0,-16 16 0,16-16 0,0 0 0,23 5 0,-5-5 0,7 0 0,1 0 0,4 2 0,0 0 1,0 3-1,-2 4 1,-5 1 0,-3 3 0,-6 4 0,-7 1 0,-3 5 0,-10-4 0,-3 5 0,-5-4 1,-5-1-2,-2-3 0,-4 0 0,-1-7 0,-3-4 0,1-2 0,-2-8-4,9 5-6,-20-23-24,25 11-8,-12-16 1,16 7-2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28.87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FBB2B4B-7FDC-486B-A0B4-53F35275DF78}" emma:medium="tactile" emma:mode="ink">
          <msink:context xmlns:msink="http://schemas.microsoft.com/ink/2010/main" type="writingRegion" rotatedBoundingBox="1656,5287 8267,5647 7985,10838 1374,10479"/>
        </emma:interpretation>
      </emma:emma>
    </inkml:annotationXML>
    <inkml:traceGroup>
      <inkml:annotationXML>
        <emma:emma xmlns:emma="http://www.w3.org/2003/04/emma" version="1.0">
          <emma:interpretation id="{3B670145-587E-436F-BB41-19809E656D10}" emma:medium="tactile" emma:mode="ink">
            <msink:context xmlns:msink="http://schemas.microsoft.com/ink/2010/main" type="paragraph" rotatedBoundingBox="1656,5287 7085,5582 7011,6937 1582,6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3FAEF4-E126-42F2-BADC-7F9A949510E0}" emma:medium="tactile" emma:mode="ink">
              <msink:context xmlns:msink="http://schemas.microsoft.com/ink/2010/main" type="line" rotatedBoundingBox="1656,5287 7085,5582 7011,6937 1582,6642"/>
            </emma:interpretation>
          </emma:emma>
        </inkml:annotationXML>
        <inkml:traceGroup>
          <inkml:annotationXML>
            <emma:emma xmlns:emma="http://www.w3.org/2003/04/emma" version="1.0">
              <emma:interpretation id="{0AC2A16A-9586-47A2-9177-646F3DAB619A}" emma:medium="tactile" emma:mode="ink">
                <msink:context xmlns:msink="http://schemas.microsoft.com/ink/2010/main" type="inkWord" rotatedBoundingBox="1656,5287 7085,5582 7011,6937 1582,6642"/>
              </emma:interpretation>
              <emma:one-of disjunction-type="recognition" id="oneOf0">
                <emma:interpretation id="interp0" emma:lang="en-US" emma:confidence="0">
                  <emma:literal>Catechu</emma:literal>
                </emma:interpretation>
                <emma:interpretation id="interp1" emma:lang="en-US" emma:confidence="0">
                  <emma:literal>Catechin</emma:literal>
                </emma:interpretation>
                <emma:interpretation id="interp2" emma:lang="en-US" emma:confidence="0">
                  <emma:literal>Catechus</emma:literal>
                </emma:interpretation>
                <emma:interpretation id="interp3" emma:lang="en-US" emma:confidence="0">
                  <emma:literal>Catechuic</emma:literal>
                </emma:interpretation>
                <emma:interpretation id="interp4" emma:lang="en-US" emma:confidence="0">
                  <emma:literal>Cytec*</emma:literal>
                </emma:interpretation>
              </emma:one-of>
            </emma:emma>
          </inkml:annotationXML>
          <inkml:trace contextRef="#ctx0" brushRef="#br0">213 47 97,'0'0'38,"7"35"2,-7-35-2,18 46-29,-16-27-2,10 7-2,-3-5-1,3-3-2,-12-18 0,16 21-2,-16-21 2,0 0-1,16 4-1,-16-4 2,2-18-3,0 2 3,-2-5-3,-2-2 1,0-3-1,-3 0 1,-2-1-1,-2 4-1,-3 2 2,-3 2-2,0 10 2,-5 2-1,1 7 1,-4 5 0,2 8 0,-2 10 0,0 10 1,0 7 0,0 11 0,2 11 1,1 6-1,6 10 1,4-1 0,8 0-1,9-5 0,7-7 0,9-10 1,7-10-2,9-15 0,3-12 0,4-15 0,-4-10 0,1-7 0,-8-10-4,0 3-1,-13-18-4,11 23-13,-22-24-18,5 10-1,-15-9 1,13 11 0</inkml:trace>
          <inkml:trace contextRef="#ctx0" brushRef="#br0" timeOffset="280.8005">626 244 82,'0'0'38,"11"-25"-1,-11 25 1,5-18-18,-5 18-11,11 18-2,-2 1-3,-8 4 1,8 11-2,-3 2 1,1 14-1,-2-1-1,4 2 1,0-2-3,1 0 0,-1-7 0,2-8 0,-1-4-3,-5-15-1,8 1-3,-13-16-6,0 0-17,0 0-11,2-17 1,-18-4 0,5 5 2</inkml:trace>
          <inkml:trace contextRef="#ctx0" brushRef="#br0" timeOffset="468.0008">616 548 82,'-32'-11'38,"32"11"-1,-18-3 2,29 18-21,-11-15-8,16 4-3,2-2-2,15 3-1,4-3-2,9-1-1,7-2-2,-2-6-2,9 5-4,-17-23-6,15 11-26,-26-9-1,1 8 0,-19-12 1</inkml:trace>
          <inkml:trace contextRef="#ctx0" brushRef="#br0" timeOffset="717.6013">972 117 83,'-10'-18'38,"-4"-3"-1,14 21 2,-20-26-18,20 26-11,-3 25-3,8-3-2,-3 7-1,5 11 0,0 7-1,0 10-1,5 4 0,-1 2-2,3 1 0,-2-5 0,1-4 0,-1-9 0,4-6-5,-7-22-4,21 6-31,-30-24-2,21 2 1,-21-2-1</inkml:trace>
          <inkml:trace contextRef="#ctx0" brushRef="#br0" timeOffset="1294.802">1253 751 85,'0'0'36,"-18"14"1,18-14 2,-17 0-24,17 0-6,0 0-3,21-1-2,-21 1-1,28-13 0,-10 5-1,5 2 0,0-1-1,0 2 0,0 2 0,-4 1 0,0 4-1,-3-1 0,-16-1 0,23 6 1,-23-6-1,0 0 0,11 24 0,-11-24 0,-12 30 0,1-9 0,-3 4 0,-2 1 1,-5 6-1,0-1 0,-2 1 1,0-2-1,1 0 1,5-2 0,1-4 0,5-2 0,3-5 0,6-1 1,2-16-2,10 19 0,6-14 0,5-1 0,4-2 0,5-2 0,5-2 0,1 0 0,1-1 0,0-1 0,-4 1 0,-3-3 0,-1 5-2,-12-10-6,10 18-12,-27-7-21,21-14 0,-21-2 0,0 16 0</inkml:trace>
          <inkml:trace contextRef="#ctx0" brushRef="#br0" timeOffset="3510.0062">1795 370 106,'0'0'39,"16"5"1,3-3 0,-19-2-31,37-16-2,-10 8-3,6 0-1,1 1-1,1 0-2,-1 4 1,-3-1-1,-4 3-1,-6-3-2,2 8-1,-23-4-4,32 10-8,-32-10-23,0 0-2,0 0 2,0 18-1</inkml:trace>
          <inkml:trace contextRef="#ctx0" brushRef="#br0" timeOffset="3728.4066">1846 606 99,'0'0'38,"0"0"1,0 0 0,28 12-28,-28-12-4,41-9-3,-13 4-1,8 1-2,1 1-1,0-2-1,5 5-3,-12-18-8,16 18-27,-16-14-1,7 9 1,-12-11-1</inkml:trace>
          <inkml:trace contextRef="#ctx0" brushRef="#br0" timeOffset="4274.4072">2958 249 111,'0'0'40,"13"23"1,-13-23-1,19 8-31,-19-8-5,18 9-1,-18-9-2,24-1 1,-24 1-2,29-18 1,-17 2-1,-1-3 1,-3-8-2,-1-2 0,-3-1 0,-4 0 0,-4 2 0,-6 1-1,-3 6 1,-6 4-1,-2 10 2,-6 5 0,-3 7 0,0 9 1,-1 7-1,-1 7 1,-3 6 1,6 10 0,-1 3 0,6 9 0,2 6 0,12 3-2,3-4 0,14 4 0,10-8 0,5-5 0,9-9 0,6-8 0,4-12 0,0-11 0,3-9 0,-5-6 0,-2-6 0,-2-8 0,-1 2 0,-12-11-10,17 17-27,-26-14-5,8 11 1,-16-11-1</inkml:trace>
          <inkml:trace contextRef="#ctx0" brushRef="#br0" timeOffset="8112.0143">4000 279 102,'3'17'38,"-3"-17"2,-2 23-2,2-23-28,-3 30-3,1-14-2,7 3-1,-5-19-2,6 27 0,-6-27-1,0 0 0,0 0 0,0 0-1,0 0 1,12-20-1,-12 1 0,-2-6-1,1-1 1,-3-4 0,-1 2-1,-4 2 1,-2 1-1,-5 6 1,-1 3 0,-3 5 0,-3 8 0,-1 6-2,-5 6 3,1 7-2,0 7 1,0 8 0,3 12 1,-1 9-1,3 10 2,7 6 0,3 3-1,12 2 1,9-6-2,12-5 0,10-13 0,10-16 0,10-17 0,6-16 0,3-14 0,-5-12-2,1-3-3,-16-20-7,9 12-29,-27-8 0,2 13 0,-20-8 0</inkml:trace>
          <inkml:trace contextRef="#ctx0" brushRef="#br0" timeOffset="8642.4152">4192 548 118,'-16'12'41,"16"-12"1,20 0-1,26-2-33,-9-8-3,16 1-5,7-5 0,3-6 0,6 3-4,-11-11-4,11 19-27,-27-17-6,-1 12 0,-23-13 1</inkml:trace>
          <inkml:trace contextRef="#ctx0" brushRef="#br0" timeOffset="8424.0148">4374 177 108,'0'0'39,"0"0"2,0 0-1,16 28-30,-16-28-3,9 46-3,-4-13 0,7 11-2,-1 3-2,7 6 0,-6 0 0,6-2 0,-3-6 0,0-6 0,0-6 0,-15-33-7,29 41-26,-29-41-8,0 0-1,-2-16 0</inkml:trace>
          <inkml:trace contextRef="#ctx0" brushRef="#br0" timeOffset="8923.2157">4681 15 120,'0'0'40,"0"0"1,0 0-1,-7 19-33,14 18 0,0 11-7,5 13 0,1 10 0,1 6 0,2 2 0,1-2 0,-1-6 0,0-8 0,0-12 0,-4-14 0,3-7 0,-15-30 0,23 38-29,-23-38-13,0 0-1,-2-33 1,2 15-1</inkml:trace>
          <inkml:trace contextRef="#ctx0" brushRef="#br0" timeOffset="10093.2177">5084 945 81,'0'0'37,"-29"-9"0,29 9 2,-19-12-20,19 12-10,0 0-2,0 0-1,0 0-1,16 0-1,-16 0 0,28-7-2,-9 3 0,8 2 1,1 1-3,4 1 0,1-2 0,-3 4 0,-1 1 0,-5 1 0,-8 4 0,-16-8 0,7 23 0,-15-7 0,-10 2 0,-5-1 0,-2 4 0,-3-1 0,1-1 0,3-3 0,4-4 0,20-12 0,-23 16 0,23-16 0,0 0 0,18-2 0,0-1 0,8 1 0,4 0 0,7 4 0,0 5 0,0 3 0,-7 8 0,-5 7 0,-11 4 0,-10 5 0,-11-1 0,-13 1 0,-8-1 0,-14-8-8,12 8-25,-30-22-8,5 1-1,-21-16 2</inkml:trace>
        </inkml:traceGroup>
      </inkml:traceGroup>
    </inkml:traceGroup>
    <inkml:traceGroup>
      <inkml:annotationXML>
        <emma:emma xmlns:emma="http://www.w3.org/2003/04/emma" version="1.0">
          <emma:interpretation id="{4B55805B-B3E0-4C71-AD13-3C15D918DB14}" emma:medium="tactile" emma:mode="ink">
            <msink:context xmlns:msink="http://schemas.microsoft.com/ink/2010/main" type="paragraph" rotatedBoundingBox="4573,6841 6580,8153 6002,9037 3995,77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3D8D72-859F-4EB5-91B5-9E3B09B2C1FB}" emma:medium="tactile" emma:mode="ink">
              <msink:context xmlns:msink="http://schemas.microsoft.com/ink/2010/main" type="line" rotatedBoundingBox="4573,6841 6580,8153 6002,9037 3995,7725"/>
            </emma:interpretation>
          </emma:emma>
        </inkml:annotationXML>
        <inkml:traceGroup>
          <inkml:annotationXML>
            <emma:emma xmlns:emma="http://www.w3.org/2003/04/emma" version="1.0">
              <emma:interpretation id="{1E0155C7-F004-43A1-8A2F-F9AE78D11A98}" emma:medium="tactile" emma:mode="ink">
                <msink:context xmlns:msink="http://schemas.microsoft.com/ink/2010/main" type="inkWord" rotatedBoundingBox="4573,6841 6580,8153 6002,9037 3995,7725"/>
              </emma:interpretation>
              <emma:one-of disjunction-type="recognition" id="oneOf1">
                <emma:interpretation id="interp5" emma:lang="en-US" emma:confidence="0">
                  <emma:literal>it's</emma:literal>
                </emma:interpretation>
                <emma:interpretation id="interp6" emma:lang="en-US" emma:confidence="0">
                  <emma:literal>Cit 3</emma:literal>
                </emma:interpretation>
                <emma:interpretation id="interp7" emma:lang="en-US" emma:confidence="0">
                  <emma:literal>'CH 3</emma:literal>
                </emma:interpretation>
                <emma:interpretation id="interp8" emma:lang="en-US" emma:confidence="0">
                  <emma:literal>its</emma:literal>
                </emma:interpretation>
                <emma:interpretation id="interp9" emma:lang="en-US" emma:confidence="0">
                  <emma:literal>Cat 3</emma:literal>
                </emma:interpretation>
              </emma:one-of>
            </emma:emma>
          </inkml:annotationXML>
          <inkml:trace contextRef="#ctx0" brushRef="#br0" timeOffset="10654.8187">2990 1338 82,'0'0'38,"-21"-7"-3,21 7 3,-16-9-19,16 9-10,0 0-2,11 20-1,-11-20 0,19 31-1,-10-8 0,8 11 0,-6 1-5,1 7 0,-3-2 0,-2 3 0,-1-8 0,-5-4 0,1-6 0,-4-7 0,2-18 0,0 0-7,0 0-34,-3-20-1,5 4 0,-13-17 0</inkml:trace>
          <inkml:trace contextRef="#ctx0" brushRef="#br0" timeOffset="11325.6199">3297 2247 105,'0'0'39,"27"0"2,-27 0-2,28 21-28,-28-21-5,14 21-1,-14-21-2,0 0-1,18 12-1,-18-12 0,5-19 1,-5 1-2,-4-5-2,-4-3 1,-3-2 0,-3-2 0,-2 7-1,-7 4 1,-2 7 0,-3 6 0,-2 12 1,-3 8 0,1 9 0,-4 8 1,3 4 0,1 11-1,4 3 1,3 6-1,9-3 1,7 3 0,11-2 0,11-4-1,10-4 0,10-11 1,11-8-1,9-6 0,7-10 0,0-8-2,0-4-1,-7-12-2,4 7-6,-31-18-29,15 6-2,-24-13 1,6 8-1</inkml:trace>
          <inkml:trace contextRef="#ctx0" brushRef="#br0" timeOffset="11575.2203">3760 2189 89,'0'0'39,"3"-20"0,-3 20 2,0 0-19,5 20-14,-5 1-3,6 16-2,-5 3 0,7 8-2,-3 4 1,4 5-2,0-5 0,3-3-1,-3-5-1,-2-12-2,3 0-3,-10-32-9,2 23-25,-2-23 0,0 0-1,-32-18 1</inkml:trace>
          <inkml:trace contextRef="#ctx0" brushRef="#br0" timeOffset="11762.4207">3657 2486 85,'-21'-14'40,"21"14"-1,0 0 2,16 0-19,0-4-16,21 2-2,3 1-2,12-1-1,4 0-2,-3-5-2,5 7-5,-22-21-22,8 16-10,-23-15 0,0 5 1</inkml:trace>
          <inkml:trace contextRef="#ctx0" brushRef="#br0" timeOffset="12012.0211">4021 2082 104,'2'-20'40,"-9"-3"0,7 23 1,0 0-31,0 0-4,7 41-1,1 6-1,-2 10-2,4 6 1,-1 5-3,4 3 0,-3-6 0,2-4 0,3-8-2,-5-16-2,4-6-1,-14-31-10,21 23-26,-21-23-1,16-9 0,-14-8 0</inkml:trace>
          <inkml:trace contextRef="#ctx0" brushRef="#br0" timeOffset="12698.4223">4339 2630 98,'-22'14'38,"22"-14"2,0 0-1,0 0-30,23 3-5,-3-4 0,3-5-2,5 3-1,4-1 0,1-1 0,1 2 0,-2 1-1,-6 2 0,-5 3 1,-5 3-1,-16-6 0,7 17 0,-7-17 0,-21 28 0,2-12 0,-6 0 0,0 1 0,-1 1 0,1-2 0,2 0 0,4-2 0,3-2 0,16-12 0,-20 19 0,20-19 0,0 0 0,0 0 0,0 0 0,16 9 0,2-12 0,3-3 0,6 1 0,4 0 0,1 1 0,2 1 0,-1 1 0,-3 4 0,-3 1 0,-3 4 0,-4 4 0,-4 1 0,-4 4 1,-3 5-1,-6 0 1,-1 6 0,-7-3 0,-2 4 1,-9-1-1,-2 1 0,-6-4 0,-3-3 0,-5-3 0,-1-6 0,-4-3-1,1-7 0,3-4-1,3-3 0,5 0-4,-7-20-8,32 25-28,-30-33-1,27 17 1,-6-9-2</inkml:trace>
        </inkml:traceGroup>
      </inkml:traceGroup>
    </inkml:traceGroup>
    <inkml:traceGroup>
      <inkml:annotationXML>
        <emma:emma xmlns:emma="http://www.w3.org/2003/04/emma" version="1.0">
          <emma:interpretation id="{717EB460-4AE3-4C97-A628-EBCA4D16DD5E}" emma:medium="tactile" emma:mode="ink">
            <msink:context xmlns:msink="http://schemas.microsoft.com/ink/2010/main" type="paragraph" rotatedBoundingBox="1574,9321 8041,9502 8006,10751 1539,10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22534-46A2-4C25-8FB1-8FB56F1CBCF2}" emma:medium="tactile" emma:mode="ink">
              <msink:context xmlns:msink="http://schemas.microsoft.com/ink/2010/main" type="line" rotatedBoundingBox="1574,9321 8041,9502 8006,10751 1539,10571"/>
            </emma:interpretation>
          </emma:emma>
        </inkml:annotationXML>
        <inkml:traceGroup>
          <inkml:annotationXML>
            <emma:emma xmlns:emma="http://www.w3.org/2003/04/emma" version="1.0">
              <emma:interpretation id="{0DD36249-C6E5-4941-9038-7A2F2006BEF6}" emma:medium="tactile" emma:mode="ink">
                <msink:context xmlns:msink="http://schemas.microsoft.com/ink/2010/main" type="inkWord" rotatedBoundingBox="1574,9321 4520,9404 4492,10387 1547,10305"/>
              </emma:interpretation>
              <emma:one-of disjunction-type="recognition" id="oneOf2">
                <emma:interpretation id="interp10" emma:lang="en-US" emma:confidence="1">
                  <emma:literal>methyl</emma:literal>
                </emma:interpretation>
                <emma:interpretation id="interp11" emma:lang="en-US" emma:confidence="0">
                  <emma:literal>•methyl</emma:literal>
                </emma:interpretation>
                <emma:interpretation id="interp12" emma:lang="en-US" emma:confidence="0">
                  <emma:literal>mothy</emma:literal>
                </emma:interpretation>
                <emma:interpretation id="interp13" emma:lang="en-US" emma:confidence="0">
                  <emma:literal>method</emma:literal>
                </emma:interpretation>
                <emma:interpretation id="interp14" emma:lang="en-US" emma:confidence="0">
                  <emma:literal>methane</emma:literal>
                </emma:interpretation>
              </emma:one-of>
            </emma:emma>
          </inkml:annotationXML>
          <inkml:trace contextRef="#ctx0" brushRef="#br0" timeOffset="88998.1563">-53 4420 78,'0'0'37,"0"0"-1,-6-21-3,6 21-18,0 0-5,16 7-3,-16-7-1,0 0-1,15 21-1,-7-3 0,-4 3 0,3 4-1,-2-1-1,1 10-1,-1-10 0,-2 3 0,1-10-1,-2 3 0,-2-20 0,3 15 0,-3-15 0,0 0 0,-3-23 0,1 2-1,0 0 0,0-10 0,1 1 0,-1-9 0,4 2 1,-1-1-1,5-1 1,1 0-1,2 6 1,5 5 0,2 1 1,3 10-1,4 5 0,3 12 1,3 7 0,1 10 0,-2 8 0,0 6 0,-3 8-1,-2 0 1,-6-1 0,-1-1-1,-5-5 0,-2-9 0,-4-4 1,-5-19-1,5 16-1,-5-16 1,0 0 0,6-25-1,-3 4 1,1-5-1,3-4 0,0-5 1,3-4-1,1-1 1,3 1 0,6 2 0,-1 2 0,2 9 0,2 5 0,0 14 1,2 10-1,-2 15 1,0 10-1,-6 9 1,-1 7 0,0 3-1,-5-1 1,-1-6-1,-3-5 0,0-10-1,0-6 0,-7-19-2,0 0-2,0 0-4,29 4-23,-29-25-9,10 5 2,-10-12-2</inkml:trace>
          <inkml:trace contextRef="#ctx0" brushRef="#br0" timeOffset="89450.5571">847 4320 86,'0'0'37,"0"23"1,0-23 1,14 35-23,-14-35-8,16 28-2,-16-28-2,37 23-1,-16-19-1,6-4-1,-1-7 0,2-4-1,3-5 0,-7-7-1,-1-1-1,-2-6 0,-3 4 0,-9-4 0,-2 3 0,-9 6 0,-3 6 0,5 15 1,-30-11 0,7 16 1,-2 9 1,-3 7 0,-2 7 0,3 6 0,1 3 1,7 5 1,-1-2-1,10 3 0,6-8 0,8-2-1,11-10 0,8-7 0,13-7-3,4-11 0,13-2-4,-10-26-11,15 13-21,-14-18-2,7 5 1,-19-14-1</inkml:trace>
          <inkml:trace contextRef="#ctx0" brushRef="#br0" timeOffset="89887.3579">1232 4343 101,'-23'2'37,"23"-2"2,0 0-2,39 5-29,-16-10-4,14 1-2,9-3-2,0-7-3,17 11-9,-13-22-26,4 6 0,-17-15 0,0 10-1</inkml:trace>
          <inkml:trace contextRef="#ctx0" brushRef="#br0" timeOffset="89700.1576">1334 3902 102,'0'0'38,"-3"-18"2,3 18-2,0 0-29,16 41-4,-8-6-1,7 19 0,-1 6-2,2 12 0,-1 2 0,1 3-1,0-5-1,-3-7-1,1-8-2,-7-20-2,5 1-5,-12-38-24,-3 20-6,3-20 0,0 0 0</inkml:trace>
          <inkml:trace contextRef="#ctx0" brushRef="#br0" timeOffset="90339.7587">1585 3856 98,'-20'-7'38,"20"7"1,-8 23 0,22 9-29,-12 1-4,13 20-1,-2 3-2,6 11 0,1-2 0,3 0-2,-2-2 0,-4-5 0,3-9 0,-6-12-1,-3-9 0,-3-7 0,-8-21-1,0 0 1,20 11-1,-20-11 0,12-33-1,-5 8 1,2-8 0,2-4-1,1 0 2,0 0-1,2 5 1,2 4 0,0 11 0,4 8 1,-1 11 1,4 10-1,-2 7 0,4 9 1,-4 4-1,4 1 0,-4 1-1,-3-4-1,3-2-1,-9-12-1,8 3-3,-20-19-9,24 3-25,-24-3-1,23-15 2,-16-5-2</inkml:trace>
          <inkml:trace contextRef="#ctx0" brushRef="#br0" timeOffset="90776.5595">2310 4283 95,'-8'16'39,"-12"-4"0,15 17 0,-20-12-28,23 17-4,-1-5-4,8 3 0,6-7-1,6-1-1,6-10 0,6-5-1,2-7-1,1-7 0,2-4-1,-3-9-1,1 1 0,-9-10-1,2 4 0,-13-3 1,2 5 0,-7 0 1,-3 3 1,-4 18 2,2-19 1,-2 19 1,0 0 0,-2 26 2,0-5-1,6 15 0,-6 2 0,7 17 0,-3-1-1,3 4 0,1-3-1,2-3 0,-1-4 0,1-11-2,0-6-2,-8-31 1,16 23-3,-16-23-2,16-9-8,-25-17-26,20-6-1,-15-15 0,13-2 0</inkml:trace>
          <inkml:trace contextRef="#ctx0" brushRef="#br0" timeOffset="91026.1599">2718 3902 82,'0'0'40,"5"-28"-1,-5 28 2,0 0-16,29 42-16,-20-7-4,5 21 1,-2 6-3,2 8 2,0 2-5,-3 0 0,-1-5 0,-1-5 0,0-13 0,-2-16 0,0-6-3,-7-27-12,0 0-26,0 0-2,18-18 2,-20-12-3</inkml:trace>
        </inkml:traceGroup>
        <inkml:traceGroup>
          <inkml:annotationXML>
            <emma:emma xmlns:emma="http://www.w3.org/2003/04/emma" version="1.0">
              <emma:interpretation id="{6994F384-C16F-487A-9828-F85712FECACC}" emma:medium="tactile" emma:mode="ink">
                <msink:context xmlns:msink="http://schemas.microsoft.com/ink/2010/main" type="inkWord" rotatedBoundingBox="4613,9641 8034,9737 8006,10751 4585,10656"/>
              </emma:interpretation>
              <emma:one-of disjunction-type="recognition" id="oneOf3">
                <emma:interpretation id="interp15" emma:lang="en-US" emma:confidence="1">
                  <emma:literal>propene</emma:literal>
                </emma:interpretation>
                <emma:interpretation id="interp16" emma:lang="en-US" emma:confidence="0">
                  <emma:literal>propane</emma:literal>
                </emma:interpretation>
                <emma:interpretation id="interp17" emma:lang="en-US" emma:confidence="0">
                  <emma:literal>Propene</emma:literal>
                </emma:interpretation>
                <emma:interpretation id="interp18" emma:lang="en-US" emma:confidence="0">
                  <emma:literal>propended</emma:literal>
                </emma:interpretation>
                <emma:interpretation id="interp19" emma:lang="en-US" emma:confidence="0">
                  <emma:literal>propend</emma:literal>
                </emma:interpretation>
              </emma:one-of>
            </emma:emma>
          </inkml:annotationXML>
          <inkml:trace contextRef="#ctx0" brushRef="#br0" timeOffset="91790.5612">3002 4536 86,'0'0'38,"0"0"2,2 21 0,10 25-15,-12-7-19,13 15 0,-6 4-2,3 9-1,-1-2-1,0 2 0,-4-11-1,-1-12 1,-4-5-2,-2-15 0,-1-6 0,3-18-2,0 0 1,-25-23 0,16-5-1,-1-14-1,4-9 1,-3-11 0,8-8-1,-1-7 0,4-1 1,5-1 0,3 5 1,3 4 0,4 7 1,6 12 0,0 9 2,7 15 0,2 13 0,2 16 0,-4 10 0,0 13 0,-8 8-1,-4 8 1,-9 4-1,-7 1 0,-11-2-1,-7-3 0,-9-8-1,-6-9 0,1-4-2,-9-15-1,10 2-5,-16-30-8,20 11-22,-10-18-2,17 7 3,-3-10-2</inkml:trace>
          <inkml:trace contextRef="#ctx0" brushRef="#br0" timeOffset="92164.9619">3408 4380 77,'0'0'36,"30"9"1,-30-9-3,29 23-15,-29-23-8,19 29-2,-8-9-3,8 8-1,-5-5-1,4 5-1,-4-5 0,0-4-2,-14-19 0,19 25 0,-19-25 0,0 0-1,0 0 0,2-16 0,-4 0 0,-3-5-1,3-4 0,2-5 1,2 1-1,3-7 0,6 1 0,3 0 0,4 2 0,3-1-1,5 8-1,-3-4-1,7 21-6,-21-13-24,19 18-6,-28 4 1,36-3-1</inkml:trace>
          <inkml:trace contextRef="#ctx0" brushRef="#br0" timeOffset="92539.3624">3978 4310 100,'-21'37'39,"2"-16"1,12 14-1,-20-11-30,24 13-4,-10-7 0,15 4-2,0-8-1,7-1 0,7-11 0,1-6-1,10-6 0,3-5-1,5-8 1,-1-5-1,1-5 0,-1-3-1,-4-5 0,-6 0 0,-6-1 0,-13 2-1,-5 5 0,-14 2 0,-5 5 0,-11 2 0,-2 10 0,-7-3-2,6 11-2,-13-11-4,26 21-13,-6-16-16,26 2 2,-25 4-2,25-4 2</inkml:trace>
          <inkml:trace contextRef="#ctx0" brushRef="#br0" timeOffset="93038.5634">4376 4536 101,'3'41'40,"-10"-20"0,14 18 1,-17-8-31,15 17-3,-2-3-2,3 10-2,1-3 0,-4 3-1,3-6-1,-5-8 1,1-3-2,0-10 0,-4-3 0,4-7 0,-2-18 0,0 0 0,-18-8-2,13-9 0,-2-13 1,2-7-2,3-10 1,-2-11 0,8-7-1,1-9 1,7 0 0,3-3 0,6 1 0,2 4 2,3 4-1,2 10 1,1 8 1,2 17 1,-1 10-1,0 16 1,-3 11 0,-2 12 0,-6 10 0,-7 9-1,-4 4 0,-7 5-1,-6-2 0,-7-5-1,-4 1-2,-11-11-1,8 10-6,-24-30-24,21 7-6,-14-16 0,13 4 0</inkml:trace>
          <inkml:trace contextRef="#ctx0" brushRef="#br0" timeOffset="93522.1643">4813 4485 103,'0'0'38,"-3"36"3,3-36-3,18 31-28,-18-31-5,33 18-1,-10-16-2,11-4-1,1-9 0,2-3 0,2-7-1,-2-5-1,-2-2 0,-5-6-1,-5 1 1,-9 3-1,-7 4 0,-9 3 0,-6 7 1,6 16 0,-33-18 0,10 17 1,-5 6 0,-1 7 0,-1 6 0,2 6 1,2 6 0,3 7 0,0 0 1,7 5 0,7-5-1,7-2 1,8-10-1,11-6 0,13-7-1,5-12-1,11 0-2,-1-19-4,20 16-24,-19-24-9,7 10 1,-20-11-1,6 12 1</inkml:trace>
          <inkml:trace contextRef="#ctx0" brushRef="#br0" timeOffset="93958.965">5355 4445 90,'0'0'38,"-1"26"2,1-26-1,5 50-20,-5-29-12,9 12-2,-4-3-1,4 0-1,-2-4-1,2-5-1,-2-5 0,-7-16-1,0 0-1,19 0-1,-12-16-1,-1-5 0,4-3-1,-3-8 0,6-1 1,-3-4 0,2 5 1,-3-1 0,4 3 2,1 0 0,-2 3 1,4 10 2,-2-1 0,4 11 0,-18 7 0,33 2 1,-17 9 0,2 10-1,0 3 0,-1 8-1,-3 1 0,0 2 0,1-1-2,-5-1 0,-1-8-2,-4-6 0,2-3-2,-7-16-4,14 18-16,-14-18-16,0 0-1,4-37 0,-4 37 1</inkml:trace>
          <inkml:trace contextRef="#ctx0" brushRef="#br0" timeOffset="94520.5659">5924 4368 70,'-2'17'39,"2"-17"-1,-7 32 2,7-32-11,14 23-19,-14-23-4,19 17-2,-3-15-1,7-2-1,0-5-1,7-4-1,2-5 1,0-5-2,1-2 0,-4-6 0,-1 3-1,-9-6 0,1 5-1,-15-1 1,-3 6 0,-8 3 0,-9 6 1,-5 6 0,-5 5 1,1 7 1,-6 5 0,3 9 1,-3 4 0,5 8 1,3 3 0,7 6 0,3-4 0,9 5 1,3-7-2,10 1 1,6-9 0,12 2-3,0-12 0,6-2 0,3-9 0,2-4 0,-2-4 0,0-8 0,-2 0 0,-8-3 0,1 1 0,-5 1 0,-5 3 0,-18 7 0,23-7 0,-23 7 0,0 0-2,0 0-3,1 26-7,-22-31-24,21 5-5,-17 3 0,17-3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4:12.08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46 40 101,'0'0'40,"-27"-26"1,27 26-2,-19-14-31,19 14-5,0 0-2,0 0-2,23 0-1,-23 0-4,21 18-7,-21-18-26,16 19-2,-16-19 2,12 26-2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4:12.539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-2 114 93,'0'0'39,"-2"32"0,2-32 0,18 23-31,-18-23-3,32 15-1,-15-9-1,10-6 0,-1-4-2,4 2 1,-1-10-2,-5-2-1,1-4 0,-5-4-2,-1 1 0,-10-4-1,0 4-1,-13-2 1,4 23 0,-18-23 1,-1 21 2,-6 6 0,-5 6 2,-2 10 1,-3 1 0,7 9 2,-2-2-1,9 7 1,3-2 0,9 3-1,6-7 0,12 1-1,10-7 0,9-4 0,9-6-2,9-8-1,5-3-2,-1-16-4,17 16-24,-25-27-10,8 13 1,-22-13-1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4:12.991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0 122 100,'-2'30'39,"2"-30"2,4 40-2,-8-24-32,13 7-3,-4-4-2,4 2 0,-4-5-2,-5-16 1,11 19-2,-11-19 1,0 0-2,19-17 1,-19 17-2,15-37 1,-5 18-1,-1-8 1,2 1 0,-4 0 1,3-3 0,-1 5 1,0-1 1,3 6 0,-1-2 1,-11 21 1,28-28 0,-10 21-1,-1 5 1,3 11 0,-3 3 0,5 9-1,-5 5 0,1 8 0,-2 3-1,-4 1 0,-1-1-1,-4-7 1,0-2-2,-4-7-1,1-3-2,-4-18-4,0 0-23,0 0-11,14-16 1,-16-10-1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4:13.53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 contextRef="#ctx0" brushRef="#br0">3 101 93,'-8'32'39,"8"-32"0,7 22-1,-7-22-29,17 13-5,3-11-1,6 1-2,6-8 0,1-2 0,3-6-2,-3-4 0,1-1 0,-6-5-1,-1 1 0,-12 1-1,-4 5 1,-11-2-1,0 18 2,-19-14-1,-3 14 1,-4 2 1,-4 7 1,2 5 0,-6 1 0,8 7 1,-3-3 1,10 9 0,1 0 1,10 7-1,1-3 1,8 3-1,5-5 0,11 2 0,6-8-1,7-3 0,5-7-1,8-7 0,-1-8-1,4-3 1,-2-3-1,-3-4-1,-4 3 0,-9-1 0,-5 4-2,-23 5-2,34 8-14,-34-8-22,0 0-1,0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35.378"/>
    </inkml:context>
    <inkml:brush xml:id="br0">
      <inkml:brushProperty name="width" value="0.26667" units="cm"/>
      <inkml:brushProperty name="height" value="0.53333" units="cm"/>
      <inkml:brushProperty name="color" value="#FE7979"/>
      <inkml:brushProperty name="tip" value="rectangle"/>
      <inkml:brushProperty name="rasterOp" value="maskPen"/>
      <inkml:brushProperty name="fitToCurve" value="1"/>
    </inkml:brush>
  </inkml:definitions>
  <inkml:trace contextRef="#ctx0" brushRef="#br0">-9 129 44,'0'0'34,"0"0"1,0 0 0,18 5-11,-18-5-8,0 0-5,0 0-4,25 0-1,-25 0-1,0 0-1,19-3-1,-19 3 0,0 0-1,23 3 0,-23-3-1,0 0 0,18 9 1,-18-9-1,19 11-1,-19-11 1,30 12 0,-12-7 0,5-3 0,3 1-1,4-1 1,0 0-1,0-4 1,2 2-1,-2 0 0,0 0 1,-4 2-1,3 1 0,-3-1 0,2 0 0,2-2 1,4 2-1,1-4 0,2 0 1,2 0-1,0-1 0,-2 1 0,-2 0 0,-1 2 0,-4 0 0,0 2 0,-2 2 0,-1-3 1,4 3-1,-1-4 0,4 2 0,3-6 0,2 1 0,1-3 0,3 3 0,-1-2 0,-3 1 0,2 2 0,-4 2 0,-4 2 1,1 2-1,-1 1 0,3 2 0,-1-2 0,2 0 0,4-1 0,3-2 1,0-2-1,2-2 0,-2 0 0,-2-1 0,1 1 1,-5 2-2,-2 0 1,-6 2 0,2-2 0,-2 3 0,-2-1 0,2-2 0,0 0 0,5-2 0,0 0 0,2-1 1,1-1-2,-1 1 1,0-1 0,-2 3 1,2-1-1,-7 0 0,2 2 0,0 2 0,1-2 0,1 0 0,1 0 0,2-2 0,2-1 0,5-1 0,0-1 0,2 1 0,0 1 0,-2-1 0,0 3 0,-3 2 0,-1 1 0,-4-2 0,1 4 0,-2-1 0,-1-3 0,3-2 1,0 2-1,2-3 1,1-2-1,-1-1 0,-2 3 0,0-3 1,-2 3-1,-5 1 0,2 2 0,-4 4 0,1-3 0,-1 3 0,0 0 0,4-3 0,2 1 0,-1-2 0,4-2 0,2 1 0,2-3 1,1 0-1,-1 1 0,1-1 0,-2 1 0,3 3 0,-4 2 0,-2-1 0,0 3 0,-2-2 0,-1 3 0,1-1 0,2-3 0,5-1 0,1 0 2,1-3-2,2 1 0,1 0 0,-1 0 0,0 1 0,-2 4-97,152-6 194,-159 1-97,2 0 0,2-1 0,-1 1 0,1 0 0,0 0 0,-1-1 0,1 1 0,-1 2 0,-1-2 0,-2 2 0,-1-1 0,1-1 0,-2-2 0,2 3 0,2-1 0,0 0 0,-2 2 0,2-2 0,-1 1 0,1-3 0,2 2 0,-1-1 0,-1-2 0,0 1 0,2-3 0,-1 2 0,-1-1 0,0 3 0,-2-1 0,-3 3 0,-3 1 0,-2-2 0,-1 2 0,-3 0 0,-2 2 0,-2-2 0,0 3 0,-2-5 0,1 2 0,-1 0 0,-3-1 0,0 1 0,-16 0 0,28-4 0,-28 4 0,28-3 0,-28 3 0,29-2 0,-13 0 0,-16 2 0,26-3 0,-26 3 0,19-2 0,-19 2 0,0 0 0,16-2 0,-16 2 0,0 0 0,0 0 0,0 0 0,0 0 0,0 0 0,0 0 0,0 0 0,0 0 0,16 5 0,-16-5 0,0 0 0,0 0 0,0 0 0,0 0 0,0 0 0,0 0 0,0 0 0,0 0 0,0 0 0,0 0 0,0 0-12,-26-5-21,26 5-10,-11-16 2,11 16-2,-12-24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1:55.0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BAECE64-9467-4157-B322-2EC59C3DD391}" emma:medium="tactile" emma:mode="ink">
          <msink:context xmlns:msink="http://schemas.microsoft.com/ink/2010/main" type="writingRegion" rotatedBoundingBox="1757,12278 22754,12249 22760,16980 1764,17009"/>
        </emma:interpretation>
      </emma:emma>
    </inkml:annotationXML>
    <inkml:traceGroup>
      <inkml:annotationXML>
        <emma:emma xmlns:emma="http://www.w3.org/2003/04/emma" version="1.0">
          <emma:interpretation id="{5A378DE6-BA0F-447E-8A26-179D28F0183A}" emma:medium="tactile" emma:mode="ink">
            <msink:context xmlns:msink="http://schemas.microsoft.com/ink/2010/main" type="paragraph" rotatedBoundingBox="1999,12152 8791,12357 8753,13628 1961,13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188DD-39B9-432D-A024-A075045C2BD1}" emma:medium="tactile" emma:mode="ink">
              <msink:context xmlns:msink="http://schemas.microsoft.com/ink/2010/main" type="line" rotatedBoundingBox="1999,12152 8791,12357 8753,13628 1961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6042383B-16FC-46FE-8980-B33C558BBFC3}" emma:medium="tactile" emma:mode="ink">
                <msink:context xmlns:msink="http://schemas.microsoft.com/ink/2010/main" type="inkWord" rotatedBoundingBox="1997,12246 4203,12312 4168,13490 1961,13424"/>
              </emma:interpretation>
              <emma:one-of disjunction-type="recognition" id="oneOf0">
                <emma:interpretation id="interp0" emma:lang="en-US" emma:confidence="0">
                  <emma:literal>Citizen</emma:literal>
                </emma:interpretation>
                <emma:interpretation id="interp1" emma:lang="en-US" emma:confidence="0">
                  <emma:literal>GHz</emma:literal>
                </emma:interpretation>
                <emma:interpretation id="interp2" emma:lang="en-US" emma:confidence="0">
                  <emma:literal>EHz:</emma:literal>
                </emma:interpretation>
                <emma:interpretation id="interp3" emma:lang="en-US" emma:confidence="0">
                  <emma:literal>GHz:</emma:literal>
                </emma:interpretation>
                <emma:interpretation id="interp4" emma:lang="en-US" emma:confidence="0">
                  <emma:literal>EHz"</emma:literal>
                </emma:interpretation>
              </emma:one-of>
            </emma:emma>
          </inkml:annotationXML>
          <inkml:trace contextRef="#ctx0" brushRef="#br0">584 6912 65,'0'0'37,"0"-32"0,0 32 3,5-19-12,-5 19-14,11 23-6,0-4-2,-8-1-1,4 5-2,-3-2 1,1 0-2,-3 0 0,1-5 0,-3-16 0,2 21-2,-2-21 0,0 0 0,0 0 0,0-16 0,0 0 0,-2-3 0,0-6-2,-5-3 1,2-2 1,-4 2-2,-3 2 1,-2 3 1,-4 5-1,-3 8 2,-2 12-2,0 8 1,0 11 0,2 13 0,-2 10 1,4 14 0,-1 12-1,6 7 1,3 6 0,4 3 0,6-4 1,6-2-2,9-10 0,9-14 0,11-16 0,3-13 0,8-13 0,1-16 0,2-10 0,-4-8 0,-3-2 0,-11-6-4,-2 6-3,-21-13-14,-7 35-19,9-37-1,-9 37 1,-9-22-1</inkml:trace>
          <inkml:trace contextRef="#ctx0" brushRef="#br0" timeOffset="2355.6041">988 7183 91,'0'0'38,"-2"15"1,2-15 0,27 11-17,-8-13-17,17 4-1,3-5-2,5-5-2,3 0-1,-1-6-2,5 5-4,-19-17-9,7 15-23,-16-12 0,3 9 0,-15-9 0</inkml:trace>
          <inkml:trace contextRef="#ctx0" brushRef="#br0" timeOffset="2137.2037">1147 6954 80,'0'0'35,"-9"-28"2,9 28 0,-16-19-22,16 19-5,0 0-3,16 30-1,-12-9-2,5 12 1,-6 9-1,10 6 0,-5 3-2,3 5 1,-4-5-2,2-2 0,0-8-1,-2-8-1,0-7-1,-7-26-2,10 30-4,-10-30-16,0 0-15,-21-28-2,21 28 2,-23-32-1</inkml:trace>
          <inkml:trace contextRef="#ctx0" brushRef="#br0" timeOffset="2605.2045">1419 6787 108,'-11'-35'38,"11"35"3,0 0-3,0 0-29,0 0-3,6 34-2,-3-5-1,4 14 0,0 4-1,4 9-1,0 2 1,3 2-2,0-2 0,0-5 0,0-6-2,-2-10-2,4 2-5,-16-39-23,11 35-9,-11-35 0,0 0 1,0 0-1</inkml:trace>
          <inkml:trace contextRef="#ctx0" brushRef="#br0" timeOffset="3088.8054">1638 7490 103,'0'0'38,"-14"25"1,14-25 0,0 0-29,0 0-5,24 14-2,-6-14 0,0 0-1,6-4-1,3 4 0,-1-3 0,3 3-1,-1 0 1,-2 3-1,-3 3 0,-3 1 0,-20-7 0,23 26 0,-20-7 0,-6 4 1,-6 4-1,-7 1 0,-3 3 0,-4 3 0,-4 1 1,-1-4-1,1 1 1,3-4-1,3-3 1,3-4-1,4-4 1,14-17 0,-9 22 0,9-22 1,16 3-2,1-6 0,6-3 0,7-3 0,4 1 0,1-3 0,4 2-5,-4-8-3,17 13-25,-21-15-8,8 8 1,-16-10-1</inkml:trace>
          <inkml:trace contextRef="#ctx0" brushRef="#br0" timeOffset="3385.2059">2159 7065 111,'0'0'39,"0"0"1,37-7-2,-20 0-31,15 7-3,0-4-1,7 1-1,3 1-1,-5 0-2,2 2-1,-9-5-3,3 12-7,-33-7-27,32-2-1,-32 2 1,0 0-1</inkml:trace>
          <inkml:trace contextRef="#ctx0" brushRef="#br0" timeOffset="3588.0063">2254 7271 106,'0'0'40,"-2"28"1,2-28-1,34 10-27,-11-12-7,12 2-3,0-3-1,4-2-1,0 3-2,-7-7-6,10 11-32,-24-9-2,5 9 0,-23-2-1</inkml:trace>
        </inkml:traceGroup>
        <inkml:traceGroup>
          <inkml:annotationXML>
            <emma:emma xmlns:emma="http://www.w3.org/2003/04/emma" version="1.0">
              <emma:interpretation id="{A549AD15-F25C-45CE-BCA3-EA3DA0AA0E08}" emma:medium="tactile" emma:mode="ink">
                <msink:context xmlns:msink="http://schemas.microsoft.com/ink/2010/main" type="inkWord" rotatedBoundingBox="4701,12234 8791,12357 8757,13475 4667,13352"/>
              </emma:interpretation>
              <emma:one-of disjunction-type="recognition" id="oneOf1">
                <emma:interpretation id="interp5" emma:lang="en-US" emma:confidence="0">
                  <emma:literal>contacts</emma:literal>
                </emma:interpretation>
                <emma:interpretation id="interp6" emma:lang="en-US" emma:confidence="0">
                  <emma:literal>CCH acts</emma:literal>
                </emma:interpretation>
                <emma:interpretation id="interp7" emma:lang="en-US" emma:confidence="0">
                  <emma:literal>CCH 2+13</emma:literal>
                </emma:interpretation>
                <emma:interpretation id="interp8" emma:lang="en-US" emma:confidence="0">
                  <emma:literal>contact</emma:literal>
                </emma:interpretation>
                <emma:interpretation id="interp9" emma:lang="en-US" emma:confidence="0">
                  <emma:literal>CCH 20+13</emma:literal>
                </emma:interpretation>
              </emma:one-of>
            </emma:emma>
          </inkml:annotationXML>
          <inkml:trace contextRef="#ctx0" brushRef="#br0" timeOffset="5631.6098">3357 6935 100,'0'0'38,"0"0"2,9 28 0,-9-28-31,3 30-3,-1-14-1,7 5-1,-2-5-1,0-1-1,-7-15-1,11 16 0,-11-16 0,0 0 0,17-7-1,-17 7 0,8-28-1,-5 9 1,-3-4-1,-2-2-1,-5-6 0,-5 1 1,-4 3 0,-5 3 0,0 5 0,-4 12 1,-5-1-1,2 16 2,-2 13-1,-2 8 0,2 12 1,2 10 0,-1 9 0,5 5 1,6 7-1,6 0 1,10-6-1,11 1 1,8-9-1,10-10 1,8-13-2,11-11 0,0-11 0,3-8 0,-5-9 0,-5-6-2,-5-1-1,-13-8-1,2 14-8,-34-18-28,11 23-1,-5-35 0,5 35 0</inkml:trace>
          <inkml:trace contextRef="#ctx0" brushRef="#br0" timeOffset="11122.8195">4273 6979 90,'0'0'36,"0"0"2,0 0 0,-17 2-25,17-2-6,0 0-1,8-16-2,-9 0-1,1 16-1,-6-30 0,1 11 0,-5-2-1,-3 1-1,-3-1 1,-1 4 0,-3 4-1,-3-1 0,2 9 0,-2 3 1,0 6-1,2 10 0,-2 7 0,0 9 1,2 7-1,1 7 1,-2 5 0,9 7 0,-1 0-1,11 1 2,4-6-2,12-2 2,8-9-2,12-5 2,12-10-2,4-8 0,9-6 0,-5-9 0,4-2-3,-11-6 1,-4 5-2,-12-10-4,5 16-8,-35-5-24,27-10-1,-27 10 1,12-18 0</inkml:trace>
          <inkml:trace contextRef="#ctx0" brushRef="#br0" timeOffset="11637.6204">4524 7234 104,'-25'-13'39,"25"13"0,0 0 0,27-5-29,-10-2-5,15 2-2,7-2 0,7-2-2,5 0-1,0-3-2,2 3-2,-12-10-4,15 17-20,-27-19-12,2 9 1,-20-11-1,-1 7 2</inkml:trace>
          <inkml:trace contextRef="#ctx0" brushRef="#br0" timeOffset="11434.82">4637 6926 58,'2'-32'37,"3"11"-2,-9-3 2,4 24-11,-8-20-13,8 20-3,0 0-3,3 23 0,-6-3-2,4 10-1,-4 6 0,5 12 0,-1 3-1,6 3-1,2 4 1,4-3-3,1-4 0,2-4 0,1-6 0,-1-12 0,-2-6 0,-14-23-4,20 23-2,-20-23-4,0 0-26,0 0-6,-11-16 2,-10-3-1</inkml:trace>
          <inkml:trace contextRef="#ctx0" brushRef="#br0" timeOffset="11856.0208">4879 6859 85,'-11'-22'37,"-5"-8"2,13 12 0,-13-8-20,16 26-8,0 0-4,16 24-2,-11 6-1,6 12-1,-3 9-1,7 11-1,-5 3 0,3 5 1,-3 0-4,1-13 0,-1 1-2,-6-20-8,17 8-27,-21-25-3,12 5 2,-12-26-2</inkml:trace>
          <inkml:trace contextRef="#ctx0" brushRef="#br0" timeOffset="12292.8215">5089 7467 90,'0'0'38,"-13"23"0,13-23 1,0 0-20,0 0-13,0 0-1,18 0-2,-2 0 0,2-2-1,5 1 0,1-3-1,5 2 0,-3 1-1,2 1 0,-7 3 0,1 1 0,-22-4 0,21 17 0,-21-1 0,-7 2 0,-7 4-1,-8 1 1,-2 7 1,-6 0-1,-2 2 0,0-1 0,-3 3 0,8-4 1,-1-1 0,12-4 0,6-4-1,8-2 1,2-19 0,16 22 0,9-19-1,1-5-1,15-1-2,-6-10-3,21 13-22,-15-21-12,10 7-1,-12-14 1,7 5-1</inkml:trace>
          <inkml:trace contextRef="#ctx0" brushRef="#br0" timeOffset="12776.4224">5876 6984 128,'0'0'40,"0"0"1,18 14-9,-18-14-28,9 21 0,-9-21-2,12 27-1,-12-27 0,10 17 1,-10-17-2,0 0 0,0 0 0,11-23-2,-13 8 1,-1-7 0,-3 0 0,-4-3-1,-2 0 1,-8 1 0,-1 3 0,-6 3 1,-1 4 0,-2 11 0,-2 3 0,-1 10 1,-2 11-1,1 9 2,2 10-1,6 13 0,-1 5 0,8 4 1,7 1 0,5 4-2,12-8 0,12-2 0,10-13 0,6-11 0,13-14 0,2-12 0,7-7-4,-2-19 0,3 1-4,-21-31-11,11 16-21,-17-18-1,2 12 1,-13-12 0</inkml:trace>
          <inkml:trace contextRef="#ctx0" brushRef="#br0" timeOffset="13213.2232">5950 7299 97,'0'0'39,"0"0"1,0 0 0,-2-25-22,25 27-12,2-2-2,16 2-2,6-1-1,5-1-2,6 0-2,-3-10-3,10 15-7,-23-17-26,4 5-2,-21-13 2,1 8-2</inkml:trace>
          <inkml:trace contextRef="#ctx0" brushRef="#br0" timeOffset="13010.4228">6106 6970 104,'0'0'38,"-13"-19"3,13 19-2,-21-6-27,21 6-5,4 29-3,6 0 0,-5 7-1,10 13 0,-7 4-3,8 3 0,0 0 0,0 2 0,0-5 0,-7-8 0,5-4 0,-11-17-6,10 8-7,-31-20-28,18-12-1,-18 2 1,18-2 0</inkml:trace>
          <inkml:trace contextRef="#ctx0" brushRef="#br0" timeOffset="13447.2236">6388 6896 92,'-11'-38'39,"13"15"2,-7-4 0,5 27-22,0 0-9,28 21-3,-17 9-1,6 13-6,-1 9 0,5 12 0,-5 1 0,4 0 0,-4 1 0,-1-6 0,0-4 0,-7-14-4,12 11-15,-20-32-22,10 4-1,-10-25 1,0 0-1</inkml:trace>
          <inkml:trace contextRef="#ctx0" brushRef="#br0" timeOffset="14086.8247">6736 7520 106,'0'0'39,"0"0"0,19 4-1,-19-4-29,28-14-5,-3 5-1,5 3-1,2-1 0,3 4-1,-3-2 0,0 3 0,-4 4 0,-3 1-1,-8 2 0,-17-5 0,14 22 0,-14-22-1,-17 29 1,-3-11 0,-4 0 0,-3-1 0,-1 1 0,1-3 0,1 1 0,3-2 0,4-1 0,19-13 0,-23 21 0,23-21 0,0 0 0,-2 19 0,2-19 0,26 7 1,-3-5-1,2-2 0,5 0 0,0 0 0,2 2 0,0-1 0,-1 3 0,-4 1 1,-2 2-1,-6 4 1,-19-11 0,25 26 0,-22-10 0,-3 3 1,-5 1 0,-6-1-2,-5 0 0,-3-1 0,-6-2 0,-1-2 0,-4-4 0,0-3 0,0-3 0,0-4 0,5 0-4,-7-16-5,32 16-30,-28-21-3,28 21 2,-19-34-2</inkml:trace>
        </inkml:traceGroup>
      </inkml:traceGroup>
    </inkml:traceGroup>
    <inkml:traceGroup>
      <inkml:annotationXML>
        <emma:emma xmlns:emma="http://www.w3.org/2003/04/emma" version="1.0">
          <emma:interpretation id="{CD3AC415-CB8D-40FF-AF80-B88E75D17F78}" emma:medium="tactile" emma:mode="ink">
            <msink:context xmlns:msink="http://schemas.microsoft.com/ink/2010/main" type="paragraph" rotatedBoundingBox="4892,13486 6485,14449 5923,15379 4330,144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4C9242-0754-4205-8134-B74D1B8254D5}" emma:medium="tactile" emma:mode="ink">
              <msink:context xmlns:msink="http://schemas.microsoft.com/ink/2010/main" type="line" rotatedBoundingBox="4892,13486 6485,14449 5923,15379 4330,14415"/>
            </emma:interpretation>
          </emma:emma>
        </inkml:annotationXML>
        <inkml:traceGroup>
          <inkml:annotationXML>
            <emma:emma xmlns:emma="http://www.w3.org/2003/04/emma" version="1.0">
              <emma:interpretation id="{C94DBD29-0881-49DD-A9AD-40B53BAA0A63}" emma:medium="tactile" emma:mode="ink">
                <msink:context xmlns:msink="http://schemas.microsoft.com/ink/2010/main" type="inkWord" rotatedBoundingBox="4892,13486 6485,14449 5923,15379 4330,14415"/>
              </emma:interpretation>
              <emma:one-of disjunction-type="recognition" id="oneOf2">
                <emma:interpretation id="interp10" emma:lang="en-US" emma:confidence="0">
                  <emma:literal>it's</emma:literal>
                </emma:interpretation>
                <emma:interpretation id="interp11" emma:lang="en-US" emma:confidence="0">
                  <emma:literal>it 3</emma:literal>
                </emma:interpretation>
                <emma:interpretation id="interp12" emma:lang="en-US" emma:confidence="0">
                  <emma:literal>CH 3</emma:literal>
                </emma:interpretation>
                <emma:interpretation id="interp13" emma:lang="en-US" emma:confidence="0">
                  <emma:literal>its</emma:literal>
                </emma:interpretation>
                <emma:interpretation id="interp14" emma:lang="en-US" emma:confidence="0">
                  <emma:literal>act 3</emma:literal>
                </emma:interpretation>
              </emma:one-of>
            </emma:emma>
          </inkml:annotationXML>
          <inkml:trace contextRef="#ctx0" brushRef="#br0" timeOffset="6021.6105">3267 7975 113,'23'0'40,"-23"0"2,14 30-1,-12-9-33,10 11-4,-8-4-1,8 5-1,-8-3 0,1-4-2,2-1-2,-7-25-2,7 23-6,-7-23-30,0 0-2,-16-26 1,18 8-2</inkml:trace>
          <inkml:trace contextRef="#ctx0" brushRef="#br0" timeOffset="6614.4116">3456 8592 91,'5'-30'37,"-5"30"1,-9-18 1,9 18-27,0 0-6,-26 4-1,1 0-1,1 8-1,-10 0 0,0 13-1,-4-1 0,1 15 0,0 0 0,5 8-1,0 6 1,5 1-1,10 2 0,10 2 0,9-3 0,12-4 1,10-5-2,10-11 0,8-9 0,8-7 0,1-6 0,2-15-2,-2-5 0,-7-12-1,2 3-5,-23-26-14,12 19-18,-21-16-3,8 9 3,-15-14-2</inkml:trace>
          <inkml:trace contextRef="#ctx0" brushRef="#br0" timeOffset="6864.012">3798 8562 108,'0'0'40,"0"0"0,0 0 0,0 0-33,-7 39-3,11-9-1,3 10 0,2 6-1,0 8-1,-2 4 0,5-3 0,-5 1-1,-2-7-1,1-3-3,-8-15-3,13 10-10,-11-41-24,-9 31-1,-11-31 1,20 0-1</inkml:trace>
          <inkml:trace contextRef="#ctx0" brushRef="#br0" timeOffset="7051.2123">3633 8929 103,'0'0'39,"0"0"2,3-21-2,25 26-28,2-8-7,13 1-2,6 0-2,2-5-2,8 6-3,-14-19-7,10 13-27,-21-12-2,3 7 2,-21-13-2</inkml:trace>
          <inkml:trace contextRef="#ctx0" brushRef="#br0" timeOffset="7300.8128">4061 8441 95,'0'0'39,"-15"-14"2,15 30-1,0-16-23,-7 33-11,7 7-2,8 13-1,-2 3-1,2 8 0,3-1-1,0-3 0,1-2-2,-3-13-1,7 1-3,-15-28-11,14 11-25,-15-29-1,17 23 1,-17-23-2</inkml:trace>
          <inkml:trace contextRef="#ctx0" brushRef="#br0" timeOffset="7909.2138">4360 9044 101,'0'0'39,"-7"15"1,7-15-1,0 0-33,17-15-3,3 9-1,-3-4 0,8 3-1,-2-2 0,0 2-1,-2 2 1,2 3 0,-5 2-1,-18 0 0,23 12 1,-23-12-1,-4 23 0,-6-4 0,-8-5 0,0 7 1,-5-1-1,2-3-1,-2 1 1,2-2-1,3 0 1,3-8-1,15-8 1,-22 20-1,22-20 2,0 0-1,-8 15 0,8-15 1,0 0 0,30 4-1,-11-6 1,4 0-1,3 2 1,3 0 0,-1 4 0,0 1 0,-5 4-1,-2 5 1,-7 2 0,-3 3 0,-6 2 0,-7 4 0,-6-2-1,-5 0 1,-4-1 0,-5 0 0,-2-5-1,-4-1 1,-1-6-1,1-2 0,0-5-1,-2-6-1,5-1-2,-8-14-6,33 18-28,-38-26-4,38 26 0,-38-33 0</inkml:trace>
        </inkml:traceGroup>
      </inkml:traceGroup>
    </inkml:traceGroup>
    <inkml:traceGroup>
      <inkml:annotationXML>
        <emma:emma xmlns:emma="http://www.w3.org/2003/04/emma" version="1.0">
          <emma:interpretation id="{7CD18E26-B73B-4708-8808-F1FFD450D4EC}" emma:medium="tactile" emma:mode="ink">
            <msink:context xmlns:msink="http://schemas.microsoft.com/ink/2010/main" type="paragraph" rotatedBoundingBox="1762,15758 22759,15729 22760,16980 1764,17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60C301-EA49-42AC-8915-0B3878F26146}" emma:medium="tactile" emma:mode="ink">
              <msink:context xmlns:msink="http://schemas.microsoft.com/ink/2010/main" type="line" rotatedBoundingBox="1762,15758 22759,15729 22760,16980 1764,17009"/>
            </emma:interpretation>
          </emma:emma>
        </inkml:annotationXML>
        <inkml:traceGroup>
          <inkml:annotationXML>
            <emma:emma xmlns:emma="http://www.w3.org/2003/04/emma" version="1.0">
              <emma:interpretation id="{10B9B504-F3E7-4432-8622-33370AA0F196}" emma:medium="tactile" emma:mode="ink">
                <msink:context xmlns:msink="http://schemas.microsoft.com/ink/2010/main" type="inkWord" rotatedBoundingBox="1764,15891 5659,15912 5653,16866 1759,16845"/>
              </emma:interpretation>
              <emma:one-of disjunction-type="recognition" id="oneOf3">
                <emma:interpretation id="interp15" emma:lang="en-US" emma:confidence="0">
                  <emma:literal>a-methyl-I-butane</emma:literal>
                </emma:interpretation>
                <emma:interpretation id="interp16" emma:lang="en-US" emma:confidence="0">
                  <emma:literal>I-methyl-I-but one</emma:literal>
                </emma:interpretation>
                <emma:interpretation id="interp17" emma:lang="en-US" emma:confidence="0">
                  <emma:literal>I-methyl-I-but ere</emma:literal>
                </emma:interpretation>
                <emma:interpretation id="interp18" emma:lang="en-US" emma:confidence="0">
                  <emma:literal>hi-methyl-I-buttered</emma:literal>
                </emma:interpretation>
                <emma:interpretation id="interp19" emma:lang="en-US" emma:confidence="0">
                  <emma:literal>I-methyl-I-but eve</emma:literal>
                </emma:interpretation>
              </emma:one-of>
            </emma:emma>
          </inkml:annotationXML>
          <inkml:trace contextRef="#ctx0" brushRef="#br0" timeOffset="75753.7319">203 10683 78,'-21'-9'36,"21"9"-1,-18-10 1,0-11-23,18 21-6,2-22-1,-2 22-3,12-28 1,1 13-1,-1-5-1,8 3 1,-1-1-1,6 2 0,3 0-1,4 4 0,-2 2 0,3 4 0,-3 5-1,-2 2 0,-6 8 0,-5 3 1,-6 8-2,-9 4 1,-4 4 0,-7 6 0,-2 4 0,-4 3 0,-3 5 0,-5 5 1,0 1-1,-2 5 0,-3 2 0,0-1 0,-2-3 0,2-3 0,3-6 0,4-9 1,3-9-1,9-9 1,9-19 0,0 0-1,18 13 1,1-20 0,10-6-1,4 1 1,6-2-1,7-2 0,0 2 0,0-2 0,-2 8-2,-7-3 0,-2 9-2,-14-10-7,13 17-27,-34-5-2,21-5 1,-21 5-2</inkml:trace>
          <inkml:trace contextRef="#ctx0" brushRef="#br0" timeOffset="75987.7334">780 10896 95,'18'3'39,"-18"-3"0,37-10 0,-18-15-25,15 21-10,-4-3-2,0 4-2,-2 5-3,-7-16-9,6 19-26,-27-5-2,24-5 1,-24 5-1</inkml:trace>
          <inkml:trace contextRef="#ctx0" brushRef="#br0" timeOffset="76798.9347">1272 10948 99,'0'0'38,"0"0"2,0 0-6,30 14-24,-30-14-3,18 30-3,-9-10 0,5 2-2,-2-1 0,1 1 0,-3-3-1,-1-3-1,-9-16 1,13 21-1,-13-21 0,0 0 0,0 0 0,0 0-1,0 0 1,7-30-1,-6 7 1,1-3-1,2-4 1,-3-2-1,5-1 0,-3 1 1,4-1 0,0 5 0,0 7 0,2 3 0,-9 18 0,21-18 0,-21 18 1,29 15 0,-17 6-1,4 7 1,-2-2-1,4 7 1,-4 1-1,2-6 1,-7-3-1,3-8 0,-12-17-1,16 16 1,-16-16 0,0 0 0,21-23-1,-16 4 0,6-8 1,-8-2-1,10-3 0,-8-3 0,4 3 1,0 1-1,-2 2 1,3 7 0,1 6 0,-11 16 0,25-11 1,-9 20-1,-1 3 1,3 8 0,-2 2-1,2 8 1,-1 0-2,1 0 0,-2 2-1,-6-8-3,8 13-10,-18-37-25,12 32 0,-12-32 0,0 0-1</inkml:trace>
          <inkml:trace contextRef="#ctx0" brushRef="#br0" timeOffset="77235.7356">2134 10834 97,'-11'23'39,"11"-23"1,-3 26-1,3-26-31,0 16-3,0-16-2,23 7 0,-7-7-2,5-3 0,2-6-1,0-3 1,0-4-1,1-2-1,-4 2 1,-4-3-1,-16 19-1,19-26 1,-19 26 0,-3-18-1,3 18 1,-27-2 0,9 6 0,-8 6 1,3 4-1,-2 4 2,1 3-1,2 9 1,5-4 1,6 6-1,2-4 1,9 0 0,4-1-1,3-6 0,7-4 0,7-6-1,7-1-1,2-8-2,9 3-3,-12-26-12,12 14-21,-11-16-1,9 6 0,-16-18 0</inkml:trace>
          <inkml:trace contextRef="#ctx0" brushRef="#br0" timeOffset="77703.7364">2457 10769 92,'0'0'39,"-7"16"1,21 0-1,-14-16-26,28 3-9,-1-3-2,4-2-1,5 2-3,4-10-1,6 6-5,-18-25-21,13 14-11,-14-13 1,3 11-1,-13-15 2</inkml:trace>
          <inkml:trace contextRef="#ctx0" brushRef="#br0" timeOffset="77500.9359">2496 10405 91,'-6'-26'38,"6"26"1,0 0 1,18 32-29,-16-6-5,12 16-1,-3 7-1,4 8-2,0 1 0,2 5 0,-3-3-1,2-4-1,-2-7-1,-3-9-1,1-6-3,-12-34-4,23 30-31,-23-30-1,0 0 1,-9-23-1</inkml:trace>
          <inkml:trace contextRef="#ctx0" brushRef="#br0" timeOffset="78140.5371">2828 10388 96,'-4'17'38,"4"-17"3,-7 50-2,2-19-31,14 20-2,-4-2-1,7 11-2,1-2 0,2 4-1,0-4-1,2-7 0,-3-8 0,2-7-1,-2-8 0,-1-9 0,-13-19 0,24 7-1,-24-7 1,22-23-1,-12 2 0,1-9 0,-1 0 0,1-1 0,1-1 0,1 4 0,-1 3 0,2 8 1,-14 17 1,25-11-1,-25 11 1,26 16 0,-15 3 0,0 6 0,-1 0 0,1 1-1,-1-1 1,1-3-2,-2-2 0,-9-20-1,21 19-3,-21-19-2,32 9-18,-32-9-16,28-19 1,-23-1-1,16 11 2</inkml:trace>
          <inkml:trace contextRef="#ctx0" brushRef="#br0" timeOffset="78592.938">3438 10785 104,'0'0'40,"-19"14"0,22 16-10,-13-13-21,17 13-2,-5-3-3,7 1-1,-1-4-2,8-4 1,2-6-2,1-5 0,2-8 0,-1-2-1,3-8 0,-4-4 0,2-4-1,-5-4-1,2-4 1,-6-1-1,1 5 1,-6-4 0,-7 25 1,12-28 1,-12 28 1,0 0 1,0 0 0,9 32 1,-9-4 1,3 14-1,-3 2 1,4 9-1,-2 1 0,1 1-1,1-5 0,-2 1-1,3-10 0,-2-8-1,1-6 0,-1-10-2,-3-17 0,0 0-1,0 0-2,11-21-2,-11 21-8,-3-51-26,13 18-1,-12-22 1,15 8 1</inkml:trace>
          <inkml:trace contextRef="#ctx0" brushRef="#br0" timeOffset="78873.7384">3876 10397 93,'16'3'39,"-16"-3"1,18 12 0,-18-12-30,12 37-3,-1-7-2,4 14 0,-2 4-2,-4 6 0,1 0 0,-4 4-1,-1-1-1,0-5 0,-1-8 0,-1-9-1,1-5-1,-3-12-1,-1-18-2,0 0-8,23 3-29,-26-27-2,14 4 1,-13-16-1</inkml:trace>
        </inkml:traceGroup>
        <inkml:traceGroup>
          <inkml:annotationXML>
            <emma:emma xmlns:emma="http://www.w3.org/2003/04/emma" version="1.0">
              <emma:interpretation id="{24891684-2CD0-4660-ADBD-A173CE9E3B04}" emma:medium="tactile" emma:mode="ink">
                <msink:context xmlns:msink="http://schemas.microsoft.com/ink/2010/main" type="inkWord" rotatedBoundingBox="6016,15904 6701,15903 6702,16571 6017,16572"/>
              </emma:interpretation>
            </emma:emma>
          </inkml:annotationXML>
          <inkml:trace contextRef="#ctx0" brushRef="#br0" timeOffset="79466.5395">4400 10813 99,'6'19'40,"-6"-19"0,16 4 0,-16-4-33,23-2-3,-6 0-2,8 1 0,0-1-2,1-3-1,1 1-1,-10-3-4,13 16-11,-30-9-24,30-16 2,-30 0-1,0 16 0</inkml:trace>
          <inkml:trace contextRef="#ctx0" brushRef="#br0" timeOffset="79872.1402">4905 10379 97,'0'0'39,"0"0"2,0 16-2,0-16-31,-5 37-3,7-7-1,7 13-1,-2 7 0,5 6-1,0 2 0,4 5-1,0-3 0,2 0-1,-2-8 0,-1-8-1,1-7-2,-9-12-2,13 12-18,-20-37-18,0 0 0,0 0 0,19-9-1</inkml:trace>
        </inkml:traceGroup>
        <inkml:traceGroup>
          <inkml:annotationXML>
            <emma:emma xmlns:emma="http://www.w3.org/2003/04/emma" version="1.0">
              <emma:interpretation id="{607DF903-7150-4C63-9313-CA3ED00001A3}" emma:medium="tactile" emma:mode="ink">
                <msink:context xmlns:msink="http://schemas.microsoft.com/ink/2010/main" type="inkWord" rotatedBoundingBox="7058,15781 10424,15776 10425,16617 7059,16621"/>
              </emma:interpretation>
            </emma:emma>
          </inkml:annotationXML>
          <inkml:trace contextRef="#ctx0" brushRef="#br0" timeOffset="80106.1407">5442 10741 107,'0'0'41,"35"16"-1,-35-16-1,32 3-35,-14 3-5,-10-22-16,17 18-22,-14-18-1,12 3 0,-13-11-2</inkml:trace>
          <inkml:trace contextRef="#ctx0" brushRef="#br0" timeOffset="80901.7417">5832 10256 100,'0'0'39,"0"0"1,21 0-1,-21 0-32,9 35-2,0 2-1,3 14-1,-3 9-1,2 8-1,-3 4 1,1 0-2,-2-5 1,0-4-1,-1-12 1,1-10-1,-2-11-1,-1-11 1,-4-19 0,0 0-1,15-4 0,-8-13-1,4-2 1,-2-8 0,5 1-1,2-4 1,2 4 0,3 1 1,2 7-1,3 8 1,2 3 0,2 9 1,-1 8-1,-1 8 1,-7 6 0,-2 10-1,-8 3 1,-9 3 0,-7 2-1,-10 0 1,-6-5-1,-7-2 0,-6-6 0,-3-10 0,-1-7-2,-3-10 0,4-4-2,-4-15-3,17 10-6,-21-23-26,30 9-1,-10-16 1,21 14 0</inkml:trace>
          <inkml:trace contextRef="#ctx0" brushRef="#br0" timeOffset="81369.7418">6476 10778 93,'0'0'37,"0"0"1,0 0 0,-3 17-29,6 3-4,-5-1-1,6 7 0,-4 1-1,4 4-1,-1-4 0,4-3 0,2-4-1,-9-20-1,28 16 1,-7-20-1,1-5 0,-1-8-1,3-8 1,-2-5-1,-1-1 0,-5-3 0,0 1 0,-8 3 0,-1 4 0,1 4 1,-7 7 0,-1 15 0,0 0 1,0 0 0,14 19 0,-5 7 1,-2 4-1,6 4 0,-1 3 0,2-2-1,2 0-1,0-7-1,3 0-2,-19-28-6,41 21-29,-41-21-1,26-16 0,-20-12 0</inkml:trace>
          <inkml:trace contextRef="#ctx0" brushRef="#br0" timeOffset="81837.7426">6933 10734 74,'-14'18'39,"-5"-13"-1,17 12 2,2-17-14,0 0-20,28 2-2,4-2-1,9-3-1,5-1-1,10-3-2,-3-5-1,7 6-5,-25-13-32,13 14 0,-21-13 0,3 15-2</inkml:trace>
          <inkml:trace contextRef="#ctx0" brushRef="#br0" timeOffset="81634.9422">7009 10374 88,'2'-16'38,"-13"-2"1,11 18 1,0 0-25,-3 34-8,1 1-3,7 16 0,-1 9-1,5 10-1,-2 0 0,4 4-1,-1-6 0,4-4-1,-1-10-1,-1-13-1,2-10-2,-14-31-3,28 37-18,-28-37-16,0 0 1,7-42-1,0 17 2</inkml:trace>
          <inkml:trace contextRef="#ctx0" brushRef="#br0" timeOffset="82321.3444">7295 10773 82,'0'0'40,"16"29"-2,-16-29 1,30 34-21,-10-29-13,10 2-1,5-10-2,0-6-2,2-2 0,2-6 0,-4-4-2,-3-6 0,-5 1 0,-8-4-1,-5 7 0,-8-1 0,-6 8 1,-13 0-1,13 16 1,-37-11 1,14 17 1,-3 4 0,-4 6 2,3 7 0,-1-2 1,7 9 0,1-2 0,8 9 0,0-4 0,10 4 0,2-3-1,9-5 0,3-2-1,9-4-1,6-4-1,3-10-1,10 0-4,-10-22-7,16 13-25,-16-17-1,7 10 0,-14-18-1</inkml:trace>
          <inkml:trace contextRef="#ctx0" brushRef="#br0" timeOffset="82726.9451">7802 10825 99,'0'0'39,"3"42"1,-4-22-2,13 15-30,-10-9-3,8 4-1,-3-7-2,6-4-1,-13-19-1,17 21 0,-17-21 0,0 0 0,23-10-1,-23 10 0,13-33-1,-8 6 0,6-3 0,-4-3 0,5-2 0,-1-2 1,3 2 0,0 0 0,0 5 2,0 9 0,-2 5 0,4 9 1,0 7 1,2 10-1,-2 6 1,5 12 0,-3 4-1,1 5 0,0 1-1,-3-2 0,0-1-2,-5-7 0,-1-4-2,-10-24-3,15 32-10,-15-32-23,0 0-2,-6-26 1,6 26 0</inkml:trace>
          <inkml:trace contextRef="#ctx0" brushRef="#br0" timeOffset="83226.1461">8321 10752 69,'5'15'39,"-5"-15"0,13 25 0,-13-25-11,30 16-20,-11-9-4,7 3-1,-1-4-1,3-1-1,-1-3 0,-2-8-1,-1-1 0,-6-7 0,0 0-2,-4-7 0,-2 4 0,-7-8-1,-1 6-1,-8-4 1,1 7 0,-11-3 0,14 19 1,-34-18 1,13 18 1,0 5 1,-7 8 1,8 8 1,-5 5 1,6 13 0,0 1 0,12 6 0,-2 0 0,14 1 0,4-5-1,5-3 0,9-9-2,7-9 1,3-9-1,5-8 0,2-10-1,-1-6 0,0-6-1,0-4 0,-4 2-2,-9-6-3,8 24-14,-27-19-20,-7 21-2,7-19 1,-7 19 0</inkml:trace>
        </inkml:traceGroup>
        <inkml:traceGroup>
          <inkml:annotationXML>
            <emma:emma xmlns:emma="http://www.w3.org/2003/04/emma" version="1.0">
              <emma:interpretation id="{3B1F4168-DCD5-4CA0-AD65-8B62D6EF2574}" emma:medium="tactile" emma:mode="ink">
                <msink:context xmlns:msink="http://schemas.microsoft.com/ink/2010/main" type="inkWord" rotatedBoundingBox="13880,15975 17550,15970 17551,16987 13882,16992"/>
              </emma:interpretation>
              <emma:one-of disjunction-type="recognition" id="oneOf4">
                <emma:interpretation id="interp20" emma:lang="en-US" emma:confidence="0">
                  <emma:literal>¥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£</emma:literal>
                </emma:interpretation>
                <emma:interpretation id="interp2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27171.4233">12287 10743 95,'0'0'35,"0"0"0,-23-27-6,23 27-20,4-15-3,-4 15-1,12-23-2,-12 23 1,18-28-1,-2 12-1,1-4 1,8 3-1,2-1 0,1 1-1,5 3 0,1 0 0,1 5 0,-1 4-1,-4 3 0,-2 5 0,-7 4 1,-1 7-1,-8 2 0,-3 7 0,-6 2 0,-4 1 0,-5 6 0,-3-1 0,-1 4 0,-6 1 0,-2 2 0,-1 3 0,-4-1 0,-4 6 0,1-6 0,-1 1 0,-1-1 0,2-3 0,3-2 0,3-7 0,5-5 0,2-4 0,13-19 0,-12 27 0,12-27 0,0 0 0,21 14 1,-3-16-1,5-2 1,5 3 0,4-5 0,1 1-1,1 0 1,-1 1 0,-1 3-1,-2-1 1,-4 0-2,-3 2 0,-1 4-2,-7-8-4,10 18-13,-25-14-19,32-5 0,-32 5 0,25-14 0</inkml:trace>
          <inkml:trace contextRef="#ctx0" brushRef="#br0" timeOffset="127483.4239">13018 10943 107,'23'5'40,"-23"-5"0,25-5 0,-25 5-29,23-14-7,-2 7-1,5 2-2,3 3-3,-5-10-4,19 13-32,-24-16-2,9 11 0,-15-14-1</inkml:trace>
          <inkml:trace contextRef="#ctx0" brushRef="#br0" timeOffset="128450.6256">13443 11066 89,'0'0'35,"0"0"2,0 0 0,0 0-24,0 0-6,6 21-1,-6-21-3,14 35 0,-7-15 0,5 2 0,-5-2-2,6-3 1,-13-17-2,16 23 1,-16-23-1,0 0 1,17-3-1,-17 3 0,4-25-1,-4 4 1,0-2-1,-2-5 0,0-2 1,2 0-1,0-1 0,2 1 1,2 2 0,1 3 0,4 4 0,-1 5 1,-8 16-1,30-12 1,-10 19 0,1 7 0,2 7 0,0 7 0,-2 4 0,2 1-1,-5 2 1,-2-5-1,-6-5 0,-1-6 0,-9-19 0,11 19 0,-11-19-1,0 0 0,7-19 0,-6 0 0,1-6-1,0-5 1,3-5 0,-1 0 0,-1 0 0,3 1 1,1 5 0,0 6 0,2 7 1,-9 16 0,21-7 0,-21 7 0,26 23 1,-10-2-1,-2 3 0,0 5 0,-1 0-1,-1 1 0,-1-2-2,-4-5 0,3 2-5,-10-25-16,0 0-15,0 0-2,0 0 1,16-14 0</inkml:trace>
          <inkml:trace contextRef="#ctx0" brushRef="#br0" timeOffset="128887.4263">14172 10889 102,'-10'36'38,"10"-36"0,-2 41-1,2-41-30,7 33-1,-7-33-3,25 23 0,-25-23-2,33 9 1,-13-14-1,1-2-1,-2-7 0,1-4-1,-2-3 0,-3-4-1,0 1 0,-8-3-1,-2 6 1,-5 0-1,0 21 1,-16-26 1,16 26 0,-28-5 0,12 10 1,-2 7 1,-1 4 1,5 9 0,-2-1 0,7 9 0,0 1 1,6 3-1,3-4 1,5-1-2,4-8 1,8-4-1,6-8-2,4-8 0,8-3-5,-7-24-9,15 11-23,-12-16-1,7 3 1,-16-15-2</inkml:trace>
          <inkml:trace contextRef="#ctx0" brushRef="#br0" timeOffset="129371.0272">14503 10885 103,'-6'18'38,"6"-18"1,4 15-1,-4-15-31,37-3-3,3-2-2,12-2-2,4-4-1,1-12-4,11 14-20,-20-20-13,5 11 0,-25-15-1,1 10 0</inkml:trace>
          <inkml:trace contextRef="#ctx0" brushRef="#br0" timeOffset="129152.6268">14584 10520 97,'0'0'38,"-18"-23"1,18 23-1,-16-7-26,16 7-6,4 24-2,3 3 0,0 10-1,7 6-1,0 8 0,2 9 0,0 0-1,5 1 0,-3-3-2,1-8 0,2-6-2,-10-16-4,12 10-12,-23-38-21,18 16-1,-18-16 1,-4-19 0</inkml:trace>
          <inkml:trace contextRef="#ctx0" brushRef="#br0" timeOffset="129807.8279">14796 10458 76,'0'0'39,"-18"4"-1,20 11 0,-2-15-13,10 37-17,-1-2-3,14 13-1,-4 3 0,8 9-2,-4-4 1,2 4-1,-2-8-1,-4-4 0,-1-10-1,-6-8 1,-1-7-1,-11-23 0,0 0-1,19 11 0,-19-11 0,7-32 0,-2 9-1,-1-7 0,1-1 0,0 1 1,1 0-1,-1 5 2,2 6-1,-7 19 2,18-9 0,-18 9 0,19 30 0,-3-5 0,-5 3 0,5 3 0,-1 5 0,1-5-1,0-3-1,-3-7-1,4 0-3,-17-21-7,28 15-26,-28-15-2,18-8 1,-13-7-2</inkml:trace>
          <inkml:trace contextRef="#ctx0" brushRef="#br0" timeOffset="130307.0288">15327 10904 80,'-5'16'38,"5"-16"-2,-11 39 3,11-39-21,-2 40-11,4-17-2,10 2-2,-1-6-1,8-1 0,3-8-1,4-5 0,2-5-1,1-7-1,1-3-1,-6-8-1,3 1-1,-11-8 0,1 2-1,-10-3 1,0 5 0,-7 0 2,-1 3 1,1 18 2,-9-24 2,9 24 1,0 0 1,0 0 0,-14 24 1,17 1-1,-6 1 0,8 13-1,-3-1 0,5 10-1,0-1 0,5 8-1,-1-4-1,1 0-1,2-4 0,-1-8 0,-1-4 0,-1-10-2,1-6 0,-12-19-2,18 5-2,-24-28-10,19 8-25,-19-19-1,13 2 3,-14-18-2</inkml:trace>
          <inkml:trace contextRef="#ctx0" brushRef="#br0" timeOffset="130572.2293">15710 10470 83,'-5'-24'39,"5"24"0,0 0 2,10 40-19,-6-13-15,12 15-1,-4 7-1,7 16-2,-1 2 0,2 6 0,-3 0-2,3-7 2,-3-8-3,-1-7 0,-2-12-2,-3-13-1,3-5-2,-14-21-10,0 0-25,0 0-2,21-1 2,-28-15-3</inkml:trace>
        </inkml:traceGroup>
        <inkml:traceGroup>
          <inkml:annotationXML>
            <emma:emma xmlns:emma="http://www.w3.org/2003/04/emma" version="1.0">
              <emma:interpretation id="{A8500501-DEE7-4B0A-9F2A-A1F859DED880}" emma:medium="tactile" emma:mode="ink">
                <msink:context xmlns:msink="http://schemas.microsoft.com/ink/2010/main" type="inkWord" rotatedBoundingBox="17795,15935 19257,15933 19258,16855 17796,16857"/>
              </emma:interpretation>
            </emma:emma>
          </inkml:annotationXML>
          <inkml:trace contextRef="#ctx0" brushRef="#br0" timeOffset="130977.83">16179 10945 110,'0'0'40,"22"-9"0,2 14-2,-4-10-32,8 7-3,0-2 0,1 3-2,1 3-3,-8-5-1,12 17-30,-34-18-7,30 2 0,-30-2-1</inkml:trace>
          <inkml:trace contextRef="#ctx0" brushRef="#br0" timeOffset="131648.6312">16589 10562 85,'0'0'37,"5"-25"0,-5 25-5,2-17-17,14 20-5,-16-3-3,18 18-1,-11 1-1,5 14-1,-3 6-1,3 12-1,-3 2 0,2 3 0,-3-2-1,3-3-1,-4-5 0,0-9 0,0-7-1,-5-11-1,5-1-3,-7-18-8,0 0-26,0 0-2,0 0 1,2-27-2</inkml:trace>
          <inkml:trace contextRef="#ctx0" brushRef="#br0" timeOffset="131991.8313">16921 11119 65,'0'0'37,"0"0"1,0 0 1,35 16-9,-35-16-20,28 14-3,-28-14-3,32 33 0,-21-14-2,-1 6-1,-6 0 0,-8-3-3,1 5-5,-24-13-32,19 2-2,-17-18 1,9 5-1</inkml:trace>
          <inkml:trace contextRef="#ctx0" brushRef="#br0" timeOffset="132803.0332">17210 10569 76,'0'0'37,"-19"-2"-1,19 2 2,-11-23-22,11 23-8,14-21-3,2 9-1,-2-6 0,9 1-2,-1-1 1,6 2-1,-2 2 0,8 4 0,-8 3-1,3 5-1,-10 4 0,0 6 1,-19-8-2,18 27 2,-20-10-1,-10 4 0,-2 0 0,-6 2 0,1 0-1,-6 0 1,2 0 0,-1-2 0,2 0 0,5-3-1,1-4 1,16-14 0,-20 23-1,20-23 1,0 0 0,0 0 0,16 1 0,2-6 0,3 1 0,9 1 0,4-1 0,-1 4 0,4 4 0,-1 3 1,-1 5-1,-1 2 0,-4 4 1,-9 3-1,-4 5 1,-3 2 0,-6 2-1,-5 4 1,-6-4 0,-6 5-1,-5-4 1,-6-2-1,-5-5 0,1-3 1,-4-5-1,-3-5-1,3-6 1,2-3-1,1-4-1,2-5-1,23 7-3,-33-27-7,33 27-25,-7-24-2,7 24 1,3-21-1</inkml:trace>
        </inkml:traceGroup>
        <inkml:traceGroup>
          <inkml:annotationXML>
            <emma:emma xmlns:emma="http://www.w3.org/2003/04/emma" version="1.0">
              <emma:interpretation id="{970981B3-2C43-4822-A6DB-AE1AB5F7AD69}" emma:medium="tactile" emma:mode="ink">
                <msink:context xmlns:msink="http://schemas.microsoft.com/ink/2010/main" type="inkWord" rotatedBoundingBox="19644,15733 22759,15729 22760,16606 19645,16611"/>
              </emma:interpretation>
            </emma:emma>
          </inkml:annotationXML>
          <inkml:trace contextRef="#ctx0" brushRef="#br0" timeOffset="133115.0338">18028 10892 102,'0'0'40,"0"0"0,23 5 0,-23-5-32,40-12-4,-10 5-1,2 2-2,5 3-4,-10-12-6,11 16-30,-20-13-2,8 11 1,-26 0-2</inkml:trace>
          <inkml:trace contextRef="#ctx0" brushRef="#br0" timeOffset="133926.2352">18338 10400 96,'0'0'39,"14"19"0,-14-19 0,25 44-31,-14-14-4,8 16 0,-1-4-1,3 9-1,-3 0 0,-1 0 0,-3-4-2,1-6 1,-7-8-1,1-8 1,-4-4-1,-5-21-1,8 16 0,-8-16 0,0 0-1,12-32 1,-3 11-1,-2-5 1,5-1-1,1-1 1,4 0 1,3 2-1,8 3 2,0 3-1,6 6 0,3 7 0,3 2 1,3 9-1,-5 6 1,1 8 0,-9 6 0,-5 8 1,-9 7-1,-7 3 0,-11 2 0,-9-2 0,-5-2 0,-8-3-1,-4-3 1,-4-10-1,-4-6-1,-1-6 1,2-7-1,-2-6-1,3-3-1,1-6-1,8 3-2,-8-18-6,33 25-25,-29-32-3,29 32 2,-7-37-1</inkml:trace>
          <inkml:trace contextRef="#ctx0" brushRef="#br0" timeOffset="134409.8359">19232 10771 87,'-29'-4'38,"29"4"0,-24 23 1,34 4-27,-26-10-5,14 13-2,-3-4-2,7 4 0,1-5-1,6-2 0,4-6 0,6-3-1,2-8-1,4-5 1,5-8-1,-2-5 0,2-6-1,-5-6 0,1-4 0,-8-2-1,0 2 1,-8-6 0,-3 10-1,-5 1 2,0 5-1,-2 18 2,0-17 0,0 17 0,0 0 1,3 30-1,3-8 1,3 5 0,1 1-1,1 5-1,3-6 0,0-3-1,4-4-2,-18-20-2,35 19-10,-35-19-25,19-26-1,-17-6 1,9 4-1</inkml:trace>
          <inkml:trace contextRef="#ctx0" brushRef="#br0" timeOffset="134862.2368">19519 10704 76,'-19'-9'39,"19"9"-1,0 0 1,0 0-14,0 0-20,26-16-2,1 4-1,10 0-2,5 0 0,2-3-2,6 12-3,-17-18-14,15 23-20,-15-8 1,5 17-1,-17-9-1</inkml:trace>
          <inkml:trace contextRef="#ctx0" brushRef="#br0" timeOffset="134659.4363">19646 10361 81,'-17'-15'41,"17"15"-1,-9 17 1,14 27-19,-5-11-17,14 15 0,-5 3-2,7 10-1,2-1-1,-1 5 0,-1-7 0,0-3-1,-2-8 0,-5-12-2,3-1-2,-12-34-5,16 35-30,-16-35-2,0 0 1,-14-25-2</inkml:trace>
          <inkml:trace contextRef="#ctx0" brushRef="#br0" timeOffset="135392.6378">20185 10725 73,'-20'-21'37,"20"21"-1,-28-12 1,28 12-23,-37-2-7,19 9-2,-8-3 0,3 8-2,-5 4 0,5 8 1,-4 4-2,4 6 1,4 1-1,5-2 0,5-1-1,5 0 0,8-8 0,8-6-1,6-9 1,8-8-1,4-6-1,6-7 1,1-8-1,-4-4 0,1-3-1,-6-2 1,-3 0 0,-9 3 0,-4 5 0,-7 3 1,-5 18 1,7-21 0,-7 21 0,0 0 2,0 0-1,7 18 0,-7-18 0,18 35 0,-9-12 0,3 3 0,-1 1-2,7-3 1,-6-3-2,-12-21-2,26 30-4,-26-30-24,0 0-11,11-30 0,-11 30 0</inkml:trace>
          <inkml:trace contextRef="#ctx0" brushRef="#br0" timeOffset="136562.6398">20700 10226 83,'0'0'37,"-2"-21"0,2 21 1,0 0-27,0 0-4,-1 26-3,8-5 0,-4 2 0,6 12 0,-2 2-1,2 7 0,0 7 0,5 4-1,-4-1 0,8-1-1,-4-6 0,2 1-1,-2-10 1,-1-4-1,-3-10 0,-1-8 0,-9-16 0,12 18 0,-12-18-1,0 0 1,0 0-1,7-32 1,-7 32-1,-3-35 0,-2 14 0,-2-4 0,-6 3 0,-1-3 1,-2 2-1,-3 4 0,-2 1 1,-4 6 0,-2 8 0,1 6 0,-2 9-1,-1 3 1,-1 9 0,2 8 1,0 4-1,7 4 1,1-2-1,8-2 1,7-3 0,6-4 0,14-9-1,6-8 1,7-10 0,6-8-1,4-5 0,5-5 0,1-3-1,-5-3-2,0 6-2,-17-11-7,17 14-28,-26-4-1,8 13 1,-21 5-1</inkml:trace>
          <inkml:trace contextRef="#ctx0" brushRef="#br0" timeOffset="136781.0402">21101 10681 87,'0'0'38,"-7"18"1,12 6 2,-5-24-28,-3 36-7,6-8-2,4 2-1,-2-2-3,2-6 0,2 1-4,-9-23-7,16 16-27,-16-16-3,0 0 2,0-39-2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5:37.58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090CD8E1-4B27-4263-95A3-D84BFFB7815D}" emma:medium="tactile" emma:mode="ink">
          <msink:context xmlns:msink="http://schemas.microsoft.com/ink/2010/main" type="inkDrawing" rotatedBoundingBox="5111,5422 5149,8614 2396,8646 2359,5454" hotPoints="2357,7040 3762,5463 5174,6930 4330,8535 3183,8593" semanticType="enclosure" shapeName="Pentagon">
            <msink:sourceLink direction="with" ref="{61123034-D67E-4EF0-AE54-8FA4CD92141A}"/>
          </msink:context>
        </emma:interpretation>
      </emma:emma>
    </inkml:annotationXML>
    <inkml:trace contextRef="#ctx0" brushRef="#br0">-1 1501 45,'0'0'29,"0"0"3,0 0-7,-2-16-4,2 16-3,0 0-4,16 2-2,-16-2-4,0 0 0,0 0-3,0 0 0,18-16-2,-18 16 0,0 0-1,19-12 0,-19 12-1,14-20 0,-14 20 0,16-22 0,-5 4 0,-2-1-1,1-2 1,3-1-1,-1 0 1,0-1-1,-1-2 0,3 1 0,-3 2 0,3 1 0,-2 0 0,2 0 0,2-2 0,0 4 0,5-2 0,-3 2 1,3-2-1,2-2 0,4 0 1,1-2-1,0-1 0,2 0 0,4-3 1,-1 1-1,-1 2 0,0 0 0,-2 1 0,-2 2 0,0 2 0,-3 2 0,-4-1 0,4 1 1,-2-6-1,0 6 0,-4-5 0,2-1 0,0-1 0,1-3 0,1 1 0,-4 0 0,2-2 0,0 2 0,2 2 0,-2 0 0,1 1-1,-3 4 3,1 0-2,-1 1 1,-1-2-1,1 2 0,0-4 0,3-1 0,1-3 0,-1 0-1,1 1 1,-1 1-1,-3 5 1,-3 0 0,0 5 0,-16 16 0,16-21 0,-16 21 0,0 0 0,0 0 0,7-16 0,-7 16 0,0 0 0,0 0 0,0 0 0,0 0 0,0 0 0,0 0 0,0 0 0,0 0 0,0 0 0,0 0 0,0 0 0,0 0 0,0 0 0,0 0 0,0 0-1,16 13 2,-16-13-1,7 15 0,-7-15 0,12 21 1,-12-21-1,16 27 1,-16-27-1,25 31 1,-8-11-1,3-1 2,3 2-2,1 2 1,3 0-1,-1 1 1,1 3-1,-4-3 1,0 1-1,-4 3-1,2-2 2,-1 4 0,-1-2-1,4 1 0,0-3 1,2 0-1,3-1 0,6 0 0,-3-3 0,1-1 0,0 4 2,-4-4-2,-1 4 0,-3 1 0,-3 2 0,-3 0 0,-2 0 0,0 1 0,0-1 0,3 0 0,1 0 0,3-2 0,1 2 0,3-1 0,-3-1 0,6 0 0,-3 1 0,3-3 0,-4 1 0,-1-4 0,0 0 0,-2-2 0,-2 1 0,-2-4 0,-3-1 0,0 1 0,-16-16 0,28 34 0,-28-34 0,27 28 0,-27-28 0,25 26 0,-25-26 0,21 23 0,-21-23 0,19 14 0,-19-14 0,16 7 0,-16-7 0,0 0 0,16 12 0,-16-12 0,0 0 0,0 0 0,18 11 0,-18-11 0,0 0 0,0 0 0,19 7 0,-19-7 0,0 0 0,0 0 0,16 3 0,-16-3 0,0 0 0,-4-15 0,4 15 0,-12-25-9,12 25-13,-18-12-19,18 12-1,-30-21 0,30 21 2</inkml:trace>
    <inkml:trace contextRef="#ctx0" brushRef="#br0" timeOffset="1716.003">2682 1610 36,'0'0'23,"0"0"3,0 0-8,-2-16-7,2 16-2,0 0 0,0 0-1,-1-19 0,1 19 0,0 0 0,0 0 1,0-16-3,0 16 0,0 0 0,0 0-2,0 0 0,0 0-1,0 0-1,0 0 1,0 0-2,0 0 1,0-16-1,0 16 1,0 0 0,0 0-1,0 0 1,0 0-1,0 0 0,0 0 1,0 0-1,0 0 0,0 0-1,0 0 1,0 0 0,0 0-1,0 0 1,1-16 0,-1 16 0,0 0-1,0 0 1,0 0 0,0 0 0,0 0 0,0 0 0,-5 20 1,5-20-1,-7 19 0,7-19 0,-12 26 0,12-26 0,-13 30 0,6-14 0,0 0-1,0 1 1,0 4-1,-3 0 0,1 2 1,-4 4-1,3-3 1,-3 3-1,1 1 0,-4 0 1,4 0-1,-2 0 0,0 0 1,3 0-1,-3 2 0,2-2 1,1-1-1,-1 1 0,1-4 1,-1 1-1,-1-2 0,-1 1 0,2-2 1,-4 2-1,0 1 0,2-2 0,-2 1 0,0-1 1,2 0-1,0 0 0,-2 5-1,2-2 1,-2-1-1,0 1 1,2-1-1,0 1 1,-2 0-1,0 1 0,4-3 1,-4-1 1,2 0-1,0-2 0,-1 2 0,3-4 0,0-1 1,-1-1-1,1-1 0,12-16 0,-18 25 0,18-25 0,-14 21 0,14-21 0,-10 18 0,10-18 0,0 0 1,-9 19-1,9-19 0,-7 17 0,7-17 1,-9 20-1,9-20 0,-11 21 0,11-21 0,-8 17 0,8-17 0,0 0 0,-7 16 0,7-16 0,0 0 0,-6 21 1,6-21-1,-7 23 0,7-23 0,-10 30 0,1-14 1,9-16-1,-13 24 0,13-24 0,0 0 0,-10 18 0,10-18 0,0 0 0,0 0 2,0 0-2,2-19 0,-2 19-2,5-16 1,-5 16-1,0-18-1,0 18-2,-4-28-8,20 30-19,-23-20-10,7 18 1,-16-28 0</inkml:trace>
    <inkml:trace contextRef="#ctx0" brushRef="#br0" timeOffset="3322.8058">-70 1701 56,'16'-14'33,"-16"14"1,0 0 0,0 0-13,18 0-9,-18 0-3,0 0-1,0 0-3,18 16 0,-18-16 0,12 23-1,-12-23-1,12 35 0,-5-14-1,4 2 1,-2 3-1,5 6-1,0-1 0,4 5 0,-1-5 0,3 4 0,-3-3 0,3 5-1,-1-4 1,1-1-1,-3 1 0,1-1 1,0 0-1,1 1 1,-1 0-1,1 8 0,-1-8 0,-1 9-1,1-1 1,-2-1-1,0-1 1,0-1-1,1-1 0,-3-5 1,4 1-1,-4-5 2,0-3-1,2 0 0,-2-2 0,0-2 0,1-2 0,-1 2 0,0 0 0,0 4 0,2-1 0,0 3 1,-2-1-1,0 4 0,-2-2 0,-1 2 0,-2-4 1,-2-3-1,0-4 0,-4-1 0,-3-18 0,11 23 0,-11-23 0,0 0 1,18 12-1,-18-12 0,0 0 0,24 4 0,-24-4 1,18 1-1,-18-1 0,19 2 0,-19-2 0,23 0 0,-7-2 1,0 2-1,7-3 0,-2 1 0,6-3 1,-1 1-1,6-1 0,-4 3 0,2-1 0,2-2 0,-2 1 1,2-1-1,1 1 0,3 1 0,-1-1 1,2 1-1,4-1 0,-3 2 0,5 2 0,-3 0 0,1-1 0,-4 1 0,2 0 0,-6 1 0,1-1 0,-6 0 0,-1 2 0,-3 0 1,-1 0-1,0-1 0,-2-2 0,2-1 0,0-2 0,4 3 0,-4-3 0,3 2 0,-1 1-1,-2-1 1,-4 4 0,1 1 0,-3 2 0,-17-5 0,25 9 0,-25-9 0,23 5 0,-23-5 0,21 2 1,-21-2-1,18 0 0,-18 0 0,0 0 0,0 0 0,16-3 0,-16 3 0,0 0 0,0 0 0,0 0 0,0 0 0,-13 17 0,13-17 0,0 0 0,0 0 0,0 0 0,-17 18 0,17-18 0,0 0 0,-16 9-1,16-9 0,0 0-3,-21 1-3,30 15-17,-9-16-18,0 0 0,-20-35 0,24 18-1</inkml:trace>
    <inkml:trace contextRef="#ctx0" brushRef="#br0" timeOffset="6006.0105">347 1810 50,'0'0'32,"-9"-16"3,9 16-1,0 0-13,0 0-7,0 0-5,0 0-2,0 0-2,0 0 0,0 0-2,0 0 0,0 0 0,0 0-1,0 0 1,0 0-2,9 20 1,-9-20 0,12 19-1,-12-19 0,20 25 1,-20-25-1,24 33 0,-9-12 0,0 4 0,3 1 0,-2 6 0,2 1-1,1 0 1,0 3 0,1-5 0,-1 3-1,2-1 1,-1-1-1,1-1 1,0 1-1,0-1 1,-1-1-1,-1 5-1,1-1 1,1-1-1,0-1 1,-2-2 0,-1 1-1,0-1 1,-2-2-1,1-5 2,-1 0-1,-3 0 1,-1-4-1,-2 2 0,3-1 0,-4-1 1,-1-1-1,1-1 0,-3-1 0,1 0 0,-7-16 1,8 24-1,-8-24 0,8 20 0,-8-20 0,0 0 0,10 15 0,-10-15 0,0 0 0,0 0 1,0 0-1,16 11 0,-16-11 0,0 0 0,0 0 0,0 0 1,0 0-1,0 0 0,0 0 0,0 0 0,0 0 0,9-18-2,-9 18-3,-11-26-18,11 26-18,-10-19-1,10 19 0,-16-34-1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5:47.94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</inkml:brush>
  </inkml:definitions>
  <inkml:traceGroup>
    <inkml:annotationXML>
      <emma:emma xmlns:emma="http://www.w3.org/2003/04/emma" version="1.0">
        <emma:interpretation id="{B3412425-2A1A-4E16-9FE5-540A97AC336A}" emma:medium="tactile" emma:mode="ink">
          <msink:context xmlns:msink="http://schemas.microsoft.com/ink/2010/main" type="writingRegion" rotatedBoundingBox="997,6902 10862,6693 11097,17732 1232,17942"/>
        </emma:interpretation>
      </emma:emma>
    </inkml:annotationXML>
    <inkml:traceGroup>
      <inkml:annotationXML>
        <emma:emma xmlns:emma="http://www.w3.org/2003/04/emma" version="1.0">
          <emma:interpretation id="{B4D89D40-E159-4EFD-A938-03C67D6C8D82}" emma:medium="tactile" emma:mode="ink">
            <msink:context xmlns:msink="http://schemas.microsoft.com/ink/2010/main" type="paragraph" rotatedBoundingBox="5260,7151 2423,7386 2384,6921 5222,66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C4EF8FB-DD4A-4EBC-B37A-DA9BB5F7B7A3}" emma:medium="tactile" emma:mode="ink">
              <msink:context xmlns:msink="http://schemas.microsoft.com/ink/2010/main" type="line" rotatedBoundingBox="5260,7151 2423,7386 2384,6921 5222,6685"/>
            </emma:interpretation>
          </emma:emma>
        </inkml:annotationXML>
        <inkml:traceGroup>
          <inkml:annotationXML>
            <emma:emma xmlns:emma="http://www.w3.org/2003/04/emma" version="1.0">
              <emma:interpretation id="{61123034-D67E-4EF0-AE54-8FA4CD92141A}" emma:medium="tactile" emma:mode="ink">
                <msink:context xmlns:msink="http://schemas.microsoft.com/ink/2010/main" type="inkWord" rotatedBoundingBox="2633,7369 2423,7386 2384,6921 2594,6903">
                  <msink:destinationLink direction="with" ref="{090CD8E1-4B27-4263-95A3-D84BFFB7815D}"/>
                </msink:context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(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h</emma:literal>
                </emma:interpretation>
              </emma:one-of>
            </emma:emma>
          </inkml:annotationXML>
          <inkml:trace contextRef="#ctx0" brushRef="#br0">1272-2517 19,'0'0'20,"0"0"-2,0 0-2,17-12 0,-17 12-4,0 0 0,0-16-1,0 16 1,0 0-2,0 0 0,0 0-2,0 0-1,0 0-2,0 0-1,0 0-1,0 0-1,0 0 0,0 0 0,0 0-1,-15-11-1,15 11 1,0 0 0,0 0 0,0 0 0,-20 20 1,20-20 0,0 0 0,-10 23 1,10-23-1,-11 17 1,11-17-1,-14 18 0,14-18 0,-16 17 0,16-17-1,-18 20 0,18-20 0,-14 21 0,14-21-1,-14 17 1,14-17-1,-14 18 1,14-18-1,-11 16 0,11-16 1,0 0-1,-21 21 1,21-21-1,0 0 0,-16 16 1,16-16-1,0 0 0,0 0 0,0 0 1,0 0-1,0 0 0,0 0 1,0 0 0,0 0-1,0 0 1,0 0-1,0 0 1,18 0-1,-18 0 1,0 0-1,0 0 0,0 0 1,0 0-1,0 0 1,18 5-1,-18-5 1,0 0-1,0 0 0,5 21 1,-5-21-1,5 21 0,-5-21 1,5 30-1,1-12 1,-1-3-1,0 5 1,1 1 0,1 0-1,-2 0 1,0-4-1,1 1 0,-6-18 1,8 23-1,-8-23 0,0 0-1,16-5 0,-16 5-2,18-18-4,-22-8-25,4 26-8,13-32 1,-13 32-1</inkml:trace>
        </inkml:traceGroup>
        <inkml:traceGroup>
          <inkml:annotationXML>
            <emma:emma xmlns:emma="http://www.w3.org/2003/04/emma" version="1.0">
              <emma:interpretation id="{916CEA10-62D2-4152-8F3A-B52BA9B9B3E7}" emma:medium="tactile" emma:mode="ink">
                <msink:context xmlns:msink="http://schemas.microsoft.com/ink/2010/main" type="inkWord" rotatedBoundingBox="5251,7037 5113,7048 5094,6815 5232,6804"/>
              </emma:interpretation>
              <emma:one-of disjunction-type="recognition" id="oneOf1">
                <emma:interpretation id="interp5" emma:lang="en-US" emma:confidence="0">
                  <emma:literal>\</emma:literal>
                </emma:interpretation>
                <emma:interpretation id="interp6" emma:lang="en-US" emma:confidence="0">
                  <emma:literal>7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@</emma:literal>
                </emma:interpretation>
                <emma:interpretation id="interp9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-1794.0032">3861-2434 4,'16'16'18,"-16"-16"-3,0 0 1,0 0-3,0 0 1,0 0 1,0 0-2,0 0 0,13-23-2,-13 23-2,0 0-2,0 0-1,0 0-2,21-16 0,-21 16-2,0 0 1,0 0 1,10-16-1,-10 16 0,0 0-1,0 0 0,7-16 0,-7 16 0,0 0-1,2-16 0,-2 16-1,0 0 1,0 0 0,4-17 0,-4 17 0,0 0 0,0 0 0,0 0 0,1-16 0,-1 16 0,0 0 0,0 0 0,0 0 0,0 0 1,0 0-2,0 0 1,0 0 0,0 0 0,0 0 1,0 0-1,0 0-1,0 0 1,0 0 0,0 0-1,-8-16 1,8 16-1,0 0 1,0 0 0,0 0 0,-20-7-1,20 7 1,0 0 0,-16-3 0,16 3-1,0 0 1,-17-2-1,17 2 1,0 0 0,0 0 0,-20-7-1,20 7 1,0 0 0,0 0-1,-16-18 1,16 18 0,0 0-1,-8-15 0,8 15 1,0 0-1,0 0 0,-16-15-1,16 15-1,0 0-3,0 0-23,-18-7-10,18 7 2,0 0-3,-9-17 3</inkml:trace>
        </inkml:traceGroup>
      </inkml:traceGroup>
    </inkml:traceGroup>
    <inkml:traceGroup>
      <inkml:annotationXML>
        <emma:emma xmlns:emma="http://www.w3.org/2003/04/emma" version="1.0">
          <emma:interpretation id="{CF6E5275-CBB6-43BD-A553-99C3FA8C9FD4}" emma:medium="tactile" emma:mode="ink">
            <msink:context xmlns:msink="http://schemas.microsoft.com/ink/2010/main" type="paragraph" rotatedBoundingBox="1312,9152 7297,9189 7288,10670 1302,10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ECEB0A-E539-4D1C-8222-3B3166E64846}" emma:medium="tactile" emma:mode="ink">
              <msink:context xmlns:msink="http://schemas.microsoft.com/ink/2010/main" type="line" rotatedBoundingBox="1312,9152 7297,9189 7288,10670 1302,10633"/>
            </emma:interpretation>
          </emma:emma>
        </inkml:annotationXML>
        <inkml:traceGroup>
          <inkml:annotationXML>
            <emma:emma xmlns:emma="http://www.w3.org/2003/04/emma" version="1.0">
              <emma:interpretation id="{3B5EED2F-79DD-4247-AB3C-54C3AC6A90FE}" emma:medium="tactile" emma:mode="ink">
                <msink:context xmlns:msink="http://schemas.microsoft.com/ink/2010/main" type="inkWord" rotatedBoundingBox="1312,9152 7297,9189 7288,10670 1302,10633"/>
              </emma:interpretation>
              <emma:one-of disjunction-type="recognition" id="oneOf2">
                <emma:interpretation id="interp10" emma:lang="en-US" emma:confidence="0">
                  <emma:literal>cyclopentene</emma:literal>
                </emma:interpretation>
                <emma:interpretation id="interp11" emma:lang="en-US" emma:confidence="0">
                  <emma:literal>Cychopentene</emma:literal>
                </emma:interpretation>
                <emma:interpretation id="interp12" emma:lang="en-US" emma:confidence="0">
                  <emma:literal>Cyclopentene</emma:literal>
                </emma:interpretation>
                <emma:interpretation id="interp13" emma:lang="en-US" emma:confidence="0">
                  <emma:literal>cqclopentene</emma:literal>
                </emma:interpretation>
                <emma:interpretation id="interp14" emma:lang="en-US" emma:confidence="0">
                  <emma:literal>Cyclopes</emma:literal>
                </emma:interpretation>
              </emma:one-of>
            </emma:emma>
          </inkml:annotationXML>
          <inkml:trace contextRef="#ctx0" brushRef="#br0" timeOffset="4243.2072">195 71 62,'4'-15'37,"-6"-6"-1,2 21 1,-9-36-15,9 36-9,0 0-3,14 29-2,-14-14-3,5 15-1,-5-2 0,9 7-1,-9-3-1,7-4-1,-7-5 0,2-2 0,-2-21-1,0 19 0,0-19 0,0 0 0,-2-26-1,-3 5 0,0 0 0,-1-9 0,-1 2 0,-5-4-1,0 6 1,-4 1 0,-2 11 1,0 6-1,-1 6 1,0 7 0,1 9 0,2 14 1,0 9 0,4 14 0,1 5 0,4 9 1,2 2-1,5 5 1,3-3-1,8-3 0,5-13 0,9-7-1,3-18 0,7-7 1,6-16-2,-1-8 0,3-8-1,-6-10-1,2 7-4,-18-25-7,12 25-25,-17-14-2,5 16 2,-10-7-1</inkml:trace>
          <inkml:trace contextRef="#ctx0" brushRef="#br0" timeOffset="4758.0082">657 244 103,'0'0'37,"-21"-2"2,18 28-5,3-26-26,-14 44-2,7-9-2,7 11 0,-4 3-2,8 4 1,-3-4-2,5-1 1,1-13-1,3-4-1,6-15 0,0-12 0,5-10-1,0-9 0,4-8-1,-2-14-1,0-2 0,-4-10 0,-3 3 0,-3 1 0,-4 4 2,-8 4-1,3 6 2,-4 10 0,0 21 2,-5-18-1,5 18 2,-2 21 0,-2 4 0,11 15 0,-3 9 0,8 16 0,1 6 0,1 9 0,2 0-1,-1-1-1,3-6 0,-2-4 1,-2-13-2,0-12 0,-3-11-2,-2-11 0,-9-22-1,17 10-3,-1-6-7,-23-27-26,21 5-3,-14-15 2,14 5-1</inkml:trace>
          <inkml:trace contextRef="#ctx0" brushRef="#br0" timeOffset="5116.809">1484 303 95,'0'-17'36,"-13"-6"0,13 23-4,-40-21-24,40 21-2,-41-16-1,20 16-2,-6-2-1,4 13 1,-5 1-1,5 9 1,0 9 0,4 9-1,-2 6 1,7 6-1,5 2 0,9-4 0,7-3-1,9-6-1,5-8 1,11-13-2,8-8 0,4-11-1,9-5-2,-7-20-4,14 15-15,-17-27-17,6 3 0,-21-13 1,4 1-1</inkml:trace>
          <inkml:trace contextRef="#ctx0" brushRef="#br0" timeOffset="5366.4092">1623-248 110,'-16'-13'39,"16"13"1,-16 4-6,22 24-26,-6 4-3,8 20 0,3 8-2,3 16-1,4 3 0,1 7-1,1-2 0,1-3 0,-2-5-2,-1-11 0,1-9-2,-3-21-2,9 2-7,-25-37-28,35 21-1,-17-33 1,14-1-1</inkml:trace>
          <inkml:trace contextRef="#ctx0" brushRef="#br0" timeOffset="5740.8101">2117 328 98,'-28'7'38,"10"12"0,-6-6-1,11 17-29,-6-6-4,12 13 1,2-4-2,8 6 0,2-6 0,10 4 0,2-10-1,6 1 0,4-12 0,3-9-1,3-11-1,4-10 1,0-9-1,2-12 0,-5-4 0,-3-8-1,-6 0 1,-9-1-1,-7 4 0,-14 7 1,-8 6-1,-15 6 0,-2 9-1,-11 2-1,4 16-3,-12-13-6,22 20-26,-15-5-3,16 12 2,-4-6-1</inkml:trace>
          <inkml:trace contextRef="#ctx0" brushRef="#br0" timeOffset="6474.0113">2543 539 83,'0'0'39,"0"0"-2,10 40 2,-10-15-21,18 28-10,-9 1-3,8 13-1,-2 1-1,0 4-1,1-5 0,-5-7-1,-2-7-1,-6-13 1,-1-10-1,-4-9 0,2-21-1,0 0 1,-19-11-1,8-15 0,2-11 0,-1-10-1,1-8 0,-2-15 1,6-2 0,2-5-1,1-1 1,4 1 1,5 3-1,3 4 1,4 7 0,9 15 0,2 8 1,3 13 0,2 12 0,2 13 0,-4 14 1,-1 13-1,-4 8 1,-6 8-1,-8 6-1,-7 0 1,-6 1-1,-6 1 0,-6-5-2,-5-11 1,0 1-4,-13-29-4,22 14-21,-22-29-10,15 3 2,-9-21-2</inkml:trace>
          <inkml:trace contextRef="#ctx0" brushRef="#br0" timeOffset="6957.6122">3049 476 89,'-16'38'38,"8"-22"-2,11 10 3,-3-26-28,7 30-4,-7-30-3,28 14-1,-8-17-1,1-4-1,2-11 0,0-5 0,0-5-1,-5-9-1,-1-3 0,-6-2-1,-1 3 1,-6 0-1,-4 8 1,-7 6-1,-4 9 1,-6 9 0,-3 13 1,-5 6 0,-1 9 1,0 7-1,-1 7 1,2 6 0,2 3 1,6 5-1,3-2 1,10 8 0,4-4-1,11-9 0,3-7 0,9-10 0,7-10-2,7-11-1,7-6-2,-5-22-5,19 10-23,-23-18-8,8 4 3,-17-13-3</inkml:trace>
          <inkml:trace contextRef="#ctx0" brushRef="#br0" timeOffset="7363.2129">3413 423 81,'0'0'39,"0"0"-2,-4 30 2,4-30-25,-1 51-5,1-25-3,10 7-2,-6-4-1,3-3-1,0-5-1,-7-21-1,10 23 1,-10-23-1,0 0 0,0 0 0,20-23-1,-15 4 1,2-6-1,0-8-1,4-2 1,-2-6 0,3 1-1,-1-6 1,3 0 1,2 4 0,3 4 0,6 6 1,0 7 1,3 17 0,0 9 0,2 19 0,-2 8 0,-1 14 0,-6 7 0,-3 6-1,-6-3-1,-3-4 0,-2-6-1,-4-12-1,3-4-3,-6-26-5,0 0-28,0 0-3,0 0 2,8-46-2</inkml:trace>
          <inkml:trace contextRef="#ctx0" brushRef="#br0" timeOffset="9547.2167">4038 444 99,'0'0'38,"-18"12"2,18-12-1,0 0-29,25 6-4,1-13-2,10 1-2,6-3 0,2-1-2,4-1-1,-6-4-2,4 9-4,-19-20-11,3 21-21,-30 5-2,31-20 2,-31 20-1</inkml:trace>
          <inkml:trace contextRef="#ctx0" brushRef="#br0" timeOffset="9328.8164">4082-213 101,'7'-23'37,"-7"-3"2,0 26-10,2-21-20,-2 21-3,0 0-1,17 21-1,-17 3-1,6 20 0,-4 7 0,5 21 0,0 9 0,7 10-1,-4 4-1,6-2 1,2-5-2,1-9 1,1-10-1,-3-20-1,-1-9-1,-9-15-1,7-9-1,-14-16-2,0 0-4,0 0-10,2-19-20,-11-4 1,6 5 0,-13-10 0</inkml:trace>
          <inkml:trace contextRef="#ctx0" brushRef="#br0" timeOffset="9999.6175">4479 418 109,'-5'29'40,"5"-29"-1,2 43-4,-2-43-30,31 8-2,-4-13-1,6-4 0,3-8-2,3-8 1,-1-6-2,-2-5 1,-8-2-1,-5-1-1,-5 4 1,-6 2-1,-7 6 1,-8 8-1,3 19 1,-23-9 0,2 20 1,-4 6 0,-5 6 0,0 7 1,-2 7 0,4 7 1,-2 5 0,3 5 0,6 1 0,9 3 0,3-5 0,12-2 0,8-13-2,12-6 1,7-20-1,12-12-1,10-9-2,-1-15 0,9 3-5,-20-30-12,12 19-19,-19-12 0,2 14 0,-21-5-1</inkml:trace>
          <inkml:trace contextRef="#ctx0" brushRef="#br0" timeOffset="10452.0183">4933 370 90,'0'0'37,"-2"16"1,-2 0 1,24 21-27,-22-11-5,11 13-2,-6-6-2,8 4 0,-4-7-2,4-2 1,-2-7-1,-1-5-1,-8-16 0,16 9 0,-16-9 0,16-16-1,-9 0 0,0-7-1,2-3 0,-2-8 1,4-1-1,-4-3 0,2 1 1,-1-2 0,3 4 1,0 0 1,-3 5 0,7 5 0,-3 4 1,6 14 0,-2 5 1,3 17 0,-1 9-1,5 11 1,-4 7-1,4 6-1,-2 1 1,-2-1-1,-1-6-1,-2-7 0,-2-9-1,-7-10-1,-7-16-2,0 0-3,30 11-20,-30-33-15,9 7 2,-9-19 0,9 6 0</inkml:trace>
          <inkml:trace contextRef="#ctx0" brushRef="#br0" timeOffset="10966.8192">5519 321 95,'-14'26'38,"14"-26"1,-7 35-1,7-35-28,1 37-4,5-19-2,8 1-1,-14-19-1,33 20 0,-13-19-1,3-6-1,-2-7 1,2-8-2,0-4 0,-2-6-1,-2-2 0,-6-1 0,-4 5-1,-8-2 0,-1 7 1,-10 6 0,10 17 0,-36-11 2,15 16-1,-3 8 2,1 6 1,0 7 0,1 4 0,8 7 1,0 0 1,11 7 0,1-2-1,11 4 1,3-8-1,11 1 0,2-6-1,7 1 0,1-13 0,2-5-2,4-7 0,-2-9 0,0-8 0,-1-4 0,-3-5 0,-3-8 0,-2 6-2,-8-2-2,3 12-5,-28-14-28,5 23-5,0 0 1,0 0-1</inkml:trace>
        </inkml:traceGroup>
      </inkml:traceGroup>
    </inkml:traceGroup>
    <inkml:traceGroup>
      <inkml:annotationXML>
        <emma:emma xmlns:emma="http://www.w3.org/2003/04/emma" version="1.0">
          <emma:interpretation id="{EDE325A7-2941-415C-A772-22FBA2515227}" emma:medium="tactile" emma:mode="ink">
            <msink:context xmlns:msink="http://schemas.microsoft.com/ink/2010/main" type="paragraph" rotatedBoundingBox="1887,15748 3066,11783 5409,12480 4231,16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F3969E-758E-49A5-AB13-E11CC7C447F5}" emma:medium="tactile" emma:mode="ink">
              <msink:context xmlns:msink="http://schemas.microsoft.com/ink/2010/main" type="line" rotatedBoundingBox="1887,15748 3066,11783 5409,12480 4231,16445"/>
            </emma:interpretation>
          </emma:emma>
        </inkml:annotationXML>
        <inkml:traceGroup>
          <inkml:annotationXML>
            <emma:emma xmlns:emma="http://www.w3.org/2003/04/emma" version="1.0">
              <emma:interpretation id="{0F37D07D-14FD-48D2-AF52-AAD4D385D11B}" emma:medium="tactile" emma:mode="ink">
                <msink:context xmlns:msink="http://schemas.microsoft.com/ink/2010/main" type="inkWord" rotatedBoundingBox="1887,15748 3066,11783 5409,12480 4231,16445"/>
              </emma:interpretation>
              <emma:one-of disjunction-type="recognition" id="oneOf3">
                <emma:interpretation id="interp15" emma:lang="en-US" emma:confidence="0">
                  <emma:literal>axis</emma:literal>
                </emma:interpretation>
                <emma:interpretation id="interp16" emma:lang="en-US" emma:confidence="0">
                  <emma:literal>axis,</emma:literal>
                </emma:interpretation>
                <emma:interpretation id="interp17" emma:lang="en-US" emma:confidence="0">
                  <emma:literal>axils</emma:literal>
                </emma:interpretation>
                <emma:interpretation id="interp18" emma:lang="en-US" emma:confidence="0">
                  <emma:literal>axil,</emma:literal>
                </emma:interpretation>
                <emma:interpretation id="interp19" emma:lang="en-US" emma:confidence="0">
                  <emma:literal>aif,</emma:literal>
                </emma:interpretation>
              </emma:one-of>
            </emma:emma>
          </inkml:annotationXML>
          <inkml:trace contextRef="#ctx0" brushRef="#br0" timeOffset="24445.2429">1175 5568 65,'0'0'32,"0"0"1,0 0-6,-18-30-10,18 30-6,0 0-3,0 0-2,0 0 0,0 0-1,0 0-1,16 5 0,-16-5-1,0 0 0,12 21-1,-12-21 0,14 29 0,-3-8 0,0-4-1,1 1 1,0 5-1,2-4 0,4 0 0,1 2 0,1-1 0,-1-1-1,1 2 1,3 4 0,0-6-1,0 6 1,-2-1-1,2 1 1,-2-1-1,0 1 1,0-2-1,-1 0 1,-1-4-1,1 0 0,-1 1 1,-1-5-1,-1 1 0,1 0 0,-18-16 1,28 30-1,-16-14 0,-1 1 1,-2 1-1,0 1-1,-2-3 1,2 2 0,-9-18 0,12 26 0,-12-26 0,12 19 0,-12-19 0,0 0 0,16 7 1,-16-7-1,0 0 0,0 0 0,16 4 0,-16-4 1,0 0-1,0 0 0,0 0 0,0 0 0,0 0 0,0 0 0,0 0 0,0 0 0,0 0 0,0 0-2,0 0 0,0 0-5,0 0-22,0 0-13,-18-18 1,1-8-1,12 5 0</inkml:trace>
          <inkml:trace contextRef="#ctx0" brushRef="#br1" timeOffset="31017.8544">2031 4238 255,'-9'-18'0,"8"16"0</inkml:trace>
          <inkml:trace contextRef="#ctx0" brushRef="#br1" timeOffset="31013.8544">1959 4144 255,'-16'-12'0,"16"12"0,0 0 0,0 0 0,0 0 0,0 0 0,0 0 0,0 0 0,0 0 0,-16-12 0,16 12 0,0 0 0,0 0 0,0 0 0,-2 16 0,2-16 0,0 0 0,-7 19 0,7-19 0,-13 19 0,13-19 0,-15 23 0,15-23 0,-25 27 0,11-12 0,-6 5-2,3-1 2,-3 4 0,-1 3 0,-2 2 0,-3 2 2,-3 4-2,1-3 0,-2 3 0,-2-3 0,2 5 0,-1 0 0,-1 1 0,0 2 0,2 0 0,4-1 0,-1 4 0,4 2 0,2-3 0,2-3 0,1-1 0,0-2 0,1-1 0,-1-2-2,2 4 4,-3-6-2,-1 4 0,-1-1 0,0 0-2,-2 1 2,2-3 0,-2-1-1,0-5 1,2 1-1,-1-5 1,5-1-1,-1-3 2,4 1-1,-2-1 0,4 3 0,1-3 0,1-1 0,-1 0 0,2 0 0,9-16 0,-17 28 0,17-28-1,-16 21 1,16-21 0,-13 18 0,13-18 0,0 0 1,-14 21-1,14-21 0,0 0 0,-9 21 0,9-21 0,-7 16 0,7-16 0,0 0 0,-5 19 0,5-19 0,0 0 0,0 0 0,0 0 0,0 0 0,0 0 0,0 0 1,0 0-1,16-19 0,-16 19 0,0 0 0,16-18-1,-16 18-3,7-18-9,12 29-12,-26-27-14,7 16-3,7-35 0,4 9-2</inkml:trace>
          <inkml:trace contextRef="#ctx0" brushRef="#br0" timeOffset="34382.4603">1965 3377 36,'0'0'28,"0"0"2,0 0-2,18-6-8,-18 6-4,0 0-1,0 0-3,0 0-2,0 0-2,0 0-1,0 0-2,0 0-1,0 0 0,0 0-2,0 0 0,0 0 0,0 0-1,0 0 0,0 0 0,4 25 1,-4-25-1,1 18 0,-1-18 0,0 22 0,0-22 0,0 23 0,0-23 0,2 23 0,-2-23-1,2 30 1,-2-30 0,0 30-1,0-14 1,0 0 0,2 1-1,-2-1 0,0 1 1,0-17-1,2 30 1,-2-30-1,1 28 0,1-12 1,-2-16-1,2 28 0,-2-28 0,2 25 1,-2-25-1,3 23 0,-3-23 0,2 17 0,-2-17 0,0 0 0,3 21 1,-3-21-1,0 0 0,0 20 0,0-20 0,0 0 0,2 21 0,-2-21 0,0 17 0,0-17 0,2 16 0,-2-16 0,0 16 1,0-16-1,0 0 0,3 21 0,-3-21 0,0 0 0,2 16 0,-2-16 0,0 0 0,0 0 0,0 19 1,0-19-1,0 0 0,-2 18 0,2-18 0,0 0 0,-3 19 0,3-19 0,0 0 0,0 18 0,0-18 0,0 0 0,0 19 0,0-19 0,0 0 0,3 21 0,-3-21 0,0 0 0,0 0 0,4 18 0,-4-18 2,0 0-2,0 0 0,4 16 0,-4-16 0,0 0 0,1 21 0,-1-21-2,0 0 2,2 17-1,-2-17 2,0 0-2,2 20 1,-2-20 0,0 0 0,0 0 0,3 15 0,-3-15 0,0 0 1,0 0-1,0 0 0,0 0 0,2 18 0,-2-18 0,0 0 0,0 0 0,0 0 0,-3 18 0,3-18 0,0 0 0,0 0 0,0 0 2,0 0-2,0 0 0,0 0-2,0 0 1,7-16-2,-11-2-6,4 18-23,9-21-9,-9 21-1,-2-39 0,6 15 1</inkml:trace>
          <inkml:trace contextRef="#ctx0" brushRef="#br1" timeOffset="31015.8544">1995 4176 255,'-15'-16'0,"15"16"0,-16-12 0,16 12 0,0 0 0,-4-3 0</inkml:trace>
          <inkml:trace contextRef="#ctx0" brushRef="#br0" timeOffset="35365.261">2137 2695 107,'0'0'38,"1"32"2,-1-32-8,6 28-23,-10-13-3,10 7-2,-6-22-2,8 29 0,-8-29-1,6 16 0,-6-16 0,0 0 0,0 0-1,1-17 0,-1 17 0,-7-28 1,4 10-1,-2-3-1,-3 2 1,-2 1 0,-1 0 0,11 18-1,-30-22 1,13 15 0,-1 8 0,-1 6-1,-4 9 1,0 5 0,1 11 0,1 14 1,2 5-1,3 7 1,2 3 0,7 1 0,5-4 1,13-4-1,5-10 0,8-12 0,8-15 0,7-6 0,3-15 1,4-8-2,0-7 0,-5-4-2,-4 0 0,-9-4-3,2 15-4,-28-11-29,15 15-4,-17 8 2,4-18-1</inkml:trace>
          <inkml:trace contextRef="#ctx0" brushRef="#br0" timeOffset="35724.0626">2574 2742 102,'-12'-17'37,"12"17"3,0 0-1,2 26-28,-2-26-5,2 44-1,-2-11-1,7 13 0,0 3-1,3 6-1,1 1 0,5 0-2,0-3 0,0-7 0,1-8 0,-1-8 0,2-5-3,-18-25-2,25 19-3,-29-36-9,4 17-23,2-25-1,-4 9 0,-16-12 1</inkml:trace>
          <inkml:trace contextRef="#ctx0" brushRef="#br0" timeOffset="35926.863">2529 3066 85,'-34'0'38,"34"0"1,-19 3 1,24 13-16,-5-16-17,16-3-2,9-3-2,13 1 0,3-4-2,10 2 0,0-2-2,1-3-2,4 7-4,-22-22-18,6 22-15,-20-14-2,4 8 3,-20-10-3</inkml:trace>
          <inkml:trace contextRef="#ctx0" brushRef="#br0" timeOffset="36909.6648">3252 3127 103,'0'0'38,"-7"18"0,7-18 1,0 0-31,14-20-2,2 13-2,0-5-2,7 3 1,-2-3-1,8 3 0,-3 0-1,2 4 0,-3 0 0,0 3 0,-6 4-1,-1 0 0,-18-2 0,19 15 0,-19-15 0,-3 27 0,-4-11 0,-6 1 0,-3 1 0,-1 1 0,-1-1 0,-1-1 0,1-3 0,18-14 0,-27 21 0,27-21 0,-15 14 0,15-14 0,0 0 0,0 0 0,0 0 0,26-5 0,-10 2 0,2-3 0,3 1 0,2 3 0,-2 1 0,0 2 0,2 1 0,-2 3 0,-3 4 1,-2 2-1,-16-11 0,23 30 1,-16-13-1,0 6 1,-9 0 0,2 0-1,-3 3 2,-6-1-2,-2-4 0,-3 0 0,-4-4 0,-1-3 0,-4-3 0,-2-2 0,1-6 0,-1-3 0,2 2-5,-11-20-13,34 18-22,-37-10-2,37 10 0,-28-18 0</inkml:trace>
          <inkml:trace contextRef="#ctx0" brushRef="#br0" timeOffset="36192.0629">2836 2681 109,'-20'-32'39,"20"32"2,-12-16-1,12 16-31,0 0-4,19 11-1,-13 5-1,6 12 0,0 11-1,6 10-2,-2 7 0,3 7 0,-1 0 0,1 1 0,1-6 0,-3-9 0,3-9 0,-8-20-6,18 8-17,-30-28-18,30-7-2,-26-16 2,10 4-2</inkml:trace>
          <inkml:trace contextRef="#ctx0" brushRef="#br1" timeOffset="31016.8544">808 5610 66,'0'0'35,"-6"-19"-1,-3 1-2,9 18-17,0 0-6,0 0-1,6-17-2,-6 17-1,0 0 0,17 10-2,-17-10 1,11 16-1,-11-16-1,16 30 1,-4-11-1,-1 2 0,1-1 0,2 6-1,2 2 0,4 2 1,-3 0-1,3 1 0,1 1 0,2 7 0,1-1-1,3 1 1,-2 0 0,5 1 0,0-3-1,3 0 1,-3 0-1,0 0 0,-3-7 0,-1 1 0,-5-1 0,-1-4 0,-4-1 0,-4 0 0,-1-3 0,-3-4 0,1 1 0,-2-3 0,-7-16 0,14 28 0,-14-28 0,15 27 0,-15-27 0,10 23 0,-10-23 0,9 19 0,-9-19 0,0 0 0,11 16 0,-11-16 0,0 0 0,0 0 0,0 0 0,0 0 0,19-7 0,-19 7 0,16-7 0,-16 7 1,23-9-2,-23 9 1,28-7 0,-12 5 0,0 0 0,-16 2 0,32-3 0,-16 3 0,1-2 0,1 2 0,-1-2 0,1 2 0,2 0 0,-3 0 0,-1 0 0,2 2 0,-1 2 0,3-3 0,-1 1 0,6 0 0,-4 0 0,6-1 0,-1-1 0,1-1 0,1-3 0,0 2 0,-1-1 0,-5-1 0,7 1 0,-5 1 0,-1 0 0,2 2 0,-2 0 0,4 2 0,-1-2 0,6 0-1,-2 0 1,2 0 0,-1-2 0,3-3 0,-2 1 0,-2-1 0,1 0 0,-2 0 0,-1 1 0,0 1 0,-1-1 0,1 4 0,2 0 0,-2 2 0,2 0 0,-3-1 0,-1-1 0,2 2 0,-3-4 0,0 1 0,-2-3 0,-2-1 0,-2 1 0,-3 1 0,-16 3 0,23-4 0,-23 4 0,0 0 0,16-2 0,-16 2 0,0 0 0,0 0 0,0 0 0,0 0 0,0 0 0,0 0 0,0 0 0,0 0 0,0 0 0,0 0 0,0 0 0,0 0 0,0 0 0,0 0 0,0 0 0,0 0 0,0 0 0,0 0 0,0 0 1,0 0-1,0 0 0,0 0-1,11-19 1,-11 19 0,0 0 0,12-23 0,-12 23 1,12-23-2,-3 8 2,-9 15-1,23-32 0,-7 13 1,0-2-1,-2 0 1,2-1-1,-2 1 0,2 2 0,-7-2 1,5 2-1,-5 3 0,-2-2 0,2 1 0,-2-3 0,0 3 0,-2-3 0,2 1 0,-2-2 0,2 0 0,-1 0 0,1 2-1,-2-3 2,2 1-1,0 0 0,0 0 0,0-2 0,0 0 0,0 4 0,0-5 0,1 1 0,-1-2 0,0 1 0,0-1-1,0 2 1,0-2 1,0-1-1,2 5 0,-2-4 0,2 3 0,-2 0 0,0 0 0,0 2 0,-2-1 0,0 2 0,1 1 0,-1 1 0,-5 17 0,9-25 0,-9 25 0,5-17 0,-5 17 0,0 0 0,0 0 0,0 0 0,0 0 0,0 0 0,0 0 0,0 0 0,0 0 0,0 0 0,0 0 0,12-16 0,-12 16 0,0 0 0,0 0 0,6-20 0,-6 20 1,5-15-1,-5 15 0,0 0 0,4-20 0,-4 20 0,0 0 0,0 0 0,0 0 0,0 0 0,0 0 0,0 0 0,0 0 0,0 0 0,0 0 0,0 0 0,0 0 0,0 0 0,-15-16 0,15 16 0,0 0 0,0 0 0,0 0 0,0 0 0,0 0 0,0 0 0,-15-5 0,15 5 0,0 0 0,0 0 0,0 0 0,-18-16 0,18 16 1,0 0-1,-23-21 2,23 21-2,-23-26 0,23 26 0,-30-28 0,14 16 0,-2-3 0,-1 7 0,-4-5 0,-3 6 0,3 2 0,-7-2 0,0 2 0,1-4 0,1 0 0,0-1 0,1-3 0,8-2 0,-6-3 0,4 0 0,2-1 0,-1 0 0,1 1 0,-1 1 0,1 3 0,-2 0 0,1 1 0,1 1 0,-2 0 0,1-1 0,-1-1 0,-2-2 0,2-3 0,-4 0 0,2-2 0,-3-4 0,-1 0 0,1 1 0,0-1 0,1 2 0,-3 2 0,5 2 0,0 3 0,0 2 0,2 0 0,-1 0 0,1 2 0,0-4 0,0 4 0,0-6 0,-2-1 0,2 1 0,-2-5 0,0 4 0,0-2 0,1 0 0,1-2 0,2 2 0,3 0 0,0 1 0,4-1 0,-1 2 0,11 16 0</inkml:trace>
        </inkml:traceGroup>
      </inkml:traceGroup>
    </inkml:traceGroup>
    <inkml:traceGroup>
      <inkml:annotationXML>
        <emma:emma xmlns:emma="http://www.w3.org/2003/04/emma" version="1.0">
          <emma:interpretation id="{5CE42338-66A1-4B9F-ACB8-4930E3EB5789}" emma:medium="tactile" emma:mode="ink">
            <msink:context xmlns:msink="http://schemas.microsoft.com/ink/2010/main" type="paragraph" rotatedBoundingBox="1205,16668 11070,16459 11097,17732 1232,17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904980-F4EF-4FC3-83D1-FB7B5A62191E}" emma:medium="tactile" emma:mode="ink">
              <msink:context xmlns:msink="http://schemas.microsoft.com/ink/2010/main" type="line" rotatedBoundingBox="1205,16668 11070,16459 11097,17732 1232,17942"/>
            </emma:interpretation>
          </emma:emma>
        </inkml:annotationXML>
        <inkml:traceGroup>
          <inkml:annotationXML>
            <emma:emma xmlns:emma="http://www.w3.org/2003/04/emma" version="1.0">
              <emma:interpretation id="{2972CF69-0EB9-460F-8D2A-F93A78F50C32}" emma:medium="tactile" emma:mode="ink">
                <msink:context xmlns:msink="http://schemas.microsoft.com/ink/2010/main" type="inkWord" rotatedBoundingBox="1205,16668 5335,16580 5359,17731 1229,17819"/>
              </emma:interpretation>
              <emma:one-of disjunction-type="recognition" id="oneOf4">
                <emma:interpretation id="interp20" emma:lang="en-US" emma:confidence="0">
                  <emma:literal>3-methyl</emma:literal>
                </emma:interpretation>
                <emma:interpretation id="interp21" emma:lang="en-US" emma:confidence="0">
                  <emma:literal>as-methyl</emma:literal>
                </emma:interpretation>
                <emma:interpretation id="interp22" emma:lang="en-US" emma:confidence="0">
                  <emma:literal>so-methyl</emma:literal>
                </emma:interpretation>
                <emma:interpretation id="interp23" emma:lang="en-US" emma:confidence="0">
                  <emma:literal>Is-methyl</emma:literal>
                </emma:interpretation>
                <emma:interpretation id="interp24" emma:lang="en-US" emma:confidence="0">
                  <emma:literal>I-methyl</emma:literal>
                </emma:interpretation>
              </emma:one-of>
            </emma:emma>
          </inkml:annotationXML>
          <inkml:trace contextRef="#ctx0" brushRef="#br0" timeOffset="43071.6755">1349 7835 82,'0'15'39,"0"-15"-1,-3 37 2,3-37-22,3 44-13,3-14-2,8 4 0,-4-3-2,5-3 0,-7-3-1,3-4 1,-11-21-1,16 19 0,-16-19 1,7-15-1,-5-3-1,-2-5 1,1-2 0,1-4-1,-2-5 1,0-1-1,2 3 1,0-1-1,1 5 1,3 0 0,2 1 0,1 5 1,-9 22 0,28-20-1,-10 22 1,2 14 1,-1 8-1,2 10 0,-1 5 0,-3 4 0,-1 3 0,0-5-1,-5-6 0,-1-7 0,-3-12 0,-7-16 0,0 0 0,16 7-1,-16-7 0,7-35 0,-3 12 0,-4-7 0,3-2 0,-1-5 0,2 4 0,1-2 1,0 5 0,4 5 0,2 4 1,-11 21-1,28-17 1,-9 24 1,1 7-1,1 5 0,0 11 0,4 0 0,-8 1-1,6 3 1,-10-4-1,3-6-1,-2 1-2,-14-25-2,23 39-12,-23-39-22,0 0-2,0 0 1,16-18-1</inkml:trace>
          <inkml:trace contextRef="#ctx0" brushRef="#br0" timeOffset="43508.4764">2137 7840 100,'0'0'39,"-9"40"0,9-40 0,2 34-32,-2-34-4,21 26 0,-5-15-1,5-10-1,0-2 0,4-1 0,1-14-1,3-2 0,-5-3 0,-1-7-1,0-5 0,-7 3 0,-2 0-1,-9-1 0,-5 9 1,-7 5-1,7 17 0,-28-14 1,7 19 1,-4 7 0,1 8 1,-1 11 0,0 4 0,6 6 1,3 5 0,5 6 0,4 1 0,9 0 0,3-4-1,9-10 0,6-10 0,6-6-1,8-14-1,1-16-1,9-7-2,-5-23-6,21 7-29,-26-19-2,6 10 1,-17-20-1</inkml:trace>
          <inkml:trace contextRef="#ctx0" brushRef="#br0" timeOffset="43976.4772">2557 7866 91,'-34'6'37,"34"-6"1,0 0 1,16 8-30,-16-8-5,46-14-2,-9 0-1,9-7-2,7 0-3,-7-18-6,23 13-29,-29-11 2,6 9-2,-21-11 0</inkml:trace>
          <inkml:trace contextRef="#ctx0" brushRef="#br0" timeOffset="43789.2769">2532 7383 103,'-12'-28'38,"12"28"2,0 0-9,0 0-24,16 19-1,-2 13-3,2 8 0,5 18 0,0 11-1,4 6 0,1 3 0,-3 4-1,2-6-1,-4-6 0,0-8-1,-3-18-1,0-8-3,-11-20-3,12 12-22,-19-28-12,0 0 2,-7-35-1,3 18 1</inkml:trace>
          <inkml:trace contextRef="#ctx0" brushRef="#br0" timeOffset="44444.478">2857 7251 87,'-23'-28'37,"23"28"2,0 0-1,5 18-27,-3-1-5,10 20-1,-1 5-1,8 16-1,-1 6 0,7 13-1,-4 2 1,7 0-2,-5-3 1,4-6-2,-10-9 1,3-10-1,-3-10 0,-3-13 0,-1-12 0,-13-16-1,0 0 0,0 0 1,23-32-2,-23 6 1,3-8 0,-1-3-1,2 1 2,1-3-1,2 7 0,2 2 1,0 8 0,1 6 0,-10 16 1,27 0-1,-27 0 1,26 33-1,-14-5 1,1 0-1,-3 6 0,1-4 1,-2-6-2,-2-4-1,2-1-2,-9-19-3,17 23-8,-17-23-25,0 0 0,15-21 0,0 14 0</inkml:trace>
          <inkml:trace contextRef="#ctx0" brushRef="#br0" timeOffset="44928.0789">3468 7720 83,'-18'11'39,"14"10"-1,4-21 2,-8 46-29,-1-23-5,12 6-1,-1-2-2,9 3 0,-1-6-1,8-1-1,0-11 0,3-5-1,4-3 0,-3-9-1,1-1-1,-3-9 0,3-1-2,-9-11 0,4 5-1,-10-10 0,3 4 0,-9 2 1,3 4 1,-3 3 2,-2 3 1,0 16 2,0 0 2,0 0 0,0 0 1,7 32 1,-5-7-2,6 8 1,0 6-1,2 8-1,1 2 0,-1 4-1,1 0-1,-1-6 0,-1-5-1,0-3 1,-4-6-1,2-10-1,-1-5-1,-6-18-1,0 0-3,0 0-2,24-7-12,-29-23-21,12 5 1,-12-20-1,10 2 2</inkml:trace>
          <inkml:trace contextRef="#ctx0" brushRef="#br0" timeOffset="45240.0793">3787 7146 72,'-3'-21'38,"3"21"0,0 0 1,19 24-19,-17-1-12,14 18-2,-6 4 0,11 15-2,-1 2 0,3 8-2,-2-2 1,0 3-1,2-8 0,-3-3-2,-5-11 1,0-5-1,-3-11 0,-5-5 0,0-7-1,-7-21-2,9 25-4,-20-41-18,11 16-17,0 0 1,0 0-2,-19-35 2</inkml:trace>
          <inkml:trace contextRef="#ctx0" brushRef="#br0" timeOffset="41839.2728">-72 7720 83,'0'0'35,"0"0"0,0 0-7,-19-7-15,19 7-4,0 0-2,11-17-2,-11 17-2,16-21 1,-16 21-2,24-27 1,-8 13-2,9 2 1,0-2-1,5 2 0,1-1 0,-1 3-1,2 3 1,-4 3-1,-5 4 0,-5 6 0,-18-6 0,16 28 0,-16-7 0,-2 5 0,-9 2 0,-1 2 0,-4 2 0,-1-1 0,-5-3 0,-1 2 0,1-3 0,-3-3 0,4-3 0,3-7 0,18-14 0,-25 18 0,25-18 0,0 0 0,0 0 0,0 0 0,20-7 0,-1 2 0,8-8 0,4 3 0,6-4 0,2 0 0,4 5 0,-3 5 0,-3 6 0,-3 7 0,-8 9 1,-5 3 0,-6 9-1,-10 6 1,-7 3 0,-7 3-1,-5 0 1,-7-3 0,-2-4-1,-7-1 0,0-8 0,0-7 1,-4-6-2,3-8 1,2-7 0,3-5-1,0-3 0,4-6-1,5 0-1,-1-7-1,13 7-2,-8-14-4,13 30-19,13-31-10,4 18 2,-6-13-1,17 16 1</inkml:trace>
          <inkml:trace contextRef="#ctx0" brushRef="#br0" timeOffset="42135.674">732 7884 92,'17'17'38,"-17"-17"2,16 2-1,-16-2-25,21-12-7,-1 3-3,6 6 0,1-6-2,1 0-1,2 2-1,-7-11-4,14 20-30,-21-26-6,9 10 0,-17-18-2</inkml:trace>
        </inkml:traceGroup>
        <inkml:traceGroup>
          <inkml:annotationXML>
            <emma:emma xmlns:emma="http://www.w3.org/2003/04/emma" version="1.0">
              <emma:interpretation id="{4874DEE8-3685-45CD-AC2D-5AEA62933034}" emma:medium="tactile" emma:mode="ink">
                <msink:context xmlns:msink="http://schemas.microsoft.com/ink/2010/main" type="inkWord" rotatedBoundingBox="5578,16713 9079,16638 9104,17775 5602,17849"/>
              </emma:interpretation>
              <emma:one-of disjunction-type="recognition" id="oneOf5">
                <emma:interpretation id="interp25" emma:lang="en-US" emma:confidence="1">
                  <emma:literal>cyclopean</emma:literal>
                </emma:interpretation>
                <emma:interpretation id="interp26" emma:lang="en-US" emma:confidence="0">
                  <emma:literal>Cyclopean</emma:literal>
                </emma:interpretation>
                <emma:interpretation id="interp27" emma:lang="en-US" emma:confidence="0">
                  <emma:literal>Cyclopes</emma:literal>
                </emma:interpretation>
                <emma:interpretation id="interp28" emma:lang="en-US" emma:confidence="0">
                  <emma:literal>cyclopedia</emma:literal>
                </emma:interpretation>
                <emma:interpretation id="interp29" emma:lang="en-US" emma:confidence="0">
                  <emma:literal>Cyclopedia</emma:literal>
                </emma:interpretation>
              </emma:one-of>
            </emma:emma>
          </inkml:annotationXML>
          <inkml:trace contextRef="#ctx0" brushRef="#br0" timeOffset="47985.6843">4862 7680 79,'0'0'39,"0"0"-2,0 0 2,2 23-28,-2-23-4,-7 44-3,5-16 0,6 2-1,-4 5 0,8-5-1,3 0-1,3-7-1,7-6 1,4-12-1,7-1-1,0-8-1,5-10 0,-6-3-1,3-8-1,-11-3 0,0-2 1,-13 0-1,1 2 2,-9 0 0,-2 9 2,-2 1 1,2 18 1,0 0 1,0 0 0,0 0 1,-12 23 0,17 9 0,-1 5 0,4 17 1,1 4-2,5 9 0,0 1-1,2 1 0,0-6-2,0-3 1,-2-13-1,-1-12 0,-3-8-1,-10-27-2,16 19-1,-16-19-3,16-10-15,-20-20-20,11 5 2,-14-21-2,18 8 2</inkml:trace>
          <inkml:trace contextRef="#ctx0" brushRef="#br0" timeOffset="48297.6848">5639 7652 75,'0'0'38,"-11"-19"0,11 19 0,-23-21-23,23 21-9,-26 1-1,26-1-2,-32 16-1,16 3 1,-1 4-1,2 14 0,1 4 0,5 2 0,6 3 0,5 2-1,5-4 0,9-6 0,5-10-1,7-12-1,7-11-1,2-8-3,13-2-6,-20-22-28,19 1-2,-15-23 1,10 8-1</inkml:trace>
          <inkml:trace contextRef="#ctx0" brushRef="#br0" timeOffset="48578.4853">5808 7227 90,'0'0'39,"-26"-7"-1,26 7 3,0 0-32,-2 35-4,11-5 0,9 15-2,-3 6 0,3 13-2,-2 2 1,2 8-1,-1-2 0,-3-3-1,1-6-1,-3-16-1,4-6-2,-7-15-3,17 4-7,-26-30-26,28 4-1,-19-27 2,16 7-2</inkml:trace>
          <inkml:trace contextRef="#ctx0" brushRef="#br0" timeOffset="48921.6858">6181 7647 73,'-30'5'38,"30"-5"0,-32 21 1,27 12-20,-9-12-12,14 13-1,1-3-2,10 5-1,1-3 0,9-3 0,2-2-1,6-10 0,2-6-1,3-7 0,0-12-1,1-5 1,-3-11-1,-4-5 0,-5-9 0,-6 0-1,-6-3 0,-9-3 0,-8 8 1,-8 4-2,-7 6 0,-7 6 0,-2 8-1,-9 4-2,9 21-6,-23-10-28,27 13-1,-11-8 1,19 9-2</inkml:trace>
          <inkml:trace contextRef="#ctx0" brushRef="#br0" timeOffset="49592.4871">6567 7787 72,'0'0'38,"0"0"-1,0 0 1,36 27-25,-33-3-4,15 22-3,-6 1-1,6 15-1,-6-1-1,4 3 0,-7-6-2,2-4 1,-4-10-2,-2-11 1,-3-10-1,-2-23 0,0 0-1,0 0 0,-16-9 0,7-17-1,0-11 0,-2-14 0,3-5-1,-1-13 1,4-3 0,1-8 0,4 0 1,4 1 0,1 7 1,5 7 0,3 9 1,6 10 0,1 13 1,8 15 0,-3 13 0,1 16 0,-3 10-1,0 12 1,-7 8-1,-4 8 0,-10 0-1,-6 0-1,-6-3 0,-8-7-1,2-1-4,-14-27-8,13 12-26,-17-25 2,15 5-1,-11-18-1</inkml:trace>
          <inkml:trace contextRef="#ctx0" brushRef="#br0" timeOffset="50060.4879">6993 7706 82,'0'0'38,"9"32"-1,-9-32 2,26 28-29,-26-28-4,32 14-3,-11-12 0,4-6-2,1-6 0,1-6 0,-1-9-1,-3-4-1,0-3-1,-7-7 0,-2 2-1,-7-1 1,-3 8-1,-10 5 1,-4 9-1,-8 11 1,-7 9 2,-3 10 0,-4 7 2,1 12-1,-1 4 2,4 9-1,3-2 1,9 7 0,4-4-1,10-3 1,5-2-2,12-10 0,4-4-2,9-14 0,9-2-3,-3-24-5,19 14-24,-18-23-6,11 5 1,-18-14-1</inkml:trace>
          <inkml:trace contextRef="#ctx0" brushRef="#br0" timeOffset="50466.0886">7418 7677 79,'-12'22'39,"17"6"0,-10-6 0,14 20-22,-11-11-10,11 5-3,-2-8-1,0 1-1,0-7-1,2-3-1,-9-19 0,0 0 0,0 0 0,19 9-1,-19-9-1,11-34 1,-4 11-1,0-12 0,3-2 0,-1-1 0,2-3 1,-1 1 0,1 3 2,3 7-1,0 6 1,0 6 1,-14 18 1,34-5-1,-16 14 1,1 12 0,0 5-1,1 11 0,-4 2 0,1 1-1,-1 4-1,-3-9 0,-1-2-3,-7-13-1,6 6-7,-11-26-28,0 0-1,0 0 0,0 0-1</inkml:trace>
          <inkml:trace contextRef="#ctx0" brushRef="#br0" timeOffset="47455.2832">4483 7594 77,'1'-19'37,"-1"19"0,0 0-5,-14-21-19,14 21-6,0 0-3,0 0 0,0 0-2,-21 3 1,21-3-1,-25 18 0,10-6 0,-1 5 0,-4 5-1,3 4 1,-3 4-1,4 7 0,-1 0 0,8 3 0,2-1-1,5-1 1,4-3 0,7-3-1,6-7 1,7-9-1,8-11 0,0-3 0,5-4 0,2-11-1,4 1-2,-8-7-1,6 12-7,-25-20-28,14 20-2,-17-12 2,5 12-2</inkml:trace>
        </inkml:traceGroup>
        <inkml:traceGroup>
          <inkml:annotationXML>
            <emma:emma xmlns:emma="http://www.w3.org/2003/04/emma" version="1.0">
              <emma:interpretation id="{F1A1F4F2-2538-4926-A650-4AD24D3F6590}" emma:medium="tactile" emma:mode="ink">
                <msink:context xmlns:msink="http://schemas.microsoft.com/ink/2010/main" type="inkWord" rotatedBoundingBox="9148,16656 11073,16615 11089,17376 9165,17417"/>
              </emma:interpretation>
              <emma:one-of disjunction-type="recognition" id="oneOf6">
                <emma:interpretation id="interp30" emma:lang="en-US" emma:confidence="0">
                  <emma:literal>terre</emma:literal>
                </emma:interpretation>
                <emma:interpretation id="interp31" emma:lang="en-US" emma:confidence="0">
                  <emma:literal>tone</emma:literal>
                </emma:interpretation>
                <emma:interpretation id="interp32" emma:lang="en-US" emma:confidence="0">
                  <emma:literal>tense</emma:literal>
                </emma:interpretation>
                <emma:interpretation id="interp33" emma:lang="en-US" emma:confidence="0">
                  <emma:literal>Tene</emma:literal>
                </emma:interpretation>
                <emma:interpretation id="interp34" emma:lang="en-US" emma:confidence="0">
                  <emma:literal>Gene</emma:literal>
                </emma:interpretation>
              </emma:one-of>
            </emma:emma>
          </inkml:annotationXML>
          <inkml:trace contextRef="#ctx0" brushRef="#br0" timeOffset="50731.289">7861 7220 97,'0'0'39,"-3"-25"0,3 25 0,10 21-32,3 13-1,-3 8-2,8 14-1,0 9 0,4 5-1,0 2 0,2 2-1,-1-7-1,-1-6-1,-1-8 0,-9-14-2,7-6-4,-19-33-7,16 23-26,-16-23-1,0 0 1,-5-40-1</inkml:trace>
          <inkml:trace contextRef="#ctx0" brushRef="#br0" timeOffset="50934.0894">7874 7613 98,'0'0'38,"-23"11"3,23-11-3,0 0-31,0 0-3,35 12-2,-3-14 0,3 1-3,0-3 0,6 2-4,-11-13-8,11 13-26,-17-12 0,8 8 0,-32 6-1</inkml:trace>
          <inkml:trace contextRef="#ctx0" brushRef="#br0" timeOffset="51464.4903">8246 7745 90,'0'0'39,"14"26"-1,-14-26 1,43 11-29,-21-15-6,12 3-1,3-8-1,2-3-1,0-4-1,-4-5 0,-1-2-1,-8-4 0,-5 5-1,-7-3 0,-3 6 0,-11-2 0,0 21 0,-14-25 0,14 25 1,-35-7 1,12 11-1,-4 3 1,-1 1 1,0 8 0,-2 0 0,5 9 1,-2-1 0,6 10 1,4-3-1,6 8 1,6-6-1,8 1 0,8-3 0,8-6-1,8-4 0,6-7-1,6-5-1,3-13-2,10 6-3,-22-25-24,19 14-10,-17-17 1,7 8-1,-18-17 1</inkml:trace>
          <inkml:trace contextRef="#ctx0" brushRef="#br0" timeOffset="51885.6902">8786 7694 98,'-3'39'38,"-1"-22"2,16 15-2,-10-11-30,12 5-4,-1-5-2,3 2 0,-2-7-1,-14-16 0,24 18-1,-24-18 0,16-6-1,-16 6 0,7-26 0,-5 1-1,3 1 0,-1-10 0,1 1 0,2-4 1,0 4 0,2-2 0,2 1 1,1 4 0,1 6 1,2 6 1,-15 18 0,32-16 0,-14 20 1,1 14-1,-3 6 1,2 11 0,-2 6-2,1 4 1,-1 3-1,0-1 0,-4-6-1,-1-11 0,0-2-2,-6-13-1,6 5-5,-11-20-24,0 0-9,-11-34 1,18 17-1</inkml:trace>
          <inkml:trace contextRef="#ctx0" brushRef="#br0" timeOffset="52447.291">9288 7650 82,'5'35'40,"-5"-35"-1,9 32 0,-9-32-18,21 16-16,-4-13-2,8-1 0,2-5-2,4-6-1,3-4 1,0-6-1,-1-4-1,-3-3 1,-3 0-1,-5-3-1,-4 7 1,-9 0 0,-7 7-1,-2 15 1,-21-18 0,-2 18 0,-4 2 1,-5 5 0,-3 2 0,0 5 0,-1 3 1,5 4 1,-1 4-1,9 5 1,4 0 1,11 7-1,5-4 1,14 4 0,6-7-1,11 0 0,6-11 0,7-3-1,4-9 0,1-7 0,2-9-1,-4-5 0,-2-4 0,-4-3-1,-7 6-1,-8-5-2,2 22-10,-25-2-26,0 0-2,-4-21 1,4 21-2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46:58.72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BD41D934-3783-4316-A74C-0812204D5FE3}" emma:medium="tactile" emma:mode="ink">
          <msink:context xmlns:msink="http://schemas.microsoft.com/ink/2010/main" type="writingRegion" rotatedBoundingBox="14172,5543 23547,5386 23732,16382 14357,16539"/>
        </emma:interpretation>
      </emma:emma>
    </inkml:annotationXML>
    <inkml:traceGroup>
      <inkml:annotationXML>
        <emma:emma xmlns:emma="http://www.w3.org/2003/04/emma" version="1.0">
          <emma:interpretation id="{CA9B7670-C182-4D65-9075-B31B02C98801}" emma:medium="tactile" emma:mode="ink">
            <msink:context xmlns:msink="http://schemas.microsoft.com/ink/2010/main" type="paragraph" rotatedBoundingBox="18277,5083 19549,8091 17208,9081 15936,60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A9DB01-9236-4074-A846-AC165694FAE9}" emma:medium="tactile" emma:mode="ink">
              <msink:context xmlns:msink="http://schemas.microsoft.com/ink/2010/main" type="line" rotatedBoundingBox="18277,5083 19549,8091 17208,9081 15936,6073"/>
            </emma:interpretation>
          </emma:emma>
        </inkml:annotationXML>
        <inkml:traceGroup>
          <inkml:annotationXML>
            <emma:emma xmlns:emma="http://www.w3.org/2003/04/emma" version="1.0">
              <emma:interpretation id="{F276CCCC-8E43-4747-8A3B-C13330650386}" emma:medium="tactile" emma:mode="ink">
                <msink:context xmlns:msink="http://schemas.microsoft.com/ink/2010/main" type="inkWord" rotatedBoundingBox="18277,5083 19549,8091 17208,9081 15936,6073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"0,</emma:literal>
                </emma:interpretation>
              </emma:one-of>
            </emma:emma>
          </inkml:annotationXML>
          <inkml:trace contextRef="#ctx0" brushRef="#br0">25 1130 68,'0'0'35,"0"-22"1,0 22-1,0 0-15,-7-15-9,7 15-4,0 0-2,0 0-1,0 0 0,18 5 0,-18-5-1,3 16 1,-3-16-2,4 30 1,-4-11-1,3 9 0,-5 2 0,4 3-1,0 2 0,0 2 0,1 0 1,1 4-1,1 1 1,0-2-2,4 2 0,-2 2 0,2 2 0,0 2 0,-2-3 0,2 3 0,-2-1 0,2-3 0,-4 0 0,2-4 0,-2-1 0,1 0 0,-1-4 0,0-2 0,-1-1 0,3-1 0,-4 1 0,1-2 0,-2-2 0,6 4 0,-8-6 0,7 2 0,-5-8 0,4 2 0,-5-2 0,-1-20 0,7 28 0,-7-28 0,0 0 0,4 17 0,-4-17 0,0 0 0,0 0 0,0 0 0,0 0 0,0 0 0,0 0 0,0 0 0,7 16 0,-7-16 0,0 0 0,0 0 0,0 0 0,0 0 0,5 18 0,-5-18 0,0 0 0,0 0 0,-3 21 0,3-21 0,0 0 0,-4 23 0,4-23 0,0 0 0,-7 15 0,7-15 0,0 0 0,0 0 0,0 0 0,0 0 0,0 0 0,0 0 0,0 0 0,0 0 0,0 0 0,0 0 0,0 0 0,-16-8 0,16 8 0,0 0 0,0 0 0,0 0 0,2-16 0,-2 16 0,0 0 0,0 0 0,0 0 0,0 0 0,16-5 0,-16 5 0,0 0 0,25 5 0,-25-5 0,23 5 0,-8 2 0,-15-7 0,36 12 0,-19-3 0,8 0 0,-5 0 0,2 0 0,3 1 0,-2 1 0,0-2 0,0-2 0,0 3 0,0-3 0,-2 2 0,0-2 0,0 2 0,-1-1 0,3 3 0,-4 1 0,2 1 0,1 1 0,-1 0 0,2 0 0,3 2 0,2-2 0,2 0 0,2-2 0,4-1 0,-3-1 0,1-1 0,1 1 0,-3-1 0,-2-2 0,-4 2 0,-1 3 0,-2-3 0,0 3 0,-4 3 0,1-1 0,-1-2 0,0 0 0,3-1 0,-1-1 0,4 3 0,-1-6 0,-1 0 0,2-2 0,-4 0 0,0 0 0,-21-5 0,30 13 0,-30-13 0,20 12 0,-20-12 0,0 0 0,21 21 0,-21-21 0,0 0 0,16 21 0,-16-21 0,0 0 0,14 16 0,-14-16 0,0 0 0,18 19 0,-18-19 0,0 0 0,17 20 0,-17-20 0,14 15 0,-14-15 0,16 13 0,-16-13 0,18 12 0,-18-12 0,0 0 0,23 11 0,-23-11 0,0 0 0,17 3 0,-17-3 0,0 0 0,0 0 0,0 0 0,0 0 0,18-5 0,-18 5 0,0 0 0,0 0 0,0 0 0,20-18 0,-20 18 0,0 0 0,21-12 0,-21 12 0,16-11 0,-16 11 0,17-10 0,-17 10 0,23-12 0,-23 12 0,25-20 0,-9 10 0,0-1 0,5-3 0,-3 0 0,-1 2 0,1-1 0,1-1 0,-1 4 0,-18 10 0,32-23 0,-32 23 0,26-21 0,-26 21 0,30-23 0,-14 9 0,0 0 0,3-2 0,-3 2 0,5-2 0,-1 2 0,-1-3 0,-1 1 0,1 0 0,-1 0 0,0 2 0,-1-2 0,-1 4 0,0-2 0,0 2 0,2-2 0,-3 1 0,3 1 0,0 0 0,-1 1 0,-1 1 0,2-1 0,-18 11 0,26-16 0,-26 16 0,23-14 0,-23 14 0,18-14 0,-18 14 0,19-17 0,-19 17 0,22-20 0,-22 20 0,21-17 0,-21 17 0,19-18 0,-19 18 0,16-14 0,-16 14 0,0 0 0,0 0 0,20-14 0,-20 14 0,0 0 0,0 0 0,0 0 0,0 0 0,0 0 0,0 0 0,0 0 0,0 0 0,0 0 0,0 0 0,0 0 0,0 0 0,0 0 0,0 0 0,0 0 0,0 0 0,0 0 0,0 0 0,0 0 0,0 0 0,0 0 0,0 0 0,0 0 0,0 0 0,0 0 0,0 0 0,0 0 0,0 0 0,0 0 0,0 0 0,0 0 0,0 0 0,0 0 0,0 0 0,10-18 0,-10 18 0,0 0 0,2-24 0,-2 24 0,0-21 0,0 21 0,-2-27 0,2 10 0,0 17 0,-3-34 0,-1 19 0,2-6 0,-1 3 0,-1-3 0,-1 2 0,0-1 0,-1 1 0,-1-2 0,2-2 0,-2 0 0,-2 0 0,2-1 0,0-3 0,2 1 0,-1-4 0,1 2 0,-4-2 0,6 4 0,-3-1 0,3 1 0,-2 3 0,1 0 0,-3 2 0,5 2 0,-3 3 0,1-5 0,-1 0 0,0 2 0,0-2 0,-4-2 0,3 0 0,-2-2 0,1-1 0,0 1 0,3-1 0,-3-4 0,5 4 0,0 1 0,-1 1 0,1-1 0,-1 0 0,1 6 0,-3-4 0,-1 7 0,-1-5 0,0 0 0,0 0 0,-2 0 0,4 2 0,-4-8 0,2 8 0,0-6 0,2 4 0,-1 0 0,3 0 0,-1 4 0,-1-1 0,5 18 0,-7-26 0,7 26 0,-7-25 0,7 25 0,-7-21 0,7 21 0,-5-25 0,3 9 0,0 1 0,0-1 0,0-2 0,-1 1 0,-1 1 0,4 16 0,-7-25 0,7 25 0,-8-16 0,8 16 0,0 0 0,0 0 0,0 0 0,0 0 0,0 0 0,0 0 0,0 0 0,0 0 0,0 0 0,0 0 0,0 0 0,-15-15 0,15 15 0,0 0 0,0 0 0,0 0 0,0 0 0,0 0 0,0 0 0,0 0 0,0 0 0,0 0 0,0 0 0,0 0 0,0 0 0,0 0 0,0 0 0,-7-21 0,7 21 0,0 0 0,-10-21 0,10 21 0,-9-18 0,9 18 0,-12-16 0,12 16 0,-18-17 0,18 17 0,-19-22 0,19 22 0,-23-19 0,23 19 0,-27-24 0,27 24 0,-30-29 0,30 29 0,-32-29 0,16 9 0,-3 1 0,-2 0 0,1 3 0,-1-2 0,-4 4 0,-1 0 0,-4 5 0,2 0 0,-2 2 0,0 2 0,0-2 0,0 0 0,3 0 0,1-3 0,-1-3 0,1-3 0,-1 1 0,-1-3 0,2 2 0,-4 0 0,-2 2 0,2 2 0,-2 3 0,0 0 0,1 6 0,1-1 0,-2 1 0,3-2 0,3-1 0,-4 1 0,5-4 0,1 1 0,1-5 0,0 1 0,2-4 0,1 6 0,2-3 0,-1 5 0,0-3 0,1 6 0,-1-4 0,-1 7 0,-1-1 0,0-1 0,-2 1 0,2-4 0,3 1 0,0-2 0,18 8 0,-31-15 0,31 15 0,-25-14 0,25 14 0,-16-7 0,16 7 0,0 0 0,-18-5 0,18 5 0,0 0 0,0 0 0,0 0 0,0 0 0,0 0 0,0 0 0,0 0 0,0 0 0,2-16 0,-2 16 0,0 0 0,0 0 0,0 0 0,0 0 0,0 0 0,0 0 0,16-16 0,-16 16 0,0 0 0,0 0 0,0 0 0,0 0 0,0 0 0,16-10 0,-16 10 0,0 0 0,0 0 0,0 0 0,0 0 0,0 0 0,0 0 0,0 0 0,0 0 0,0 0 0,0 0 0,-7 21 0,7-21 0,-11 30 0,4-11 0,-2 6 0,-1 3 0,-4 4 0,-1 1 0,0 2 0,-5 0 0,3-1 0,-1-1 0,-3 0 0,3 1 0,-1-4 0,1 0 0,0 1 0,-1-3 0,-1 0 0,1 4 0,-2 0 0,-2-2 0,0 3 0,-2 2 0,1 0 0,-5 4 0,1 0 0,0-1 0,0 1 0,-1-1 0,3-1 0,-1 0 0,1-2 0,5-3 0,1-2 0,3-4 0,1 1 0,2-6 0,1 3 0,4-8 0,1 0 0,8-16 0,-13 19 0,13-19 0,0 0 0,0 0 0,0 0 0,0 0 0,0 0 0,0 0 0,0 0 0,0 0 0,16-16 0,-16 16 0,0 0 0,20-5 0,-29-11-12,28 27-12,-31-39-3,31 23-7,-19-24-6,28-4-3,6-13 2,17-26 7</inkml:trace>
          <inkml:trace contextRef="#ctx0" brushRef="#br0" timeOffset="62041.309">927 349 51,'0'0'28,"0"0"1,0 0-2,0 0-12,0 0-4,16-8-2,-16 8-3,0 0 0,0 0 1,0 0-1,0-16 0,0 16 0,0 0-2,0 0 0,0 0-1,0 0-1,0 0 0,0 0 0,0 0 0,0 0-1,0 0 0,0 0 0,0 0 0,0 0 1,-20 12-2,20-12 2,0 0-2,-12 16 1,12-16 0,0 0 0,-23 24-1,23-24 1,-17 22 0,17-22-1,-22 24 1,22-24-1,-19 21 0,19-21 1,-18 21-1,18-21 0,-17 21 0,17-21 0,-13 22 0,13-22 1,-16 26-1,16-26 0,-14 28 1,14-28-1,-14 30 0,14-30 1,-18 28-1,18-28 0,-19 25 0,19-25 0,-19 24 1,19-24-1,-18 25 0,18-25 1,-16 24-1,16-24 0,-14 29 1,14-29-1,-12 26 0,12-26 1,-15 24-1,15-24 0,-14 25 0,14-25 0,-14 23 1,14-23-1,-12 23 0,12-23 1,-12 21-1,12-21 0,-13 23 1,13-23-1,-12 21 0,12-21 0,-13 21 0,13-21 0,-12 21 1,12-21-1,-10 16 0,10-16 0,-11 16 0,11-16 0,-11 15 0,11-15 0,-10 18 0,10-18 0,-13 19 0,13-19 0,-15 21 0,15-21 0,-15 21 0,15-21 1,-16 18-1,16-18 0,-12 16 0,12-16 0,0 0 0,-16 19 0,16-19 0,0 0 2,-16 18-2,16-18 0,0 0 0,-16 19 0,16-19 0,0 0 0,-14 19 0,14-19 0,0 0 0,-10 20 0,10-20 0,0 0 0,-11 16 0,11-16 0,0 0 0,-14 17 0,14-17 0,-11 23 0,11-23 0,0 0 0,-14 23 0,14-23 0,0 0 0,0 0 0,0 0 0,0 0 0,0 0 0,0 0 0,0 0 0,0 0 0,0 0 0,0 0 0,0 0 0,0 0 0,0 0 0,0 0-4,16 16-11,-16-16-25,16-18-1,-14 0 0,-2 18 0</inkml:trace>
          <inkml:trace contextRef="#ctx0" brushRef="#br0" timeOffset="5070.0089">459 2456 53,'0'0'32,"0"0"0,-14-16-3,14 16-10,0 0-5,-3-15-5,3 15-3,0 0 1,15-2 0,-15 2-1,0 0 0,0 0-1,0 0-1,18 10 1,-18-10-1,16 14-1,-16-14-1,28 13 0,-10-6 0,1-4 0,2 1-1,2-1 0,4 1 0,-4-1 0,0 3 1,0-3-2,0 2 0,0 1 0,0 1 0,-2 0 0,3-2 0,-1 0 0,6 1 0,-5-1 0,3 0 0,-2 2 0,-2 0 0,1 2 0,-3 3 0,1 1 0,-5 1 0,3 0 0,1 0 0,-2 0 0,2 0 0,2-4 0,2 1 0,0-4 0,0 0 0,-1 0 0,6 0 0,-5 0 0,3 2 0,-3 1 0,-2-1 0,0 5 0,-4-1 0,1-3 0,-20-10 0,26 21 0,-26-21 0,20 18 0,-20-18 0,19 14 0,-19-14 0,18 16 0,-18-16 0,17 14 0,-17-14 0,18 10 0,-18-10 0,0 0 0,16 14 0,-16-14 0,0 0 0,0 0 0,0 0 0,0 0 0,16 14 0,-16-14 0,0 0 0,0 0 0,0 0 0,0 0 0,0 0 0,14 18 0,-14-18 0,0 0 0,0 0 0,10 16 0,-10-16 0,0 0 0,0 0 0,0 0 0,16 16 0,-16-16 0,0 0 0,0 0 0,0 0 0,0 0 0,0 0 0,2-16 0,-2 16 0,0 0-18,-30-2-19,30 2-6,-23-2 0,23 2 0</inkml:trace>
        </inkml:traceGroup>
      </inkml:traceGroup>
    </inkml:traceGroup>
    <inkml:traceGroup>
      <inkml:annotationXML>
        <emma:emma xmlns:emma="http://www.w3.org/2003/04/emma" version="1.0">
          <emma:interpretation id="{013DA73B-A83E-42FA-9628-291B60368A6B}" emma:medium="tactile" emma:mode="ink">
            <msink:context xmlns:msink="http://schemas.microsoft.com/ink/2010/main" type="paragraph" rotatedBoundingBox="14342,9218 23227,9068 23246,10221 14362,10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29A69D-9F34-4DE1-A057-C5A6005CE15C}" emma:medium="tactile" emma:mode="ink">
              <msink:context xmlns:msink="http://schemas.microsoft.com/ink/2010/main" type="line" rotatedBoundingBox="14342,9218 23227,9068 23246,10221 14362,10370"/>
            </emma:interpretation>
          </emma:emma>
        </inkml:annotationXML>
        <inkml:traceGroup>
          <inkml:annotationXML>
            <emma:emma xmlns:emma="http://www.w3.org/2003/04/emma" version="1.0">
              <emma:interpretation id="{AEF8F2E9-F2B0-443A-A9C1-F48DAF1AAFA2}" emma:medium="tactile" emma:mode="ink">
                <msink:context xmlns:msink="http://schemas.microsoft.com/ink/2010/main" type="inkWord" rotatedBoundingBox="14342,9218 23227,9068 23246,10221 14362,10370"/>
              </emma:interpretation>
              <emma:one-of disjunction-type="recognition" id="oneOf1">
                <emma:interpretation id="interp5" emma:lang="en-US" emma:confidence="1">
                  <emma:literal>1,3-cyclohexadiene</emma:literal>
                </emma:interpretation>
                <emma:interpretation id="interp6" emma:lang="en-US" emma:confidence="0">
                  <emma:literal>13-4 cal</emma:literal>
                </emma:interpretation>
                <emma:interpretation id="interp7" emma:lang="en-US" emma:confidence="0">
                  <emma:literal>13--4 cal</emma:literal>
                </emma:interpretation>
                <emma:interpretation id="interp8" emma:lang="en-US" emma:confidence="0">
                  <emma:literal>134 cal</emma:literal>
                </emma:interpretation>
                <emma:interpretation id="interp9" emma:lang="en-US" emma:confidence="0">
                  <emma:literal>1334 cal</emma:literal>
                </emma:interpretation>
              </emma:one-of>
            </emma:emma>
          </inkml:annotationXML>
          <inkml:trace contextRef="#ctx0" brushRef="#br0" timeOffset="7269.6128">-2204 3908 63,'0'0'37,"0"-18"0,0 18 0,1-21-13,-1 21-11,0 0-5,23 18-2,-23-18-1,11 28 0,-8-6-1,8 15 0,-4 2-1,2 12 0,-2 1-1,2 8 0,0-4 0,-1-2-2,1-4 0,2-10 0,-2-7 0,-1-8 0,0-8 0,-8-17 0,0 0 0,19 14 0,-19-14-4,0 0-1,16-5-5,-27-12-22,11 17-9,0 0 0,21-9 0</inkml:trace>
          <inkml:trace contextRef="#ctx0" brushRef="#br0" timeOffset="7597.2133">-1714 4532 69,'16'-19'37,"-16"19"1,16-9 0,5 14-13,-21-5-15,25 2-2,-25-2-2,30 23-2,-19-4 0,3 14-1,-7-1 0,-2 3 0,-5 2-2,-4-4-1,1-3-1,-11-11-6,16 9-27,-24-26-6,22-2-1,-38-3 0</inkml:trace>
          <inkml:trace contextRef="#ctx0" brushRef="#br0" timeOffset="8439.6148">-1375 3978 96,'-33'-7'37,"33"7"1,-23-16-7,23 16-19,0 0-4,0 0-3,12-28-1,4 17 0,2-4-2,8-1 1,2-4-1,8 1 0,-1 2-1,2 3 0,-3 3-1,-4 4 1,-6 5-1,-6 8 0,-18-6 0,12 31-1,-19-8 1,-3 3 1,-6 2-2,0 2 1,-5 0 0,1-2 0,1-5 0,1 0 0,2-6 0,2-1 0,14-16 0,-19 21 0,19-21 0,0 0 1,0 0-1,0 0 0,24 5 0,-4-8 0,5-3 0,3 5 0,4-1 0,-1 4 0,3 5 0,-1 3 1,-1 8-1,-2 3 0,-9 5 1,1 6-1,-14 1 0,-2 4 1,-8 0-1,-7 0 0,-5-2 1,-9 0-1,-2-7 0,-5-2 1,0-7-1,0-3-1,0-7 1,2-9-1,3-2-1,1-10-1,8 1-1,-2-11-2,18 22-4,-18-46-21,29 28-10,-6-8 2,15 7-1,-3-4 2</inkml:trace>
          <inkml:trace contextRef="#ctx0" brushRef="#br0" timeOffset="8658.0152">-692 4218 81,'0'0'41,"29"7"0,-29-7-1,31 9-10,-15-18-24,11 9-2,-1-5-2,2-4-2,4 7-6,-16-15-30,16 8-5,-15-12 1,14 5-1</inkml:trace>
          <inkml:trace contextRef="#ctx0" brushRef="#br0" timeOffset="9266.4162">90 4158 117,'-12'-24'40,"12"24"1,-25-42-9,25 42-25,-33-9-4,13 16 0,-6 5-1,1 8-1,-1 2 1,-1 10-1,1 3 1,6 7-1,1 0 0,8 2 1,6-4-2,12-3 0,9-7 0,9-5 0,8-10 0,6-4 0,7-8-2,0-6-1,1 3-2,-11-18-5,17 18-24,-27-17-8,6 8 2,-16-8-2</inkml:trace>
          <inkml:trace contextRef="#ctx0" brushRef="#br0" timeOffset="9765.6171">339 4264 74,'5'-20'38,"-5"20"-1,16-35 2,-16 35-20,7-17-10,-7 17-2,0 0-2,0 0-1,0 0-1,6 28 1,-12-2-1,3 6 0,-1 1-1,3 4 1,2-4-2,6-5 0,6-7 0,4-10-1,8-9 0,3-9 0,6-6-1,-1-6 0,-1-4 0,-5-5 0,-3-2-1,-6 0 1,-6 4 0,-6 2 0,-4 4 1,-4 5 0,2 15 0,0 0 0,0 0 1,0 0 1,-18 17 0,18 8-1,2 6 1,1 11 1,3 6-3,4 8 0,1 0 0,3 9 0,2-7 0,-2-2 0,5-5 0,-4-9 0,-1-11 0,-6-6 0,3-8 0,-11-17 0,0 0 0,0 0 0,0 0-13,-5-28-21,5 9-9,-9-14 1,9 3 0</inkml:trace>
          <inkml:trace contextRef="#ctx0" brushRef="#br0" timeOffset="10093.2177">1112 4218 79,'0'-21'38,"0"21"0,-12-28 0,12 28-19,-30-2-11,30 2-2,-42 12-3,17 4 1,-7 4-2,6 9 2,-4 3-2,7 6 1,0-1-1,12 2 0,8-4-1,10-3 1,12-8-2,9-6 0,9-8-1,2-10-2,14-2-1,-10-20-5,24 11-26,-25-20-7,6 2 2,-18-11-1</inkml:trace>
          <inkml:trace contextRef="#ctx0" brushRef="#br0" timeOffset="10342.8182">1301 3797 114,'0'0'40,"-19"-7"2,19 30-3,0-23-32,7 42-2,-2-5-1,9 12-2,-1 9 0,3 7-2,-1 3 0,1-1 0,-2-1 0,-1-8 0,1-5 0,-5-13 0,7-8-6,-16-32-2,30 28-25,-30-28-10,26-14 2,-14-11-1</inkml:trace>
          <inkml:trace contextRef="#ctx0" brushRef="#br0" timeOffset="10686.0188">1691 4167 96,'-37'12'39,"21"7"1,-10-4-1,22 21-25,-15-9-8,10 10-1,0-4-1,9 5-1,4-6-1,10-2 0,4-9 0,12-5-1,3-11 1,8-9-2,5-10 0,1-8 0,1-10 0,-4-1 0,-7-6 0,-9 2 0,-10 2 0,-13 5 0,-10 8 0,-14 4-2,-11 9 0,-15-1-2,5 13-3,-25-20-21,19 20-13,-7-10-1,10 7 2,1-10-1</inkml:trace>
          <inkml:trace contextRef="#ctx0" brushRef="#br0" timeOffset="11544.0203">2020 3749 107,'0'-17'39,"-7"-1"2,7 18-3,0 0-29,5 18-3,2-1-2,9 13-1,-2 11 0,5 11 0,1 8-1,1 10-2,0 5 0,-1 1 0,-3-4 0,1-6 0,-2-9 0,-4-10 0,-3-14 0,-4-12 0,-5-21 0,0 0 0,0 0 0,14-15 0,-10-12 0,-1-6 0,3-11 0,1-3 0,2-2 0,3-4 0,4 4 0,3 5 0,2 5 0,6 11 0,1 14 0,2 9 0,-2 14 0,-1 15 0,-2 8 0,-4 8 0,-2 6 0,-8 1 0,-2-5 0,-6-3 0,2-4 0,-6-17-3,6 1-5,-5-19-16,0 0-17,-12-35-2,15 17 2,-5-15-1</inkml:trace>
          <inkml:trace contextRef="#ctx0" brushRef="#br0" timeOffset="11980.821">2749 4084 86,'-14'32'40,"14"-32"0,-11 37 2,11-37-15,11 28-21,-11-28-2,35 26-1,-9-22-1,8-4-2,1-7 1,0-6-1,-1-6 0,-6-7-1,-5 0 0,-7-6 0,0 7-1,-14-4 0,-2 8 0,-11 3 0,11 18 0,-35-12 0,10 15 1,-5 4 0,-5 11 1,3 8 1,-3 4 1,5 9 0,3 1 1,10 7 0,6-3-1,9 3 0,11-6 0,12-4 0,13-9 0,6-9-2,10-9-3,3-8 1,3-4-2,-10-13-4,14 16-18,-25-22-15,-3 6-1,-19-10 2,-13 25-1</inkml:trace>
          <inkml:trace contextRef="#ctx0" brushRef="#br0" timeOffset="14211.625">3171 4078 89,'0'0'39,"0"0"0,10-26-1,20 38-20,-30-12-8,34 7-3,-15 7-2,9 12-1,2 1 0,2 6-2,0-3-2,3 4 0,-3-3 0,2-6 0,-6-1 0,-9-10-5,6 4-3,-25-18-14,18-4-19,-18 4-1,0 0 1,-13-29 0</inkml:trace>
          <inkml:trace contextRef="#ctx0" brushRef="#br0" timeOffset="14461.2254">3529 4011 105,'-7'-17'40,"7"17"1,-18 9 0,20 19-29,-21-2-7,3 14-2,-7 8-1,0 5-1,-6 1 0,1 2 0,-2-5-2,-2-9 0,8-3-2,-4-20-4,22 10-12,6-29-21,0 0-1,-16-29 0,29 10 0</inkml:trace>
          <inkml:trace contextRef="#ctx0" brushRef="#br0" timeOffset="15007.2263">4120 4164 97,'7'-16'38,"-7"16"0,6-29-1,-6 29-29,-6-23-5,6 23 0,-33-18-2,10 15 1,-9-1 0,-3 8-1,-6 1 2,1 7-1,-3 4 0,4 7 0,2 3 0,5 8 0,6 4-1,3 6 1,7-2-2,7 1 1,8-5 0,8-6 0,3-8-1,10-10 0,4-12 0,5-9 0,2-10 0,1-8-1,-4-7 1,-3-6-1,-2-1 1,-5 0-1,-6 3 1,-5 2 0,-3 6 0,-1 7 0,-1 3 1,-2 18-1,0 0 1,0 0 0,5 18 0,1 5 0,1 1 1,3 4-2,3 2 0,2-3-1,7-3-3,-22-24-5,53 23-27,-53-23-6,38-14 1,-27-11-1</inkml:trace>
          <inkml:trace contextRef="#ctx0" brushRef="#br0" timeOffset="15522.0273">4526 3632 113,'2'-20'41,"-2"20"1,0 0-1,7 20-33,-5 3-4,5 14-1,0 8 0,2 10-3,-2 6 0,3 2 0,1 1 0,0-5 0,-1-4 0,1-8 0,-2-11 0,-1-8 0,1-13 0,-9-15 0,0 0 0,0 0 0,14-21 0,-17-1 0,-6-3 0,-5 2 0,-6 0 0,-6 6 0,-6 4-2,-5 8 2,-3 7 0,-6 8-1,0 4 1,-2 9 1,2 9-1,6 5 2,-1 7-2,6 3 0,6 1 0,14-3 0,8 1 0,10-9 0,13-9 0,14-10 0,12-11 0,8-13 0,10-4 0,-4-15-4,6 2-3,-14-22-9,15 13-25,-27-12-1,-1 11 2,-14-9-2</inkml:trace>
          <inkml:trace contextRef="#ctx0" brushRef="#br0" timeOffset="15709.2276">4786 4061 112,'0'0'41,"0"0"1,0 0-4,19 35-29,-15-11-4,3 8-2,0-2-2,2 0 0,-2-4-3,-6-7-1,6 1-4,-7-20-8,0 0-26,-14-27-2,11 12 3,-11-22-2</inkml:trace>
          <inkml:trace contextRef="#ctx0" brushRef="#br0" timeOffset="15896.4279">4724 3788 86,'-16'-49'41,"13"19"0,-15-2 2,18 32-15,-16-28-21,16 28-2,0 0-1,0 0-4,0 0 0,0 0 0,0 0-5,14 18-2,2 14-9,-16-17-24,12 13-3,-8-5 2,12 9-1</inkml:trace>
          <inkml:trace contextRef="#ctx0" brushRef="#br0" timeOffset="16333.2287">5024 4140 112,'-11'17'42,"11"8"0,0-25-2,7 26-33,-7-26-3,22 23-3,-5-19 0,6-4 0,2-4-1,3-8 0,-1-6 0,-3-5-1,1-5-1,-7-2 1,-2-1-1,-9 1 0,-2 2 0,-10 3 0,-6 7 1,-5 3 0,-7 9 0,-1 6 2,-8 9-1,2 5 1,-6 11 0,3 6 0,1 8 1,4 7-1,5 1 1,7 2 0,7-1-1,11-2 0,10-11 0,13-7 0,12-11-1,11-8-2,10-5-1,2-18-4,20 14-22,-22-25-13,9 4 1,-18-12-2,-1 8 3</inkml:trace>
          <inkml:trace contextRef="#ctx0" brushRef="#br0" timeOffset="16770.0294">5508 4159 115,'0'0'41,"0"28"1,0-28-4,10 25-32,-1-1-2,3 6-2,-3-4 0,2 1-1,-4-4-1,-2-4 0,-5-19 0,2 21-1,-2-21 1,0 0-1,0 0-1,-4-32 0,8 10 0,1-10 0,6-5 0,1-2 0,4 1 1,0-1 1,3 2 0,3 7 1,-3 4 1,2 8 1,-3 11-1,5 11 1,-7 8 0,7 11-1,-9 9 1,3 5-3,-2 1 0,-1 4 0,-2-5 0,-3-3 0,3-8 0,-7-8 0,-5-18-2,16 12-4,-16-12-6,0 0-27,0 0-4,16-28 2,-3 12-1</inkml:trace>
          <inkml:trace contextRef="#ctx0" brushRef="#br0" timeOffset="17347.2304">6133 4008 95,'-11'24'39,"11"-24"2,0 37-8,0-37-20,5 32-5,2-14-1,11 6-3,-4-8-1,9-2 0,0-7-2,5-5 0,2-11-1,-3-3-1,1-8 0,-3-10-2,-2 6 0,-8-6 0,-2 4 0,-11-1-1,-6 8 1,-8 0 1,-6 12 1,-8 5 0,-4 4 1,-4 1 1,-1 8 0,-1 10 0,3 3 2,6 8 0,3 1 0,8 10 0,2-5 1,10 10 0,8-4-1,8 0 0,7-8 0,11-4-3,6-7 0,8-8 0,0-8 0,7-7 0,0-11 0,4-7 0,-2-7 0,-5-1 0,-4-1 0,-7 2 0,-5 2 0,-11 4 0,-3 8 0,-18 9 0,0 0-5,0 0-6,0 0-25,0 0-7,-15 19 1,0-21-1</inkml:trace>
        </inkml:traceGroup>
      </inkml:traceGroup>
    </inkml:traceGroup>
    <inkml:traceGroup>
      <inkml:annotationXML>
        <emma:emma xmlns:emma="http://www.w3.org/2003/04/emma" version="1.0">
          <emma:interpretation id="{640800DF-BBCE-4FB9-BB4E-5BF270AECE70}" emma:medium="tactile" emma:mode="ink">
            <msink:context xmlns:msink="http://schemas.microsoft.com/ink/2010/main" type="paragraph" rotatedBoundingBox="17219,11629 19788,11629 19788,14396 17219,143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AC2D6A-8D44-463E-98A7-3C42E222C6BA}" emma:medium="tactile" emma:mode="ink">
              <msink:context xmlns:msink="http://schemas.microsoft.com/ink/2010/main" type="inkBullet" rotatedBoundingBox="17331,11515 19971,11793 19686,14497 17046,14219"/>
            </emma:interpretation>
            <emma:one-of disjunction-type="recognition" id="oneOf2">
              <emma:interpretation id="interp10" emma:lang="en-US" emma:confidence="0">
                <emma:literal>☺</emma:literal>
              </emma:interpretation>
              <emma:interpretation id="interp11" emma:lang="en-US" emma:confidence="0">
                <emma:literal>Q</emma:literal>
              </emma:interpretation>
              <emma:interpretation id="interp12" emma:lang="en-US" emma:confidence="0">
                <emma:literal>8</emma:literal>
              </emma:interpretation>
              <emma:interpretation id="interp13" emma:lang="en-US" emma:confidence="0">
                <emma:literal>y</emma:literal>
              </emma:interpretation>
              <emma:interpretation id="interp14" emma:lang="en-US" emma:confidence="0">
                <emma:literal>°</emma:literal>
              </emma:interpretation>
            </emma:one-of>
          </emma:emma>
        </inkml:annotationXML>
        <inkml:trace contextRef="#ctx0" brushRef="#br0" timeOffset="26270.4461">703 7127 92,'0'0'36,"-16"-21"1,16 21 0,-18-13-26,18 13-4,0 0-3,0 0 0,0 0-1,20 23 1,-20-23-1,7 30 0,-7-12 0,2 8-1,-2 2 0,0 6 0,-2 1 0,4 9-1,-1 0 1,3 7-2,-1-1 0,4 1 0,-1 2 0,1 0 0,-2-2 0,0-4 0,-1-3 0,-2-2 0,-4-3 0,2-2 0,-4-5 0,3 1 0,-1-7 0,-2 1 0,4-8 0,-1 0 0,1-19 0,0 27 0,0-27 0,0 0 0,-2 23 0,2-23 0,0 0 0,0 0 0,-2 15 0,2-15 0,0 0 0,0 0 0,0 0 0,0 0 0,0 0 0,0 0 0,0 0 0,0 0 0,14-15 0,-14 15 0,0 0 0,0 0 0,18 0 0,-18 0 0,0 0 0,23 5 0,-23-5 0,23 9 0,-23-9 0,31 12 0,-15-2 0,7-4 0,-3 1 0,1 2 0,2-1 0,0 5 0,0-3 0,0 1 0,1-1 0,-1 3 0,4-1 0,-1 2 0,1-2 0,1 4 0,0-2 0,2 2 0,-3 1 0,3 3 0,-4-1 0,2 2 0,-1-1 0,-2 1 0,-1-2 0,3-3 0,-1 0 0,-1-4 0,2 2 0,1-7 0,-2 5 0,2-5 0,2 2 0,-1 3 0,-3 1 0,-1 2 0,0 0 0,-1 4 0,-2-3 0,0 1 0,0 3 0,-3-3 0,4-1 0,-2-2 0,-1 0 0,-1-2 0,2 1 0,-1 1 0,1 0 0,0 0 0,-5 2 0,3-4 0,-1 2 0,-2 0 0,0 0 0,0-3 0,-16-11 0,26 16 0,-26-16 0,23 10 0,-23-10 0,18 5 0,-18-5 0,0 0 0,0 0 0,16-3 0,-16 3 0,0 0 0,0 0 0,0 0 0,0 0 0,0 0 0,5-20 0,-5 20 0,0 0 0,5-19 0,-5 19 0,0 0 0,11-21 0,-11 21 0,0 0 0,14-21 0,-14 21 0,16-19 0,-16 19 0,24-25 0,-24 25 0,32-30 0,-14 13 0,1-1 0,1-3 0,1 2 0,0-2 0,4 1 0,-4 3 0,4-3 0,-2 4 0,1-1 0,1 3 0,-2-2 0,2 2 0,-2-2 0,3-1 0,-1-1 0,1-1 0,1-2 0,1 0 0,0-2 0,1 0 0,1 2 0,-4 0 0,2 1 0,-3 3 0,0 3 0,-4 0 0,-2 0 0,3 1 0,-7-1 0,1 0 0,2 0 0,1 0 0,3-4 0,-3 3 0,4 2 0,-5-2 0,4 2 0,-4 1 0,0 1 0,-18 11 0,23-17 0,-23 17 0,16-14 0,-16 14 0,0 0 0,0 0 0,0 0 0,0 0 0,0 0 0,0 0 0,0 0 0,0 0 0,0 0 0,0 0 0,0 0 0,0 0 0,0 0 0,0 0 0,0 0 0,0 0 0,0 0 0,0 0 0,0 0 0,0 0 0,-16 12 0,16-12 0,0 0 0,0 0 0,-16-3 0,16 3 0,0 0 0,0 0 0,-16-11 0,16 11 0,0 0 0,0 0 0,-18-21 0,18 21 0,-10-18 0,10 18 0,-13-21 0,13 21 0,-14-30 0,9 15 0,0-5 0,-1-1 0,3 0 0,-1-3 0,3-1 0,-1-1 0,0-3 0,0 0 0,0-1 0,-1-2 0,-1 0 0,1 1 0,-1-1 0,-1 4 0,2-2 0,-3 2 0,1 0 0,3 2 0,-3-1 0,1 1 0,-1-2 0,3-2 0,-3 0 0,3 2 0,-1-2 0,-1 2 0,2 0 0,1 3 0,-1 1 0,0 3 0,0-1 0,1 1 0,-1 2 0,0 3 0,-1-1 0,1-4 0,2 21 0,-7-32 0,7 32 0,-9-25 0,9 25 0,-7-28 0,7 28 0,0 0 0,-9-19 0,9 19 0,0 0 0,0 0 0,0 0 0,0 0 0,0 0 0,0 0 0,0 0 0,0 0 0,0 0 0,0 0 0,0 0 0,0 0 0,0 0 0,0 0 0,-12 16 0,12-16 0,0 0 0,0 0 0,0 0 0,0 0 0,0 0 0,0 0 0,0 0 0,0 0 0,0 0 0,0 0 0,0 0 0,0 0 0,0 0 0,0 0 0,0 0 0,0 0 0,0 0 0,0 0 0,0 0 0,0 0 0,0 0 0,0 0 0,0 0 0,0 0 0,0 0 0,0 0 0,-2-18 0,2 18 0,0 0 0,-14-19 0,14 19 0,-16-20 0,16 20 0,-28-17 0,10 8 0,-1-1 0,-3-1 0,5-1 0,-3-1 0,3 1 0,-1 0 0,18 12 0,-27-25 0,27 25 0,-24-24 0,24 24 0,-28-27 0,12 13 0,-2 0 0,-1 0 0,-3 0 0,-4 0 0,-2-2 0,-2 2 0,0-2 0,-2 2 0,0-2 0,0 1 0,1 1 0,-1-1 0,2 3 0,0 0 0,-2 1 0,0 1 0,0-1 0,1 1 0,2-3 0,3 1 0,3-2 0,2-2 0,3-1 0,1-3 0,4 3 0,4 1 0,-1 0 0,10 16 0,-16-26 0,16 26 0,-20-21 0,20 21 0,-17-14 0,17 14 0,-21-14 0,21 14 0,-18-13 0,18 13 0,0 0 0,-18-21 0,18 21 0,0 0 0,-12-17 0,12 17 0,0 0 0,0 0 0,-9-18 0,9 18 0,0 0 0,0 0 0,0 0 0,0 0 0,0 0 0,0 0 0,0 0 0,0 0 0,0 0 0,0 0 0,0 0 0,0 0 0,0 0 0,0 0 0,0 0 0,0 0 0,-16-5 0,16 5 0,0 0 0,-12 19 0,12-19 0,-16 18 0,16-18 0,-19 26 0,19-26 0,-30 28 0,12-12 0,-3 0 0,-4 3 0,0 2 0,-5 0 0,2 4 0,-4 3 0,1-2 0,-3 6 0,-1 1 0,1-3 0,-3 4 0,2-3 0,-2-1 0,-2 0 0,0 0 0,2-2 0,-2 0 0,0 2 0,2-2 0,2 2 0,-2 0 0,2-2 0,1 0 0,2-2 0,2-3 0,4-2 0,3-3 0,2-8 0,21-10 0,-27 15 0,27-15 0,-16 3 0,16-3 0,0 0 0,0 0 0,0 0 0,0 0 0,0 0 0,0 0 0,-17 4 0,17-4 0,0 0 0,0 0 0,0 0 0,-6 17 0,6-17 0,18 4 0,-18-4 0,28 1 0,-28-1-3,44 2-16,-42-21-6,32 21-8,-24-20-9,8 4 0,-9-12-2,8-3 5</inkml:trace>
        <inkml:trace contextRef="#ctx0" brushRef="#br0" timeOffset="28516.8501">991 7123 50,'0'0'30,"0"0"3,10-21-4,-10 21-10,0 0-4,18-5-4,-18 5-1,0 0-2,0 0-2,0 0 0,0 0-1,0 0-1,0 0 0,2 25-2,-2-25 1,0 36-1,-2-13 0,4 5 0,-1 2 0,3 0 0,-1 2-1,3 3 0,-1 2 0,0 3 0,2-1-1,0 1 1,0-1 0,-1 0 0,1-2-1,0-2 1,-2-5-1,0-2 2,-1-2-2,0-1 0,-1-3 0,-1 1 0,0-2 0,1-1 0,-3-3 0,0-17 0,5 27 0,-5-27 0,6 19 0,-6-19 0,0 0 0,0 0 0,0 0 0,0 0 0,9 16 0,-9-16 0,0 0 0,0 0 0,0 0 0,0 0 0,0 0 0,0 0 0,15 9 0,-18-25-10,19 10-29,-18-11-3,2 17 1,12-40-2</inkml:trace>
        <inkml:trace contextRef="#ctx0" brushRef="#br0" timeOffset="29546.4519">2727 7129 10,'0'0'20,"2"-18"2,-2 18-3,2-18-1,-2 18-3,2-19-2,-2 19 0,0 0 0,-9-28-2,9 28-1,0 0 1,0 0-2,-9-19 0,9 19-2,0 0 0,0 0 0,0 0-1,0 0 0,-18 15-1,18-15-1,0 27-1,2-8 1,-2 2-2,2 9 1,0 2-2,1 6 1,1 3 0,1 3-1,-1 0 1,1 5-2,0-3 0,2-3 0,0 0 0,2-3 0,0-5 0,3 0 0,-1-5 0,1-2 0,1-3 0,-3-2 0,1-4 0,-1-1 0,-10-18 0,15 26 0,-15-26 0,8 19 0,-8-19 0,0 0 0,6 16 0,-6-16 0,0 0 0,0 0 0,0 0 0,0 0 0,0 0 0,0 0 0,0 0 0,-20 9 0,20-9 0,0 0-5,0 0-26,-1-16-11,1 16 0,-2-26 1,7 10-1</inkml:trace>
      </inkml:traceGroup>
    </inkml:traceGroup>
    <inkml:traceGroup>
      <inkml:annotationXML>
        <emma:emma xmlns:emma="http://www.w3.org/2003/04/emma" version="1.0">
          <emma:interpretation id="{EAA7BB79-7BC7-46CF-88B8-6D9D87348648}" emma:medium="tactile" emma:mode="ink">
            <msink:context xmlns:msink="http://schemas.microsoft.com/ink/2010/main" type="paragraph" rotatedBoundingBox="14334,15219 23706,15026 23733,16357 14361,16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7D985C-171B-46E8-80A3-FB2D77062161}" emma:medium="tactile" emma:mode="ink">
              <msink:context xmlns:msink="http://schemas.microsoft.com/ink/2010/main" type="line" rotatedBoundingBox="14334,15219 23706,15026 23733,16357 14361,16551"/>
            </emma:interpretation>
          </emma:emma>
        </inkml:annotationXML>
        <inkml:traceGroup>
          <inkml:annotationXML>
            <emma:emma xmlns:emma="http://www.w3.org/2003/04/emma" version="1.0">
              <emma:interpretation id="{7A2285C5-9B3C-4ADA-B4EC-8C45AD5DAE92}" emma:medium="tactile" emma:mode="ink">
                <msink:context xmlns:msink="http://schemas.microsoft.com/ink/2010/main" type="inkWord" rotatedBoundingBox="14334,15219 23706,15026 23733,16357 14361,16551"/>
              </emma:interpretation>
              <emma:one-of disjunction-type="recognition" id="oneOf3">
                <emma:interpretation id="interp15" emma:lang="en-US" emma:confidence="0">
                  <emma:literal>I,4-cy\cohexadiene</emma:literal>
                </emma:interpretation>
                <emma:interpretation id="interp16" emma:lang="en-US" emma:confidence="0">
                  <emma:literal>I,4-cylcohexadiene</emma:literal>
                </emma:interpretation>
                <emma:interpretation id="interp17" emma:lang="en-US" emma:confidence="0">
                  <emma:literal>1,4-cylcohexadiene</emma:literal>
                </emma:interpretation>
                <emma:interpretation id="interp18" emma:lang="en-US" emma:confidence="0">
                  <emma:literal>1,4-cy\cohexadiene</emma:literal>
                </emma:interpretation>
                <emma:interpretation id="interp19" emma:lang="en-US" emma:confidence="0">
                  <emma:literal>1,4-cykohexadiene</emma:literal>
                </emma:interpretation>
              </emma:one-of>
            </emma:emma>
          </inkml:annotationXML>
          <inkml:trace contextRef="#ctx0" brushRef="#br0" timeOffset="32463.657">-625 10230 102,'0'0'39,"0"0"2,22 14-3,-22-14-24,28-10-10,-9 10 0,6 0-2,1 0-3,-3-6-2,11 20-22,-16-26-14,6 8 0,-10-13-1,13 6 0</inkml:trace>
          <inkml:trace contextRef="#ctx0" brushRef="#br0" timeOffset="33025.258">177 10142 112,'-36'-26'38,"21"28"3,-19-6-3,34 4-29,-44 26-5,17 1-2,-1 4 0,5 5-1,2 4 0,5 4-1,4-4 1,8 2-1,8-5 1,8-7-1,9-7 1,8-5-2,8-6 0,7-9-1,7 1-3,-9-15-5,18 11-30,-23-15 0,6 6-1,-17-12 1</inkml:trace>
          <inkml:trace contextRef="#ctx0" brushRef="#br0" timeOffset="33493.2588">461 10299 102,'-16'-13'39,"16"13"0,-25 9 1,24 9-31,-14 3-4,12 5-1,-4 4-2,7 0 0,2 3-1,5-8 1,5-4-1,6-5-1,6-9 0,8-9-1,5-3 0,0-9-2,6-4 0,-4-7-1,-2 1 0,-9-6 0,-2 0 1,-15 0 0,-6 4 2,-5 10 1,-3-2 2,3 18 0,-16-7 2,16 7-1,-14 29 1,15 0 1,-2 7-2,6 7 1,-3 12-1,7 5 0,-1 1-2,1 8 1,5-1-2,-1-1 0,-3-7 0,1-9 0,-1-13 0,-2-6 0,0-11-4,-8-21-2,0 0-7,4-28-24,6 0-5,-15-25 1,14 0 0</inkml:trace>
          <inkml:trace contextRef="#ctx0" brushRef="#br0" timeOffset="33758.4593">876 9775 105,'-4'-41'38,"13"26"2,-9 15-1,0 0-30,21 19-3,-8 21-2,-3 13 0,4 12-1,0 9 0,-1 10-2,1 1 0,0-6 1,0-7-2,0-9 0,-1-12-2,-1-14-1,2-7-1,-14-30-4,30 23-16,-30-23-15,21-22-3,-15-4 2,10 7-1</inkml:trace>
          <inkml:trace contextRef="#ctx0" brushRef="#br0" timeOffset="34101.6599">1608 10128 85,'0'0'35,"0"0"3,-16-17-1,16 17-21,-37 3-10,18-1-3,-11 0 0,5 5-1,-8 1 1,1 10-2,-2 1 2,4 15 0,0 1 0,7 5-1,8 1 0,4 1-1,11-2 0,11-1 0,8-8 0,9-9-1,4-5-1,3-8-1,8-4-2,-6-15-3,17 13-25,-24-20-9,9 6 1,-14-12-1</inkml:trace>
          <inkml:trace contextRef="#ctx0" brushRef="#br0" timeOffset="34476.0605">1933 10168 86,'-18'9'38,"-8"-2"-2,7 18 2,-10-16-21,17 21-12,-7-2-1,6 5-1,3-1 1,8 3-2,4-5 1,12-4 0,3-7-1,8-3 0,7-7 0,7-9-1,5-7-1,2-9 0,0-10 0,-4-2 0,-8-6-1,-6-1 0,-9 0 0,-13 3 0,-14 6 0,-14 3 0,-9 14-1,-9-1-2,1 20-2,-16-11-6,20 22-26,-18-7-2,16 10 0,-2-8 1</inkml:trace>
          <inkml:trace contextRef="#ctx0" brushRef="#br0" timeOffset="35193.6608">2136 9692 97,'-9'-23'39,"9"23"2,0 0-2,0 44-25,-1-5-7,11 17-2,-1 8-2,7 16-1,0 1 0,1 0-1,1-4 0,0-6-1,-2-12 0,-2-9 0,-4-14 0,-1-13 0,-9-23 0,12 18 0,-12-18-1,9-18 1,-5-6-1,1-8 0,2-5 0,2-7 0,5-3 0,0-2 0,4-1 0,7 5 2,-2 6-1,5 9 0,0 7 0,2 13 1,0 8 0,-2 14 0,-1 8 0,-6 10-1,0 3 1,-5 9-2,-5 0 2,-4-1-2,-2-6 0,-3-5-1,1-4-2,-3-26-4,9 35-19,-9-35-14,0 0 0,-3-30 0,13 13 2</inkml:trace>
          <inkml:trace contextRef="#ctx0" brushRef="#br0" timeOffset="35630.4626">2858 10079 96,'-18'12'39,"13"13"2,-5-9-2,20 12-23,-1-11-11,16 1-2,5-6-1,5-3-2,4-7 1,1-8-1,-1-4 0,-3-6-1,-8-3 0,-7-4 0,-5 0-2,-9-3 1,0 5-2,-14 1 1,7 20 0,-30-23 1,11 23 1,-10 4 0,-4 8 1,-3 6 2,-2 3 0,2 7 0,-1 7 1,9 7 0,-2-1 0,11 4 0,6-4-1,11 1 0,11-7 0,12-3-1,13-13 0,10-7-1,7-6 0,6-8-2,5-3-1,-8-9-3,6 10-7,-28-15-27,9 8-1,-22-12 1,2 13-2</inkml:trace>
          <inkml:trace contextRef="#ctx0" brushRef="#br0" timeOffset="35895.6628">3308 10125 89,'0'0'39,"-16"-13"-1,16 13 3,0 0-25,32 37-10,-11-12-1,13 8-3,1 2 1,11 4-2,0-4 1,2-2-2,-3-3 0,-2-10-1,-3-5 0,-8-7-3,4 2-5,-36-10-30,30-10-2,-23-10 2,-7 20-3</inkml:trace>
          <inkml:trace contextRef="#ctx0" brushRef="#br0" timeOffset="36114.0629">3693 10125 94,'-23'7'39,"-10"-2"0,8 19 0,-14-4-27,9 17-7,-5 0-2,3 5-1,0 2 0,4 0-2,0-4 0,3-8-1,9-2-2,-2-16-5,27 7-29,-9-21-2,0 0 0,27-14-1</inkml:trace>
          <inkml:trace contextRef="#ctx0" brushRef="#br0" timeOffset="44038.8773">4171 10258 68,'18'-17'34,"-18"17"0,25-16-9,-25-7-10,21 18-5,-18-16-3,-3 21-1,16-22-2,-16 22 0,6-17 0,-6 17-2,-9-16 1,9 16-1,-21-14 0,21 14-1,-34-9 0,15 6 0,-8 1 0,1 2 0,-2 3 0,1 3 0,-3 3 0,2 3-1,1 5 1,4 10-1,4 1 1,5 5-1,3 1 1,4 3-1,5-6 1,6 1 0,7-8 0,4-10 0,7-7-1,6-10 0,4-4 0,-2-9 0,1-7 0,-2-3 0,-3-2 0,-6 0 0,-5 3 0,-9 2 1,-1 4-2,-1 3 2,-4 16-1,0 0 1,0 0-1,0 0 0,-9 18 1,9 1 0,1 4 0,5 3 0,-1 1 0,7 1-1,3-4 1,6-6 0,-2-2-1,4-6-1,-2-3-1,-1-9-2,6 11-6,-26-9-29,18-5-3,-18 5 2,0 0-1</inkml:trace>
          <inkml:trace contextRef="#ctx0" brushRef="#br0" timeOffset="31122.0547">-2189 10060 91,'0'0'35,"-8"-34"-1,8 34-3,-13-31-20,13 31-3,4-23-1,-4 23-2,0 0 0,0 0 0,0 0-1,0 0 0,9 33-1,-6-1 0,-1 5 0,3 14-1,0 3-1,3 2 0,-1 0 1,1-1-2,-1-8 0,2-4 0,0-10 0,-4-12 0,-5-21 0,11 23-2,-11-23 1,0 0-1,0 0-2,7-19-4,-7 19-12,4-18-19,-4 18-2,0-26 1,0 26 0</inkml:trace>
          <inkml:trace contextRef="#ctx0" brushRef="#br0" timeOffset="31449.6552">-1797 10555 82,'0'0'38,"27"14"0,-27-14 1,26 28-18,-26-28-13,23 39-3,-14-13-1,2 2-1,-6-1-2,-5 4 1,-5-4-2,-4-1 0,-4-3-1,-8-11-4,11 13-20,-19-27-14,14 4 0,-12-20 0,27 18-2</inkml:trace>
          <inkml:trace contextRef="#ctx0" brushRef="#br0" timeOffset="31886.456">-1378 9993 88,'0'-23'37,"0"23"0,0 0 1,0 0-20,0 0-11,0 33-1,-4-12-2,4 9-1,-5 2-1,3 5-1,-5-4 1,3 6-2,-3-11 1,4 2-1,-1-11 0,6-1 0,-2-18 0,11 16 0,-11-16 0,26-4 0,-6-1 0,4 1 0,5-1 0,2-4 0,3 6 0,1 1 0,0 4-1,-5-4-2,2 11 0,-12-16-4,10 22-6,-30-15-19,17-1-9,-17 1 3,0 0-2</inkml:trace>
          <inkml:trace contextRef="#ctx0" brushRef="#br0" timeOffset="32214.0566">-1133 9763 98,'-14'-30'37,"14"30"1,-16-28 0,16 28-27,0 0-4,0 36-2,0-4-1,5 10 0,1 9-1,2 9 0,1 5 0,5 11-2,0-3 2,2-1-3,0-7 0,2-3 0,-2-13 0,0-7 0,-2-10 0,-2-13-2,-12-19-1,18 14-2,-18-14-5,0 0-26,17-15-6,-18-5 3,1 20-3</inkml:trace>
          <inkml:trace contextRef="#ctx0" brushRef="#br0" timeOffset="44662.8784">4779 9684 86,'-4'-18'37,"4"18"1,0 0 1,-18 3-24,31 22-8,-13 7-2,12 12 0,-5 1-2,2 12 1,2-1-2,-1 4 1,4-8-2,-1-4 0,1-8-1,-2-5 0,1-10 0,-3-9 0,-10-16 0,16 12-1,-16-12 1,0 0 1,12-25-2,-12 4 2,-3 2-2,-2-2 1,-6 0 0,-3 1 0,-6 5 0,1 2 0,-7 8 0,-4 5 0,-2 7 0,0 5 0,-3 9 0,3 9 0,2 5 0,2 1 0,6 1 1,7-1-1,8-2 1,8-6-1,12-5 0,8-14 1,11-8-1,8-4 0,6-10 0,4-2-2,1-5 0,-7-3-1,0 8-2,-14-8-4,12 28-11,-42-5-21,34-7 0,-34 7 2,18 4-1</inkml:trace>
          <inkml:trace contextRef="#ctx0" brushRef="#br0" timeOffset="44865.6788">5128 10188 93,'9'-23'39,"-9"23"2,0 0-1,23 19-29,-23-19-5,7 30-3,-3-9 0,3 2-2,-2 2-1,0-4-3,4 2-3,-9-23-23,0 0-12,0 0 1,0 0-1,-11-41 1</inkml:trace>
          <inkml:trace contextRef="#ctx0" brushRef="#br0" timeOffset="45084.0792">5174 9708 106,'0'0'41,"-26"-32"0,26 32-1,-30-14-31,30 14-6,0 0-1,0 0-2,0 0-2,0 0-1,19 22-2,-19-22-5,21 24-30,-21-24-1,5 41 1,-5-22-1</inkml:trace>
          <inkml:trace contextRef="#ctx0" brushRef="#br0" timeOffset="45552.08">5446 10077 90,'0'0'39,"-16"34"2,16-34-2,-2 36-24,2-36-9,14 25-3,2-16 0,5-4-1,4-3-1,2-6 0,3-4 0,0-5 0,1-4-2,1-6 1,-4 0-2,-5-5 0,-1 3 0,-10 2 0,-5 4 0,-9 2 0,2 17 1,-21-16 0,3 19 0,-3 4 2,-5 7 0,1 6 1,-3 4 0,3 4-1,0 4 1,8 8 0,3-1 0,5 0-1,5-4 1,11-2-2,7-6 1,9-6 0,9-6-1,5-11-1,9-4-1,2-11-3,10 10-8,-19-22-27,14 5-2,-20-12 2,6 9-1</inkml:trace>
          <inkml:trace contextRef="#ctx0" brushRef="#br0" timeOffset="46004.4808">6034 10154 106,'0'0'39,"-2"36"1,2-36-3,2 36-32,-1-11-1,7 5-2,-3-4 0,0-1-1,-1-4 0,-4-21-1,8 21 0,-8-21 0,0 0-1,0 0-1,18-25 1,-14 4-1,4-1 0,1-8 1,2 0-1,-1-4 2,3 3-1,-1 1 1,2 5 1,2 4 1,0 2-1,4 5 1,-3 5 1,8 7-1,-4 6 1,2 12-1,0 3 0,2 14 0,-2 2-1,-2 4-1,-5 2 1,-2-1-1,-2-5-1,-3-9 0,-2-1-2,-7-25-2,12 21-6,-12-21-28,0 0-3,6-35 1,10 14-1</inkml:trace>
          <inkml:trace contextRef="#ctx0" brushRef="#br0" timeOffset="46534.8817">6667 10126 76,'-17'14'40,"17"-14"-1,0 0 0,0 0-17,3 25-15,-3-25-2,25 12-3,-6-8 1,4-1-3,4-3 1,-1-1 1,4-5-2,-3-4 0,-1-3-1,-3-2 0,-3 1-2,-8-6 2,-12 20-2,9-30 0,-9 30 0,-18-21 2,1 16-1,-5 1 2,-4 6 0,-2 5 1,-2 4 0,1 6 0,-1 4 2,6 11-1,-1 3 1,11 7-1,1-1 2,12 5-2,8-6 1,9 0 0,8-6-1,10-10 0,6-6-1,8-9 0,5-8 0,0-4-1,-2-6 0,-3-3 0,-4 0-1,-9-4-1,-1 5-2,-18-6-6,12 17-30,-28 0-2,0 0 0,-2-20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520" units="in"/>
          <inkml:channel name="Y" type="integer" max="26312" units="in"/>
          <inkml:channel name="F" type="integer" max="255" units="dev"/>
        </inkml:traceFormat>
        <inkml:channelProperties>
          <inkml:channelProperty channel="X" name="resolution" value="2540.36597" units="1/in"/>
          <inkml:channelProperty channel="Y" name="resolution" value="2540.01343" units="1/in"/>
          <inkml:channelProperty channel="F" name="resolution" value="0" units="1/dev"/>
        </inkml:channelProperties>
      </inkml:inkSource>
      <inkml:timestamp xml:id="ts0" timeString="2011-06-22T22:31:24.023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context xml:id="ctx1">
      <inkml:inkSource xml:id="inkSrc12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1" timeString="2011-06-22T22:31:42.603"/>
    </inkml:context>
    <inkml:brush xml:id="br1">
      <inkml:brushProperty name="width" value="0.00882" units="cm"/>
      <inkml:brushProperty name="height" value="0.00882" units="cm"/>
      <inkml:brushProperty name="color" value="#C0000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0D5FCD6D-45CD-43F5-9E67-E8D047FBCD66}" emma:medium="tactile" emma:mode="ink">
          <msink:context xmlns:msink="http://schemas.microsoft.com/ink/2010/main" type="writingRegion" rotatedBoundingBox="1861,6596 22433,6505 22485,18095 1913,18186"/>
        </emma:interpretation>
      </emma:emma>
    </inkml:annotationXML>
    <inkml:traceGroup>
      <inkml:annotationXML>
        <emma:emma xmlns:emma="http://www.w3.org/2003/04/emma" version="1.0">
          <emma:interpretation id="{1DFC5C22-E12A-4DCC-9E57-9F4DE20F671C}" emma:medium="tactile" emma:mode="ink">
            <msink:context xmlns:msink="http://schemas.microsoft.com/ink/2010/main" type="paragraph" rotatedBoundingBox="1869,6594 22448,6788 22437,7851 1859,7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972C82-B864-406A-8882-CEEE414C182D}" emma:medium="tactile" emma:mode="ink">
              <msink:context xmlns:msink="http://schemas.microsoft.com/ink/2010/main" type="line" rotatedBoundingBox="1869,6594 22448,6788 22437,7851 1859,7657"/>
            </emma:interpretation>
          </emma:emma>
        </inkml:annotationXML>
        <inkml:traceGroup>
          <inkml:annotationXML>
            <emma:emma xmlns:emma="http://www.w3.org/2003/04/emma" version="1.0">
              <emma:interpretation id="{DC357E24-1C3E-439F-9E64-B642B1C85670}" emma:medium="tactile" emma:mode="ink">
                <msink:context xmlns:msink="http://schemas.microsoft.com/ink/2010/main" type="inkWord" rotatedBoundingBox="1869,6594 22448,6788 22437,7851 1859,7657"/>
              </emma:interpretation>
              <emma:one-of disjunction-type="recognition" id="oneOf0">
                <emma:interpretation id="interp0" emma:lang="en-US" emma:confidence="0">
                  <emma:literal>CHINCHERINCHEE</emma:literal>
                </emma:interpretation>
                <emma:interpretation id="interp1" emma:lang="en-US" emma:confidence="0">
                  <emma:literal>CHz=CH21tC=_cHotsch=c1 +2</emma:literal>
                </emma:interpretation>
                <emma:interpretation id="interp2" emma:lang="en-US" emma:confidence="0">
                  <emma:literal>CHz=CHz1tC=_cHotsch=c1 +2</emma:literal>
                </emma:interpretation>
                <emma:interpretation id="interp3" emma:lang="en-US" emma:confidence="0">
                  <emma:literal>CHINCHERINCHEE*</emma:literal>
                </emma:interpretation>
                <emma:interpretation id="interp4" emma:lang="en-US" emma:confidence="0">
                  <emma:literal>CHz=CHz1tC=_cHotsch=cl +2</emma:literal>
                </emma:interpretation>
              </emma:one-of>
            </emma:emma>
          </inkml:annotationXML>
          <inkml:trace contextRef="#ctx0" brushRef="#br0">247 67 96,'0'0'36,"0"0"3,-7-16-1,7 16-26,9 16-5,-9-16-2,2 28-2,3-3 0,0-2 0,-1 5-1,-3-4-1,5-1 1,-4-4-1,1-3-1,-3-16 1,0 0-1,0 0 0,0 0 0,16-17 0,-16-4 0,2-4-1,-4-3 1,0-2-1,-3-2 0,-4 6 0,-5-2 0,0 9 1,-2 3-1,-4 7 1,1 7 0,-2 7 0,-2 8 0,4 10 0,-1 14 0,-1 10 1,0 9 0,1 11 0,3 7 1,1 5-1,5 0 1,6-7-1,7-9 2,6-12-3,14-12 0,8-15 0,9-15 0,6-14 0,3-9 0,1-7-4,-4-11-1,4 8-4,-26-13-28,11 10-3,-20-6 0,5 14 0</inkml:trace>
          <inkml:trace contextRef="#ctx0" brushRef="#br0" timeOffset="343.2006">644 165 107,'0'0'38,"0"0"-1,-2 32 0,2-32-31,2 33-1,3-4-2,6 7 0,-4 7 0,4-1-1,1 2 0,2 3 0,-3-1-2,1-4-1,-1-2-2,-6-11-2,9 2-6,-14-31-27,-3 27-1,3-27 0,0 0 0</inkml:trace>
          <inkml:trace contextRef="#ctx0" brushRef="#br0" timeOffset="514.8009">542 524 97,'0'0'37,"19"-9"2,9 6-2,-1-19-21,15 14-12,6-5-2,7-1-4,6 7-2,-9-14-8,13 14-25,-23-5 0,-1 5-1,-15-7 0</inkml:trace>
          <inkml:trace contextRef="#ctx0" brushRef="#br0" timeOffset="764.4013">995 78 80,'-19'-18'38,"19"18"0,-16 5 0,16 16-12,-9-1-18,13 17-3,-4 1-1,7 11-1,0 2-1,4 6 1,-1-1-3,1-3 0,5-6-2,-8-14-6,19 1-31,-18-15 0,5 0-1,-14-19 0</inkml:trace>
          <inkml:trace contextRef="#ctx0" brushRef="#br0" timeOffset="1279.2022">1274 777 81,'0'0'37,"0"0"-1,-3 19 1,1-36-16,2 17-14,0 0-3,27-7-1,-27 7-1,24-16-1,-4 9 1,3 0-1,-2 5 0,2 0 0,-2 0 0,0 6-1,-5 1 1,-16-5-1,19 20 0,-19-20 0,0 31 0,-5-10 0,-7 4 0,-4 1 0,-2 2 0,-1 0 1,-1 1-1,3-3 0,-1-1 0,2-3 1,7-6-1,4 0 1,5-16-1,0 0 1,2 16 0,14-20-1,3-3 1,6-3-1,5 1-1,0-9-2,9 11-4,-16-12-30,17 10-2,-17-7 0,7 6 0</inkml:trace>
          <inkml:trace contextRef="#ctx0" brushRef="#br0" timeOffset="1684.8029">1910 348 104,'0'0'40,"0"0"0,0 0-2,-23 2-27,39 0-5,-16-2-2,35-7-1,-10 1-2,5 1-1,3 0 0,1 0-2,-2 5 0,-9-6-4,8 19-7,-31-13-26,27 7-1,-27-7 2,0 0-2</inkml:trace>
          <inkml:trace contextRef="#ctx0" brushRef="#br0" timeOffset="1903.2033">1931 557 109,'-2'16'39,"2"-16"0,0 18 0,0-18-31,0 0-3,30 1-2,-5-4-2,3 3-2,0-7-3,11 12-6,-14-15-28,14 4-2,-11-10 2,11 6-2</inkml:trace>
          <inkml:trace contextRef="#ctx0" brushRef="#br0" timeOffset="2464.8043">2861 280 105,'0'0'39,"-16"31"2,16-31-3,-8 32-25,8-32-8,5 23-2,-5-23-1,18 7-1,-18-7-1,21-9 0,-21 9-1,19-26 0,-10 6 0,-4-3-2,-1-3 1,-4-2 0,-2 2-1,-3 1 1,-4 4 0,-3 3 1,-6 6 0,-2 3 1,-1 9 1,0 11 0,-2 1 0,0 9 1,0 4 1,2 10 0,0 4 0,3 10 0,1 2-1,2 1 1,7 1-1,4 2 1,8-4-3,6-2 0,6-5 0,7-7 0,5-8 0,6-7 0,6-8-2,-1-14-4,9 14-13,-13-28-21,9 5-1,-14-18 1,11 6-1</inkml:trace>
          <inkml:trace contextRef="#ctx0" brushRef="#br0" timeOffset="2761.2045">3334 120 109,'-24'-20'38,"24"20"2,0 0-2,0 0-31,3 23-2,8 4-1,-6 1 0,7 10-1,-3 10 0,2 6 1,-4 2-4,3 2 0,-1 4 0,0-9 0,2-4 0,-1-7 0,3-9 0,-8-13-7,14 10-12,-19-30-21,0 0-2,0 0 1,13-27 0</inkml:trace>
          <inkml:trace contextRef="#ctx0" brushRef="#br0" timeOffset="2964.0052">3221 513 120,'-19'14'40,"19"-14"0,0 0-1,39 11-33,-11-13-2,13-3-3,6-2-2,1-7-2,14 5-4,-20-23-14,15 20-18,-15-14-2,2 8 2,-12-8-2</inkml:trace>
          <inkml:trace contextRef="#ctx0" brushRef="#br0" timeOffset="3198.0056">3723 132 109,'0'0'40,"-32"-2"0,32 2 0,-27 23-29,27 2-5,-1 3-2,4 10-1,2 5-1,1 9-2,3 3 0,-1-4 0,3 1 0,-2-4 0,5-1-3,-10-27-16,17 13-22,-21-33 0,28 23-1,-28-23 1</inkml:trace>
          <inkml:trace contextRef="#ctx0" brushRef="#br0" timeOffset="3744.0066">3980 742 94,'0'0'36,"0"0"1,0 0 1,-8-16-26,8 16-5,23-11-2,-6 4-1,1-3-2,5 1 0,-2-2 0,2 10-1,-2-5 0,-1 6 0,-5 0 0,-15 0-1,22 11 1,-22-11-1,5 18 0,-5-18 0,-11 21 0,11-21 0,-17 31 0,4-13 0,-3 1 0,0 4 0,-3-2 0,1 2 0,1 0 0,-1 0 0,4-4 0,2 0 1,12-19 0,-13 27-1,13-27 1,6 17 1,-6-17-1,21 7 0,-5-5 0,3-4 0,4 1-1,0-3 2,0 0-2,-4 1-2,6 1-1,-25 2-4,46-5-25,-46 5-8,28-12-1,-28 12 1</inkml:trace>
          <inkml:trace contextRef="#ctx1" brushRef="#br0">7941 236 68,'0'0'38,"0"0"-3,0 0 3,0 0-9,4 17-21,-4-17-2,4 32-2,-4-9 0,7 7-1,-4 1-1,6 10 1,-2-3-1,2 6 0,0-2 0,0-1-1,-1-3 0,1-4-1,2-6 0,-2-9-1,-1-1-2,-8-18-1,11 21-2,-11-21-2,0 0-13,0 0-18,0 0 0,0 0 1,-19 2 0</inkml:trace>
          <inkml:trace contextRef="#ctx1" brushRef="#br0" timeOffset="234.0004">7940 592 93,'0'0'36,"0"0"1,19-1 0,-19 1-26,32-18-5,-6 8-3,10 1-1,3-2-1,1 1-2,1 1 0,-6-3-2,4 12-4,-20-18-11,10 16-20,-29 2 1,30-9-2,-30 9 3</inkml:trace>
          <inkml:trace contextRef="#ctx1" brushRef="#br0" timeOffset="561.601">8321 211 79,'-14'-28'37,"14"28"0,0 0 1,0 0-15,0 0-16,0 0-1,-5 23-2,13 1-1,-1 5 0,6 7-1,-4 3 1,5 9-1,-2 1 0,4 7-1,-2-3 0,2-2 1,-2-9-2,2-5-1,0-7 0,-5-13-3,4-1-2,-15-16-10,16-11-23,-14-4-2,-2 15 1,5-36 0</inkml:trace>
          <inkml:trace contextRef="#ctx1" brushRef="#br0" timeOffset="1154.402">9031 271 81,'0'0'39,"0"0"1,0 0-1,0 0-12,14 30-20,-14-30-2,9 24-2,-9-24 0,10 23-2,-10-23 0,0 0 0,0 0 0,0 0-1,0 0 1,13-16-1,-15-1 0,-2-6 0,-3-3 0,0-1 0,-3 3-1,-5-1 1,-1 6-1,-1 1 1,-3 6-1,-4 5 1,1 10 0,-2 8 0,0 8 0,1 6 0,-3 6 0,4 8 0,-2 7 1,8 5-1,1 1 1,5 1 0,6 0 0,9-4 0,6-7 0,10-3 2,8-9-3,5-7 0,6-6 0,5-12 0,2-5 0,-2-3 0,-1-2 0,-6-2 0,-5 1 0,-4-2 0,-7 1 0,-21 7-4,26-8-3,-29-13-13,3 21-20,-2-17-2,2 17 2,-7-34-1</inkml:trace>
          <inkml:trace contextRef="#ctx1" brushRef="#br0" timeOffset="1669.2029">9484 278 99,'0'0'38,"0"0"2,16 10-1,-16-10-27,21-7-4,-5 2-3,12 2 0,-1-4-3,6 1 0,3-6 0,4 3-1,1-7-1,1 8 2,-3-1-4,-4 4 1,-1 3-3,-13 0-1,4 16-4,-25-14-24,3 18-8,-3-18 0,-10 24 1</inkml:trace>
          <inkml:trace contextRef="#ctx1" brushRef="#br0" timeOffset="2059.2036">9544 536 97,'0'0'37,"0"0"3,30 5-3,-28-20-26,25 11-3,-8-10-3,13 3-1,0-1-1,3 2 0,-2-3-2,4 3 1,-1 1-1,-1 2-1,-3 2 0,-7-1-1,-4 8-1,-21-2-3,31 9-3,-31-9-14,0 0-18,0 0 0,-12 19 0,12-19 0</inkml:trace>
          <inkml:trace contextRef="#ctx1" brushRef="#br0" timeOffset="2449.2043">9597 809 100,'0'0'39,"0"0"1,0 0-2,41 3-26,-41-3-6,39-18-2,-11 4-1,5 2 0,6 0-2,2-1 0,-1 3 0,-2-2-1,-1 6-2,-6-2-2,1 11-5,-32-3-30,27-3-2,-27 3 1,21-4-1</inkml:trace>
          <inkml:trace contextRef="#ctx1" brushRef="#br0" timeOffset="3088.8054">10679 317 111,'-17'-2'41,"17"2"-1,0 0 0,0 0-31,5 17-5,-5-17-1,19 7-2,-19-7 0,23-1 0,-23 1-1,25-14 0,-25 14 0,18-27 0,-15 10 0,-3-4-1,0 3 1,-5-3-1,-4 3 0,-2 1 1,-4 4-1,-3 5 1,-1 4-1,-4 8 1,-2 1 0,-2 9 0,1 5 0,-1 4 1,3 5-1,-3 4 1,6 1 0,2 8 1,6 1-1,1 4 2,10 1-3,6-3 0,8 2 0,7-8 0,6-1 0,11-9 0,2-5 0,10-11 0,1-10 0,3-4 0,-1-6 0,0-5 0,-7-8 0,2 14-11,-27-16-30,11 13-1,-22-10 1,-8 20-1</inkml:trace>
          <inkml:trace contextRef="#ctx1" brushRef="#br0" timeOffset="3775.2065">11138 229 60,'0'0'36,"0"-20"0,0 20 2,0 0-10,0 0-13,0 0-5,0 0-4,-2 20 0,8-1-2,-3 2-1,4 9 0,0 3-1,4 6 0,1 0-1,1 3 0,1-5-1,-4-4-1,3-1-2,-6-11-2,5 3-3,-12-24-18,0 0-14,0 0 0,-17-1 0,2-15 1</inkml:trace>
          <inkml:trace contextRef="#ctx1" brushRef="#br0" timeOffset="4040.4071">11094 440 102,'0'0'38,"0"0"2,0 0-2,0 0-28,0 0-4,37 5-3,-12-9-1,7-1 0,3-4-1,4 2 0,0 0-1,-2 0 0,2 2-2,-9-6-2,3 13-4,-33-2-30,32-9-2,-32 9 1,19-7-1</inkml:trace>
          <inkml:trace contextRef="#ctx1" brushRef="#br0" timeOffset="4368.0076">11428 137 87,'0'0'38,"0"0"-2,0 0 4,-21-17-20,21 17-13,0 0-1,12 31-2,-10-15 0,5 9-1,-2 3 0,6 9 0,-4 1 1,2 6-4,3 4 0,2-3 0,-2 1 0,4 0 0,-3-11 0,1-3 0,-2-6 0,0-8 0,-12-18 0,16 8 0,-16-8-9,-1-15-32,1 15-1,-2-43 1,4 15-2</inkml:trace>
          <inkml:trace contextRef="#ctx1" brushRef="#br0" timeOffset="7051.2124">15412 276 61,'0'-16'37,"0"16"-1,0 0 3,0 0-14,0 0-8,0 0-5,0 0-3,2 25-2,-8-9-1,8 5-2,-6 2-2,4 3-2,0-3 0,2-4 0,-2-19 0,4 25 0,-4-25 0,0 0 0,0 0 0,0 0 0,10-23 0,-11 4 0,-1-1 0,-3-6 0,-1 1 0,-6-1 0,0 0-2,-4 4 2,-4 3-1,-1 9 0,-2 6 0,-3 6 1,1 7 0,-2 6 0,3 12 0,-3 4 0,4 13 0,2 6 1,2 4 0,5 8 0,5 1-1,5 4 2,8-6-2,8-3 0,9-10 0,13-13 0,6-12 0,6-13 0,7-13 0,4-13 0,1-7 0,-7-9-4,0 6-3,-22-25-14,8 19-19,-20-8-2,1 12 1,-16-9 1</inkml:trace>
          <inkml:trace contextRef="#ctx1" brushRef="#br0" timeOffset="7332.0129">15758 255 97,'0'0'41,"0"0"-1,0 0 0,9 23-18,-9-23-16,1 40-2,3-10-1,3 12-1,0 6-2,4 6 0,-3 2 0,5 4 0,-3-2 0,3-7 0,-3-3 0,-1-17 0,2-1-6,-11-30-3,17 23-23,-17-23-10,-1-25 1,-10-1 1,4 1-1</inkml:trace>
          <inkml:trace contextRef="#ctx1" brushRef="#br0" timeOffset="7534.8132">15687 555 86,'0'0'39,"0"0"0,0 0 1,0 0-13,20 6-21,10-8-2,5-3-2,7 1-1,11-1-1,2-6-3,5 6-2,-12-18-15,6 14-19,-15-8-1,-2 6 0,-16-10 0</inkml:trace>
          <inkml:trace contextRef="#ctx1" brushRef="#br0" timeOffset="7800.0137">16104 237 110,'0'0'39,"-18"-7"2,18 7-1,0 0-31,-5 30-3,7-9-2,6 13 0,1 6-2,2 13-2,3 3 0,-2 4 0,2-2 0,-1 0 0,1-5 0,-2-10 0,4 0-2,-16-43-17,20 24-22,-20-24-2,17 2 1,-17-20 0</inkml:trace>
          <inkml:trace contextRef="#ctx1" brushRef="#br0" timeOffset="8424.0148">16333 784 96,'0'0'37,"0"0"2,-19 9-1,19-9-25,0 0-7,23 1-1,-23-1-2,24-12 0,-8 3-1,6 1-1,0-1 1,7 2-1,-3 3-1,-1 4 0,0-2 0,-6 8 0,-3-1 0,-16-5 0,14 23-1,-14-23 1,-16 30 0,16-30 0,-33 31 0,13-15 0,-3 2-1,-1-2 1,1-1 0,1 1 0,5-2 0,17-14 0,-25 23 0,25-23 0,0 0 0,-12 16 0,12-16 0,0 0 0,24-2 0,-8 0 1,5 1-1,4 1 0,2 1 0,1 3 0,0 3 1,2 4-1,-3 1 1,-3 2-1,-2 3 1,-7 5 0,-8 0-1,-1 1 1,-8 0 0,-7 2-1,-5-4 0,-4-4 1,-6-3-1,-3-3 0,1-6-1,-6-10-2,9 1-4,-18-18-27,22 6-7,-11-14 0,14 2 1</inkml:trace>
          <inkml:trace contextRef="#ctx1" brushRef="#br0" timeOffset="10966.8192">17045 287 93,'5'-16'37,"-5"16"1,0 0-3,-11-20-19,11 20-6,0 0-3,13 20-2,-13-20 0,3 26-1,-3-26-1,5 34-1,-3-19-2,2 1 0,-4-16 0,5 23 0,-5-23 0,0 0 0,0 0 0,0 0 0,9-18 0,-9 18 0,0-28 0,-4 9 0,1 1 0,-4-1 0,0-2 0,-6 5 0,13 16 0,-30-21 0,14 14 0,-3 5-2,0 6 2,-1 5 0,1 6 0,-1 3-1,3 5 1,-3 9 1,3 4-1,-1 10 0,4 3 0,2 6 2,1-3-2,7 5 0,6-10 0,9-1 0,6-9 0,8-9 0,7-11 0,5-4 0,5-10 0,6-3 0,-6-5 0,2-2 0,-5 0 0,-9-2-2,0 9-3,-17-17-8,10 13-28,-23-12 0,0 16 0,8-30 0</inkml:trace>
          <inkml:trace contextRef="#ctx1" brushRef="#br0" timeOffset="11278.8198">17405 260 104,'0'0'38,"0"0"2,0 0-2,-20-14-27,20 14-4,4 18-2,1 1-1,-3 2-2,5 11 2,-2 5-2,4 12-2,-2 0 0,5 9 0,-1-5 0,1 3 0,-1-7 0,1-5 0,-1-5 0,-2-11 0,0-7 0,-9-21 0,8 16-8,-16-35-5,8 19-27,0-36-2,-6 14 1,-13-14 1</inkml:trace>
          <inkml:trace contextRef="#ctx1" brushRef="#br0" timeOffset="11512.8202">17323 524 98,'0'0'39,"0"0"1,0 0 0,0 0-27,0 0-6,23 9-2,-5-11-2,7 5-1,7-3-1,6 0 0,5 0-1,1-3-1,4 3-3,-8-11-3,15 17-18,-23-20-15,1 5 0,-19-9 0,-14 18 0</inkml:trace>
          <inkml:trace contextRef="#ctx1" brushRef="#br0" timeOffset="11809.2208">17669 237 105,'-15'-15'39,"15"15"1,0 0-1,0 0-29,0 0-3,5 19-3,-2-3 0,4 12 0,2 5-1,4 11-3,-3 2 0,6 8 0,-2 1 0,0 1 0,2-7 0,2-1 0,-6-8 0,2-8 0,-3-8 0,-11-24 0,18 23 0,-18-23 0,0 0 0,0-37-22,5 21-20,-12-15-1,9 8 2,-11-14-2</inkml:trace>
          <inkml:trace contextRef="#ctx1" brushRef="#br0" timeOffset="12246.0215">18211 389 90,'0'0'38,"-26"15"1,26-15 2,0 0-19,0 0-13,0 0-2,35 6-2,-5-12-1,7 3-4,4-2 0,7-1 0,-1 1 0,1 2 0,-2-1 0,-7 2 0,-6 2 0,-5-2 0,-3 4 0,-25-2-4,27 2-3,-27-2-4,0 0-23,0 0-7,0 0 0,0 0 1</inkml:trace>
          <inkml:trace contextRef="#ctx1" brushRef="#br0" timeOffset="12667.2223">18222 735 106,'0'0'40,"0"0"0,18 19-1,-18-19-28,23 0-5,0-3-2,5 1 0,4-5-2,3 3 1,2-5-3,4 2 0,-4 2 0,1-2 0,-2 2 0,-1 3 0,-3 2 0,-4 2 0,-3 0 0,-8 1 0,-17-3 0,22 4-3,-22-4-4,0 0-9,0 0-25,0 0-1,0 0 2,7-25-1</inkml:trace>
          <inkml:trace contextRef="#ctx1" brushRef="#br0" timeOffset="15241.2268">19322 317 93,'0'0'39,"0"0"0,9 17 0,1 15-22,-15-15-9,14 15-1,-9-6-2,5 6-2,-2-9 0,1-2-1,0-5-2,-4-16 0,7 17 0,-7-17 0,0 0 0,3-21 0,-3 4 0,0-6 0,0-5 0,-5-6 0,1 3 0,-3-3 0,-2 6 0,-5 2-2,-2 6 2,-3 6-1,0 7 1,-3 7 0,-1 6-1,0 4 1,2 8 0,2 6 1,1 11-1,1 11 1,2 7 1,3 10-2,3 4 0,4 3 0,5-5 0,9-3 0,5-13 0,12-12 0,6-14 0,9-13 0,10-13 0,-2-10 0,4-8 0,-7-12-6,5 14-6,-21-18-28,6 9-2,-19-9 2,1 9-1</inkml:trace>
          <inkml:trace contextRef="#ctx1" brushRef="#br0" timeOffset="15537.6273">19661 255 121,'0'0'39,"0"0"3,0 0-2,0 0-33,1 26-3,3-3-2,3 12-2,-4 11 0,6 9 0,-2 6 0,2 6 0,0 0 0,2-2 0,-1-7 0,1-9 0,-1-11 0,-4-9 0,6-7-5,-12-22-12,0 0-24,-7-31-1,3 13 1,-13-13 0</inkml:trace>
          <inkml:trace contextRef="#ctx1" brushRef="#br0" timeOffset="15740.4277">19518 622 116,'-15'21'40,"15"-21"0,0 0 0,34 25-33,-13-25-3,11 2-2,7-4-1,7-5-1,3 0-1,2-5-3,4 5-4,-20-20-20,13 13-11,-18-12-2,2 6 1,-20-8 0</inkml:trace>
          <inkml:trace contextRef="#ctx1" brushRef="#br0" timeOffset="16005.6281">19849 290 117,'0'0'39,"-21"0"3,21 0-2,-10 16-32,17 3-3,-2 2-1,9 15-4,-1 2 0,4 10 0,1 3 0,-1 0 0,-1-4 0,2-1 0,0-6 0,-8-10 0,11 5-8,-21-35-33,18 18-2,-18-18 2,0 0-2</inkml:trace>
          <inkml:trace contextRef="#ctx1" brushRef="#br0" timeOffset="16629.6289">20208 867 97,'-32'3'37,"32"-3"1,-25-3 0,25 3-24,0 0-7,0 0-2,4-27-2,-4 27 0,26-26-1,-6 12 0,1-2-1,5 2 0,1 0 0,1 5 0,0-2-1,-1 8 1,-4 3-1,-6 5 0,-17-5 1,25 23-1,-23-5 0,-2 3 0,-7 3 0,-2 1-1,-3 1 1,-2 1 0,-1 3-1,-2-2 1,-1 0 0,-1-2 0,-2 0 0,3-1 0,-2-2 0,5-2 0,0-3 0,15-18 0,-21 26 0,21-26 0,-3 17 1,3-17-1,0 0 1,24 6-1,-8-8 1,6-2 1,4-1-2,4 2 0,4-3 0,-1 1 0,2 2 0,4 1 0,-5 0 0,-8-3-4,2 17-8,-28-12-29,27-3 0,-27 3 0,0 0 0</inkml:trace>
        </inkml:traceGroup>
      </inkml:traceGroup>
    </inkml:traceGroup>
    <inkml:traceGroup>
      <inkml:annotationXML>
        <emma:emma xmlns:emma="http://www.w3.org/2003/04/emma" version="1.0">
          <emma:interpretation id="{D95D0921-E9C3-4CBC-9660-490619D56E5B}" emma:medium="tactile" emma:mode="ink">
            <msink:context xmlns:msink="http://schemas.microsoft.com/ink/2010/main" type="paragraph" rotatedBoundingBox="2026,7848 22204,7758 22215,10187 2037,10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11E57-293B-427D-8469-6D7D4E2F4935}" emma:medium="tactile" emma:mode="ink">
              <msink:context xmlns:msink="http://schemas.microsoft.com/ink/2010/main" type="line" rotatedBoundingBox="2026,7848 22204,7758 22210,9012 2032,9101"/>
            </emma:interpretation>
          </emma:emma>
        </inkml:annotationXML>
        <inkml:traceGroup>
          <inkml:annotationXML>
            <emma:emma xmlns:emma="http://www.w3.org/2003/04/emma" version="1.0">
              <emma:interpretation id="{CC37DDB2-7DC7-4184-987F-147633855384}" emma:medium="tactile" emma:mode="ink">
                <msink:context xmlns:msink="http://schemas.microsoft.com/ink/2010/main" type="inkWord" rotatedBoundingBox="2027,8030 6232,8012 6236,9003 2031,9022"/>
              </emma:interpretation>
              <emma:one-of disjunction-type="recognition" id="oneOf1">
                <emma:interpretation id="interp5" emma:lang="en-US" emma:confidence="0.5">
                  <emma:literal>ethylene</emma:literal>
                </emma:interpretation>
              </emma:one-of>
            </emma:emma>
          </inkml:annotationXML>
          <inkml:trace contextRef="#ctx1" brushRef="#br0" timeOffset="26270.4462">182 1982 69,'0'0'38,"0"0"1,0 0 0,-16 7-14,26 9-16,-10-16-3,7 16-2,-7-16 0,20 23-1,-20-23 0,30 12 0,-11-10-1,3-6 0,2-3-1,1-7 0,1-7 0,-4-3-1,1-3 0,-6-1-1,-3-4 0,-3 1 0,-6-1 0,-5 4 0,-5 5-1,-6 2 1,-1 5 0,-4 2 0,-3 6 0,-1 6 1,-3 7 0,4 6 0,-4 6-1,4 6 2,1 7-1,2 10 1,4 4-1,1 7 1,7 0 0,6 2 0,7-4 0,7-5 0,5-7-1,7-11 0,8-10-1,3-14-2,6-7-1,-4-17-2,8 8-4,-24-21-27,16 4-3,-17-15 1,5 4 0</inkml:trace>
          <inkml:trace contextRef="#ctx1" brushRef="#br0" timeOffset="26754.047">630 1870 90,'-21'10'38,"14"8"0,7-18 1,-5 35-25,5-35-7,0 0-3,37 9-2,-2-16 0,9-5-2,7-6-1,9-1-1,-3-13-3,10 11-4,-28-18-22,12 16-9,-19-8 2,-4 4-2</inkml:trace>
          <inkml:trace contextRef="#ctx1" brushRef="#br0" timeOffset="26535.6466">695 1529 87,'-3'-26'39,"6"10"0,-6-2 1,3 18-23,0 0-10,0 0-1,0 0-2,18 35-1,-13 0-1,5 13-1,-1 12 1,2 12-1,1 2 0,1 5 0,1-6-2,0-6 0,5-9-3,-8-17-1,8-5-3,-19-36-8,23 8-24,-23-8-1,4-27 2,-15-3-2</inkml:trace>
          <inkml:trace contextRef="#ctx1" brushRef="#br0" timeOffset="27206.4478">1033 1466 75,'-15'-16'38,"15"16"-2,-15-19 2,15 19-20,0 0-7,1 24-4,-4-6-2,10 15 0,-4 8-2,8 11 1,-2 6-1,5 13-1,0-3 0,2 4 0,0-5-2,0-9 1,1-12-1,-3-8-1,1-13 1,-15-25-1,26 9 0,-17-25-1,1-9 1,-4-10-1,1-2 0,0-7 1,-2 0 0,0 2 0,1 3 0,1 8 1,0 4 0,0 12 1,-7 15 0,21-11 0,-21 11 0,25 28 1,-11-3-1,5 6 1,-4 8-1,4 2 0,-5-1-1,2-3 0,0-6-1,-4-8-2,6-2-3,-18-21-5,32-1-28,-32 1-3,24-28 3,-17-2-2</inkml:trace>
          <inkml:trace contextRef="#ctx1" brushRef="#br0" timeOffset="27705.6487">1698 1807 111,'0'0'39,"-19"36"0,4-18-7,14 19-24,-10-5-3,11 6-2,0-4-1,5 1 0,4-7-1,5-5 0,4-9-1,7-11 0,5-4 0,0-12-1,5-6-2,0-9 0,4-2-1,-7-9-1,0 6 0,-13-6 0,1 9 1,-10 0 2,-5 9 1,-5 21 1,-7-26 3,7 26 0,0 0 1,0 0 1,-23 18 0,25 11 0,-4 5 0,10 13-1,-3 8 0,5 8-1,-1 0 1,4 4-4,-1-4 0,2-6 0,0-12 0,-3-8 0,-1-9 0,-4-12 0,-6-16-2,0 0-4,19-5-4,-31-34-19,17 9-12,-10-19-1,10-5 2,-10-18-1</inkml:trace>
          <inkml:trace contextRef="#ctx1" brushRef="#br0" timeOffset="27970.8491">2099 1474 75,'0'0'40,"-4"-28"-1,4 28 2,0 0-11,21 13-21,-12 6-3,11 16-1,-1 7-1,6 15-1,-1 8 0,3 10-3,-6 1 0,2 3 0,-4-7 0,-3-5 0,-2-13 0,-3-14 0,1-10-2,-12-30-4,23 14-8,-24-36-28,15-3 0,-11-23 1,8 8-1</inkml:trace>
          <inkml:trace contextRef="#ctx1" brushRef="#br0" timeOffset="28438.85">2551 1824 109,'1'27'39,"-6"-12"1,16 12-8,-11-27-24,23 21-2,-6-18-3,10-4 0,5-5-2,-1-8 0,5-7 0,-3-5-2,1-1 1,-6-4-1,-3 3-1,-8 1 1,-4 3-1,-10 1-1,-3 23 2,-12-25-1,12 25 0,-35-3 1,12 8 1,-4 4-1,1 3 1,-1 7 1,-1 6 0,5 5 1,0 5 0,5 7 0,1 4 1,8 0 0,2-1-1,9-1 0,3-9 0,9-3-1,9-11 0,9-10-1,8-10-2,3-11-3,8 5-4,-18-20-31,19 2-1,-17-12 0,4 5 0</inkml:trace>
          <inkml:trace contextRef="#ctx1" brushRef="#br0" timeOffset="28891.2508">3133 1819 80,'7'19'41,"-16"-3"-1,16 14 2,-7-30-11,4 47-24,-4-19-2,7 6-3,-3-8 0,-1 2-2,1-7 1,-4-21-1,5 23-1,-5-23 0,0 0 0,0 0 0,16-31-1,-9 4 0,3-3 0,1-5 0,3 0 0,-2-2 0,4 2 1,-3 3 0,1 8 1,0 5 1,0 3 0,4 9 1,-1 5 0,5 9 1,-3 5 0,6 11-1,-2 2 0,1 10 0,-1 0-1,-1 4 2,-5 1-3,-1-5 0,-4-5-2,-3-7 0,0-2-3,-9-21-3,21 2-33,-21-2-1,7-28 2,-5-2-3</inkml:trace>
          <inkml:trace contextRef="#ctx1" brushRef="#br0" timeOffset="29437.2517">3811 1740 96,'0'0'39,"2"37"1,-2-37-1,19 42-27,-14-26-6,13 7-1,-2-6-1,7-1-2,2-7-1,3-2 0,2-7-1,3-7 0,3-7-1,-6-9 0,3-2-2,-6-8 0,-4 5 0,-9-6-1,-2 10 1,-15-3-1,-4 12 1,-9 2 1,-7 8 1,-4 5 1,-1 7 1,-2 7 0,-5 2 1,6 10 1,1-1 0,5 8 0,2-1 1,9 8 0,-1-3-1,12 5 1,4-7-2,8 1 1,6-6-1,10-4 1,3-7-3,7-5 0,5-10 0,4-8 0,0-6 0,2-6 0,-2-2 0,-6-1 0,-4 5-2,-10-4-2,1 17-5,-27 1-32,0 0-1,-4-18 1,4 18-1</inkml:trace>
        </inkml:traceGroup>
        <inkml:traceGroup>
          <inkml:annotationXML>
            <emma:emma xmlns:emma="http://www.w3.org/2003/04/emma" version="1.0">
              <emma:interpretation id="{0520B890-B8C4-4BF4-9E7C-7A3901C90A65}" emma:medium="tactile" emma:mode="ink">
                <msink:context xmlns:msink="http://schemas.microsoft.com/ink/2010/main" type="inkWord" rotatedBoundingBox="9741,7814 14757,7791 14762,8910 9746,8932"/>
              </emma:interpretation>
              <emma:one-of disjunction-type="recognition" id="oneOf2">
                <emma:interpretation id="interp6" emma:lang="en-US" emma:confidence="1">
                  <emma:literal>acetylene</emma:literal>
                </emma:interpretation>
                <emma:interpretation id="interp7" emma:lang="en-US" emma:confidence="0">
                  <emma:literal>Acetylene</emma:literal>
                </emma:interpretation>
                <emma:interpretation id="interp8" emma:lang="en-US" emma:confidence="0">
                  <emma:literal>acetylenes</emma:literal>
                </emma:interpretation>
                <emma:interpretation id="interp9" emma:lang="en-US" emma:confidence="0">
                  <emma:literal>Acetylenes</emma:literal>
                </emma:interpretation>
                <emma:interpretation id="interp10" emma:lang="en-US" emma:confidence="0">
                  <emma:literal>acetytene</emma:literal>
                </emma:interpretation>
              </emma:one-of>
            </emma:emma>
          </inkml:annotationXML>
          <inkml:trace contextRef="#ctx1" brushRef="#br0" timeOffset="32448.057">8102 1954 70,'0'0'37,"5"-33"-1,1 17 1,-17-16-20,11 32-10,-3-40-2,3 21-1,-9-6-1,2 7-2,-6 1 1,13 17 0,-30-19-1,14 19 0,-5 7 0,2 10 0,-4 8 0,2 10 0,1 9-1,3 3 1,4 1-1,6-3 1,5-4-1,6-6 1,7-10-1,4-13 0,7-14 0,1-8 0,3-12 0,-1-4 0,0-7-1,-4-4 0,-2 0 1,-5 0-1,-1 4 0,-6 1 1,-2 7-1,-3 6 1,-2 19 0,0 0 1,0 0 0,0 0 1,0 30 0,7 0 0,0 5-1,7 2 1,0 0-1,6-6 0,1 1-1,0-11-2,4 0-3,-25-21-4,47 5-30,-47-5-1,28-17 1,-20-2-1</inkml:trace>
          <inkml:trace contextRef="#ctx1" brushRef="#br0" timeOffset="32775.6576">8653 1699 94,'-20'-12'36,"3"10"1,17 2 0,-36 18-30,24 1-2,-6 2-1,4 7-1,-2 4 0,6 8 0,-2-1-1,8 3 1,2-3-1,9-2 0,4-9-1,7-3 0,8-10-2,2-9 0,9-6-3,-3-14-2,14 14-19,-17-25-16,5 7 2,-13-10-2,3 9 3</inkml:trace>
          <inkml:trace contextRef="#ctx1" brushRef="#br0" timeOffset="33228.0584">8986 1861 104,'0'0'39,"-10"26"1,10-26-2,5 23-31,-5-23-4,18 9-1,-18-9-1,32-12-1,-11-1 0,2-4-1,1-6 0,-2-3-1,1 1-1,-6-5 0,1 7-1,-11-3 0,0 8 0,-11 1 1,4 17 0,-19-9 2,3 13 1,-3 10 1,-4 0 1,3 12 1,-4-1 1,4 12 0,1-1 0,6 8 0,1-1 0,9 0-2,3-6 0,8 0 0,7-9-1,6-8-1,7-10-1,4-11-2,15-5-2,-6-22-5,14 9-29,-13-20-1,8 6 1,-12-15-1</inkml:trace>
          <inkml:trace contextRef="#ctx1" brushRef="#br0" timeOffset="34117.2599">9444 1761 94,'-25'21'39,"25"-21"1,-2 19-1,29-1-26,-6-13-8,18 2-1,8-3-2,10-6 0,6-3-2,8-1 1,1-4-1,-6-1-1,-6-4 0,-11 2 0,-8-1 0,-11 5 0,-11 1 1,-19 8-1,0 0 1,0 0 1,0 0-1,0 0 2,-10 24-1,2-6 1,0 1-1,1 6 1,0 1 0,3 4 0,-1-2-1,5 2 0,1-6 0,7 1 0,6-6-1,5-6 0,6-6 0,5-7-1,5-6 0,-1-8-1,3-3 0,-6-10 0,-1 1-1,-8-4 1,-5 2 0,-6 0 0,-6 7 1,-1 2 1,-4 19 1,0-18 0,0 18 1,0 0 0,0 0 1,5 32-1,-1-6 1,4 9 0,-1 7-1,6 6 2,-1 3-4,2 5 0,0 0 0,-3-3 0,3-7 0,-5-9 0,3-8 0,-6-11 0,-6-18-3,0 0-5,24-7-20,-25-30-14,9-2 0,-9-24 1,8-2-1</inkml:trace>
          <inkml:trace contextRef="#ctx1" brushRef="#br0" timeOffset="33477.6588">9539 1422 105,'-16'-16'40,"16"16"0,0 0 0,2 18-33,1-3-3,10 15 0,-1 7-2,4 12 0,-2 6-1,4 6 0,-2 1 0,1 1-1,1-3 0,-2-7-2,3-8-2,-10-18-4,16 1-29,-25-28-5,0 0 2,0 0-1</inkml:trace>
          <inkml:trace contextRef="#ctx1" brushRef="#br0" timeOffset="34382.4603">10612 1225 95,'2'-19'41,"-2"19"1,0 0-2,28 37-18,-21-15-15,13 19-3,-1 4 0,6 15-4,-2 3 0,7 10 0,-7-1 0,0-4 0,-6-5 0,1-5 0,-6-8 0,-1-14 0,0-4-2,-11-32-5,22 23-25,-22-23-10,16-30 0,-14-5 0,12 2 1</inkml:trace>
          <inkml:trace contextRef="#ctx1" brushRef="#br0" timeOffset="34834.8612">11004 1654 93,'0'33'39,"0"-33"1,27 32-1,-8-32-23,16 12-10,2-10-2,11 0-2,1-9-1,1-4-1,-2-3-1,-6-7 1,-5 2-1,-9-6-1,-5 2 0,-10-2 0,-6 4 0,-9 2 0,2 19 0,-21-25 1,3 20 0,-3 3 1,-4 8 0,-1 1 1,-3 7 0,3 5 1,-2 2 0,5 9 1,-4-2 0,10 7 0,1 0 0,5 2 0,8-5-2,6 1 1,9-8-1,11 0 0,11-11-2,7-6 0,6-2-2,3-17-2,13 15-10,-15-27-25,7 7-2,-17-16 2,5 10-1</inkml:trace>
          <inkml:trace contextRef="#ctx1" brushRef="#br0" timeOffset="35271.661">11721 1650 82,'0'23'41,"0"-23"-1,2 39 2,-2-39-13,12 38-21,-7-10-3,8 8-1,-3-7-2,4 3 0,0-6-2,-1-4 0,-13-22 0,23 19 0,-23-19-2,17-11 1,-17 11-2,18-37 1,-7 9-1,-3-7 0,7 2 0,-5-4 0,4 5 1,0 1 1,0 3 1,4 6 0,-6 7 2,6 9 1,-18 6 0,30 7 0,-30-7 1,32 39-1,-18-11 0,2 7-1,-2 2-2,0 2 0,-3-2 0,1-2 0,-1-7 0,-4-10 0,-7-18-5,16 7-3,5 1-17,-16-29-16,15 0-1,-15-16 1,14 2 0</inkml:trace>
          <inkml:trace contextRef="#ctx1" brushRef="#br0" timeOffset="35770.8628">12409 1624 100,'-9'16'39,"11"7"2,-2-23-2,12 36-26,-12-36-7,20 23-1,-20-23-2,37 6-1,-12-10-1,5-7-1,1-4 0,3-8-1,-2-2 0,-4-3-1,-1 0-1,-12-2 0,-4 5 0,-15 1 0,4 24 0,-31-23 2,6 20 0,-5 8 0,-5 4 3,3 8 0,-3 6 0,5 9 1,3-4 0,8 9 1,5-2-1,6 2 0,7-4 0,11 2 0,6-7-3,16-7 0,9-5 0,8-9 0,7-3 0,1-9 0,5 3-3,-15-19-7,10 12-31,-27-9-2,-4 11 1,-26 7-1</inkml:trace>
        </inkml:traceGroup>
        <inkml:traceGroup>
          <inkml:annotationXML>
            <emma:emma xmlns:emma="http://www.w3.org/2003/04/emma" version="1.0">
              <emma:interpretation id="{4C8E1DE3-A0D3-4DE0-80CC-B3104CC5C530}" emma:medium="tactile" emma:mode="ink">
                <msink:context xmlns:msink="http://schemas.microsoft.com/ink/2010/main" type="inkWord" rotatedBoundingBox="17415,7999 22205,7978 22210,9012 17419,9033"/>
              </emma:interpretation>
              <emma:one-of disjunction-type="recognition" id="oneOf3">
                <emma:interpretation id="interp11" emma:lang="en-US" emma:confidence="1">
                  <emma:literal>propylene</emma:literal>
                </emma:interpretation>
                <emma:interpretation id="interp12" emma:lang="en-US" emma:confidence="0">
                  <emma:literal>propyl erne</emma:literal>
                </emma:interpretation>
                <emma:interpretation id="interp13" emma:lang="en-US" emma:confidence="0">
                  <emma:literal>propyl ere</emma:literal>
                </emma:interpretation>
                <emma:interpretation id="interp14" emma:lang="en-US" emma:confidence="0">
                  <emma:literal>propyl eve</emma:literal>
                </emma:interpretation>
                <emma:interpretation id="interp15" emma:lang="en-US" emma:confidence="0">
                  <emma:literal>propyl ewe</emma:literal>
                </emma:interpretation>
              </emma:one-of>
            </emma:emma>
          </inkml:annotationXML>
          <inkml:trace contextRef="#ctx1" brushRef="#br0" timeOffset="38282.4672">15553 1842 81,'0'0'38,"5"-16"0,-5 16 1,20 17-21,-20-17-10,12 44-2,-5-5-1,9 12-1,-7 2-1,5 8 0,-5 1-1,3-3 0,-3-4 0,-2-2-1,2-15 1,-6-3-2,4-13 1,-7-22-2,2 15 1,-2-15-2,0 0-2,-14-40 2,5 15-3,-1-17 2,1 4-1,-5-13 1,5-2-1,-2-7 2,4-1 1,0 3 1,5 0 0,4 3 0,3 4 2,8 9-1,1 3 2,9 11-1,3 5 1,6 8 0,3 4 0,6 11-1,-4 7 1,0 9-1,-7 5-1,-3 9 0,-10 9 0,-8 3-1,-11 0 0,-6 0 0,-8-7 0,-7-3-1,-4-6-1,-3-12-1,4-7-1,-10-16-1,12 2-3,-17-21-7,29 7-24,-13-14-1,15 11 1,-3-6 1</inkml:trace>
          <inkml:trace contextRef="#ctx1" brushRef="#br0" timeOffset="38656.8679">16031 1810 69,'30'5'38,"-10"-6"1,5 13 1,-25-12-13,42 25-14,-30-8-5,11 13-2,-5-4-2,3 8-1,-5-3-1,0-4 0,-6-4-2,-1-4 1,-9-19-1,4 17 0,-4-17 0,0 0 0,-16-17-1,7-4 1,4-9-1,-2-7 1,3-5-1,2-6 1,6-1-1,-1 2 1,4 1 0,4 4-1,1 9 1,3 4-2,2 12 0,-3 1-2,8 16-3,-22 0-10,22-5-23,-22 5 0,27 19 0,-27-19 0</inkml:trace>
          <inkml:trace contextRef="#ctx1" brushRef="#br0" timeOffset="39062.4686">16679 1705 88,'-28'1'38,"28"-1"0,-32 23 1,30 7-23,-17-12-9,12 15-2,-2-5-1,7 9 0,4-3-1,7 1 0,0-5-1,10-1 0,2-9-1,9-10 0,2-6 0,7-9-1,-2-11 0,2-7 1,-4-4-2,-7-8 1,-5-2-1,-9 1 0,-8-3 0,-12 4-1,-8 7 1,-10 0-1,-3 10-1,-8 0 1,-2 13-1,-6 2 0,6 10-2,-1-7-1,20 24-13,-9-15-20,17 9 1,10-18 0,-5 26-1</inkml:trace>
          <inkml:trace contextRef="#ctx1" brushRef="#br0" timeOffset="39561.6688">17083 1989 108,'-1'28'40,"13"16"1,-8-10-1,22 15-32,-12-5-4,9 3-1,-3-3-1,2 2-1,-2-13 0,-8-1 0,2-9 0,-8-6 0,-6-17 0,0 0-1,0 0 0,0 0-1,-23-31-1,12-1 0,-3-5-1,-2-12 0,2-4 0,-2-8 0,5-8 1,-3 3 0,9-3 1,3 6 0,2 3 1,9 9 1,5 9 0,4 10 0,3 13 1,9 7 0,0 10 0,0 11 0,0 6-1,-3 7 1,-6 2-1,-5 11 0,-9 2 0,-5 2-1,-10-1 0,-7-6-1,-1 0-1,-11-9-3,6 3-5,-20-23-30,20 1-1,-11-20 1,11 4-1</inkml:trace>
          <inkml:trace contextRef="#ctx1" brushRef="#br0" timeOffset="40092.0703">17652 1750 95,'0'0'38,"-7"27"2,-2-11-1,18 17-25,-16-8-8,14 8-2,-2-3-2,6 1 0,1-6 0,4-2-1,3-7-1,6-8 0,3-8 1,4-7-2,3-7 0,-1-8-1,1-1-1,-8-9-1,3 0-1,-14-6 0,1 10 1,-12-6 0,-1 11 2,-6 4 2,0 0 1,2 19 1,-8-16 1,8 16 2,0 0-1,0 26 1,0-8-1,8 8 1,0 4-2,4 14 1,-3 0-2,5 7 2,-2 2-4,1-2 0,-1-6 0,-1-1 0,-3-5 0,-1-13 0,2-5-2,-9-21-3,0 0-4,0 0-29,6-23-3,-10-12 0,9-2-1</inkml:trace>
          <inkml:trace contextRef="#ctx1" brushRef="#br0" timeOffset="40357.2708">18171 1395 114,'0'0'40,"0"0"2,28-3-2,-28 3-32,28 32-3,-7-4-1,2 12-2,0 9-2,0 7 0,-2 2 0,-5 6 0,2-5 0,-6-2 0,1-8 0,-6-10 0,3-8-2,-10-31-9,20 20-30,-20-20-1,10-22 0,-10-6 0</inkml:trace>
          <inkml:trace contextRef="#ctx1" brushRef="#br0" timeOffset="40809.6712">18594 1726 103,'0'16'40,"11"6"1,-11-22 0,46 41-28,-23-32-7,12-1-3,2-4-1,6-8-1,2-8-1,0-2-1,-3-7 0,-7-5 0,-3-3-1,-11 0-1,-1 1 0,-13-1 0,-7 10 1,-9 0 0,9 19 0,-32-16 1,7 18 0,-3 5 2,0 5-1,0 6 2,-2 4-1,1 8 2,1 4-1,3 4 1,6-1 0,5 4-1,2-4 1,10-2-2,7-7 0,9-5 0,13-8-2,12-8 0,6-3-2,3-16-3,16 13-9,-17-25-25,12 5-1,-17-13 1,2 4 0</inkml:trace>
          <inkml:trace contextRef="#ctx1" brushRef="#br0" timeOffset="41230.8724">19232 1689 97,'-11'16'40,"18"5"1,-7-5-1,18 20-25,-16-13-7,10 9-3,-5-2-1,4-2-2,-4-5 1,1-2-3,-8-21 0,16 19 0,-16-19-2,0 0 1,18-23-2,-14 2 0,4-3 0,-2-10 0,2 3 0,1-8 0,2 6 1,-1-3 1,3 8 1,4 4 2,-1 3 0,7 10 0,-3 4 2,4 14-1,-2 2 1,2 14-1,-4 1 1,-3 8-4,-2 1 0,-5 4 0,-1-2 0,-2-5 0,-2-3 0,-1-10 0,-4-17 0,0 0-3,19 11-5,-26-39-19,7 28-15,14-44-1,-1 16 2,-8-9 0</inkml:trace>
          <inkml:trace contextRef="#ctx1" brushRef="#br0" timeOffset="41745.6732">19828 1664 103,'4'32'41,"-4"-32"0,14 33-1,-14-33-27,21 27-7,-1-17-2,2-1-1,5-6-2,3-4 0,2-5-1,0-9-1,1-1-1,-5-12 0,-1 3 0,-4-7-2,-4 8 0,-12-6 0,-1 9-1,-15-2 2,9 23 0,-32-19 1,5 17 2,1 9 0,-8 2 2,6 10 1,-7 4 1,7 10 0,-2 1 0,8 6 0,3-1 0,8 7 0,4-6-1,13 2-1,4-7-2,10-5 0,6-11 0,13-8 0,5-8 0,4-8 0,3-11 0,-2-3 0,1 0 0,-6-4 0,-5 7-2,-18-5-6,11 19-30,-32 2-5,0 0 2,0 0-1</inkml:trace>
        </inkml:traceGroup>
      </inkml:traceGroup>
      <inkml:traceGroup>
        <inkml:annotationXML>
          <emma:emma xmlns:emma="http://www.w3.org/2003/04/emma" version="1.0">
            <emma:interpretation id="{B2F5BE69-5046-4E43-8547-B15980C051FD}" emma:medium="tactile" emma:mode="ink">
              <msink:context xmlns:msink="http://schemas.microsoft.com/ink/2010/main" type="line" rotatedBoundingBox="2830,9205 22063,9052 22072,10175 2839,10329"/>
            </emma:interpretation>
          </emma:emma>
        </inkml:annotationXML>
        <inkml:traceGroup>
          <inkml:annotationXML>
            <emma:emma xmlns:emma="http://www.w3.org/2003/04/emma" version="1.0">
              <emma:interpretation id="{9B0A4170-E313-4B78-A5BA-3170D833CCE7}" emma:medium="tactile" emma:mode="ink">
                <msink:context xmlns:msink="http://schemas.microsoft.com/ink/2010/main" type="inkWord" rotatedBoundingBox="2830,9213 6216,9186 6223,10002 2837,10029"/>
              </emma:interpretation>
              <emma:one-of disjunction-type="recognition" id="oneOf4">
                <emma:interpretation id="interp16" emma:lang="en-US" emma:confidence="0">
                  <emma:literal>ethane</emma:literal>
                </emma:interpretation>
                <emma:interpretation id="interp17" emma:lang="en-US" emma:confidence="0">
                  <emma:literal>ethernet</emma:literal>
                </emma:interpretation>
                <emma:interpretation id="interp18" emma:lang="en-US" emma:confidence="0">
                  <emma:literal>etherize</emma:literal>
                </emma:interpretation>
                <emma:interpretation id="interp19" emma:lang="en-US" emma:confidence="0">
                  <emma:literal>ethene</emma:literal>
                </emma:interpretation>
                <emma:interpretation id="interp20" emma:lang="en-US" emma:confidence="0">
                  <emma:literal>etherne</emma:literal>
                </emma:interpretation>
              </emma:one-of>
            </emma:emma>
          </inkml:annotationXML>
          <inkml:trace contextRef="#ctx1" brushRef="#br1" timeOffset="51308.49">980 3124 102,'-9'18'39,"9"-18"1,0 0-10,9 33-20,-9-33-3,10 18-3,-10-18-1,28 7 0,-8-14-1,1-2-1,2-8 0,2-3 0,-2-8 0,-2 0-1,-4-4 0,-2-3 0,-7 2-1,-2 0 0,-8 4 0,-5 3-1,-4 7 1,-5 5 0,-3 10 0,-2 8 0,-2 8 0,-2 7 1,4 9 0,0 8 1,1 9-1,6 4 1,4 2 0,4 4 1,5-4-1,9 0 0,5-7 0,8-9 0,11-12-1,3-13 0,9-10-2,2-14-1,5-2-3,-12-24-4,18 7-29,-26-17-1,5 5 1,-20-10-1</inkml:trace>
          <inkml:trace contextRef="#ctx1" brushRef="#br1" timeOffset="51760.8909">1394 3117 99,'0'0'38,"32"13"1,-7-26-2,23 8-29,-6-9-7,9-5-2,18 6-6,-23-15-30,17 9-1,-13-9 0,1 5 0</inkml:trace>
          <inkml:trace contextRef="#ctx1" brushRef="#br1" timeOffset="51573.6902">1481 2636 81,'7'-23'40,"-7"23"-2,0 0 2,0 0-16,0 0-17,12 34-2,-6-10-2,6 18 0,0 9-2,4 11 1,2 5 0,1 5-1,-1-2-1,1-3 0,3-8-2,-8-11-2,5-6-4,-19-42-12,14 28-19,-14-28-2,0 0 2,-14-17-2</inkml:trace>
          <inkml:trace contextRef="#ctx1" brushRef="#br1" timeOffset="52213.2907">1894 2618 91,'-21'-7'38,"21"7"0,-13 20 1,28 11-26,-21-3-6,13 20-1,0 5-2,6 17 0,-3 4-2,4 5 1,2-4-2,2-1 1,0-9-1,3-12-1,-5-13 0,3-17 0,1-12-1,-5-13 0,3-10-1,-6-13 1,3-7-1,-5-6 0,-1-4 1,0-2 0,-2 3 0,0 4 0,-2 6 1,4 8 0,-2 7 1,-7 16 0,25-5 0,-9 19 1,-2 7-1,3 12 0,1 6 0,0 3 1,-1 2-2,-1 0 0,0-2-2,-7-12-2,9 3-8,-18-33-27,16 11-2,-16-11 1,15-28-1</inkml:trace>
          <inkml:trace contextRef="#ctx1" brushRef="#br1" timeOffset="52712.4926">2591 3137 91,'4'30'38,"-8"-13"0,15 4 1,-11-21-23,19 13-9,-19-13-2,39-9-2,-14-5-1,7-6-1,-2-8-1,-2-5-1,-2-2-1,-5-4-2,-1 6 1,-11-6-2,-4 14 1,-10-3 0,5 28 0,-27-17 1,8 20 1,-8 4 1,1 6 1,1 9 2,-3 1-1,3 12 2,0 2 0,8 9 1,-3 0 0,12 6 0,-3-2-1,11-1 0,3-5 0,10-7-1,5-9-1,10-9 0,9-8-3,2-15-3,15 6-7,-9-25-27,9 2 0,-11-14 0,6 1-1</inkml:trace>
          <inkml:trace contextRef="#ctx1" brushRef="#br1" timeOffset="53164.8932">3161 3044 89,'14'31'39,"-15"-15"0,11 16 1,-8-13-18,14 20-15,-5-4-3,4 5-1,-2-1-1,-1-2-1,-1-7 0,-2-4 0,-2-8-1,-7-18 0,0 0-1,0 0 1,16-14-2,-13-13 0,6-3 0,-4-8 0,6-3 0,-4-3 0,3 2 1,1 0 0,0 5 1,3 5 1,2 6 0,1 7 1,1 6 0,7 10 0,-2 6 1,3 12-1,-1 6-1,3 8 1,-5 7 0,2 4-1,-2-1 0,-4 1 1,2-3-2,-5-11-2,4-5 0,-20-21-4,33 18-7,-33-18-28,21-28 0,-17-4 0,8 2 0</inkml:trace>
          <inkml:trace contextRef="#ctx1" brushRef="#br1" timeOffset="53679.6942">3864 2994 108,'0'0'40,"-11"43"1,4-28-2,20 8-31,-6-5-3,9 1-1,-1-7-2,10-3 0,0-7-1,5-5-1,2-10 0,1-6-1,-1-4 0,-2-9-2,4 1 0,-13-8-2,0 11 0,-16-7-1,2 14 1,-16 0 1,9 21 0,-33-7 2,5 15 2,-2 10 2,-4 1 0,6 15 2,-6 1 0,8 11 1,-1-3 0,11 8 0,4-7-1,9 7 0,3-8-1,12-3 0,4-10 0,10-6-3,6-10 0,7-7 0,3-8 0,4-8 0,2-7 0,-2-1 0,-2-1 0,-11-3-4,3 16-4,-31-11-33,16 19-1,-21-3 1,0 0-1</inkml:trace>
        </inkml:traceGroup>
        <inkml:traceGroup>
          <inkml:annotationXML>
            <emma:emma xmlns:emma="http://www.w3.org/2003/04/emma" version="1.0">
              <emma:interpretation id="{97E6B81B-08DA-40BA-BECA-6FB9F7BF08CA}" emma:medium="tactile" emma:mode="ink">
                <msink:context xmlns:msink="http://schemas.microsoft.com/ink/2010/main" type="inkWord" rotatedBoundingBox="10720,9142 14204,9114 14212,10139 10728,10167"/>
              </emma:interpretation>
              <emma:one-of disjunction-type="recognition" id="oneOf5">
                <emma:interpretation id="interp21" emma:lang="en-US" emma:confidence="0">
                  <emma:literal>ethyne</emma:literal>
                </emma:interpretation>
                <emma:interpretation id="interp22" emma:lang="en-US" emma:confidence="0">
                  <emma:literal>ethylene</emma:literal>
                </emma:interpretation>
                <emma:interpretation id="interp23" emma:lang="en-US" emma:confidence="0">
                  <emma:literal>ethane</emma:literal>
                </emma:interpretation>
                <emma:interpretation id="interp24" emma:lang="en-US" emma:confidence="0">
                  <emma:literal>ethyme</emma:literal>
                </emma:interpretation>
                <emma:interpretation id="interp25" emma:lang="en-US" emma:confidence="0">
                  <emma:literal>enthymeme</emma:literal>
                </emma:interpretation>
              </emma:one-of>
            </emma:emma>
          </inkml:annotationXML>
          <inkml:trace contextRef="#ctx1" brushRef="#br1" timeOffset="56082.0985">8865 3086 95,'-4'19'40,"4"-19"0,2 23-1,-2-23-23,18 2-11,-3 0-3,8-4-1,4-5 0,3-11-2,0-3 1,-2-4-1,-5-3 0,-5-5-1,-4 3 1,-9-5-1,-3 7 0,-7 3 0,-6 4 1,-5 5-1,-3 6 1,-1 6 0,-1 10 1,-2 9 0,0 5 1,4 13 0,-1 7 1,6 10 0,2 1 0,8 1 0,3-2 0,9-5 0,7-4-1,6-11 0,7-13-1,4-10-1,5-5-1,0-7 0,4 1-3,-10-13-2,15 18-12,-21-20-20,8 7 1,-15-11 0,5 5 0</inkml:trace>
          <inkml:trace contextRef="#ctx1" brushRef="#br1" timeOffset="56362.899">9433 2606 102,'0'0'37,"-9"-17"3,9 17-6,-10 17-23,15 8-4,-3 5-2,5 12-1,2 9-2,3 8 1,2 3-2,4 5 1,-1-2-2,3-6 0,-3-6 0,-1-12-2,0-8-2,-7-17-3,5 7-5,-14-23-27,0 0-2,-17-32 2,9 11-1</inkml:trace>
          <inkml:trace contextRef="#ctx1" brushRef="#br1" timeOffset="56550.0993">9280 2979 95,'-9'17'38,"9"-17"2,5 16-2,-5-16-26,35-4-6,6-1-4,14-2 0,10-5-3,4-11-2,12 7-4,-25-17-27,19 6-5,-22-8 1,-2 5-2</inkml:trace>
          <inkml:trace contextRef="#ctx1" brushRef="#br1" timeOffset="56971.3001">9795 2539 93,'0'0'38,"0"0"1,-7 18-1,7-18-25,0 44-6,3-9-2,10 16-1,-4 2-1,6 10 0,0 0-1,0 4 0,1-7-1,2-4 0,-6-12 0,3-7-1,-1-13 0,-14-24-1,24 14 1,-24-14-1,22-28-1,-14 0 1,5-3 0,-3-8 0,1 2 0,-1-2 0,3 8 1,-3 3 0,3 8 0,-13 20 1,30-12-1,-14 21 1,0 8 0,1 11 0,1 2 0,0 7-1,-1 0 0,-3-2-1,4 0-2,-7-14-3,11 13-13,-22-34-20,27 10-1,-27-10 0,25-22 0</inkml:trace>
          <inkml:trace contextRef="#ctx1" brushRef="#br1" timeOffset="57439.3009">10462 2961 87,'0'19'38,"-9"-3"0,9 14 1,0-30-19,4 39-13,-1-15-3,10 3-2,-1-6 0,8-7-1,3-7-1,3-9 0,4-5-1,0-10-2,5-1 0,-6-12-3,6 5 0,-16-13-2,10 10 1,-19-7 1,4 12 2,-8 0 2,-6 5 2,0 18 4,0 0 1,0 0 1,-18 6 2,21 22-1,-10-4 0,11 17-1,-4 3-1,7 10 0,-2 1-2,6 8 0,-1-2 1,6-3-4,-3-1 0,6-5 0,-3-11 0,-2-8 0,2-8 0,-16-25 0,28 19-6,-28-19-3,28-21-28,-29-12-4,8 3 1,-11-21-2</inkml:trace>
          <inkml:trace contextRef="#ctx1" brushRef="#br1" timeOffset="57907.3017">11112 2947 111,'5'42'40,"-5"-21"-1,11 14 1,-13-8-33,16 4-3,-3-1-2,3-2 0,0-8-1,-14-20-1,25 21 1,-25-21-2,17-7 1,-17 7-2,13-32 1,-12 9-1,5-1 0,-3-6 0,4 3 0,-1-1 0,2 0 1,3 4 0,1 1 2,4 5 0,0-1 1,5 8-1,2-1 2,5 7-1,-1 3 0,8 7 0,-8 6 0,6 6 0,-5 4-1,-1 4 1,-4 5-1,-4 0-1,-3 0 0,-7-6 0,0-3-1,-9-21-2,7 29-5,-16-45-19,9 16-13,5-25-1,4 8 1,-5-15-1</inkml:trace>
          <inkml:trace contextRef="#ctx1" brushRef="#br1" timeOffset="58422.1026">11851 2884 88,'0'0'38,"0"31"1,0-31 1,11 44-18,-11-44-15,23 23-2,-4-18-1,10 2-2,-1-7-1,4-5 0,3-4-2,-2-8 0,3-1-1,-10-10-1,1 5-1,-11-7 0,-1 8-1,-11-3 0,0 9 0,-15-1 2,11 17 0,-32-11 2,11 15 1,-2 4 1,-7 3 1,7 10 1,-7-2 0,9 11 1,-6 0 0,8 10 0,-2-1 1,10 10-1,1-3 0,10 1-1,3-1 0,11-2 0,4-9-1,8-7-2,4-12 0,8-7 0,2-11 0,6-8 0,2-4 0,-8-13-8,15 13-27,-25-10-6,4 11 0,-20-6-1</inkml:trace>
        </inkml:traceGroup>
        <inkml:traceGroup>
          <inkml:annotationXML>
            <emma:emma xmlns:emma="http://www.w3.org/2003/04/emma" version="1.0">
              <emma:interpretation id="{F4B5C256-7675-46FC-AA27-08F392C38379}" emma:medium="tactile" emma:mode="ink">
                <msink:context xmlns:msink="http://schemas.microsoft.com/ink/2010/main" type="inkWord" rotatedBoundingBox="18367,9301 22065,9272 22072,10175 18374,10205"/>
              </emma:interpretation>
              <emma:one-of disjunction-type="recognition" id="oneOf6">
                <emma:interpretation id="interp26" emma:lang="en-US" emma:confidence="1">
                  <emma:literal>propene</emma:literal>
                </emma:interpretation>
                <emma:interpretation id="interp27" emma:lang="en-US" emma:confidence="0">
                  <emma:literal>Propene</emma:literal>
                </emma:interpretation>
                <emma:interpretation id="interp28" emma:lang="en-US" emma:confidence="0">
                  <emma:literal>propane</emma:literal>
                </emma:interpretation>
                <emma:interpretation id="interp29" emma:lang="en-US" emma:confidence="0">
                  <emma:literal>propylene</emma:literal>
                </emma:interpretation>
                <emma:interpretation id="interp30" emma:lang="en-US" emma:confidence="0">
                  <emma:literal>propended</emma:literal>
                </emma:interpretation>
              </emma:one-of>
            </emma:emma>
          </inkml:annotationXML>
          <inkml:trace contextRef="#ctx1" brushRef="#br1" timeOffset="61698.1084">16506 3047 98,'0'0'38,"0"0"1,11 16 0,-11-16-29,5 40-3,2-8-3,7 12 0,-1 2-1,4 6 0,-3 3-1,2 1 0,-3-3-1,1-4 1,-4-9-1,1-6-1,-2-8 0,-6-8 0,-3-18-2,0 0 1,0 0-1,-12-34-1,5 4-1,-7-10 0,7-6 0,-7-10 0,3 0 2,-1-9-2,1 3 3,0-1-1,6 2 2,0 1 0,3 4 1,4 6 0,3 5 1,8 10 1,1 5-1,10 10 1,-1 6 0,11 13 0,-4 4-1,7 15 1,-4 5-1,-1 10-1,-7 4 0,-6 7 0,-10 0-1,-9 1 0,-9-2 0,-10-8-2,-4-5 0,-11-13-3,4 1-1,-14-32-11,16 10-22,-9-19-2,14 0 2,-3-10 0</inkml:trace>
          <inkml:trace contextRef="#ctx1" brushRef="#br1" timeOffset="62088.1091">17032 2965 97,'0'0'38,"25"29"2,-25-29-1,37 44-23,-23-24-11,7 6-1,-3-3-2,0 0 0,-4-6-2,-14-17 1,21 20-1,-21-20 0,0 0 1,0 0-2,3-34 2,-3 8-2,2-6 1,0-6 0,2-3 0,3-1-1,1 0 0,3 1 1,1 6-1,-1 4-1,3 8 0,-3 0-3,6 16-2,-13-14-14,12 23-19,-16-2 2,24 3-1,-24-3 1</inkml:trace>
          <inkml:trace contextRef="#ctx1" brushRef="#br1" timeOffset="62478.1096">17541 2852 77,'-11'16'38,"-7"-6"0,10 10 2,-10-15-15,16 25-17,-10-9-2,10 12-2,-2-1-1,8 3 1,1-5-1,8 3-1,1-4 0,7-5 0,4-10 1,5-7-3,1-9 0,7-8 0,0-9 0,-1-8 0,-5-4 0,-5-8 0,-6-1 0,-7-3-2,-10 3 1,-12 3 0,-7 5 0,-10 4 0,-3 11-1,-8 3 0,1 14-1,-6 0-2,13 17-3,-14-17-10,21 23-22,-6-7 0,18 7 1,9-23 0</inkml:trace>
          <inkml:trace contextRef="#ctx1" brushRef="#br1" timeOffset="62992.9107">18049 3075 100,'7'27'40,"-9"-6"0,13 17 0,-18-11-27,19 17-8,-1-2-2,3 2-1,-2-4-2,2-1 1,-5-8-1,0-6 1,-4-6-1,-5-19 0,4 16 0,-4-16 0,0 0-1,-13-28 0,10 5-1,-6-8 0,4-6 0,-2-12-1,1-6 0,-1-10 1,4 2 0,-1-4 0,4 0 1,2 4 1,3 3 0,4 11 1,2 7 1,6 14 0,1 5 0,9 14 0,-4 9 0,8 12 0,-2 8 0,-1 8 0,-5 5-1,-4 4 0,-5 2-1,-10 1 1,-6 1-1,-12-4 0,-4-4-1,-6-8-3,2 1-3,-20-23-28,17 6-5,-6-19 0,9 1-1</inkml:trace>
          <inkml:trace contextRef="#ctx1" brushRef="#br1" timeOffset="63492.1115">18485 2936 101,'0'0'39,"4"23"1,-4-23 0,22 32-28,-22-32-6,25 16-2,-5-13-2,10 1 0,3-6-1,8-5 0,1-7-1,0-7 0,1 0-1,-6-7-1,-2 1 0,-12-4-1,-3 4 0,-19-1 0,-1 11 0,-12 1 1,-6 9 0,-8 5 1,-4 7 1,-4 6 0,-1 5 0,5 6 2,-2 1-1,8 4 1,2-1 0,10 6-1,3-4 1,7 0 0,8-5-1,8-2 0,5-9-1,8-3-1,12 1-2,-4-22-6,27 5-28,-18-7-3,7 2 1,-9-11-1</inkml:trace>
          <inkml:trace contextRef="#ctx1" brushRef="#br1" timeOffset="63928.9123">19165 2878 119,'0'0'40,"0"27"1,0-27-8,12 24-26,-5-4-3,5 6-1,-1-1-2,1-2 0,-1-2 0,-2-4-1,-9-17 0,12 21 0,-12-21-1,0 0 0,0 0 0,9-26-1,-4 8 0,-1-6-1,3-3 1,0-4 0,2 1 0,0-2 1,1 4 1,2 4 0,1-1 2,1 9-1,-14 16 2,37-16-1,-16 15 1,7 6-1,-1 5 0,1 8 0,2 3 0,-2 4-1,-5 1-1,-7 0 2,-2-1-4,-7-4 0,2 0-2,-9-21-3,13 23-24,-13-23-10,0 0 0,1-18 1,-1 18-1</inkml:trace>
          <inkml:trace contextRef="#ctx1" brushRef="#br1" timeOffset="64459.3132">19758 2840 102,'-4'21'39,"4"-21"2,4 24-2,-4-24-28,0 0-5,12 18-2,4-14-1,2-6-2,3-2 0,3-6-1,-1-6 0,7 0 0,-5-7-2,2-1 1,-6-4-2,-2 3 1,-8-1-1,-4 6 0,-5 3 0,-2 17 2,-23-18 0,0 18 0,-2 7 2,-3 4 0,-2 5 1,-2 3 0,4 7 0,0 1 1,8 8 0,2-4-1,10 4 1,4-1 0,11 1-1,4-7-1,10-2 2,7-6-3,6-6 0,3-7 0,7-4 0,4-6 0,-1-6 0,-1 0 0,-7-5-2,-2 5-2,-14-6-4,12 13-33,-35 2-1,0 0 1,0 0-1</inkml:trace>
        </inkml:traceGroup>
      </inkml:traceGroup>
    </inkml:traceGroup>
    <inkml:traceGroup>
      <inkml:annotationXML>
        <emma:emma xmlns:emma="http://www.w3.org/2003/04/emma" version="1.0">
          <emma:interpretation id="{8D3ECBCA-8ADC-4473-83C6-234F2AB9E7A1}" emma:medium="tactile" emma:mode="ink">
            <msink:context xmlns:msink="http://schemas.microsoft.com/ink/2010/main" type="paragraph" rotatedBoundingBox="2373,12269 7564,12109 7598,13215 2407,13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7F20F9-4D1B-4157-B562-58D2C6EE5D91}" emma:medium="tactile" emma:mode="ink">
              <msink:context xmlns:msink="http://schemas.microsoft.com/ink/2010/main" type="line" rotatedBoundingBox="2373,12269 7564,12109 7598,13215 2407,13374"/>
            </emma:interpretation>
          </emma:emma>
        </inkml:annotationXML>
        <inkml:traceGroup>
          <inkml:annotationXML>
            <emma:emma xmlns:emma="http://www.w3.org/2003/04/emma" version="1.0">
              <emma:interpretation id="{93BFFC38-444C-4803-9E5F-8418D91756D6}" emma:medium="tactile" emma:mode="ink">
                <msink:context xmlns:msink="http://schemas.microsoft.com/ink/2010/main" type="inkWord" rotatedBoundingBox="2373,12269 7564,12109 7598,13215 2407,13374"/>
              </emma:interpretation>
              <emma:one-of disjunction-type="recognition" id="oneOf7">
                <emma:interpretation id="interp31" emma:lang="en-US" emma:confidence="0">
                  <emma:literal>CH=tt-2</emma:literal>
                </emma:interpretation>
                <emma:interpretation id="interp32" emma:lang="en-US" emma:confidence="0">
                  <emma:literal>CH=H-2</emma:literal>
                </emma:interpretation>
                <emma:interpretation id="interp33" emma:lang="en-US" emma:confidence="0">
                  <emma:literal>GHz-Cts</emma:literal>
                </emma:interpretation>
                <emma:interpretation id="interp34" emma:lang="en-US" emma:confidence="0">
                  <emma:literal>CH=tt=2</emma:literal>
                </emma:interpretation>
                <emma:interpretation id="interp35" emma:lang="en-US" emma:confidence="0">
                  <emma:literal>Chez-Cts</emma:literal>
                </emma:interpretation>
              </emma:one-of>
            </emma:emma>
          </inkml:annotationXML>
          <inkml:trace contextRef="#ctx1" brushRef="#br0" timeOffset="76767.7347">789 5709 102,'0'0'39,"0"0"1,5 23-1,-5-23-23,2 44-9,2-12-3,4 3 0,-1-2-2,4-1 0,-4-8-2,2-6 0,-9-18 0,10 19 0,-10-19 0,0 0 0,11-21 0,-11 2 0,0-4 0,-5-5 0,1-4-2,-6-3-1,1 2 1,-7 1 0,-2 2 0,-3 6 1,-2 8-1,-3 7 2,1 9-1,-3 11 1,1 10 1,1 12 0,1 11 0,4 12 1,1 8 0,5 11 1,2 2-1,8 6 1,5-4-3,7-3 0,7-11 0,11-11 0,10-19 0,11-17 0,5-15 0,7-13 0,4-13 0,-4-12 0,3-2-4,-17-12-5,10 14-28,-29-13-4,2 15 1,-19-6 1</inkml:trace>
          <inkml:trace contextRef="#ctx1" brushRef="#br0" timeOffset="77064.1354">1176 5729 101,'0'0'41,"0"0"-2,0 0 1,0 0-21,12 33-13,-7-7-3,4 11 0,0 5 0,3 9-3,1 2 0,-1 7 0,-2-4 0,1 2 0,0-9 0,-4-7 0,0-3 0,-4-14-3,4-1-5,-7-24-13,0 0-19,-19-21-1,19 21 1,-21-40 0</inkml:trace>
          <inkml:trace contextRef="#ctx1" brushRef="#br0" timeOffset="77251.3357">1137 6085 116,'0'0'38,"9"18"3,12-8-2,-21-10-29,40 2-5,-1-2-2,5-5-3,6-2-3,-3-11-2,10 10-5,-24-22-14,8 14-15,-16-11-1,1 8 0,-15-11 2</inkml:trace>
          <inkml:trace contextRef="#ctx1" brushRef="#br0" timeOffset="77500.9359">1518 5671 111,'-16'-18'38,"16"18"3,0 0-2,0 26-27,-5 1-6,10 13-1,-3 8-2,5 11-3,0 5 0,2 6 0,-2 0 0,5-3 0,1-6 0,-3-11 0,8-5 0,-13-27-20,15 5-20,-20-23-2,22 9 1,-22-9 0</inkml:trace>
          <inkml:trace contextRef="#ctx1" brushRef="#br0" timeOffset="80152.9399">2432 5887 117,'0'0'39,"0"0"3,16-4-3,-16 4-30,21-7-3,1 4-3,4 1-3,6 0 0,1 0 0,3 1 0,3 1 0,-1 0 0,-4 1 0,-1 1 0,-4-2 0,-1 4-4,-10-8-4,10 15-10,-28-11-21,16 1-2,-16-1 2,0 0-1</inkml:trace>
          <inkml:trace contextRef="#ctx1" brushRef="#br0" timeOffset="80449.3413">2531 6082 91,'0'0'38,"0"0"0,0 0 2,0 0-16,34 0-15,-34 0-3,39-12-3,-15 4 0,6 3-2,0-2 1,4 0-2,-2 0 0,-2 0-3,1 5-3,-13-15-10,10 19-24,-28-2 0,30-6 0,-30 6-1</inkml:trace>
          <inkml:trace contextRef="#ctx1" brushRef="#br0" timeOffset="81042.1424">3707 5876 111,'0'0'41,"0"0"0,0 0 0,7 23-24,-7-23-13,0 0-4,25 21 0,-25-21 0,23 7 0,-23-7 0,24-10 0,-24 10 0,16-28 0,-14 5 0,0-2 0,-6-1 0,1-1-4,-8 3 2,-1 3 0,-6 3 0,-7 6 0,-1 7 1,-6 6 0,0 10 2,-1 3-1,-1 9 2,1 5-1,4 9 1,3 5 1,5 7 0,3 2-1,7 4-2,6 1 0,10-2 0,10-8 0,9-4 0,10-7 0,8-10 0,6-11 0,1-11 0,6-6 0,-6-16 0,4 5-6,-24-23-20,11 16-15,-19-15-1,4 12 1,-18-10 0</inkml:trace>
          <inkml:trace contextRef="#ctx1" brushRef="#br0" timeOffset="81541.3431">4051 6070 107,'0'0'39,"0"0"1,21-9-2,-21 9-23,44-18-11,-8 11-2,4 0-2,8 2-1,-2-6-4,7 10-2,-20-17-18,13 14-15,-16-8 2,2 9-1,-16-10 0</inkml:trace>
          <inkml:trace contextRef="#ctx1" brushRef="#br0" timeOffset="81338.5419">4125 5732 98,'-21'-7'39,"21"7"2,-16 11-2,18 11-15,-2-22-18,-4 37-2,6-10 0,5 4-4,0 6 0,4 4 0,-2 3 0,3 1 0,0-3 0,1 1 0,-1-5 0,0-4 0,1-4 0,-8-11 0,9 0-9,-14-19-19,0 0-13,0 0 0,-10-19 0,-8-4 1</inkml:trace>
          <inkml:trace contextRef="#ctx1" brushRef="#br0" timeOffset="81806.5437">4401 5671 93,'0'0'39,"-22"7"1,21 10 0,1-17-17,-7 42-15,5-10-3,11 8 0,-2 3-3,3 4-2,3 1 0,2 1 0,1-4 0,0-4 0,2-6 0,-4-7 0,5 0-3,-19-28-21,27 11-17,-27-11-1,23-11 1,-18-8-1</inkml:trace>
          <inkml:trace contextRef="#ctx1" brushRef="#br0" timeOffset="82586.5451">5020 6010 57,'-16'2'36,"16"-2"0,-23 8 0,25 8-8,-20-21-12,18 5-5,0 0-3,27 12-2,-11-14-1,12 2-1,6-5 0,11 2-1,5-3-1,10 1 1,3-2-3,6 2 0,-3-2 0,-3 0 0,-6 0 0,-10 1 0,-6 1 0,-9 0 0,-13 3 0,-3-1 0,-16 3 0,0 0 0,0 0 0,16-2 0,-16 2 0,0 0 0,0 0 0,0 0 0,0 0-6,0 0-1,0 0-6,-20 10-26,20-10-3,0 0 3,0 0-2</inkml:trace>
          <inkml:trace contextRef="#ctx1" brushRef="#br0" timeOffset="78062.5371">1827 6335 100,'0'0'38,"0"0"1,-21 5-1,21-5-22,0 0-9,21 7-2,-21-7-1,21-10-1,-5-1-1,3 4 1,4-5-3,4 5 0,1-4 0,2 4 0,-2 2 0,1 3 0,-7 4 0,-2 3 0,-20-5 0,21 23 0,-21-23 0,0 33 0,-7-10 0,-7 2 0,-6 3 0,-2 2 0,-1 3 0,-6 2 0,-1 6 0,2-4 0,0-2 0,5-5 0,3-2 0,6-5 0,4-8 0,10-15 0,0 18 0,0-18 0,30-4 0,-2-4 0,7-3 0,8-1 0,4-2 0,1 0 0,1 3 0,-8-5-3,8 22-19,-24-20-19,3 12 0,-19-16 1,-9 18-1</inkml:trace>
        </inkml:traceGroup>
      </inkml:traceGroup>
    </inkml:traceGroup>
    <inkml:traceGroup>
      <inkml:annotationXML>
        <emma:emma xmlns:emma="http://www.w3.org/2003/04/emma" version="1.0">
          <emma:interpretation id="{DD08C52B-F862-43A9-8CAE-17768823C91A}" emma:medium="tactile" emma:mode="ink">
            <msink:context xmlns:msink="http://schemas.microsoft.com/ink/2010/main" type="paragraph" rotatedBoundingBox="3196,13322 5883,13363 5869,14260 3183,142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BFA0AF-E0F9-437F-82B1-BEB2FD91B09B}" emma:medium="tactile" emma:mode="ink">
              <msink:context xmlns:msink="http://schemas.microsoft.com/ink/2010/main" type="line" rotatedBoundingBox="3196,13322 5883,13363 5869,14260 3183,14219"/>
            </emma:interpretation>
          </emma:emma>
        </inkml:annotationXML>
        <inkml:traceGroup>
          <inkml:annotationXML>
            <emma:emma xmlns:emma="http://www.w3.org/2003/04/emma" version="1.0">
              <emma:interpretation id="{C044EE42-D030-4EF8-81A5-110A9F5DF55B}" emma:medium="tactile" emma:mode="ink">
                <msink:context xmlns:msink="http://schemas.microsoft.com/ink/2010/main" type="inkWord" rotatedBoundingBox="3196,13322 5883,13363 5869,14260 3183,14219"/>
              </emma:interpretation>
              <emma:one-of disjunction-type="recognition" id="oneOf8">
                <emma:interpretation id="interp36" emma:lang="en-US" emma:confidence="0">
                  <emma:literal>vinyl</emma:literal>
                </emma:interpretation>
                <emma:interpretation id="interp37" emma:lang="en-US" emma:confidence="0">
                  <emma:literal>Vinyl</emma:literal>
                </emma:interpretation>
                <emma:interpretation id="interp38" emma:lang="en-US" emma:confidence="0">
                  <emma:literal>Vinyl'</emma:literal>
                </emma:interpretation>
                <emma:interpretation id="interp39" emma:lang="en-US" emma:confidence="0">
                  <emma:literal>Viny1</emma:literal>
                </emma:interpretation>
                <emma:interpretation id="interp40" emma:lang="en-US" emma:confidence="0">
                  <emma:literal>Winy!</emma:literal>
                </emma:interpretation>
              </emma:one-of>
            </emma:emma>
          </inkml:annotationXML>
          <inkml:trace contextRef="#ctx1" brushRef="#br0" timeOffset="166577.0926">1347 7206 65,'0'0'36,"-20"-8"-1,20 8 3,0 0-14,0 0-10,-1-16-5,1 16-2,0 0-2,21-7-1,-21 7 0,19-2-1,-19 2-1,32 12 0,-16 1 0,5 4 0,0 4-1,2 4 1,2-1-2,-4 3 0,0-3 0,-1 1 0,-4-6 0,-1-1 0,-15-18 0,20 26 0,-20-26 0,10 16 0,-10-16 0,0 0 0,0 0 0,0 0 0,0 0 0,0 0 0,0 0 0,-1-23 0,1 2 0,0-3 0,-2-8 0,2-5 0,0-2 0,0-5 0,2 1 0,-4-5 0,2 2 0,-2 4-2,2 5 1,-2 6 0,2 10-3,-7 0 0,7 21-6,0 0-28,0 0-1,-21 10-1,21 11 0</inkml:trace>
          <inkml:trace contextRef="#ctx1" brushRef="#br0" timeOffset="167107.4933">1912 7194 56,'0'0'35,"7"-25"0,-7 25 1,8-33-8,12 33-12,-25-16-5,5 16-3,15-3-2,-15 3-1,18 21-1,-9 0-1,-5 2-1,3 5 1,-2 0-2,2 2 0,-2-4-1,-1-5-1,5-1-4,-9-20-4,19 7-30,-19-7-1,9-18 1,-13-8-1</inkml:trace>
          <inkml:trace contextRef="#ctx1" brushRef="#br0" timeOffset="167294.6938">1952 6964 103,'0'0'40,"0"0"0,-19-12-1,19 12-18,0 0-18,0 0-4,24 7-4,-24-7-12,20-6-22,-20 6-1,25 7 1,-25-7-2</inkml:trace>
          <inkml:trace contextRef="#ctx1" brushRef="#br0" timeOffset="167778.2947">2386 7097 87,'-15'15'39,"15"-15"-2,0 15 3,10 6-15,-10-21-20,16 32-1,-5-14-1,3 1-1,-2-3 0,2 0-1,-14-16 0,20 17-1,-20-17 0,0 0 0,19-9 0,-19 9-1,7-28 0,-5 9 0,1 1 1,-1-1-1,3 0 0,3 3 0,-3 0 1,-5 16 1,21-21 0,-21 21 0,30-9 0,-12 9 1,3 2-1,-3 3 0,3 4 1,-2 3-1,-3 4-1,0 0 1,-2 1-1,-2-1-1,-1 0-2,-11-16-1,23 19-5,-23-19-29,21-1-2,-21 1 1,39-16-2</inkml:trace>
          <inkml:trace contextRef="#ctx1" brushRef="#br0" timeOffset="168261.8953">3119 7057 112,'0'0'39,"-23"11"1,18 4-2,-13-6-31,16 12-3,1 0-1,4 4-1,1-4-1,6 2 1,4-4-2,9-5 1,4-5-1,6-7-1,6-6 0,4-8-2,4-2 0,-4-9-2,2 2 0,-13-5 0,2 5 0,-17-2 1,-2 7 1,-15 16 3,7-21 1,-7 21 2,0 0 1,0 0 1,-23 26 0,21-5 1,-3 2-2,6 12 1,-2 2-1,8 9 0,-2 0-4,6 8 0,-3 0 0,5 1 0,-1-4 0,2-5 0,-1-8 0,-5-8 0,3-9 0,-11-21 0,23 9 0,-20-32-10,22 7-29,-27-24-3,15 3 1,-17-19 0</inkml:trace>
          <inkml:trace contextRef="#ctx1" brushRef="#br0" timeOffset="168589.4961">3793 6781 85,'4'-17'37,"-4"17"2,0 0 1,0 0-15,0 0-14,17 17-3,-17-17-2,16 48-2,-5-11-4,3 10 0,-2 6 0,3 5 0,-3 0 0,4 0 0,-2-7 0,-2-7 0,1-11 0,-3-7 0,1-5 0,-11-21 0,28 21-25,-28-36-16,0 15-3,7-50 1,0 15-1</inkml:trace>
        </inkml:traceGroup>
      </inkml:traceGroup>
    </inkml:traceGroup>
    <inkml:traceGroup>
      <inkml:annotationXML>
        <emma:emma xmlns:emma="http://www.w3.org/2003/04/emma" version="1.0">
          <emma:interpretation id="{3040CF53-D956-4377-B32A-096B1B4E7FE2}" emma:medium="tactile" emma:mode="ink">
            <msink:context xmlns:msink="http://schemas.microsoft.com/ink/2010/main" type="paragraph" rotatedBoundingBox="3192,14262 6891,14279 6887,15228 3188,15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2D1BA8-9665-4BFD-9641-FEF1F64E97A0}" emma:medium="tactile" emma:mode="ink">
              <msink:context xmlns:msink="http://schemas.microsoft.com/ink/2010/main" type="line" rotatedBoundingBox="3192,14262 6891,14279 6887,15228 3188,15211"/>
            </emma:interpretation>
          </emma:emma>
        </inkml:annotationXML>
        <inkml:traceGroup>
          <inkml:annotationXML>
            <emma:emma xmlns:emma="http://www.w3.org/2003/04/emma" version="1.0">
              <emma:interpretation id="{C60C7D07-24F8-4C6F-8A5A-31EB19066999}" emma:medium="tactile" emma:mode="ink">
                <msink:context xmlns:msink="http://schemas.microsoft.com/ink/2010/main" type="inkWord" rotatedBoundingBox="3192,14262 6891,14279 6887,15228 3188,15211"/>
              </emma:interpretation>
              <emma:one-of disjunction-type="recognition" id="oneOf9">
                <emma:interpretation id="interp41" emma:lang="en-US" emma:confidence="0">
                  <emma:literal>ethenyl</emma:literal>
                </emma:interpretation>
                <emma:interpretation id="interp42" emma:lang="en-US" emma:confidence="0">
                  <emma:literal>eth enyl</emma:literal>
                </emma:interpretation>
                <emma:interpretation id="interp43" emma:lang="en-US" emma:confidence="0">
                  <emma:literal>ether it'</emma:literal>
                </emma:interpretation>
                <emma:interpretation id="interp44" emma:lang="en-US" emma:confidence="0">
                  <emma:literal>eth enyt</emma:literal>
                </emma:interpretation>
                <emma:interpretation id="interp45" emma:lang="en-US" emma:confidence="0">
                  <emma:literal>ether 41'</emma:literal>
                </emma:interpretation>
              </emma:one-of>
            </emma:emma>
          </inkml:annotationXML>
          <inkml:trace contextRef="#ctx1" brushRef="#br2" timeOffset="220178.7867">1329 8259 105,'-3'28'37,"3"-28"1,7 28-3,-7-28-29,17 18-1,-1-13-2,5 2-1,1-5-1,2-2 0,1-7 0,1-4 0,-3-3-1,-3-2 0,-4-3 0,-6-2-1,-1-2 1,-5 2-1,-8 2 1,-3-1-1,-4 3 0,11 17 0,-30-27 1,13 17-1,-4 3 1,1 3 0,1 4-1,-2 6 2,3 2-1,2 6 1,2 6-1,3 8 1,4 4 1,0 6-1,7 1 0,9 5 1,2-4-1,8-3 0,4-5 0,7-8-1,5-8-1,4-14-1,4-2-2,-8-16-3,11 16-15,-18-26-17,4 8 0,-15-12 1,6 7-1</inkml:trace>
          <inkml:trace contextRef="#ctx1" brushRef="#br2" timeOffset="220709.1877">1848 8212 89,'-21'5'39,"21"-5"-1,0 0 2,0 0-18,26 9-17,-1-11-2,3-3-2,8-4-1,6 2-3,-3-9-2,10 9-4,-22-12-29,15 6-1,-14-13 0,4 7 0</inkml:trace>
          <inkml:trace contextRef="#ctx1" brushRef="#br2" timeOffset="220506.3873">1903 7807 104,'-7'-26'37,"7"26"2,0 0-1,0 0-27,0 0-4,1 16-3,-1 3 0,6 13-1,1 8-1,2 9 0,1 6 0,3 3 0,1-2-2,3 2 0,1-5 0,1-4 0,-3-10-2,-2-8 1,2-4-3,-16-27-3,18 33-3,-34-33-30,16 0-1,0 0 2,-14-18-2</inkml:trace>
          <inkml:trace contextRef="#ctx1" brushRef="#br2" timeOffset="221130.3883">2215 7737 117,'0'0'39,"-19"-5"0,21 29-7,-2-24-24,-2 44-3,7-10-1,6 17 0,3 5-2,2 7-1,1 2 0,1 0 0,-2-3-1,0-6 0,0-10 0,-2-11-1,-4-11 0,-3-8 1,-7-16-1,16-2 0,-16 2 0,11-35-1,-6 11 1,0-8-1,3-1 1,-1-1 0,1 3 0,1 4 1,4 3 0,-13 24 2,23-23-1,-4 25 0,-19-2 0,34 19 0,-15-3-1,0 1 0,1 8 0,-3-6-3,3 4-2,-20-23-4,35 30-30,-35-30-1,18 19 1,-18-19-1</inkml:trace>
          <inkml:trace contextRef="#ctx1" brushRef="#br2" timeOffset="221598.3889">2898 8210 111,'-14'17'39,"16"1"0,-2-18-4,0 16-27,0-16-3,18 23-2,-2-16-1,6-2-1,3-5 0,3-5 0,4-4-1,-2-7-1,2 0 0,-6-8-2,1 1 0,-11-4-1,-2 5 0,-11 0 0,-3 22 0,-8-26 0,8 26 2,-34-5 0,11 10 1,-2 6 2,-3 1 0,3 5 1,-1 1 1,7 7 0,-3-2 0,7 5 1,0-2-1,8 4-1,4-2 0,8-2 0,4-3-1,9-7-1,12-4-2,5-10-1,18 3-6,-14-17-29,21 5-2,-11-16 1,9 9-1</inkml:trace>
          <inkml:trace contextRef="#ctx1" brushRef="#br2" timeOffset="222019.59">3483 8213 105,'0'30'39,"0"-30"1,5 28-2,-5-28-30,3 37-4,3-18-1,1 3-1,0-3-1,-2-3 0,-5-16-1,9 23 0,-9-23 0,0 0-1,0 0 0,19-23-1,-8 5 1,1-6-1,4-5 0,-2-2 0,4 1 2,0 0-1,1 2 1,0 3 1,3-1 0,-3 10 1,-1 6 0,5 8 0,-2 5 1,-2 11-1,-1 8 0,0 6 0,-6 7-1,2-2 0,-3 1-2,-1-5 0,1-2-2,-11-27-3,28 35-16,-28-35-18,28-9-1,-21-10 2,15 7-2</inkml:trace>
          <inkml:trace contextRef="#ctx1" brushRef="#br2" timeOffset="222534.3909">4212 8129 80,'0'0'38,"-16"16"1,18 0 0,-2-16-19,0 26-11,-2-9-3,5 6-1,-1 0-2,7 0-1,-4-4 0,8-1-1,-13-18-1,33 19 0,-12-17-1,6-7-1,3-6-1,-2-6-1,6-3 0,-13-10-2,5 6 1,-12-8 0,2 4 0,-11-2 3,-1 6 1,-2 8 2,-4 0 2,2 16 1,0 0 1,0 0 1,-7 28-1,12 2 0,-5 2 0,7 8-1,-5 4 0,7 7-1,-2 0-1,2 2 0,0-4-2,-1-2 0,3-3 0,0-9 0,-1-5 0,1-14-3,-11-16-2,16 3-4,7-3-28,-23-28-5,10 2 1,-12-20-1</inkml:trace>
          <inkml:trace contextRef="#ctx1" brushRef="#br2" timeOffset="222861.9913">4837 7683 95,'22'5'40,"-22"-5"1,8 47 0,-10-22-20,11 29-13,-6 3-2,8 9-3,-2-1-3,3 2 0,0-5 0,2-8 0,0-8 0,-1-16 0,-1-7 0,-12-23-4,34 17-29,-34-17-8,14-26-3,-16-6 2,7-1-2</inkml:trace>
        </inkml:traceGroup>
      </inkml:traceGroup>
    </inkml:traceGroup>
    <inkml:traceGroup>
      <inkml:annotationXML>
        <emma:emma xmlns:emma="http://www.w3.org/2003/04/emma" version="1.0">
          <emma:interpretation id="{0B3D592B-367E-486B-9640-F4131AF0536C}" emma:medium="tactile" emma:mode="ink">
            <msink:context xmlns:msink="http://schemas.microsoft.com/ink/2010/main" type="paragraph" rotatedBoundingBox="2501,15439 9138,15385 9146,16334 2509,16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A91193-8417-4A6C-A7C2-C57438721185}" emma:medium="tactile" emma:mode="ink">
              <msink:context xmlns:msink="http://schemas.microsoft.com/ink/2010/main" type="line" rotatedBoundingBox="2501,15439 9138,15385 9146,16334 2509,16388"/>
            </emma:interpretation>
          </emma:emma>
        </inkml:annotationXML>
        <inkml:traceGroup>
          <inkml:annotationXML>
            <emma:emma xmlns:emma="http://www.w3.org/2003/04/emma" version="1.0">
              <emma:interpretation id="{07BB25E0-9FE6-4FD9-A084-A128F05737B2}" emma:medium="tactile" emma:mode="ink">
                <msink:context xmlns:msink="http://schemas.microsoft.com/ink/2010/main" type="inkWord" rotatedBoundingBox="5246,15417 9138,15385 9146,16302 5253,16334"/>
              </emma:interpretation>
              <emma:one-of disjunction-type="recognition" id="oneOf10">
                <emma:interpretation id="interp46" emma:lang="en-US" emma:confidence="0">
                  <emma:literal>CHET-CHICHI</emma:literal>
                </emma:interpretation>
                <emma:interpretation id="interp47" emma:lang="en-US" emma:confidence="0">
                  <emma:literal>CHEF-CHICHI</emma:literal>
                </emma:interpretation>
                <emma:interpretation id="interp48" emma:lang="en-US" emma:confidence="0">
                  <emma:literal>CHEW-CHICHI</emma:literal>
                </emma:interpretation>
                <emma:interpretation id="interp49" emma:lang="en-US" emma:confidence="0">
                  <emma:literal>CHEN-CHICHI</emma:literal>
                </emma:interpretation>
                <emma:interpretation id="interp50" emma:lang="en-US" emma:confidence="0">
                  <emma:literal>CHEZ-CHICHI</emma:literal>
                </emma:interpretation>
              </emma:one-of>
            </emma:emma>
          </inkml:annotationXML>
          <inkml:trace contextRef="#ctx1" brushRef="#br0" timeOffset="90620.5592">3636 9041 101,'0'0'39,"0"0"2,0 0-2,21 35-22,-21-35-13,9 18-1,-9-18-1,0 0-1,23 17 0,-23-17-1,0 0 0,16-16 0,-16 16 0,4-28-1,-6 9 0,-3-4 0,-1 2-1,-3-2 0,-5 4 1,-3 1-1,-1 4 1,-3 4 0,-2 4 0,0 6 1,-4 7 0,3 7 1,-1 6 0,4 8 0,-2 5 1,3 13-1,1 3 1,5 6-1,3 3 1,10 0-1,4-4 0,9-1 0,8-9 0,12-13-1,6-8 0,3-9 0,5-10-2,-2-9-1,2-4-2,-11-16-4,15 9-31,-31-15 0,8 10-1,-17-15 1</inkml:trace>
          <inkml:trace contextRef="#ctx1" brushRef="#br0" timeOffset="91104.16">3935 9287 108,'0'0'38,"0"0"2,24 9-3,-24-9-31,46-7-3,-9 1-2,7-1-1,6 4-3,-1-6-2,8 11-6,-20-14-27,14 10-1,-19-16 0,7 13-1</inkml:trace>
          <inkml:trace contextRef="#ctx1" brushRef="#br0" timeOffset="90885.7596">4067 8985 108,'0'0'40,"0"0"0,-11 15 0,-10-6-30,23 14-5,-2 2-2,5 10-1,0 4-1,4 3 0,0 3 1,0 3-2,2-4 1,-1 0-1,2-6 0,1-10-1,1-1-1,-14-27-3,25 28-3,-25-28-26,0 0-7,-2-25 0,2 25 0</inkml:trace>
          <inkml:trace contextRef="#ctx1" brushRef="#br0" timeOffset="91400.5604">4372 8897 93,'-23'-9'38,"23"9"3,0 0-2,-3 37-20,3-37-13,9 40-1,-2-10-2,7 11 0,0 1 0,2 3-1,1 3 1,1 1-3,-2-3 0,2-4 0,-4-5 0,0-11 0,-2-3 0,-12-23-5,25 33-25,-25-33-11,0 0-2,5-31 0,2 13-1</inkml:trace>
          <inkml:trace contextRef="#ctx1" brushRef="#br0" timeOffset="93740.5647">5135 8942 102,'-5'18'38,"13"1"3,-8-19-3,13 36-29,-12-19-4,8 2-1,-9-19-2,16 29 0,-16-29-1,14 15 0,-14-15-1,0 0 1,0 0-1,16-14 0,-16 14 0,0-30-1,-2 11 0,-1-4 0,-2-1 0,-4-1 0,-4 0 0,-2 4-1,-3 2 1,-2 5 1,-2 5-1,-3 7 1,0 8 0,0 6 0,2 9 1,2 9 0,2 7 0,3 14-1,0 5 2,7 6-1,0 1 0,8 2 0,6-5 1,6-8-2,8-6 1,9-14 0,9-11-1,7-11 1,6-8-2,1-9 0,0-4-1,-5-8-2,0 9-3,-23-20-25,10 17-9,-22-11 1,-11 24-1</inkml:trace>
          <inkml:trace contextRef="#ctx1" brushRef="#br0" timeOffset="94239.7655">5405 9196 88,'0'0'39,"0"0"-1,0 0 2,46 3-24,-20-14-11,15 10-3,3-8-1,5 5-1,4-3-2,-5-5-3,12 24-14,-23-27-20,4 13 1,-22-16 0,4 11 0</inkml:trace>
          <inkml:trace contextRef="#ctx1" brushRef="#br0" timeOffset="94036.9651">5504 8948 101,'0'0'39,"0"0"0,0 0 0,0 0-28,0 0-7,0 24 0,9 4-2,-2 6 0,3 10 0,3 1-1,-1 6 0,0 0 0,2 0-1,1-5 0,-5-9-2,4-5 0,-5-11-3,3-2-3,-12-19-13,0 0-20,-5-19 1,5 19 0,-16-35 0</inkml:trace>
          <inkml:trace contextRef="#ctx1" brushRef="#br0" timeOffset="94473.7659">5784 8802 105,'0'0'39,"0"0"1,11 28-1,-13-10-31,13 17-3,-4 5-2,11 11 0,-6 4-2,7 1-1,-3 2 0,0-7-2,4 1-2,-10-18-5,20 6-31,-26-24-1,12 5 0,-16-21 1</inkml:trace>
          <inkml:trace contextRef="#ctx1" brushRef="#br0" timeOffset="95035.3667">6085 9371 100,'0'0'38,"0"0"0,0 0-3,17-7-30,-17 7-3,27-9 0,-11 4 0,5 2-1,0-3 0,4 5 0,-4-1 0,4 2 0,-6 3-1,-1 3 1,-18-6-1,23 19 0,-23-19 0,3 26 0,-10-8-1,-4 1 1,-3 1 0,-3-1 0,-3 2 0,1 2 1,-1 0-2,-1 1 2,4-1-1,-1 2 0,2-4 0,5-2 1,1-1 0,3-2 1,7-16-1,-6 22 1,6-22-1,0 0 1,20 13-1,-20-13 0,32-2 0,-9-3-1,3-1 1,2 5-1,2-5-1,-1 5 0,-1-1-2,-5-3-2,7 10-8,-30-5-27,35-14 0,-24-6-1,12 12 0</inkml:trace>
          <inkml:trace contextRef="#ctx1" brushRef="#br0" timeOffset="95628.168">6570 9008 102,'0'0'40,"0"0"0,0 0-2,0 0-28,21 3-4,6-5-2,11 2 0,8-3-1,16-1-1,5-3 0,4 0 0,1 0 0,-3 0-2,-7 2 0,-7 0 0,-11-1 0,-14 5 0,-9 1 0,-21 0 0,21 0 0,-21 0 0,0 0 0,0 0 0,0 0 0,0 0-2,0 0-1,0 0 0,0 0-3,-16 8-4,16-8-30,0 0-2,4 16 2,-4-16-2</inkml:trace>
          <inkml:trace contextRef="#ctx1" brushRef="#br0" timeOffset="86611.3521">830 9016 97,'0'0'39,"0"0"0,17 25 1,-17-25-23,4 24-12,-4-24-2,14 32-1,-14-32-1,14 23-1,-14-23 0,0 0 0,18 5 0,-18-5 0,3-21 0,-5 5-1,4-3 0,-5-6-1,-1 1 0,-1-1 0,-2 1 0,-4 1 1,2 5-1,-5 2 1,-3 9 1,-1 7 0,-2 7 0,-1 7 1,-2 9 0,4 9 1,-4 5 0,4 16 0,1 3 0,6 7 0,1 2 0,7 5 0,4-5-1,9 0 0,4-12 1,10-7-2,5-16 0,7-11 1,7-12-1,3-14-1,2-5-1,-6-9 0,1-1-3,-14-9-3,15 17-21,-31-18-11,8 13 0,-19-11 0,12 11 1</inkml:trace>
          <inkml:trace contextRef="#ctx1" brushRef="#br0" timeOffset="87079.353">1244 9245 85,'0'0'38,"0"0"1,0 0 0,23-16-17,6 18-14,-3-11-4,9 5-1,8-1-3,-1-7-1,7 7-4,-10-18-4,18 16-28,-31-18-3,8 16 3,-18-17-3</inkml:trace>
          <inkml:trace contextRef="#ctx1" brushRef="#br0" timeOffset="86892.1526">1266 8953 113,'0'0'38,"0"0"2,0 0-1,24 28-32,-24-3-3,7 8-1,-1 6-1,1 5-2,0 3 1,0 1 0,0-3-1,-2-1 0,2-7-1,0-12-1,-1-2-2,-6-23-1,8 24-6,-8-24-27,0 0-3,-17-28 3,17 28-3</inkml:trace>
          <inkml:trace contextRef="#ctx1" brushRef="#br0" timeOffset="87328.9534">1626 8851 103,'0'0'39,"-7"16"1,7-16-2,1 40-24,-2-12-9,4 11 0,-1 5-2,3 7-2,2 0 0,0 2 0,0-4-1,2-5-1,0-6-1,-2-9-3,9 6-8,-16-35-26,14 16-2,-14-16 2,0 0-2</inkml:trace>
          <inkml:trace contextRef="#ctx1" brushRef="#br0" timeOffset="87906.1544">1926 9477 101,'0'0'38,"0"0"0,0 0-1,0 0-28,0 0-5,0 0-1,23-13-1,-23 13 0,24-14 0,-4 9-1,-4 0 0,7-2 0,-4 3 0,2 1 0,-1 1-1,-1 4 0,-3-1 0,-16-1 0,18 15 0,-18-15 0,0 22 0,-7-4 0,-4 1 0,-5 2-1,-3 2 1,-1 0 0,-1 2 0,-2 1 0,4-1 0,-1-4 0,4 0 0,2 0 0,4-2 1,1-1-1,9-18 0,-9 23 1,9-23 0,5 15-1,-5-15 1,18 0 0,-2-3-1,5-4 1,2 3-1,9-3 1,-6 2-1,6-2-1,0 5-2,-11-7-5,13 15-31,-34-6-2,30-6 1,-30 6-1</inkml:trace>
          <inkml:trace contextRef="#ctx1" brushRef="#br0" timeOffset="90058.9581">2621 9329 96,'0'0'38,"0"0"1,-16 11 0,41-4-25,-25-7-8,30-9-2,-5 0-1,5 0-2,5-1-1,2-3 0,0 5-2,-5-5-3,5 19-11,-14-17-22,5 13-2,-28-2 1,23-2-2</inkml:trace>
          <inkml:trace contextRef="#ctx1" brushRef="#br0" timeOffset="89840.5578">2517 9123 81,'0'0'39,"0"0"0,0 0 1,32 15-12,-32-15-19,33-11-3,-8 4-2,9 3-2,-1-3 0,1 4-1,5-1 0,-6 1-1,1 1-1,-4 0 0,-4 4-1,-6-4-2,-1 8-2,-19-6-2,14 17-8,-30-19-24,16 2 1,-21 16 0,10 2 1</inkml:trace>
        </inkml:traceGroup>
      </inkml:traceGroup>
    </inkml:traceGroup>
    <inkml:traceGroup>
      <inkml:annotationXML>
        <emma:emma xmlns:emma="http://www.w3.org/2003/04/emma" version="1.0">
          <emma:interpretation id="{BD5235B3-05F6-4130-A3EE-5EF5590672A0}" emma:medium="tactile" emma:mode="ink">
            <msink:context xmlns:msink="http://schemas.microsoft.com/ink/2010/main" type="paragraph" rotatedBoundingBox="3534,16454 5821,16446 5823,17218 3536,17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8D738B-CD5F-4851-8627-EE59AFD2309F}" emma:medium="tactile" emma:mode="ink">
              <msink:context xmlns:msink="http://schemas.microsoft.com/ink/2010/main" type="line" rotatedBoundingBox="3534,16454 5821,16446 5823,17218 3536,17226"/>
            </emma:interpretation>
          </emma:emma>
        </inkml:annotationXML>
        <inkml:traceGroup>
          <inkml:annotationXML>
            <emma:emma xmlns:emma="http://www.w3.org/2003/04/emma" version="1.0">
              <emma:interpretation id="{8D66F930-82E0-4CBE-8ECF-35324E11D245}" emma:medium="tactile" emma:mode="ink">
                <msink:context xmlns:msink="http://schemas.microsoft.com/ink/2010/main" type="inkWord" rotatedBoundingBox="3534,16454 5821,16446 5823,17218 3536,17226"/>
              </emma:interpretation>
              <emma:one-of disjunction-type="recognition" id="oneOf11">
                <emma:interpretation id="interp51" emma:lang="en-US" emma:confidence="0">
                  <emma:literal>ally!</emma:literal>
                </emma:interpretation>
                <emma:interpretation id="interp52" emma:lang="en-US" emma:confidence="0">
                  <emma:literal>all 41</emma:literal>
                </emma:interpretation>
                <emma:interpretation id="interp53" emma:lang="en-US" emma:confidence="0">
                  <emma:literal>all it</emma:literal>
                </emma:interpretation>
                <emma:interpretation id="interp54" emma:lang="en-US" emma:confidence="0">
                  <emma:literal>alkyl</emma:literal>
                </emma:interpretation>
                <emma:interpretation id="interp55" emma:lang="en-US" emma:confidence="0">
                  <emma:literal>all if</emma:literal>
                </emma:interpretation>
              </emma:one-of>
            </emma:emma>
          </inkml:annotationXML>
          <inkml:trace contextRef="#ctx1" brushRef="#br0" timeOffset="171553.5013">1961 10227 78,'0'0'36,"0"-19"0,-5 3 0,5 16-20,-6-16-8,6 16-2,0 0-2,-17-16-1,-1 9 0,18 7-2,-33 0 1,13 4-1,-5 1 0,-1 6-1,1 3 1,-1 5 0,3 5 1,0 10-1,5 1 1,6 2-2,3-2 1,6-2 0,4-4 0,8-8-2,7-9 1,5-10 0,4-9 0,1-7 0,3-6-1,-3-3 1,-3-5 0,-2 2 0,-5 0-1,-5 1 1,-2 4-1,-6 5 1,-3 16 0,4-23 0,-4 23 0,0 0 0,0 0 1,0 0-1,0 0 1,19 21 0,-19-21 0,18 34 0,-8-15 0,4 0-1,1 1 0,-1-1-2,3-1 0,-17-18-4,36 22-5,-36-22-27,21 4-2,-21-4 2,28-7-2</inkml:trace>
          <inkml:trace contextRef="#ctx1" brushRef="#br0" timeOffset="171865.5019">2372 9946 92,'4'-16'37,"-13"-7"-1,9 23 2,-7-23-28,7 23-4,0 0-1,16 25-1,-11 1-1,4 13 0,-2 7 0,5 8 0,-3 4-1,4 5 0,-1-5-1,4-5-1,1-9-1,1-14-3,7-2-3,-25-28-17,35 0-15,-21-19-2,9 3 2,-14-18-1</inkml:trace>
          <inkml:trace contextRef="#ctx1" brushRef="#br0" timeOffset="172115.1023">2699 9890 103,'0'0'38,"-2"-16"0,2 16 0,0 0-29,9 31-3,-6-6-2,6 10-1,-2 6-1,4 8 0,0 2-1,-1 1 0,2-2 0,1-5-1,3-6-1,-4-11-4,9 0-1,-21-28-19,34 13-14,-34-13-2,40-15 1,-22-6-1</inkml:trace>
          <inkml:trace contextRef="#ctx1" brushRef="#br0" timeOffset="172583.1031">3230 10180 104,'-19'10'38,"19"6"2,0-16-2,-2 26-30,2-26-4,5 35-1,4-17 0,3 1-2,8-6 0,1-3 0,6-5-1,1-6-1,2-5-1,-2-6 0,0-2-2,-3-9 1,-2 4-1,-9-4 0,0 4 1,-8-1 1,-3 5 1,-3 15 2,-2-20 0,2 20 2,0 0 0,0 0 0,-10 28 1,11-3 1,-1 3-1,4 11-1,-2 5 1,5 3-2,-2 1 1,4 1-2,-2-5 2,2-6-3,0-4 0,-2-10-2,3-8 0,-10-16-2,0 0-2,13-21-5,8 3-29,-25-22-1,13 7 1,-14-20-2</inkml:trace>
          <inkml:trace contextRef="#ctx1" brushRef="#br0" timeOffset="172879.5037">3792 9860 85,'17'-9'38,"-17"9"0,0 0 2,0 0-23,13 37-9,-12-13-1,10 19-1,-4 1-2,5 12 1,-3-2-2,0 4 1,0-3-4,1-4 0,-1-11 0,0-8 0,0-9 0,-9-23-8,30 17-32,-30-34-3,12 1 1,-15-19-2</inkml:trace>
        </inkml:traceGroup>
      </inkml:traceGroup>
    </inkml:traceGroup>
    <inkml:traceGroup>
      <inkml:annotationXML>
        <emma:emma xmlns:emma="http://www.w3.org/2003/04/emma" version="1.0">
          <emma:interpretation id="{89A7E13C-6F23-4D84-AE79-C088574DAB53}" emma:medium="tactile" emma:mode="ink">
            <msink:context xmlns:msink="http://schemas.microsoft.com/ink/2010/main" type="paragraph" rotatedBoundingBox="3674,17280 8385,16965 8463,18122 3752,184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CEBEA1-E4DC-4329-8DC9-063CB44E7828}" emma:medium="tactile" emma:mode="ink">
              <msink:context xmlns:msink="http://schemas.microsoft.com/ink/2010/main" type="line" rotatedBoundingBox="3674,17280 8385,16965 8463,18122 3752,18438"/>
            </emma:interpretation>
          </emma:emma>
        </inkml:annotationXML>
        <inkml:traceGroup>
          <inkml:annotationXML>
            <emma:emma xmlns:emma="http://www.w3.org/2003/04/emma" version="1.0">
              <emma:interpretation id="{04FAE260-3ED9-4116-8429-FA933A02170D}" emma:medium="tactile" emma:mode="ink">
                <msink:context xmlns:msink="http://schemas.microsoft.com/ink/2010/main" type="inkWord" rotatedBoundingBox="3691,17530 5180,17430 5224,18084 3735,18184"/>
              </emma:interpretation>
              <emma:one-of disjunction-type="recognition" id="oneOf12">
                <emma:interpretation id="interp56" emma:lang="en-US" emma:confidence="1">
                  <emma:literal>pro</emma:literal>
                </emma:interpretation>
                <emma:interpretation id="interp57" emma:lang="en-US" emma:confidence="0">
                  <emma:literal>Pro</emma:literal>
                </emma:interpretation>
                <emma:interpretation id="interp58" emma:lang="en-US" emma:confidence="0">
                  <emma:literal>pre</emma:literal>
                </emma:interpretation>
                <emma:interpretation id="interp59" emma:lang="en-US" emma:confidence="0">
                  <emma:literal>proa</emma:literal>
                </emma:interpretation>
                <emma:interpretation id="interp60" emma:lang="en-US" emma:confidence="0">
                  <emma:literal>prow</emma:literal>
                </emma:interpretation>
              </emma:one-of>
            </emma:emma>
          </inkml:annotationXML>
          <inkml:trace contextRef="#ctx1" brushRef="#br2" timeOffset="263874.4635">1855 11181 86,'0'0'36,"0"0"1,-10 16 1,22 9-24,-12-25-8,10 36-2,-2-13-1,4 9-1,0 0 1,1 4-2,-1 0 1,-1 0-1,-1 0 0,-5-5 0,1-4 0,-1-8-1,-5-3 0,0-16-1,0 0 1,0 0-1,0 0 0,0 0-1,-4-20 1,-3-1-1,7-7 0,-7-5 2,0-1-2,2-2 2,-4-3-1,6 2 1,-4-2-1,5 4 2,-2 2 0,6 1-1,2 4 0,3 0 1,5 3 0,4 3 0,3 0 0,8 7 0,3 1 0,3 8 0,4 5 0,4 8 1,-4 5-1,-2 7 0,-5 8-1,-7 4 1,-7 3 0,-7 2 0,-9 0-1,-7-3 0,-7-3 1,-6-2-2,-2-7 1,-7-3-2,6-6-1,-7-10-2,9 3-4,-18-21-26,39 16-3,-39-26-1,39 26 1</inkml:trace>
          <inkml:trace contextRef="#ctx1" brushRef="#br2" timeOffset="264295.6642">2551 11125 78,'17'-4'38,"-17"4"-1,0 0 2,0 0-18,20 18-14,-20-18-1,21 30-2,-9-13-1,4 3-1,-2-3 0,0-1-1,-14-16 0,23 21-1,-23-21 0,0 0 0,16-2 0,-16 2 0,0-24 0,-2 5 0,2-6-1,2-5 1,2-3-1,1-2 1,4-4 0,1 2-1,3 0 1,3 5-1,0 6-1,-4 3-1,6 16-2,-11-16-10,12 32-22,-19-9-3,25 19 2,-25-19-1</inkml:trace>
          <inkml:trace contextRef="#ctx1" brushRef="#br2" timeOffset="264670.0649">3094 11028 95,'-17'20'38,"1"-17"0,7 16 0,-14-10-28,16 14-4,-5-5-2,10 6-1,-2-3 0,8 4-1,1-4 0,6-2 0,5-6 0,5-3-1,3-8 0,6-7-1,4-8 1,0-2-1,1-8 0,0-5-1,-5-2 0,-7-2 0,-7 0 1,-7 4-2,-11 2 1,-9 5 0,-8 5 0,-7 4 0,-6 8-1,-5 1-1,5 10-2,-10-11-5,20 18-27,-13-12-3,17 12 2,-6-14-1</inkml:trace>
        </inkml:traceGroup>
        <inkml:traceGroup>
          <inkml:annotationXML>
            <emma:emma xmlns:emma="http://www.w3.org/2003/04/emma" version="1.0">
              <emma:interpretation id="{739E633B-6953-460D-BEAF-4058EE9EDAFC}" emma:medium="tactile" emma:mode="ink">
                <msink:context xmlns:msink="http://schemas.microsoft.com/ink/2010/main" type="inkWord" rotatedBoundingBox="5591,17152 8385,16965 8463,18122 5669,18309"/>
              </emma:interpretation>
              <emma:one-of disjunction-type="recognition" id="oneOf13">
                <emma:interpretation id="interp61" emma:lang="en-US" emma:confidence="0">
                  <emma:literal>penny</emma:literal>
                </emma:interpretation>
                <emma:interpretation id="interp62" emma:lang="en-US" emma:confidence="0">
                  <emma:literal>penyl</emma:literal>
                </emma:interpretation>
                <emma:interpretation id="interp63" emma:lang="en-US" emma:confidence="0">
                  <emma:literal>pony!</emma:literal>
                </emma:interpretation>
                <emma:interpretation id="interp64" emma:lang="en-US" emma:confidence="0">
                  <emma:literal>phenyl</emma:literal>
                </emma:interpretation>
                <emma:interpretation id="interp65" emma:lang="en-US" emma:confidence="0">
                  <emma:literal>penyt</emma:literal>
                </emma:interpretation>
              </emma:one-of>
            </emma:emma>
          </inkml:annotationXML>
          <inkml:trace contextRef="#ctx1" brushRef="#br2" timeOffset="266854.0686">3762 11058 69,'0'0'37,"0"0"-1,0 0 2,-2-17-16,2 17-13,0 0-3,21 29-1,-16-11 0,8 12-1,-5 3-1,8 13 0,-5 5 0,3 3-1,-2-1 0,1 2-2,-3-10 2,1-3-3,-2-10 2,-4-7-2,-5-25 1,11 19-1,-11-19 0,0 0-1,-2-30 0,-3 6 2,-2-6-3,-4-7 2,0-4-2,-3-3 2,2 0-1,-4-1 1,2-1 0,0 0-1,1 2 2,3 4 0,3 1 1,5 4-1,2 0 1,5 7 0,2 2 1,9 6-1,2 3 1,7 8 0,3 4-1,7 6 1,2 6-1,6 6 0,-1 4 0,-2 6-1,-2 7 1,-10 3 0,-7 4-1,-9 2 1,-10 0-1,-11-4 0,-7-2-1,-8-6 0,-5-3-3,-4-15-1,5 5-6,-24-21-29,24 3 0,-12-17 1,15 7-1</inkml:trace>
          <inkml:trace contextRef="#ctx1" brushRef="#br2" timeOffset="267400.0697">4480 11021 82,'-7'23'41,"7"-23"-2,0 25 2,0-25-19,0 0-16,25 5-3,-6-3-1,4-4 0,2-7-2,1-5 1,1-2-2,-1-7 1,2-5 0,-6-2-1,-1-3 0,-7 7 0,-5-2 0,-8 7 0,-2 1-1,1 20 1,-29-21 0,10 25 0,-9 1 1,1 4 0,-3 6 0,2 7 0,0 6 1,1 3 0,8 6 0,3-2 0,7 2 1,7-3-1,9-4 0,11-8 0,9-8-1,11-3-1,8-11-2,11 2-2,-8-16-4,22 12-30,-23-16-1,3 10 1,-20-14-1</inkml:trace>
          <inkml:trace contextRef="#ctx1" brushRef="#br2" timeOffset="267805.6704">4960 10979 98,'4'16'39,"-4"-16"1,5 21 0,-5-21-32,9 26-2,-2-10-2,3 2-2,-1-1 0,-9-17-1,18 27-1,-18-27 0,0 0 0,19 14 0,-19-14-1,16-16 0,-5 0 0,1-5 0,2-5 0,4-6 0,1-1-1,4-4 1,-2 9 1,2-2 0,-1 10 0,2 3 1,-4 6 0,-1 11 1,-3 7-1,2 11 1,-2-1 0,1 10-1,-3-1 0,-1 4 0,-1 2 0,2-6-1,2-1-2,-5-10-1,5 3-2,-16-18-7,22 7-27,-22-7-3,20-11 2,-15-8-1</inkml:trace>
          <inkml:trace contextRef="#ctx1" brushRef="#br2" timeOffset="268258.0712">5731 10861 101,'-7'34'40,"7"-34"0,-10 44 0,1-23-33,14 7-2,-1-2-3,5-1 0,5-6-1,5-5 0,4-5-1,7-7-1,5-8 0,-1-6 0,5-2-1,-6-9-1,4 0 0,-7-8-1,4 3 0,-16-4 1,-1 6 0,-4 3 1,-5 4 2,-8 19 1,0 0 2,0 0 0,4 21 1,-4 8 1,-4 7 0,6 9-1,-2 8-1,7 3 1,-1 6-2,4 1 0,-1 0-1,5-3 0,-2-4 0,1-7-2,-1-8 1,-1-8-2,-2-10 0,-9-23-3,12 16-3,-26-42-24,14 26-11,-5-50 3,5 17-3</inkml:trace>
          <inkml:trace contextRef="#ctx1" brushRef="#br2" timeOffset="268554.4717">6342 10383 87,'16'-3'38,"-16"3"1,23 0 0,-23 0-27,12 23-5,-3 3-2,5 22 0,-1 8-1,3 11-1,-4 6 0,4 8 0,-4-2-1,1 0 0,1-8-1,3-12 0,-4-11-2,-3-11-1,4-7-5,-14-30-30,0 0-6,0 0 0,6-34-1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4:38.727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AD0101"/>
      <inkml:brushProperty name="fitToCurve" value="1"/>
    </inkml:brush>
  </inkml:definitions>
  <inkml:traceGroup>
    <inkml:annotationXML>
      <emma:emma xmlns:emma="http://www.w3.org/2003/04/emma" version="1.0">
        <emma:interpretation id="{D262FCE0-F95B-46CE-B591-E9E9C5C5BB8A}" emma:medium="tactile" emma:mode="ink">
          <msink:context xmlns:msink="http://schemas.microsoft.com/ink/2010/main" type="writingRegion" rotatedBoundingBox="15841,12297 24086,11906 24374,17978 16129,18370"/>
        </emma:interpretation>
      </emma:emma>
    </inkml:annotationXML>
    <inkml:traceGroup>
      <inkml:annotationXML>
        <emma:emma xmlns:emma="http://www.w3.org/2003/04/emma" version="1.0">
          <emma:interpretation id="{6DA65C8C-543C-4A99-8D74-CE278A05084F}" emma:medium="tactile" emma:mode="ink">
            <msink:context xmlns:msink="http://schemas.microsoft.com/ink/2010/main" type="paragraph" rotatedBoundingBox="15835,12312 20614,12017 20680,13087 15901,13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8C676F-40B3-4C56-90EA-B78B04A9F808}" emma:medium="tactile" emma:mode="ink">
              <msink:context xmlns:msink="http://schemas.microsoft.com/ink/2010/main" type="line" rotatedBoundingBox="15835,12312 20614,12017 20680,13087 15901,13381"/>
            </emma:interpretation>
          </emma:emma>
        </inkml:annotationXML>
        <inkml:traceGroup>
          <inkml:annotationXML>
            <emma:emma xmlns:emma="http://www.w3.org/2003/04/emma" version="1.0">
              <emma:interpretation id="{0118CCD4-0EF8-42E8-A120-CB566B4186EE}" emma:medium="tactile" emma:mode="ink">
                <msink:context xmlns:msink="http://schemas.microsoft.com/ink/2010/main" type="inkWord" rotatedBoundingBox="15835,12312 20614,12017 20680,13087 15901,13381"/>
              </emma:interpretation>
              <emma:one-of disjunction-type="recognition" id="oneOf0">
                <emma:interpretation id="interp0" emma:lang="en-US" emma:confidence="0">
                  <emma:literal>City-catch</emma:literal>
                </emma:interpretation>
                <emma:interpretation id="interp1" emma:lang="en-US" emma:confidence="0">
                  <emma:literal>City-octect</emma:literal>
                </emma:interpretation>
                <emma:interpretation id="interp2" emma:lang="en-US" emma:confidence="0">
                  <emma:literal>GHz-octect</emma:literal>
                </emma:interpretation>
                <emma:interpretation id="interp3" emma:lang="en-US" emma:confidence="0">
                  <emma:literal>GHz-cha</emma:literal>
                </emma:interpretation>
                <emma:interpretation id="interp4" emma:lang="en-US" emma:confidence="0">
                  <emma:literal>EHz-cha</emma:literal>
                </emma:interpretation>
              </emma:one-of>
            </emma:emma>
          </inkml:annotationXML>
          <inkml:trace contextRef="#ctx0" brushRef="#br0">368 56 78,'0'0'39,"0"0"0,0 0 1,-13-21-12,13 21-17,6 16-4,3 5-2,-9-4-1,8 8 0,-6-4-4,5 4 0,-3-6 0,1 0 0,-5-19 0,9 20 0,-9-20 0,0 0 0,9-18 0,-9 2 0,0-5 0,-6-5 0,1-1 0,-7-1 0,-1 2 0,-8 1-2,-4 10 1,-5 2 0,-1 10 0,-5 5 1,1 8 0,0 11-1,1 9 1,2 7 0,4 9 0,4 8 1,4 8-1,4 4 1,7 5 0,8-8 0,6-5 1,11-4-2,9-10 0,8-10 0,11-15 0,6-14 0,3-8 0,1-11 0,3-4-5,-11-17-3,10 12-22,-26-19-10,4 7-1,-20-7 2,3 5-1</inkml:trace>
          <inkml:trace contextRef="#ctx0" brushRef="#br0" timeOffset="452.4008">583 425 88,'-32'-5'38,"32"5"0,0 0 2,18 9-16,-2-16-17,23 7-2,3-6-1,13 1-3,5 0-2,0-6-3,5 9-3,-21-13-31,11 8-1,-20-13 0,-3 10-1</inkml:trace>
          <inkml:trace contextRef="#ctx0" brushRef="#br0" timeOffset="265.2004">742 37 117,'0'0'41,"0"0"0,0 24-1,-12-4-32,15 11-4,-1 6 0,5 11-4,0 3 0,4 5 0,1 2 0,0-6 0,1 1 0,-3-9 0,1-5 0,-2-11 0,0-5 0,-9-23-7,8 24-6,-25-27-27,17 3-1,-16-28 1,16 28 0</inkml:trace>
          <inkml:trace contextRef="#ctx0" brushRef="#br0" timeOffset="702.001">982-39 113,'0'0'40,"-14"-19"-1,14 19 1,0 0-30,-9 19-4,11 0-2,7 17-1,-4 6-3,6 9 0,-4 3 0,1 6 0,1 0 0,-2-4 0,6 2-3,-8-26-8,14 6-29,-11-18-1,9-1 0,-17-19 0</inkml:trace>
          <inkml:trace contextRef="#ctx0" brushRef="#br0" timeOffset="1216.802">1284 541 83,'0'0'39,"-18"14"-1,18-14 0,0 0-9,0 0-22,0 0-3,0 0-1,0 0-1,21 4 0,-21-4 0,30-7-1,-12 1 1,5 3-1,2-1-1,3-1 1,-3 0-1,3 3 0,-5 0 0,-4 6-1,-19-4 1,23 14 0,-23-14-1,-5 31 1,-6-4 0,-6 3 0,-6 5 0,-4 2 0,1 1 0,-4 4 1,0 1-1,5-5 1,0-4 0,8-4 1,3-6-2,7-3 0,7-21 0,8 21 0,-8-21 0,37 0 0,-10-3 0,5-2 0,-1-2 0,7 1 0,-3 1 0,-5 0 0,2 8 0,-20-22-27,14 21-13,-26-2-2,29-13 2,-28-2-3</inkml:trace>
          <inkml:trace contextRef="#ctx0" brushRef="#br0" timeOffset="2917.2051">1792 195 123,'0'0'40,"0"0"0,0 0-8,16 0-24,-16 0-2,32-2-3,-9 0 0,7 1-3,2-3 0,8-3 0,4-2 0,-1-1 0,-3 1 0,-3-2 0,-1 8-4,-13-4-4,7 19-16,-30-12-15,9 18-2,-9-18 1,-18 28-1</inkml:trace>
          <inkml:trace contextRef="#ctx0" brushRef="#br0" timeOffset="3182.4055">1896 381 99,'-24'18'39,"24"-18"1,0 0-1,3 21-24,-3-21-6,23-7-3,-5-4-2,14 2 0,-1-1-4,6-2 0,4-1 0,1 1 0,4 1 0,-5-1-3,3 10-5,-23-8-31,18 6-2,-14-8 1,7 8-2</inkml:trace>
          <inkml:trace contextRef="#ctx0" brushRef="#br0" timeOffset="3728.4065">2979 95 107,'17'3'40,"-17"-3"3,11 18-1,-11-18-25,2 24-11,-2-24-6,7 25 0,-7-25 0,0 0 0,0 0 0,19-2 0,-19 2 0,5-30 0,-5 7 0,0-1 0,-7-2-3,2 1 1,-9 2-1,0 4 1,-7 1 0,-1 9 1,-4 4 0,-4 5 0,0 5 2,-4 6 0,3 8 0,-7 6 1,5 8 0,-1 6 1,6 10 0,2 2-1,4 9-2,8 0 0,11-1 0,12-6 0,10-6 0,11-6 0,9-11 0,10-11 0,8-12 0,3-7 0,-4-17 0,10 11-20,-17-25-20,0 3-3,-15-11 3,1 5-2</inkml:trace>
          <inkml:trace contextRef="#ctx0" brushRef="#br0" timeOffset="4180.8072">3125 276 99,'0'0'40,"0"0"0,0 0-1,41 8-17,-15-9-17,15 4-1,5-3-3,1 0-3,10 0-1,-13-9-4,19 13-26,-26-16-7,1 6 0,-19-11 1</inkml:trace>
          <inkml:trace contextRef="#ctx0" brushRef="#br0" timeOffset="3993.607">3263-4 109,'0'0'41,"0"0"-2,0 0 2,-27 14-31,31 9-4,-4 4-1,5 8-1,0 5-4,2 8 0,-1 1 0,3 0 0,-2-2 0,3-1 0,1-7 0,-2-8 0,1-3 0,-10-28-7,23 25-27,-23-25-7,0 0-1,-9-32 2</inkml:trace>
          <inkml:trace contextRef="#ctx0" brushRef="#br0" timeOffset="4461.6078">3439-28 117,'0'0'39,"0"0"2,-16-13-1,29 29-32,-8 2-2,13 10-2,-4 4-4,7 10 0,-3 3 0,3 5 0,-5 1 0,1-4 0,-1-3 0,-5-7 0,3-6 0,-14-31-6,25 22-35,-25-22-1,24-16 0,-18-9-1</inkml:trace>
          <inkml:trace contextRef="#ctx0" brushRef="#br0" timeOffset="4976.4086">4152-46 96,'27'0'40,"-27"0"1,25 21 1,-25-21-16,17 34-19,-10-12-4,4 3-3,-6 0 0,2-6 0,-3-3 0,-4-16 0,0 0 0,0 0 0,0 0 0,9-23 0,-11 2 0,-2-6 0,-1-1 0,-7-2 0,1 2-3,-7 4 1,-1 3 1,-6 7 0,1 5 1,-5 7 0,-1 6 0,2 4 1,-2 8 0,2 9 0,-4 6 1,6 6 0,-1 4-2,4 8 0,5-2 0,8 6 0,5-2 0,10-3 0,9-8 0,9-3 0,12-13 0,4-6 0,11-9 0,1-7 0,9-6 0,-7-12 0,5 9-8,-26-16-29,14 13-6,-16-10 2,0 10 0</inkml:trace>
          <inkml:trace contextRef="#ctx0" brushRef="#br0" timeOffset="5319.6093">4588-128 93,'0'0'39,"-5"-18"2,5 18-1,0 0-16,0 0-17,0 0-1,11 35-1,-10-12-5,5 14 0,-1 3 0,2 6 0,-2 3 0,4 4 0,0 0 0,3-1 0,1-4 0,3-8 0,-4-5 0,2-8 0,2-6 0,-16-21 0,28 19 0,-28-19 0,28-18-38,-26-4-5,11 1-1,-13-15 1</inkml:trace>
        </inkml:traceGroup>
      </inkml:traceGroup>
    </inkml:traceGroup>
    <inkml:traceGroup>
      <inkml:annotationXML>
        <emma:emma xmlns:emma="http://www.w3.org/2003/04/emma" version="1.0">
          <emma:interpretation id="{09E6799D-B75B-4C6B-9810-BB8F825F6D1E}" emma:medium="tactile" emma:mode="ink">
            <msink:context xmlns:msink="http://schemas.microsoft.com/ink/2010/main" type="paragraph" rotatedBoundingBox="16030,13089 23135,12717 23185,13671 16080,14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7CF2FC-F71E-4CFF-8C3F-09F4F8698484}" emma:medium="tactile" emma:mode="ink">
              <msink:context xmlns:msink="http://schemas.microsoft.com/ink/2010/main" type="line" rotatedBoundingBox="16030,13089 23135,12717 23185,13671 16080,14042"/>
            </emma:interpretation>
          </emma:emma>
        </inkml:annotationXML>
        <inkml:traceGroup>
          <inkml:annotationXML>
            <emma:emma xmlns:emma="http://www.w3.org/2003/04/emma" version="1.0">
              <emma:interpretation id="{0861760B-47A7-4585-A57D-9961C695AF9C}" emma:medium="tactile" emma:mode="ink">
                <msink:context xmlns:msink="http://schemas.microsoft.com/ink/2010/main" type="inkWord" rotatedBoundingBox="16036,13192 18315,13072 18360,13923 16080,14042"/>
              </emma:interpretation>
              <emma:one-of disjunction-type="recognition" id="oneOf1">
                <emma:interpretation id="interp5" emma:lang="en-US" emma:confidence="0.5">
                  <emma:literal>vinyl</emma:literal>
                </emma:interpretation>
                <emma:interpretation id="interp6" emma:lang="en-US" emma:confidence="0">
                  <emma:literal>Vinyl</emma:literal>
                </emma:interpretation>
                <emma:interpretation id="interp7" emma:lang="en-US" emma:confidence="0">
                  <emma:literal>Vinny</emma:literal>
                </emma:interpretation>
                <emma:interpretation id="interp8" emma:lang="en-US" emma:confidence="0">
                  <emma:literal>vine</emma:literal>
                </emma:interpretation>
                <emma:interpretation id="interp9" emma:lang="en-US" emma:confidence="0">
                  <emma:literal>rink</emma:literal>
                </emma:interpretation>
              </emma:one-of>
            </emma:emma>
          </inkml:annotationXML>
          <inkml:trace contextRef="#ctx0" brushRef="#br0" timeOffset="7924.8139">190 1203 86,'0'0'37,"0"0"1,17-3 1,8 24-20,-25-21-12,25 26-2,-8-6 0,8 6-2,0 2 0,5 4-1,0-1 0,0-1-1,0-3 0,1-1 0,-6-7 0,-2-1 0,-3-8-1,-5-4 1,-15-6-1,18-4 0,-18 4 0,2-21 0,-6 5 1,-3-5-1,-3-3-1,1-4 1,-4-4 0,3-1 1,1-3-2,2 1 2,2 0-2,3 0 2,4 5-3,-2-2 1,9 11-2,-8-5-3,-1 26-2,6-42-21,-6 42-10,12-21-1,-12 21 3,0 0-3</inkml:trace>
          <inkml:trace contextRef="#ctx0" brushRef="#br0" timeOffset="8330.4146">754 1161 82,'0'0'37,"0"0"0,6-19 0,11 37-19,-17-18-7,11 26-3,-8-7-2,10 11-3,-4 0 0,3 3-2,-3 1 1,1-4-3,-1-2 0,-3-12-4,4 5-3,-10-21-30,0 0-1,-16 1 0,16-1-1</inkml:trace>
          <inkml:trace contextRef="#ctx0" brushRef="#br0" timeOffset="8517.6149">760 928 105,'-6'-27'38,"6"27"2,2-30-2,-2 30-23,0 0-12,16 2-2,-16-2-4,16 5-4,7 11-23,-23-16-9,18 25 2,-18-25-1</inkml:trace>
          <inkml:trace contextRef="#ctx0" brushRef="#br0" timeOffset="8923.2156">1093 1228 115,'7'39'37,"-5"-23"3,10 8-4,-17-8-29,16 7-5,-1-4 0,-10-19-2,23 25 0,-23-25 1,0 0-1,20 5 0,-20-5 0,3-23 1,-3 0-1,2-3 0,2-6 0,1-3 1,0 2-2,4-2 2,0 1-1,3 6 1,2 7 0,2 5 0,2 7 0,1 9 0,1 6 0,1 8 1,-2 3-1,2 11 0,-3 2 0,-2 4-2,-2-1 1,-3-3-3,1 0-1,-7-13-5,18 10-26,-23-27-6,20 9 2,-20-9-1</inkml:trace>
          <inkml:trace contextRef="#ctx0" brushRef="#br0" timeOffset="9391.2165">1815 1177 88,'0'0'38,"-9"19"1,9 4 1,0-23-10,-10 34-24,3-6-2,9 3-3,-2 1 0,7-4 0,1-3-1,7-8 0,2-6 0,4-8 0,4-6-1,0-8 0,1-1-1,-3-9-1,-2-4-1,-6-5 2,0 2-2,-8-2 1,-1 4 0,-4 2 3,-2 2 0,0 5 2,0 17 1,0 0 0,0 0 1,0 0 1,0 0 0,8 31-1,-2-2 0,6 9-4,-5 6 0,5 4 0,-3 3 0,5 0 0,-1-4 0,-1-8 0,0-6 0,-4-10 0,4-7 0,-12-16-3,18 3-6,-31-29-24,22 8-7,-13-22-1,12 1 0</inkml:trace>
          <inkml:trace contextRef="#ctx0" brushRef="#br0" timeOffset="9640.8167">2265 792 117,'0'0'40,"13"-19"0,-13 19 0,16 21-32,-4 7-3,-1 7 0,3 11-5,-2 3 0,4 6 0,-4-1 0,4 4 0,-5-5 0,1-9 0,-1-7 0,-2-14 0,8 1-5,-17-24-36,0 0-1,0 0 0,32-30-1</inkml:trace>
        </inkml:traceGroup>
        <inkml:traceGroup>
          <inkml:annotationXML>
            <emma:emma xmlns:emma="http://www.w3.org/2003/04/emma" version="1.0">
              <emma:interpretation id="{5AC6D797-399A-4E89-AFDD-8E077CB93F29}" emma:medium="tactile" emma:mode="ink">
                <msink:context xmlns:msink="http://schemas.microsoft.com/ink/2010/main" type="inkWord" rotatedBoundingBox="19016,12933 23135,12717 23180,13568 19060,13784"/>
              </emma:interpretation>
              <emma:one-of disjunction-type="recognition" id="oneOf2">
                <emma:interpretation id="interp10" emma:lang="en-US" emma:confidence="1">
                  <emma:literal>chloride</emma:literal>
                </emma:interpretation>
                <emma:interpretation id="interp11" emma:lang="en-US" emma:confidence="0">
                  <emma:literal>Chloride</emma:literal>
                </emma:interpretation>
                <emma:interpretation id="interp12" emma:lang="en-US" emma:confidence="0">
                  <emma:literal>chlorides</emma:literal>
                </emma:interpretation>
                <emma:interpretation id="interp13" emma:lang="en-US" emma:confidence="0">
                  <emma:literal>•chloride</emma:literal>
                </emma:interpretation>
                <emma:interpretation id="interp14" emma:lang="en-US" emma:confidence="0">
                  <emma:literal>Chlorides</emma:literal>
                </emma:interpretation>
              </emma:one-of>
            </emma:emma>
          </inkml:annotationXML>
          <inkml:trace contextRef="#ctx0" brushRef="#br0" timeOffset="10264.818">3397 987 114,'-16'-19'37,"16"19"3,-34-23-3,34 23-30,-31 5-3,13 9-1,-7 6 0,8 8-1,-6 5 1,9 13-1,-2 0 1,5 1-3,4-1 0,11-2 0,8-7 0,4-4 0,9-7 0,1-13 0,13-6-4,-2-16-2,12 7-5,-24-19-28,19-2-2,-12-14 3,7 6-3</inkml:trace>
          <inkml:trace contextRef="#ctx0" brushRef="#br0" timeOffset="10717.2188">3755 833 111,'0'0'40,"-21"8"0,21 12-1,-21-3-29,23 17-4,-4 1-2,5 9-1,1 0-1,6 8-2,1-4 0,0-2 0,-3-6 0,5-5 0,-3-8 0,3-6 0,-13-21 0,19 14 0,-19-14 0,16-23 0,-5-2-2,-1-5 2,3-3-2,-3-6 2,4 1-2,0 1 3,2 2-2,2 10 3,1 6-2,1 8 1,1 8 0,4 10 1,-1 7-2,3 7 0,-4 3 0,2 13 0,-6-2 0,0 1 0,-4-3 0,-7-5 0,1-3 0,-9-25-6,9 30-4,-25-41-30,16 11-2,-2-32 3,8 10-2</inkml:trace>
          <inkml:trace contextRef="#ctx0" brushRef="#br0" timeOffset="10966.8192">4377 690 110,'-6'-22'39,"6"22"1,0 0 0,0 0-29,13 33-5,-3 2-1,-1 7-1,3 7-4,-1 6 0,3 1 0,-3-1 0,-1-6 0,1-4 0,-2-6 0,1-9 0,-10-30-4,27 39-26,-27-39-11,30-7 0,-14-13 0,12 3 0</inkml:trace>
          <inkml:trace contextRef="#ctx0" brushRef="#br0" timeOffset="11310.0198">4864 914 108,'-27'7'38,"10"14"3,-13-4-3,26 15-27,-19-6-5,11 8-2,3-3-1,7 1 0,9-6 0,7 6-3,6-13 0,12-1 0,3-9 0,9-9 0,2-6 0,2-8 0,-3-5 0,-6-11 0,-3 4 0,-13-10 0,-11 8-2,-12-1 0,-11 4 0,-10 0 0,-7 6 0,-9 0-1,0 6-1,-7-2-1,12 16-5,-19-8-29,26 9 1,-5-6-1,30 4 1</inkml:trace>
          <inkml:trace contextRef="#ctx0" brushRef="#br0" timeOffset="11684.4205">5245 1022 102,'0'0'39,"25"15"2,-25-15-2,28 28-22,-28-28-10,28 30-2,-14-15 0,8 5-5,-10-5 0,-2 1 0,-10-16 0,9 25 0,-9-25 0,0 0 0,0 0 0,-21-2 0,21 2 0,-12-31 0,10 8 0,4-7 0,1-2 0,10-5-2,-1 0 1,7 0 0,3 4 1,-1 3-1,3 7-1,-2 4-1,4 14-1,-26 5-4,43 12-13,-43-12-18,31 25-1,-31-25 1,30 35 0</inkml:trace>
          <inkml:trace contextRef="#ctx0" brushRef="#br0" timeOffset="11871.6208">5766 1001 113,'16'16'41,"-16"-16"0,12 25 1,-12-25-32,7 26-4,-7-26-4,14 25-2,-14-25 0,0 0-2,23 21-7,-23-21-31,-5-19-1,-2-4 0,7 2-1</inkml:trace>
          <inkml:trace contextRef="#ctx0" brushRef="#br0" timeOffset="12058.821">5766 604 118,'0'0'41,"0"0"0,0 0-2,0 0-34,21 7-3,-21-7-4,23 32-3,2 1-7,-13-8-27,18 14-1,-11-10 0,13 12 0</inkml:trace>
          <inkml:trace contextRef="#ctx0" brushRef="#br0" timeOffset="12386.4217">6456 979 95,'26'-23'36,"-24"5"0,-2 18 1,-14-30-30,14 30-2,-28-17-1,7 15 0,-11 2 0,0 9-1,-10 1 1,3 13 0,-7 3-1,4 8 0,1-1 0,7 4 0,8-3-1,10-1 0,13-7-2,13-6 0,17-10 0,8-8 0,13-6 0,3-10-4,9-3-1,-9-15-2,11 13-10,-25-25-23,3 7-1,-20-14 1,-1 7 0</inkml:trace>
          <inkml:trace contextRef="#ctx0" brushRef="#br0" timeOffset="12651.6222">6403 474 88,'-11'-19'39,"11"19"0,0 0 1,0 0-19,-5 19-13,19 8-2,-5 2-1,9 19-1,-2 1 1,5 13-5,-4 1 0,6 5 0,-3-3 0,3 0 0,-2-7 0,0-8 0,0-10 0,0-12 0,4-3 0,-25-25-3,48 16-31,-48-16-8,30-20 0,-25-6 0</inkml:trace>
          <inkml:trace contextRef="#ctx0" brushRef="#br0" timeOffset="13197.6231">6798 966 92,'0'0'37,"15"30"2,-15-30 0,38 30-22,-38-30-9,46 11-3,-18-13-2,10-2-1,-3-5-1,0-3-1,-3-5 1,0-6-2,-4 0 1,-7-3-2,-5 3 1,-12-2-1,-3 8 1,-8-1-1,7 18 1,-33-14 0,6 16 1,-3 8 0,-3 4 2,1 7 0,-2 4 0,6 5 1,0 1 0,10 5 0,2-3 0,9 2-1,7-3 0,9 1-2,3-6 0,11 2 0,6-11 0,4-2 0,4-7 0,9-4 0,-2-7 0,2-3 0,-5 1 0,-4-5 0,-7 8 0,-5-1 0,-8 5 0,-17-3 0,13 22 0,-13-22-10,0 15-30,0-15-3,-22 14 2,22-14-2</inkml:trace>
        </inkml:traceGroup>
      </inkml:traceGroup>
    </inkml:traceGroup>
    <inkml:traceGroup>
      <inkml:annotationXML>
        <emma:emma xmlns:emma="http://www.w3.org/2003/04/emma" version="1.0">
          <emma:interpretation id="{1E7BA7CD-8241-4F54-A710-F856BC854490}" emma:medium="tactile" emma:mode="ink">
            <msink:context xmlns:msink="http://schemas.microsoft.com/ink/2010/main" type="paragraph" rotatedBoundingBox="16284,14070 22330,13783 22369,14605 16323,1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7BB987-A5A1-4BF3-B537-2125FAB5FA98}" emma:medium="tactile" emma:mode="ink">
              <msink:context xmlns:msink="http://schemas.microsoft.com/ink/2010/main" type="line" rotatedBoundingBox="16284,14070 22330,13783 22369,14605 16323,14892"/>
            </emma:interpretation>
          </emma:emma>
        </inkml:annotationXML>
        <inkml:traceGroup>
          <inkml:annotationXML>
            <emma:emma xmlns:emma="http://www.w3.org/2003/04/emma" version="1.0">
              <emma:interpretation id="{50F862B4-9009-4D31-B2D8-0D304D6AF79D}" emma:medium="tactile" emma:mode="ink">
                <msink:context xmlns:msink="http://schemas.microsoft.com/ink/2010/main" type="inkWord" rotatedBoundingBox="16284,14070 22330,13783 22369,14605 16323,14892"/>
              </emma:interpretation>
              <emma:one-of disjunction-type="recognition" id="oneOf3">
                <emma:interpretation id="interp15" emma:lang="en-US" emma:confidence="0">
                  <emma:literal>chloroethene</emma:literal>
                </emma:interpretation>
                <emma:interpretation id="interp16" emma:lang="en-US" emma:confidence="0">
                  <emma:literal>chloro ethane</emma:literal>
                </emma:interpretation>
                <emma:interpretation id="interp17" emma:lang="en-US" emma:confidence="0">
                  <emma:literal>chloroe there</emma:literal>
                </emma:interpretation>
                <emma:interpretation id="interp18" emma:lang="en-US" emma:confidence="0">
                  <emma:literal>Chloro ethane</emma:literal>
                </emma:interpretation>
                <emma:interpretation id="interp19" emma:lang="en-US" emma:confidence="0">
                  <emma:literal>chlorine there</emma:literal>
                </emma:interpretation>
              </emma:one-of>
            </emma:emma>
          </inkml:annotationXML>
          <inkml:trace contextRef="#ctx0" brushRef="#br1" timeOffset="50091.6879">689 2054 101,'0'0'37,"-23"-18"1,23 18-2,-40 2-28,22 14-3,-9 3-1,6 11-1,-4 5-1,4 14 1,-3 1 0,8 4-2,2-3 1,8 0-1,6-3 0,11-8-1,5-5 1,8-12-3,10-7 1,0-9-2,10-2-1,-9-14-3,16 13-14,-17-24-19,3 8 1,-14-12 1,3 4-2</inkml:trace>
          <inkml:trace contextRef="#ctx0" brushRef="#br1" timeOffset="50575.2888">917 1810 106,'-11'-21'38,"11"21"1,0 0-1,5 24-29,-3 6-4,11 14-1,-3 5-1,4 13 0,0 3-2,2 7 2,0-2-2,-2-3-1,-3-7 1,0-6-1,-3-10 0,-1-7-1,-1-9 1,-3-12-2,-3-16 2,0 0-2,0 0 1,11-16 0,-8-5-1,-1-7 0,2-9 1,1-2 1,2-1-1,2-1 2,1 4-1,3 4 1,3 5 1,3 9-1,2 10 1,4 12 0,-2 10 0,3 11-1,-3 8 0,2 5 0,-4 1-1,-1 3 0,-4-4-1,-2-7-1,0-2-2,-14-28-3,26 26-5,-26-26-27,0 0-1,14-39 1,-1 17-2</inkml:trace>
          <inkml:trace contextRef="#ctx0" brushRef="#br1" timeOffset="50840.4893">1549 1834 115,'0'0'38,"0"0"3,-18 6-2,30 22-31,-6 7-4,10 11 0,-2 6-1,2 10 0,3-1-3,-1-1 0,1-2 0,-3-9 0,2-5 0,-6-12-3,4-4-1,-16-28-5,33 21-18,-26-37-12,13 4-3,-11-18 3,12 2-1</inkml:trace>
          <inkml:trace contextRef="#ctx0" brushRef="#br1" timeOffset="51214.8899">1986 2070 94,'-12'26'38,"-9"-5"0,10 14 0,-10-12-20,14 23-13,-3-4-1,6 5-1,4-4-1,7-3 0,2-5-1,5-7 0,5-12 0,6-9-1,2-7 1,3-10-1,1-13 0,-1-5 0,-1-6 0,-6-4-1,-4-1 0,-12 0 1,-3 2-1,-11 2 0,-11 9 0,-5 3 0,-7 4-1,-4 5 0,3 5 0,-5-2-2,8 15-3,-7-20-12,17 23-18,-1-9-1,19 2 2,-16 14-2</inkml:trace>
          <inkml:trace contextRef="#ctx0" brushRef="#br1" timeOffset="51620.4906">2290 2240 117,'0'0'39,"0"0"2,0 0-9,28 21-25,-17-3-2,7 5-2,-3 0-1,7 1-1,-6-3 0,-1 0-2,-2-5 2,-13-16-1,0 0 0,0 0 0,0 0 0,0 0-1,0 0 1,-9-35 0,4 7-1,1-4 1,4-6-1,4-3 1,1-3-1,6 0 1,3 4 0,3 3 0,3 5-1,-1 6-1,6 12-2,-7-4-2,13 29-18,-31-11-16,32 10 3,-32-10-2,27 27 1</inkml:trace>
          <inkml:trace contextRef="#ctx0" brushRef="#br1" timeOffset="51994.8912">2841 2108 94,'0'0'38,"-25"13"1,15 3 0,-12-16-18,12 22-14,-6-1-3,7 13 0,0-3-2,6 5 0,3-3-1,7 0 0,5-5 2,6-3-3,3-7 0,5-13 0,8-14 0,-1-1 0,5-13 0,-3-7 0,-2-7 0,-4-3 0,-8-3 0,-7 3 0,-12 7 0,-9-3 0,-11 12 0,-7 3 0,-6 7-2,-7-4-3,8 16-6,-21-12-29,23 11 0,-11-13 0,16 7-1</inkml:trace>
          <inkml:trace contextRef="#ctx0" brushRef="#br1" timeOffset="52759.2916">3227 2114 109,'0'0'40,"-21"15"-1,21 1 1,0-16-28,-3 18-7,3-18-2,28 21-2,-7-16 0,2-1 0,5-8 0,-1-3-1,3-5 0,-4-4 0,-1-3 0,-4-4-1,-3-2-1,-9-1 0,-2 3 0,-11-1-2,-3 6 1,-9 2 0,-1 7 1,-8 6 0,0 8 1,-3 6 0,-2 8 2,2 7 0,-1 8 2,6 4-1,2 3 0,7 8 0,4-3-1,11-2 0,10-6 0,8-6-1,8-9 0,8-11-2,11-7 0,2-22-3,8 4-3,-17-27-14,14 15-17,-16-11 1,4 4 1,-17-7-2</inkml:trace>
          <inkml:trace contextRef="#ctx0" brushRef="#br1" timeOffset="53211.6928">3595 2038 99,'0'0'38,"-22"11"0,22-11 1,16 1-25,11 1-8,8-7-3,16 1-1,9-3-1,6-5-3,4 2-2,-8-15-4,12 18-19,-23-18-13,-3 8 2,-22-13-1,-4 7 1</inkml:trace>
          <inkml:trace contextRef="#ctx0" brushRef="#br1" timeOffset="53008.8929">3798 1743 99,'-8'-33'38,"12"17"2,-13-4-1,9 20-21,0 0-12,7 34-1,-1-1-2,2 13 0,1 10-1,5 7 0,0 4-2,1 2 0,-1-3 0,0-6 0,2-7-3,-7-16-2,5-4-2,-14-33-9,5 19-24,-5-19-1,0 0 3,-32-40-2</inkml:trace>
          <inkml:trace contextRef="#ctx0" brushRef="#br1" timeOffset="53632.8942">4084 1588 105,'0'0'39,"0"0"1,-4 35-1,-7-13-29,22 21-3,-6 5-2,8 13-1,-1 3-1,4 2 0,-2-1-3,2 0 0,-2-8 0,2-10 0,-4-12 0,1-10 0,-13-25 0,21 14 0,-21-14 0,25-21 0,-13-4 0,4-6-2,1-3 1,-1-4 0,4 2 0,-4 5 0,3 4 1,-5 8 1,6 10-1,-3 11 1,-1 7 0,4 12 2,-3 2-3,3 7 0,-5 3 0,1 0 0,-2-1 0,-1-2 0,-3-4-4,-10-26-3,20 46-13,-20-46-20,0 0 0,0 0 0,26-21 0</inkml:trace>
          <inkml:trace contextRef="#ctx0" brushRef="#br1" timeOffset="54100.895">4797 2024 119,'-18'23'38,"20"-4"3,-2-19-3,9 23-31,-9-23-4,37 21-2,-11-16 1,8-5-2,1-7 1,2-3-1,-2-6 0,-1-7-2,-6-1 1,-8-5-1,-3 3-1,-11 0 0,-5 6 0,-10 1 0,9 19 1,-35-19 0,5 19 2,-2 5 0,-1 4 1,-2 5 0,-3 3 1,5 6 1,-1 2 0,6 8 0,5-3-1,6 5 1,4-1-1,10-3-1,6-3 0,10-5 0,11-3-1,10-8-1,10-5-1,5-5-1,15 1-5,-15-26-16,17 18-14,-13-12-3,5 6 3,-19-10-3</inkml:trace>
          <inkml:trace contextRef="#ctx0" brushRef="#br1" timeOffset="54537.6955">5332 2026 82,'-9'-20'39,"9"20"0,0 0 1,0 0-11,0 0-20,7 20-3,-2-3-2,4 8 0,0 1-1,0 4-3,-2 2 0,1 3 0,-1-9 0,4 1 0,-4-10 0,-7-17 0,21 18 0,-21-18 0,21-11-2,-10-10 1,3 0-1,-5-12 1,9-1-1,-6-8 1,0 2 0,4 1 0,0 2 1,0 6 0,0 4 1,2 10 1,-1 8 0,3 12 0,-3 8 0,4 8 0,-1 8-2,1 4 0,-1 3 0,1 1 0,-4 0 0,-1-7 0,-3-2 0,-5-8 0,5 1-4,-13-19-8,17 4-28,-17-4-2,0 0 2,4-28-1</inkml:trace>
          <inkml:trace contextRef="#ctx0" brushRef="#br1" timeOffset="55068.0967">6001 1908 104,'0'0'38,"-6"16"3,6-16-3,13 25-26,-13-25-7,12 29-1,-3-13-1,7 0 0,-16-16-1,33 26-1,-13-17 0,4-7 0,5-4-1,1-5-1,0-5-1,-2-8-1,4 1-1,-11-9-1,2 3 0,-14-6 0,-1 10 0,-15-6 1,0 10 1,-14 3 1,-2 5 2,-2 7 1,-6 4 1,2 10 0,-2 2 2,4 11 0,-5 1 0,11 11 0,0 0 1,7 9-1,3-2 0,8 5-1,6-3-1,11-2 0,6-8-2,6-4 0,4-7 0,7-10 0,4-8 0,3-8 0,0-8 0,-1-3 0,-1-2 0,-7-4 0,-1 7-4,-15-8-5,15 19-32,-34 0-1,0 0 1,7-17-1</inkml:trace>
        </inkml:traceGroup>
      </inkml:traceGroup>
    </inkml:traceGroup>
    <inkml:traceGroup>
      <inkml:annotationXML>
        <emma:emma xmlns:emma="http://www.w3.org/2003/04/emma" version="1.0">
          <emma:interpretation id="{E73119E3-1BEB-44F9-8AB7-A108CAFF3150}" emma:medium="tactile" emma:mode="ink">
            <msink:context xmlns:msink="http://schemas.microsoft.com/ink/2010/main" type="paragraph" rotatedBoundingBox="16148,15622 23182,15256 23269,16929 16235,17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1D6DC8-1CE8-41B8-A610-DA062F346E37}" emma:medium="tactile" emma:mode="ink">
              <msink:context xmlns:msink="http://schemas.microsoft.com/ink/2010/main" type="line" rotatedBoundingBox="16159,15600 22710,15411 22738,16391 16187,16581"/>
            </emma:interpretation>
          </emma:emma>
        </inkml:annotationXML>
        <inkml:traceGroup>
          <inkml:annotationXML>
            <emma:emma xmlns:emma="http://www.w3.org/2003/04/emma" version="1.0">
              <emma:interpretation id="{7DF2AA7D-F8A7-4FF8-AA9C-95582CA7DE47}" emma:medium="tactile" emma:mode="ink">
                <msink:context xmlns:msink="http://schemas.microsoft.com/ink/2010/main" type="inkWord" rotatedBoundingBox="16159,15600 18461,15534 18490,16514 16187,16581"/>
              </emma:interpretation>
              <emma:one-of disjunction-type="recognition" id="oneOf4">
                <emma:interpretation id="interp20" emma:lang="en-US" emma:confidence="0">
                  <emma:literal>GHz:</emma:literal>
                </emma:interpretation>
                <emma:interpretation id="interp21" emma:lang="en-US" emma:confidence="0">
                  <emma:literal>CHIE</emma:literal>
                </emma:interpretation>
                <emma:interpretation id="interp22" emma:lang="en-US" emma:confidence="0">
                  <emma:literal>CHET</emma:literal>
                </emma:interpretation>
                <emma:interpretation id="interp23" emma:lang="en-US" emma:confidence="0">
                  <emma:literal>EHz:</emma:literal>
                </emma:interpretation>
                <emma:interpretation id="interp24" emma:lang="en-US" emma:confidence="0">
                  <emma:literal>GHz"</emma:literal>
                </emma:interpretation>
              </emma:one-of>
            </emma:emma>
          </inkml:annotationXML>
          <inkml:trace contextRef="#ctx0" brushRef="#br0" timeOffset="16005.6281">544 3400 85,'0'0'39,"0"0"0,25-12 2,-25 12-24,0 0-8,11 22-3,-1 3-3,-4 1 1,4 6-3,-3-2 1,0 2-1,-1-6 0,-3-9-2,-3-17 2,9 23-1,-9-23 0,0 0 0,0 0-1,0 0 1,0-24-1,-5 8 0,-1-5 0,-1-2 0,-2-2 0,-3 3 1,-4 0-2,-2 5 2,-3 1-1,-3 7 2,-3 8-2,-1 9 1,1 8 0,1 5-1,-1 9 1,4 5 0,2 9 1,7 9-1,2 3 1,8 0 0,4 4 0,9-2 1,7-5-1,10-6 0,8-10 0,7-9 0,6-17-1,4-9 0,1-9-1,-3-9-1,-3-4 0,-9-6-2,-2 5-2,-19-19-8,7 24-26,-21-12 0,-2 28 1,3-41-1</inkml:trace>
          <inkml:trace contextRef="#ctx0" brushRef="#br0" timeOffset="16504.8289">880 3678 102,'0'0'38,"0"0"2,0 0-2,0 0-28,47 0-5,-8-4-2,12 2-1,6-1-1,1-4-2,7 1-2,-12-4-3,2 8-4,-30-10-28,8 5-2,-20-14 2,-13 21-2</inkml:trace>
          <inkml:trace contextRef="#ctx0" brushRef="#br0" timeOffset="16302.0286">952 3433 76,'9'-28'39,"-14"-2"-1,5 30 2,0-35-14,0 35-18,0 0-2,8 21-2,-4 2-1,1 12 0,1 4 0,2 8-1,-1 4 0,4 6 0,0-3-1,3 2-1,-2-12 0,2-2 0,0-8-2,-1-8-1,-1-5-3,-12-21-3,23 20-23,-23-20-9,-2-20 1,-12-6-1</inkml:trace>
          <inkml:trace contextRef="#ctx0" brushRef="#br0" timeOffset="16754.4294">1247 3272 118,'0'0'38,"0"0"3,-20-7-9,27 26-24,-5 2-3,7 18-1,0 5-1,3 8-1,1 5 2,3 4-4,-2-1 0,2 0 0,-1-6 0,3-10 0,-2-7 0,0-11-4,3-3-2,-19-23-6,25 12-29,-25-12 0,19-14 0,-20-5-1</inkml:trace>
          <inkml:trace contextRef="#ctx0" brushRef="#br0" timeOffset="17300.4303">1625 3864 96,'-25'7'37,"25"-7"2,0 0-2,0 0-27,16-2-3,-16 2-2,26-10-1,-8 4-1,1-4 0,6 3-1,0-2-1,-1 4 1,3-1-1,-2 5-1,-4 2 1,0 5-1,-21-6 0,26 17 0,-26-17 0,6 28 0,-10-8-1,-5 1 1,-3-2 0,-2 6 0,-5 1 0,-1 4 0,-3 0 0,0 0 0,0-2 0,2 2 0,0 0 0,5-8 0,4-1 1,5-5-1,7-16 0,1 18 1,-1-18-1,32 0 0,-4-5 1,6-4-1,8-2 0,1-3-2,4 4-1,-6-8-3,7 22-9,-25-22-25,8 16 0,-20-15-1,-11 17 1</inkml:trace>
          <inkml:trace contextRef="#ctx0" brushRef="#br0" timeOffset="17628.0308">2085 3426 83,'0'0'41,"-9"25"-1,9-25 1,20 14-13,-4-16-22,16 7-2,6-6-1,7-6-2,9 3 0,-1-8-1,2 7-2,-6-9-1,-1 14-3,-20-18-6,6 27-27,-34-9-2,17 14 1,-17-14 0</inkml:trace>
          <inkml:trace contextRef="#ctx0" brushRef="#br0" timeOffset="17846.4313">2170 3730 104,'0'0'40,"-5"16"0,5-16 0,32 4-29,-13-8-6,11 4-2,5-2-1,6 1-1,3-3-2,0-3-3,9 19-14,-16-22-21,11 8-2,-20-12 1,9 9-2</inkml:trace>
        </inkml:traceGroup>
        <inkml:traceGroup>
          <inkml:annotationXML>
            <emma:emma xmlns:emma="http://www.w3.org/2003/04/emma" version="1.0">
              <emma:interpretation id="{B82091BC-F446-4B9D-876A-12E32A4DC1FE}" emma:medium="tactile" emma:mode="ink">
                <msink:context xmlns:msink="http://schemas.microsoft.com/ink/2010/main" type="inkWord" rotatedBoundingBox="18854,15446 19817,15527 19755,16268 18792,16188"/>
              </emma:interpretation>
              <emma:one-of disjunction-type="recognition" id="oneOf5">
                <emma:interpretation id="interp25" emma:lang="en-US" emma:confidence="0">
                  <emma:literal>CH</emma:literal>
                </emma:interpretation>
                <emma:interpretation id="interp26" emma:lang="en-US" emma:confidence="0">
                  <emma:literal>Ctl</emma:literal>
                </emma:interpretation>
                <emma:interpretation id="interp27" emma:lang="en-US" emma:confidence="0">
                  <emma:literal>Ctt</emma:literal>
                </emma:interpretation>
                <emma:interpretation id="interp28" emma:lang="en-US" emma:confidence="0">
                  <emma:literal>Cat</emma:literal>
                </emma:interpretation>
                <emma:interpretation id="interp29" emma:lang="en-US" emma:confidence="0">
                  <emma:literal>Ch</emma:literal>
                </emma:interpretation>
              </emma:one-of>
            </emma:emma>
          </inkml:annotationXML>
          <inkml:trace contextRef="#ctx0" brushRef="#br0" timeOffset="20139.6351">3229 3263 95,'-3'-18'38,"3"18"1,0 0-2,0 0-23,0 0-5,5 18-2,4 5-2,-6 0-1,6 10-1,0-5-1,-2 4-2,-2-11 2,2 2-2,-7-23 0,7 22 0,-7-22 0,0 0 0,0 0 0,-1-29 0,-3 13 0,-3-7 0,2 0-3,-6-5 2,-1 5 0,-4 0 0,-3 2-1,-3 4 1,-1 6 1,-1 4-1,-3 7 1,1 5 0,1 11 0,2 5 0,2 7 0,1 15 1,3 6-1,3 5 1,3 6 0,6 5-1,5-4 1,7 3 0,5-8-1,8-12 1,8-9-1,9-7 1,4-12-1,1-11-1,2-7 0,-3-8 0,-3-2-2,-8-11-3,2 7-2,-25-23-21,14 16-11,-13-15 0,6 6 0,-13-12 2</inkml:trace>
          <inkml:trace contextRef="#ctx0" brushRef="#br0" timeOffset="20623.2362">3411 3602 75,'0'0'37,"-25"-5"0,25 5 1,0 0-15,0 0-12,0 0-5,36 1-2,-13-2-1,7 1 0,3-4-2,9 1 0,-1-3 0,0-1-2,-1 0-1,-6-3-3,5 5-1,-22-20-7,17 18-26,-29-14-1,9 5 1,-17-9 1</inkml:trace>
          <inkml:trace contextRef="#ctx0" brushRef="#br0" timeOffset="20420.4358">3455 3317 104,'7'-28'37,"-7"28"2,0 0-1,0 0-27,0 0-4,11 28-2,-11-5-1,7 14-1,-4 4 0,6 8-1,-2 2 0,4 3-2,-1-1 0,5-2 0,-3-6 0,0-6 0,-1-9 0,-2-9 0,-1-3-3,-8-18-2,0 0-2,0 0-3,0 0-11,-7-41-20,2 22 2,-14-16 0,6 10 0</inkml:trace>
          <inkml:trace contextRef="#ctx0" brushRef="#br0" timeOffset="20888.4366">3741 3270 80,'0'0'38,"-12"-37"-1,12 37 3,-16-35-19,16 35-11,0 0-3,0 0-1,0 0-2,10 19 0,-6 4 0,1 10 0,2 11-4,2 7 0,0 4 0,5 3 0,-2-4 0,6-1 0,-4-9 0,4-7 0,0-11 0,-18-26 0,35 30-7,-35-30-31,17-11-5,-15-11 2,9 6-3</inkml:trace>
        </inkml:traceGroup>
        <inkml:traceGroup>
          <inkml:annotationXML>
            <emma:emma xmlns:emma="http://www.w3.org/2003/04/emma" version="1.0">
              <emma:interpretation id="{6AD686CC-417E-495D-85C1-5DC7D9C0DD74}" emma:medium="tactile" emma:mode="ink">
                <msink:context xmlns:msink="http://schemas.microsoft.com/ink/2010/main" type="inkWord" rotatedBoundingBox="20068,15425 22734,15453 22724,16413 20058,16385"/>
              </emma:interpretation>
              <emma:one-of disjunction-type="recognition" id="oneOf6">
                <emma:interpretation id="interp30" emma:lang="en-US" emma:confidence="0">
                  <emma:literal>CHzCl</emma:literal>
                </emma:interpretation>
                <emma:interpretation id="interp31" emma:lang="en-US" emma:confidence="0">
                  <emma:literal>CHZCl</emma:literal>
                </emma:interpretation>
                <emma:interpretation id="interp32" emma:lang="en-US" emma:confidence="0">
                  <emma:literal>CHZC1</emma:literal>
                </emma:interpretation>
                <emma:interpretation id="interp33" emma:lang="en-US" emma:confidence="0">
                  <emma:literal>CH2Cl</emma:literal>
                </emma:interpretation>
                <emma:interpretation id="interp34" emma:lang="en-US" emma:confidence="0">
                  <emma:literal>CHzcl</emma:literal>
                </emma:interpretation>
              </emma:one-of>
            </emma:emma>
          </inkml:annotationXML>
          <inkml:trace contextRef="#ctx0" brushRef="#br0" timeOffset="22963.2403">4505 3324 97,'0'0'39,"0"0"0,20 7 0,-20-7-26,0 32-7,2-13-2,3 11-1,-2-2-1,3 0-1,-3-5 1,1-3-2,-4-20 1,5 17 0,-5-17-1,0 0 1,-2-23-1,1 6 0,-3-6-1,-1-5 1,-1-2-1,-2-3 0,1 4-1,-6-2 1,1 6-1,-6 2 1,2 8 0,-3 2 0,-6 10 1,2 6 0,-3 8 1,-1 5 0,1 8 0,1 13-1,-1 4 2,4 10-1,5 3 1,3 6-1,5-1 1,7 3-1,7-6 1,13-10-1,8-11 0,10-10 1,6-13-2,6-9 0,5-11 0,0-8-2,-2-5 0,-11-6-2,3 6-3,-24-19-17,11 22-16,-23-12-1,-7 30 0,9-38 1</inkml:trace>
          <inkml:trace contextRef="#ctx0" brushRef="#br0" timeOffset="23244.0408">4825 3256 107,'0'0'39,"0"-21"-1,0 21 1,0 0-31,7 21-2,-7-2-2,2 20-1,1 3 0,4 12 0,-1 4-1,2 6-1,1-1 1,2-2-2,1-6 0,4-9-2,0-8 0,-5-11-2,3-1-4,-14-26-12,0 0-20,0 0-1,3-18 1,-15-8-1</inkml:trace>
          <inkml:trace contextRef="#ctx0" brushRef="#br0" timeOffset="23446.8411">4728 3569 103,'-16'0'39,"16"0"0,0 0 0,37 5-30,-18-5-5,15 2-2,7-1 0,10-2-2,5 1-2,-1-6-2,8 8-5,-22-12-29,19 3-2,-21-18 2,0 7-3</inkml:trace>
          <inkml:trace contextRef="#ctx0" brushRef="#br0" timeOffset="23696.4416">5181 3166 109,'-35'4'39,"30"12"2,-11-4-2,32 18-30,-20 0-3,13 12-3,2 2 0,3 1-2,2 1 1,3 2-2,-1-5 1,1-2-2,1-1 0,-4-13-3,3 4-3,-19-31-20,19 27-14,-19-27 0,16 10 1,-16-10-2</inkml:trace>
          <inkml:trace contextRef="#ctx0" brushRef="#br0" timeOffset="24195.6424">5492 3700 80,'-28'6'39,"28"-6"-2,0 0 2,0 0-17,0 0-15,16 3-2,-16-3-2,23-7 0,-6 2-1,1 3-1,0-1 1,3 3-1,-2 0-1,4 1 0,-3 3 0,-3 1 1,-1 2-2,-16-7 1,14 21 0,-14-21 0,-10 30 0,-4-9 0,-8 4 0,-4 3 0,-1 0-1,-3 0 1,-1 0 0,1 2 1,1-2-1,5-3 0,3-2 0,6-4 1,3-3 0,12-16-1,-3 24 1,3-24 0,30 6-1,-6-12 1,6-1-1,2-3 0,3-1 0,2-1-2,0 7-3,-15-16-11,9 19-23,-15-10-1,9 10 0,-25 2-2</inkml:trace>
          <inkml:trace contextRef="#ctx0" brushRef="#br0" timeOffset="24726.0434">6265 3307 109,'0'0'39,"0"0"3,0 0-2,34 35-30,-34-19-5,5 10-2,0-7-1,-1 3-1,-4-22 0,11 24-2,-11-24 2,0 0-1,12-16 0,-10-3 0,-4 1-2,-2-11 1,1 4-1,-6-7 1,-3 9-2,-2 1 1,-4 4 1,-3 2 0,-2 6 0,-2 3 0,-1 7 2,1 5-1,-3 7 1,3 6 0,0 3 1,0 14-1,4 5 1,5 8-1,-1 1 1,6 7-1,4-1 0,7-1-1,7-3 1,11-9 0,5-8-1,9-8 1,8-8-2,4-11 1,6-9-2,-1-9-1,2 1-1,-12-18-5,18 14-27,-29-18-5,4 11 0,-18-12 0</inkml:trace>
          <inkml:trace contextRef="#ctx0" brushRef="#br0" timeOffset="25053.644">6715 3143 108,'0'0'39,"0"0"1,-3 34 0,-6-13-32,11 14-2,-6 4-1,8 15-2,-4 1 1,7 4-2,-2-2-2,6 1 0,-1-6 0,4-3 0,1-6 0,0-13 0,1-6 0,-1-8 0,0-6 0,-15-10-5,30 9-16,-28-26-20,-2 17-3,5-42 2,-5 19-1</inkml:trace>
        </inkml:traceGroup>
      </inkml:traceGroup>
      <inkml:traceGroup>
        <inkml:annotationXML>
          <emma:emma xmlns:emma="http://www.w3.org/2003/04/emma" version="1.0">
            <emma:interpretation id="{BACA778B-855A-46FE-8565-7A9F42AF88D8}" emma:medium="tactile" emma:mode="ink">
              <msink:context xmlns:msink="http://schemas.microsoft.com/ink/2010/main" type="line" rotatedBoundingBox="16467,16510 23229,16158 23269,16929 16507,17281"/>
            </emma:interpretation>
          </emma:emma>
        </inkml:annotationXML>
        <inkml:traceGroup>
          <inkml:annotationXML>
            <emma:emma xmlns:emma="http://www.w3.org/2003/04/emma" version="1.0">
              <emma:interpretation id="{74E026C5-A025-4F32-BBCD-EE3A0EF38D44}" emma:medium="tactile" emma:mode="ink">
                <msink:context xmlns:msink="http://schemas.microsoft.com/ink/2010/main" type="inkWord" rotatedBoundingBox="16467,16510 18470,16405 18510,17177 16507,17281"/>
              </emma:interpretation>
              <emma:one-of disjunction-type="recognition" id="oneOf7">
                <emma:interpretation id="interp35" emma:lang="en-US" emma:confidence="0">
                  <emma:literal>ally:</emma:literal>
                </emma:interpretation>
                <emma:interpretation id="interp36" emma:lang="en-US" emma:confidence="0">
                  <emma:literal>all it</emma:literal>
                </emma:interpretation>
                <emma:interpretation id="interp37" emma:lang="en-US" emma:confidence="0">
                  <emma:literal>all hit</emma:literal>
                </emma:interpretation>
                <emma:interpretation id="interp38" emma:lang="en-US" emma:confidence="0">
                  <emma:literal>alkyl</emma:literal>
                </emma:interpretation>
                <emma:interpretation id="interp39" emma:lang="en-US" emma:confidence="0">
                  <emma:literal>all wit</emma:literal>
                </emma:interpretation>
              </emma:one-of>
            </emma:emma>
          </inkml:annotationXML>
          <inkml:trace contextRef="#ctx0" brushRef="#br0" timeOffset="27050.4475">846 4628 48,'5'-24'34,"-5"24"1,4-29 0,-4 29-11,-2-29-10,2 29-4,4-29-4,-4 29-1,-2-26-1,2 26 0,-11-16-1,11 16-1,-24 0 0,8 11-1,-5 3 1,-1 9-1,-2 8 0,-3 8 0,4 3 0,2 2-1,5 0 0,6-2 0,6-5 0,8-10 0,4-12 0,8-8 0,6-10 0,0-8 0,1-6 0,2-6-1,-2-2 1,-2-3 0,-1-2 0,-6 2 0,0-2 0,-5 6 0,-2-1 0,0 6 1,-4 3-1,-3 16 2,4-19-2,-4 19 1,0 0 1,0 0-1,18 7 1,-8 8-1,1 1 1,3 2-2,4 3 0,-3 2 0,3-2-1,-7-4-1,5 1-2,-16-18-2,23 21-3,-23-21-29,0 0-2,0 0 2,0 0-2</inkml:trace>
          <inkml:trace contextRef="#ctx0" brushRef="#br0" timeOffset="27331.248">1144 4342 97,'-7'-21'37,"7"21"3,0-18-2,0 18-23,0 0-10,18 26-1,-13-6-1,6 8-1,-2 5 0,3 9 0,0 4-1,3 0 0,0 0-1,1-3 0,2-6-2,-2-7 0,5-5-3,-21-25-2,35 14-2,-33-35-11,16 10-20,-16-20 0,10 1 1,-12-16 2</inkml:trace>
          <inkml:trace contextRef="#ctx0" brushRef="#br0" timeOffset="27580.8484">1383 4236 85,'-7'-35'37,"14"19"1,-14-8 1,23 26-22,-16-2-8,0 0-3,0 0-2,10 29 0,-3 0-2,2 7 1,2 8-2,-3 4 1,3 3-1,1 1 0,1-1-1,-1-7 0,4-5-1,-2-9-1,4-4-2,-18-26-3,39 32-8,-39-32-25,35-5-1,-23-15 2,15 10-2</inkml:trace>
          <inkml:trace contextRef="#ctx0" brushRef="#br0" timeOffset="28033.2492">1829 4502 96,'0'0'38,"0"0"2,0 0-2,6 45-24,-12-25-7,8 8-4,0-2 0,5 2-2,2-5 1,5-2-2,4-7 1,3-8-2,5-6 1,6-7-1,3-4 0,-3-7-1,2-4-1,-6-5 1,-2 1-1,-8-2 1,-2 5 0,-11 2 1,-1 1 1,-4 20 2,-2-19 0,2 19 1,0 0 0,-5 23 0,3-4 1,5 9-1,-1 4 0,5 7-1,0 1 0,4 2-1,1-1 1,1-3-2,1-6 0,0-6 0,0-6 0,-14-20-3,23 17 0,-23-17-1,18-7-3,-20-17-5,18 6-29,-20-17 1,13 7-1,-14-21 1</inkml:trace>
          <inkml:trace contextRef="#ctx0" brushRef="#br0" timeOffset="28298.4497">2401 4192 83,'13'-17'40,"-13"-4"-2,0 21 2,0 0-19,23 9-11,-20 12-3,8 16-2,-2 5 0,3 9-1,-3 3-2,5 4-2,-4-5 0,5-2 0,-1-9 0,-4-9 0,6-6 0,-16-27 0,28 23-4,-28-23-8,29-18-30,-28-7 0,12 6 1,-13-16-2</inkml:trace>
        </inkml:traceGroup>
        <inkml:traceGroup>
          <inkml:annotationXML>
            <emma:emma xmlns:emma="http://www.w3.org/2003/04/emma" version="1.0">
              <emma:interpretation id="{F88E5401-4F89-4E6E-9BF4-67EBF7E1256A}" emma:medium="tactile" emma:mode="ink">
                <msink:context xmlns:msink="http://schemas.microsoft.com/ink/2010/main" type="inkWord" rotatedBoundingBox="19160,16406 23231,16194 23264,16817 19193,17028"/>
              </emma:interpretation>
              <emma:one-of disjunction-type="recognition" id="oneOf8">
                <emma:interpretation id="interp40" emma:lang="en-US" emma:confidence="1">
                  <emma:literal>chloride</emma:literal>
                </emma:interpretation>
                <emma:interpretation id="interp41" emma:lang="en-US" emma:confidence="0">
                  <emma:literal>chloride e</emma:literal>
                </emma:interpretation>
                <emma:interpretation id="interp42" emma:lang="en-US" emma:confidence="0">
                  <emma:literal>chlori de</emma:literal>
                </emma:interpretation>
                <emma:interpretation id="interp43" emma:lang="en-US" emma:confidence="0">
                  <emma:literal>Chlorid e</emma:literal>
                </emma:interpretation>
                <emma:interpretation id="interp44" emma:lang="en-US" emma:confidence="0">
                  <emma:literal>chloric de</emma:literal>
                </emma:interpretation>
              </emma:one-of>
            </emma:emma>
          </inkml:annotationXML>
          <inkml:trace contextRef="#ctx0" brushRef="#br0" timeOffset="31200.0548">3436 4445 72,'12'-33'37,"-12"33"0,12-39-1,6 36-15,-25-18-9,7 21-4,0-20-2,0 20-1,0 0-2,-19 0 0,3 11-1,2 7 0,-6 4 0,3 10-1,-5 3 0,6 4 0,4 0 0,3-1-1,7-3 1,8-5-1,6-7-1,9-9 1,9-7-2,6-10 0,6-4-1,0-14-3,10 3-2,-19-22-11,9 18-19,-15-13-2,5 12 1,-20-8 0</inkml:trace>
          <inkml:trace contextRef="#ctx0" brushRef="#br0" timeOffset="31699.2556">3858 4091 78,'-16'-22'39,"16"22"0,0 0 1,-7 30-9,7-30-25,7 42-1,2-8 0,5 10-2,0 5 0,3 9 0,1-2 0,0 2-3,-2-3 0,-2-6 0,0-9 0,-2-8 0,-3-9 0,-9-23 0,18 19 0,-18-19-2,0 0 0,16-33 1,-11 6-1,0-3 1,2-5 0,-1 0 0,2-3 1,-1 2-1,4 3 1,1 5 0,2 5 1,6 7-1,-1 6 1,6 6 0,0 8 1,5 8-1,-6 7 1,5 8-1,-8 1 1,4 3-2,-4-1 0,-4 0 0,-2-4-2,-8-8-2,5-2-1,-12-16-5,19 5-26,-24-21-5,5 16 2,0-40-2</inkml:trace>
          <inkml:trace contextRef="#ctx0" brushRef="#br0" timeOffset="31948.8561">4474 4094 103,'1'-33'39,"-1"33"1,0 0 0,27 7-29,-27-7-5,21 42-1,-7-9-2,6 11 0,-5 2-1,3 5-1,-2-2 1,-4 0-2,1-5 0,-4-5-2,1-8 0,-5-11-4,11 6-6,-16-26-29,20 12-1,-20-12 1,33-14 0</inkml:trace>
          <inkml:trace contextRef="#ctx0" brushRef="#br0" timeOffset="32323.2567">5081 4322 109,'-44'9'38,"26"5"2,-14-5-3,15 14-31,-6-2-2,9 5-1,1-1-1,8 5 0,3-6 0,9-1 0,4-7-1,8-2 0,11-10 0,7-4 0,6-7 0,3-7-1,1-6 0,-3-4 0,0-4-1,-12-2 0,-7 2 0,-14-1 1,-11 5-2,-13 3 1,-8 5 0,-9 4 0,-7 6-1,-7 5 1,1 8-3,-6-4-1,15 15-5,-17-11-28,32 12-1,-6-12 0,23 11 0</inkml:trace>
          <inkml:trace contextRef="#ctx0" brushRef="#br0" timeOffset="32713.2574">5356 4444 110,'0'0'39,"0"0"2,16-9-8,5 23-23,-21-14-4,25 21-2,-9-7-1,5 7-1,-3-3-1,1 1 0,-1-3-1,-18-16 0,25 21 0,-25-21 0,0 0 0,0 0-1,14-19 1,-14 1-1,0-1 1,0-8-1,3 1 0,1-6 1,3 4-1,3 2 1,3 0 0,1 3 0,0 3 0,4 5-1,-1 4 0,-1 4-1,2 9-2,-18-2-2,30 16-6,-30-16-27,16 19-1,-16-19 1,16 23 0</inkml:trace>
          <inkml:trace contextRef="#ctx0" brushRef="#br0" timeOffset="32916.0578">5914 4375 80,'0'0'40,"18"12"1,-18-12 0,17 29-10,-17-29-23,11 26-4,-11-26-1,16 26-3,-16-26-1,12 21-3,-12-21-3,0 0-13,0 0-20,0-15-1,0 15 1,-5-30 0</inkml:trace>
          <inkml:trace contextRef="#ctx0" brushRef="#br0" timeOffset="33103.2581">5948 4071 97,'0'0'41,"-20"-38"1,20 38-2,-14-29-21,14 29-14,0 0-3,0 0-2,0 0-2,18 21-3,-2 2-3,-16-23-5,33 30-27,-33-30-1,44 37 1,-24-26 0</inkml:trace>
          <inkml:trace contextRef="#ctx0" brushRef="#br0" timeOffset="33618.059">6463 4011 88,'12'-24'40,"-12"24"0,9-16 2,-9 16-21,16 23-13,-4 1-3,-6 5-1,6 11 0,-7 2-1,6 7-3,-8 4 0,8-5 0,-6-3 0,2-8 0,6-5 0,-6-9 0,-7-23 0,21 22 0,-21-22 0,16-7 0,-16 7 0,9-31-2,-11 10-1,-5-7 0,-5 1 1,-6-1-1,-5 3 2,-5 4 0,-4 7 0,-5 7 1,-4 9 0,4 5 1,0 7 0,4 5 0,-1 6 1,9 1 0,4 1 0,11 1 0,8-3 0,7-3-1,13-4 1,6-6-2,10-5 0,12-5 0,9-2 0,-1-5-4,5 1 0,-8-12-4,12 22-19,-20-22-14,1 12 0,-21-10 0,1 11 0</inkml:trace>
          <inkml:trace contextRef="#ctx0" brushRef="#br0" timeOffset="34148.4599">6955 4245 88,'-7'21'39,"7"-21"0,0 0 2,-17 2-22,17-2-13,0 0-1,23 19-2,-23-19-1,31 0-1,-6-3 0,2-4 0,1-6-1,4-2 0,-1-3 0,1 1-1,-4-3 0,-6-1 0,-5 4-1,-8-1 0,-9 18 0,-10-23 0,-6 14 1,-7 6-1,-4 1 1,-5 6 0,1 4 1,1 6 1,0 6 0,3 4 1,1 6 1,5 5-1,3 4 1,7 5 0,6-5 0,9 1 0,6-7-1,11 1-1,8-10 1,4-4-2,8-10 0,5-6 0,3-8 0,0-5 0,1-1 0,-8-6-3,-3 6-1,-12-8-3,3 29-18,-30-11-16,0 0-1,0 0 0,-16-2 0</inkml:trace>
        </inkml:traceGroup>
      </inkml:traceGroup>
    </inkml:traceGroup>
    <inkml:traceGroup>
      <inkml:annotationXML>
        <emma:emma xmlns:emma="http://www.w3.org/2003/04/emma" version="1.0">
          <emma:interpretation id="{66FA5DB6-DD47-4A66-9A4D-61D643D3D749}" emma:medium="tactile" emma:mode="ink">
            <msink:context xmlns:msink="http://schemas.microsoft.com/ink/2010/main" type="paragraph" rotatedBoundingBox="16496,17343 24339,17091 24370,18030 16526,18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DA45CB-3C70-4CC9-9CEF-F01045CA804A}" emma:medium="tactile" emma:mode="ink">
              <msink:context xmlns:msink="http://schemas.microsoft.com/ink/2010/main" type="line" rotatedBoundingBox="16496,17343 24339,17091 24370,18030 16526,18281"/>
            </emma:interpretation>
          </emma:emma>
        </inkml:annotationXML>
        <inkml:traceGroup>
          <inkml:annotationXML>
            <emma:emma xmlns:emma="http://www.w3.org/2003/04/emma" version="1.0">
              <emma:interpretation id="{7A5CBDFF-E6CB-4180-93F2-6DDF5F071330}" emma:medium="tactile" emma:mode="ink">
                <msink:context xmlns:msink="http://schemas.microsoft.com/ink/2010/main" type="inkWord" rotatedBoundingBox="20004,17373 24344,17234 24370,18030 20030,18169"/>
              </emma:interpretation>
              <emma:one-of disjunction-type="recognition" id="oneOf9">
                <emma:interpretation id="interp45" emma:lang="en-US" emma:confidence="0">
                  <emma:literal>3-chloropropene</emma:literal>
                </emma:interpretation>
                <emma:interpretation id="interp46" emma:lang="en-US" emma:confidence="0">
                  <emma:literal>3. chloropropene</emma:literal>
                </emma:interpretation>
                <emma:interpretation id="interp47" emma:lang="en-US" emma:confidence="0">
                  <emma:literal>3. Chloropropene</emma:literal>
                </emma:interpretation>
                <emma:interpretation id="interp48" emma:lang="en-US" emma:confidence="0">
                  <emma:literal>3-Chloropropene</emma:literal>
                </emma:interpretation>
                <emma:interpretation id="interp49" emma:lang="en-US" emma:confidence="0">
                  <emma:literal>3. ch\oropropene</emma:literal>
                </emma:interpretation>
              </emma:one-of>
            </emma:emma>
          </inkml:annotationXML>
          <inkml:trace contextRef="#ctx0" brushRef="#br1" timeOffset="101571.7784">4151 5357 88,'0'0'39,"8"23"0,-8-23 0,13 48-18,-6-31-16,7 8-1,0-4-2,2 0 0,-4-5-2,-12-16 0,23 17 1,-23-17-1,0 0 0,0 0 0,2-26 0,-9 7-1,2-6 1,-1-6-1,3-5 1,3-2-1,5-4 0,4 1 0,5 2 0,7 3 0,2 6 0,0 3-1,4 12-2,-6-3-2,11 29-13,-15-17-20,4 19 2,-21-13-1,23 21-1</inkml:trace>
          <inkml:trace contextRef="#ctx0" brushRef="#br1" timeOffset="101930.579">4640 5241 90,'0'0'38,"-36"15"0,26 0 1,-12-11-24,12 17-10,-1 0-2,6 5 0,1 1 0,8 1-1,3-4 0,5 3 0,4-8 0,9-5-1,1-7 0,10-5-1,3-7 1,1-9-1,-1-6-1,-2-3 1,-5-3-1,-9-4 0,-7 2 0,-13 0-1,-10 3 0,-14 4-2,-4 7-1,-17-12-9,10 22-24,-14-11-2,7 13 1,-6-10-1</inkml:trace>
          <inkml:trace contextRef="#ctx0" brushRef="#br1" timeOffset="102648.1802">4901 5451 79,'-13'-18'38,"13"18"0,0 0 1,0 0-20,0 0-10,9 16-3,11 12-1,-3 2-1,6 10-2,0 2 1,4 4-2,-6-2 0,0-2-1,-9-5 1,-3-7-2,-7-7 1,-4-7 0,2-16-1,-19 5-1,19-5 1,-32-26-1,18 1-1,-5-12 0,6-3 0,-3-11 1,9-2-2,0-7 3,9 2-2,3-2 3,6 4-1,5 3 1,5 4 1,5 9 1,3 1-1,8 13 1,0 5 0,5 12 0,-3 11 0,-2 14 0,-5 6-1,-6 12 1,-10 6-1,-9 6 0,-12 0-1,-9-1 0,-9-4 0,-7-8 0,-2-7-2,-5-12-1,5-3-3,-10-23-5,21 6-27,-15-18-2,17 3 2,-6-14-1</inkml:trace>
          <inkml:trace contextRef="#ctx0" brushRef="#br1" timeOffset="103038.1809">5423 5263 98,'0'0'38,"0"0"2,34 29-1,-34-29-31,26 32-3,-5-14-2,2 4 0,-1 0-1,-8-1-1,0-6-1,-14-15 1,7 23-1,-7-23 1,0 0-1,-19 4-1,19-4 1,-16-25 0,10 6-1,3-6 0,6-5 0,4-7 0,6-1 0,4-6 0,5 5-1,2 1 0,5 4 0,-7 3-2,7 15-2,-19-14-13,12 28-20,-22 2 2,21 9-2,-21-9 2</inkml:trace>
          <inkml:trace contextRef="#ctx0" brushRef="#br1" timeOffset="103396.9816">5859 5205 91,'-7'19'38,"-10"-7"0,13 16 2,-19-10-30,25 13-3,-6-4-3,15 1 0,-2-5-1,12-2-1,2-7-1,3-7 0,4-9 0,7-5-1,-1-9 1,-3-5-1,-1-3 0,-7-4-1,-8-4 0,-4 0 0,-10 1 0,-12 1 0,-3 2-1,-11 5 0,-2 7-1,-10 4 0,3 12-1,-8-2-2,17 28-11,-12-13-22,13 15 2,-2-11-1,15 11 0</inkml:trace>
          <inkml:trace contextRef="#ctx0" brushRef="#br1" timeOffset="103880.5824">6212 5396 103,'0'0'39,"20"32"3,-17-16-3,27 15-30,-19-3-4,5 11-3,-2 0 0,0-1-1,-3-1-1,-4-2 0,-6-5 0,-1-7 0,-1-4 0,1-19-1,0 0 1,-22 11-1,22-11-1,-19-34 0,10 10-1,-1-11 1,4-6-2,1-10 1,5-1 0,0-8 1,5 0 0,6 0 1,3 2 1,5 4 0,3 5 2,4 7 0,1 10 0,6 11 1,-1 5 0,5 18 0,-2 7 0,1 12-1,-8 5 0,-5 13 0,-7 1-1,-9 4 0,-13 3-1,-8-8 0,-9 0-1,-7-13-2,2-1-2,-12-23-8,15 6-26,-10-22-2,17 4 2,-9-18-2</inkml:trace>
          <inkml:trace contextRef="#ctx0" brushRef="#br1" timeOffset="104395.3833">6754 5208 88,'0'23'39,"0"-23"0,7 26 2,-7-26-24,18 20-11,0-12-1,8 1-3,4-7 0,9-4-2,3-7 1,2-5-2,1-9 1,-3-3-2,-1 0 1,-8-8-1,-8 8-1,-13-2 1,-7 7-1,-10 1 1,5 20 0,-39-15 1,9 13 0,-5 9 1,-2 5 1,0 6 0,-2 5 1,5 5 0,3 2 0,6 7 1,4-2-1,10-2 0,6-1 0,8-4-1,10-5 0,8-6-1,13-3 0,6-8-2,13-1-2,-3-10-2,17 13-19,-22-25-16,10 8 2,-18-17-2,0 8 2</inkml:trace>
          <inkml:trace contextRef="#ctx0" brushRef="#br1" timeOffset="104816.5841">7305 5134 86,'0'0'39,"16"13"1,-16-13 0,19 35-21,-10-16-13,7 13-1,-4-4-2,1 2-1,-3-4-1,1 0 0,-4-5-1,-4-5 0,-3-16 0,0 0-1,0 0 0,0 0 0,0 0-1,8-28 0,-1 4 0,-2-5-1,6 0 1,-1-3 1,4 0 0,-1 4 0,1 2 1,2 7 1,-2 1 1,3 11 0,-1 0 0,2 12 1,-2 6-1,3 13-88,32 122 180,-47-120-95,1-1-2,-5-25-2,14 25-4,-14-25-28,0 0-4,18-39 0,3 21 0</inkml:trace>
          <inkml:trace contextRef="#ctx0" brushRef="#br1" timeOffset="105378.185">7872 5090 88,'0'0'39,"-4"23"1,4-23 0,11 27-20,-11-27-15,26 10-1,-5-10-2,6-2-1,3-5 0,3-1-1,3-3 0,-1-5-1,0 0-1,-3-5 0,-4 2-1,-7-6-1,-1 8 0,-15-4-1,-3 5 1,-13-2 0,-5 8 1,-8 3 1,-3 7 2,-6 7 1,-3 2 2,3 8 0,-4 4 1,7 13 1,0-3-1,9 11 1,1-3-1,13 1-1,5-3 0,13 0-1,10-7 0,13-9-1,10-7 0,12-8-1,8-6 0,6-6 0,1-1-2,-6-3 0,-3 6-3,-23-19-14,-2 29-21,-37-6-2,16 7 1,-35-7-2</inkml:trace>
          <inkml:trace contextRef="#ctx0" brushRef="#br1" timeOffset="99138.1741">661 5282 94,'-20'-16'36,"20"16"1,6-16-7,15 16-20,-21 0-4,26-17-1,-8 8-2,7 4 0,-1-4-1,6 2 0,2-4 0,7 2-1,-2-1 0,0 3 0,-3 0-1,-4 3 1,-7 4-1,-23 0 0,21 20 0,-25-3 0,-10 4 0,-5 4 0,-6 5-1,-1 0 1,-4 0 0,-2-2-1,4-2 1,-1-3-1,8-4 1,3-3-1,3-4 1,15-12-1,-16 16 1,16-16 0,0 0 0,0 0 0,19 0-1,-19 0 2,34-5-1,-8 3 0,4 2 0,2 0 1,3 2-1,2 3 1,0 4-1,-1 1 0,-5 5 0,-8 2 1,-3 2-1,-6 4 1,-9 2-1,-5 1 0,-7-1 1,-5 1-2,-8-5 2,-3-1-1,-5-5 1,-2-1-2,-3-7 1,-1-7-1,1-5-1,-1-5 1,6-3-3,-4-4 1,13 3-3,-10-13-1,29 27-10,-37-28-21,37 28 1,-23-24-1,23 24 3</inkml:trace>
          <inkml:trace contextRef="#ctx0" brushRef="#br1" timeOffset="99434.5746">1693 5429 111,'-17'16'37,"17"-16"2,0 0-7,0 0-28,2 20-2,13-15 0,3-5-1,5-2-1,4-3-1,-3-7-3,8 5-5,-11-18-28,9 11-2,-12-16 1,5 12-1</inkml:trace>
          <inkml:trace contextRef="#ctx0" brushRef="#br1" timeOffset="100074.1757">2343 5335 97,'2'-32'37,"-2"32"2,-13-16-3,13 16-28,-17 9-3,17-9-3,-34 26 0,15-3-1,-4 3 0,2 6 0,0 3 0,3 2 1,4 0-2,5 2 1,7-8 0,11 1 0,5-11-1,11-2 0,8-10-1,8-9-1,7-5-1,-2-11-1,8 7-5,-24-19-25,14 14-5,-15-16 1,-1 11 0</inkml:trace>
          <inkml:trace contextRef="#ctx0" brushRef="#br1" timeOffset="100542.1765">2610 5096 96,'-11'-18'38,"11"18"1,0 0-1,0 0-26,-5 23-8,15 1-1,-1 6 0,7 9-1,0 7-1,2 6 1,-3 1-1,3-2 0,-6-3 0,3-8-1,-7-7 1,1-8-1,-2-7-1,-7-18 1,0 0-1,18 5 0,-18-5 0,14-32 0,-5 9 0,0-5 0,1-2 0,3 2 1,3 0 0,-1 3 0,5 6 1,1 7 0,0 5 1,6 9-1,-3 5 0,3 7 0,-4 5 0,0 4 0,-4 3-1,-3 1 0,-4-1-1,-5-5-1,-1 2-2,-6-23-3,10 31-17,-10-31-16,0 0 2,-7-17-2,7 17 1</inkml:trace>
          <inkml:trace contextRef="#ctx0" brushRef="#br1" timeOffset="100791.777">3192 5032 70,'0'-21'38,"-12"-5"-1,12 26 2,-6-32-11,6 32-20,16 13-3,-3 6-1,-1 7-1,6 11-1,-2 9 0,-2 5-1,3 2 1,-3-1-1,-1-3-1,1-1-1,-2-8-2,-3-13-2,11 6-11,-20-33-23,30 14-1,-30-14 1,38-19 0</inkml:trace>
          <inkml:trace contextRef="#ctx0" brushRef="#br1" timeOffset="101197.3777">3741 5220 78,'-35'9'37,"19"5"0,-9-7 0,11 27-17,-7-17-14,9 8-2,-1-1 0,8 5-1,0-1 0,8 2 0,1-6 0,10 4 0,2-7-2,8-3 1,3-8-1,8-4-1,4-10 1,3-5-1,1-8 0,-4-4-1,-2-6 1,-7-1-1,-7-2 1,-11 1-1,-9-1 0,-11 2-1,-10 5 1,-9 0-1,-3 7 0,-7 0-1,2 11-2,-9-4-1,12 20-6,-15-15-26,24 15 1,-6-10-1,29-1 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03.18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5EC2D8A-58DE-4E9D-9654-4D161EB158CC}" emma:medium="tactile" emma:mode="ink">
          <msink:context xmlns:msink="http://schemas.microsoft.com/ink/2010/main" type="writingRegion" rotatedBoundingBox="1675,11820 4589,13465 4289,13995 1375,12351"/>
        </emma:interpretation>
      </emma:emma>
    </inkml:annotationXML>
    <inkml:traceGroup>
      <inkml:annotationXML>
        <emma:emma xmlns:emma="http://www.w3.org/2003/04/emma" version="1.0">
          <emma:interpretation id="{D36D691A-CF7D-4707-90B0-B7B21C84A3AD}" emma:medium="tactile" emma:mode="ink">
            <msink:context xmlns:msink="http://schemas.microsoft.com/ink/2010/main" type="paragraph" rotatedBoundingBox="1675,11820 4589,13465 4289,13995 1375,12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6E079C-BAED-431E-938B-9A82CB076B9F}" emma:medium="tactile" emma:mode="ink">
              <msink:context xmlns:msink="http://schemas.microsoft.com/ink/2010/main" type="line" rotatedBoundingBox="1675,11820 4589,13465 4289,13995 1375,12351"/>
            </emma:interpretation>
          </emma:emma>
        </inkml:annotationXML>
        <inkml:traceGroup>
          <inkml:annotationXML>
            <emma:emma xmlns:emma="http://www.w3.org/2003/04/emma" version="1.0">
              <emma:interpretation id="{AA2B3586-3C03-4EB1-9DC0-4F25CF12F32F}" emma:medium="tactile" emma:mode="ink">
                <msink:context xmlns:msink="http://schemas.microsoft.com/ink/2010/main" type="inkWord" rotatedBoundingBox="1675,11820 4589,13465 4289,13995 1375,12351"/>
              </emma:interpretation>
              <emma:one-of disjunction-type="recognition" id="oneOf0">
                <emma:interpretation id="interp0" emma:lang="en-US" emma:confidence="0">
                  <emma:literal>He.</emma:literal>
                </emma:interpretation>
                <emma:interpretation id="interp1" emma:lang="en-US" emma:confidence="0">
                  <emma:literal>! +</emma:literal>
                </emma:interpretation>
                <emma:interpretation id="interp2" emma:lang="en-US" emma:confidence="0">
                  <emma:literal>_ +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= +</emma:literal>
                </emma:interpretation>
              </emma:one-of>
            </emma:emma>
          </inkml:annotationXML>
          <inkml:trace contextRef="#ctx0" brushRef="#br0">-1382-1063 102,'0'0'38,"0"0"1,0 0-1,0 0-25,28-5-7,-2-2-1,11 2-3,1-4-1,2 0 0,2 1-3,-4-3-1,0 7-3,-13-15-12,5 17-20,-14-6-2,5 6 2,-21 2-2</inkml:trace>
          <inkml:trace contextRef="#ctx0" brushRef="#br0" timeOffset="-187.2003">-1388-1344 94,'0'0'38,"-17"-24"1,17 24-1,0 0-21,0 0-10,0 0-1,14 24-2,-9 1 0,7 12-1,-6 3 0,4 8-1,-1 1-2,-4 4 0,3-4 0,-3-7 0,2-5 0,-4-11-2,8-3-5,-11-23-2,19 19-22,-22-34-11,3 15 2,-9-34-1,4 15 3</inkml:trace>
          <inkml:trace contextRef="#ctx0" brushRef="#br0" timeOffset="280.8005">-1045-1439 92,'0'0'38,"-14"-26"0,14 26 2,0 0-22,0 0-9,-2 19-3,12 15-1,-1 6 0,4 11-1,-1 4-4,4 3 0,0-2 0,0 0 0,0-12 0,-2-4 0,0-8 0,-4-13 0,6 6-6,-16-25-34,0 0-3,9-21 1,-9 21-1</inkml:trace>
          <inkml:trace contextRef="#ctx0" brushRef="#br0" timeOffset="-904.8015">-558-716 66,'0'0'32,"-21"7"1,21-7-4,-21-6-10,21 6-6,0 0-4,0 0 0,0 0-1,0 0-1,0 0 0,0 0-1,0 0-1,0 0 0,0 0-2,24 28 1,-8-8-4,9 8 0,5 2 0,7 5 0,4 0 0,8 6 0,0-5 0,4 1 0,-1-5 0,-6-4 0,-6-5 0,-3-2 0,-9-5 0,-8-6 0,-20-10 0,23 11 0,-23-11 0,0 0 0,0 0 0,-20-16-12,20 16-28,-28-19-3,12 10 2,-16-14-1</inkml:trace>
          <inkml:trace contextRef="#ctx0" brushRef="#br0" timeOffset="-2449.2043">4031-1129 94,'-14'-30'37,"14"30"2,-8-18-1,8 18-23,0 0-8,0 0-2,5 25-1,0-1-1,0 8 0,2 8-1,1 8 0,0 3 0,-1 2 0,4 3 0,-4-5-2,4-7 0,-4-7 0,-2-8-2,4-6 0,-9-23-2,9 23-3,-9-23-4,0 0-29,-2-26 0,2 26 1,-16-37-1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01.265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3F7C3735-7E61-4C49-8329-659FF4D33334}" emma:medium="tactile" emma:mode="ink">
          <msink:context xmlns:msink="http://schemas.microsoft.com/ink/2010/main" type="writingRegion" rotatedBoundingBox="2955,13409 4605,13409 4605,14217 2955,14217"/>
        </emma:interpretation>
      </emma:emma>
    </inkml:annotationXML>
    <inkml:traceGroup>
      <inkml:annotationXML>
        <emma:emma xmlns:emma="http://www.w3.org/2003/04/emma" version="1.0">
          <emma:interpretation id="{8886A1D1-A22F-471D-AA54-A12E74FB5E61}" emma:medium="tactile" emma:mode="ink">
            <msink:context xmlns:msink="http://schemas.microsoft.com/ink/2010/main" type="paragraph" rotatedBoundingBox="2955,13409 4605,13409 4605,14217 2955,14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B5A2AB-E451-4150-B975-ECB3D4B982BE}" emma:medium="tactile" emma:mode="ink">
              <msink:context xmlns:msink="http://schemas.microsoft.com/ink/2010/main" type="line" rotatedBoundingBox="2955,13409 4605,13409 4605,14217 2955,14217"/>
            </emma:interpretation>
          </emma:emma>
        </inkml:annotationXML>
        <inkml:traceGroup>
          <inkml:annotationXML>
            <emma:emma xmlns:emma="http://www.w3.org/2003/04/emma" version="1.0">
              <emma:interpretation id="{CE0AA38C-5139-4F87-B1BC-33FB3C3A77D8}" emma:medium="tactile" emma:mode="ink">
                <msink:context xmlns:msink="http://schemas.microsoft.com/ink/2010/main" type="inkWord" rotatedBoundingBox="4145,13934 4605,13934 4605,13999 4145,13999"/>
              </emma:interpretation>
              <emma:one-of disjunction-type="recognition" id="oneOf0">
                <emma:interpretation id="interp0" emma:lang="en-US" emma:confidence="0">
                  <emma:literal>"</emma:literal>
                </emma:interpretation>
                <emma:interpretation id="interp1" emma:lang="en-US" emma:confidence="0">
                  <emma:literal>C _</emma:literal>
                </emma:interpretation>
                <emma:interpretation id="interp2" emma:lang="en-US" emma:confidence="0">
                  <emma:literal>C -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C .</emma:literal>
                </emma:interpretation>
              </emma:one-of>
            </emma:emma>
          </inkml:annotationXML>
          <inkml:trace contextRef="#ctx0" brushRef="#br0">4349-1182 98,'0'0'37,"-23"-18"0,23 18 1,-21-1-27,21 1-5,-3 26-1,8-1-1,-2 8 0,8 11 0,0 7-1,4 7 0,1 2-1,2 3 1,1-5-3,-1 2 0,1-15 0,-3-4 0,-2-10 0,-3-10 0,-11-21 0,16 16-3,-16-16-6,0 0-31,-2-23-2,-10-5 2,8 5-3</inkml:trace>
          <inkml:trace contextRef="#ctx0" brushRef="#br0" timeOffset="-312.0005">3970-839 79,'-16'-2'39,"16"2"-2,17-4 2,8 11-12,-5-15-20,13 4-4,6-5-1,5 2-1,6-2-1,-3-1-2,3 3-1,-10-4-1,3 11-4,-24-10-27,11 10-3,-30 0 1,30-7-2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6:57.33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8314B32-0BAF-4F85-9398-810187CFB8F6}" emma:medium="tactile" emma:mode="ink">
          <msink:context xmlns:msink="http://schemas.microsoft.com/ink/2010/main" type="writingRegion" rotatedBoundingBox="5062,13749 7174,12065 7659,12673 5547,14357"/>
        </emma:interpretation>
      </emma:emma>
    </inkml:annotationXML>
    <inkml:traceGroup>
      <inkml:annotationXML>
        <emma:emma xmlns:emma="http://www.w3.org/2003/04/emma" version="1.0">
          <emma:interpretation id="{C41C3E93-6E8D-4707-A81E-C0CA2575CC98}" emma:medium="tactile" emma:mode="ink">
            <msink:context xmlns:msink="http://schemas.microsoft.com/ink/2010/main" type="paragraph" rotatedBoundingBox="5062,13749 7174,12065 7659,12673 5547,14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AE59AB-3F05-425A-A8E9-ACFEC3A0DFF6}" emma:medium="tactile" emma:mode="ink">
              <msink:context xmlns:msink="http://schemas.microsoft.com/ink/2010/main" type="line" rotatedBoundingBox="5062,13749 7174,12065 7659,12673 5547,14357"/>
            </emma:interpretation>
          </emma:emma>
        </inkml:annotationXML>
        <inkml:traceGroup>
          <inkml:annotationXML>
            <emma:emma xmlns:emma="http://www.w3.org/2003/04/emma" version="1.0">
              <emma:interpretation id="{3DA6625D-4A08-412F-8B41-2E7A36A8130B}" emma:medium="tactile" emma:mode="ink">
                <msink:context xmlns:msink="http://schemas.microsoft.com/ink/2010/main" type="inkWord" rotatedBoundingBox="6766,12390 7174,12065 7659,12673 7251,12998"/>
              </emma:interpretation>
              <emma:one-of disjunction-type="recognition" id="oneOf0">
                <emma:interpretation id="interp0" emma:lang="en-US" emma:confidence="0">
                  <emma:literal>cut</emma:literal>
                </emma:interpretation>
                <emma:interpretation id="interp1" emma:lang="en-US" emma:confidence="0">
                  <emma:literal>cat</emma:literal>
                </emma:interpretation>
                <emma:interpretation id="interp2" emma:lang="en-US" emma:confidence="0">
                  <emma:literal>Cot</emma:literal>
                </emma:interpretation>
                <emma:interpretation id="interp3" emma:lang="en-US" emma:confidence="0">
                  <emma:literal>cite</emma:literal>
                </emma:interpretation>
                <emma:interpretation id="interp4" emma:lang="en-US" emma:confidence="0">
                  <emma:literal>cit</emma:literal>
                </emma:interpretation>
              </emma:one-of>
            </emma:emma>
          </inkml:annotationXML>
          <inkml:trace contextRef="#ctx0" brushRef="#br0">1205 566 80,'-15'20'38,"15"-20"-1,0 0 2,0 0-16,0 0-12,15 3-4,8-5-1,-5-5-2,10 4 0,0-4-1,10 0 0,-3 0-3,4 2 0,-4-1 0,2 3 0,-3-1 0,-4-1-2,3 8-5,-33-3-25,37-7-8,-37 7-1,30-5 1,-30 5-1</inkml:trace>
          <inkml:trace contextRef="#ctx0" brushRef="#br0" timeOffset="670.8009">2658 201 103,'0'0'40,"-2"21"1,2-21-1,0 25-23,0-25-12,0 0-2,13 19-1,-13-19-1,19 2 0,-19-2-1,20-16 2,-20 16-2,19-30 0,-12 9 0,-2-2 0,-1 0 0,-4 0 0,-4 0 0,-1 8 0,-7-3 0,-4 9-2,-5 4 1,-8 3 0,-1 6 1,-7 3 0,0 5 0,-2 4 1,1 14-1,-1 1 0,3 8 0,3 7 1,5 5-1,3 3 2,7 4-2,8 0 0,11-9 0,10-5 0,8-1 0,11-12 0,15-3 0,2-12 0,6-4 0,5-8 0,-3 1 0,0-3 0,-4-4 0,-5 0 0,-11-3 0,-3 5 0,-5-7 0,-3 7-4,-17-25-24,16 20-13,-16-21-2,11 8 1,-11-15 0</inkml:trace>
          <inkml:trace contextRef="#ctx0" brushRef="#br0" timeOffset="2932.8052">3161-124 102,'-19'-5'37,"19"5"1,0 0-8,23-13-16,-18-3-6,18 8-2,-4-12-1,13 3-2,4-10 1,4-1-2,4-5 0,4 1-1,-2 1 0,-4 2 1,-5 7-2,-5 2 0,-9 4 0,-5 8-3,-18 8 0,0 0-3,21 8-5,-21-8-28,0 0-2,0 0 1,0 0 0</inkml:trace>
          <inkml:trace contextRef="#ctx0" brushRef="#br0" timeOffset="-967.2017">217 108 90,'0'0'37,"0"0"-1,0 0 2,16 5-22,-16-5-7,0 28-2,-2-10-2,7 6-1,-5-3-1,4 6 0,-2-6-1,3-2-1,-2-3 0,-3-16-1,0 0 0,0 0 1,20-11-1,-15-8 2,-1-7-4,-1-2 4,1-4-5,-4-3 3,0 1-2,-6 1 2,-1 8-2,-3 4 1,10 21 0,-28-22 0,10 20 1,-2 7 0,-1 7 0,-2 6 0,2 8 1,-4 13-1,4 7 1,0 8 0,2 6 0,1 8-1,4 3 2,3 4-2,8-3 1,8-5 0,4-9 1,10-5-2,8-15 0,8-9 0,6-15 0,8-11 0,2-10 0,-1-9 0,-1-5 0,-5-3 0,-3-3 0,-9 3 0,-6 3 0,-10-1 0,-16 22-6,12-22-3,-12 22-30,0 0-2,0 0 2,0 0-2</inkml:trace>
          <inkml:trace contextRef="#ctx0" brushRef="#br0" timeOffset="-405.6007">1080 287 109,'0'0'39,"0"0"0,0 0 0,0 0-28,23 2-5,0-4-2,2-3-1,6-1 0,7-4-1,-1 3-2,3-5 0,3 3 0,-1-4 0,-7 3 0,1-1 0,-12-1-5,1 19-2,-25-7-7,35-2-26,-35 2-1,6 20 2,-6-20-1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08.11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734BB8B-4A26-4CAF-B45E-808F54A9442D}" emma:medium="tactile" emma:mode="ink">
          <msink:context xmlns:msink="http://schemas.microsoft.com/ink/2010/main" type="writingRegion" rotatedBoundingBox="6160,14431 7929,14431 7929,15393 6160,15393"/>
        </emma:interpretation>
      </emma:emma>
    </inkml:annotationXML>
    <inkml:traceGroup>
      <inkml:annotationXML>
        <emma:emma xmlns:emma="http://www.w3.org/2003/04/emma" version="1.0">
          <emma:interpretation id="{73A460AD-96D4-44E5-93CB-53A2BCDB90C6}" emma:medium="tactile" emma:mode="ink">
            <msink:context xmlns:msink="http://schemas.microsoft.com/ink/2010/main" type="paragraph" rotatedBoundingBox="6160,14431 7929,14431 7929,15393 6160,15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0BA798-A924-4C4A-B671-0D2D576C1446}" emma:medium="tactile" emma:mode="ink">
              <msink:context xmlns:msink="http://schemas.microsoft.com/ink/2010/main" type="line" rotatedBoundingBox="6160,14431 7929,14431 7929,15393 6160,15393"/>
            </emma:interpretation>
          </emma:emma>
        </inkml:annotationXML>
        <inkml:traceGroup>
          <inkml:annotationXML>
            <emma:emma xmlns:emma="http://www.w3.org/2003/04/emma" version="1.0">
              <emma:interpretation id="{4D965531-8F85-466B-8C1F-BE20AD031F38}" emma:medium="tactile" emma:mode="ink">
                <msink:context xmlns:msink="http://schemas.microsoft.com/ink/2010/main" type="inkWord" rotatedBoundingBox="6160,14431 7929,14431 7929,15393 6160,15393"/>
              </emma:interpretation>
              <emma:one-of disjunction-type="recognition" id="oneOf0">
                <emma:interpretation id="interp0" emma:lang="en-US" emma:confidence="0">
                  <emma:literal>PC</emma:literal>
                </emma:interpretation>
                <emma:interpretation id="interp1" emma:lang="en-US" emma:confidence="0">
                  <emma:literal>"a</emma:literal>
                </emma:interpretation>
                <emma:interpretation id="interp2" emma:lang="en-US" emma:confidence="0">
                  <emma:literal>PCL</emma:literal>
                </emma:interpretation>
                <emma:interpretation id="interp3" emma:lang="en-US" emma:confidence="0">
                  <emma:literal>PCI</emma:literal>
                </emma:interpretation>
                <emma:interpretation id="interp4" emma:lang="en-US" emma:confidence="0">
                  <emma:literal>PC,</emma:literal>
                </emma:interpretation>
              </emma:one-of>
            </emma:emma>
          </inkml:annotationXML>
          <inkml:trace contextRef="#ctx0" brushRef="#br0">69 12 39,'0'0'32,"-23"-6"1,23 6 1,-28-7-9,28 7-4,-18 2-7,18-2-3,0 0-2,0 0-2,0 0 0,0 0-1,6 16-1,-6-16-1,28 18-1,-5-4 0,2 5-1,5 4-2,5 3 0,4 9 0,5 0 0,0 2 0,-2-3 0,2 1 0,-1-7 0,-3-2 0,-2-5 0,-7-6 0,-2-5 0,-5-1 0,-3-4 0,-21-5 0,25 7 0,-25-7 0,0 0 0,16 5 0,-16-5 0,0 0 0,0 0 0,0 0 0,-16-10-2,16 10-3,-14-16-3,-9-14-18,23 30-15,-23-26-1,23 26 1,-23-27 0</inkml:trace>
          <inkml:trace contextRef="#ctx0" brushRef="#br0" timeOffset="-530.4009">9 103 16,'0'0'17,"18"-9"-2,-18 9-6,0 0-5,18-3-2,-18 3-1,0 0-3,19-2 1,-19 2-1,0 0 1,19-2-1,-19 2-3,0 0-9,0 0 0,23-7-1</inkml:trace>
          <inkml:trace contextRef="#ctx0" brushRef="#br0" timeOffset="702.0013">1285 381 111,'11'31'39,"-11"-31"2,7 41-3,-9-25-32,9 3-2,-7-19-2,9 25-1,-9-25-1,0 0 1,16-4-1,-16 4 0,9-33 0,-7 10 0,-1-4 0,-2 1-1,-3 2 0,-3 1 0,-3 3 1,10 20-1,-31-21 0,12 19 1,-4 8-1,-2 3 1,1 6 0,-3 8 0,1 7 1,1 10 0,2 10-1,0 8 1,5 3 0,4 6 0,9 0 0,5-2 1,9-11-2,10-6 1,6-17-1,12-11 1,4-13-2,6-13 1,1-6-1,-2-11-1,0 0-1,-11-6-3,2 16-8,-21-17-25,5 13-2,-15-10 1,-6 27 0</inkml:trace>
          <inkml:trace contextRef="#ctx0" brushRef="#br0" timeOffset="1029.6018">1683 332 100,'0'0'39,"0"0"2,-9 40-2,0-19-29,18 18-4,-6 1-1,6 11 0,0 0-2,2 4 0,-1-6-1,2-2 0,-3-5-2,2-7 0,-4-8 0,0-10 0,-7-17 0,7 16-2,-7-16-11,0 0-28,0 0-2,-2-47 0,2 13-1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40.697"/>
    </inkml:context>
    <inkml:brush xml:id="br0">
      <inkml:brushProperty name="width" value="0.26667" units="cm"/>
      <inkml:brushProperty name="height" value="0.53333" units="cm"/>
      <inkml:brushProperty name="color" value="#FE7979"/>
      <inkml:brushProperty name="tip" value="rectangle"/>
      <inkml:brushProperty name="rasterOp" value="maskPen"/>
      <inkml:brushProperty name="fitToCurve" value="1"/>
    </inkml:brush>
  </inkml:definitions>
  <inkml:trace contextRef="#ctx0" brushRef="#br0">4018 0 41,'0'0'30,"0"0"2,0 0-5,0 0-11,0 0-2,0 0-2,21 3-4,-21-3-2,0 0-1,0 0 0,18-5-1,-18 5 0,0 0-1,0 0 0,0 0 0,0 0-1,0 0 1,0 0-1,0 0-1,0 0 1,0 0-1,-23 14 1,23-14-1,-18 5 1,18-5-1,-23 6 0,23-6-1,-26 7 1,26-7 0,-25 7-1,9-4 1,16-3-1,-26 7 1,26-7-1,-32 4 1,14-4-1,-3 0 1,-2 0-1,0 0 0,-2 0 0,-1-4 0,-2 3 1,1 1-1,-1-4 1,-2 2-1,0 1 1,0 1-1,2-4 1,-4 6-1,5-4 0,1 0 0,1 2 0,2 0 1,2-2-1,0 1 0,-2 1 0,2-2 0,-2 0 0,0 2 0,-4 0 1,1 0-1,-4 4 0,0-3-1,0 3 2,0-2-1,-2 1 0,0 1 0,-1-2 0,3-2 0,-4 1 1,1-1-1,-3 2 1,1-4-1,-2 4 0,0 0 1,0 0-2,-2-1 2,0 5-1,2-3-1,-2-3 1,4 5 0,0-5 0,1 4 0,1-2 1,-3-1-1,8-2 0,-4 1-1,1 1 1,-3 1 1,2 0-1,-5 0 0,2-2 0,-2 3 0,-4 1 0,-1-1 0,1 2 0,1-1 0,-1 1 0,0 1 0,1-5 0,-1 1 0,2 0 0,2-2 0,-2 0 0,4 0 0,-2-4 0,0 1 0,5 1 0,0 2 0,-1-2 0,-2 4 0,-1-2 0,1 2 0,-4 3 0,0-1 0,2 3 0,0-2 0,0 0 0,4 0 0,-3 1-1,5-1 1,1-2 0,1-1 0,-1 2 1,2-2-1,-2 1-1,2-1 2,0 1-1,-1 1 0,3 1 0,-1-1 0,1-1 0,1 1-1,-1-1 2,3-3-2,-2 4 2,0-4-1,-1 0 0,1 0 0,-3 0 0,1 0 0,1 0 0,-2 1-1,-1-1 1,1 2 0,0 0 0,0 0 0,1-1-1,-1-1 1,1-1 0,3 1 0,1-2-1,-2 0 1,4-1 0,2 1 0,-3-3-1,5 3 1,-1-2 0,2 1 0,16 3 0,-28-9 0,28 9 0,-23-7 0,23 7 0,-16-3 0,16 3 0,0 0 0,-21-6 0,21 6 0,0 0 0,0 0 0,-18-10 0,18 10 0,0 0 0,0 0 1,0 0-1,0 0 0,0 0-1,0 0 2,0 0-1,0 0 0,0 0 0,0 0 0,0 0 0,0 0 0,0 0 0,0 16 0,0-16 0,6 15 0,-6-15 0,8 20 0,-8-20 0,13 21 0,-13-21 0,16 23 1,-16-23-1,23 26 0,-23-26 1,24 26-1,-24-26 0,21 27 0,-21-27 0,16 28 0,-16-28 0,11 30 0,-8-15 0,-3-15 0,6 30 0,-3-14 0,-1 0 1,2 0-1,-1 1 0,1-1 0,1 2 0,-2-1 0,3 3 0,-1-3-1,0-1 1,1 7 0,-1-7 1,0 3-2,-1 2 2,-2-2-2,-1 1 2,1-1-1,-4 2 1,2-5-2,-1 3 1,1-3 0,0 2 0,0-18 0,1 28 0,-1-28 0,4 26 0,-4-26 0,5 23 0,-5-23 1,7 21-1,-7-21 0,5 26 0,-5-26-1,4 29 1,-4-14 0,-2 1 0,0 2 0,-1-2 0,1 1 0,-1 1 0,-1-2 0,2-1 0,1 1 0,1-16 0,-2 28 0,2-12 0,0-16 0,3 25 0,-3-25 0,2 30 0,-2-30 0,2 31 0,-2-13 0,-2-1 0,0 3 0,1-1 0,-1 0 1,2 2-1,0-3 0,2 0 0,-2-3 0,1 3 0,-1-2 0,0 1 0,0-1 0,0 0 0,-1 0 0,-1 0 0,2-16 1,-7 29-1,7-29 0,-4 25 0,4-25 0,-3 25 0,3-25 0,1 21 0,-1-21 0,6 23 0,-6-23 0,3 21 0,-3-21 0,2 23 0,-2-23 0,-2 24 1,2-24-1,-3 19 0,3-19 0,-2 20 0,2-20 0,0 16 0,0-16 0,0 0 0,4 28 0,-4-28 0,3 23 0,-3-23 1,4 21-1,-4-21 1,3 28-1,-3-28 0,4 21 0,-4-21 0,0 21 0,0-21 0,0 17 0,0-17 0,0 0 0,0 0 0,3 18 0,-3-18 0,0 0 0,0 0 0,7 18 0,-7-18 0,0 0 0,0 0 0,0 0 0,7 17 0,-7-17 0,0 0 0,0 0 0,0 0 0,0 0 1,0 0-1,0 0 0,16 7 0,-16-7 0,0 0 0,0 0 0,0 0 0,0 0 0,16-2 0,-16 2 0,0 0 0,0 0 0,0 0 0,0 0 0,0 0 0,0 0 0,0 0 0,0 0 0,0 0 0,0 0 0,16-14 0,-16 14 0,0 0 0,0 0 0,0 0 0,0 0 0,0 0 0,0 0-1,0 0 1,0 0-1,0 0-2,0 0-2,0 0-20,-16 2-14,16-2-3,-9-21 3,9 21-3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05.91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459EA884-AFF8-4C7D-AA0C-DEC6DA65C016}" emma:medium="tactile" emma:mode="ink">
          <msink:context xmlns:msink="http://schemas.microsoft.com/ink/2010/main" type="writingRegion" rotatedBoundingBox="3132,14795 1943,15819 1406,15195 2595,14172"/>
        </emma:interpretation>
      </emma:emma>
    </inkml:annotationXML>
    <inkml:traceGroup>
      <inkml:annotationXML>
        <emma:emma xmlns:emma="http://www.w3.org/2003/04/emma" version="1.0">
          <emma:interpretation id="{0FB4629B-EE5C-4710-BC20-2673888F9776}" emma:medium="tactile" emma:mode="ink">
            <msink:context xmlns:msink="http://schemas.microsoft.com/ink/2010/main" type="paragraph" rotatedBoundingBox="3132,14795 1943,15819 1406,15195 2595,141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B3CA96-96A7-4C05-BFE1-3EAF7D7D0B69}" emma:medium="tactile" emma:mode="ink">
              <msink:context xmlns:msink="http://schemas.microsoft.com/ink/2010/main" type="line" rotatedBoundingBox="3132,14795 1943,15819 1406,15195 2595,14172"/>
            </emma:interpretation>
          </emma:emma>
        </inkml:annotationXML>
        <inkml:traceGroup>
          <inkml:annotationXML>
            <emma:emma xmlns:emma="http://www.w3.org/2003/04/emma" version="1.0">
              <emma:interpretation id="{4345D3B6-E9D1-4154-B0B8-677ABFEFDAE7}" emma:medium="tactile" emma:mode="ink">
                <msink:context xmlns:msink="http://schemas.microsoft.com/ink/2010/main" type="inkWord" rotatedBoundingBox="3132,14795 1943,15819 1406,15195 2595,14172"/>
              </emma:interpretation>
              <emma:one-of disjunction-type="recognition" id="oneOf0">
                <emma:interpretation id="interp0" emma:lang="en-US" emma:confidence="0">
                  <emma:literal>cit</emma:literal>
                </emma:interpretation>
                <emma:interpretation id="interp1" emma:lang="en-US" emma:confidence="0">
                  <emma:literal>L I</emma:literal>
                </emma:interpretation>
                <emma:interpretation id="interp2" emma:lang="en-US" emma:confidence="0">
                  <emma:literal>C I</emma:literal>
                </emma:interpretation>
                <emma:interpretation id="interp3" emma:lang="en-US" emma:confidence="0">
                  <emma:literal>CI</emma:literal>
                </emma:interpretation>
                <emma:interpretation id="interp4" emma:lang="en-US" emma:confidence="0">
                  <emma:literal>E I</emma:literal>
                </emma:interpretation>
              </emma:one-of>
            </emma:emma>
          </inkml:annotationXML>
          <inkml:trace contextRef="#ctx0" brushRef="#br0">-191 1071 25,'0'0'22,"13"-21"1,-13 21 2,3-20-3,-3 20-1,7-17-3,13 20 1,-29-22-5,9 19-2,0 0-2,0 0-1,0 0-3,0 0-1,-23 19 0,5 4-2,-8 3-1,-3 6 0,-6 1-1,-2 8 0,-2-3 0,2 1-1,-2-5 0,4-3 0,5-6 0,7-6 0,5-5 0,18-14 0,-16 4 0,16-4 0,0 0-1,11-27 1,-11 27-1,19-24-1,-19 24-2,20-20-2,-2 26-9,-18-6-23,17-6-3,-17 6 3,0 0-2</inkml:trace>
          <inkml:trace contextRef="#ctx0" brushRef="#br0" timeOffset="748.8013">-1139 1605 79,'0'0'39,"-16"5"-1,20 14 1,-4-19-14,-2 23-18,2-23-2,2 30-2,-2-30-1,5 25-1,-5-25 0,0 0 0,0 0-1,0 0 1,16-27-1,-14 8-1,1-4 1,-1-7-1,2 2 0,-6-2-1,0 4 1,-3 1-1,0 8 1,5 17 0,-20-19 1,4 20 0,0 8 0,0 7 1,-1 7-1,-1 8 2,-1 6-1,5 7 1,-2 4 0,3 8 0,1 2 0,3 2 0,2-2 0,7-2-1,5-9 1,8-3-1,4-10 0,12-10-1,8-13 0,9-10 0,1-8 0,1-5-1,1-2-1,-8-5-1,-2 5-2,-14-11-4,13 16-30,-31-10-2,-7 19 2,11-25-2</inkml:trace>
          <inkml:trace contextRef="#ctx0" brushRef="#br0" timeOffset="1107.6018">-720 1559 81,'0'0'39,"1"-21"-1,-1 21 1,0 0-16,0 0-14,13 19-3,-8 6-1,-3 1 0,3 11-1,-3 2-1,1 12 0,1 0-3,3 2 0,0-6 0,2-1 0,0-6 0,-1-7 0,3-8 0,0-7 0,-11-18 0,17 12 0,-17-12 0,11-16 0,-11 16-24,11-24-17,-4 4-2,-14-17 1,7 7-1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16.94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A2C20BA-8188-47E2-8C47-05B940C5A41F}" emma:medium="tactile" emma:mode="ink">
          <msink:context xmlns:msink="http://schemas.microsoft.com/ink/2010/main" type="writingRegion" rotatedBoundingBox="16534,11939 22166,11857 22221,15579 16588,15661"/>
        </emma:interpretation>
      </emma:emma>
    </inkml:annotationXML>
    <inkml:traceGroup>
      <inkml:annotationXML>
        <emma:emma xmlns:emma="http://www.w3.org/2003/04/emma" version="1.0">
          <emma:interpretation id="{8723A74B-DE32-4F77-9308-E2A94F18A11D}" emma:medium="tactile" emma:mode="ink">
            <msink:context xmlns:msink="http://schemas.microsoft.com/ink/2010/main" type="paragraph" rotatedBoundingBox="16413,13072 21385,11031 22286,13226 17314,15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036AE5-1A1A-4C4D-964D-A888093474C9}" emma:medium="tactile" emma:mode="ink">
              <msink:context xmlns:msink="http://schemas.microsoft.com/ink/2010/main" type="inkBullet" rotatedBoundingBox="16413,13072 17499,12626 18287,14548 17202,14994"/>
            </emma:interpretation>
            <emma:one-of disjunction-type="recognition" id="oneOf0">
              <emma:interpretation id="interp0" emma:lang="en-US" emma:confidence="0">
                <emma:literal>:</emma:literal>
              </emma:interpretation>
              <emma:interpretation id="interp1" emma:lang="en-US" emma:confidence="0">
                <emma:literal>=</emma:literal>
              </emma:interpretation>
              <emma:interpretation id="interp2" emma:lang="en-US" emma:confidence="0">
                <emma:literal>i</emma:literal>
              </emma:interpretation>
              <emma:interpretation id="interp3" emma:lang="en-US" emma:confidence="0">
                <emma:literal>1</emma:literal>
              </emma:interpretation>
              <emma:interpretation id="interp4" emma:lang="en-US" emma:confidence="0">
                <emma:literal>I</emma:literal>
              </emma:interpretation>
            </emma:one-of>
          </emma:emma>
        </inkml:annotationXML>
        <inkml:trace contextRef="#ctx0" brushRef="#br0">-762-633 78,'-15'-7'39,"15"7"-1,0 0 2,0 0-10,0 0-20,0 0-3,-4 16-2,4-16-1,25 19 0,-6-3-4,4 1 0,5 3 0,2 3 0,6 6 0,-1 5 0,6 5 0,-3-1 0,1 1 0,-2-2 0,0-2 0,-1-7 0,-6-5 0,-2-7 0,-5-8 0,-4-4 0,-19-4 0,27-7 0,-27 7 0,9-18 0,-9 18 0,-4-22 0,4 22 0,-12-18 0,-13-8-23,25 26-18,-30-16-2,30 16 1,-37-16 0</inkml:trace>
        <inkml:trace contextRef="#ctx0" brushRef="#br0" timeOffset="811.2015">-198 1033 98,'0'0'38,"-2"-21"1,2 21-1,0 0-25,0 0-5,0 0-3,0 0 0,0 0-2,-23 21 0,3 0 0,-6 14-1,-11 5-2,-7 11 0,-7 6 0,-6 6 0,-3 0 0,0 0 0,5-8 0,9-8 0,9-10 0,13-12 0,24-25 0,0 0 0,0 0 0,26-30 0,2 5 0,1-8-6,18 21-20,-17-20-14,7 18-2,-17-7 0,8 12 0</inkml:trace>
      </inkml:traceGroup>
      <inkml:traceGroup>
        <inkml:annotationXML>
          <emma:emma xmlns:emma="http://www.w3.org/2003/04/emma" version="1.0">
            <emma:interpretation id="{8B48BEDE-7ACF-4391-A573-C50BC505D6A6}" emma:medium="tactile" emma:mode="ink">
              <msink:context xmlns:msink="http://schemas.microsoft.com/ink/2010/main" type="line" rotatedBoundingBox="17728,13492 21722,11853 22286,13226 18291,14865"/>
            </emma:interpretation>
          </emma:emma>
        </inkml:annotationXML>
        <inkml:traceGroup>
          <inkml:annotationXML>
            <emma:emma xmlns:emma="http://www.w3.org/2003/04/emma" version="1.0">
              <emma:interpretation id="{5B059CA9-E7DD-44B5-9A75-2A21C6CEDB27}" emma:medium="tactile" emma:mode="ink">
                <msink:context xmlns:msink="http://schemas.microsoft.com/ink/2010/main" type="inkWord" rotatedBoundingBox="18790,13696 20953,12389 21502,13298 19339,14605"/>
              </emma:interpretation>
              <emma:one-of disjunction-type="recognition" id="oneOf1">
                <emma:interpretation id="interp5" emma:lang="en-US" emma:confidence="0">
                  <emma:literal>act</emma:literal>
                </emma:interpretation>
                <emma:interpretation id="interp6" emma:lang="en-US" emma:confidence="0">
                  <emma:literal>Excite</emma:literal>
                </emma:interpretation>
                <emma:interpretation id="interp7" emma:lang="en-US" emma:confidence="0">
                  <emma:literal>[act</emma:literal>
                </emma:interpretation>
                <emma:interpretation id="interp8" emma:lang="en-US" emma:confidence="0">
                  <emma:literal>c=i=</emma:literal>
                </emma:interpretation>
                <emma:interpretation id="interp9" emma:lang="en-US" emma:confidence="0">
                  <emma:literal>Epcot</emma:literal>
                </emma:interpretation>
              </emma:one-of>
            </emma:emma>
          </inkml:annotationXML>
          <inkml:trace contextRef="#ctx0" brushRef="#br0" timeOffset="-2480.4043">991 499 117,'-7'17'40,"7"-17"0,0 0-1,0 0-31,18 11-3,8-17-2,11 1 0,6-4-3,4-1 0,5 1 0,-1-3-2,2 10-4,-18-17-12,7 24-22,-13-12 0,-1 14-1,-12-11 0</inkml:trace>
          <inkml:trace contextRef="#ctx0" brushRef="#br0" timeOffset="-1903.2033">2139 151 119,'16'7'42,"-16"-7"0,-6 28-2,6-28-30,-10 23-8,10-4-2,0-19 0,7 30 0,-7-30 0,0 0 0,24 0 0,-24 0 0,23-30 0,-16 5 0,4-3 0,-6-3 0,-6 1 0,-3 2 0,-5 1 0,-3 8 0,-11 0 0,2 10 0,-8 5 0,1 10 0,-2 2 0,0 8 0,0 12 0,0 7 0,2 8 0,0 6 0,5 9 0,5 3 0,9 4 0,9 0 0,7-3 0,9-6 0,12-3 0,6-11 0,7-9 0,3-13 0,7-10 0,0-8 0,0-16 0,1-5 0,-5-8 0,1 3 0,-13-15 0,16 20-39,-33-18-2,8 14-2,-18-9 1</inkml:trace>
          <inkml:trace contextRef="#ctx0" brushRef="#br0" timeOffset="-2745.6047">940 246 115,'-16'1'40,"16"-1"0,0 0 0,21-1-30,-21 1-5,32-4 0,-7 0-5,8 3 0,4-3 0,2 1 0,2 1 0,-2-2 0,-2 1 0,-5-1 0,-2 4-6,-14-7-3,12 13-31,-28-6 0,0 0-1,0 0 0</inkml:trace>
          <inkml:trace contextRef="#ctx0" brushRef="#br0" timeOffset="-920.4016">2428-275 103,'0'0'38,"0"0"1,0 0 0,-16-7-25,16 7-7,25-26-2,-4 7-1,2-9 0,9-2-2,7-9-2,7-5 0,5-3 0,9-4 0,7 0 0,2 2 0,-2 3 0,-5 4 0,-9 10 0,-9 11 0,-11 7 0,-13 7 0,-20 7 0,0 0 0,-6 26 0,-11-12 0,8 13-13,-18-15-27,15 7-2,-9-10 1,21-9-1</inkml:trace>
          <inkml:trace contextRef="#ctx0" brushRef="#br0" timeOffset="-3120.0054">264 66 89,'0'0'39,"0"0"1,0 0 1,0 0-15,0 0-17,-7 30-3,12-3-3,-3-3-1,3-1-2,1-2 0,1-3 0,-7-18 0,12 17 0,-12-17 0,0 0 0,14-26 0,-10 8 0,-3-1 0,1-6 0,-2 1 0,-3-3 0,1 10 0,-9-8 0,3 9-3,8 16 1,-30-24 1,8 19 0,3 5 1,-6 5-1,0 9 2,3 12-1,-7 13 1,5 8-2,-3 10 3,4 11-2,2 4 2,7 7-1,3-3 1,11-6-2,11-7 0,5-6 0,10-12 0,10-11 0,6-13 0,6-11 0,3-12 0,0-6 0,-5-6 0,0-4 0,-6-1 0,-10-1 0,-1 3 0,-12 1 0,-1 12 0,-16-15-14,0 19-26,5-16-2,-5 16 2,4-22-2</inkml:trace>
          <inkml:trace contextRef="#ctx0" brushRef="#br0" timeOffset="6864.0121">3505-1334 73,'0'0'39,"5"-18"0,-5 18 1,0 0-9,-3-19-22,3 19-2,0 0-2,17 7-1,-17-7 0,13 28 0,-10-3-4,3 6 0,-3 3 0,2 10 0,-1-4 0,-1 4 0,3-4 0,-3-4 0,3-5 0,-3-10 0,6 0 0,-9-21-5,16 25-19,-16-25-20,0 0 1,2-33 0,1 15 2</inkml:trace>
          <inkml:trace contextRef="#ctx0" brushRef="#br0" timeOffset="7113.6125">3498-1171 105,'-20'6'39,"20"-6"2,0 0-2,0 0-26,0 0-8,16 8-2,2-9-1,7-1-1,3-2-1,5 1 0,3-3-1,1-2-1,5 2-3,-8-8-2,13 18-15,-17-22-17,2 11-1,-12-10 0,3 8 1</inkml:trace>
          <inkml:trace contextRef="#ctx0" brushRef="#br0" timeOffset="7425.6131">3805-1492 103,'-32'-27'39,"32"27"1,-19-21-1,19 21-27,0 0-6,0 0-1,7 21 0,0 2-1,-2 4-2,6 9-2,-1 8 0,3 4 0,-1 3 0,4 5 0,-2-7 0,2-1 0,0-6 0,-4-9 0,2-6 0,-3-10 0,-11-17 0,16 12 0,2 2-14,-22-29-31,4 15 1,0-32 1,0 14 0</inkml:trace>
        </inkml:traceGroup>
      </inkml:traceGroup>
    </inkml:traceGroup>
    <inkml:traceGroup>
      <inkml:annotationXML>
        <emma:emma xmlns:emma="http://www.w3.org/2003/04/emma" version="1.0">
          <emma:interpretation id="{C38A56E8-0128-49C5-9EC6-8540777E85FE}" emma:medium="tactile" emma:mode="ink">
            <msink:context xmlns:msink="http://schemas.microsoft.com/ink/2010/main" type="paragraph" rotatedBoundingBox="16571,14476 22203,14393 22221,15579 16588,15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FDC89C-03E1-43FC-A3FF-8C159ED41568}" emma:medium="tactile" emma:mode="ink">
              <msink:context xmlns:msink="http://schemas.microsoft.com/ink/2010/main" type="line" rotatedBoundingBox="16571,14476 22203,14393 22221,15579 16588,15661"/>
            </emma:interpretation>
          </emma:emma>
        </inkml:annotationXML>
        <inkml:traceGroup>
          <inkml:annotationXML>
            <emma:emma xmlns:emma="http://www.w3.org/2003/04/emma" version="1.0">
              <emma:interpretation id="{91F6D1E7-D037-43D9-B718-DA08C0B14B8D}" emma:medium="tactile" emma:mode="ink">
                <msink:context xmlns:msink="http://schemas.microsoft.com/ink/2010/main" type="inkWord" rotatedBoundingBox="16578,14970 17056,14963 17065,15566 16587,15573"/>
              </emma:interpretation>
              <emma:one-of disjunction-type="recognition" id="oneOf2">
                <emma:interpretation id="interp10" emma:lang="en-US" emma:confidence="1">
                  <emma:literal>H</emma:literal>
                </emma:interpretation>
                <emma:interpretation id="interp11" emma:lang="en-US" emma:confidence="1">
                  <emma:literal>I +</emma:literal>
                </emma:interpretation>
                <emma:interpretation id="interp12" emma:lang="en-US" emma:confidence="0">
                  <emma:literal>| +</emma:literal>
                </emma:interpretation>
                <emma:interpretation id="interp13" emma:lang="en-US" emma:confidence="0">
                  <emma:literal>l +</emma:literal>
                </emma:interpretation>
                <emma:interpretation id="interp14" emma:lang="en-US" emma:confidence="0">
                  <emma:literal>1 +</emma:literal>
                </emma:interpretation>
              </emma:one-of>
            </emma:emma>
          </inkml:annotationXML>
          <inkml:trace contextRef="#ctx0" brushRef="#br0" timeOffset="10171.2179">-1055 1593 98,'0'0'38,"-14"-24"1,14 24-1,-17-7-29,17 7-2,7 22-3,0 1 0,0 5 0,5 13-1,-1 5 0,5 6 0,-4 3 0,4-1-1,0-1-2,0-6 0,-2-4 0,0-12 0,0-4 0,-14-27 0,27 28-8,-27-28-26,0 0-6,12-28-3,-5 12 2</inkml:trace>
          <inkml:trace contextRef="#ctx0" brushRef="#br0" timeOffset="9672.017">-1326 1767 50,'-7'-16'32,"-2"-5"2,9 21-1,-20-42-10,20 42-9,0-21-3,0 21-3,0 0 0,0 0 0,0 0-1,18 16 0,-16 3-2,1 11 0,-1 5-1,2 9-1,-3 2 0,3 3-3,-1 0 0,3-1 0,1-4 0,0-9 0,2-5 0,-2-9 0,0-4-2,-7-17 0,9 18-3,-9-18-1,0 0-4,-9-26-17,9 26-13,-6-27 1,6 27 0,-12-33 0</inkml:trace>
          <inkml:trace contextRef="#ctx0" brushRef="#br0" timeOffset="9890.4174">-1351 1989 89,'0'0'37,"0"0"0,0 0 2,2-30-23,14 30-9,-16 0-2,38-14-2,-9 7-1,6 0-1,2 1 0,2 1-2,0 2 0,-6-4-1,1 10-3,-11-12-3,7 23-16,-30-14-15,21-5 1,-21 5-1,0 0 2</inkml:trace>
        </inkml:traceGroup>
        <inkml:traceGroup>
          <inkml:annotationXML>
            <emma:emma xmlns:emma="http://www.w3.org/2003/04/emma" version="1.0">
              <emma:interpretation id="{2F68A240-AFFB-453B-8C7E-49BA34118100}" emma:medium="tactile" emma:mode="ink">
                <msink:context xmlns:msink="http://schemas.microsoft.com/ink/2010/main" type="inkWord" rotatedBoundingBox="20346,14421 22203,14393 22221,15579 20364,15606"/>
              </emma:interpretation>
              <emma:one-of disjunction-type="recognition" id="oneOf3">
                <emma:interpretation id="interp15" emma:lang="en-US" emma:confidence="0">
                  <emma:literal>act</emma:literal>
                </emma:interpretation>
                <emma:interpretation id="interp16" emma:lang="en-US" emma:confidence="0">
                  <emma:literal>"a</emma:literal>
                </emma:interpretation>
                <emma:interpretation id="interp17" emma:lang="en-US" emma:confidence="0">
                  <emma:literal>IL</emma:literal>
                </emma:interpretation>
                <emma:interpretation id="interp18" emma:lang="en-US" emma:confidence="0">
                  <emma:literal>Il</emma:literal>
                </emma:interpretation>
                <emma:interpretation id="interp19" emma:lang="en-US" emma:confidence="0">
                  <emma:literal>'a</emma:literal>
                </emma:interpretation>
              </emma:one-of>
            </emma:emma>
          </inkml:annotationXML>
          <inkml:trace contextRef="#ctx0" brushRef="#br0" timeOffset="1700.403">2449 1029 74,'-21'-2'38,"21"2"-1,0 0 3,-23-10-15,23 10-12,13 16-3,2-2-3,-15-14-1,39 28-1,-9-9-5,9 9 0,5 2 0,9 4 0,2 1 0,1 2 0,-1 0 0,-2 1 0,-5-3 0,-4-7 0,-9-1 0,-3-6 0,-6-4 0,-6-2 0,-1-7 0,-19-8 0,25 9 0,-25-9 0,0 0 0,18 4 0,-18-4 0,0 0 0,0 0 0,-18 3-8,18-3-34,0 0 0,-16 19 0,-2-22-1</inkml:trace>
          <inkml:trace contextRef="#ctx0" brushRef="#br0" timeOffset="11122.8195">3722 1743 102,'7'-18'38,"-7"18"3,0 0-4,14 33-25,-19-15-5,7 10-2,-4-2-1,4 3-1,-2-7-1,1 1-1,1-7 0,-2-16-1,0 0 0,0 0 0,0 0 0,18-17-1,-13-5 0,-5-4-1,2-4 0,-6-3 0,1 1-1,-6 1 1,0 4 0,-5 4 0,0 8 1,-4 4 0,1 9 1,-4 8 1,1 8-1,1 7 2,-1 9-1,4 8 1,-1 4 0,1 8 0,2 1 0,5 1 0,2-3 0,7 1 0,3-8-1,10-7 1,6-9-2,9-8 0,8-9 0,8-9 0,3-6 0,-1-6-2,0 0 0,-3-8-1,-5 10-3,-15-13-4,18 16-29,-41 7-2,23-16 1,-23 16-1</inkml:trace>
          <inkml:trace contextRef="#ctx0" brushRef="#br0" timeOffset="11466.0202">4117 1623 76,'-10'-30'38,"10"30"0,0 0 1,0 0-14,-18 23-16,24 7-2,-8 2-1,7 13-1,-5 5-1,7 6 0,-2-2 0,6 2-4,0-5 0,1-3 0,0-8 0,2-8 0,1-8 0,-15-24 0,30 25 0,-30-25 0,26 0 0,-26 0-8,32-23-33,-32-1-2,5 8 2,-10-14-3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21.732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F617285F-81EB-44AC-8FE2-AC8E2175F88F}" emma:medium="tactile" emma:mode="ink">
          <msink:context xmlns:msink="http://schemas.microsoft.com/ink/2010/main" type="writingRegion" rotatedBoundingBox="16245,12056 17059,12056 17059,12590 16245,12590"/>
        </emma:interpretation>
      </emma:emma>
    </inkml:annotationXML>
    <inkml:traceGroup>
      <inkml:annotationXML>
        <emma:emma xmlns:emma="http://www.w3.org/2003/04/emma" version="1.0">
          <emma:interpretation id="{F444B261-3307-43DB-A62F-D14B161FFB70}" emma:medium="tactile" emma:mode="ink">
            <msink:context xmlns:msink="http://schemas.microsoft.com/ink/2010/main" type="paragraph" rotatedBoundingBox="16245,12056 17059,12056 17059,12590 16245,12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19CB51-B473-4CC7-8F45-B4ADA12A0043}" emma:medium="tactile" emma:mode="ink">
              <msink:context xmlns:msink="http://schemas.microsoft.com/ink/2010/main" type="line" rotatedBoundingBox="16245,12056 17059,12056 17059,12590 16245,12590"/>
            </emma:interpretation>
          </emma:emma>
        </inkml:annotationXML>
        <inkml:traceGroup>
          <inkml:annotationXML>
            <emma:emma xmlns:emma="http://www.w3.org/2003/04/emma" version="1.0">
              <emma:interpretation id="{57420189-95E8-46AE-98A6-AD8316EC6A0A}" emma:medium="tactile" emma:mode="ink">
                <msink:context xmlns:msink="http://schemas.microsoft.com/ink/2010/main" type="inkWord" rotatedBoundingBox="16245,12056 17059,12056 17059,12590 16245,12590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-260-709 98,'0'0'38,"0"0"2,0 0-1,0 0-20,0 0-11,12 21-2,-10-4-2,5 10-1,-2 3-3,2 3 0,0 4 0,2-2 0,0-3 0,2 3 0,-2-11 0,1 1 0,-10-25 0,20 28 0,-20-28 0,17 2 0,-17-2 0,11-23 0,5 16-40,-18-16-2,2 23-1,-2-37 0</inkml:trace>
          <inkml:trace contextRef="#ctx0" brushRef="#br0" timeOffset="-374.4006">-610-679 79,'0'0'39,"0"0"-1,0 0 2,-3 21-11,3-21-19,2 23-3,-2-23-3,10 33 0,-10-33-2,11 30 1,-11-30-3,10 19 0,-10-19 0,0 0 0,0 0 0,0 0 0,0 0 0,0-23 0,0 23 0,-8-28 0,2 11 0,-3-1-2,1 2 1,-5 0-1,13 16 0,-30-21 1,13 14-1,-5 2 2,1 5-1,-2 4 1,0 3 0,2 5 0,-2 4 1,2 5-1,2 7 2,1 5-1,0 4 1,4 11-1,2 3 1,3-2 0,2 0-2,7-2 0,3-6 0,10-4 0,8-9 0,9-12 0,5-11 0,11-5 0,4-7 0,1-5 0,0-2 0,-7-4 0,-5 2 0,-11-1-2,-1 11-6,-27-17-24,0 23-8,0 0-1,0 0 0,7-26 1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57.066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A0B7BD36-4512-4138-9AAB-63CEF0E2E1A2}" emma:medium="tactile" emma:mode="ink">
          <msink:context xmlns:msink="http://schemas.microsoft.com/ink/2010/main" type="writingRegion" rotatedBoundingBox="2482,14047 3126,14047 3126,16653 2482,16653"/>
        </emma:interpretation>
      </emma:emma>
    </inkml:annotationXML>
    <inkml:traceGroup>
      <inkml:annotationXML>
        <emma:emma xmlns:emma="http://www.w3.org/2003/04/emma" version="1.0">
          <emma:interpretation id="{5D5E6323-0DF5-4600-9AFA-A84A5674C14C}" emma:medium="tactile" emma:mode="ink">
            <msink:context xmlns:msink="http://schemas.microsoft.com/ink/2010/main" type="paragraph" rotatedBoundingBox="2482,14047 3126,14047 3126,16653 2482,16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FE9CED-CFDD-4A74-84A9-F31BE3161E8F}" emma:medium="tactile" emma:mode="ink">
              <msink:context xmlns:msink="http://schemas.microsoft.com/ink/2010/main" type="line" rotatedBoundingBox="2482,14047 3126,14047 3126,16653 2482,16653"/>
            </emma:interpretation>
          </emma:emma>
        </inkml:annotationXML>
        <inkml:traceGroup>
          <inkml:annotationXML>
            <emma:emma xmlns:emma="http://www.w3.org/2003/04/emma" version="1.0">
              <emma:interpretation id="{71AA802E-7AC2-477E-8B49-006492A987FD}" emma:medium="tactile" emma:mode="ink">
                <msink:context xmlns:msink="http://schemas.microsoft.com/ink/2010/main" type="inkWord" rotatedBoundingBox="2482,14047 3126,14047 3126,16653 2482,16653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1</emma:literal>
                </emma:interpretation>
              </emma:one-of>
            </emma:emma>
          </inkml:annotationXML>
          <inkml:trace contextRef="#ctx0" brushRef="#br0">622 1920 91,'0'0'37,"17"-23"0,-17 23 1,0 0-26,0 0-4,0 0-3,2 25 0,-16 1-2,-4 15 0,-12 8 0,-3 12 0,-13 8-2,-5 7 2,-6-1-2,1-1 1,3-7-1,5-11 1,7-12-2,11-14 0,18-14 0,12-16 0,0 0 0,28-29-3,2 10-2,0-16-6,20 17-29,-18-10-3,8 16 2,-13-7-2</inkml:trace>
          <inkml:trace contextRef="#ctx0" brushRef="#br0" timeOffset="-686.401">27 0 104,'0'0'37,"-27"1"2,27-1-1,0 0-27,-3 18-4,3-18-1,28 16-1,-5-6 0,10 11-2,5 4-3,9 10 0,4 2 0,8 7 0,-3-2 0,2 4 0,-3-4 0,-5-5 0,-8-5 0,-9-10 0,-6-6 0,-9-5 0,-18-11 0,15 3 0,-15-3 0,0 0 0,-7-17-38,-16-4-4,23 21 0,-42-39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22:37:52.776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3165BB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CE9F83-D706-4345-BA70-60146A21D43F}" emma:medium="tactile" emma:mode="ink">
          <msink:context xmlns:msink="http://schemas.microsoft.com/ink/2010/main" type="writingRegion" rotatedBoundingBox="3157,14062 20797,13539 20894,16820 3254,17343"/>
        </emma:interpretation>
      </emma:emma>
    </inkml:annotationXML>
    <inkml:traceGroup>
      <inkml:annotationXML>
        <emma:emma xmlns:emma="http://www.w3.org/2003/04/emma" version="1.0">
          <emma:interpretation id="{4694F022-D36F-494B-8E7F-A81A88D483B1}" emma:medium="tactile" emma:mode="ink">
            <msink:context xmlns:msink="http://schemas.microsoft.com/ink/2010/main" type="paragraph" rotatedBoundingBox="3157,14062 20797,13539 20865,15821 3225,16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86F95-C804-4A59-8E4A-692AD5BFD024}" emma:medium="tactile" emma:mode="ink">
              <msink:context xmlns:msink="http://schemas.microsoft.com/ink/2010/main" type="inkBullet" rotatedBoundingBox="3157,14062 6798,13954 6866,16235 3225,16343"/>
            </emma:interpretation>
            <emma:one-of disjunction-type="recognition" id="oneOf0">
              <emma:interpretation id="interp0" emma:lang="en-US" emma:confidence="0">
                <emma:literal>Eck</emma:literal>
              </emma:interpretation>
              <emma:interpretation id="interp1" emma:lang="en-US" emma:confidence="0">
                <emma:literal>c=c:</emma:literal>
              </emma:interpretation>
              <emma:interpretation id="interp2" emma:lang="en-US" emma:confidence="0">
                <emma:literal>Eco</emma:literal>
              </emma:interpretation>
              <emma:interpretation id="interp3" emma:lang="en-US" emma:confidence="0">
                <emma:literal>c=i,</emma:literal>
              </emma:interpretation>
              <emma:interpretation id="interp4" emma:lang="en-US" emma:confidence="0">
                <emma:literal>Ecu</emma:literal>
              </emma:interpretation>
            </emma:one-of>
          </emma:emma>
        </inkml:annotationXML>
        <inkml:trace contextRef="#ctx0" brushRef="#br0">241 124 77,'0'0'37,"0"0"0,6 16 1,-6-16-14,5 24-16,-7-8-4,9 7 0,-3-6-1,1 3-2,-5-20 1,11 26-1,-11-26 0,0 0 0,0 0-1,17-10 1,-17 10-1,4-34 0,-2 10 0,-2-6 0,-4 0-1,-1-4 0,-2 6 1,-6 0-1,-1 7 0,-3 4 0,-4 8 1,-1 7-1,-4 11 1,3 8 0,-2 10 0,0 11 1,1 13-1,3 14 1,1 7 0,4 11 1,6 1 0,3 4 0,8-7 0,12-7 0,4-13 0,10-11 0,8-17-1,6-12 0,5-12 0,3-9 1,-1-7-2,-6-6 0,-3-2 0,-6-3-2,-4 4-1,-12-4-1,3 11-4,-25-12-31,5 19-1,8-17 0,-8 17 0</inkml:trace>
        <inkml:trace contextRef="#ctx0" brushRef="#br0" timeOffset="468.0008">948 292 104,'-18'13'39,"18"-13"1,0 0-1,40-6-29,-20-6-4,12 2-2,1-6-2,11 2-1,0 0 0,2-2 0,-2 5-1,-3 3-1,-4 2-1,-9 3-1,1 13-4,-29-10-11,19 13-21,-19-13-1,4 35 1,-4-35-1</inkml:trace>
        <inkml:trace contextRef="#ctx0" brushRef="#br0" timeOffset="780.0014">1073 616 88,'-18'26'38,"18"-26"0,0 0 1,0 0-20,23-5-11,-5-7-3,17 3-1,4-4-2,5 1 0,2-2-1,3 4 0,-3 1-1,-3 2-1,-3 7-1,-15-6-5,12 19-30,-37-13-3,27 9 1,-27-9-1</inkml:trace>
        <inkml:trace contextRef="#ctx0" brushRef="#br0" timeOffset="1466.4026">2372 120 113,'0'0'40,"0"0"0,16 4 0,-16-4-34,-4 23-2,4-23-1,7 22-1,-7-22-1,8 18 0,-8-18-1,0 0 1,0 0-1,15-14 0,-15 14 0,4-32-1,-2 11 0,-2-2 0,-2 1-1,-5-1 1,-2 5 0,9 18 0,-33-17 0,8 17 0,-2 8 1,-3 8 0,-1 9 0,1 12 1,-2 7 0,4 8 0,5 10 1,7 8 0,7 0 0,9 2 0,7-5 1,12-4-3,8-12 0,13-8 0,6-15 0,5-12 0,4-11 0,0-10 0,-2-10 0,-2-7 0,-5-3-2,-12-8-3,1 15-6,-26-14-30,10 15 0,-19-13 0,0 30-1</inkml:trace>
        <inkml:trace contextRef="#ctx0" brushRef="#br0" timeOffset="2028.0035">2907-231 95,'0'0'38,"5"-23"2,13 7-2,-15-17-25,27 6-7,0-13-1,13 0-2,3-15 0,7-1-1,0-2 0,3 3 0,-7-1-1,-3 9 0,-10 5 0,-5 8 0,-11 11-1,-20 23 0,18-17 0,-18 17-1,0 0-1,-22 21-4,21 7-8,-19-17-25,18 11-2,-15-13 1,15 12-1</inkml:trace>
        <inkml:trace contextRef="#ctx0" brushRef="#br0" timeOffset="2839.205">2977 978 99,'0'0'39,"0"0"1,20 26 0,-20-26-31,23 30-3,3-7-2,11 5-1,6 2-1,3 3 1,5-1-2,5 1 1,-4-3-1,-1-2 0,-5-1 1,-4-5-2,-5-1 1,-5-3 1,-4-4-2,-5 0 0,-4-3 0,-1-2 0,-18-9 0,25 12 0,-25-12 0,17 5 0,-17-5-2,0 0 1,0 0 0,0 0-1,0 0-1,0 0-3,0 0-14,0 0-20,0 0-2,-30-25 1,30 25-1</inkml:trace>
      </inkml:traceGroup>
      <inkml:traceGroup>
        <inkml:annotationXML>
          <emma:emma xmlns:emma="http://www.w3.org/2003/04/emma" version="1.0">
            <emma:interpretation id="{1869A54E-9EFF-4004-9772-BF8B06DE3ED1}" emma:medium="tactile" emma:mode="ink">
              <msink:context xmlns:msink="http://schemas.microsoft.com/ink/2010/main" type="line" rotatedBoundingBox="7677,13955 20798,13566 20848,15250 7727,15639"/>
            </emma:interpretation>
          </emma:emma>
        </inkml:annotationXML>
        <inkml:traceGroup>
          <inkml:annotationXML>
            <emma:emma xmlns:emma="http://www.w3.org/2003/04/emma" version="1.0">
              <emma:interpretation id="{80AAF7AE-664C-4E78-A07E-5987F9721B23}" emma:medium="tactile" emma:mode="ink">
                <msink:context xmlns:msink="http://schemas.microsoft.com/ink/2010/main" type="inkWord" rotatedBoundingBox="7706,14924 8097,14913 8110,15364 7719,15375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7222.8127">4534 375 106,'-17'4'39,"17"-4"1,23-7-2,5 8-32,-3-4-2,6 1-2,6-5 0,4 3-1,0-3-2,-6 2-2,4 10-5,-16-17-31,9 12-1,-17-14 0,5 9-1</inkml:trace>
          <inkml:trace contextRef="#ctx0" brushRef="#br0" timeOffset="6988.8123">4609 110 90,'0'0'38,"0"0"0,15 3 2,-15-3-26,-7 25-6,7 1-3,7 8-1,-3 2-1,5 8-1,-2 0 0,2 4 0,1-6-2,1-5 1,-2-6-2,-2-6 0,2-2-2,-9-23-2,14 30-8,-14-30-26,0 0-2,0 0 1,-14-20-1</inkml:trace>
        </inkml:traceGroup>
        <inkml:traceGroup>
          <inkml:annotationXML>
            <emma:emma xmlns:emma="http://www.w3.org/2003/04/emma" version="1.0">
              <emma:interpretation id="{BF40C8B3-08DA-4127-BFED-D0CAD7B7CCD3}" emma:medium="tactile" emma:mode="ink">
                <msink:context xmlns:msink="http://schemas.microsoft.com/ink/2010/main" type="inkWord" rotatedBoundingBox="9856,14558 14748,14593 14742,15430 9851,15396"/>
              </emma:interpretation>
              <emma:one-of disjunction-type="recognition" id="oneOf2">
                <emma:interpretation id="interp10" emma:lang="en-US" emma:confidence="0">
                  <emma:literal>A-BE</emma:literal>
                </emma:interpretation>
                <emma:interpretation id="interp11" emma:lang="en-US" emma:confidence="0">
                  <emma:literal>A-BZ</emma:literal>
                </emma:interpretation>
                <emma:interpretation id="interp12" emma:lang="en-US" emma:confidence="0">
                  <emma:literal>A-B2</emma:literal>
                </emma:interpretation>
                <emma:interpretation id="interp13" emma:lang="en-US" emma:confidence="0">
                  <emma:literal>AB-a</emma:literal>
                </emma:interpretation>
                <emma:interpretation id="interp14" emma:lang="en-US" emma:confidence="0">
                  <emma:literal>A-Bh</emma:literal>
                </emma:interpretation>
              </emma:one-of>
            </emma:emma>
          </inkml:annotationXML>
          <inkml:trace contextRef="#ctx0" brushRef="#br1" timeOffset="11700.0205">6804-59 82,'0'0'37,"0"0"1,0 0 1,-17 9-24,17 17-8,-9 1-3,2 18 0,-5 8-1,-1 10-1,-3 4-1,2 3 1,-2 1-1,2-6-1,2-9 1,1-14-1,6-12 0,1-11 0,4-19 0,0 0 0,11-24 0,0-10 0,1-8-1,2-11 1,2-6-1,0-8 0,1-2 1,-2-1-1,-1 5 0,-4 2 0,-1 6 1,-2 8 1,-3 7-1,-1 12 1,-3 6 0,0 24 1,6-23-1,-6 23 1,0 0 0,24 23-1,-8-2 1,4 7-1,1 7 0,5 7 0,4 4 0,-2 10 0,6-1 0,0-5-1,-3 3 1,3-4-1,-4-6 1,0-7-1,-5-4 0,-2-7-1,-6-4-1,-6-5 0,-11-16-1,0 0-3,5 24-2,-24-40-13,19 16-20,-36-12 1,19 7 0,-13-18 0</inkml:trace>
          <inkml:trace contextRef="#ctx0" brushRef="#br1" timeOffset="11934.0209">6737 370 95,'0'0'39,"0"0"0,0 0 0,9-25-30,21 18-3,4-7-3,6 2-1,6-1-1,2 6-1,1 6-4,-10-17-9,9 25-26,-22-10-1,3 8 0,-29-5-1</inkml:trace>
          <inkml:trace contextRef="#ctx0" brushRef="#br0" timeOffset="19125.6334">7655 133 11,'0'0'24,"-19"3"1,19-3 1,0 0-6,0 0-2,0 0-1,-18-14 0,18 14-1,0 0-2,0 0-2,0 0-3,0 0-1,0 0-2,21 11 0,-21-11-2,23 3 0,-5-1-1,5 1 0,2-1-1,6 3 0,5-3-1,6 0 0,0-2 0,3 0-1,-1-2 0,0-1 0,-5 1 0,-2-3 0,-6-1 0,-8 3 0,-1-2 1,-6-1-1,-16 6 0,21-7-1,-21 7 1,0 0 0,0 0 0,16-12-1,-16 12 1,0 0-2,0 0 0,0 0-1,0 0-2,0 0-4,0 0-31,0 0-1,-4 16 0,4-16 0</inkml:trace>
          <inkml:trace contextRef="#ctx0" brushRef="#br2" timeOffset="25318.8445">8665-41 94,'0'0'38,"0"0"2,-7 24-2,-5-4-28,20 20-4,-2 0-2,6 11-1,-1 0-1,3 6 0,0-5-1,-2-4-2,2-6 0,-5-14-3,5 0-2,-14-28-9,0 0-24,0 0-1,20-5 1,-26-22-1</inkml:trace>
          <inkml:trace contextRef="#ctx0" brushRef="#br2" timeOffset="26020.8457">8656-22 90,'-35'-14'37,"35"14"0,-25-14 1,25 14-29,0 0-4,20-18-1,-5 4-1,12 5 2,1-8-3,13 1 2,-1-5-2,6 3 1,5-3-1,4 4-1,2 4 0,-6-1-1,-4 7 0,-4 6 0,-10 4 0,-8 9 0,-9 6-1,-16 5 0,-11 5 1,-8 0-1,-8 5 0,-6 3-1,-4-1 2,-2-5-1,-3-2 0,1 0 1,2-4 0,6 1 0,3-6 0,5-5 0,6 0-1,19-14 1,-22 16 0,22-16 0,0 0 0,22-3 0,-3-1 0,7-3 0,6 0 0,7 0 1,3 0-1,6 2 0,3 1 1,-1 3-1,-3 1 0,-1 3 0,-5 4 0,-4 2 0,-4 5 0,-8 4 0,-5 1 0,-5 7 1,-4 2-1,-6 0 0,-6 4 0,-6 1 1,-8-1-1,-6 0 0,-5-2 0,-10-4 0,-4-3 1,-4-2-1,-4-5 0,0-8 0,1-8 0,3-3 0,3-6-1,4-7-2,12 4-3,-7-23-22,24 17-12,-6-12 0,15 11-1,1-11 1</inkml:trace>
          <inkml:trace contextRef="#ctx0" brushRef="#br0" timeOffset="32557.2572">10206 231 75,'-32'-2'36,"0"-8"0,32 10 1,-33-16-22,33 16-8,25-5 0,15 8-1,6-6-2,14 8 1,7-5-2,13 7 1,-1-2-2,8 2-1,-6-2 0,0 2 0,-7-1-1,-5-4 0,-9 1-1,-12-5 0,-4 1-1,-16-7-2,-3 8-1,-25 0-1,26-5-8,-26 5-25,0 0 0,-14-23 1,14 23 0</inkml:trace>
          <inkml:trace contextRef="#ctx0" brushRef="#br0" timeOffset="33040.858">10859 8 81,'-19'-2'37,"19"2"0,0 0 1,38 21-25,-18-19-6,21 8-2,3-4-1,16 1-1,7-2-1,7 2 0,0-3-1,0 3 0,-9-2-1,-8 4 0,-13-1 1,-12 6-1,-16 4 0,-13 3 0,-12 4 1,-12 5-1,-12 1 1,-8 4 0,-10 1 0,-2 0 0,-7 1 1,3-2-1,1-5 0,8-3 1,9-6-2,11-4 1,12-4-1,16-13 0,0 0-2,22 8-3,15 8-21,-13-28-14,20 8-1,-12-11 0,16 6-1</inkml:trace>
        </inkml:traceGroup>
        <inkml:traceGroup>
          <inkml:annotationXML>
            <emma:emma xmlns:emma="http://www.w3.org/2003/04/emma" version="1.0">
              <emma:interpretation id="{FEDF0104-CB39-4666-B8C2-5199ACEFF690}" emma:medium="tactile" emma:mode="ink">
                <msink:context xmlns:msink="http://schemas.microsoft.com/ink/2010/main" type="inkWord" rotatedBoundingBox="16116,13705 18506,13634 18556,15316 16166,15387"/>
              </emma:interpretation>
              <emma:one-of disjunction-type="recognition" id="oneOf3">
                <emma:interpretation id="interp15" emma:lang="en-US" emma:confidence="0">
                  <emma:literal>ee</emma:literal>
                </emma:interpretation>
                <emma:interpretation id="interp16" emma:lang="en-US" emma:confidence="0">
                  <emma:literal>-'chic</emma:literal>
                </emma:interpretation>
                <emma:interpretation id="interp17" emma:lang="en-US" emma:confidence="0">
                  <emma:literal>tic-cc</emma:literal>
                </emma:interpretation>
                <emma:interpretation id="interp18" emma:lang="en-US" emma:confidence="0">
                  <emma:literal>tic-cc.</emma:literal>
                </emma:interpretation>
                <emma:interpretation id="interp19" emma:lang="en-US" emma:confidence="0">
                  <emma:literal>tic-ice</emma:literal>
                </emma:interpretation>
              </emma:one-of>
            </emma:emma>
          </inkml:annotationXML>
          <inkml:trace contextRef="#ctx0" brushRef="#br0" timeOffset="39998.4702">12968 514 103,'0'0'38,"0"0"2,9-26-1,20 26-30,-12-8-3,13 7-2,2-5-1,3 6 0,2-1-2,2-1 1,-2 2-2,-1-2 1,-5 2-3,-6-5-3,5 19-18,-30-14-17,30-12-1,-26-6 0,-4 18-1</inkml:trace>
          <inkml:trace contextRef="#ctx0" brushRef="#br0" timeOffset="39452.4693">13909-1136 102,'0'0'40,"0"0"1,0 0-1,2 21-27,10 9-6,-4 1-3,6 12 0,-2-1-2,2 3 0,-3-4-2,-1-1 0,-1-5 0,-4-3 0,-1-4-2,-6-10-4,13 17-19,-11-35-16,-6 35 0,6-35 0,-12 28 0</inkml:trace>
          <inkml:trace contextRef="#ctx0" brushRef="#br0" timeOffset="36706.8645">14178-145 93,'0'-21'39,"0"21"1,0 0-1,0 0-22,5 16-10,0 3-2,-3 4-1,5 1-2,0 5 0,4-5-2,-1-1 1,1-5 0,-11-18-1,26 17 1,-26-17-1,27-7 0,-27 7 0,19-33 0,-12 12-1,-3-4 0,-2-3 0,-6 0 0,-3 1 0,-7 5 0,-4 4-1,-5 7 2,2 11-2,-5 4 2,-3 14-1,-1 4 0,0 12 0,0 8 1,2 9 1,2 7-1,-1 5 1,6 6 1,5-3 0,9 5 0,7-11 0,14-4-1,9-11 1,11-11-1,6-11 0,10-9 1,3-11-2,1-6 0,-1-6 0,-5 0 0,-6-3 0,-6 0-2,-3 5-2,-13-11-6,11 14-29,-22-13-2,9 10 1,-13-13-1</inkml:trace>
          <inkml:trace contextRef="#ctx0" brushRef="#br0" timeOffset="37034.4649">14965 168 82,'0'0'41,"0"16"-2,0-16 1,19 3-10,-19-3-24,46-12-2,-12 5-2,5-2-2,5 4-3,-4-9-4,20 12-32,-24-10 0,6 10-1,-19-11 0</inkml:trace>
          <inkml:trace contextRef="#ctx0" brushRef="#br0" timeOffset="37720.8662">16344-154 112,'0'0'40,"0"0"2,0 0-2,0 0-29,3 35-6,-3-12-2,5 2-1,1 3-2,1-7 0,0-3 0,-7-18 0,16 22 0,-16-22 0,16-1 0,-16 1 0,14-23 0,-7 3 0,-2-1 0,-3-5-2,0-2 1,-10-4 0,1 6 0,-5 1 0,-2 6 0,-7 3 1,-2 6-1,-5 13 2,-4 9-1,-2 9-1,-1 9 1,-2 9 0,0 8 0,2 11 1,1 4 1,9-1-1,6 3 1,10 1 0,11-6-2,10-2 0,11-10 0,14-10 0,11-11 0,7-10 0,6-11 0,6-10 0,0-5 0,-1-6 0,-6-2 0,-9-3 0,-3 9-2,-20-16-13,4 24-25,-23-12-3,-9 16 2,12-19-1</inkml:trace>
          <inkml:trace contextRef="#ctx0" brushRef="#br0" timeOffset="38344.8673">16066-1154 107,'0'0'38,"0"0"3,0 0-2,0 0-29,-1 25-2,6 3-3,9 14 0,-3 6-3,5 8-2,-4-2 0,2 6 0,-2-5 0,1-4 0,-1-8 0,-3-7 0,1-10 0,-10-26 0,23 23-6,-23-23-34,7-23-2,-5-5 0,11 7 0</inkml:trace>
          <inkml:trace contextRef="#ctx0" brushRef="#br0" timeOffset="38797.2671">17087-27 83,'0'0'39,"0"0"0,-2 19 1,2-19-16,28-7-16,-3 3-2,19 6-1,2-4-2,12-1-1,2-2-1,4-2 0,-3 1-3,-11-2-2,3 15-18,-25-20-18,0 10-1,-22-13 0,-6 16-2</inkml:trace>
        </inkml:traceGroup>
      </inkml:traceGroup>
    </inkml:traceGroup>
    <inkml:traceGroup>
      <inkml:annotationXML>
        <emma:emma xmlns:emma="http://www.w3.org/2003/04/emma" version="1.0">
          <emma:interpretation id="{98BC28BC-51B8-45D4-B52F-D505BDDA4B7A}" emma:medium="tactile" emma:mode="ink">
            <msink:context xmlns:msink="http://schemas.microsoft.com/ink/2010/main" type="paragraph" rotatedBoundingBox="17398,15632 20443,15684 20422,16911 17378,16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004F58-5A7A-4DD0-BFAC-63AA31957A6D}" emma:medium="tactile" emma:mode="ink">
              <msink:context xmlns:msink="http://schemas.microsoft.com/ink/2010/main" type="line" rotatedBoundingBox="17398,15632 20443,15684 20422,16911 17378,16860"/>
            </emma:interpretation>
          </emma:emma>
        </inkml:annotationXML>
        <inkml:traceGroup>
          <inkml:annotationXML>
            <emma:emma xmlns:emma="http://www.w3.org/2003/04/emma" version="1.0">
              <emma:interpretation id="{1CA305DF-6BD1-42D0-9D59-582DD7E436C7}" emma:medium="tactile" emma:mode="ink">
                <msink:context xmlns:msink="http://schemas.microsoft.com/ink/2010/main" type="inkWord" rotatedBoundingBox="17734,15623 18035,16828 17409,16985 17108,15779"/>
              </emma:interpretation>
              <emma:one-of disjunction-type="recognition" id="oneOf4">
                <emma:interpretation id="interp20" emma:lang="en-US" emma:confidence="0">
                  <emma:literal>£</emma:literal>
                </emma:interpretation>
                <emma:interpretation id="interp21" emma:lang="en-US" emma:confidence="0">
                  <emma:literal>¥</emma:literal>
                </emma:interpretation>
                <emma:interpretation id="interp22" emma:lang="en-US" emma:confidence="0">
                  <emma:literal>€</emma:literal>
                </emma:interpretation>
                <emma:interpretation id="interp23" emma:lang="en-US" emma:confidence="0">
                  <emma:literal>K</emma:literal>
                </emma:interpretation>
                <emma:interpretation id="interp24" emma:lang="en-US" emma:confidence="0">
                  <emma:literal>&amp;</emma:literal>
                </emma:interpretation>
              </emma:one-of>
            </emma:emma>
          </inkml:annotationXML>
          <inkml:trace contextRef="#ctx0" brushRef="#br0" timeOffset="41402.4727">14239 886 82,'0'0'39,"0"0"0,0 0 0,16 20-13,-16-20-19,13 31-2,-3-6-1,8 8-2,-2 2 1,3 4-1,-3 0 0,2-4-1,-2 2 0,-2-11 0,-2-5-1,-12-21 0,25 23-3,-25-23-3,28-3-31,-26-17-4,10 4 0,-15-13-1</inkml:trace>
          <inkml:trace contextRef="#ctx0" brushRef="#br1" timeOffset="62509.3098">14349 1531 85,'0'0'35,"0"0"2,-2-19 0,2 19-24,0 0-6,0 0-2,0 21-1,-3 0-1,-6 7 0,-2 11-1,-5 8 0,0 8 0,-5 5 0,0-1-1,2-2-1,1-5 1,4-11-1,3-6 0,4-14 0,7-21 0,0 0 0,0 0-1,14-23 1,0-10-1,1-6 1,2-8-1,3-4 1,-1-4-1,2-1 1,-3 1 0,-2 4 0,0 6 0,-4 6 0,0 7 0,-3 10 0,0 6 1,-9 16-1,18-18 1,-18 18 0,21 0 0,-21 0 0,30 21 1,-11 0-1,4 13 1,0 6-1,4 13 1,-1 1-1,2 8 1,1-2-2,1-6 1,0-5 0,-2-12-1,-2-7 0,-1-9-1,-4-7 0,-5-7 0,-16-7-2,20-9 0,-20 9-3,-2-28-1,2 28-10,-21-38-22,14 18 0,-18-11 0,7 10 0</inkml:trace>
          <inkml:trace contextRef="#ctx0" brushRef="#br1" timeOffset="62790.1103">14306 1839 74,'-19'5'37,"19"-5"2,0 0-1,21-3-12,-8-13-18,20 5-2,4-6-2,9 3-2,4-1-3,-5-6-5,14 16-31,-22-11-3,-2 13 1,-17-6-2</inkml:trace>
        </inkml:traceGroup>
        <inkml:traceGroup>
          <inkml:annotationXML>
            <emma:emma xmlns:emma="http://www.w3.org/2003/04/emma" version="1.0">
              <emma:interpretation id="{3ED8BAC1-F48C-4E4A-9D25-320749EBFF46}" emma:medium="tactile" emma:mode="ink">
                <msink:context xmlns:msink="http://schemas.microsoft.com/ink/2010/main" type="inkWord" rotatedBoundingBox="19694,15671 20443,15684 20423,16846 19674,16833"/>
              </emma:interpretation>
              <emma:one-of disjunction-type="recognition" id="oneOf5">
                <emma:interpretation id="interp25" emma:lang="en-US" emma:confidence="0">
                  <emma:literal>is</emma:literal>
                </emma:interpretation>
                <emma:interpretation id="interp26" emma:lang="en-US" emma:confidence="0">
                  <emma:literal>&amp;</emma:literal>
                </emma:interpretation>
                <emma:interpretation id="interp27" emma:lang="en-US" emma:confidence="0">
                  <emma:literal>B</emma:literal>
                </emma:interpretation>
                <emma:interpretation id="interp28" emma:lang="en-US" emma:confidence="0">
                  <emma:literal>33</emma:literal>
                </emma:interpretation>
                <emma:interpretation id="interp29" emma:lang="en-US" emma:confidence="0">
                  <emma:literal>"B</emma:literal>
                </emma:interpretation>
              </emma:one-of>
            </emma:emma>
          </inkml:annotationXML>
          <inkml:trace contextRef="#ctx0" brushRef="#br2" timeOffset="47970.0842">16488 1644 101,'0'0'38,"-1"-28"0,1 28 0,-2-27-29,23 20-4,4-7-2,8 4 0,4-4-1,7 1 0,4 3-1,1-1 0,1 4 0,-4 0 0,-6 4-1,1 4 1,-13 3-1,-1 3 0,-27-7 0,19 26 0,-24-10 0,-4 5 1,-7 2-2,-7-2 1,2 2 0,-7-4 0,1 1-1,3-5 1,-1-1-1,2-3 1,2 0 0,3-3-1,18-8 1,-25 13 0,25-13 0,0 0 0,0 0 0,0 0 0,0 0 0,30-6 0,-8 1 0,8 0 1,3 0-1,8 1 0,3 1 0,0 1 0,2 4 1,0-1-1,-4 6 0,-5 2 0,-5 5 1,-7 4-1,-8 3 1,-6 2-1,-9 3 1,-8 4 0,-8 0-1,-5 0 1,-11-2-1,-4-2 0,-5-5 0,-1-5 0,-4-5 0,1-10 0,1-2 0,1-8 0,6-4-1,0-6 0,7 5-4,-4-12-3,32 26-30,-39-32-3,39 32 2,-35-26-3</inkml:trace>
          <inkml:trace contextRef="#ctx0" brushRef="#br0" timeOffset="42073.2729">16520 879 81,'0'0'37,"0"0"0,-11-19 2,11 19-23,0 0-7,0 0-3,0 0 0,23 28-1,-23-28 0,15 39-1,-8-11 0,5 9-2,-3 1 2,3 5-4,0 1 0,1-8 0,1 1 0,-2-10 0,1-6 0,-13-21 0,23 24-3,-23-24-8,17-7-30,-20-8-1,3 15-1,-7-37 0</inkml:trace>
          <inkml:trace contextRef="#ctx0" brushRef="#br2" timeOffset="47314.8831">16522 1723 83,'0'0'38,"0"0"0,0 0 0,0 0-19,0 0-10,16 26-3,-11-10-1,6 9-2,-1-1 0,1 4-1,-1-3-1,-1-1 0,0 1-3,-4-9-1,4 3-4,-9-19-6,0 0-25,0 0-3,0 0 3,-19-3-3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1:08.9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ABF43E3-34A6-4C4C-8644-DF12D1369CF5}" emma:medium="tactile" emma:mode="ink">
          <msink:context xmlns:msink="http://schemas.microsoft.com/ink/2010/main" type="writingRegion" rotatedBoundingBox="1970,5472 24510,5446 24518,12446 1978,12472"/>
        </emma:interpretation>
      </emma:emma>
    </inkml:annotationXML>
    <inkml:traceGroup>
      <inkml:annotationXML>
        <emma:emma xmlns:emma="http://www.w3.org/2003/04/emma" version="1.0">
          <emma:interpretation id="{1674746D-B1CD-449C-88F4-A2733A993CEC}" emma:medium="tactile" emma:mode="ink">
            <msink:context xmlns:msink="http://schemas.microsoft.com/ink/2010/main" type="paragraph" rotatedBoundingBox="2331,5472 24440,5446 24442,7029 2332,7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A37D80-E37C-4ECE-91B3-6C575103A430}" emma:medium="tactile" emma:mode="ink">
              <msink:context xmlns:msink="http://schemas.microsoft.com/ink/2010/main" type="line" rotatedBoundingBox="2331,5472 24440,5446 24442,7029 2332,7055"/>
            </emma:interpretation>
          </emma:emma>
        </inkml:annotationXML>
        <inkml:traceGroup>
          <inkml:annotationXML>
            <emma:emma xmlns:emma="http://www.w3.org/2003/04/emma" version="1.0">
              <emma:interpretation id="{24CE4F68-BBC1-4B35-A69B-F2B64AD906A2}" emma:medium="tactile" emma:mode="ink">
                <msink:context xmlns:msink="http://schemas.microsoft.com/ink/2010/main" type="inkWord" rotatedBoundingBox="2331,5472 10720,5462 10722,6965 2332,6975"/>
              </emma:interpretation>
              <emma:one-of disjunction-type="recognition" id="oneOf0">
                <emma:interpretation id="interp0" emma:lang="en-US" emma:confidence="0">
                  <emma:literal>CH3CH=CHCH3</emma:literal>
                </emma:interpretation>
                <emma:interpretation id="interp1" emma:lang="en-US" emma:confidence="0">
                  <emma:literal>CH3CH=CHCt\3</emma:literal>
                </emma:interpretation>
                <emma:interpretation id="interp2" emma:lang="en-US" emma:confidence="0">
                  <emma:literal>CH3CH=cHCH3</emma:literal>
                </emma:interpretation>
                <emma:interpretation id="interp3" emma:lang="en-US" emma:confidence="0">
                  <emma:literal>CH3CH=chCH3</emma:literal>
                </emma:interpretation>
                <emma:interpretation id="interp4" emma:lang="en-US" emma:confidence="0">
                  <emma:literal>CACHUCHA</emma:literal>
                </emma:interpretation>
              </emma:one-of>
            </emma:emma>
          </inkml:annotationXML>
          <inkml:trace contextRef="#ctx0" brushRef="#br0">305 96 75,'0'0'38,"0"0"0,0 0 1,0 0-18,4 16-10,3 10-4,-7-3-2,3 7-2,-3 0 1,7 5-1,-7-5-1,6-5 0,-6-6 0,0-19-1,1 25 0,-1-25 0,0 0-1,0 0 0,9-29-1,-11 7 1,2-8-2,-3-7 1,3-4-1,-7 1 1,0 0-1,-6 1 1,-1 7 0,-3 4-1,-1 14 2,-3 11 0,-6 10 0,1 12 0,-1 16 1,1 14-1,-1 15 2,1 15-1,1 12 1,4 11-1,3 7 0,8 0 0,3-4 1,8-6-1,8-11 0,11-15 1,6-15-2,11-16 0,6-19 0,6-12 0,0-13 0,3-12 0,-3-9 0,-7-8-3,-1-3 0,-16-10-5,8 21-12,-20-19-21,3 11 0,-16-8 1,7 13 0</inkml:trace>
          <inkml:trace contextRef="#ctx0" brushRef="#br0" timeOffset="312.0006">700 339 114,'-7'-16'39,"7"16"1,0 0-1,-8 26-32,2-3-4,6 12 0,-1 9-1,2 11 0,1 8 0,2 7 0,1 1 0,2 2-2,0-4 0,2-4 0,0-9 0,-1-8 0,3-10 0,-6-13-4,6-1-3,-11-24-9,0 0-24,0 0-1,-4-26 1,-10-2-1</inkml:trace>
          <inkml:trace contextRef="#ctx0" brushRef="#br0" timeOffset="514.8009">572 876 111,'0'0'40,"0"0"0,15 16 0,-15-16-31,43-7-5,-6 0-1,14 0-2,4-5-1,3-4-1,0-2-2,-8-4-4,4 13-6,-31-16-26,11 9-2,-22-12 2,2 11-2</inkml:trace>
          <inkml:trace contextRef="#ctx0" brushRef="#br0" timeOffset="764.4014">995 244 107,'-10'-21'39,"10"21"3,0 0-3,0 0-27,-11 24-6,16 10-3,-3 11 0,5 15-1,-2 5 0,4 13-2,-2-3 0,2 2 0,0-5 0,2-8 0,1-12 0,-3-15 0,8 0-10,-17-37-31,18 23 0,-18-23-1,23-16 0</inkml:trace>
          <inkml:trace contextRef="#ctx0" brushRef="#br0" timeOffset="1450.8026">1341 950 95,'0'0'38,"-10"16"2,10-16-2,0 0-23,16 0-10,1-5-1,1-6-2,8 2-1,3-3 1,4 0-2,1 0 1,-1 3 0,-3 2-1,-2 5 0,-5 2 1,-7 7-1,-16-7 0,9 25 0,-14-8 0,-6 3 0,-6 2 1,-5 1-1,-1 0 0,-1 0 0,1 0 0,0-4 0,3-1 0,3-1 0,17-17 0,-21 23 0,21-23 0,0 0 0,-9 18 0,9-18 0,0 0 0,16 0 1,-16 0-1,28-4 0,-11 1 0,8-1 1,0 2-1,3 2 0,2 0 0,0 6 0,-2-1 1,-1 7-1,-2 2 1,-4 9-1,-4 2 1,-6 3 0,-2 2 0,-7 1 0,-8 1 0,-2-2 1,-10 0-2,-3-7 0,-9-4 0,0-2 0,-6-4 0,-1-6 0,4-2 0,-6-10-2,18 10-19,-11-23-21,32 18 1,-39-38-2,34 20 1</inkml:trace>
          <inkml:trace contextRef="#ctx0" brushRef="#br0" timeOffset="3775.2067">2222 272 109,'11'39'38,"-15"-15"3,11 15-2,-16-9-30,18 10-3,-5-5-3,3 0-1,0-8-1,0-6 1,-7-21-2,12 17 1,-12-17 0,0 0-1,9-21 0,-9 2 0,0-4 1,-3-5-2,-1 2 1,-1-2-1,-2 0 1,-2 3-1,-4 4 0,-1 5 0,-2 7 1,-3 9-1,-4 6 1,-2 8 0,-1 10 0,-1 11 0,-1 11 0,2 10 1,-1 11-1,4 7 1,7 1 0,4 4 0,7-3 0,7-6 0,8-8 1,15-13-2,7-12 0,8-14 0,8-13 0,7-10 0,1-10 0,-1-10 0,-2-1 0,-13-5-2,-1 5-3,-19-14-8,10 17-27,-27-8-2,4 6 2,-12-8-1</inkml:trace>
          <inkml:trace contextRef="#ctx0" brushRef="#br0" timeOffset="4290.0076">2570 833 104,'0'0'39,"0"0"1,16-11-1,-11-7-27,29 15-7,4-6-1,15 2-3,7-5 0,6-2-1,1 5-3,-7-9-2,10 17-9,-31-19-25,5 10-1,-23-11 0,2 10 0</inkml:trace>
          <inkml:trace contextRef="#ctx0" brushRef="#br0" timeOffset="4087.2072">2693 295 95,'6'-18'40,"-15"-1"0,9 19 0,-9-16-20,9 16-15,-5 21 1,6 6-4,-4 6 1,5 13-1,-1 10 0,7 11-2,-1 1 0,3 6 0,3-2 0,1 0 0,0-5 0,2-11 0,1-9 0,-6-11 0,1-6 0,-12-30-7,18 35-9,-18-35-25,0 0-1,-11-25 1,11 25 0</inkml:trace>
          <inkml:trace contextRef="#ctx0" brushRef="#br0" timeOffset="4555.208">3039 281 105,'-16'-18'40,"16"18"0,0 0 0,2 46-30,-5-14-4,8 18-1,-1 7-2,3 9 0,1 7 0,3 0-3,0-1 0,3-7 0,0-8 0,3-17 0,1-5 0,-18-35-8,46 27-32,-46-27-2,35-22 1,-22-7-1</inkml:trace>
          <inkml:trace contextRef="#ctx0" brushRef="#br0" timeOffset="4867.2086">3682 590 116,'0'0'40,"9"21"1,-9-21-1,40 5-32,-10-8-4,13-1-1,6-3-2,4-3 1,0-3-4,-2 3 1,-1 1-2,-12-1-1,-2 11-4,-24-18-17,8 24-15,-20-7 0,0 0 0,-4 19 0</inkml:trace>
          <inkml:trace contextRef="#ctx0" brushRef="#br0" timeOffset="5163.6091">3715 948 106,'-5'18'39,"5"-18"2,27 4-1,-27-4-28,51-13-7,-11 8-1,8 0-2,5-1-1,3 3 0,-1-2-2,-7 3 0,0 5-4,-22-18-22,9 20-12,-17-12-2,3 10 0,-21-3 0</inkml:trace>
          <inkml:trace contextRef="#ctx0" brushRef="#br0" timeOffset="7550.4132">5112 384 111,'7'29'40,"-14"-14"2,10 17-2,-22-11-28,21 16-6,-2-5-2,3 3-4,1-9 0,1-1 0,0-9 0,-5-16 0,0 0 0,0 0 0,18-18 0,-18-7 0,-2-1 0,0-9 0,-3 0 0,-2-2 0,-2 2 0,-5 1-2,-2 4 1,-5 8 0,-4 4 0,-3 9 1,-2 9-1,-4 9 1,1 10 0,-1 13 0,1 12 1,-1 10 0,3 13-1,4 9 1,2 5 0,8 1 1,3-5-2,12-5 0,11-12 0,12-14 0,14-14 0,13-18 0,12-16 0,5-12 0,7-9 0,-3-12 0,2-4-3,-15-10-5,10 21-16,-31-20-17,-1 15-1,-20-6 2,2 13 0</inkml:trace>
          <inkml:trace contextRef="#ctx0" brushRef="#br0" timeOffset="7831.2138">5488 374 86,'0'-28'40,"0"28"-1,0 0 2,-9 26-12,-4-8-21,13 15-3,-1 8-1,2 9-1,3 10-3,1 3 0,6 4 0,-1-2 0,5-3 0,-3-10 0,0-6 0,-1-12 0,-1-6 0,-10-28-6,16 24-9,-16-24-26,-8-16-1,-5-10 2,8 5-1</inkml:trace>
          <inkml:trace contextRef="#ctx0" brushRef="#br0" timeOffset="8018.4141">5368 731 105,'0'0'39,"0"0"1,0 0 0,0 0-27,37 10-7,-6-12-3,12 2-1,4 0-1,8-7-3,5-1-2,-14-17-5,18 16-30,-29-19-2,2 11 1,-19-15 0</inkml:trace>
          <inkml:trace contextRef="#ctx0" brushRef="#br0" timeOffset="8252.4145">5805 328 86,'-12'-23'40,"12"23"-1,0 0 2,-3 16-11,3-16-22,1 41-3,5-5-1,4 12-2,1 6-2,3 11 0,0 0 0,5 0 0,-1-1 0,0-12 0,1-6 0,-3-16 0,9-2-7,-25-28-34,28 2-2,-16-27 2,13 2-2</inkml:trace>
          <inkml:trace contextRef="#ctx0" brushRef="#br0" timeOffset="8720.4154">6656 358 110,'21'30'40,"-24"-14"2,10 14-2,-7-30-26,-4 30-9,8-11-3,-4-19 0,14 23-2,-14-23 0,18-6 0,-18 6 0,12-33 0,-10 5 0,-2 0-2,-4-7 4,-1 3-5,-7-1 3,-1 1-2,-4 6 2,-6 5-1,-2 7 2,-3 8-2,-1 10 0,-2 6 1,-1 10-1,-2 9 2,1 14-1,1 9 1,2 10-1,2 5 1,3 6 1,6 1-1,8 2 1,9-8-2,13-8 0,10-12 0,16-13 0,11-11 0,8-17 0,10-10 0,-1-17-4,11 3-4,-20-27-27,15 11-6,-23-18 0,1 8 1</inkml:trace>
          <inkml:trace contextRef="#ctx0" brushRef="#br0" timeOffset="8985.6158">7022 316 114,'-6'-26'39,"6"26"1,0 0 1,0 0-32,7 35-4,2 0-1,-5 11-1,3 10-3,0 5 0,2 10 0,-2 2 0,2-4 0,1-4 0,-1-9 0,3-8 0,-3-15-2,7 4-11,-16-37-28,0 0-1,0 0 0,0 0 1</inkml:trace>
          <inkml:trace contextRef="#ctx0" brushRef="#br0" timeOffset="9188.4162">6880 699 114,'-14'19'39,"14"-19"1,23 13-1,13-8-32,-1-9-4,16 3-2,9-10-1,5-7-1,8-1-3,-12-16-5,15 14-29,-26-14-2,-3 7 1,-18-11 0</inkml:trace>
          <inkml:trace contextRef="#ctx0" brushRef="#br0" timeOffset="9453.6166">7391 165 115,'-20'-35'39,"20"35"1,0 0-1,0 0-31,0 17-3,9 15 0,-2 8-1,7 16-4,-3 10 0,5 4 0,-1 9 0,1 0 0,0-2 0,0-6 0,2-10 0,-4-17 0,12 7-25,-17-32-17,11 1-1,-20-20 1,26-6-1</inkml:trace>
          <inkml:trace contextRef="#ctx0" brushRef="#br0" timeOffset="10124.4178">7858 794 88,'-17'-4'37,"17"4"0,0 0 2,-4-33-20,24 28-11,-20 5-3,40-23-1,-12 9-1,8 5-1,1-2-1,3 4 1,-1 0-1,-2 6 0,-3-1 0,-8 4 0,-6 5-1,-20-7 1,17 19-1,-18-1 0,-10-1 0,-1 6 0,-8 0 0,-1 5 0,-2-5 0,0 1 0,2-1 0,0-3 0,5-1 0,16-19 1,-21 26-1,21-26 0,0 0 0,-2 20 0,2-20 0,21 3 1,-1-1-1,1 0 0,9-1 0,3 3 0,1 1 0,3 2 1,-2 4 1,0 3-2,-5 3 0,-1 6 0,-10 2 0,-3 3 0,-9 0 0,-3 7 0,-11-5 0,-6 2 0,-6-1 0,-6-4 0,-5-3 0,-3-4 0,-5-6 0,-2-7 0,3 0 0,-6-14 0,17 12-17,-13-26-24,14 5-1,-6-10 0,18 3 0</inkml:trace>
        </inkml:traceGroup>
        <inkml:traceGroup>
          <inkml:annotationXML>
            <emma:emma xmlns:emma="http://www.w3.org/2003/04/emma" version="1.0">
              <emma:interpretation id="{F2E203A6-F1EE-47FA-BCF2-CB8F2A76A0DD}" emma:medium="tactile" emma:mode="ink">
                <msink:context xmlns:msink="http://schemas.microsoft.com/ink/2010/main" type="inkWord" rotatedBoundingBox="11503,5943 11842,5942 11843,6239 11504,6240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2324.0217">9172 664 116,'0'0'41,"0"0"2,0 0-1,0 0-29,21 9-13,5-11 0,10-2 0,6 4 0,0-14 0,18 14-33,-21-19-8,7 7-2,-19-15 2</inkml:trace>
          <inkml:trace contextRef="#ctx0" brushRef="#br0" timeOffset="12136.8214">9290 471 99,'0'0'41,"0"0"1,0 0-1,0 0-15,-2 33-20,6-10-6,4 5 0,3 4 0,0 1 0,-1-1 0,-1-3 0,2 0 0,-4-10 0,-2 2 0,-5-21-8,14 16-33,-14-16-1,0 0 0,-23 2 0</inkml:trace>
        </inkml:traceGroup>
        <inkml:traceGroup>
          <inkml:annotationXML>
            <emma:emma xmlns:emma="http://www.w3.org/2003/04/emma" version="1.0">
              <emma:interpretation id="{64AE0F59-AD2F-4C8E-9C0F-171CC988B87F}" emma:medium="tactile" emma:mode="ink">
                <msink:context xmlns:msink="http://schemas.microsoft.com/ink/2010/main" type="inkWord" rotatedBoundingBox="12985,5697 14741,5695 14743,6888 12986,6890"/>
              </emma:interpretation>
              <emma:one-of disjunction-type="recognition" id="oneOf2">
                <emma:interpretation id="interp10" emma:lang="en-US" emma:confidence="0">
                  <emma:literal>C\2</emma:literal>
                </emma:interpretation>
                <emma:interpretation id="interp11" emma:lang="en-US" emma:confidence="0">
                  <emma:literal>Cl.</emma:literal>
                </emma:interpretation>
                <emma:interpretation id="interp12" emma:lang="en-US" emma:confidence="0">
                  <emma:literal>Cle</emma:literal>
                </emma:interpretation>
                <emma:interpretation id="interp13" emma:lang="en-US" emma:confidence="0">
                  <emma:literal>cl.</emma:literal>
                </emma:interpretation>
                <emma:interpretation id="interp14" emma:lang="en-US" emma:confidence="0">
                  <emma:literal>Cha</emma:literal>
                </emma:interpretation>
              </emma:one-of>
            </emma:emma>
          </inkml:annotationXML>
          <inkml:trace contextRef="#ctx0" brushRef="#br0" timeOffset="13135.2231">11082 295 106,'0'0'39,"0"0"3,12 35-1,-12-35-22,-5 46-11,1-15-8,9 8 0,1-6 0,-1-1 0,2-9 0,-3-6 0,-4-17 0,0 0 0,17 2 0,-19-19 0,2-3 0,-1-10 0,-6 0 0,1-6 0,-3 0 0,-6-2 0,-3 8-4,-3 2 3,-6 10-1,-4 6 1,1 10 0,-8 9 1,3 9 0,-2 12 2,2 9-1,-1 12 0,3 9 1,5 9 1,1 7-3,8 5 0,3-2 0,12 0 0,8-8 0,10-13 0,12-10 0,12-13 0,9-15 0,11-15 0,8-11 0,-1-13 0,2-8 0,-5-7 0,0 2-8,-29-20-29,15 10-5,-25-12 1,3 8 0</inkml:trace>
          <inkml:trace contextRef="#ctx0" brushRef="#br0" timeOffset="13400.4236">11396 246 121,'0'0'40,"-13"-21"2,13 21-2,-21 0-31,21 0-6,6 29-3,2 3 0,1 10 0,4 14 0,-1 6 0,4 6 0,-2 3 0,2 1 0,0-5 0,0-9 0,-1-11 0,0-12 0,0-10 0,-15-25 0,25 19 0,-25-19-39,7-25-3,-7-6-2,9 4 2</inkml:trace>
          <inkml:trace contextRef="#ctx0" brushRef="#br0" timeOffset="14040.0247">11885 998 101,'0'0'39,"0"0"1,0 0-1,-16-28-23,16 28-10,16-22-3,1 10-1,3-4 0,4 2 0,5 2-1,1 1 0,3 3 0,3 2 1,-5 5-2,-2 2 0,-5 5 0,-4 2 0,-20-8 0,17 30 0,-20-7 0,-6 2 0,-7 5 0,-3 1 0,-4 4 0,-4-1 0,-1 1 0,-2 0 0,2-3 0,1 5 0,1-6 0,3-1 0,3-2 0,6-5 0,6 0 0,4-7 0,4-16 0,11 21 0,4-16 0,10-1 0,7-4 0,9 0 0,4-2 0,5 0 0,3 0 0,-2 2 0,-5-1 0,-4 2 0,-5-1 0,-12 0 0,-7 4 0,-18-4 0,30 7-32,-30-7-9,0 0-3,0 0 0</inkml:trace>
        </inkml:traceGroup>
        <inkml:traceGroup>
          <inkml:annotationXML>
            <emma:emma xmlns:emma="http://www.w3.org/2003/04/emma" version="1.0">
              <emma:interpretation id="{6C6C0F75-FA3D-4C96-AF64-5443EC27FCC4}" emma:medium="tactile" emma:mode="ink">
                <msink:context xmlns:msink="http://schemas.microsoft.com/ink/2010/main" type="inkWord" rotatedBoundingBox="15395,5654 16761,5653 16762,6228 15396,6230"/>
              </emma:interpretation>
              <emma:one-of disjunction-type="recognition" id="oneOf3">
                <emma:interpretation id="interp15" emma:lang="en-US" emma:confidence="0">
                  <emma:literal>u</emma:literal>
                </emma:interpretation>
                <emma:interpretation id="interp16" emma:lang="en-US" emma:confidence="0">
                  <emma:literal>h</emma:literal>
                </emma:interpretation>
                <emma:interpretation id="interp17" emma:lang="en-US" emma:confidence="0">
                  <emma:literal>b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6348.8288">13112 520 89,'-27'-2'38,"27"2"0,-21 0 2,21 0-23,0 0-7,0 0-3,18 9-2,4-7-1,16-6-1,13 1 1,12-5-4,17 0 0,10-3 0,7 1 0,5-4 0,-3 1 0,-12 3 0,-12-1 0,-9 6 0,-20-2-3,-11 7-1,-16-7-2,-1 9-1,-18-2-3,0 0-18,11-16-12,-11 16 1,-4-20 1,4 20 1</inkml:trace>
          <inkml:trace contextRef="#ctx0" brushRef="#br0" timeOffset="16785.6289">13721 182 98,'-27'6'37,"27"-6"3,0 0-2,30 26-24,-30-26-5,53 19-3,-12-10-1,13 7-2,5-4 0,6 4-1,2-2-2,-2 0 0,-1 0 0,-4-1 0,-7-1 0,-11 0 0,-8-1 0,-8 4 0,-26-15 0,23 36 0,-26-15 0,-10 5 0,-10 4 0,-1 3 0,-10 1 0,-1 3 0,-2-2 0,-4-4 0,8-3 0,4-3 0,6-6 0,6-8 0,17-11 0,0 0-30,17-9-13,15-21 0,26-7-1</inkml:trace>
        </inkml:traceGroup>
        <inkml:traceGroup>
          <inkml:annotationXML>
            <emma:emma xmlns:emma="http://www.w3.org/2003/04/emma" version="1.0">
              <emma:interpretation id="{3A393285-A67D-49DF-876C-36720388FD00}" emma:medium="tactile" emma:mode="ink">
                <msink:context xmlns:msink="http://schemas.microsoft.com/ink/2010/main" type="inkWord" rotatedBoundingBox="17598,5486 24440,5478 24442,7029 17599,7037"/>
              </emma:interpretation>
              <emma:one-of disjunction-type="recognition" id="oneOf4">
                <emma:interpretation id="interp20" emma:lang="en-US" emma:confidence="0">
                  <emma:literal>Ct3Ctt-CHCH3</emma:literal>
                </emma:interpretation>
                <emma:interpretation id="interp21" emma:lang="en-US" emma:confidence="0">
                  <emma:literal>Gatt-chat 3</emma:literal>
                </emma:interpretation>
                <emma:interpretation id="interp22" emma:lang="en-US" emma:confidence="0">
                  <emma:literal>fifth-chat 3</emma:literal>
                </emma:interpretation>
                <emma:interpretation id="interp23" emma:lang="en-US" emma:confidence="0">
                  <emma:literal>Ctftt-CHCH3</emma:literal>
                </emma:interpretation>
                <emma:interpretation id="interp24" emma:lang="en-US" emma:confidence="0">
                  <emma:literal>Gatt-filch 3</emma:literal>
                </emma:interpretation>
              </emma:one-of>
            </emma:emma>
          </inkml:annotationXML>
          <inkml:trace contextRef="#ctx0" brushRef="#br0" timeOffset="19219.2338">15609 363 114,'21'27'40,"-21"-10"3,13 15-3,-22-7-31,18 11-4,-4-6-1,2 2-4,0-7 0,0-6 0,-7-19 0,9 17 0,-9-17 0,5-19 0,-5 0 0,0-8 0,-1-4 0,-3-8 0,1-3 0,-6-4 0,-2 4-3,-1 2 2,-6 5 0,-3 3 0,-4 9 0,-1 9 1,-4 10 0,0 10-1,2 11 1,-4 11 0,2 13 1,1 15-1,1 7 1,4 15 0,1 6 0,7 6 1,3-1 0,10 1-2,8-8 0,9-11 0,9-10 0,9-12 0,7-15 0,7-11 0,3-16 0,1-11 0,-1-6 0,-8-13-3,1 3-4,-19-25-14,7 13-19,-18-15-1,4 5 1,-11-15-1</inkml:trace>
          <inkml:trace contextRef="#ctx0" brushRef="#br0" timeOffset="19687.2346">15805 827 97,'-23'-10'39,"23"10"1,0 0-1,13 24-22,-13-24-9,37 6-4,-6-8-1,12-2-1,4-1-2,8-11-1,3 2-3,-8-14-4,15 14-20,-26-19-12,0 6 1,-18-10 0,2 7-1</inkml:trace>
          <inkml:trace contextRef="#ctx0" brushRef="#br0" timeOffset="19500.0343">15839 384 106,'0'-15'39,"0"15"1,0 0-1,17-2-26,-17 2-7,6 26-2,-1-3-1,2 16 0,0 6-1,4 17-2,-2 5 0,1 8 0,-1 1 0,2-1 0,-4-3 0,1-12 0,1-7 0,-5-16 0,5-7-2,-9-30-9,14 22-21,-14-22-10,-7-19 1,-6-5 0,6-1 1</inkml:trace>
          <inkml:trace contextRef="#ctx0" brushRef="#br0" timeOffset="19952.4351">16195 261 112,'0'0'38,"-24"-22"3,24 22-2,-23 3-29,24 18-4,-4 4-1,6 15-1,1 11-4,3 11 0,0 6 0,4 6 0,-1 0 0,4-2 0,4-4 0,0-13 0,3-8 0,-5-15 0,14 5-27,-30-37-14,33 19-2,-33-19 1,23-9-1</inkml:trace>
          <inkml:trace contextRef="#ctx0" brushRef="#br0" timeOffset="20545.2361">16384 1033 99,'-14'17'38,"14"-17"1,0 0 0,0 0-27,0 0-6,16 7-2,2-8-1,1-3-2,2-1 1,2 0-1,2 1 0,-2-1 0,2 0-1,-3 3 0,0 2 1,-5 3-1,-17-3 0,21 18 0,-21-18 0,2 32 0,-9-13 0,-5 2 0,-4 2 0,-2 0 0,1-1 0,-3-2 0,4 3 0,0-9 0,6 3 0,10-17 0,-12 23 0,12-23 0,0 0 0,0 0 0,28 14 0,-12-16 1,5 1-1,5-1 0,6 4 1,2 5-1,-1-2 0,-1 7 2,-2 2-2,-5 7 1,-6 2-1,-8 4 3,-10-3-3,-9 3 0,-8-1 0,-7-3 0,-5-2 0,-6-4 0,-1-4-3,-2-4-1,-9-17-7,21 3-29,-16-16-1,15 2 1,-8-16-2</inkml:trace>
          <inkml:trace contextRef="#ctx0" brushRef="#br0" timeOffset="22963.2404">17180 370 100,'0'0'39,"0"0"3,0 0-1,0 0-22,-3 27-13,3-8-1,9 7-2,-2-3-3,0 2 0,0-6 0,0-3 0,-7-16 0,7 18 0,-7-18 0,0 0 0,3-16 0,-4 0 0,-5-2 0,1-4 0,-6-3 0,-1-3 0,-2 3-2,-7 1 1,1 4 0,-4 1 0,-1 7 0,-2 5 1,3 5 0,-1 7 0,0 7 0,4 8 0,2 8 0,-1 14 1,6 7-1,0 15 1,2 6 0,3 9 0,5 0 1,4-2-2,7-5 0,9-12 0,6-9 0,9-18 0,6-13 0,9-13 0,2-13 0,0-8 0,-3-3 0,-4-9-4,1 6-4,-27-20-18,15 19-14,-22-11-2,8 11 2,-12-11-1</inkml:trace>
          <inkml:trace contextRef="#ctx0" brushRef="#br0" timeOffset="23462.4412">17426 746 94,'0'0'39,"-18"11"1,18-11-1,0 0-19,30 5-12,-5-8-3,12 3-2,5-4-2,8-1 0,3-2-2,1-9-2,4 9-4,-19-25-17,5 22-15,-17-15-2,1 8 1,-15-11-1</inkml:trace>
          <inkml:trace contextRef="#ctx0" brushRef="#br0" timeOffset="23244.0409">17551 355 111,'-9'-30'40,"9"30"0,0 0 0,0 0-29,-10 24-6,8 6-1,-2 7 0,8 12-4,-4 8 0,7 8 0,-4 3 0,8 2 0,0-5 0,1-3 0,2-8 0,-3-10 0,1-7 0,-5-12 0,5-6-3,-12-19-9,0 0-28,6-19-3,-6 19 2,-14-46 0</inkml:trace>
          <inkml:trace contextRef="#ctx0" brushRef="#br0" timeOffset="23727.6417">17789 304 88,'0'0'39,"0"0"2,0 0-1,0 0-10,0 0-22,6 38-2,8 8-3,-7 5-3,9 9 0,0 3 0,-1 2 0,1-5 0,-2-6 0,4-12 0,-6-12 0,8-7 0,-20-23-10,21-2-32,-16-14-1,-5 16 1,11-43-1</inkml:trace>
          <inkml:trace contextRef="#ctx0" brushRef="#br0" timeOffset="24382.8429">18306 789 111,'0'0'40,"0"0"1,0 0 0,11 15-28,-11-15-8,42-12-1,-10 3-4,7 1 0,5-3 0,-1-3 0,4 7-6,-15-19-13,7 19-21,-18-6-1,4 10 0,-25 3-1</inkml:trace>
          <inkml:trace contextRef="#ctx0" brushRef="#br0" timeOffset="24944.4438">19277 384 120,'0'0'40,"0"0"2,0 0-1,23 30-32,-24-14-6,8 9-3,-4-4 0,2 2 0,1-6 0,-6-17 0,12 18 0,-12-18 0,0 0 0,18-35 0,-15 10 0,-1-10 0,2 0 0,-6-7 0,2 5 0,-7-2-2,-2 9 0,-5 2 0,-2 7 1,-7 9 1,-2 6 0,-1 10 0,-3 6 1,1 10 0,-2 8 0,2 11 1,-4 8 0,9 13-2,-3 7 0,6 8 0,1 4 0,10 0 0,7-3 0,9-8 0,13-6 0,5-15 0,15-12 0,4-14 0,13-12 0,3-12 0,0-11 0,0-13 0,7 10-12,-25-27-29,11 5-1,-19-14 1,3 6-1</inkml:trace>
          <inkml:trace contextRef="#ctx0" brushRef="#br0" timeOffset="25209.6443">19712 219 122,'0'0'40,"-23"2"2,19 14 0,-8 1-35,13 15-5,1 10-2,5 14 0,2 6 0,4 12 0,-3 1 0,4 3 0,0-5 0,0-2 0,2-12 0,-3-13 0,1-4 0,-14-42-5,25 34-36,-25-34-2,0 0 2,-16-23-2</inkml:trace>
          <inkml:trace contextRef="#ctx0" brushRef="#br0" timeOffset="25396.8446">19539 673 101,'-25'-4'40,"25"4"0,0 0 0,21 11-20,4-15-15,12 4-2,7-5-3,11-2-1,5 2-2,-4-15-5,18 11-31,-28-12-2,-2 7 2,-15-12-2</inkml:trace>
          <inkml:trace contextRef="#ctx0" brushRef="#br0" timeOffset="25662.0451">19955 175 102,'-14'-24'40,"14"24"2,0 0-2,0 33-20,-3-10-12,11 19-5,-1 9-3,6 14 0,-3 7 0,10 7 0,-4 2 0,5-4 0,2-8 0,-4-11 0,4-9 0,-7-17 0,9 1 0,-25-33-43,23-2-1,-23-20 1,5-5-1</inkml:trace>
          <inkml:trace contextRef="#ctx0" brushRef="#br0" timeOffset="26364.0463">20776 295 123,'16'14'41,"-16"-14"1,0 40-1,-11-20-33,13 8-8,-2-5 0,2-2 0,-2-21 0,5 23 0,-5-23 0,0 0 0,4-22 0,-8 3 0,1-6 0,-8-4 0,0-3 0,-6-3 0,1 7 0,-7 1 0,-2 6-3,-3 5 1,-2 8 0,-2 6 1,2 7 1,-2 8 0,-1 6 0,5 11 1,1 7 1,4 14-1,4 10 1,5 11 0,3 4-2,9 5 0,8-2 0,8-6 0,9-8 0,8-14 0,5-14 0,10-12 0,5-15 0,2-10 0,3-5 0,-10-19-9,16 9-27,-25-20-6,7 5 1,-14-12 0</inkml:trace>
          <inkml:trace contextRef="#ctx0" brushRef="#br0" timeOffset="26629.2468">21090 207 122,'0'0'40,"-16"12"3,16-12-6,-9 49-29,2-5-3,9 18-5,0 5 0,3 8 0,2 3 0,2-1 0,2-5 0,1-5 0,0-11 0,1-14 0,-1-7 0,-12-35 0,23 32-15,-23-32-27,-3-16 0,-8-10 1,4-1-1</inkml:trace>
          <inkml:trace contextRef="#ctx0" brushRef="#br0" timeOffset="26832.0472">20894 574 116,'0'0'40,"-5"16"2,21-2-2,-16-14-30,42 7-5,4-7-3,11-2-2,6-5 0,6-8 0,5 0-4,-12-14-4,10 20-13,-24-25-19,-7 8-1,-17-11 1,-3 7 0</inkml:trace>
          <inkml:trace contextRef="#ctx0" brushRef="#br0" timeOffset="27081.6476">21403 22 100,'0'0'40,"-15"-15"1,15 15 0,0 0-20,-3 37-13,-1-1-4,10 17-4,-1 7 0,6 14 0,1 3 0,4 2 0,0 0 0,3-7 0,1-5 0,-3-11 0,4-3 0,-19-34-21,16 9-22,-18-28 0,16 16 0,-16-16 0</inkml:trace>
          <inkml:trace contextRef="#ctx0" brushRef="#br0" timeOffset="27705.6487">21701 790 108,'0'0'39,"0"0"1,0 0-1,39 6-26,-39-6-8,30-13-2,-9 5 0,4 1-2,-1-1 0,3 3 0,-1 2-1,-1-1 2,-2 6-2,-4 0 0,-19-2 0,25 17 0,-25-17 0,5 28 0,-12-7 0,-5 1 0,-7 2 0,-4 3 0,-4-1 0,-1-2 0,1 1 0,3-6 0,1-1 0,5-2 0,18-16 0,-21 19 0,21-19 0,0 0 0,0 0 0,19 4 0,-1-8 0,5 1 0,5-3 0,8 5 0,-3 2 0,4 3 0,0 3 0,-2 7 0,-6 0 0,-5 5 0,-6 2 0,-7 11 0,-10-2 0,-4 3 0,-8-3 0,-5 0 0,-6-2 0,-5-3 0,-3-4 0,-4-12 0,6 1 0,-19-27-30,20 13-10,-6-19-3,13 2 2,-6-7-2</inkml:trace>
        </inkml:traceGroup>
      </inkml:traceGroup>
    </inkml:traceGroup>
    <inkml:traceGroup>
      <inkml:annotationXML>
        <emma:emma xmlns:emma="http://www.w3.org/2003/04/emma" version="1.0">
          <emma:interpretation id="{B8FCE89D-78CE-4BB1-8112-5A80EBBD790E}" emma:medium="tactile" emma:mode="ink">
            <msink:context xmlns:msink="http://schemas.microsoft.com/ink/2010/main" type="paragraph" rotatedBoundingBox="21782,6094 22636,8655 19830,9592 18975,7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E172E9-CBDA-4EC1-ABF0-66471133EA83}" emma:medium="tactile" emma:mode="ink">
              <msink:context xmlns:msink="http://schemas.microsoft.com/ink/2010/main" type="line" rotatedBoundingBox="19629,6813 20260,8702 19606,8921 18975,7031"/>
            </emma:interpretation>
          </emma:emma>
        </inkml:annotationXML>
        <inkml:traceGroup>
          <inkml:annotationXML>
            <emma:emma xmlns:emma="http://www.w3.org/2003/04/emma" version="1.0">
              <emma:interpretation id="{37BFB45D-5F41-4396-9D0C-BD6B462D7052}" emma:medium="tactile" emma:mode="ink">
                <msink:context xmlns:msink="http://schemas.microsoft.com/ink/2010/main" type="inkWord" rotatedBoundingBox="19629,6813 20260,8702 19606,8921 18975,7031"/>
              </emma:interpretation>
              <emma:one-of disjunction-type="recognition" id="oneOf5">
                <emma:interpretation id="interp25" emma:lang="en-US" emma:confidence="0">
                  <emma:literal>'a</emma:literal>
                </emma:interpretation>
                <emma:interpretation id="interp26" emma:lang="en-US" emma:confidence="0">
                  <emma:literal>"a</emma:literal>
                </emma:interpretation>
                <emma:interpretation id="interp27" emma:lang="en-US" emma:confidence="0">
                  <emma:literal>461</emma:literal>
                </emma:interpretation>
                <emma:interpretation id="interp28" emma:lang="en-US" emma:confidence="0">
                  <emma:literal>'an</emma:literal>
                </emma:interpretation>
                <emma:interpretation id="interp29" emma:lang="en-US" emma:confidence="0">
                  <emma:literal>061</emma:literal>
                </emma:interpretation>
              </emma:one-of>
            </emma:emma>
          </inkml:annotationXML>
          <inkml:trace contextRef="#ctx0" brushRef="#br0" timeOffset="33555.659">17088 1432 26,'0'0'30,"0"0"2,-3-20 1,3 20-8,0 0-6,0 0-2,0 0-4,0 0-3,0 0-2,0 0 0,0 0-3,0 0 0,0 0-2,0 0 1,0 0-2,9 23 0,-9-5 0,2 8-1,-2 8 1,3 9-1,1 7 1,1 2-1,0 3 0,4 1 0,-2-1 1,2-4-2,0-8 0,-2-6 0,-2-9 0,0-5 0,-3-7 0,-2-16 0,4 16 0,-4-16 0,0 0 0,5-18 0,-5 18 0,4-31 0,-3 11 0,-2-4 0,6 6-7,-18-17-16,13 35-17,-3-33-2,3 33 1,-5-21-1</inkml:trace>
          <inkml:trace contextRef="#ctx0" brushRef="#br0" timeOffset="34429.2599">17431 2628 102,'0'0'39,"0"0"2,14 16-2,-14-16-28,-2 27-6,2-27-2,7 28-1,-7-28-1,9 21 0,-9-21 0,0 0-1,0 0 0,14-20 0,-12 3 0,-4-3 0,2-4 0,-1-2-1,-3 1 1,-3-1-1,2 3 1,-4 3-1,9 20 0,-23-26 1,7 24 0,-2 6 0,-1 5 0,-2 6 1,0 6 0,-2 9-1,0 6 1,0 7 0,-2 10 0,6 3 1,1 6-1,2 6 0,4 1 1,8-4-1,2-4 1,9-4-2,9-13 0,9-7 0,7-11 0,8-12 0,5-11 0,2-6 0,3-6 0,-4-8 0,-4-1-3,-12-8-2,2 8-5,-29-21-21,15 13-11,-20-11 1,7 7 0,-10-10 1</inkml:trace>
          <inkml:trace contextRef="#ctx0" brushRef="#br0" timeOffset="34694.4609">17703 2646 86,'5'-19'38,"-5"19"1,11-23 2,-11 23-20,0 0-11,0 0-4,8 26-2,-2 0 0,-6 8-1,3 13 0,1 8-3,-1 15 0,1 0 0,3 2 0,0-5 0,5-5 0,-1-13 0,5-10 0,-4-13 0,-12-26 0,32 12 0,-32-12 0,25-21-7,-34-14-35,19 5-1,-15-16 1,10 4-1</inkml:trace>
        </inkml:traceGroup>
      </inkml:traceGroup>
      <inkml:traceGroup>
        <inkml:annotationXML>
          <emma:emma xmlns:emma="http://www.w3.org/2003/04/emma" version="1.0">
            <emma:interpretation id="{0FC6F1A0-1BC1-42DB-8B09-F51AD2293AD2}" emma:medium="tactile" emma:mode="ink">
              <msink:context xmlns:msink="http://schemas.microsoft.com/ink/2010/main" type="line" rotatedBoundingBox="21923,6913 22691,8622 21956,8952 21188,7243"/>
            </emma:interpretation>
          </emma:emma>
        </inkml:annotationXML>
        <inkml:traceGroup>
          <inkml:annotationXML>
            <emma:emma xmlns:emma="http://www.w3.org/2003/04/emma" version="1.0">
              <emma:interpretation id="{776CCC9F-A945-445D-8702-2ADB8C6D60D9}" emma:medium="tactile" emma:mode="ink">
                <msink:context xmlns:msink="http://schemas.microsoft.com/ink/2010/main" type="inkWord" rotatedBoundingBox="21923,6913 22691,8622 21956,8952 21188,7243"/>
              </emma:interpretation>
              <emma:one-of disjunction-type="recognition" id="oneOf6">
                <emma:interpretation id="interp30" emma:lang="en-US" emma:confidence="0">
                  <emma:literal>in</emma:literal>
                </emma:interpretation>
                <emma:interpretation id="interp31" emma:lang="en-US" emma:confidence="0">
                  <emma:literal>it</emma:literal>
                </emma:interpretation>
                <emma:interpretation id="interp32" emma:lang="en-US" emma:confidence="0">
                  <emma:literal>ice</emma:literal>
                </emma:interpretation>
                <emma:interpretation id="interp33" emma:lang="en-US" emma:confidence="0">
                  <emma:literal>'a</emma:literal>
                </emma:interpretation>
                <emma:interpretation id="interp34" emma:lang="en-US" emma:confidence="0">
                  <emma:literal>"a</emma:literal>
                </emma:interpretation>
              </emma:one-of>
            </emma:emma>
          </inkml:annotationXML>
          <inkml:trace contextRef="#ctx0" brushRef="#br0" timeOffset="35724.0628">19355 1548 63,'0'0'32,"0"0"2,0 0-5,0 0-5,0 0-7,0 0-5,4 21-3,-4-21-2,0 31-1,-2-10-2,7 13 0,-3 3-1,3 8 1,0 5-2,4 2 1,0-2-1,0-1-2,-2-5 0,4-4 0,-4-10 0,1-5 0,-4-10 0,-4-15 0,7 20 0,-7-20 0,0 0 0,0 0 0,0-16 0,-5-5-6,21 10-32,-20-15-3,11 10-1,-9-10 1</inkml:trace>
          <inkml:trace contextRef="#ctx0" brushRef="#br0" timeOffset="36566.4643">19717 2641 92,'2'-20'39,"-2"20"1,0 0-1,14 16-22,-14-16-10,-2 26-2,2-10-2,4 4-1,-3-3 0,1 1 0,-2-18-2,4 23 1,-4-23 0,0 0-1,0 0 1,1-16-2,-1 16 1,-3-34 0,1 12-1,-1-3 0,-3 2 1,-1-1-1,-5 4 0,-1 3 1,-2 6-1,-5 4 1,-1 9-1,-2 8 1,0 6 0,-2 11 0,2 6 0,4 11 1,-4 7-1,5 10 1,1 1 0,6 3 0,2-4 0,9-3 0,9-5 0,5-11 0,11-8 0,10-12 1,8-9-2,4-12 0,3-2 0,3-8 0,-6-2-3,-8-4-1,4 4-4,-29-22-20,12 17-12,-15-12-2,3 7 2,-11-11-2</inkml:trace>
          <inkml:trace contextRef="#ctx0" brushRef="#br0" timeOffset="36909.6648">20102 2577 83,'-16'-5'39,"16"5"-1,0 0 2,-2 32-20,2-32-11,-2 35-2,0-7-2,11 14 0,-7 2-1,9 11 1,-4-3-5,5 8 0,0-4 0,1 1 0,3-10 0,-2-7 0,3-8 0,-6-7 0,1-8 0,-12-17 0,16 14 0,-16-14-2,20-14-37,-27-5-3,7 19-1,-9-37 0</inkml:trace>
        </inkml:traceGroup>
      </inkml:traceGroup>
    </inkml:traceGroup>
    <inkml:traceGroup>
      <inkml:annotationXML>
        <emma:emma xmlns:emma="http://www.w3.org/2003/04/emma" version="1.0">
          <emma:interpretation id="{8FBD69B1-108D-4A81-9CCB-8A89158BC343}" emma:medium="tactile" emma:mode="ink">
            <msink:context xmlns:msink="http://schemas.microsoft.com/ink/2010/main" type="paragraph" rotatedBoundingBox="1973,11212 24495,10811 24518,12132 1997,12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15523B-D449-49A2-8BF6-F05A25EDF8D5}" emma:medium="tactile" emma:mode="ink">
              <msink:context xmlns:msink="http://schemas.microsoft.com/ink/2010/main" type="line" rotatedBoundingBox="1973,11212 24495,10811 24518,12132 1997,12533"/>
            </emma:interpretation>
          </emma:emma>
        </inkml:annotationXML>
        <inkml:traceGroup>
          <inkml:annotationXML>
            <emma:emma xmlns:emma="http://www.w3.org/2003/04/emma" version="1.0">
              <emma:interpretation id="{ABC27329-C251-490F-AC69-EF762AA62621}" emma:medium="tactile" emma:mode="ink">
                <msink:context xmlns:msink="http://schemas.microsoft.com/ink/2010/main" type="inkWord" rotatedBoundingBox="1973,11288 10539,11009 10580,12269 2014,12548"/>
              </emma:interpretation>
              <emma:one-of disjunction-type="recognition" id="oneOf7">
                <emma:interpretation id="interp35" emma:lang="en-US" emma:confidence="1">
                  <emma:literal>1,4-pentadiene</emma:literal>
                </emma:interpretation>
                <emma:interpretation id="interp36" emma:lang="en-US" emma:confidence="0">
                  <emma:literal>1,414 cal</emma:literal>
                </emma:interpretation>
                <emma:interpretation id="interp37" emma:lang="en-US" emma:confidence="0">
                  <emma:literal>1-4 cal</emma:literal>
                </emma:interpretation>
                <emma:interpretation id="interp38" emma:lang="en-US" emma:confidence="0">
                  <emma:literal>1-4 kcal</emma:literal>
                </emma:interpretation>
                <emma:interpretation id="interp39" emma:lang="en-US" emma:confidence="0">
                  <emma:literal>14 cal</emma:literal>
                </emma:interpretation>
              </emma:one-of>
            </emma:emma>
          </inkml:annotationXML>
          <inkml:trace contextRef="#ctx0" brushRef="#br0" timeOffset="65020.9142">2157 6327 115,'2'-24'38,"-4"-10"2,18 10-2,-9-8-31,21 2-2,4 2-2,14 3-1,3 4-1,8 9 1,3 9-1,3 6 0,-3 8 1,-2 10-2,-6 5 0,-10 7 0,-14 6 0,-8 5 0,-17 5 0,-12 2 0,-14 0 0,-10-3 0,-3-3 0,-8-8-2,0-5-2,-5-18-2,12 2-4,-16-32-17,25 9-13,-8-16 1,17 7 0,-4-10 0</inkml:trace>
          <inkml:trace contextRef="#ctx0" brushRef="#br0" timeOffset="64662.1136">2268 6366 118,'9'23'40,"-13"-2"0,13 23-1,-14 1-33,12 13-3,0 7-1,0 4-1,0 1-1,2-10-1,-2-4-1,-4-14-1,4-3-4,-12-23-7,18 0-25,-13-16-2,0 0 4,-11-37-3</inkml:trace>
          <inkml:trace contextRef="#ctx0" brushRef="#br0" timeOffset="65504.5151">2960 6426 102,'0'0'38,"0"0"2,0 0-2,0 0-22,18 0-11,-18 0-2,26-14-1,-7-2 0,-1 0-2,5-3 1,-2-6-1,0-5-1,-5 2 1,-2-2-2,-5 0 1,-7 7 0,-2 2 0,-11 4-1,11 17 1,-30-14-1,9 15 2,-3 6-1,-1 8 1,0 2 0,2 9 0,4 3 1,1 4 0,4 9 1,3 2-1,6 5 0,3-1 0,8-4 1,4-7-2,8-6 1,5-6-2,10-13 0,10-7-3,-4-19-4,21 2-30,-20-18-1,6 6 1,-16-13-2</inkml:trace>
          <inkml:trace contextRef="#ctx0" brushRef="#br0" timeOffset="65910.1158">3375 6348 113,'3'25'38,"-3"-25"2,9 37-1,-14-18-30,17 9-5,-3-3-1,3 1-1,-3-1-1,2-6-1,-11-19 0,17 23 0,-17-23 0,0 0-1,16-18 0,-12-3 0,-1-7-1,1-7 0,5-5 1,-2-8-1,3 4 1,3-1 0,1 2 0,2 8 1,1 5 1,5 11 0,-1 10 0,3 15 1,-1 9 0,2 12 1,-2 8-1,0 9 0,-2 1-1,-1 3-1,-1-2 0,-5-11-2,4-4-4,-18-31-5,30 18-29,-30-18 0,16-25 0,-16-8 0</inkml:trace>
          <inkml:trace contextRef="#ctx0" brushRef="#br0" timeOffset="66378.1164">3906 6115 118,'0'0'39,"0"0"1,16 10-2,2-19-34,19 1-1,9-6-2,12-4-1,9 4-2,-2-7-4,11 21-16,-18-16-16,4 14-2,-16-5 1,0 12-1</inkml:trace>
          <inkml:trace contextRef="#ctx0" brushRef="#br0" timeOffset="66175.3161">3968 5784 114,'0'0'39,"0"0"3,-14 27-2,28 15-32,-9 2-2,13 15-2,-1 6-2,6 8-2,4-1 0,1-4 0,-1-3 0,-4-5 0,-4-7 0,-7-15 0,2-1-9,-14-37-21,-1 23-11,1-23 0,-14-23 0,-2-10 1</inkml:trace>
          <inkml:trace contextRef="#ctx0" brushRef="#br0" timeOffset="66877.3174">4850 6151 91,'-5'-19'36,"5"19"0,-21-5 1,21 5-25,-34 7-6,15 3-2,-9 3-1,-4 6-1,-3 7 0,1 4 1,1 5-1,3 6 0,3-2 0,8 1-1,5-5 1,7-5-1,10-7 0,8-7-1,10-11 1,5-7-1,4-8 0,4-10 0,-1-1 1,-1-3-2,-4-5 2,-5 5-2,-5 3 1,-6 1 0,-12 20 1,0 0 0,0 0 0,18-1 1,-18 20 0,2 7 2,3 1-4,2 4 0,0-3 0,6-3 0,2-2 0,-15-23-6,48 14-34,-36-30-2,8 2 1,-13-16-2</inkml:trace>
          <inkml:trace contextRef="#ctx0" brushRef="#br0" timeOffset="67594.9187">5465 5714 108,'10'-30'40,"-11"-2"0,1 32 0,-4-15-31,4 15-3,7 31-1,0 6-2,-2 5 1,2 9-4,1 0 0,2 2 0,-1-6 0,0-3 0,-2-10 0,-2-11 0,-5-23 0,9 22 0,-9-22 0,0 0 0,2-19 0,-6 0 0,1-1 0,-4-2 0,-4-1 0,-3 0 0,-6 9-2,-4 5 1,-3 9 0,-4 11 0,-3 6 1,-1 11 0,-2 11 0,1 8 1,3 8 0,3 1-1,7 0 1,5-1 1,8-8-2,8-5 0,11-13 0,10-10 0,8-16 0,10-6 0,5-6 0,4-7 0,3 0 0,-1-5 0,0 7-5,-13-10-4,16 18-27,-26-11-5,8 10 0,-15-13 1</inkml:trace>
          <inkml:trace contextRef="#ctx0" brushRef="#br0" timeOffset="67984.9194">5855 5726 112,'-9'-26'40,"9"26"2,-7-19-2,7 19-28,0 0-8,0 0-2,0 0-2,7 21-2,-7-21-2,5 21-4,15 12-20,-22-15-14,13 12 1,-13-8 2,16 10-2</inkml:trace>
          <inkml:trace contextRef="#ctx0" brushRef="#br0" timeOffset="67797.7191">5899 6086 123,'0'0'42,"0"0"0,3 20-1,8 1-34,-9 0-7,1 5 0,3 1 0,1-3 0,0-1 0,-7-23-5,10 34-19,-10-34-16,0 0-3,-19-27 2,15 10 0</inkml:trace>
          <inkml:trace contextRef="#ctx0" brushRef="#br0" timeOffset="61432.9079">-334 6106 54,'-3'-21'33,"-1"0"-2,-3-4 0,7 25-10,-5-46-6,5 46-3,0-42-4,0 42 0,-2-35-3,2 35 0,0-23-1,0 23-1,0 0 0,0 0 0,7 20 1,-4 2-1,3 10 0,-3 8 0,3 10 0,-1 8 0,0-2-3,2 5 0,0-1 0,2-2 0,0-7 0,0-7 0,0-11 0,1-5 0,-3-6 0,-7-22 0,16 19 0,-16-19 0,0 0 0,7-35-7,-7 35-9,4-28-24,5 8-1,-20-4 0,18 6 1</inkml:trace>
          <inkml:trace contextRef="#ctx0" brushRef="#br0" timeOffset="61807.3086">42 6694 100,'5'-21'37,"-5"21"3,22-7-2,6 18-24,-28-11-6,40 16-3,-17 0-2,2 6 0,-4 6 0,-3 6-1,-9 3 0,-2 0-2,-9 0-2,-9-8-1,4 5-6,-24-17-29,16-1-3,-13-18 0,11-1 0</inkml:trace>
          <inkml:trace contextRef="#ctx0" brushRef="#br0" timeOffset="62337.7095">602 5992 111,'0'0'37,"-2"-16"3,2 16-2,0 0-29,0 0-4,-13 21-3,15 0 0,-5 2 0,1 8-1,-3 5-1,-2 4 1,-2-3 0,2 0 0,-2-6-1,2-4 0,0-6 0,3-5 0,4-16 1,0 0-1,0 0 0,20 5 0,-20-5 0,31-19 0,-11 8 0,5-3 0,1 5 0,2 0 0,2 4 0,-1 2 0,-3 3-1,-3 0 0,-2 3-2,-21-3-2,30 11-3,-30-11-18,0 0-13,5-23 0,-5 23 0,-1-23 1</inkml:trace>
          <inkml:trace contextRef="#ctx0" brushRef="#br0" timeOffset="62665.3101">812 5833 90,'-2'-15'37,"-7"-5"1,9 20 0,-12-19-21,12 19-9,0 0-3,7 26-2,-2-6 1,2 11-1,-2 8 0,6 12 1,-2 9-1,1 10-1,3 2-2,3 5 0,-4 1 0,6-6 0,-4-7 0,3-7 0,-1-13 0,0-11 0,-2-8 0,-14-26 0,20 16 0,-20-16 0,0 0-5,5-41-13,-1 26-23,-11-12 0,8 8 1,-6-9-1</inkml:trace>
          <inkml:trace contextRef="#ctx0" brushRef="#br0" timeOffset="62930.5106">1431 6320 126,'20'5'40,"-20"-5"1,38-5-2,-18 2-34,10 4-1,2 1-6,-2-4-2,14 15-26,-18-19-10,13 8-1,-14-14 1,12 3-2</inkml:trace>
          <inkml:trace contextRef="#ctx0" brushRef="#br0" timeOffset="68421.7202">6240 6143 116,'0'0'41,"7"30"0,-7-30 0,35 15-32,-17-8-6,10 2 1,4-4-4,3-5 0,0-3 0,2-6 0,-5-3 0,-2-6 0,-9-1 0,0-9-3,-5 2 1,-9-6-1,-5 9 0,-9-2 0,2 8 0,-11 3 0,16 14 1,-35-9 1,10 18 0,0 7 1,1 3 1,-1 11 1,0 5 0,4 9 1,0 0-1,7 0 2,1-2-2,10-2 0,6-10 0,11-7-1,13-9-2,8-16 0,13-3-2,-2-16-4,17 16-15,-15-34-18,7 9-1,-18-14 2,3 9-2</inkml:trace>
          <inkml:trace contextRef="#ctx0" brushRef="#br0" timeOffset="68858.521">6813 6062 116,'4'39'39,"-2"-18"2,10 16-1,-10-9-32,14 7-4,-2-4-1,3 1 1,-2-6-4,0-3 0,-4-7 0,-11-16 0,16 14 0,-16-14-2,0 0 1,5-23-1,0 2 0,-1-7-1,5-4 1,0-4 0,3 0 1,4-1 0,2 1 1,-1 4 1,4 2 0,2 11 1,0 1 0,6 11 1,-3 5 0,6 11 1,-2 7-4,2 14 0,-2 2 0,-2 8 0,-5 0 0,-2 3 0,-3-7 0,-4-4 0,0-6 0,-14-26 0,21 23-5,-21-42-15,0 19-21,18-32-1,-2 11 1,-8-19-1</inkml:trace>
          <inkml:trace contextRef="#ctx0" brushRef="#br0" timeOffset="69342.1218">7733 5997 117,'-11'28'39,"11"-28"2,2 37-1,-4-20-34,17 10-1,0-6-2,3 2 1,3-6-4,2-3 0,5-8 0,-1-8 0,1-5 0,-1-9 0,-1-3 0,-1-9-2,-4-1-1,-9-2 0,-1 6 0,-11 1 0,-5 4 0,-9 3 1,-4 8 0,-7 5 1,-5 8 1,0 7 0,-3 3 2,1 10 0,-3 4 0,5 11 1,0 0 0,12 3 1,0 0-1,15 0 0,4-5-3,12-2 0,10-7 0,10-3 0,10-9 0,4-2 0,10-9 0,1-1 0,0-4 0,-5-7 0,0 10 0,-28-19-40,12 13-1,-21-15-3,3 8 2</inkml:trace>
        </inkml:traceGroup>
        <inkml:traceGroup>
          <inkml:annotationXML>
            <emma:emma xmlns:emma="http://www.w3.org/2003/04/emma" version="1.0">
              <emma:interpretation id="{0D65C9C3-A647-489D-A34A-5ABCF71DC9A8}" emma:medium="tactile" emma:mode="ink">
                <msink:context xmlns:msink="http://schemas.microsoft.com/ink/2010/main" type="inkWord" rotatedBoundingBox="11825,11124 14946,10951 14992,11789 11871,11962"/>
              </emma:interpretation>
              <emma:one-of disjunction-type="recognition" id="oneOf8">
                <emma:interpretation id="interp40" emma:lang="en-US" emma:confidence="1">
                  <emma:literal>reacts</emma:literal>
                </emma:interpretation>
                <emma:interpretation id="interp41" emma:lang="en-US" emma:confidence="0">
                  <emma:literal>react,</emma:literal>
                </emma:interpretation>
                <emma:interpretation id="interp42" emma:lang="en-US" emma:confidence="0">
                  <emma:literal>feasts</emma:literal>
                </emma:interpretation>
                <emma:interpretation id="interp43" emma:lang="en-US" emma:confidence="0">
                  <emma:literal>feats</emma:literal>
                </emma:interpretation>
                <emma:interpretation id="interp44" emma:lang="en-US" emma:confidence="0">
                  <emma:literal>react;</emma:literal>
                </emma:interpretation>
              </emma:one-of>
            </emma:emma>
          </inkml:annotationXML>
          <inkml:trace contextRef="#ctx0" brushRef="#br0" timeOffset="74193.7304">9544 6301 78,'0'0'39,"-16"-25"-1,16 25 1,0 0-12,0 0-18,0 0-3,28 14-2,-28-14 0,25 28-1,-11-12 0,2 5-1,-2-1 1,-1-3-3,-13-17 0,16 28 0,-16-28 0,5 18 0,-5-18 0,0 0 0,-16-11 0,16 11 0,-23-31 0,9 6 0,1-6 0,-1-8 0,4-2 0,3-4 0,5 1 0,7-2 0,6 2 0,3 4 0,5 8 0,4 4 0,6 10 0,-5 6-4,6 10-2,-10-5-5,15 16-29,-19-5-1,7 12 1,-23-16 0</inkml:trace>
          <inkml:trace contextRef="#ctx0" brushRef="#br0" timeOffset="74661.7312">9978 6134 113,'0'0'40,"-5"23"0,5-23 0,7 21-31,-7-21-4,18 23-2,-1-16 0,5-2-1,6-5-2,0-7 0,6-4 0,-3-6 0,1-4 0,-4-7 0,-1 0 0,-8-2-3,-5 2 1,-7-1 0,-7 7 0,-8 2 0,8 20 1,-34-17-1,13 18 1,-6 8 1,-1 9 0,0 6 1,0 10-1,3 6 1,-3 6 0,12 1 1,-4-1-1,13 1 1,4-10-1,8-1 0,7-14-1,10-9 0,9-10-1,3-5-1,17-3-4,-8-23-7,24 12-25,-16-15-2,9 8 1,-9-9-1</inkml:trace>
          <inkml:trace contextRef="#ctx0" brushRef="#br0" timeOffset="75098.5319">10820 6034 94,'4'-18'36,"-4"18"0,2-30 1,-2 30-24,-4-19-8,4 19-1,-30-5-1,9 12-1,-7 5 1,-2 11-1,-6 7 0,1 10 1,1 2-1,3 6 1,4-4-2,8 3 1,5-6-1,12-6 0,11-9-1,10-14 1,11-6-2,7-8 1,4-12-1,3-11 0,2-5-1,-7-7 1,-4 1 0,-10-1-1,-6 0 1,-8 5 1,-6 8 0,-3 4 0,-2 20 0,0 0 1,0 0 0,0 0 1,-7 25-1,8-1 0,1 1 0,5 3 0,2-2-2,0-3 0,7 2-3,-16-25-9,33 19-25,-33-19-2,41 2 1,-23-14-1</inkml:trace>
          <inkml:trace contextRef="#ctx0" brushRef="#br0" timeOffset="75410.5324">11498 5953 112,'0'0'38,"-25"-25"1,25 25-2,-51-12-30,32 14-4,-4 3-1,0 9-1,-2 7 1,0 9-1,-3 7 0,5 7 1,0 3 0,7-1 0,6 3-1,8-5 1,11-10-2,12-6 0,14-7-1,6-16-2,17-3-3,-7-25-9,18 2-24,-12-18-2,5 6 2,-18-16 0</inkml:trace>
          <inkml:trace contextRef="#ctx0" brushRef="#br0" timeOffset="75862.9331">11627 6014 118,'-35'9'40,"35"-9"-1,0 0 0,0 0-33,28 11-3,4-13-2,10-2-1,7-4-2,15 2-3,-4-15-5,23 9-29,-14-11 0,9 9 0,-15-10 0</inkml:trace>
          <inkml:trace contextRef="#ctx0" brushRef="#br0" timeOffset="75660.1329">11756 5544 115,'0'0'39,"-11"-16"2,11 16-1,-7 26-31,16 7-3,-5 6-1,8 17-5,-1 8 0,3 4 0,2 4 0,1 0 0,3-5 0,-3-7 0,4-6 0,-6-17 0,6 2-6,-21-39-27,10 24-8,-10-24-1,0 0 2,-12-33-1</inkml:trace>
          <inkml:trace contextRef="#ctx0" brushRef="#br0" timeOffset="76237.3339">12467 5862 95,'-16'14'37,"-15"-6"2,4 13-1,-17-12-20,7 18-11,-7-5-4,3 7 0,1-3-1,4 0-1,6-1 0,9-2-1,7-7 1,14-16 0,0 17-1,19-13 1,8-8-1,10 1 1,11-4-1,6-2 0,10 2 0,1 2 1,-1 3-1,-6 9 1,-9 3 0,-8 8 1,-15 3 0,-11 9-2,-15 0 0,-11-2 0,-10 2 0,-7-6 0,-4-6 0,-5-9 0,7 1-6,-16-29-20,19 14-15,-8-16 0,12-1 0,-5-9-1</inkml:trace>
        </inkml:traceGroup>
        <inkml:traceGroup>
          <inkml:annotationXML>
            <emma:emma xmlns:emma="http://www.w3.org/2003/04/emma" version="1.0">
              <emma:interpretation id="{C36801F9-3811-4FAD-8D33-9EE101A2D18D}" emma:medium="tactile" emma:mode="ink">
                <msink:context xmlns:msink="http://schemas.microsoft.com/ink/2010/main" type="inkWord" rotatedBoundingBox="15810,11252 17727,11005 17819,11722 15902,11970"/>
              </emma:interpretation>
              <emma:one-of disjunction-type="recognition" id="oneOf9">
                <emma:interpretation id="interp45" emma:lang="en-US" emma:confidence="1">
                  <emma:literal>with</emma:literal>
                </emma:interpretation>
                <emma:interpretation id="interp46" emma:lang="en-US" emma:confidence="0">
                  <emma:literal>withe</emma:literal>
                </emma:interpretation>
                <emma:interpretation id="interp47" emma:lang="en-US" emma:confidence="0">
                  <emma:literal>width</emma:literal>
                </emma:interpretation>
                <emma:interpretation id="interp48" emma:lang="en-US" emma:confidence="0">
                  <emma:literal>witch</emma:literal>
                </emma:interpretation>
                <emma:interpretation id="interp49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79560.1398">13555 6097 97,'0'0'37,"0"0"2,0 0-1,-25-9-22,28 25-9,-3-16-2,-1 39-2,-1-11 0,5 5-1,1 1 0,1 1 0,1-5-1,2-2 2,3-7-3,1-5 0,-12-16 0,32 12 0,-14-14 0,3-5 0,-2-5 0,-1-7 0,-2-3-2,-2-6 1,-2 0-1,-3-3 1,-5 2-1,-4 1 1,0 5 1,-4 6 0,4 17 0,0 0 0,0 0 1,0 0 0,-14 25 0,19-1 0,2-1 0,8 3 0,2-3 0,6-2 1,4-7-2,6-7 0,1-7 0,1-3 0,-3-8 0,-4-3 0,-3-3 0,-8-4 0,-4-2 0,-10 0 0,-6 0 0,-6-2 0,-5 3 0,-6 2 0,3 3 0,-8 3 0,4 5-2,-2 2 0,5 9-3,-7-8-5,25 6-29,0 0-1,-7 23 1,7-23-1</inkml:trace>
          <inkml:trace contextRef="#ctx0" brushRef="#br0" timeOffset="79950.1405">14183 5863 107,'0'0'39,"-16"-30"2,16 30-2,-10-28-21,10 28-15,0 0-2,0 0-4,26 9-6,-26-9-30,19 9-2,-19-9 1,39 3-1</inkml:trace>
          <inkml:trace contextRef="#ctx0" brushRef="#br0" timeOffset="79778.5401">14285 6092 114,'0'0'40,"0"0"0,4 23 0,8 5-28,-14-7-7,8 7-1,-1-2-4,0-1 0,2 1 0,-3-10-4,3 2-3,-7-18-15,0 0-18,-16-25-1,16 25 2,-19-40-1</inkml:trace>
          <inkml:trace contextRef="#ctx0" brushRef="#br0" timeOffset="80449.3413">14464 6006 108,'-16'15'40,"-2"-9"1,18-6-2,0 0-23,23 3-12,11-8-1,15 0-1,11-6-2,11-1-1,6 0-1,-3-8-3,9 11-5,-28-17-15,9 14-15,-24-8 0,-3 8 0,-23-5 1</inkml:trace>
          <inkml:trace contextRef="#ctx0" brushRef="#br0" timeOffset="80230.94">14593 5637 113,'0'0'40,"0"0"0,0 0 0,0 0-30,-2 24-5,4 6-1,5 11-1,-2 4-3,5 13 0,-2 2 0,2 3 0,-1 0 0,0-6 0,1-8 0,-3-9 0,6-5 0,-10-19-7,15 12-18,-18-28-15,0 0-2,5-31 2,-3 11-1</inkml:trace>
          <inkml:trace contextRef="#ctx0" brushRef="#br0" timeOffset="80870.5419">14967 5651 94,'0'0'39,"-21"-21"0,21 21 0,-23 1-23,30 24-7,-13 1-2,13 15-2,-3 3 0,5 14-3,0 0-2,1 7 0,4-6 0,-1-2 0,-1-8 0,2-7 0,-3-9 0,1-10 0,-12-23 0,18 14 0,-18-14 0,17-21 0,-4 2 0,-1-7 0,0-3 0,3 0 0,0 2 0,1 3 0,2 4 0,3 8 0,0 7 0,4 8 0,2 8 0,-1 8 0,2 4 0,1 7 0,-1 0 0,-5 0 0,-2-4 0,-3-3 0,-6-4 0,-12-19 0,25 25-26,-25-25-14,1-20-3,-6-4 1,9-1-1</inkml:trace>
        </inkml:traceGroup>
        <inkml:traceGroup>
          <inkml:annotationXML>
            <emma:emma xmlns:emma="http://www.w3.org/2003/04/emma" version="1.0">
              <emma:interpretation id="{3D9244A4-0D78-45E2-8D7B-8511785C99BF}" emma:medium="tactile" emma:mode="ink">
                <msink:context xmlns:msink="http://schemas.microsoft.com/ink/2010/main" type="inkWord" rotatedBoundingBox="18570,11747 18763,10868 19412,11010 19219,11889"/>
              </emma:interpretation>
              <emma:one-of disjunction-type="recognition" id="oneOf10">
                <emma:interpretation id="interp50" emma:lang="en-US" emma:confidence="1">
                  <emma:literal>2</emma:literal>
                </emma:interpretation>
                <emma:interpretation id="interp51" emma:lang="en-US" emma:confidence="0">
                  <emma:literal>Z</emma:literal>
                </emma:interpretation>
                <emma:interpretation id="interp52" emma:lang="en-US" emma:confidence="0">
                  <emma:literal>I</emma:literal>
                </emma:interpretation>
                <emma:interpretation id="interp53" emma:lang="en-US" emma:confidence="0">
                  <emma:literal>z</emma:literal>
                </emma:interpretation>
                <emma:interpretation id="interp54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82804.9454">16384 5863 99,'0'0'36,"-19"-24"3,19 24-2,-18-39-24,22 23-7,-4-5-3,12 0 0,0 0-1,10-4 0,0 3 0,5-1 0,3-2-1,2 2 0,1-1 0,8 3-1,-1 1 1,3 3-1,-3 3 0,3 1 0,-3 6 0,-4 6 0,-6 4-1,-9 6 2,-5 5-1,-11 7 0,-5 4 0,-7 6 0,-5 4 0,-8 8 0,-3 2 1,-3 4 0,-8 4 0,-1 5 0,-6 0 2,-1 4-3,-4-1 0,4-3 0,-1-7 0,5-7 0,8-5 0,7-13 0,7-3 0,16-23 0,-7 19 0,7-19 0,28-3 0,-2-1 0,10-6 0,8-1 0,7-3 0,4 0 0,-1 0 0,-2 0 0,-1 9 0,-16-11-9,15 17-32,-31-11-1,4 13 1,-23-3-1</inkml:trace>
        </inkml:traceGroup>
        <inkml:traceGroup>
          <inkml:annotationXML>
            <emma:emma xmlns:emma="http://www.w3.org/2003/04/emma" version="1.0">
              <emma:interpretation id="{C40051ED-7BEA-4D59-809C-6A624D9F4EF4}" emma:medium="tactile" emma:mode="ink">
                <msink:context xmlns:msink="http://schemas.microsoft.com/ink/2010/main" type="inkWord" rotatedBoundingBox="19831,10959 22365,10914 22379,11678 19845,11723"/>
              </emma:interpretation>
              <emma:one-of disjunction-type="recognition" id="oneOf11">
                <emma:interpretation id="interp55" emma:lang="en-US" emma:confidence="1">
                  <emma:literal>moles</emma:literal>
                </emma:interpretation>
                <emma:interpretation id="interp56" emma:lang="en-US" emma:confidence="0">
                  <emma:literal>modes</emma:literal>
                </emma:interpretation>
                <emma:interpretation id="interp57" emma:lang="en-US" emma:confidence="0">
                  <emma:literal>motes</emma:literal>
                </emma:interpretation>
                <emma:interpretation id="interp58" emma:lang="en-US" emma:confidence="0">
                  <emma:literal>anoles</emma:literal>
                </emma:interpretation>
                <emma:interpretation id="interp59" emma:lang="en-US" emma:confidence="0">
                  <emma:literal>mores</emma:literal>
                </emma:interpretation>
              </emma:one-of>
            </emma:emma>
          </inkml:annotationXML>
          <inkml:trace contextRef="#ctx0" brushRef="#br0" timeOffset="83491.3467">17509 5948 119,'0'0'41,"0"0"-1,0 0 1,1 28-34,-2-7-3,6 5-1,-2 4-3,1 2 0,-1-4 0,3-2 0,-4-5 0,-1-3 0,-1-18 0,2 16 0,-2-16 0,0 0 0,4-25 0,-3 6 0,3-6 0,1-5-2,2-1 1,0-6 0,4 3 1,0 1-1,1 3 2,2 4-1,0-1 0,-14 27 0,28-24 2,-10 20 0,0 8-2,-1 6 0,1 4 0,-2 9 0,-2 7 0,2 0 0,-4-2 0,-3 2 0,-2-7 0,-2-2 0,-1-5 0,-4-16 0,5 16 0,-5-16 0,0 0 0,14-30 0,0 9 0,1-9 0,4-4-2,0-1 0,3 4 0,-1 1 1,0 5 1,-7 9 0,-14 16 1,27-5 0,-27 5 0,19 26 1,-12-6 0,0 4-2,0 1 0,2-1 0,-2 1 0,2-6 0,1 1-3,-10-20-4,30 28-10,-30-28-23,32 0-2,-32 0 2,41-18-1</inkml:trace>
          <inkml:trace contextRef="#ctx0" brushRef="#br0" timeOffset="83865.7463">18402 5860 87,'-20'-9'39,"20"9"0,-40 5 1,19 18-16,-11-12-16,9 13-3,-4-1-1,8 9-1,1-2 0,10 3 0,4-7-3,8 2 0,4-6 0,12-8 0,4-7 0,10-7 0,5-7 0,3-7 0,-1-6 0,-1-4 0,-4-3 0,-8 1 0,-9 0 0,-10 1 0,-12 4 0,-11 3 0,-6 4 0,-6 2 0,-4 5-2,-6-2-1,6 7-1,-5-6-3,16 13-4,-15-19-17,34 14-13,-25-7 2,25 7-1,0 0 3</inkml:trace>
          <inkml:trace contextRef="#ctx0" brushRef="#br0" timeOffset="84177.7469">18614 5498 106,'-6'-30'39,"6"30"2,0 0-1,20 10-30,-22 10-4,13 15-1,-4 7-1,5 11 0,0 3-4,2 6 0,-1-3 0,1-2 0,2-6 0,-2-8 0,0-9 0,-2-11 0,4-6 0,-16-17-4,36 9-31,-36-9-6,26-28-3,-19 0 3</inkml:trace>
          <inkml:trace contextRef="#ctx0" brushRef="#br0" timeOffset="84614.5487">19083 5874 111,'0'0'41,"-2"26"-1,2-26 0,23 21-29,-3-15-8,12 1-1,1-6-1,9-4-1,3-2-1,0-8 0,0-1-1,-7-5-1,-1 1 0,-12-6-2,-7 6 1,-16 1 0,-2 17 0,-25-22 1,0 22 1,-10 6 2,-6 3 1,-1 12 2,-4 0 1,7 10 0,-1 1 0,6 8 1,4-3-1,11 5 0,6-6-2,12-1 0,11-9-1,13-5-1,16-7-1,9-12-3,13 3-4,-9-26-20,25 9-12,-10-16-1,7 3 1,-14-13-1</inkml:trace>
          <inkml:trace contextRef="#ctx0" brushRef="#br0" timeOffset="84988.9491">19902 5753 100,'0'0'40,"-25"-7"1,4 8-2,12 19-26,-24-6-8,3 5-2,-4 4-1,1 2-1,-1-3 1,8-1-1,1-3-1,7-2 1,18-16-1,-1 19 1,17-15-1,8-3 0,13 1 0,6-2 0,4 4 0,5 1 0,-1 2 0,0 7 0,-10 2 1,-4 7 0,-16 0 0,-9 5 0,-12-2 1,-7 2-2,-11-5 0,-8-4 0,-4 1-2,-9-17-3,14 16-17,-12-33-19,13 6-1,-8-22 1,14 2-1</inkml:trace>
        </inkml:traceGroup>
        <inkml:traceGroup>
          <inkml:annotationXML>
            <emma:emma xmlns:emma="http://www.w3.org/2003/04/emma" version="1.0">
              <emma:interpretation id="{3ABA51E4-8946-4DF9-B6CD-7ECCEFE75131}" emma:medium="tactile" emma:mode="ink">
                <msink:context xmlns:msink="http://schemas.microsoft.com/ink/2010/main" type="inkWord" rotatedBoundingBox="22830,10972 24497,10943 24518,12132 22851,12162"/>
              </emma:interpretation>
              <emma:one-of disjunction-type="recognition" id="oneOf12">
                <emma:interpretation id="interp60" emma:lang="en-US" emma:confidence="1">
                  <emma:literal>Bra</emma:literal>
                </emma:interpretation>
                <emma:interpretation id="interp61" emma:lang="en-US" emma:confidence="0">
                  <emma:literal>Bro</emma:literal>
                </emma:interpretation>
                <emma:interpretation id="interp62" emma:lang="en-US" emma:confidence="0">
                  <emma:literal>Brea</emma:literal>
                </emma:interpretation>
                <emma:interpretation id="interp63" emma:lang="en-US" emma:confidence="0">
                  <emma:literal>bra</emma:literal>
                </emma:interpretation>
                <emma:interpretation id="interp64" emma:lang="en-US" emma:confidence="0">
                  <emma:literal>Bur</emma:literal>
                </emma:interpretation>
              </emma:one-of>
            </emma:emma>
          </inkml:annotationXML>
          <inkml:trace contextRef="#ctx0" brushRef="#br0" timeOffset="86096.5513">20515 5674 110,'-14'-23'39,"14"23"2,5-21-2,18 12-31,-4-5-4,17 0-2,9-2 0,10-2-1,3-1 0,8 5 0,-1 0 0,-1 3-1,-6 4 1,-9 4-1,-10 5 1,-11 5-1,-12 3 0,-16-10 0,-2 34 0,-15-13 0,-6 3 0,-9 1 0,-3-1-1,-2 5 1,-4-7 0,2 5-1,0-1 1,6-5 0,3-2 0,7-1 0,7-2 0,16-16 0,-7 19 0,7-19 1,28 0-2,-3-2 1,10-6 0,8 1 0,8-6 0,5 8 0,1 2 0,5 1 0,-4 5 0,-3 8 1,-6 12-1,-12 0 1,-9 12 0,-15 2 0,-8 5 1,-16 3-2,-12 1 0,-8 0 0,-10-6 0,-3-3 0,-7-9 0,0-7 0,-2-7 0,-2-8 0,5-8 0,1-7 0,5-3 0,3-8 0,10 3-2,4-9-2,16 6-3,1-11-3,31 22-19,-10-18-12,20 15 2,-1-5-2,16 8 2</inkml:trace>
          <inkml:trace contextRef="#ctx0" brushRef="#br0" timeOffset="85472.5502">20781 5684 109,'0'0'42,"0"0"-1,11 28 0,-25-3-29,19 13-7,-3 3 0,3 6-5,-1-1 0,3 0 0,0-2 0,-2-15 0,2-2-2,-7-27-7,5 31-23,-20-36-10,15 5 0,-34-21 1,13 2-1</inkml:trace>
          <inkml:trace contextRef="#ctx0" brushRef="#br0" timeOffset="86470.9519">21459 6023 108,'0'0'39,"0"0"1,27 20 0,-27-20-31,15 22-5,-2-6-1,3 5-1,-6-3 0,1 3-1,-11-21-1,5 28 1,-5-28-1,-16 12 1,16-12-1,-26-7 0,26 7 1,-25-28-1,18 5 1,4-3-1,4-4 0,10-5 0,3-2 0,7 0 0,6 0-1,4 4 0,5 1 1,-1 4-1,0 5 0,-3 6-1,-4 8 0,-8 0-3,4 20-6,-24-11-28,6 16-2,-6-16 1,-2 28 0</inkml:trace>
          <inkml:trace contextRef="#ctx0" brushRef="#br0" timeOffset="87048.1529">21860 6224 97,'-23'14'39,"23"-14"1,-16 3-2,16-3-22,0 0-11,16 0-1,-16 0-2,30-16-1,-7 8 0,2 0 0,1 1 0,4 2 0,-2 3-1,0 6 1,-3-2-1,-5 5 0,-4 3 0,-16-10 0,12 30 0,-16-12 1,-6 3-1,-6 3 0,-7 3 0,-2 1 0,-5 2 0,-3 1 0,-1 1 0,1-2 0,1 2 0,5-4 0,4-2 0,6-3 1,4-4-1,5-3 0,8-16 1,8 23 0,-8-23 0,34 9 0,-6-8 1,6-1-2,6-1 0,6-1 0,-3 0 0,-1-1 0,-1 1 0,-10-2-2,-4 4-2,-27 0-4,37-7-27,-37 7-7,3-16 2,-3 16-2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3:18.0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8BEA4C5-9E85-458B-B28C-01F8D6147257}" emma:medium="tactile" emma:mode="ink">
          <msink:context xmlns:msink="http://schemas.microsoft.com/ink/2010/main" type="writingRegion" rotatedBoundingBox="1631,5211 24548,4896 24653,12558 1736,12873"/>
        </emma:interpretation>
      </emma:emma>
    </inkml:annotationXML>
    <inkml:traceGroup>
      <inkml:annotationXML>
        <emma:emma xmlns:emma="http://www.w3.org/2003/04/emma" version="1.0">
          <emma:interpretation id="{E07CAEA7-E5DA-4C9C-A47A-B7E38C18C611}" emma:medium="tactile" emma:mode="ink">
            <msink:context xmlns:msink="http://schemas.microsoft.com/ink/2010/main" type="paragraph" rotatedBoundingBox="2465,5200 23081,4917 23136,8892 2520,9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17C8D2-4849-4306-9E8F-195CDDA9F7A8}" emma:medium="tactile" emma:mode="ink">
              <msink:context xmlns:msink="http://schemas.microsoft.com/ink/2010/main" type="line" rotatedBoundingBox="2465,5200 23081,4917 23111,7110 2496,7393"/>
            </emma:interpretation>
          </emma:emma>
        </inkml:annotationXML>
        <inkml:traceGroup>
          <inkml:annotationXML>
            <emma:emma xmlns:emma="http://www.w3.org/2003/04/emma" version="1.0">
              <emma:interpretation id="{73AD1227-064A-49B8-AA40-C8833405E617}" emma:medium="tactile" emma:mode="ink">
                <msink:context xmlns:msink="http://schemas.microsoft.com/ink/2010/main" type="inkWord" rotatedBoundingBox="2475,5876 7791,5803 7812,7320 2496,7393"/>
              </emma:interpretation>
              <emma:one-of disjunction-type="recognition" id="oneOf0">
                <emma:interpretation id="interp0" emma:lang="en-US" emma:confidence="0">
                  <emma:literal>EHz-Ctl.</emma:literal>
                </emma:interpretation>
                <emma:interpretation id="interp1" emma:lang="en-US" emma:confidence="0">
                  <emma:literal>EHz-ch.</emma:literal>
                </emma:interpretation>
                <emma:interpretation id="interp2" emma:lang="en-US" emma:confidence="0">
                  <emma:literal>EHz-GHz</emma:literal>
                </emma:interpretation>
                <emma:interpretation id="interp3" emma:lang="en-US" emma:confidence="0">
                  <emma:literal>GHz-ch.</emma:literal>
                </emma:interpretation>
                <emma:interpretation id="interp4" emma:lang="en-US" emma:confidence="0">
                  <emma:literal>EHz-oh,</emma:literal>
                </emma:interpretation>
              </emma:one-of>
            </emma:emma>
          </inkml:annotationXML>
          <inkml:trace contextRef="#ctx0" brushRef="#br0">383 158 45,'2'-17'32,"-2"17"3,0-18-6,-11-5-5,11 23-5,2-17-5,-2 17-4,0 0-3,0 0 0,2 26-2,1 0 0,-4 2-2,1 8 0,0-1-1,1 2 0,1-4-1,2-5 0,-3-7 0,-1-21-1,9 18 0,-9-18 0,0 0 0,13-30 0,-10 9-1,-1-9-1,0-3 1,-4-6-1,0 2 0,-5-2 0,-2 2 0,-7 2 0,0 7 1,-5 5 0,-2 8 1,-1 9 0,-5 10 1,1 12 0,0 10 0,1 16 1,-3 11-1,4 15 1,-2 11 0,3 11 0,0 7-1,6 5 1,1-2-1,8-7 1,6-5-1,9-11 1,9-12-1,9-12 1,7-13 0,11-13-2,3-12 0,7-9 0,-1-8 0,-3-9 0,1-6-2,-9-8-2,-2 4-2,-19-18-6,10 11-28,-23-7-2,6 7 4,-11-7-4</inkml:trace>
          <inkml:trace contextRef="#ctx0" brushRef="#br0" timeOffset="312.0006">786 302 93,'0'0'38,"-16"2"1,16-2-1,-20 14-25,26 11-6,-8 3-3,7 14 0,-3 5-2,8 10 1,-6 4-1,7 4 0,-3 5-1,-1-3 0,-1-4-1,-1-6 1,2-8-2,-7-12-1,7-6-2,-7-31-7,0 20-28,0-20-2,-10-28 3,-5-2-3</inkml:trace>
          <inkml:trace contextRef="#ctx0" brushRef="#br0" timeOffset="764.4014">1084 202 83,'-4'-16'38,"4"16"0,0 0 0,-24-16-23,27 39-6,-8 2-3,7 19-1,-2 7-2,3 16 0,-3 1 0,4 8-1,-1-4-1,2 0 0,-1-7-1,3-6-1,2-6-2,-7-18-4,19 2-31,-18-17-3,10 1 2,-13-21-2</inkml:trace>
          <inkml:trace contextRef="#ctx0" brushRef="#br0" timeOffset="514.8009">667 768 89,'-10'16'39,"10"-16"-1,14 16 1,-14-16-23,46-2-9,-11-5-3,11 1-2,3-4-2,1-8-3,4 8-3,-16-22-14,4 15-18,-14-10-1,2 6 2,-14-9-2</inkml:trace>
          <inkml:trace contextRef="#ctx0" brushRef="#br0" timeOffset="1341.6018">1363 1067 80,'0'0'38,"0"0"0,0 0 0,0 0-20,17 0-12,6-4-2,-3-5-1,10 2-1,-2 0-1,4 0 1,-2 2-1,-4 3-1,-5 0 1,-3 4 1,-18-2-2,21 11 2,-21-11-1,0 23 0,-7-8 0,-3 5 0,-4 3 0,-2 3 0,-6 2-1,-1 5 1,-1 1-1,-3 3 0,-1 0 1,3-2-1,-3-4 1,5 3 0,6-10-1,1-1 1,5-7 0,11-16 1,0 0-1,4 16 0,11-18 2,8-3-3,4-4 0,10 0 0,0 2 0,4 2 0,-3 3 0,0-1 0,-5 4 0,-5-1 0,-5 4 0,-7-2 0,-16-2-3,20 3-5,1 1-32,-21-4-1,0 0 0,9-30 0</inkml:trace>
          <inkml:trace contextRef="#ctx0" brushRef="#br0" timeOffset="1762.8031">2222 648 103,'0'0'39,"0"0"2,22-10-2,9 13-28,-4-11-5,15 6-2,6-5-1,10 2 0,2-4-2,4 2 0,-3 0-1,-4 0-1,-6 3 0,-12 1-2,-7 10-3,-32-7-10,19 7-24,-19-7-1,-10 21 1,-8-11 0</inkml:trace>
          <inkml:trace contextRef="#ctx0" brushRef="#br0" timeOffset="1996.8036">2415 886 117,'-16'24'39,"16"-24"0,14 28-7,-14-28-25,39-5-4,-11-5 0,11 1-2,5 2-1,4-9-2,1 7-4,-15-14-32,17 13-1,-12-15-1,7 11 1</inkml:trace>
          <inkml:trace contextRef="#ctx0" brushRef="#br0" timeOffset="2917.2052">4048 360 87,'0'0'40,"7"27"0,-2 1 1,-5-28-14,5 33-20,-3-7-2,2 1-2,-1-6-1,2-4-1,-5-17 1,0 0-2,0 0 0,0 0 0,0 0 0,14-35 0,-15 9-2,-1-6 1,-5 1 0,-2-3 0,-5 4 0,-4 2-1,-5 5 1,-7 9 0,-1 11 1,-5 6-1,-3 11 1,-1 13 0,-6 12 0,2 10 1,3 10-1,2 6 1,4 9 0,3 7 1,13-4-1,10-3 1,14-11 1,15-10-3,13-11 0,15-15 0,7-11 0,10-20 0,4-12 0,-6-12-5,6 0-3,-28-23-18,12 11-14,-20-15-2,3 6 3,-17-9-2</inkml:trace>
          <inkml:trace contextRef="#ctx0" brushRef="#br0" timeOffset="3166.8056">4328 283 101,'0'0'39,"0"0"1,0 0 0,0 0-28,-10 26-5,4 4-2,10 16-1,-4 7-1,7 6 1,0 6-4,4 2 0,-1 0 0,4 0 0,0-9 0,1-11 0,-1-3 0,-5-14-3,3-2-5,-12-28-28,-2 19-5,2-19 0,-14-17 1</inkml:trace>
          <inkml:trace contextRef="#ctx0" brushRef="#br0" timeOffset="3354.0059">4155 824 103,'0'16'40,"0"-16"0,18 18-1,-18-18-24,55-8-10,-4-2-3,14-2-1,8-6-2,-1-8-3,11 8-8,-20-13-27,4 4-1,-22-6 0,-3 8 0</inkml:trace>
          <inkml:trace contextRef="#ctx0" brushRef="#br0" timeOffset="3619.2063">4711 251 102,'0'0'38,"-21"-28"2,21 28-1,-23-3-27,23 27-6,-3 6-1,3 16-1,1 10-2,1 9 1,3 2-1,-1 1 0,1-3-2,6-7 0,1-5-2,1-16-2,8 7-16,-4-30-21,3-2 0,-20-12 0,33 0 0</inkml:trace>
          <inkml:trace contextRef="#ctx0" brushRef="#br0" timeOffset="4196.4072">5034 1028 85,'-16'14'37,"16"-14"1,0 0 1,0 0-25,0 0-7,0 0-1,20-7-1,-20 7-2,25-18 0,-6 10-1,2-5 0,2 5-1,4-5 0,3 4 0,0 2 0,-2 2-1,-2 2 0,-3 4 1,-7 3-1,-16-4-1,13 23 2,-17-7-1,-8 3 0,-4 6-1,-5-1 2,-2 4-1,-4 0 0,1 2 1,1 2-1,-5-1 0,3 1 0,-1 1 1,4-1-1,1-2 1,1 0 0,7-6-1,2-2 1,6-7 0,7-15 0,5 20 1,-5-20-2,36 1 0,-10-4 0,8-4 0,1 2 0,4-2 0,0 0 0,-6 5 0,-3-2 0,-7 4-3,-2 2-2,-17-18-16,-4 16-19,0 0-1,18-16 0,-20-3 0</inkml:trace>
        </inkml:traceGroup>
        <inkml:traceGroup>
          <inkml:annotationXML>
            <emma:emma xmlns:emma="http://www.w3.org/2003/04/emma" version="1.0">
              <emma:interpretation id="{36984B94-F74A-412F-B34F-9EF258609B10}" emma:medium="tactile" emma:mode="ink">
                <msink:context xmlns:msink="http://schemas.microsoft.com/ink/2010/main" type="inkWord" rotatedBoundingBox="8744,6380 9065,6376 9070,6707 8748,6712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6162.0109">6284 752 101,'-16'9'38,"16"-9"3,-7 16-2,7-16-23,20 10-11,8-15-2,4-4-2,8-5-2,6 4-5,-12-12-33,13 7-1,-13-8 1,5 5-2</inkml:trace>
          <inkml:trace contextRef="#ctx0" brushRef="#br0" timeOffset="5974.8105">6459 504 112,'0'0'39,"0"0"1,0 0-6,0 0-25,-2 27-4,4 1-1,-2 5-2,2 4 1,-1 0-2,3 2 0,-1-4 0,3-4-1,-1-6-1,-3-9-1,-2-16-1,0 0-3,16 23-6,-16-23-28,-11-20 0,4 1 0,7 19 1</inkml:trace>
        </inkml:traceGroup>
        <inkml:traceGroup>
          <inkml:annotationXML>
            <emma:emma xmlns:emma="http://www.w3.org/2003/04/emma" version="1.0">
              <emma:interpretation id="{E0507E7C-369B-4C6C-8577-49E731676F80}" emma:medium="tactile" emma:mode="ink">
                <msink:context xmlns:msink="http://schemas.microsoft.com/ink/2010/main" type="inkWord" rotatedBoundingBox="10171,6014 13540,5967 13552,6853 10183,6899"/>
              </emma:interpretation>
              <emma:one-of disjunction-type="recognition" id="oneOf2">
                <emma:interpretation id="interp10" emma:lang="en-US" emma:confidence="0">
                  <emma:literal>H-0H</emma:literal>
                </emma:interpretation>
                <emma:interpretation id="interp11" emma:lang="en-US" emma:confidence="0">
                  <emma:literal>It-OH</emma:literal>
                </emma:interpretation>
                <emma:interpretation id="interp12" emma:lang="en-US" emma:confidence="0">
                  <emma:literal>It-Ott</emma:literal>
                </emma:interpretation>
                <emma:interpretation id="interp13" emma:lang="en-US" emma:confidence="0">
                  <emma:literal>H-0tt</emma:literal>
                </emma:interpretation>
                <emma:interpretation id="interp14" emma:lang="en-US" emma:confidence="0">
                  <emma:literal>it-Ott</emma:literal>
                </emma:interpretation>
              </emma:one-of>
            </emma:emma>
          </inkml:annotationXML>
          <inkml:trace contextRef="#ctx0" brushRef="#br0" timeOffset="7020.0124">7693 736 87,'0'0'38,"0"0"0,0 0 2,0 0-15,42 2-19,-10-11-2,17 6-2,2-6-1,9-3-1,6 1-1,-4-6-3,6 11-6,-23-10-29,6 6 0,-19-9 0,1 6-1</inkml:trace>
          <inkml:trace contextRef="#ctx0" brushRef="#br0" timeOffset="6801.612">7822 311 103,'-13'-32'40,"13"32"0,0 0 0,0 0-29,0 0-5,0 18-1,2 8-1,3 17-1,-1 7 0,5 12-3,-4 6 0,4 10 0,-2-4 0,0-2 0,0-6 0,-2-11 0,1-9 0,-10-15-4,11 6-12,-7-37-25,-5 18-1,5-18 1,-14-25 0</inkml:trace>
          <inkml:trace contextRef="#ctx0" brushRef="#br0" timeOffset="7347.6129">8148 142 106,'-26'-8'39,"26"8"1,-18 14-1,25 10-29,-14-1-5,14 16 0,-3 5-2,8 12 1,-1 7 0,3 6-4,0 1 0,3 2 0,1-2 0,0-3 0,-1-7 0,-1-11 0,0-10 0,-2-9 0,0-9 0,-14-21 0,23 14 0,-23-14 0,20-25-8,-31-3-33,22 3-1,-15-12 1,13 8-1</inkml:trace>
          <inkml:trace contextRef="#ctx0" brushRef="#br0" timeOffset="11154.0196">8847 710 93,'-3'16'39,"3"-16"1,0 0-1,0 0-23,26-2-8,-26 2-3,37 2-2,-14-2-1,5 0 0,1-4-1,2 1 0,-1-4-1,-1-2 0,-5 0 0,-2-1-1,-5 1 0,-17 9-1,21-16-2,-21 16-2,0 0-7,0 0-26,0 0-1,-19-11 1,19 11 1</inkml:trace>
          <inkml:trace contextRef="#ctx0" brushRef="#br0" timeOffset="12636.0222">9770 425 78,'-23'-5'38,"4"5"-1,19 0 1,-35 7-15,26 16-16,-9-2-2,9 12 0,-3 2-2,7 11 1,-1 0-1,8 3 1,3-3-2,11 5 1,6-13-1,13-1 1,5-17-3,10-10 0,8-13 0,2-10 0,4-13 0,-3-11 0,-1-7 0,-12-10 0,-4-1 0,-8-1 0,-15-2 0,-9 3 0,-15 6 0,-13 5 0,-11 6 0,-8 10 0,-9 5 0,-9 9-2,0 8 2,-4 6-1,1 6 0,1 2-1,8 14-1,4-7-2,15 17-5,-11-14-26,29 11-5,-3-7 2,24 6-1</inkml:trace>
          <inkml:trace contextRef="#ctx0" brushRef="#br0" timeOffset="13182.0232">10346 675 85,'0'0'39,"0"0"0,0 0 2,32-25-14,8 20-20,4-7-3,15 1-1,6-5-2,9-1-1,2 1-2,-11-7-3,4 12-5,-30-15-28,9 12-2,-24-7 1,1 7-1</inkml:trace>
          <inkml:trace contextRef="#ctx0" brushRef="#br0" timeOffset="12979.2228">10540 243 108,'0'0'40,"-7"-16"1,7 16-2,-20 5-29,22 11-5,-2 8-1,6 12 0,-3 7 0,6 8-4,-2 7 0,5 2 0,-3 0 0,4 0 0,-3-8 0,1-8 0,-4-5 0,-4-11 0,1-2 0,-4-26-9,2 34-23,-20-36-10,18 2 1,-30-11 0,30 11 1</inkml:trace>
          <inkml:trace contextRef="#ctx0" brushRef="#br0" timeOffset="13462.8237">10904 158 93,'-22'-21'40,"22"21"0,0 0 1,-3 32-17,-2-15-17,15 20-2,-8 7 0,10 12-5,-5 6 0,7 3 0,-1 0 0,-3-4 0,5-3 0,-5-8 0,4-12 0,-3-10 0,5-7 0,-16-21 0,23 23-12,-23-23-30,17-17 0,-15-8-1,10-1 1</inkml:trace>
        </inkml:traceGroup>
        <inkml:traceGroup>
          <inkml:annotationXML>
            <emma:emma xmlns:emma="http://www.w3.org/2003/04/emma" version="1.0">
              <emma:interpretation id="{F7B528BE-C70F-497B-9465-6C425670FEBD}" emma:medium="tactile" emma:mode="ink">
                <msink:context xmlns:msink="http://schemas.microsoft.com/ink/2010/main" type="inkWord" rotatedBoundingBox="14402,5036 16296,5010 16319,6706 14425,6732"/>
              </emma:interpretation>
              <emma:one-of disjunction-type="recognition" id="oneOf3">
                <emma:interpretation id="interp15" emma:lang="en-US" emma:confidence="0">
                  <emma:literal>Is</emma:literal>
                </emma:interpretation>
                <emma:interpretation id="interp16" emma:lang="en-US" emma:confidence="0">
                  <emma:literal>HI,</emma:literal>
                </emma:interpretation>
                <emma:interpretation id="interp17" emma:lang="en-US" emma:confidence="0">
                  <emma:literal>HI</emma:literal>
                </emma:interpretation>
                <emma:interpretation id="interp18" emma:lang="en-US" emma:confidence="0">
                  <emma:literal>Hits</emma:literal>
                </emma:interpretation>
                <emma:interpretation id="interp19" emma:lang="en-US" emma:confidence="0">
                  <emma:literal>Hit,</emma:literal>
                </emma:interpretation>
              </emma:one-of>
            </emma:emma>
          </inkml:annotationXML>
          <inkml:trace contextRef="#ctx0" brushRef="#br0" timeOffset="14196.025">11952 654 101,'0'0'40,"-16"1"0,39-2 1,-3-15-27,36 9-8,18-7-2,29 0-1,20-6 0,22 3 0,17-3-3,4 6 0,0 0 0,-7 4 0,-14 5-2,-29-2-1,-22 8-3,-31-4-1,-18 12-1,-45-9-6,30 1-17,-30-1-9,-23-5 2,5 0 0,18 5 2</inkml:trace>
          <inkml:trace contextRef="#ctx0" brushRef="#br0" timeOffset="15381.6271">12187-111 94,'0'0'37,"0"0"2,0 0-2,21-24-22,13 22-7,-4-7-4,12 2-1,4-3-3,0-3 0,1 1-3,-6-9-2,10 21-17,-21-18-17,-2 11 2,-15-10-2,-13 17 2</inkml:trace>
          <inkml:trace contextRef="#ctx0" brushRef="#br0" timeOffset="15194.4267">12233-483 93,'0'0'37,"3"-27"0,-3 27-5,-3-15-17,3 15-4,0 0-4,16 22-1,-18-4-1,7 10 0,-3 9-2,2 9 1,-3 3-4,1 4 0,0-1 0,0-1 0,1-5 0,-1-7 0,0-9 0,-2-9-3,3 0-4,-3-21-14,0 0-20,-25-6 0,25 6 1,-15-22-1</inkml:trace>
          <inkml:trace contextRef="#ctx0" brushRef="#br0" timeOffset="15646.8275">12513-508 100,'-10'-19'38,"10"19"1,-12-21-1,12 21-24,0 0-6,8 23-3,-8-1 0,7 17-1,-1 5 0,1 9-4,0 3 0,-2 4 0,4-4 0,-2-3 0,4-6 0,-8-15 0,6-4-3,-9-28-11,0 0-27,16-4-1,-16 4 1,17-42 0</inkml:trace>
          <inkml:trace contextRef="#ctx0" brushRef="#br0" timeOffset="16130.4284">12819-606 107,'0'0'39,"0"0"0,0 0 0,44-7-28,-18-7-6,10 1-3,3 3-2,-6-17-12,15 20-26,-11-10-2,2 8 1,-11-8-1</inkml:trace>
          <inkml:trace contextRef="#ctx0" brushRef="#br0" timeOffset="15943.228">12958-852 91,'0'0'39,"23"0"1,-23 0-1,21 31-20,-24-11-11,13 15-2,-8 0-3,4 9 0,-3-2-1,2 6-1,-1-4-2,-4-11 0,3 0-3,-3-33-8,-3 28-26,3-28-3,0 0 1,-18-19 0</inkml:trace>
          <inkml:trace contextRef="#ctx0" brushRef="#br0" timeOffset="14632.8257">13168 286 85,'0'0'39,"0"0"0,16 20 1,2-22-13,19 16-20,4-7-1,15 7-2,-3-3 0,9 5-2,-2-1 0,0 1-2,-4 2 0,-5-1 0,-6 1 0,-10 1 0,-7 2 0,-5 2 0,-11 2 0,-4-1 0,-8 3 0,-8 1 0,-6 2 0,-3-2 0,-4 2 0,-4-2 0,-3-2 0,1-5 0,1-1 0,1-5 0,4-2 0,3-6 0,18-7 0,-26 1 0,26-1 0,-13-26-18,13 26-23,7-39-3,4 15 3,-13-13-2</inkml:trace>
        </inkml:traceGroup>
        <inkml:traceGroup>
          <inkml:annotationXML>
            <emma:emma xmlns:emma="http://www.w3.org/2003/04/emma" version="1.0">
              <emma:interpretation id="{B2FB2846-267B-4C40-B999-7AED04DABFAB}" emma:medium="tactile" emma:mode="ink">
                <msink:context xmlns:msink="http://schemas.microsoft.com/ink/2010/main" type="inkWord" rotatedBoundingBox="17806,5860 23093,5788 23111,7077 17824,7149"/>
              </emma:interpretation>
              <emma:one-of disjunction-type="recognition" id="oneOf4">
                <emma:interpretation id="interp20" emma:lang="en-US" emma:confidence="0">
                  <emma:literal>Cite-Cts</emma:literal>
                </emma:interpretation>
                <emma:interpretation id="interp21" emma:lang="en-US" emma:confidence="0">
                  <emma:literal>Cite-cite</emma:literal>
                </emma:interpretation>
                <emma:interpretation id="interp22" emma:lang="en-US" emma:confidence="0">
                  <emma:literal>Eth-an</emma:literal>
                </emma:interpretation>
                <emma:interpretation id="interp23" emma:lang="en-US" emma:confidence="0">
                  <emma:literal>Cite-cit</emma:literal>
                </emma:interpretation>
                <emma:interpretation id="interp24" emma:lang="en-US" emma:confidence="0">
                  <emma:literal>Eth-Cts</emma:literal>
                </emma:interpretation>
              </emma:one-of>
            </emma:emma>
          </inkml:annotationXML>
          <inkml:trace contextRef="#ctx0" brushRef="#br0" timeOffset="18938.4333">15671 130 112,'0'0'41,"0"0"1,11 28-1,-27-14-29,18 16-5,-4-2-7,4 7 0,-2-5 0,3-2 0,1-8 0,-4-20 0,12 17 0,-12-17 0,18-16 0,-9-1 0,0-8 0,-2-6 0,1-6 0,-4-9 0,0 4 0,-8-2 0,-1 5 0,-8 2 0,-1 13 0,-5 8-3,-4 12 3,-4 15-1,-1 14 1,-4 15 1,-3 13-1,2 19 1,-5 9 1,5 6-2,-2 8 0,8 9 0,2-4 0,10-3 0,6-9 0,12-13 0,10-12 0,13-10 0,9-18 0,9-15 0,6-15 0,5-12 0,1-7 0,-1-12 0,-2-4 0,-16-14-2,9 16-17,-23-20-22,3 6-2,-13-9 2,4 5 0</inkml:trace>
          <inkml:trace contextRef="#ctx0" brushRef="#br0" timeOffset="19437.6341">15922 713 98,'-25'-1'38,"25"1"2,-17 5-1,17-5-21,17 7-10,17-9-2,5-5-3,14-3 0,7-3-1,7-2-2,3-1-2,-3-7-1,1 7-4,-24-16-6,10 13-27,-29-7-1,-2 10 1,-18-10 0</inkml:trace>
          <inkml:trace contextRef="#ctx0" brushRef="#br0" timeOffset="19234.8338">16054 206 97,'-10'-18'40,"10"18"1,-11-25-1,11 25-17,0 0-16,-2 18-3,6-2-1,3 12-3,2 12 0,3 13 0,2 9 0,0 6 0,-1 6 0,1-2 0,-2-2 0,1-1 0,-3-17 0,-1-6 0,0-9 0,-6-11 0,3-10 0,-6-16-6,0 0-14,0 0-23,-11-28 2,-10-2 0,5 6 1</inkml:trace>
          <inkml:trace contextRef="#ctx0" brushRef="#br0" timeOffset="19687.2346">16381 102 79,'-5'-28'40,"-6"1"-1,11 27 2,-12-31-11,12 31-20,-2 17-3,6 10-1,-6 8-3,5 16-3,-1 7 0,5 10 0,0 4 0,4 4 0,1-4 0,2-7 0,2-7 0,0-14 0,2-5 0,-10-22-6,24 3-35,-32-20-2,27 7 1,-27-7 0</inkml:trace>
          <inkml:trace contextRef="#ctx0" brushRef="#br0" timeOffset="20186.4355">16686 785 100,'0'0'39,"0"0"0,-1 22 1,1-22-28,0 0-6,0 0-1,28-4-1,-11 2-1,8-1-1,-2-1 0,4 1-1,-3-1 1,3 2-2,-2 2 0,-3 2 0,-4 3 0,-18-5 0,21 20 0,-21-1 0,-7 2 0,-3 6 0,-10 1 0,-3 2 0,-5 3 0,-4 0 0,2 4 0,-1-3 0,0-1 0,3 0 0,5-3 0,4-3 0,5-5 0,7-2 0,7-20 0,7 19 0,-7-19 0,37-3 0,-7-6 0,7-3 0,5-3 0,2 3 0,-1 0 0,-1 0 0,-3 5 0,-11-2 0,2 14-5,-30-5-36,16-7-3,-16 7 2,0 0-2</inkml:trace>
          <inkml:trace contextRef="#ctx0" brushRef="#br0" timeOffset="20607.6361">17475 503 114,'0'0'40,"0"0"2,0 0-1,16 10-32,18-6-3,6-10-3,15 3-3,9-6 0,12 0 0,1-1 0,3-3 0,-8 5 0,-10-5 0,-7 15-5,-31-12-36,8 13-1,-32-3 0,21-5-1</inkml:trace>
          <inkml:trace contextRef="#ctx0" brushRef="#br0" timeOffset="21434.4377">19048 228 121,'0'0'41,"0"0"0,0 0 0,9 32-33,-9-13-5,4 8-3,-3-4 0,5-1 0,-3-6 0,-3-16 0,16 13 0,-16-13 0,16-20 0,-9-1 0,0-5 0,-2-8 0,-3-1 0,-4-2 0,-3 4 0,-6-2 0,-4 7 0,-7 3 0,-2 9 0,-5 9 0,-1 11 0,-3 8 0,-4 13 0,0 10 0,0 12 0,0 13 0,3 10 0,2 6 0,2 3 0,11 0 0,12-2 0,7 2 0,10-14 0,17-12 0,10-11 0,7-14 0,9-14 0,4-14 0,1-8 0,-2-15 0,-1-5 0,-16-13 0,12 11-27,-23-24-14,4 8-2,-16-12 2,7 6-1</inkml:trace>
          <inkml:trace contextRef="#ctx0" brushRef="#br0" timeOffset="21684.0381">19415 141 81,'4'-29'39,"-4"29"1,10-29 1,-10 29-10,0 0-21,8 26-3,-7-7-3,3 13-2,-1 7-2,3 13 0,1 8 0,2 5 0,-1 4 0,5 1 0,3-3 0,-2-8 0,3-6 0,-1-12 0,2-6 0,-9-14 0,10 10-14,-19-31-28,0 0-1,0 0 0,-16-17 1</inkml:trace>
          <inkml:trace contextRef="#ctx0" brushRef="#br0" timeOffset="21886.8384">19218 678 121,'0'0'40,"0"0"1,38-5-4,-9-13-30,22 4-4,7-5-1,7 0-2,10-2-1,-7-4-3,12 11-4,-31-12-31,11 10-2,-24-9 1,-1 9-1</inkml:trace>
          <inkml:trace contextRef="#ctx0" brushRef="#br0" timeOffset="22152.0389">19717 84 90,'0'0'40,"-21"-24"1,21 24-1,0 0-8,0 0-24,-5 35-4,10 5-4,0 11 0,6 13 0,-2 4 0,1 8 0,3-1 0,3-1 0,-1-9 0,3-9 0,0-10 0,-2-16 0,14 7-9,-30-37-33,35 8-1,-35-8 0,37-24 1</inkml:trace>
          <inkml:trace contextRef="#ctx0" brushRef="#br0" timeOffset="22682.4398">20102 705 99,'-12'21'38,"12"-21"3,0 17-2,19 1-21,-19-18-10,27 5-4,-8-7 0,13 2 0,0-5-4,8 0 0,1 0 0,-2-1 0,-1 1 0,-4 3 0,-4 4 0,-11 2 0,-19-4 0,18 19 0,-23-3 0,-8 7 0,-11 1 0,-1 6 0,-10-2 0,1 4 0,-3-2 0,-2 1 0,4 1 0,3-4 0,4-3 0,7-3 0,5 0 0,5-5 0,11-17 0,2 26 0,-2-26 0,39 13 0,-6-13 0,10 0 0,8-2 0,5-2 0,3-1 0,-3 0 0,-3 1 0,-9-4 0,-3 11 0,-36-19-32,13 16-10,-18 0-1,0 0 0</inkml:trace>
        </inkml:traceGroup>
      </inkml:traceGroup>
      <inkml:traceGroup>
        <inkml:annotationXML>
          <emma:emma xmlns:emma="http://www.w3.org/2003/04/emma" version="1.0">
            <emma:interpretation id="{496C9A05-E491-4E26-8071-B62627888CCC}" emma:medium="tactile" emma:mode="ink">
              <msink:context xmlns:msink="http://schemas.microsoft.com/ink/2010/main" type="line" rotatedBoundingBox="18111,7147 22874,7345 22799,9148 18036,8950"/>
            </emma:interpretation>
          </emma:emma>
        </inkml:annotationXML>
        <inkml:traceGroup>
          <inkml:annotationXML>
            <emma:emma xmlns:emma="http://www.w3.org/2003/04/emma" version="1.0">
              <emma:interpretation id="{93075F29-B3F7-465C-AED4-82ABC0C99820}" emma:medium="tactile" emma:mode="ink">
                <msink:context xmlns:msink="http://schemas.microsoft.com/ink/2010/main" type="inkWord" rotatedBoundingBox="18103,7343 18658,7367 18592,8973 18036,8950"/>
              </emma:interpretation>
              <emma:one-of disjunction-type="recognition" id="oneOf5">
                <emma:interpretation id="interp25" emma:lang="en-US" emma:confidence="0">
                  <emma:literal>It</emma:literal>
                </emma:interpretation>
                <emma:interpretation id="interp26" emma:lang="en-US" emma:confidence="0">
                  <emma:literal>it</emma:literal>
                </emma:interpretation>
                <emma:interpretation id="interp27" emma:lang="en-US" emma:confidence="0">
                  <emma:literal>11</emma:literal>
                </emma:interpretation>
                <emma:interpretation id="interp28" emma:lang="en-US" emma:confidence="0">
                  <emma:literal>"H</emma:literal>
                </emma:interpretation>
                <emma:interpretation id="interp29" emma:lang="en-US" emma:confidence="0">
                  <emma:literal>Hi,</emma:literal>
                </emma:interpretation>
              </emma:one-of>
            </emma:emma>
          </inkml:annotationXML>
          <inkml:trace contextRef="#ctx0" brushRef="#br0" timeOffset="25552.8449">15622 1488 88,'3'-17'38,"-3"17"0,0 0 1,16 0-21,-16 0-9,0 0-3,0 0-2,0 31 0,0-8-1,2 7 0,-4 7 0,4 7-1,-4 3-2,4 6 0,-2-2 0,0 4 0,4-12 0,-1 1 0,1-12 0,-1-2 0,1-9 0,-4-21 0,10 18 0,-10-18 0,0 0 0,13-22 0,-13 22 0,7-36 0,-4 11 0,-1 0 0,0 4 0,-4-7 0,2 28-7,-14-38-29,14 38-6,-5-20-1,5 20 3</inkml:trace>
          <inkml:trace contextRef="#ctx0" brushRef="#br0" timeOffset="26676.0469">16001 2265 101,'-24'-18'40,"24"18"0,-16 2-1,18 14-29,-2-16-4,-2 37-1,4-5-1,5 15 0,-6 11-1,8 9 0,-5 7-3,8 3 0,-5 2 0,7-5 0,-1-11 0,-1-9 0,0-13 0,1-13 0,-1-10 0,-12-18 0,18 8 0,-18-8 0,12-17-6,-30-11-36,24 5-1,-13-18 0,10 3 0</inkml:trace>
          <inkml:trace contextRef="#ctx0" brushRef="#br0" timeOffset="26161.246">15590 2435 102,'-5'-31'39,"8"10"1,-6-13-3,3 34-28,9-30-3,-9 30-2,0 0 0,17 4 0,-13 15-1,3 18-1,-4 11 1,5 17-1,-7 7-2,3 9 0,-4 1 0,2-1 0,-1-7 0,-1-11 0,-1-14 0,1-12 0,1-10 0,-1-27 0,0 22-4,0-22-2,0 0-3,-12-38-5,21 18-25,-20-13-3,8 5 3,-10-11-2</inkml:trace>
          <inkml:trace contextRef="#ctx0" brushRef="#br0" timeOffset="26364.0464">15571 2797 63,'-9'-19'37,"9"19"1,0 0 1,0 0-11,0 0-14,0 0-6,25-5-3,-2 5-1,5-5-1,11 1-1,5-3-1,7-2 0,5-1-2,1-3 0,1 1-3,-12-13-4,11 18-25,-27-15-8,0 8 2,-18-11-2</inkml:trace>
        </inkml:traceGroup>
        <inkml:traceGroup>
          <inkml:annotationXML>
            <emma:emma xmlns:emma="http://www.w3.org/2003/04/emma" version="1.0">
              <emma:interpretation id="{55D46803-893F-4390-8FDD-3D7B367CEB23}" emma:medium="tactile" emma:mode="ink">
                <msink:context xmlns:msink="http://schemas.microsoft.com/ink/2010/main" type="inkWord" rotatedBoundingBox="21413,7284 22874,7345 22807,8958 21346,8897"/>
              </emma:interpretation>
              <emma:one-of disjunction-type="recognition" id="oneOf6">
                <emma:interpretation id="interp30" emma:lang="en-US" emma:confidence="0">
                  <emma:literal>but</emma:literal>
                </emma:interpretation>
                <emma:interpretation id="interp31" emma:lang="en-US" emma:confidence="0">
                  <emma:literal>bit</emma:literal>
                </emma:interpretation>
                <emma:interpretation id="interp32" emma:lang="en-US" emma:confidence="0">
                  <emma:literal>hot</emma:literal>
                </emma:interpretation>
                <emma:interpretation id="interp33" emma:lang="en-US" emma:confidence="0">
                  <emma:literal>bort</emma:literal>
                </emma:interpretation>
                <emma:interpretation id="interp34" emma:lang="en-US" emma:confidence="0">
                  <emma:literal>bat</emma:literal>
                </emma:interpretation>
              </emma:one-of>
            </emma:emma>
          </inkml:annotationXML>
          <inkml:trace contextRef="#ctx0" brushRef="#br0" timeOffset="27846.049">18926 1427 78,'0'0'39,"0"0"-1,2-16 1,-2 16-13,0 0-17,0 0-3,9 26-2,-4-5 0,-3 4 0,3 14 0,-1 6 0,1 10-4,-3 3 0,3 5 0,-3-5 0,5 4 0,-3-10 0,1-8 0,0-7 0,2-10 0,-1-8 0,-6-19 0,12 21 0,-12-21 0,9-16 0,-9 16 0,14-30 0,-11 9 0,4 0 0,-7-9 0,0 30-30,11-42-12,-11 42 0,2-35-1,-2 35 2</inkml:trace>
          <inkml:trace contextRef="#ctx0" brushRef="#br0" timeOffset="28548.0502">19253 2550 100,'-32'-6'38,"4"15"2,-11-2-2,21 18-28,-17-2-4,12 12-2,2 3-1,7 12 0,5-1 0,11 4 0,3-6 0,13 2 1,6-10-4,12-4 0,4-14 0,12-7 0,1-14 0,5-9 0,2-12 0,-2-9 0,-3-6 0,-9-10 0,-9-3 0,-9-4 0,-10 2 0,-13-2 0,-12 6 0,-11 3 0,-12 5 0,-5 6 0,-7 5 0,-4 8 0,-4 3 0,1 6 0,3 4 0,2 4-2,8 4 0,3 3-1,10 8-2,-2-10-3,25 26-18,0-28-15,-7 28 1,7-28 1,14 30-2</inkml:trace>
          <inkml:trace contextRef="#ctx0" brushRef="#br0" timeOffset="29109.6511">19714 2799 85,'-11'-19'37,"11"19"2,2-32 0,21 25-19,-14-12-13,15 8-2,5-1-1,9 1-3,5 1 1,4 1-1,3 2 0,1 4-1,-2-1-1,-1-3-2,0 9-4,-22-18-8,8 16-24,-15-14-1,2 9 0,-12-11 0</inkml:trace>
          <inkml:trace contextRef="#ctx0" brushRef="#br0" timeOffset="28891.2508">19848 2430 110,'0'0'39,"2"-26"1,-2 26-9,0 0-22,0 0-3,0 0-2,-7 30 0,1-9 0,4 16 0,-1 1 0,3 13-4,0 2 0,5 5 0,1-4 0,4 1 0,4-6 0,4-8 0,0-6 0,-3-11 0,-2-1 0,-13-23-4,19 27-7,-36-36-25,17 9-6,-22-7 0,22 7 0</inkml:trace>
          <inkml:trace contextRef="#ctx0" brushRef="#br0" timeOffset="29452.8518">20211 2249 69,'-12'-16'39,"12"16"-1,-16-19 1,16 19-9,0 0-21,0 0-3,-16 25-1,18-1-1,-4 6 0,4 12 0,-2 8 0,4 13 0,-1 5-4,4 8 0,2-1 0,2-1 0,1-7 0,4-6 0,-2-11 0,2-13 0,-2-13 0,-14-24 0,26 21 0,-26-21 0,22-5-14,-24-18-28,7 4-1,-12-13 0,5 2 0</inkml:trace>
        </inkml:traceGroup>
      </inkml:traceGroup>
    </inkml:traceGroup>
    <inkml:traceGroup>
      <inkml:annotationXML>
        <emma:emma xmlns:emma="http://www.w3.org/2003/04/emma" version="1.0">
          <emma:interpretation id="{6616D149-7B10-48DA-BEA8-5A47CF058146}" emma:medium="tactile" emma:mode="ink">
            <msink:context xmlns:msink="http://schemas.microsoft.com/ink/2010/main" type="paragraph" rotatedBoundingBox="1712,11633 24625,11115 24655,12457 1742,12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DC2FE-D63A-475D-B462-B7ECFBB82FAB}" emma:medium="tactile" emma:mode="ink">
              <msink:context xmlns:msink="http://schemas.microsoft.com/ink/2010/main" type="line" rotatedBoundingBox="1712,11633 24625,11115 24655,12457 1742,12975"/>
            </emma:interpretation>
          </emma:emma>
        </inkml:annotationXML>
        <inkml:traceGroup>
          <inkml:annotationXML>
            <emma:emma xmlns:emma="http://www.w3.org/2003/04/emma" version="1.0">
              <emma:interpretation id="{EA8B4BE2-6243-49B3-B238-5316C2FA846F}" emma:medium="tactile" emma:mode="ink">
                <msink:context xmlns:msink="http://schemas.microsoft.com/ink/2010/main" type="inkWord" rotatedBoundingBox="1721,11630 8108,11564 8121,12804 1734,12870"/>
              </emma:interpretation>
              <emma:one-of disjunction-type="recognition" id="oneOf7">
                <emma:interpretation id="interp35" emma:lang="en-US" emma:confidence="0">
                  <emma:literal>Cydohexene</emma:literal>
                </emma:interpretation>
                <emma:interpretation id="interp36" emma:lang="en-US" emma:confidence="0">
                  <emma:literal>Cudohexene</emma:literal>
                </emma:interpretation>
                <emma:interpretation id="interp37" emma:lang="en-US" emma:confidence="0">
                  <emma:literal>Cadohexene</emma:literal>
                </emma:interpretation>
                <emma:interpretation id="interp38" emma:lang="en-US" emma:confidence="0">
                  <emma:literal>Cedohexene</emma:literal>
                </emma:interpretation>
                <emma:interpretation id="interp39" emma:lang="en-US" emma:confidence="0">
                  <emma:literal>Cudohexenie</emma:literal>
                </emma:interpretation>
              </emma:one-of>
            </emma:emma>
          </inkml:annotationXML>
          <inkml:trace contextRef="#ctx0" brushRef="#br0" timeOffset="40045.2702">-431 5799 108,'-9'-34'40,"9"34"1,0 0-1,0 0-28,8 32-5,-1 5-2,-4 3-3,4 9-2,-2 2 0,6 4 0,-4-8 0,2-4 0,-2-15 0,0-4 0,-7-24 0,9 21 0,-9-21 0,0-19 0,-2-4 0,-5-7 0,2-1 0,-6-10 0,1-1 0,-8-7 0,2 5 0,-7-4 0,2 12 0,-4 6 0,1 5 0,-3 8 0,1 15 0,-1 16 0,2 12 0,4 13 0,-2 15 0,4 15 0,-2 13 0,5 8 0,2 12 0,5 0 0,2-2 0,7 0 0,5-14 0,6-8 0,10-17 0,5-12 0,10-21 0,2-12 0,8-14 0,6-11 0,2-8 0,-1-8 0,0-1 0,-9-6 0,2 7 0,-12-3 0,3 16-11,-28-18-18,15 20-11,-13-8-1,8 11 1,-10-11-2</inkml:trace>
          <inkml:trace contextRef="#ctx0" brushRef="#br0" timeOffset="40513.2708">0 6421 100,'0'0'38,"9"-28"1,-9 28 0,-13-16-24,13 16-6,-3 17-3,1 4-1,-3 4-1,3 10-4,-1 2 0,3 5 0,0-1 0,3-1 0,1-6 0,6-6 0,3-7 0,2-13 0,7-4 0,-1-9 0,5-9 0,1-7 0,-2-6 0,-4-4 0,-4-3 0,-1-1-3,-7 3 2,0 1 0,-9 4 0,0 6 1,0 6 1,0 15 1,0 0 1,0 0-3,-2 19 0,6 13 0,1 4 0,4 10 0,0 7 0,3 7 0,0-1 0,2 1 0,1-7 0,-3-8 0,0-6 0,-3-11 0,0-10 0,-9-18 0,0 0 0,11-23-10,8 4-31,-24-22-1,13 4 2,-11-15-1</inkml:trace>
          <inkml:trace contextRef="#ctx0" brushRef="#br0" timeOffset="40981.272">690 6389 92,'0'0'37,"34"0"2,-34 0 1,23 30-16,-23-30-15,12 30-3,-8-13-2,4 1 0,-8-18-4,11 25 0,-11-25 0,0 0 0,16-2 0,-16 2 0,10-30 0,-6 9 0,3-5 0,-7-3 0,0 5 0,-3-1 0,-3 4 0,-6 4 0,12 17 0,-32-15-2,11 19 2,-2 5-1,2 7 2,-6 8-1,3 6 2,1 9-2,0 5 0,3 1 0,4 3 0,6-1 0,5-5 0,6-5 0,8-9 0,11-10 0,6-11 0,9-9 0,8-8 0,1-11 0,3-6 0,-6-13-6,10 14-14,-24-24-21,5 10 1,-20-11-1,4 7 1</inkml:trace>
          <inkml:trace contextRef="#ctx0" brushRef="#br0" timeOffset="41246.4725">897 5946 111,'-13'-24'38,"13"24"2,0 0-1,0 0-28,0 0-4,0 0-2,2 33-1,5 6-4,2 10 0,2 9 0,1 5 0,0 9 0,1 0 0,1-1 0,0-5 0,4-13 0,1-7 0,0-15 0,6-6 0,-4-18-3,16 9-17,-12-34-22,14 2 1,-14-15 0,12 6 1</inkml:trace>
          <inkml:trace contextRef="#ctx0" brushRef="#br0" timeOffset="41589.6729">1425 6365 108,'-16'15'38,"-9"-6"1,11 14 0,-23-9-27,23 19-5,-2-3-2,7 7-1,2-2-1,7 4-3,2-4 0,10-3 0,7-6 0,10-12 0,6-7 0,7-9 0,6-10 0,3-9 0,4-12 0,-9-4 0,-6-5 0,-10-1 0,-8 3 0,-14 3 0,-9 5 0,-17 6 0,-9 10 0,-8 6 0,-4 8-4,-14-5-5,22 12-31,-21-10-1,14 10 2,-3-10-3</inkml:trace>
          <inkml:trace contextRef="#ctx0" brushRef="#br0" timeOffset="42416.4745">1850 5974 112,'-21'-19'39,"21"19"0,0 0 1,0 0-32,-6 18-2,12 13-2,1 6-2,5 12 1,1 9-1,4 13-2,-3 1 0,2 2 0,0-4 0,0-9 0,-4-8 0,-1-11 0,-2-10 0,-4-8 0,0-8 0,-5-16 0,0 0 0,0 0 0,7-17 0,-5-8 0,2-7 0,1-3 0,2-7 0,2-2 0,3 0 0,4 0 0,2 11 0,3 5 0,2 8 0,5 12 0,0 9 0,2 15 0,-3 9 0,-2 14 0,1-1 0,-7 8 0,-1-2 0,-4-4 0,-3-3 0,-4-11 0,2-6 0,-9-20 0,0 0 0,0 0-7,17-2-4,-31-26-26,23 7-4,-14-11 1,14 6 1</inkml:trace>
          <inkml:trace contextRef="#ctx0" brushRef="#br0" timeOffset="42900.0752">2588 6379 86,'0'0'37,"-2"19"2,2-19 1,-4 28-12,4-28-19,-3 16-4,3-16-1,0 0-1,30 7-2,-11-14 0,3-5 1,4-6-2,1-5 0,-3-3-2,-1-2 2,-3-6-1,-6 6-1,-5 2 1,-8 6 0,-6 5-1,5 15 1,-26-7 1,4 15-1,-2 8 1,-5 7 0,-2 3 0,1 6 1,1 1 0,3 1 0,6 4 1,5-6 0,8 5 0,7-7 0,7 0-2,8-7 0,8-8 0,9-8 0,4-5 0,6-7 0,2-9 0,4-2 0,-4-5-4,0 5-3,-18-17-13,8 22-19,-16-13-3,6 15 3,-18-9-2</inkml:trace>
          <inkml:trace contextRef="#ctx0" brushRef="#br0" timeOffset="43258.876">3068 6331 98,'0'0'39,"-7"-16"0,7 16 0,0 0-23,16 18-7,-16-18-2,32 28-3,-10-9 0,12 6-4,1 0 0,4 3 0,2-6 0,1 5 0,-3-6 0,-4-4 0,-3 1 0,-9-7 0,2 1-5,-25-12-11,23-9-24,-25-10-4,2 19 5,2-46-3</inkml:trace>
          <inkml:trace contextRef="#ctx0" brushRef="#br0" timeOffset="43477.2763">3453 6224 108,'0'0'39,"-34"0"1,18 19-1,-23-3-29,17 19-4,-8 2-2,1 9-1,1 1-2,0 2 1,5-3-1,2-4-1,5-7-1,3-8 0,10-8-2,3-19-2,0 0-5,0 0-31,28-19 2,-12-13-1,16 6 0</inkml:trace>
          <inkml:trace contextRef="#ctx0" brushRef="#br0" timeOffset="43960.8773">3790 6315 106,'-20'25'39,"5"-16"0,15 10 0,0-19-28,-7 26-5,7-26-2,22 25-1,-4-18-1,9-3 0,1-4-1,4-6-1,1-4 0,1-6 0,-3-5-1,-2-4-1,-6 1 0,-6-3 0,-3 3 0,-10 1 0,-8 7 0,4 16 0,-26-18 1,3 17 0,-2 4 0,-5 6 1,0 3 1,0 4 0,0 3 0,6 4 1,-1 2 0,5 5 0,3 1 1,4 6-1,6-5 0,7 0 0,6-4-1,8-4 1,12-8-2,8-5-2,8-11 1,2-9-1,11 0-2,-6-16-4,15 11-24,-25-17-9,5 6 1,-16-8 1</inkml:trace>
          <inkml:trace contextRef="#ctx0" brushRef="#br0" timeOffset="44382.078">4266 6294 99,'0'0'39,"0"0"1,18 20 0,-18-20-24,16 22-8,-5-6-2,6 7-1,-3-2-3,4 2-2,-4-2 0,-1 4 0,-3-10 0,-5 3 0,-5-18 0,9 19 0,-9-19 0,0 0 0,0 0 0,7-21 0,-3 4 0,1-13-2,4 0 0,3-7 1,1 0 0,3 2 0,-1 2 0,5 5 1,-1 5 1,4 9 0,-3 8 1,3 10-1,0 10 2,1 5-3,-3 6 0,2 5 0,-1 1 0,-1 1 0,-4-4 0,1-5 0,-4-4 0,-14-19 0,30 20-8,-30-20-10,20-18-22,-19-1-3,17 3 3,-16-12-2</inkml:trace>
          <inkml:trace contextRef="#ctx0" brushRef="#br0" timeOffset="44881.2789">4994 6242 75,'-13'17'39,"13"11"0,-7-10 0,14 13-8,-14-15-21,21 5-3,-14-21-3,34 21-1,-11-19-1,7-4 0,2-6-1,7-6-1,1-9 1,1-4-2,-2-4 1,-4-4-2,-3 1 1,-8 3 0,-6 2-1,-13 3 1,-5 9-1,0 17 1,-28-13 0,5 18 1,-5 8 0,-4 4 0,0 6 1,1 7 1,-3 2-1,6 5 2,5-1-1,5 3 1,8-4-1,6 6-2,8-11 0,11 1 0,8-11 0,16-5 0,4-6 0,8-7 0,5-4 0,1-8 0,-1 3 0,-8-13 0,12 22-27,-32-20-15,4 11-1,-20-8 1,4 6-1</inkml:trace>
        </inkml:traceGroup>
        <inkml:traceGroup>
          <inkml:annotationXML>
            <emma:emma xmlns:emma="http://www.w3.org/2003/04/emma" version="1.0">
              <emma:interpretation id="{211EC376-8C03-4E74-9594-6C988BE4EB0E}" emma:medium="tactile" emma:mode="ink">
                <msink:context xmlns:msink="http://schemas.microsoft.com/ink/2010/main" type="inkWord" rotatedBoundingBox="9129,11872 9918,11875 9916,12402 9127,12399"/>
              </emma:interpretation>
              <emma:one-of disjunction-type="recognition" id="oneOf8">
                <emma:interpretation id="interp40" emma:lang="en-US" emma:confidence="1">
                  <emma:literal>is</emma:literal>
                </emma:interpretation>
                <emma:interpretation id="interp41" emma:lang="en-US" emma:confidence="0">
                  <emma:literal>i b</emma:literal>
                </emma:interpretation>
                <emma:interpretation id="interp42" emma:lang="en-US" emma:confidence="0">
                  <emma:literal>i 5</emma:literal>
                </emma:interpretation>
                <emma:interpretation id="interp43" emma:lang="en-US" emma:confidence="0">
                  <emma:literal>i s</emma:literal>
                </emma:interpretation>
                <emma:interpretation id="interp44" emma:lang="en-US" emma:confidence="0">
                  <emma:literal>i S</emma:literal>
                </emma:interpretation>
              </emma:one-of>
            </emma:emma>
          </inkml:annotationXML>
          <inkml:trace contextRef="#ctx0" brushRef="#br0" timeOffset="50622.089">6644 6310 65,'-3'-16'37,"3"16"2,3-17 0,-3 17-12,0 0-11,0 0-6,0 0-2,18 12-3,-18-12 0,7 35-1,-4-12-4,8 10 0,-6-5 0,4 6 0,-2-10 0,0 3 0,-1-11 0,-6-16 0,12 17 0,-14-33-9,20 16-21,-23-30-11,12 11-1,-16-21 1,12 8 1</inkml:trace>
          <inkml:trace contextRef="#ctx0" brushRef="#br0" timeOffset="50793.6893">6679 6032 104,'0'0'39,"-5"-21"0,5 21 0,0 0-28,0 0-7,0 0-3,16-12-3,-16 12-4,0 0-10,28 9-22,-28-9-1,27 14 0,-27-14 0</inkml:trace>
          <inkml:trace contextRef="#ctx0" brushRef="#br0" timeOffset="51246.0899">7227 6078 104,'0'0'38,"21"4"1,-21-4-1,0 0-28,-5 21-6,5-21-1,-27 33-2,9-10 0,-4 3 0,-5 2 0,-1 1-1,-2-1 0,2-2 0,3-3 1,4-6-1,21-17 0,-23 23 0,23-23 0,0 0 0,21-3 1,0-6-1,7-2 0,6-1 1,5 0-1,3-1 0,2 3 1,0 1 0,0 6-1,-6 3 1,-5 7 0,-8 3 1,-9 8-1,-9 1 0,-11 4 0,-10 2 0,-4 4 1,-12-7-2,0 4 0,-5-12 0,2-5-2,1-2-1,0-13-1,14 6-7,-12-26-29,30 10-1,-7-19 0,25 14 1</inkml:trace>
        </inkml:traceGroup>
        <inkml:traceGroup>
          <inkml:annotationXML>
            <emma:emma xmlns:emma="http://www.w3.org/2003/04/emma" version="1.0">
              <emma:interpretation id="{B0EBBE9D-07B5-4057-9D06-B8EB17C4AD64}" emma:medium="tactile" emma:mode="ink">
                <msink:context xmlns:msink="http://schemas.microsoft.com/ink/2010/main" type="inkWord" rotatedBoundingBox="10465,11539 14907,11369 14946,12414 10505,12583"/>
              </emma:interpretation>
              <emma:one-of disjunction-type="recognition" id="oneOf9">
                <emma:interpretation id="interp45" emma:lang="en-US" emma:confidence="1">
                  <emma:literal>hydrated</emma:literal>
                </emma:interpretation>
                <emma:interpretation id="interp46" emma:lang="en-US" emma:confidence="0">
                  <emma:literal>hydra-led</emma:literal>
                </emma:interpretation>
                <emma:interpretation id="interp47" emma:lang="en-US" emma:confidence="0">
                  <emma:literal>hydra-lad</emma:literal>
                </emma:interpretation>
                <emma:interpretation id="interp48" emma:lang="en-US" emma:confidence="0">
                  <emma:literal>hydra-bad</emma:literal>
                </emma:interpretation>
                <emma:interpretation id="interp49" emma:lang="en-US" emma:confidence="0">
                  <emma:literal>hydra-had</emma:literal>
                </emma:interpretation>
              </emma:one-of>
            </emma:emma>
          </inkml:annotationXML>
          <inkml:trace contextRef="#ctx0" brushRef="#br0" timeOffset="51807.6902">8053 5785 106,'-7'-16'38,"-9"-5"2,16 21-1,-30-7-28,25 24-5,-4 6-2,9 16 0,0 6-1,9 12 1,1 2-4,8 5 0,3-3 0,4-5 0,1-8 0,4-8 0,-3-8 0,-4-11 0,-4-7 0,-1-7 0,-18-7 0,23-7 0,-23 7 0,12-30 0,-5 6 0,-2-5 0,2 0 0,2-1-2,2 0 1,1 4 1,4 1 0,2 7 0,5 8 1,1 10 1,3 5-2,3 9 0,-2 7 0,2 7 0,-2 2 0,-1 2 0,-4 1 0,-4-3 0,-3 0 0,-7-11-2,5 2-6,-14-21-17,0 0-15,21-3-2,-1-2 2,-10-18 0</inkml:trace>
          <inkml:trace contextRef="#ctx0" brushRef="#br0" timeOffset="52244.4909">8893 6073 110,'-12'28'40,"-6"-12"0,11 17 0,-12-12-29,17 13-5,0-8-3,11 0 0,3-6-1,11-5-2,4-6 0,8-7 0,2-6 0,4-4 0,-1-6-3,-6-6 1,1-1 0,-12-7-1,2 2 0,-13-2 1,-1 3 0,-10 2 1,3 4 1,-4 19 1,0-21 0,0 21 2,0 0 0,5 24 0,-5-1 1,9 11-1,-4 6-3,8 9 0,-4 4 0,6 5 0,0 0 0,4-4 0,-1-3 0,-2-7 0,-2-7 0,-4-10 0,3-5 0,-13-22-2,17 18-20,-17-18-21,7-32 1,-8-5 0,13-1 1</inkml:trace>
          <inkml:trace contextRef="#ctx0" brushRef="#br0" timeOffset="53071.2923">9716 5609 118,'21'-11'40,"-21"11"2,26 0-2,-24 16-32,14 23-1,-7 8-7,7 13 0,-4 7 0,-3 8 0,5 1 0,-7 1 0,4-8 0,-4-9 0,3-13 0,-6-8 0,1-11 0,-3-12 0,-2-16 0,0 0 0,0 0 0,-7-25 0,-4 0 0,-1-5 0,-8 1 0,-6-1 0,-6 5-2,-5 6 0,-7 8 2,-2 11-1,0 11 2,-3 6-1,3 10 1,7 3 0,5 1 1,10 1-2,8-2 0,12-4 0,13-5 0,12-5 0,15-5 0,10-8 0,15-5 0,5-5 0,8-3 0,-4-6 0,3 2-4,-15-11-5,9 20-9,-30-20-22,4 13 0,-18-9 1,3 17 11,-22-17 15,-4 21 8,19-17 6,-24-4 11,5 21 25,9-18 0,-9 18 2,1-19-12,17 26-12,-18-7-5,0 0-3,20 9-1,-3 6-1,-17-15-5,28 34 0,-13-17 0,0 5 0,-4-5 0,0 1 0,-6-3 0,-5-15 0,0 20 0,0-20 0,0 0 0,-20-5 0,20 5 0,-8-32 0,8 6 0,1-6-2,8-3 0,2-7 1,3 1 0,5-1 0,6 5 1,0 5-1,1 8-1,-3 3-1,9 12-4,-14-9-10,13 20-21,-11-4-2,10 13 1,-11-6 0</inkml:trace>
          <inkml:trace contextRef="#ctx0" brushRef="#br0" timeOffset="53508.094">10840 6055 92,'19'-3'36,"-19"3"0,0 0 1,0 0-24,-3-18-6,3 18-1,-30-2-2,9 8-1,-7 2 0,-1 12-1,-4-1 0,3 9 0,-4 4 1,8 1-1,1-3 0,9 0-1,6-5 0,6-6 0,4-19 1,23 19-2,2-19 0,3-7 0,5-7 0,-1-3 0,3-8 0,-3-1-2,-7-1 2,-4 4 0,-7 2 0,-3 4 0,-11 17 2,0 0-2,0 0 0,0 0 0,10 17 0,-10 1 0,0 1 0,4 2 0,0 0 0,-4-21 0,26 25 0,-8-23 0,8 5-10,-22-25-25,24 11-5,-12-19-2,10 3 2</inkml:trace>
          <inkml:trace contextRef="#ctx0" brushRef="#br0" timeOffset="54194.4952">10976 6010 102,'-27'3'38,"13"15"2,-5-11-1,26 17-21,-7-24-11,12 23-3,10-16-2,8 0 0,8-5-1,12-2 1,5-5-2,6-4 0,6-5 0,0-4 0,-1 1-2,-4-4 0,-8 5 0,-10-7 0,-12 12 1,-16-1-1,-16 12 1,0 0 0,-25-7 1,1 16 0,-8-2 2,0 10-1,-3-2 1,5 9 1,2 4-1,5 4 1,1-1-3,8 1 0,7 0 0,13-2 0,11-6 0,11-4 0,11-8 0,12-9 0,13-3-2,-6-24-16,18 10-22,-16-20-1,11 3 0,-16-15 0</inkml:trace>
          <inkml:trace contextRef="#ctx0" brushRef="#br0" timeOffset="53773.2945">11100 5600 88,'3'-16'39,"-10"1"2,7 15 0,0 0-8,4 24-25,-4 8-3,5 15-5,-3 6 0,6 12 0,1 5 0,2 4 0,1-2 0,2-3 0,0-8 0,2-8 0,-2-6 0,-1-15 0,-3-8 0,-10-24-4,25 16-36,-25-16-3,2-19 2,-11-9 0</inkml:trace>
          <inkml:trace contextRef="#ctx0" brushRef="#br0" timeOffset="54631.296">12175 5516 119,'0'0'40,"0"0"2,-4 26-1,-15-8-30,22 22-9,2 4-2,2 14 0,2 2 0,4 10 0,-1-3 0,4 0 0,0-6 0,1-8 0,-1-9 0,-2-13 0,-1-4 0,-13-27 0,12 16 0,-12-16 0,-10-18 0,-6-3 0,-2-5 0,-10-4 0,-6 0-5,-5 2 3,-5 5 1,-2 7 1,-3 9 1,1 12 1,1 9 1,4 9-1,6 5-2,11 7 0,6-1 0,13 1 0,14-5 0,14-6 0,17-8 0,16-7 0,15-7 0,4-16 0,20 10-13,-21-27-29,15 4-1,-20-17 1,2 9-1</inkml:trace>
        </inkml:traceGroup>
        <inkml:traceGroup>
          <inkml:annotationXML>
            <emma:emma xmlns:emma="http://www.w3.org/2003/04/emma" version="1.0">
              <emma:interpretation id="{086ADFF6-7FA8-4094-87B7-F8B1375439F2}" emma:medium="tactile" emma:mode="ink">
                <msink:context xmlns:msink="http://schemas.microsoft.com/ink/2010/main" type="inkWord" rotatedBoundingBox="15549,11699 16338,12008 16183,12404 15393,12094"/>
              </emma:interpretation>
              <emma:one-of disjunction-type="recognition" id="oneOf10">
                <emma:interpretation id="interp50" emma:lang="en-US" emma:confidence="1">
                  <emma:literal>in</emma:literal>
                </emma:interpretation>
                <emma:interpretation id="interp51" emma:lang="en-US" emma:confidence="0">
                  <emma:literal>'in</emma:literal>
                </emma:interpretation>
                <emma:interpretation id="interp52" emma:lang="en-US" emma:confidence="0">
                  <emma:literal>"in</emma:literal>
                </emma:interpretation>
                <emma:interpretation id="interp53" emma:lang="en-US" emma:confidence="0">
                  <emma:literal>im</emma:literal>
                </emma:interpretation>
                <emma:interpretation id="interp54" emma:lang="en-US" emma:confidence="0">
                  <emma:literal>'In</emma:literal>
                </emma:interpretation>
              </emma:one-of>
            </emma:emma>
          </inkml:annotationXML>
          <inkml:trace contextRef="#ctx0" brushRef="#br0" timeOffset="55551.6975">13075 5841 115,'0'0'39,"-13"-16"0,13 16-2,0 0-30,0 0-4,0 0-3,16 7-3,0 7-3,-16-14-15,0 0-16,20 18-2,-8 1 1,-12-19-1</inkml:trace>
          <inkml:trace contextRef="#ctx0" brushRef="#br0" timeOffset="55348.8973">13140 6126 99,'0'0'39,"0"0"2,9 19-2,-9-19-18,3 39-14,1-13-2,3 6-1,-2-3-4,6-4 0,-2-2-3,-9-23-3,24 21-28,-24-21-5,0 0-2,6-35 1</inkml:trace>
          <inkml:trace contextRef="#ctx0" brushRef="#br0" timeOffset="55941.6983">13283 6138 112,'9'16'38,"9"12"2,-13-9-1,27 14-29,-25-10-5,7 5-2,-5-5-1,-1-3-1,0-5-1,-8-15 1,0 0-1,15 11-1,-15-11 1,11-23 0,-6 6 0,1-6-1,2-5 1,1-2 0,2-4 0,1 3 0,1 3 0,4 7 0,3 3 1,3 11 1,1 7-1,5 9 1,1 10-2,0 6 0,-4 1 0,2 2 0,-5 0 0,-5-3 0,-2-2 0,-16-23 0,17 30 0,-17-30-26,0 0-14,-15-16-2,15 16 2,-15-30-3</inkml:trace>
        </inkml:traceGroup>
        <inkml:traceGroup>
          <inkml:annotationXML>
            <emma:emma xmlns:emma="http://www.w3.org/2003/04/emma" version="1.0">
              <emma:interpretation id="{B91438A7-FD45-4CE5-B584-95D23926A130}" emma:medium="tactile" emma:mode="ink">
                <msink:context xmlns:msink="http://schemas.microsoft.com/ink/2010/main" type="inkWord" rotatedBoundingBox="16936,11905 17870,11726 17930,12038 16996,12217"/>
              </emma:interpretation>
              <emma:one-of disjunction-type="recognition" id="oneOf11">
                <emma:interpretation id="interp55" emma:lang="en-US" emma:confidence="1">
                  <emma:literal>an</emma:literal>
                </emma:interpretation>
                <emma:interpretation id="interp56" emma:lang="en-US" emma:confidence="0">
                  <emma:literal>am</emma:literal>
                </emma:interpretation>
                <emma:interpretation id="interp57" emma:lang="en-US" emma:confidence="0">
                  <emma:literal>air</emma:literal>
                </emma:interpretation>
                <emma:interpretation id="interp58" emma:lang="en-US" emma:confidence="0">
                  <emma:literal>ar</emma:literal>
                </emma:interpretation>
                <emma:interpretation id="interp59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56815.2989">14838 6055 102,'-14'-33'38,"14"33"0,-41-28 0,19 26-24,-10-5-11,2 7-1,-4 5-1,2 11 0,1 5 0,4 9 1,2 5-1,6 7 1,1-1 0,8-1 0,3-3 0,9-5-1,5-11 0,-7-21 0,31 17 0,-6-22-1,3-7 0,2-9 0,0-7 0,-1-2 0,-6-5 0,-2 1 0,-5 4 2,-4 6-2,-5 4 0,-7 20 0,0 0 0,0 0 0,0 0 0,18 16 0,-11 0 0,2 2 0,1-1 0,-10-17 0,21 28 0,-21-28-6,36 11-33,-36-11-1,19-7-2,-19 7 2</inkml:trace>
          <inkml:trace contextRef="#ctx0" brushRef="#br0" timeOffset="57205.3005">15047 6003 118,'-8'19'40,"12"4"1,-9-7-2,19 12-30,-12-6-5,8 7 0,-3-5-4,4-1 0,-2-4 0,-9-19 0,17 23 0,-17-23 0,0 0 0,21-10 0,-13-6 0,0-9 0,5-5 0,-1-7 0,4 1 0,2-3 0,1 4 0,2 3 0,0 9 0,2 9 0,-1 12 0,-1 11 0,-5 5 0,-2 11 0,-2 0 0,-3 4 0,-2 0 0,-4-5 0,3 1 0,-6-25-19,0 0-21,0 0-3,17-18 2,-8-12-2</inkml:trace>
        </inkml:traceGroup>
        <inkml:traceGroup>
          <inkml:annotationXML>
            <emma:emma xmlns:emma="http://www.w3.org/2003/04/emma" version="1.0">
              <emma:interpretation id="{F4434087-26BA-4426-A121-8EFCDA561A20}" emma:medium="tactile" emma:mode="ink">
                <msink:context xmlns:msink="http://schemas.microsoft.com/ink/2010/main" type="inkWord" rotatedBoundingBox="18503,11547 20344,11229 20477,11999 18636,12317"/>
              </emma:interpretation>
              <emma:one-of disjunction-type="recognition" id="oneOf12">
                <emma:interpretation id="interp60" emma:lang="en-US" emma:confidence="1">
                  <emma:literal>acid</emma:literal>
                </emma:interpretation>
                <emma:interpretation id="interp61" emma:lang="en-US" emma:confidence="0">
                  <emma:literal>arid</emma:literal>
                </emma:interpretation>
                <emma:interpretation id="interp62" emma:lang="en-US" emma:confidence="0">
                  <emma:literal>aid</emma:literal>
                </emma:interpretation>
                <emma:interpretation id="interp63" emma:lang="en-US" emma:confidence="0">
                  <emma:literal>aced</emma:literal>
                </emma:interpretation>
                <emma:interpretation id="interp64" emma:lang="en-US" emma:confidence="0">
                  <emma:literal>alid</emma:literal>
                </emma:interpretation>
              </emma:one-of>
            </emma:emma>
          </inkml:annotationXML>
          <inkml:trace contextRef="#ctx0" brushRef="#br0" timeOffset="58032.102">16446 6011 106,'4'-24'38,"-13"-3"1,9 27-1,-30-38-28,30 38-5,-37-20-3,12 17 0,-3 5-1,-2 12 0,-4 3 0,4 11 1,-1 9-1,2 5 0,5 2 0,8 6 0,3-7 0,10-7 0,6-10-1,10-10 1,6-11-1,4-7 0,5-8 0,-1-6 0,-1-7 0,-3-1 0,-2-8 0,-3 2 0,-7 2 0,-4 3 0,-2 2 0,-5 23 0,0-21 0,0 21 1,0 0-1,-5 20 0,5-20 0,3 28 0,3-11-2,-6-17 0,19 32-4,-19-32-9,21 11-23,-21-11-3,28 10 3,-28-10-2</inkml:trace>
          <inkml:trace contextRef="#ctx0" brushRef="#br0" timeOffset="58328.5025">16768 5911 89,'5'-16'37,"-9"1"-1,4 15 2,-23-25-22,23 25-10,-23 3-2,23-3 0,-31 20-2,13 3 1,-7 3 0,8 11 0,-6 2 0,9 3 0,-4 0-1,11 4 0,5-8-1,7-6 0,13-8-1,3-8-1,15-7-1,-1-12-3,21 4-7,-15-18-27,17 1-2,-10-16 2,8 6-2</inkml:trace>
          <inkml:trace contextRef="#ctx0" brushRef="#br0" timeOffset="58500.1028">17119 5959 112,'0'0'40,"0"0"1,-9 24-1,-16-15-29,24 17-5,-3-1-1,6 3-5,1 2 0,4-4 0,4-3 0,-11-23 0,28 30-10,-28-30-27,16-9-5,-14-10 1,7-2 1</inkml:trace>
          <inkml:trace contextRef="#ctx0" brushRef="#br0" timeOffset="58687.3031">17078 5503 114,'0'0'38,"0"0"2,0 0-2,0 0-32,0 0-6,14 36-4,-14-36-9,34 49-25,-13-19-1,14 12 1,-5-3-1</inkml:trace>
          <inkml:trace contextRef="#ctx0" brushRef="#br0" timeOffset="59030.5036">17903 5909 93,'0'0'37,"8"-33"1,-8 33 1,-15-33-23,15 33-11,-34-21-2,9 15 0,-10 6-1,-2 7 0,-5 7 1,-3 6-1,0 6 1,2 13 0,1 1 0,10 8 0,9-6-3,11-2 0,13-6 0,14-6 0,11-13 0,16-9 0,10-13 0,2-11 0,5-6-3,-8-17-4,5 11-6,-24-24-27,5 5-2,-21-16 2,-2 8 0</inkml:trace>
          <inkml:trace contextRef="#ctx0" brushRef="#br0" timeOffset="59248.9041">17841 5407 89,'-14'-16'39,"-4"-3"0,18 19 1,-23-4-19,25 31-10,-9-1-3,10 16-3,1 9-2,6 11-3,-3 6 0,9 6 0,0-2 0,2 2 0,1-4 0,3-8 0,-3-10 0,-1-15 0,1-3 0,-19-34-34,18 10-8,-15-26-2,10 0 1</inkml:trace>
        </inkml:traceGroup>
        <inkml:traceGroup>
          <inkml:annotationXML>
            <emma:emma xmlns:emma="http://www.w3.org/2003/04/emma" version="1.0">
              <emma:interpretation id="{63A44961-0E7F-45B0-AFB2-A43770E98B9B}" emma:medium="tactile" emma:mode="ink">
                <msink:context xmlns:msink="http://schemas.microsoft.com/ink/2010/main" type="inkWord" rotatedBoundingBox="20980,11252 24626,11170 24655,12457 21009,12539"/>
              </emma:interpretation>
              <emma:one-of disjunction-type="recognition" id="oneOf13">
                <emma:interpretation id="interp65" emma:lang="en-US" emma:confidence="1">
                  <emma:literal>catalyst.</emma:literal>
                </emma:interpretation>
                <emma:interpretation id="interp66" emma:lang="en-US" emma:confidence="0">
                  <emma:literal>catalyst,</emma:literal>
                </emma:interpretation>
                <emma:interpretation id="interp67" emma:lang="en-US" emma:confidence="0">
                  <emma:literal>catalyst</emma:literal>
                </emma:interpretation>
                <emma:interpretation id="interp68" emma:lang="en-US" emma:confidence="0">
                  <emma:literal>Catalyst.</emma:literal>
                </emma:interpretation>
                <emma:interpretation id="interp69" emma:lang="en-US" emma:confidence="0">
                  <emma:literal>Catalyst,</emma:literal>
                </emma:interpretation>
              </emma:one-of>
            </emma:emma>
          </inkml:annotationXML>
          <inkml:trace contextRef="#ctx0" brushRef="#br0" timeOffset="59794.9051">18916 5739 79,'-13'-21'39,"13"21"0,-42-2 2,14 28-13,-18-6-19,9 20-3,-9 6-1,5 8-2,-1 4 0,8 4 0,4-6-3,8-1 0,6-8 0,9-8 0,12-9 0,9-11 0,9-9 0,7-10 0,7-3-2,5-16-4,11 8-5,-23-17-30,22 7 0,-15-11 1,7 11-1</inkml:trace>
          <inkml:trace contextRef="#ctx0" brushRef="#br0" timeOffset="60200.5058">19179 5923 101,'0'0'38,"17"-19"1,-17 19-1,0 0-27,0 0-5,-21 9-3,-2 5 0,-3 12-1,-6 2 1,-1 11-1,-1 2 0,6 2-1,3-2 1,6-4-1,8-6 0,8-8 1,8-7-2,-5-16 0,37 4 0,-7-17 0,5-6-2,2-7 2,4-6-1,-4-3 1,-4-2-1,-4 5 1,-8 4 0,-5 7 0,-16 21 1,10-16 0,-10 16 1,-1 23-2,-3 0 0,4 2 0,0 3 0,4-2 0,3 0 0,1-6 0,5-3-3,-13-17-5,40 14-25,-40-14-8,27-10-1,-20-11 2</inkml:trace>
          <inkml:trace contextRef="#ctx0" brushRef="#br0" timeOffset="61042.9073">19437 5913 101,'0'0'37,"-29"-5"3,29 5-2,-17 0-28,34 5-4,6-9-3,13 6-1,8-4 0,14 1-1,9-6 1,11-4-1,1 1-1,-3-1 0,-4 2 1,-6 0-1,-12 4-1,-9 0 1,-15 3 0,-15 7 0,-15-5 1,0 0-1,-3 25 1,-11-7-1,-6-1 1,-3 9 1,-5 4-1,3 2 1,-5 3-1,2 6 2,0-1-3,5-3 0,2-2 0,5-7 0,9-5 0,7-7 0,0-16 0,21 5 0,0-12 0,2-9 0,4-3 0,1-7 0,0-4 0,-5 0 0,0-2 0,-7 6 0,-4 1 0,-1 8 0,-11 17 0,0 0 0,16 3 0,-13 16 0,1 8 0,3 3 0,-2 3 0,6-1 0,-2-4 0,1-5 0,3-6 0,-13-17 0,28 14 0,-28-14 0,26-10-13,-31-20-23,19 5-6,-12-17 0,8 2 0</inkml:trace>
          <inkml:trace contextRef="#ctx0" brushRef="#br0" timeOffset="60465.7062">19500 5509 91,'0'-23'39,"-9"4"2,9 19-1,0 0-12,0 0-21,0 49-2,7 9-1,-1 9-4,6 15 0,0 4 0,4 6 0,2-5 0,1-4 0,1-13 0,-3-15 0,-1-9 0,-10-22-6,8 6-13,-14-30-23,0 0 1,-20-16 0,15-3 0</inkml:trace>
          <inkml:trace contextRef="#ctx0" brushRef="#br0" timeOffset="61308.1076">20346 5405 106,'-9'-33'39,"11"15"2,-11 1-1,9 17-30,10 17-4,-3 6-1,-1 7-2,2 12 0,0 12-1,4 17-2,-1 3 0,4 5 0,-2 1 0,-3 5 0,4-4 0,-3-8 0,5-6 0,-5-19 0,3-4 0,-13-27-12,28 4-25,-29-21-6,24-10 1,-11-15 0</inkml:trace>
          <inkml:trace contextRef="#ctx0" brushRef="#br0" timeOffset="61744.9085">20750 5946 90,'0'0'39,"0"0"2,3 18-2,-1 12-19,-12-11-13,11 14-1,-2-1-2,4 3-1,2-3-1,6-4 0,3-5 0,5-6-2,6-4 0,2-8 0,1-7 0,0-5-3,0-5 2,-5-6-1,-1-1 0,-7-7-1,-2-1 2,-6-1-1,-4 4 1,-3 1 0,0 3 2,0 20 0,-1-21 1,1 21 1,0 0 0,-6 30 0,6-2 0,4 9-3,-1 9 0,4 5 0,-1 3 0,8 1 0,-5-1 0,5 4 0,-4-7 0,3-10 0,-3-5 0,-4-11 0,2-4 0,-8-21 0,8 16-9,-26-41-31,25 3-3,-12-17 0,15-2 1</inkml:trace>
          <inkml:trace contextRef="#ctx0" brushRef="#br0" timeOffset="62166.1092">21380 5793 99,'23'-17'38,"-23"17"0,25-9 0,-25 9-28,-16 23-5,-4 2-2,-3 6-1,-8 4 0,-1 4 1,-5 0-2,3-4 0,4-4 0,7-4 0,7-6 0,8-5-1,8-16 0,0 0 1,24 15-1,-1-16 0,9-3 0,7 1 0,5-3 0,7 3 0,2 1 0,0 2 0,-3 5 1,-5 2-1,-9 6 1,-10 3 0,-10 5 0,-12 1 0,-17 3 0,-6-2-1,-8 0 0,-8-6 0,0-1-2,-4-9 0,4-3-4,-6-20-4,41 16-29,-34-46-3,33 11 3,-3-19-2</inkml:trace>
          <inkml:trace contextRef="#ctx0" brushRef="#br0" timeOffset="62634.1101">21560 5858 113,'0'0'41,"0"0"0,0 0-1,25-14-32,8 13-4,4-3-2,11 1-1,3-1 0,2 1-2,2 3 0,-7 1-3,1 12-3,-28-17-24,11 20-10,-32-16 0,26 25 1,-26-25-1</inkml:trace>
          <inkml:trace contextRef="#ctx0" brushRef="#br0" timeOffset="62415.7096">21721 5591 92,'16'-12'39,"-16"12"3,7-18-3,-16 3-19,9 15-12,0 19-2,0 2-2,-2 5-1,4 17-1,0 2-2,3 12 0,2 2 0,4 5 0,3-3 0,2-3 0,-1-5 0,0-13 0,-3-3-3,-12-21-6,19 3-31,-19-19-2,0 0 1,-31-16-2</inkml:trace>
          <inkml:trace contextRef="#ctx0" brushRef="#br0" timeOffset="62821.3104">22141 6111 117,'-5'18'41,"10"7"1,-5-25-1,9 30-33,-9-30-6,0 0-7,10 17-34,-10-17-4,0 0 2,-19-32-1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4:52.2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8894DCC-EBF3-4F1D-B031-335571B107EC}" emma:medium="tactile" emma:mode="ink">
          <msink:context xmlns:msink="http://schemas.microsoft.com/ink/2010/main" type="writingRegion" rotatedBoundingBox="1954,5838 23125,5434 23260,12540 2089,12943"/>
        </emma:interpretation>
      </emma:emma>
    </inkml:annotationXML>
    <inkml:traceGroup>
      <inkml:annotationXML>
        <emma:emma xmlns:emma="http://www.w3.org/2003/04/emma" version="1.0">
          <emma:interpretation id="{52F52AD2-E634-459A-99E1-71639E9F2002}" emma:medium="tactile" emma:mode="ink">
            <msink:context xmlns:msink="http://schemas.microsoft.com/ink/2010/main" type="paragraph" rotatedBoundingBox="2709,5821 22245,5650 22271,8643 2735,8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511809-3B4B-499F-A3D4-EAB61115F28F}" emma:medium="tactile" emma:mode="ink">
              <msink:context xmlns:msink="http://schemas.microsoft.com/ink/2010/main" type="line" rotatedBoundingBox="2709,5821 22245,5650 22261,7468 2725,7639"/>
            </emma:interpretation>
          </emma:emma>
        </inkml:annotationXML>
        <inkml:traceGroup>
          <inkml:annotationXML>
            <emma:emma xmlns:emma="http://www.w3.org/2003/04/emma" version="1.0">
              <emma:interpretation id="{7C07F765-8297-4EFB-8A9E-EA3A17EB8FE3}" emma:medium="tactile" emma:mode="ink">
                <msink:context xmlns:msink="http://schemas.microsoft.com/ink/2010/main" type="inkWord" rotatedBoundingBox="2709,5821 5566,5796 5578,7226 2721,7251"/>
              </emma:interpretation>
              <emma:one-of disjunction-type="recognition" id="oneOf0">
                <emma:interpretation id="interp0" emma:lang="en-US" emma:confidence="0">
                  <emma:literal>Ctr.</emma:literal>
                </emma:interpretation>
                <emma:interpretation id="interp1" emma:lang="en-US" emma:confidence="0">
                  <emma:literal>Cit =</emma:literal>
                </emma:interpretation>
                <emma:interpretation id="interp2" emma:lang="en-US" emma:confidence="0">
                  <emma:literal>Ck =</emma:literal>
                </emma:interpretation>
                <emma:interpretation id="interp3" emma:lang="en-US" emma:confidence="0">
                  <emma:literal>Cty.</emma:literal>
                </emma:interpretation>
                <emma:interpretation id="interp4" emma:lang="en-US" emma:confidence="0">
                  <emma:literal>Ctl =</emma:literal>
                </emma:interpretation>
              </emma:one-of>
            </emma:emma>
          </inkml:annotationXML>
          <inkml:trace contextRef="#ctx0" brushRef="#br0">255 116 80,'3'-21'38,"-3"21"1,0 0-1,-3-27-19,3 27-8,10 23-4,-1 0-1,-4 2-2,2 8-1,1 0 0,0 4 0,-1-2-2,0-5 2,1-3-3,-3-10 0,-5-17 0,9 16 0,-9-16 0,7-16 0,-4-3-2,-3-7 0,2-8 0,-6-3-1,3-3 1,-6-4 0,0 5 0,-8 2 0,1 7 1,-5 6 0,-2 8 1,0 11 0,-6 12 0,2 12 1,-1 11 0,1 16 0,-3 8 0,5 15 1,-3 10-1,4 9 1,3 1 0,7 4 1,3-5-1,10-2 1,8-7-3,9-12 0,10-14 0,9-16 0,7-11 0,4-14 0,0-12 0,-1-12 0,-2-7 0,-8-6 0,-6 2-2,-11-8-5,6 17-20,-24-16-14,7 14-1,-18-9 1,9 10 0</inkml:trace>
          <inkml:trace contextRef="#ctx0" brushRef="#br0" timeOffset="358.8006">685 307 102,'7'-31'38,"-7"31"2,0-18-2,0 18-27,0 0-5,11 30-1,-11-7-1,5 14-1,-1 8 0,5 12 0,-4 4-1,6 6-2,-3-2 0,3 2 0,0-8 0,3-2 0,-4-15 0,3-2 0,-5-13 0,0-8 0,-8-19-2,0 0-7,10 25-9,-26-45-23,16 20-1,-30-40 1,18 19 1</inkml:trace>
          <inkml:trace contextRef="#ctx0" brushRef="#br0" timeOffset="811.2014">1033 112 108,'-10'-17'40,"10"17"0,0 0 1,8 19-31,-11 4-4,10 16-1,-2 10-2,6 14-1,-4 9-2,5 5 0,-5 2 0,7-1 0,-3-6 0,1-7 0,2-11 0,-1-13 0,6-6-2,-19-35-16,28 23-23,-28-23-2,29-2 2,-29 2-2</inkml:trace>
          <inkml:trace contextRef="#ctx0" brushRef="#br0" timeOffset="546.001">634 752 78,'-21'-7'40,"21"7"-1,18 0 1,6 12-10,1-19-22,19 5-3,4-6-2,12 1-2,3-4-1,3-1-1,-1 1-2,-12-10-3,4 16-5,-36-20-23,9 13-6,-20-11 1,-1 4-1</inkml:trace>
          <inkml:trace contextRef="#ctx0" brushRef="#br0" timeOffset="1326.0021">1429 970 77,'0'16'37,"0"-16"1,0 0-1,19 24-14,-19-24-15,0 0-2,23-19-2,-5 15-1,-18 4-1,33-19 0,-15 8-1,1 10 0,-1-3 0,1 4-1,-3 2 1,4 1 0,-20-3-1,28 20 1,-28-20-1,12 24 0,-10-4 0,-6-4 1,-3 8 0,-7-3 0,0 6 0,-7 1 0,3 2 0,-3 3 1,0 0-1,1 1 0,1-3 1,1 1-2,4-7 0,4-1 0,3-6 0,7-18 0,-2 19 0,2-19 0,23 4 0,-4-6 0,6-3 0,7-1 0,-4-3 0,5 2 0,-1 2 0,-5-5 0,4 11-8,-25-16-28,18 11-5,-16-13-1,13 8 1</inkml:trace>
          <inkml:trace contextRef="#ctx0" brushRef="#br0" timeOffset="1825.2032">2256 476 114,'-19'5'39,"19"-5"2,0 0-6,23 4-25,-4-10-4,17 5-1,4-5 0,11 1-5,2 0 0,6-2 0,-3 2 0,1 1 0,-10 4 0,-6 0 0,-9 5 0,-11-3-7,2 16-6,-23-18-28,-4 19-1,-13-15 1,17-4 0</inkml:trace>
          <inkml:trace contextRef="#ctx0" brushRef="#br0" timeOffset="2059.2036">2350 740 100,'-28'15'39,"15"8"2,13-23-1,-1 34-25,1-34-8,31 12-2,5-14-1,10 0-2,8-5 0,8-1-2,-2-3 0,0-3-3,0 7-4,-26-9-34,13 7 0,-18-6-1,1 7 1</inkml:trace>
        </inkml:traceGroup>
        <inkml:traceGroup>
          <inkml:annotationXML>
            <emma:emma xmlns:emma="http://www.w3.org/2003/04/emma" version="1.0">
              <emma:interpretation id="{1478AFFA-2B0C-4075-BBD3-E129FBBFF0AD}" emma:medium="tactile" emma:mode="ink">
                <msink:context xmlns:msink="http://schemas.microsoft.com/ink/2010/main" type="inkWord" rotatedBoundingBox="6377,5909 9296,5883 9308,7194 6388,7220"/>
              </emma:interpretation>
              <emma:one-of disjunction-type="recognition" id="oneOf1">
                <emma:interpretation id="interp5" emma:lang="en-US" emma:confidence="0">
                  <emma:literal>CH2+</emma:literal>
                </emma:interpretation>
                <emma:interpretation id="interp6" emma:lang="en-US" emma:confidence="0">
                  <emma:literal>CH2 t</emma:literal>
                </emma:interpretation>
                <emma:interpretation id="interp7" emma:lang="en-US" emma:confidence="0">
                  <emma:literal>CHz t</emma:literal>
                </emma:interpretation>
                <emma:interpretation id="interp8" emma:lang="en-US" emma:confidence="0">
                  <emma:literal>Ctl2+</emma:literal>
                </emma:interpretation>
                <emma:interpretation id="interp9" emma:lang="en-US" emma:confidence="0">
                  <emma:literal>CHZ t</emma:literal>
                </emma:interpretation>
              </emma:one-of>
            </emma:emma>
          </inkml:annotationXML>
          <inkml:trace contextRef="#ctx0" brushRef="#br0" timeOffset="2901.6051">3953 242 119,'10'28'39,"-18"-8"3,13 13-3,-12-8-33,12 5-2,4-4-2,-2-5 0,5-5-2,-12-16 2,20 14-2,-20-14 0,0 0 0,17-30 0,-15 7 0,-2-5 0,0-5 0,-3-2-2,-4-1 1,-2 3 0,-7 1 0,-2 6 0,-3 10 0,-2 7 1,-3 13-1,-3 10 1,-2 14 0,1 7 1,3 11-1,1 12 1,1 7 0,2 7 0,4 2 0,3 3 2,9-3-3,5 0 0,9-9 0,12-11 0,10-13 0,8-10 0,10-17 0,6-12 0,5-12 0,2-15 0,0-3 0,-8-13-6,2 13-4,-27-26-28,10 12-3,-18-13 0,6 8 0</inkml:trace>
          <inkml:trace contextRef="#ctx0" brushRef="#br0" timeOffset="3369.6059">4285 733 102,'-15'17'39,"0"-8"0,15-9 1,0 0-27,24 21-7,10-25-2,19-1-1,9-5-2,10-4 0,7-2-3,-3-9-2,4 8-5,-27-17-24,5 10-8,-25-12 1,-3 8 0</inkml:trace>
          <inkml:trace contextRef="#ctx0" brushRef="#br0" timeOffset="3166.8056">4385 207 104,'14'-19'39,"-15"-4"1,1 23-1,-7-26-26,7 26-6,0 0-2,12 24-1,-9 8 0,3 12-4,3 10 0,-1 13 0,1 9 0,2 3 0,1 0 0,2-5 0,-1-9 0,2-11 0,-2-10 0,-3-16 0,5-3 0,-15-25-12,24 8-26,-24-8-5,-3-24 3,-13-3-2</inkml:trace>
          <inkml:trace contextRef="#ctx0" brushRef="#br0" timeOffset="3619.2063">4758 112 103,'-25'-31'40,"25"31"0,-19 0 1,19 24-26,-11 1-9,11 17 0,0 7-2,7 16-4,0 7 0,5 7 0,4-3 0,4-2 0,1-8 0,2-9 0,2-8 0,-6-19 0,13 12-27,-15-33-15,8 1 0,-25-10 0,34-3 0</inkml:trace>
          <inkml:trace contextRef="#ctx0" brushRef="#br0" timeOffset="4118.4072">5090 935 105,'-15'19'40,"15"-19"-1,0 0 0,0 0-28,0 0-7,36-5 0,-12-4-2,5 4-1,2-6 1,-1 4-1,2-2-1,-4 6 1,1-4-1,-6 8 0,-2 6 1,-21-7-1,25 20 0,-22-3 0,-5 3 0,-5 4 0,-7 6 0,-5 2 0,-2-1 0,-6 6 1,1-2-1,-4 1 1,1 2-1,3-3 1,3-1 1,3-8-2,6 1 0,4-8 0,10-19 0,3 21 0,-3-21 0,39 0 0,-5-7 0,8-2 0,7-5 0,6-2 0,2 0 0,-1 4 0,-10-9-7,18 16-29,-31-15-6,2 12-1,-17-12 2</inkml:trace>
          <inkml:trace contextRef="#ctx0" brushRef="#br0" timeOffset="4492.8079">6345 386 111,'0'0'39,"-6"-21"3,6 21-2,-10 16-31,11 10-2,-4 1-2,5 13-3,-1 2-2,5 9 0,1-3 0,2-1 0,1-5 0,3-6 0,-1-7 0,-1-9 0,-3-4 0,-8-16-2,20 15-20,-20-15-20,3-17-1,-12-3 1,9 20 0</inkml:trace>
          <inkml:trace contextRef="#ctx0" brushRef="#br0" timeOffset="4664.4082">6207 678 109,'0'0'41,"0"0"0,0 0 0,12-19-28,15 13-8,8-6 0,4 2-5,9-1 0,-6-5-4,13 20-26,-20-20-11,4 12-1,-18-8 1,4 5-1</inkml:trace>
        </inkml:traceGroup>
        <inkml:traceGroup>
          <inkml:annotationXML>
            <emma:emma xmlns:emma="http://www.w3.org/2003/04/emma" version="1.0">
              <emma:interpretation id="{48836574-447D-4207-ADE7-FDF351F46787}" emma:medium="tactile" emma:mode="ink">
                <msink:context xmlns:msink="http://schemas.microsoft.com/ink/2010/main" type="inkWord" rotatedBoundingBox="10689,5888 12543,5872 12550,6683 10696,6699"/>
              </emma:interpretation>
              <emma:one-of disjunction-type="recognition" id="oneOf2">
                <emma:interpretation id="interp10" emma:lang="en-US" emma:confidence="0">
                  <emma:literal>Hal</emma:literal>
                </emma:interpretation>
                <emma:interpretation id="interp11" emma:lang="en-US" emma:confidence="0">
                  <emma:literal>HCA</emma:literal>
                </emma:interpretation>
                <emma:interpretation id="interp12" emma:lang="en-US" emma:confidence="0">
                  <emma:literal>told</emma:literal>
                </emma:interpretation>
                <emma:interpretation id="interp13" emma:lang="en-US" emma:confidence="0">
                  <emma:literal>Ha</emma:literal>
                </emma:interpretation>
                <emma:interpretation id="interp14" emma:lang="en-US" emma:confidence="0">
                  <emma:literal>Hd</emma:literal>
                </emma:interpretation>
              </emma:one-of>
            </emma:emma>
          </inkml:annotationXML>
          <inkml:trace contextRef="#ctx0" brushRef="#br0" timeOffset="8502.0149">7979 701 112,'0'0'39,"16"-5"1,11 5 0,-10-13-31,24 5-4,3-7-1,11 1-1,5-3-2,0-1-1,1-1 0,-6 0-3,-4 8-2,-14-12-5,8 21-20,-30-17-11,3 10 1,-16-12 1,-2 21-1</inkml:trace>
          <inkml:trace contextRef="#ctx0" brushRef="#br0" timeOffset="8283.6146">8080 183 101,'0'0'39,"-4"-37"1,4 37-2,-12-32-26,12 32-5,0 0-2,0 0-1,0 0-1,9 30 1,-8 7-2,5 15-2,-4 12 0,5 10 0,0 1 0,0 2 0,0-3 0,2-11 0,-1-6 0,-2-13 0,1-11 0,-2-12 0,0-2 0,-5-19-5,6 20-8,-26-31-28,20 11-1,-17-21 2,17 21-1</inkml:trace>
          <inkml:trace contextRef="#ctx0" brushRef="#br0" timeOffset="8767.2154">8489 86 107,'0'0'39,"-12"-21"1,12 21 0,-14 16-28,17 15-4,-3 6-3,6 16-1,-1 7-4,6 10 0,-1 5 0,2 3 0,3-4 0,-1-8 0,-2-6 0,2-12 0,0-10 0,-3-13 0,5-4 0,-16-21-16,17-5-25,-13-13-2,7 2 2,-11-15-2</inkml:trace>
          <inkml:trace contextRef="#ctx0" brushRef="#br0" timeOffset="9266.4162">9268 197 118,'23'24'40,"-16"-6"2,5 12-2,-15-8-33,10 7-2,-4-3-2,2-3-3,-1-6 0,-4-17 0,0 0 0,0 0 0,0 0 0,14-15 0,-14-8 0,-2-5 0,-1-6 0,-4-4-2,0 2 1,-4 0-1,-1 4 1,-4 4-1,-2 8 2,-3 8-1,-2 10 1,0 8 0,-3 9 0,-3 10 1,-1 10 0,0 9 0,2 11 0,0 6 1,3 8 1,4 6-3,5 1 0,6-4 0,10-5 0,10-6 0,11-12 0,15-10 0,10-14 0,8-13 0,8-10 0,7-13 0,1-7 0,-4-13-4,4 8-9,-27-19-28,6 3-1,-19-12 1,0 11-1</inkml:trace>
          <inkml:trace contextRef="#ctx0" brushRef="#br0" timeOffset="9562.8167">9601 177 109,'-3'-30'39,"3"30"1,0 0 0,0 0-28,14 16-6,-5 12-1,-2 7-1,5 16-4,-1 7 0,5 7 0,-4 6 0,4 1 0,-4-4 0,2-6 0,-3-10 0,1-11 0,-1-11 0,0-11 0,-11-19 0,21 9 0,-4-7-8,-17-25-35,14 3 0,-12-15 1,11 5-1</inkml:trace>
        </inkml:traceGroup>
        <inkml:traceGroup>
          <inkml:annotationXML>
            <emma:emma xmlns:emma="http://www.w3.org/2003/04/emma" version="1.0">
              <emma:interpretation id="{E1235962-48A6-45D6-A359-D927C8C647CF}" emma:medium="tactile" emma:mode="ink">
                <msink:context xmlns:msink="http://schemas.microsoft.com/ink/2010/main" type="inkWord" rotatedBoundingBox="13222,6152 14534,6140 14538,6666 13227,6677"/>
              </emma:interpretation>
              <emma:one-of disjunction-type="recognition" id="oneOf3">
                <emma:interpretation id="interp15" emma:lang="en-US" emma:confidence="0">
                  <emma:literal>to</emma:literal>
                </emma:interpretation>
                <emma:interpretation id="interp16" emma:lang="en-US" emma:confidence="0">
                  <emma:literal>#</emma:literal>
                </emma:interpretation>
                <emma:interpretation id="interp17" emma:lang="en-US" emma:confidence="0">
                  <emma:literal>F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9984.0175">10563 567 104,'-35'0'39,"35"0"2,-19 7-2,47 2-27,-5-12-6,25 3-1,8-7-2,20 0 0,12-6 0,13 1-3,6-2 0,1 0 0,-2-2 0,-5 0 0,-13 4 0,-16-2-2,-13 5-2,-24-3-4,-3 19-7,-32-7-25,0 0-1,-27-9 1,11 11 0</inkml:trace>
          <inkml:trace contextRef="#ctx0" brushRef="#br0" timeOffset="10405.2183">11201 330 94,'0'0'38,"0"0"2,0 0 0,21-3-22,14 15-9,-7-10-3,15 8-1,1-3-2,11 4-1,-1-4-2,1 7 0,-2-7 0,-2 5 0,-3 2 0,-8 2 0,-4 0 0,-10 3 0,-6 4 0,-10 0 0,-12 5 0,-8 2 0,-10 2 0,-4-1 0,-6 3 0,-4-3 0,-3-1 0,2-2 0,1-3 0,4-2 0,4-8 0,5-1 0,5-5 0,16-9 0,0 0 0,0 0 0,0 0 0,21-42-34,18 21-8,-8-16-2,22 4 1</inkml:trace>
        </inkml:traceGroup>
        <inkml:traceGroup>
          <inkml:annotationXML>
            <emma:emma xmlns:emma="http://www.w3.org/2003/04/emma" version="1.0">
              <emma:interpretation id="{4ADEA872-87B9-400A-BDEB-7E65C979AEDD}" emma:medium="tactile" emma:mode="ink">
                <msink:context xmlns:msink="http://schemas.microsoft.com/ink/2010/main" type="inkWord" rotatedBoundingBox="16736,5707 22245,5659 22261,7468 16752,7516"/>
              </emma:interpretation>
              <emma:one-of disjunction-type="recognition" id="oneOf4">
                <emma:interpretation id="interp20" emma:lang="en-US" emma:confidence="0">
                  <emma:literal>EHz-kHz</emma:literal>
                </emma:interpretation>
                <emma:interpretation id="interp21" emma:lang="en-US" emma:confidence="0">
                  <emma:literal>GHz CHs</emma:literal>
                </emma:interpretation>
                <emma:interpretation id="interp22" emma:lang="en-US" emma:confidence="0">
                  <emma:literal>Getz CHs</emma:literal>
                </emma:interpretation>
                <emma:interpretation id="interp23" emma:lang="en-US" emma:confidence="0">
                  <emma:literal>EHz-adz</emma:literal>
                </emma:interpretation>
                <emma:interpretation id="interp24" emma:lang="en-US" emma:confidence="0">
                  <emma:literal>Goetz CHs</emma:literal>
                </emma:interpretation>
              </emma:one-of>
            </emma:emma>
          </inkml:annotationXML>
          <inkml:trace contextRef="#ctx0" brushRef="#br0" timeOffset="11809.2207">14373-7 100,'0'0'39,"0"0"2,-13 16-1,24 13-25,-16-9-7,12 11-2,-6-2-2,5 4-2,-1-3-2,2-4 0,0-7 0,-7-19 0,11 23 0,-11-23 0,0 0 0,0 0 0,5-28 0,-8 7 0,-1 0 0,-5-11 0,0 1-3,-5-4 1,0 6-1,-5 1 1,-1 9 0,-4 5 1,-1 10 1,-3 8-1,-1 12 1,3 10 1,-2 11 0,3 12 0,-2 9 0,8 14 1,-4 7 0,5 6 0,3 1 0,9-2 0,3-8-2,10-8 0,10-12 0,6-15 0,13-13 0,8-14 0,7-10 0,-2-13 0,8-5 0,-9-14-5,6 5-6,-29-18-27,16 3-4,-20-15 2,3 4-1</inkml:trace>
          <inkml:trace contextRef="#ctx0" brushRef="#br0" timeOffset="12277.2216">14503 550 104,'0'0'39,"0"0"1,0 0 0,0 0-27,37-7-7,-1 0-2,11 3-2,10-5-1,5 1 0,1 1-3,-5-4-1,6 8-4,-27-20-12,4 16-20,-20-11-2,-2 9 1,-17-12-1</inkml:trace>
          <inkml:trace contextRef="#ctx0" brushRef="#br0" timeOffset="12074.4212">14586 98 112,'-3'-19'40,"3"19"0,0 0 0,0 0-30,0 0-4,21 35-1,-18-2-3,8 11-2,-4 9 0,7 10 0,-3 6 0,3-1 0,-3 1 0,3-6 0,0-7 0,-4-8 0,4-8 0,-6-13 0,2-6 0,-10-21-8,14 17-17,-14-17-17,-5-19 0,-13-4 0,6 2 2</inkml:trace>
          <inkml:trace contextRef="#ctx0" brushRef="#br0" timeOffset="12542.422">14899-32 110,'0'0'39,"-18"-12"3,18 12-2,-18 24-29,24 13-4,-3 7-1,10 14-6,-3 6 0,4 8 0,4 0 0,1 1 0,1-6 0,-1-7 0,2-9 0,-3-12 0,5-10 0,-23-29-9,34 22-33,-34-22-1,24-8 1,-24 8-1</inkml:trace>
          <inkml:trace contextRef="#ctx0" brushRef="#br0" timeOffset="13072.823">15280 773 108,'0'0'39,"-7"19"1,7-19-2,0 0-29,0 0-3,21 0-2,-21 0-1,28-5 0,-10 1-2,3 1 1,2-1 0,0 3-2,0-1 0,0 4 0,-4 1 0,-3 4 0,-16-7 0,16 25 0,-16-8 0,-3 8 0,-8 1 0,-3 6 0,-4 0 0,-1-1 0,-1 3 0,-1-3 0,2 1 0,-1-7 0,5-4 0,2 0 0,13-21 0,-17 28 0,17-28 0,-2 16 0,2-16 0,23 1 0,0-6 0,7-2 0,7-2 0,5-3 0,4 1 0,-2-1 0,0 5 0,-8-5 0,2 14-6,-27-20-26,14 18-11,-25 0 1,21-14 0,-21 14 0</inkml:trace>
          <inkml:trace contextRef="#ctx0" brushRef="#br0" timeOffset="13525.2238">15995 443 107,'-30'3'40,"30"-3"0,-34 14 0,34-14-29,0 0-4,30 12-2,0-13-2,16-1-1,14-3-2,13-2 0,13-6 0,13 3 0,7-4 0,5 0 0,-5 1 0,-4-1 0,-19 4 0,-9-1 0,-17 8 0,-20-3 0,-12 8 0,-25-2-6,17 7-23,-17-7-12,0 0-1,-31-10 1,31 10-1</inkml:trace>
          <inkml:trace contextRef="#ctx0" brushRef="#br0" timeOffset="16738.8294">14344 1224 75,'4'-20'38,"-4"20"-1,0 0-5,-7-17-11,23 29-5,-16-12-6,9 25-2,-6-4-2,8 14-1,-6 2-1,4 12-1,-2 2-3,4 3 0,-4-1 0,1-4 0,-1-7 0,2-6 0,-2-10 0,2-9 0,-9-17 0,0 0 0,21 0 0,-14-15 0,0-1 0,-3-9 0,5 6-2,-16-23-20,12 19-20,-10-7-1,8 12 1,-10-1 0</inkml:trace>
          <inkml:trace contextRef="#ctx0" brushRef="#br0" timeOffset="14476.8254">17891 103 106,'0'0'39,"3"-17"2,-3 17-1,0 0-28,-3 26-4,3-26-3,5 37-1,-1-18-4,3 6 0,-4-7 0,2-3 0,-5-15 0,0 0 0,16 6 0,-16-6 0,9-28 0,-4 3 0,-3-3 0,0-5 0,-2-3 0,-5-1 0,-2 6 0,-8-1 0,-2 8 0,-8 8 0,-1 5 0,-4 9 0,0 13 0,-4 8 0,1 9 0,1 13 0,4 6 0,1 11 0,4 7 0,4 9 0,3 2 0,5 5 0,4-8 0,11-2 0,4-10 0,12-10 0,8-14 0,11-11 0,5-13 0,9-12 0,0-8 0,2-7 0,-2-3 0,-9-8 0,2 8-2,-25-24-22,12 18-17,-17-12-2,9 7 1,-13-14 1</inkml:trace>
          <inkml:trace contextRef="#ctx0" brushRef="#br0" timeOffset="14742.0259">18334-69 90,'0'0'40,"-20"-7"1,4 7-1,11 27-13,-11-12-19,15 15-2,-5 4-3,10 8-3,1 4 0,7 8 0,3 2 0,2 2 0,3 0 0,-1-2 0,2-3 0,-1-7 0,-3-6 0,-4-10 0,-1-2 0,-12-28-3,18 28-31,-18-28-8,0 0-1,-34-26 1</inkml:trace>
          <inkml:trace contextRef="#ctx0" brushRef="#br0" timeOffset="14944.8263">18127 427 111,'-5'16'40,"5"-16"1,7 22 0,-7-22-29,44 6-6,2-8-2,11-3-4,10-8 0,3-6 0,6 0-3,-12-20-6,12 14-31,-31-15-1,-2 10 0,-22-10-1</inkml:trace>
          <inkml:trace contextRef="#ctx0" brushRef="#br0" timeOffset="15225.6267">18553-144 109,'-37'-7'40,"37"7"2,-23 16 0,23 11-29,-4-6-6,11 16-5,2 5-2,10 12 0,1 6 0,5 5 0,-3 0 0,3 0 0,0-3 0,0-8 0,-2-10 0,-9-12 0,3-4 0,-17-28-18,18 8-25,-18-8 0,0 0 0,2-31 0</inkml:trace>
          <inkml:trace contextRef="#ctx0" brushRef="#br0" timeOffset="15787.2277">19010 603 98,'0'0'40,"-18"7"0,18-7 0,0 0-19,0 0-14,5-16-2,11 16-1,2-5-4,3 2 0,6-3 0,3 3 0,1 1 0,3 0 0,-2 2 0,-4 4 0,-2-1 0,-3 4 0,-7 4 0,-16-11 0,11 26 0,-16-6 0,-6-1 0,-7 2 0,-3 2 0,-7 2 0,-2 3 0,0 0 0,-5 2 0,1 1 0,2 1 0,6-2 0,3-2 0,7-5 0,4-7 0,10-1 0,2-15 0,21 7 0,6-8 0,8-1 0,11-9 0,10 8 0,2-8 0,4 8 0,-2-1 0,-7-3 0,-2 2 0,-19-11 0,11 18-33,-35-20-10,-8 18-1,-3-24 1</inkml:trace>
        </inkml:traceGroup>
      </inkml:traceGroup>
      <inkml:traceGroup>
        <inkml:annotationXML>
          <emma:emma xmlns:emma="http://www.w3.org/2003/04/emma" version="1.0">
            <emma:interpretation id="{914550B1-C8DB-4DF8-AA74-3C8637EB5BAB}" emma:medium="tactile" emma:mode="ink">
              <msink:context xmlns:msink="http://schemas.microsoft.com/ink/2010/main" type="line" rotatedBoundingBox="16949,7190 21409,6891 21524,8609 17064,8908"/>
            </emma:interpretation>
          </emma:emma>
        </inkml:annotationXML>
        <inkml:traceGroup>
          <inkml:annotationXML>
            <emma:emma xmlns:emma="http://www.w3.org/2003/04/emma" version="1.0">
              <emma:interpretation id="{F97CD9FB-BE82-486F-9F36-43C74BDCCDEC}" emma:medium="tactile" emma:mode="ink">
                <msink:context xmlns:msink="http://schemas.microsoft.com/ink/2010/main" type="inkWord" rotatedBoundingBox="16998,7930 17591,7891 17640,8621 17047,8660"/>
              </emma:interpretation>
              <emma:one-of disjunction-type="recognition" id="oneOf5">
                <emma:interpretation id="interp25" emma:lang="en-US" emma:confidence="0">
                  <emma:literal>H</emma:literal>
                </emma:interpretation>
                <emma:interpretation id="interp26" emma:lang="en-US" emma:confidence="0">
                  <emma:literal>It</emma:literal>
                </emma:interpretation>
                <emma:interpretation id="interp27" emma:lang="en-US" emma:confidence="0">
                  <emma:literal>it</emma:literal>
                </emma:interpretation>
                <emma:interpretation id="interp28" emma:lang="en-US" emma:confidence="0">
                  <emma:literal>to</emma:literal>
                </emma:interpretation>
                <emma:interpretation id="interp2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17799.6311">14766 2099 101,'-23'-18'40,"23"18"1,-16 5 0,24 22-28,-14-4-7,12 17 0,-5 6-1,10 8-3,-6 9-2,9 4 0,-1-2 0,1 2 0,0-7 0,2-6 0,-2-10 0,2-11 0,-2-11 0,-14-22 0,25 19 0,-25-42-17,0 23-25,14-44-2,-5 14 1,-11-19-1</inkml:trace>
          <inkml:trace contextRef="#ctx0" brushRef="#br0" timeOffset="17300.4304">14353 2239 93,'0'0'39,"4"-33"1,-4 33-1,7-30-24,-7 30-9,19-9-1,-19 9 0,23 16-2,-10 7 1,-6 7-1,1 14 0,-2 5-3,3 12 0,-6 4 0,4 2 0,-3-2 0,1-3 0,0-8 0,1-10 0,1-7 0,-6-14-2,6 1-9,-7-24-25,0 0-7,-19-22 1,16 4 0</inkml:trace>
          <inkml:trace contextRef="#ctx0" brushRef="#br0" timeOffset="17518.8308">14314 2578 86,'0'0'40,"0"0"-1,25-5 2,-7-14-18,19 8-17,2-5-2,10 4-2,6-4-1,1 2-1,4 5-2,-8-3-3,6 17-7,-28-13-28,9 8 0,-18-9 0,0 5 0</inkml:trace>
        </inkml:traceGroup>
        <inkml:traceGroup>
          <inkml:annotationXML>
            <emma:emma xmlns:emma="http://www.w3.org/2003/04/emma" version="1.0">
              <emma:interpretation id="{0EBE41CB-B439-4BCE-8BF4-9C4648B39E64}" emma:medium="tactile" emma:mode="ink">
                <msink:context xmlns:msink="http://schemas.microsoft.com/ink/2010/main" type="inkWord" rotatedBoundingBox="20561,6948 21409,6891 21524,8609 20676,8666"/>
              </emma:interpretation>
              <emma:one-of disjunction-type="recognition" id="oneOf6">
                <emma:interpretation id="interp30" emma:lang="en-US" emma:confidence="0">
                  <emma:literal>'a</emma:literal>
                </emma:interpretation>
                <emma:interpretation id="interp31" emma:lang="en-US" emma:confidence="0">
                  <emma:literal>'d</emma:literal>
                </emma:interpretation>
                <emma:interpretation id="interp32" emma:lang="en-US" emma:confidence="0">
                  <emma:literal>"a</emma:literal>
                </emma:interpretation>
                <emma:interpretation id="interp33" emma:lang="en-US" emma:confidence="0">
                  <emma:literal>bl</emma:literal>
                </emma:interpretation>
                <emma:interpretation id="interp34" emma:lang="en-US" emma:confidence="0">
                  <emma:literal>'c,</emma:literal>
                </emma:interpretation>
              </emma:one-of>
            </emma:emma>
          </inkml:annotationXML>
          <inkml:trace contextRef="#ctx0" brushRef="#br0" timeOffset="18782.433">17857 1180 95,'4'-21'38,"-4"21"2,0 0-2,-16-30-23,16 30-7,0 0-2,0 0-2,0 0-1,0 0-1,10 15 1,-6 7 0,-4 6-3,5 10 0,1 10 0,2 10 0,-2 1 0,2 5 0,1-5 0,2-4 0,-1-11 0,1-7 0,-2-9 0,-2-12 0,-7-16 0,7 19 0,-7-19 0,0 0 0,0 0 0,0 0 0,11-19 0,-17-1-4,24 17-34,-22-13-4,4 16-1,0 0 2</inkml:trace>
          <inkml:trace contextRef="#ctx0" brushRef="#br0" timeOffset="19484.4342">18327 2167 107,'0'0'40,"14"18"3,-5-1-2,-9-17-25,0 0-11,16 21-2,-16-21-3,15 16 0,-15-16 0,18 0 0,-18 0 0,11-21 0,-11 4 0,0-1 0,-7-3 0,-2-5 0,-2-1 0,-3 1 0,-5 1-2,-1 4 2,-3 5-1,-3 4 1,1 10 0,-3 13 0,-2 8 0,-2 7 0,0 10 0,1 8 1,1 12-1,0 7 2,5 4-2,2 3 0,5 7 0,6-3 0,7 0 0,8-9 0,8-9 0,12-12 0,8-14 0,10-14 0,8-14 0,6-15 0,5-10 0,-2-6 0,-5-12 0,0 1-2,-16-9-6,6 22-12,-27-15-21,5 16-2,-18-8 2,6 18 0</inkml:trace>
          <inkml:trace contextRef="#ctx0" brushRef="#br0" timeOffset="19827.6348">18706 2151 95,'0'0'39,"0"0"3,0 0-2,-17 6-22,22 15-10,-9 0-2,10 12-1,-5 4-3,6 10-2,-1 3 0,3 4 0,-2-1 0,3 0 0,-1-4 0,-2-7 0,2-7 0,0-9 0,-4-10 0,-5-16 0,0 0 0,0 0 0,27 9-15,-31-34-28,6 4-1,-9-16 0,7 8-1</inkml:trace>
        </inkml:traceGroup>
      </inkml:traceGroup>
    </inkml:traceGroup>
    <inkml:traceGroup>
      <inkml:annotationXML>
        <emma:emma xmlns:emma="http://www.w3.org/2003/04/emma" version="1.0">
          <emma:interpretation id="{F81FE511-1504-493C-9672-FB355FBB37AF}" emma:medium="tactile" emma:mode="ink">
            <msink:context xmlns:msink="http://schemas.microsoft.com/ink/2010/main" type="paragraph" rotatedBoundingBox="2060,11432 23231,11029 23260,12540 2089,12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9331B-5EB8-45FB-8B01-011025800AD6}" emma:medium="tactile" emma:mode="ink">
              <msink:context xmlns:msink="http://schemas.microsoft.com/ink/2010/main" type="line" rotatedBoundingBox="2060,11432 23231,11029 23260,12540 2089,12943"/>
            </emma:interpretation>
          </emma:emma>
        </inkml:annotationXML>
        <inkml:traceGroup>
          <inkml:annotationXML>
            <emma:emma xmlns:emma="http://www.w3.org/2003/04/emma" version="1.0">
              <emma:interpretation id="{9616D16D-85F3-4D78-960F-02F8E46C2BB2}" emma:medium="tactile" emma:mode="ink">
                <msink:context xmlns:msink="http://schemas.microsoft.com/ink/2010/main" type="inkWord" rotatedBoundingBox="2061,11453 8497,11330 8525,12821 2089,12943"/>
              </emma:interpretation>
              <emma:one-of disjunction-type="recognition" id="oneOf7">
                <emma:interpretation id="interp35" emma:lang="en-US" emma:confidence="0">
                  <emma:literal>Cyclopentene</emma:literal>
                </emma:interpretation>
                <emma:interpretation id="interp36" emma:lang="en-US" emma:confidence="0">
                  <emma:literal>Cuclopentene</emma:literal>
                </emma:interpretation>
                <emma:interpretation id="interp37" emma:lang="en-US" emma:confidence="0">
                  <emma:literal>Cudopentene</emma:literal>
                </emma:interpretation>
                <emma:interpretation id="interp38" emma:lang="en-US" emma:confidence="0">
                  <emma:literal>Cyclopentare</emma:literal>
                </emma:interpretation>
                <emma:interpretation id="interp39" emma:lang="en-US" emma:confidence="0">
                  <emma:literal>Cuclopentare</emma:literal>
                </emma:interpretation>
              </emma:one-of>
            </emma:emma>
          </inkml:annotationXML>
          <inkml:trace contextRef="#ctx0" brushRef="#br0" timeOffset="33540.0589">108 6393 95,'0'0'38,"-3"-19"1,3 19-1,-11-20-18,11 20-13,0 0-2,-3 29-1,1-8-1,2 10-1,-2 6 0,2 7 0,2 0-2,1-2 0,3-5 0,2-3 0,5-12 0,6-11 0,4-6 0,4-12 0,3-7 0,-4-9 0,4-3-3,-7-7 0,-2-1 0,-7-3 1,-5 2 0,-5 0 1,-6 7 0,-2 3 2,-1 6 0,5 19 1,-9-18 0,9 18 1,-3 16 0,8 7 0,0 9-3,6 10 0,0 7 0,3 9 0,2 3 0,1 3 0,1-5 0,-2-2 0,1-10 0,-3-8 0,1-11 0,-1-9 0,-14-19 0,24 4 0,-6-9-2,-20-29-29,20 11-10,-14-19-1,13 7 1,-12-20-2</inkml:trace>
          <inkml:trace contextRef="#ctx0" brushRef="#br0" timeOffset="34008.0597">869 6318 113,'0'0'39,"12"-21"0,-12 21 0,0 0-30,14 15-3,-10 1-2,3 7-1,-2 0 0,1 0-3,-3 0 0,2-6 0,-5-17 0,4 19 0,-4-19 0,0 0 0,5-21 0,-5 2 0,0-6 0,-1-1 0,-3-2 0,-1 2 0,-2 1 0,-6 6 0,13 19-2,-28-20 2,12 24-1,-3 6 2,-1 10-1,1 6 0,1 9 2,-1 6-2,5 3 0,1 6 0,6 0 0,7-3 0,6-8 0,6-6 0,7-10 0,13-12 0,5-10 0,7-15 0,4-3 0,-4-15-4,11 7-10,-27-18-26,14 2-1,-20-13 1,1 8-1</inkml:trace>
          <inkml:trace contextRef="#ctx0" brushRef="#br0" timeOffset="33025.258">-377 5889 93,'0'0'38,"0"0"1,0 0 0,0 0-19,0 0-12,10 17-3,-1 4-2,-4-1-1,3-3 0,-1-1-1,-7-16 0,14 20-1,-14-20 1,0 0-1,0 0 1,0 0-1,9-29 0,-11 5-1,-2-1 1,-1-10-1,-2-5 0,-2 1-1,-5-3 1,-4 5 0,-1 2 0,-2 7 0,-4 5 1,0 12 0,1 10 0,-5 8 0,5 15 1,-1 15-1,5 11 1,3 19 0,3 15 0,0 11 1,6 13 0,5 1-1,3 9 1,5-9-2,9-3 0,6-20 0,6-14 0,8-20 0,8-17 0,6-17 0,5-18 0,3-12 0,-5-11 0,1-5 0,-10-5 0,-3 4 0,-11-3-5,0 18-8,-28-8-28,0 24 1,11-25 0,-11 25 0</inkml:trace>
          <inkml:trace contextRef="#ctx0" brushRef="#br0" timeOffset="34257.6602">1067 5854 90,'-13'-25'39,"13"25"0,-3-19 1,3 19-13,7 26-20,9 2-1,-2 11-3,7 15 1,0 8-4,4 12 0,0 1 0,-1 3 0,1-3 0,-6-6 0,1-10 0,-2-9 0,4-15 0,-4-18-5,17 8-16,-12-30-20,14-2 0,-8-16 0,11 2 1</inkml:trace>
          <inkml:trace contextRef="#ctx0" brushRef="#br0" timeOffset="34569.6605">1637 6397 110,'-16'21'39,"-9"-7"1,13 14-1,-15-11-28,20 17-5,2-6-2,10 5-1,2-3 0,11 0-3,3-7 0,9-4 0,6-8 0,2-11 0,3-11 0,1-8 0,-3-6 0,-4-6 0,-6-4 0,-12-2 0,-6 0 0,-13 2 0,-10 8 0,-11 1-2,-7 8-2,-11-1-3,8 21-7,-22-9-26,16 12 0,-7-3 1,15 10 0</inkml:trace>
          <inkml:trace contextRef="#ctx0" brushRef="#br0" timeOffset="35318.462">2075 6574 94,'0'0'39,"0"0"1,0 0 0,-2 16-23,11 14-8,-9 0-2,10 14-3,-1 1 1,5 6-5,-1 4 0,1-3 0,-2-4 0,0-6 0,-1-5 0,-2-11 0,-6-5 0,-3-21 0,0 0 0,0 0 0,-21-10 0,7-16 0,0-8 0,-4-12-2,2-5 1,-1-12-2,1-2 2,2-7 0,5 2 0,4 1 1,5 4 0,3 9 0,8 5 1,6 12 0,5 10 0,6 11 1,2 9-1,7 9 0,2 7 1,0 9-2,-4 5 0,-5 7 0,-9 4 0,-3 8 0,-11 3 0,-11-1 0,-12 0 0,-7-5 0,-3-4-3,-9-14-4,13 11-13,-20-30-19,16 2-3,-10-21 1,19 3 2</inkml:trace>
          <inkml:trace contextRef="#ctx0" brushRef="#br0" timeOffset="35817.6628">2594 6502 85,'-18'18'38,"18"-18"-1,-11 24 2,11-24-18,-1 16-10,1-16-5,12 21-1,-12-21-2,30 9 0,-9-13-1,9-3 0,4-3-1,1-9 1,-2-1-2,3-8 0,-4 2 0,-6-2 0,-3 1-2,-12-1 0,-6 5 1,-9 4 0,-8 3 0,-4 9-1,-7 4 1,-3 3 1,-3 8-1,-1 5 1,0 4 0,2 4 0,5 9 0,-1 4 1,8 4-1,3-1 1,8 2-1,3-4 1,9-3-1,9-6 1,12-7-1,9-8 0,8-8-2,0-10-2,14 4-4,-20-24-20,14 12-11,-18-13-1,-2 6 2,-17-7-2</inkml:trace>
          <inkml:trace contextRef="#ctx0" brushRef="#br0" timeOffset="36207.6628">3030 6474 109,'0'0'38,"0"0"2,0 0-5,17 25-23,-17-25-5,25 40-2,-9-15-2,1 1 0,-2 0 0,0-1-3,-4-4 0,-2-5 0,-9-16 0,10 16 0,-10-16 0,0 0 0,8-21-2,-7-2 1,6-5-1,0-6 0,4-4 1,1-3 0,2 1 0,4 3 1,-2 5 0,2 8 1,-2 6 0,5 13 1,-2 6 0,4 12 2,-3 6-4,-1 9 0,-1 4 0,-1 5 0,1-2 0,-4-2 0,0-3 0,-3-9 0,1-3 0,-12-18-9,23 10-4,-28-29-28,21 3 0,-15-17 0,14-2 2</inkml:trace>
          <inkml:trace contextRef="#ctx0" brushRef="#br0" timeOffset="36457.263">3623 6014 86,'-6'-41'39,"10"24"0,-13-6 2,9 23-14,0 0-18,0 0-3,16 37-1,-2 3-2,0 9-3,6 13 0,-1 5 0,2 3 0,0 0 0,1 2 0,-3-9 0,-1-10 0,-2-9 0,-6-12 0,2-6 0,-12-26-12,20 19-23,-25-34-8,5 15 2,-7-41 0</inkml:trace>
          <inkml:trace contextRef="#ctx0" brushRef="#br0" timeOffset="36675.6642">3639 6344 101,'-29'16'38,"29"-16"2,0 0-2,11 26-22,-11-26-11,40-5-2,-4-6-1,11-1 0,6-4-2,4-5-2,3 7-4,-16-19-17,9 17-16,-18-7-1,1 12 1,-36 11-2</inkml:trace>
          <inkml:trace contextRef="#ctx0" brushRef="#br0" timeOffset="37564.866">4027 6400 106,'0'0'38,"19"27"2,-19-27-1,48 17-28,-23-17-6,10 2-2,2-7-2,5-4 0,1-3 0,-3-6-2,-3-1 1,-8-4-1,-5 0-1,-6-3 0,-7 4 0,-13 3-1,-3 3 1,5 16-1,-30-19 2,10 15-1,-5 8 2,-1 5-1,-2 3 2,3 6 1,-1 3 0,1 9 0,0 1 1,6 6 0,-1 0-1,8 7 2,3-4-2,7 1 0,6-8 0,12-5 0,10-5-1,11-11-1,9-5-1,5-12-2,6-7 0,-4-11-2,9 5-5,-27-22-13,7 14-17,-21-11 0,4 10 2,-20-4-1,-5 31 18,-1-39 11,-3 23 11,4 16 14,0 0 19,0 0 4,-14-15-1,14 15 2,0 0-15,0 0-10,11 19-5,-1 0-1,-4-3-2,4 10-2,-3-3 0,4 9-2,-2-2-2,-2-2 0,1-5 0,-2-2 0,-6-21 0,9 23 0,-9-23 0,0 0 0,17-14 0,-8-6 0,2-4 0,1-8-3,2-1 1,0-4 0,2 3 1,0-4 0,0 8 1,-2 5 0,2 6 0,-16 19 2,28-12 0,-12 20 0,-2 8 1,4 11-3,-4 1 0,5 7 0,-3-2 0,4 4 0,-8-4 0,6-4 0,-8-5 0,3-8 0,-13-16 0,17 11 0,-17-11-8,0 0-28,13-23-4,-19-2-3,19 2 2</inkml:trace>
          <inkml:trace contextRef="#ctx0" brushRef="#br0" timeOffset="38064.0669">5194 6326 110,'-13'20'38,"17"-3"3,-4-17-2,16 27-30,-16-27-4,21 22-1,-5-13-1,5 0-1,0-5 0,6-4 0,-1-7-2,4-6 0,2-3 0,0-6 0,-2-3-3,-2-5 1,-3 2-1,-9 0 0,-4 5 1,-12 2-1,0 21 1,-20-25 1,1 24 0,-4 6 1,-3 5 1,-1 8 0,-1 3 1,3 7 1,0 2-1,4 5 1,4 2 0,6 4 0,2-5-1,13 1-2,1-9 0,13 1 0,5-8 0,12-7 0,6-7 0,6-9 0,6-7 0,2-5 0,3-2 0,-8-8 0,1 11-3,-32-20-28,13 22-10,-32 11-2,21-17 1,-21 17-1</inkml:trace>
        </inkml:traceGroup>
        <inkml:traceGroup>
          <inkml:annotationXML>
            <emma:emma xmlns:emma="http://www.w3.org/2003/04/emma" version="1.0">
              <emma:interpretation id="{308A5390-DB26-4868-B4C3-C2857F93D1D6}" emma:medium="tactile" emma:mode="ink">
                <msink:context xmlns:msink="http://schemas.microsoft.com/ink/2010/main" type="inkWord" rotatedBoundingBox="9320,11622 12340,11565 12356,12426 9336,12483"/>
              </emma:interpretation>
              <emma:one-of disjunction-type="recognition" id="oneOf8">
                <emma:interpretation id="interp40" emma:lang="en-US" emma:confidence="1">
                  <emma:literal>reacts</emma:literal>
                </emma:interpretation>
                <emma:interpretation id="interp41" emma:lang="en-US" emma:confidence="0">
                  <emma:literal>reads</emma:literal>
                </emma:interpretation>
                <emma:interpretation id="interp42" emma:lang="en-US" emma:confidence="0">
                  <emma:literal>react]</emma:literal>
                </emma:interpretation>
                <emma:interpretation id="interp43" emma:lang="en-US" emma:confidence="0">
                  <emma:literal>react's</emma:literal>
                </emma:interpretation>
                <emma:interpretation id="interp44" emma:lang="en-US" emma:confidence="0">
                  <emma:literal>react?</emma:literal>
                </emma:interpretation>
              </emma:one-of>
            </emma:emma>
          </inkml:annotationXML>
          <inkml:trace contextRef="#ctx0" brushRef="#br0" timeOffset="46971.6825">6632 6428 63,'0'0'37,"-16"2"-1,16-2 3,0 0-10,18 12-17,-18-12-4,0 0-2,18 23-1,-2-2 0,-16-21-2,24 35 0,-11-12-1,-4-2-1,3 0 1,-5-1-2,-2-4 1,-5-16-1,2 21 0,-2-21 1,0 0-1,-18-2 0,18 2 0,-21-30 0,11 7 0,1-5 0,2-4-1,1-4 1,5-3 0,-1-3 0,9 5 0,0 2 0,5 3 0,4 2 0,2 6 0,1 4-1,6 8-1,-4 5 0,2 7-1,-7-4-4,12 18-7,-28-14-26,21 13 0,-21-13 1,20 10-1</inkml:trace>
          <inkml:trace contextRef="#ctx0" brushRef="#br0" timeOffset="47455.2832">7052 6351 116,'-5'21'39,"5"-21"0,4 25-4,-4-25-29,17 10-2,-1-10-2,7 0 0,2-5-1,5-4 0,-2-5 0,6-3-1,-8-3-1,2-4 1,-5-1-1,-5-1 1,-7 5-1,-6-2 0,-5 5-1,0 18 1,-25-21 0,4 18 0,-4 4 1,1 5-1,1 2 1,-4 8 0,2 3 0,4 6 1,2 5 0,1 5 1,4 4-1,5 5 1,2-6-1,9 5 0,7-8 0,8-7-1,5-12-1,9-11 0,12-5-1,1-19-3,16 10-4,-16-30-15,16 16-16,-11-10 1,8 14 2,-16-8-2</inkml:trace>
          <inkml:trace contextRef="#ctx0" brushRef="#br0" timeOffset="47907.6841">7875 6281 89,'37'-18'36,"-10"-8"0,4 6 1,-22-11-24,16 15-6,-18-7-2,-7 23-2,-2-23 0,2 23-1,-35 2 0,8 12 0,-4 5 0,-1 11 1,-3 4-1,3 6 0,2-1-1,7 1 1,3-5-1,12-5 0,4-7-1,4-23 0,18 18 0,-1-22 0,8-8 0,5-8-1,2-6 1,0-4-1,-2-5 0,-6 2 1,-4 1-1,-4 6 1,-8 6-1,-8 20 2,6-17-1,-6 17 1,-6 21 0,6 2 1,-1 5-1,2 2 0,7 3 1,-1-1-2,5-2 2,2-6-4,4-3 1,-1-8-2,10 1-4,-27-14-10,44-6-22,-28-4-2,12 5 2,-8-15-2</inkml:trace>
          <inkml:trace contextRef="#ctx0" brushRef="#br0" timeOffset="48188.4846">8503 6184 107,'11'-25'37,"-11"25"2,-21-12-3,21 12-28,-35 14-3,13 2-2,-6 3 0,5 8-1,-2 3 0,4 3 0,5 0 0,6 4-1,4-5 0,8 0 1,9-8-1,12-5-1,10-6-1,8-8 0,12-5-3,-2-18-3,20 13-13,-18-26-20,5 2 0,-23-16 0,2 4 1</inkml:trace>
          <inkml:trace contextRef="#ctx0" brushRef="#br0" timeOffset="48984.086">8687 6152 117,'-11'20'39,"-6"-10"1,13 10-1,4-20-33,0 22-3,16-15-1,9-5-1,8-2-2,8-5 0,10-2-2,4-11-2,15 8-2,-10-22-7,23 23-10,-30-22-2,23 24 5,-28-21 7,8 15 8,-18-1 3,-10 2 7,-2 19 6,-26-7 12,0 0 3,0 0-4,-5 26-6,-22-13-5,10 15-3,-15-4-2,2 6-2,-5 0 0,1 0-2,1-2 1,4 0-1,3-5 0,7 0-1,6-6 1,13-17-1,0 25 2,16-16-2,11-7 0,8-1 0,11-2 0,5-3 0,7 1 0,4 1 0,-2 4 0,-7 3 0,-7 5 0,-11 6 0,-12 4 0,-11 6 0,-17 0 0,-13 4 0,-10-2 0,-5-3 0,-4-1-6,-13-20-9,15 10-26,-13-23-2,22 0 3,-8-20-2</inkml:trace>
          <inkml:trace contextRef="#ctx0" brushRef="#br0" timeOffset="48422.4851">8735 5833 106,'-6'-21'39,"-8"-6"0,14 27 0,-16-21-26,16 21-6,9 30-3,0 7 1,3 9-2,4 13-3,-2 8 0,8 7 0,-1 1 0,0-3 0,4-5 0,-4-12 0,2-8 0,-9-20-6,11 8-18,-25-35-17,0 0 0,0 0 0,12-20 0</inkml:trace>
        </inkml:traceGroup>
        <inkml:traceGroup>
          <inkml:annotationXML>
            <emma:emma xmlns:emma="http://www.w3.org/2003/04/emma" version="1.0">
              <emma:interpretation id="{8A8BA2C7-255E-4509-900A-6A2CFE36B522}" emma:medium="tactile" emma:mode="ink">
                <msink:context xmlns:msink="http://schemas.microsoft.com/ink/2010/main" type="inkWord" rotatedBoundingBox="13205,11620 15161,11583 15177,12389 13220,12426"/>
              </emma:interpretation>
              <emma:one-of disjunction-type="recognition" id="oneOf9">
                <emma:interpretation id="interp45" emma:lang="en-US" emma:confidence="1">
                  <emma:literal>with</emma:literal>
                </emma:interpretation>
                <emma:interpretation id="interp46" emma:lang="en-US" emma:confidence="0">
                  <emma:literal>withe</emma:literal>
                </emma:interpretation>
                <emma:interpretation id="interp47" emma:lang="en-US" emma:confidence="0">
                  <emma:literal>width</emma:literal>
                </emma:interpretation>
                <emma:interpretation id="interp48" emma:lang="en-US" emma:confidence="0">
                  <emma:literal>witch</emma:literal>
                </emma:interpretation>
                <emma:interpretation id="interp49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49873.2875">10525 6258 110,'0'0'39,"-13"-21"1,13 21-1,0 0-28,0 0-6,-14 19-1,16 7-1,-2 6-1,5 10 0,-1 2-2,3 4 0,2-4 0,1-4 0,4-8 0,2-8 0,2-8 0,1-14 0,1-9 0,-1-6 0,-3-6 0,-4-5 0,-1-5 0,-4 1 0,-4-2 0,-3 4 0,-1 3 0,-5 4 0,3 3-2,3 16 2,-9-16 2,9 16-2,0 0 0,0 0 0,0 27 0,12-12 0,-3 3 0,11 1 0,1-1 0,5-2 0,3-4 0,1-5 0,1-3 0,-4-6 0,-1-3 0,-6-6 0,-6-5 0,-5-1 0,-6-8 0,-6-3 0,-6-2 0,-5-5 0,-4 0 0,-1 1 0,-8 4 0,4 6 0,-3 8 0,-1 6-3,6 10 1,2 0-4,15 21-6,-15-16-27,28 12-1,-9-17 1,23 27-1</inkml:trace>
          <inkml:trace contextRef="#ctx0" brushRef="#br0" timeOffset="50263.2883">11135 5984 107,'-30'-32'39,"30"32"1,-23-7-1,23 7-22,0 0-13,0 0-2,-5 16-3,5-16-4,19 7-3,-19-7-17,27-11-14,-11 3-1,14 8 1,-5-14-1</inkml:trace>
          <inkml:trace contextRef="#ctx0" brushRef="#br0" timeOffset="50076.088">11254 6302 102,'0'0'40,"5"30"1,-5-30-1,3 45-16,-6-22-19,10 2-2,-5-4-3,5-4 0,-7-17 0,12 16-4,-12-16-5,0 0-30,0 0-2,-2-35 1,-1 14 0</inkml:trace>
          <inkml:trace contextRef="#ctx0" brushRef="#br0" timeOffset="50700.0891">11390 6179 112,'-27'10'39,"27"-10"1,16 7-2,21-1-26,5-13-9,22-2-1,8-5-2,6-7-1,7 1-4,-9-10-4,10 9-29,-33-8-2,-5 7 1,-31-9 0</inkml:trace>
          <inkml:trace contextRef="#ctx0" brushRef="#br0" timeOffset="50497.2887">11541 5822 122,'0'0'39,"0"0"2,0 0-6,18 39-27,-16-8-3,7 15-2,1 9-1,4 6-2,0 4 0,4-2 0,-2-1 0,0-2 0,-2-10 0,-5-14 0,3-1-11,-12-35-28,-7 24-2,7-24 0,-18-7 1</inkml:trace>
          <inkml:trace contextRef="#ctx0" brushRef="#br0" timeOffset="51090.0896">11903 5789 97,'-26'-14'39,"26"14"0,-11 22 1,25 12-24,-23-4-7,18 21-2,-5 3-2,6 11-2,1-3-3,3 1 0,2-7 0,-2-1 0,4-11 0,-4-8 0,0-9 0,-3-10 0,-11-17 0,19 11 0,-19-11 0,19-23 0,-4 0 0,0-8 0,3-3 0,3 1 0,2 1 0,2 6 0,0 8 0,5 11 0,-2 13 0,2 9 0,-2 8 0,2 7 0,-3 0 0,-1 0 0,-3-2 0,-7-9 0,2 2 0,-18-21-33,0 0-8,0 0-2,15-19 2</inkml:trace>
        </inkml:traceGroup>
        <inkml:traceGroup>
          <inkml:annotationXML>
            <emma:emma xmlns:emma="http://www.w3.org/2003/04/emma" version="1.0">
              <emma:interpretation id="{7E54F7C9-04B5-4CE7-BDDD-7FA07B743811}" emma:medium="tactile" emma:mode="ink">
                <msink:context xmlns:msink="http://schemas.microsoft.com/ink/2010/main" type="inkWord" rotatedBoundingBox="15966,11167 20032,11089 20054,12239 15988,12316"/>
              </emma:interpretation>
              <emma:one-of disjunction-type="recognition" id="oneOf10">
                <emma:interpretation id="interp50" emma:lang="en-US" emma:confidence="0">
                  <emma:literal>sulfuric</emma:literal>
                </emma:interpretation>
                <emma:interpretation id="interp51" emma:lang="en-US" emma:confidence="0">
                  <emma:literal>Sulfuric</emma:literal>
                </emma:interpretation>
                <emma:interpretation id="interp52" emma:lang="en-US" emma:confidence="0">
                  <emma:literal>sulfuric.</emma:literal>
                </emma:interpretation>
                <emma:interpretation id="interp53" emma:lang="en-US" emma:confidence="0">
                  <emma:literal>sulfuring</emma:literal>
                </emma:interpretation>
                <emma:interpretation id="interp54" emma:lang="en-US" emma:confidence="0">
                  <emma:literal>Sulfuric.</emma:literal>
                </emma:interpretation>
              </emma:one-of>
            </emma:emma>
          </inkml:annotationXML>
          <inkml:trace contextRef="#ctx0" brushRef="#br0" timeOffset="51870.0908">13635 5980 99,'12'-24'38,"-12"24"1,9-16-1,-9 16-25,-18 16-6,-5 3-2,-10 4-2,-4 10-1,-7 2-1,-2 4 1,2-2-2,3 0 1,6-4 0,6-6-1,8-6 1,21-21-1,-17 21 1,17-21-1,0 0 1,33-6-1,-6-4 0,6-2 1,8-4 1,6 3-2,3-1 0,3 6 0,0 2 0,-6 8 0,-2 5 0,-10 7 0,-9 7 0,-10 4 0,-12 3 0,-11 4 0,-11-3 0,-10 0 0,-7-1 0,-6-4 0,-5-4 0,-3-5 0,1-6 0,0-7 0,8-2 0,-1-11-7,18 4-1,-9-19-11,32 26-20,-10-28-2,29 17 3,1-6-2</inkml:trace>
          <inkml:trace contextRef="#ctx0" brushRef="#br0" timeOffset="52260.0908">13889 6260 88,'0'0'37,"25"-14"1,-25 14 1,0 0-15,0 0-14,10 24-3,-8-8-3,3 7-1,-1 1-1,5 3 1,-2-1-3,5-1 0,1-6 0,2-5 0,1-5 0,4-9 0,-1-4 0,-1-4-2,1-6 1,-3-6-1,0-1 0,-5-3 1,-1 1 0,-3 3 0,-3 3 2,-4 17 0,7-21 0,-7 21 1,0 0 0,0 0-1,16 24 1,-16-24-2,16 28 0,-16-28 0,23 25 0,-23-25-3,28 25-10,-28-25-27,17 3 0,-17-3 0,16-16-1</inkml:trace>
          <inkml:trace contextRef="#ctx0" brushRef="#br0" timeOffset="52540.8923">14350 5697 117,'0'0'40,"5"-16"1,-5 16-1,5 16-32,11 12-3,-2 11-1,8 14-4,-5 5 0,4 12 0,-3 4 0,-2 1 0,-2-1 0,-2-9 0,-1-9 0,-2-13 0,1-8 0,-10-35-6,20 23-35,-20-23-1,17-18 1,-10-10-2</inkml:trace>
          <inkml:trace contextRef="#ctx0" brushRef="#br0" timeOffset="53523.693">14867 6209 112,'0'0'38,"-14"17"1,14-17-7,10 16-22,-10-16-3,25 12-3,-2-10-1,7 0 0,5-7-2,4-2 1,4-6-1,2-1-1,1-3 1,-2-1-1,-3-1 0,-7 1 0,-4 2-1,-7 2 1,-6 5-1,-17 9 1,0 0 0,16-1 0,-16 1 1,-5 24 0,1-4 1,3 1-2,-5 3 0,6 3 0,0-3 0,4 3 0,1-6 0,6-4 0,-11-17 0,31 25 0,-9-20 0,1-3 0,3-6 0,1-3 0,-3-5 0,-1-4 0,-2-3 0,-5-2 0,0-4 0,-5-1 0,-4 0-2,-2 4 1,-1 3 1,-4 19 0,7-26 1,-7 26 1,0 0-2,0 0 0,17 16 0,-17-16 0,18 26 0,-18-26 0,25 30 0,-25-30 0,26 26 0,-26-26-2,28 20-6,-28-20-12,20 1-20,-20-1-1,16 2 2,-16-2-1</inkml:trace>
          <inkml:trace contextRef="#ctx0" brushRef="#br0" timeOffset="52962.0928">15225 5699 99,'43'-47'36,"1"1"0,-14-5 0,5 9-28,-28-6-4,-3 10-1,-18 1-1,-9 9-1,-16 1 1,-4 13 0,-10 5 0,-1 9 0,-5 6 1,7 11-1,-3 8 1,9 10-1,7 5 1,11 11 0,8 6 0,13 11 0,11 8-3,6 5 0,10-1 0,6 7 0,3-3 0,-1-2 0,-2-4 0,-3-10 0,-5-10 0,-9-7 0,-6-9 0,-6-12 0,-3-2 0,-13-22-13,19-6-27,-26 3-2,26-3 2,-38-33-1</inkml:trace>
          <inkml:trace contextRef="#ctx0" brushRef="#br0" timeOffset="53991.6948">15857 6188 99,'18'-4'38,"-18"4"1,28-5 0,-28 5-23,25 0-8,-25 0-2,33 21-2,-17-9-1,0 6 0,-4-2-3,-3 1 0,-9-17 0,13 28 0,-13-28 0,1 16 0,-1-16 0,0 0 0,0 0 0,-21-14 0,21 14 0,-7-33 0,5 12-2,4-2 1,3-2-1,3-1 1,7 3-1,0 0-1,9 7-1,-3-5-2,13 14-1,-9-9-1,15 16 1,-8-7 1,5 7 4,-3 4 2,-4 1 3,1 14 3,-9-8 2,8 19 1,-18-13 0,13 15-1,-9-7-2,5 1-4,-5-7-2,3-1 0,-3-9 0,-16-9 0,25 3 0,-25-3 0,12-19-10,-24-18-13,12 18-18,-14-24-2,10 7 3,-10-10-1</inkml:trace>
          <inkml:trace contextRef="#ctx0" brushRef="#br0" timeOffset="54163.2948">16459 5870 102,'-12'-18'39,"12"18"2,-13-21-2,13 21-23,0 0-10,0 0-2,0 0-2,0 0-1,16 14-3,-16-14-3,23 26-6,-23-26-28,21 32-2,-21-32 2,39 30-1</inkml:trace>
          <inkml:trace contextRef="#ctx0" brushRef="#br0" timeOffset="54444.0955">17066 5964 102,'16'-12'38,"-16"12"1,-16 0-1,-15-3-26,13 11-6,-12-1-2,5 13 1,-10 1-2,7 10 1,-1-1 0,10 7-4,3-2 0,13 4 0,6-4 0,15-5 0,14-7 0,12-6 0,10-8 0,6-9 0,13 6 0,-20-19-42,14 3 0,-18-15-2,1 7 0</inkml:trace>
        </inkml:traceGroup>
        <inkml:traceGroup>
          <inkml:annotationXML>
            <emma:emma xmlns:emma="http://www.w3.org/2003/04/emma" version="1.0">
              <emma:interpretation id="{EE52CBC6-5676-49A4-9327-6987BE0C8631}" emma:medium="tactile" emma:mode="ink">
                <msink:context xmlns:msink="http://schemas.microsoft.com/ink/2010/main" type="inkWord" rotatedBoundingBox="20914,11405 23238,11361 23255,12272 20931,12316"/>
              </emma:interpretation>
              <emma:one-of disjunction-type="recognition" id="oneOf11">
                <emma:interpretation id="interp55" emma:lang="en-US" emma:confidence="1">
                  <emma:literal>acid.</emma:literal>
                </emma:interpretation>
                <emma:interpretation id="interp56" emma:lang="en-US" emma:confidence="0">
                  <emma:literal>acid,</emma:literal>
                </emma:interpretation>
                <emma:interpretation id="interp57" emma:lang="en-US" emma:confidence="0">
                  <emma:literal>acid</emma:literal>
                </emma:interpretation>
                <emma:interpretation id="interp58" emma:lang="en-US" emma:confidence="0">
                  <emma:literal>arid.</emma:literal>
                </emma:interpretation>
                <emma:interpretation id="interp59" emma:lang="en-US" emma:confidence="0">
                  <emma:literal>acid;</emma:literal>
                </emma:interpretation>
              </emma:one-of>
            </emma:emma>
          </inkml:annotationXML>
          <inkml:trace contextRef="#ctx0" brushRef="#br0" timeOffset="55192.8969">18637 6166 106,'0'0'37,"-24"-31"2,6 29-5,-17-15-24,8 13-5,-10 0-1,2 12-1,-4 6 0,2 10-1,-2 10 1,4 6-1,1 6 0,6 3 0,9-2-1,6-3 1,11-10-2,10-8 0,11-10 0,7-9 0,8-11 0,3-6 0,-2-8 0,1-5 0,-5-5 0,-4-2 0,-9-1 0,-6 3 0,-5 5 0,-5 5 0,-2 18 0,0 0 0,0 0 0,-20 20 0,15 2 0,5 3 0,2 0 0,3-6 0,9-3 0,6-11-2,8 4-5,-10-23-8,22 8-25,-19-9-2,11 4 3,-12-8-2</inkml:trace>
          <inkml:trace contextRef="#ctx0" brushRef="#br0" timeOffset="55504.8975">19050 6119 86,'16'-19'36,"-14"-2"0,-2 21 2,-16-36-25,16 36-5,-25-7-2,8 14-1,-10 2 0,4 11-1,-8 1 0,4 12 0,-1 0-1,5 6 0,0-2-1,11 3 0,3-4-2,9-5 0,10-4 0,12-6 0,8-7 0,12-6 0,9-4 0,7-9 0,8-1-3,-8-13-7,20 9-30,-27-15-2,4 9 1,-20-14-1</inkml:trace>
          <inkml:trace contextRef="#ctx0" brushRef="#br0" timeOffset="55894.8982">19352 5789 115,'0'0'41,"-9"-28"0,9 28-1,0 0-32,0 0-6,0 0-2,25 8-1,-4 10-4,-7-2-2,22 24-13,-15-13-19,12 15-2,-4-5 2,15 8-1</inkml:trace>
          <inkml:trace contextRef="#ctx0" brushRef="#br0" timeOffset="55692.0978">19465 6156 119,'-3'18'41,"3"-18"1,0 40-1,-2-19-34,9 5-2,0 1-5,4-4 0,1-2 0,-12-21 0,27 24-9,-27-24-14,5-17-17,-10-4-2,5 1 2,-16-15-2</inkml:trace>
          <inkml:trace contextRef="#ctx0" brushRef="#br0" timeOffset="56206.8987">20081 6149 76,'18'-19'35,"-4"-1"1,-12-6 2,-2 26-20,-18-42-9,18 42-3,-37-34-1,12 27 0,-10 2-1,0 12 0,-6 7-1,1 12 0,-5 8 0,7 6 0,-1 2-1,9 4 0,5-2-1,16-5 1,11-8-2,14-8 0,14-11 0,12-12 0,11-8-3,4-12-1,5-4-1,-13-20-4,11 12-20,-25-22-12,1 3 1,-22-16-1,-2 6 2</inkml:trace>
          <inkml:trace contextRef="#ctx0" brushRef="#br0" timeOffset="56456.4992">19993 5555 107,'0'0'39,"-26"-2"2,26 2-1,-18 23-31,21 5-3,-1 4-2,5 10 0,2 5-1,9 10-1,-1 1-2,6 7 0,0-2 0,4-2 0,1-3 0,2-7 0,-2-5 0,-5-13 0,4 1-3,-27-34-11,35 24-27,-35-24-1,23 7 0,-23-7 0</inkml:trace>
          <inkml:trace contextRef="#ctx0" brushRef="#br0" timeOffset="56628.0995">20508 6288 113,'20'17'42,"-20"-17"0,9 21-1,-9-21-28,-4 16-11,6 2-9,-18-15-32,16-3-3,0 0 0,-11-16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6:52.7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0544B4-11A6-4253-945D-5CD1BA6021EB}" emma:medium="tactile" emma:mode="ink">
          <msink:context xmlns:msink="http://schemas.microsoft.com/ink/2010/main" type="writingRegion" rotatedBoundingBox="2639,9664 10525,9694 10519,11357 2633,11327"/>
        </emma:interpretation>
      </emma:emma>
    </inkml:annotationXML>
    <inkml:traceGroup>
      <inkml:annotationXML>
        <emma:emma xmlns:emma="http://www.w3.org/2003/04/emma" version="1.0">
          <emma:interpretation id="{1063B163-1E19-4BB6-93D1-3038FAC2A17F}" emma:medium="tactile" emma:mode="ink">
            <msink:context xmlns:msink="http://schemas.microsoft.com/ink/2010/main" type="paragraph" rotatedBoundingBox="2639,9664 10525,9694 10519,11357 2633,11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09AF23-CAB2-4DD1-8647-0BE6C20E5CD3}" emma:medium="tactile" emma:mode="ink">
              <msink:context xmlns:msink="http://schemas.microsoft.com/ink/2010/main" type="line" rotatedBoundingBox="2639,9664 10525,9694 10519,11357 2633,11327"/>
            </emma:interpretation>
          </emma:emma>
        </inkml:annotationXML>
        <inkml:traceGroup>
          <inkml:annotationXML>
            <emma:emma xmlns:emma="http://www.w3.org/2003/04/emma" version="1.0">
              <emma:interpretation id="{272F6CBD-C20A-43F9-BCB9-92FF3B253BEE}" emma:medium="tactile" emma:mode="ink">
                <msink:context xmlns:msink="http://schemas.microsoft.com/ink/2010/main" type="inkWord" rotatedBoundingBox="2639,9664 8785,9687 8778,11350 2633,11327"/>
              </emma:interpretation>
              <emma:one-of disjunction-type="recognition" id="oneOf0">
                <emma:interpretation id="interp0" emma:lang="en-US" emma:confidence="0">
                  <emma:literal>CH,CH=CHz</emma:literal>
                </emma:interpretation>
                <emma:interpretation id="interp1" emma:lang="en-US" emma:confidence="0">
                  <emma:literal>CH,CH=CH,</emma:literal>
                </emma:interpretation>
                <emma:interpretation id="interp2" emma:lang="en-US" emma:confidence="0">
                  <emma:literal>CH3Ctt=CHz</emma:literal>
                </emma:interpretation>
                <emma:interpretation id="interp3" emma:lang="en-US" emma:confidence="0">
                  <emma:literal>CH,Ctt=CHz</emma:literal>
                </emma:interpretation>
                <emma:interpretation id="interp4" emma:lang="en-US" emma:confidence="0">
                  <emma:literal>CH,Ctt=CH,</emma:literal>
                </emma:interpretation>
              </emma:one-of>
            </emma:emma>
          </inkml:annotationXML>
          <inkml:trace contextRef="#ctx0" brushRef="#br0">341 199 88,'-20'11'39,"20"10"0,-9-3 2,22 17-26,-18-14-8,10 7-1,0-4-3,2-1 0,0-5-2,2-2 1,-9-16-1,20 10-1,-20-10 1,15-12-1,-8-7 0,-1-4 0,-1-9 0,-3-7-1,-2-6 0,-4-3 0,-5-1 0,-1 3 0,-6 6 0,-3 7 0,-3 8 0,-4 11 1,-4 16 0,-2 12 0,-1 14 0,-1 14 1,1 18-1,-3 14 2,6 12 0,4 12 0,1 9 0,9 8 0,9 1 0,7-2 0,9-9 0,16-10-2,8-18 0,11-15 0,7-18 0,6-21 0,3-15 0,-4-16 0,-1-12-5,-14-17-2,5 15-20,-27-28-14,4 8-1,-18-12 1,4 6 0</inkml:trace>
          <inkml:trace contextRef="#ctx0" brushRef="#br0" timeOffset="312.0005">738 238 99,'-9'-25'38,"9"25"2,0 0-1,-2 37-28,-5-9-5,9 23-1,-2 7-1,7 18-1,0 5 1,5 8-2,-1 3 2,5-4-4,2-6 0,-1-6 0,-1-8 0,-3-12 0,-1-6 0,-5-19-3,2-1-6,-9-30-17,0 0-14,-21-3-2,21 3 1,-27-44 0</inkml:trace>
          <inkml:trace contextRef="#ctx0" brushRef="#br0" timeOffset="764.4013">1079 115 102,'-20'-7'39,"20"7"2,-32 30-2,31 12-28,-10 5-4,11 24-2,2 4 0,10 17-2,2-1 0,4 6-3,5-2 0,3-8 0,-1-9 0,5-15 0,-5-9 0,-6-18-3,15 4-28,-34-40-11,30 9 0,-30-9 0,14-32-1</inkml:trace>
          <inkml:trace contextRef="#ctx0" brushRef="#br0" timeOffset="514.8009">625 799 105,'0'0'40,"21"7"1,-5-9-1,25 12-27,1-11-8,16 1-2,6-6-2,3-4-2,5-1-2,-8-10-4,5 12-6,-36-17-26,13 5-2,-25-18 1,0 8 0</inkml:trace>
          <inkml:trace contextRef="#ctx0" brushRef="#br0" timeOffset="2605.2045">1576 1110 69,'-16'-2'37,"16"2"1,0 0 0,-17-25-9,17 25-20,0 0-3,19-5-2,-19 5-1,20-5 0,-20 5-1,31-6-1,-13 5 1,5-3-2,-2 6 1,4 0 0,-7-2-1,-3 10 0,-15-10 0,16 30 0,-16-11 0,-7 9-1,-3-3 1,-10 7 0,4-2-1,-3-2 1,-2-2 0,1-5-1,3-2 1,-1-3-1,18-16 1,-23 20 0,23-20-1,0 0 1,0 0 0,0 0 0,0 0 0,28-14 0,-3 5 0,5 2 1,5 1-1,2 5 1,-1 6-1,-1 6 1,-5 4-1,-5 6 2,-8 8-2,-9 2 1,-8 3-1,-11 1 1,-7-2-1,-3-1 1,-5-4-1,-4-5 0,-4-6-1,1-4 0,-1-6-2,0-16-2,10 12-12,-10-26-22,15 2-1,-8-14 0,18 2 1</inkml:trace>
          <inkml:trace contextRef="#ctx0" brushRef="#br0" timeOffset="3182.4056">2418 391 111,'0'0'40,"-24"21"0,27 0 0,-3-21-34,-10 30-2,10-30-1,7 24-1,-7-24-1,0 0 0,16 8-1,-16-8 0,12-23 0,-9 3-1,-1-4 1,-2-6-1,-2-4 0,-6-1 0,-1 2 0,-7 1 0,-2 6 0,-3 3 0,-5 7 1,-3 4 0,-1 7 0,0 5 0,2 5-1,0 7 2,1 6-1,1 8 0,3 11 1,4 12-1,1 11 2,4 12-1,1 9 1,6 7 0,6 5-1,8-3 1,7-6-1,9-7 0,7-10 1,7-11-2,7-12-2,4-14 0,3-9-2,-7-19-3,11 14-16,-22-37-17,6 7-2,-18-22 2,4 3-1</inkml:trace>
          <inkml:trace contextRef="#ctx0" brushRef="#br0" timeOffset="3650.4064">2632 837 102,'-11'-24'40,"11"24"0,13-23-1,13 19-26,-1-8-8,16 3-2,4-3-2,5 1-1,6 1-2,-1-6-2,5 11-6,-25-15-27,11 8-4,-21-11 2,1 7-2</inkml:trace>
          <inkml:trace contextRef="#ctx0" brushRef="#br0" timeOffset="3463.2061">2694 226 101,'7'-20'40,"-12"1"-1,5 19 1,0 0-28,-9 18-6,5 8-1,4 16-1,-2 13-1,6 10-1,-2 10 1,3 6-3,0 2 0,4 3 0,2-5 0,3-9 0,0-9 0,-3-12-3,3-4-3,-9-24-3,18 14-19,-23-37-14,0 0 2,0 0 0,0 0 0</inkml:trace>
          <inkml:trace contextRef="#ctx0" brushRef="#br0" timeOffset="3915.6069">2962 124 106,'0'0'40,"-30"3"1,27 24-1,-12 4-28,19 29-6,1 10-1,8 16 0,1 8-5,3 7 0,5 0 0,-3-1 0,2-11 0,0-11 0,-3-15 0,-2-14 0,1-10 0,-17-39-5,34 19-36,-34-19-2,11-24 1,-15-13-2</inkml:trace>
          <inkml:trace contextRef="#ctx0" brushRef="#br0" timeOffset="5522.4096">3520 630 99,'0'0'41,"0"0"0,19 3-1,8 6-21,-4-16-15,12 0 0,7-5-2,8-1-1,1-4-1,5-1 0,-6 1-1,-1-1-1,-6 4-1,-12-2-1,-2 11-4,-24-18-10,11 27-21,-16-4-1,0 0 1,-18 10 0</inkml:trace>
          <inkml:trace contextRef="#ctx0" brushRef="#br0" timeOffset="5725.2101">3680 869 110,'0'19'39,"0"-19"2,0 0-2,20-2-30,8-5-6,7-5-2,3-4-2,11 9-6,-17-14-31,17 12-2,-14-8 1,10 8-2</inkml:trace>
          <inkml:trace contextRef="#ctx0" brushRef="#br0" timeOffset="6271.211">4763 331 115,'-9'25'41,"9"-25"-1,-6 31 0,1-13-34,10 3-3,1-3 0,3-3-1,-9-15-1,22 16-1,-22-16 0,27-5 0,-27 5 0,21-28-1,-12 7 0,-2-7 0,-2-1-1,-5-2 1,-1-1 0,-6 1 0,-4 2 0,-5 5 0,-3 6 1,-4 8-1,-6 6 1,-1 11 0,-7 9 1,2 10-1,-4 11 1,4 14 0,-4 11 1,4 10 0,1 5 0,10 11 0,6 0 0,11-2 0,9-7-2,10-9 0,14-12 0,11-8 0,13-17 0,5-14 0,6-15 0,-1-8 0,4-6-4,-16-25-9,10 8-28,-26-18-1,3 4 0,-19-13 0</inkml:trace>
          <inkml:trace contextRef="#ctx0" brushRef="#br0" timeOffset="6567.6115">5091 164 96,'0'0'38,"0"0"2,-20 0-1,29 32-23,-9-11-10,11 16-1,-4 7-1,7 17 0,-3 8-1,3 8 1,0 2-4,-4 4 0,6-8 0,-3-3 0,-1-12 0,0-18 0,3-3 0,-7-22-7,12 12-18,-20-29-16,0 0-1,5-21 1,-5 21-1</inkml:trace>
          <inkml:trace contextRef="#ctx0" brushRef="#br0" timeOffset="6786.0119">4997 777 117,'4'-17'41,"17"10"0,0-12-1,16 6-35,6-4-3,8 1-1,2 2-2,2-2-1,3 7-2,-14-7-4,18 15-27,-29-13-5,6 8 0,-18-10 0</inkml:trace>
          <inkml:trace contextRef="#ctx0" brushRef="#br0" timeOffset="7035.6124">5479 66 100,'0'0'40,"-23"-25"0,23 25 1,-14 27-27,14 16-7,0 8-1,7 18-2,-3 7-1,6 6-3,3 2 0,4-1 0,5-7 0,0-10 0,1-8 0,-3-17 0,6 1-9,-22-24-32,17 3-1,-21-21 0,21 3-1</inkml:trace>
          <inkml:trace contextRef="#ctx0" brushRef="#br0" timeOffset="7644.0134">5802 1041 105,'0'0'38,"0"0"2,0 0-2,0 0-31,0 0-2,25-25-1,-4 20-1,0-5-1,8 4 0,-1-1 0,0 2-1,-1 3 0,-1 2-1,-3 4 1,-4-1-1,-3 4 0,-16-7 0,13 23 0,-15-5 0,-5 3 0,-7 2 0,-4 5 0,-3 3 0,-2 5 0,-4-1 0,1 0 0,-1-2 1,3-1-1,3-2 1,1-6-1,6-3 1,3-3 0,11-18 1,0 23-2,0-23 0,25 10 0,-4-8 0,4-4 0,3 2 0,4-3 0,-2-1 0,0 1 0,-3-2 0,-5 1 0,-2 1 0,-2 3 0,-18 0 0,23-2-6,-25-16-17,2 18-17,0 0-3,19-16 2,-17-1-1</inkml:trace>
        </inkml:traceGroup>
        <inkml:traceGroup>
          <inkml:annotationXML>
            <emma:emma xmlns:emma="http://www.w3.org/2003/04/emma" version="1.0">
              <emma:interpretation id="{11728D8F-C8B9-4D3B-9D3A-C760F6310B2D}" emma:medium="tactile" emma:mode="ink">
                <msink:context xmlns:msink="http://schemas.microsoft.com/ink/2010/main" type="inkWord" rotatedBoundingBox="9631,10208 10524,10212 10523,10279 9630,10275"/>
              </emma:interpretation>
              <emma:one-of disjunction-type="recognition" id="oneOf1">
                <emma:interpretation id="interp5" emma:lang="en-US" emma:confidence="1">
                  <emma:literal>_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0530.0185">7077 591 56,'-16'0'34,"-2"-2"0,18 2-2,-32-7-11,32 7-7,-17 0-4,17 0-2,0 0-2,0 0-2,0 0 0,0 0 0,0 0-1,0 0-1,26 2 0,-5 2 1,6-1-1,8 2 1,8 1-1,13-1 0,8-3 0,6-1 0,3-2-1,2-1 0,0-7 0,-3 4-1,-8-7 0,-8 6 0,-12-4 0,-10 3 0,-10 0 0,-6 3-1,-18 4 2,16-2-1,-16 2 0,0 0 0,0 0 2,0 0-2,-18 16 0,18-16 0,0 0 0,0 0 0,-16 14 0,16-14 0,0 0 0,0 0-2,0 0 2,0 0-1,0 0-1,-17 0 0,17 0-3,0 0-4,0 0-31,0 0-1,0 0 0,-13-17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7:05.3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7934A59-0990-43A3-B36C-7EE3BE306266}" emma:medium="tactile" emma:mode="ink">
          <msink:context xmlns:msink="http://schemas.microsoft.com/ink/2010/main" type="inkDrawing" rotatedBoundingBox="10482,7860 10773,13578 10712,13581 10421,7864" semanticType="callout" shapeName="Other">
            <msink:sourceLink direction="with" ref="{E80AD99E-088A-4CB2-922C-BB3D87F829A0}"/>
            <msink:sourceLink direction="with" ref="{F7291925-429C-4308-9AD5-957C9AEEE811}"/>
          </msink:context>
        </emma:interpretation>
      </emma:emma>
    </inkml:annotationXML>
    <inkml:trace contextRef="#ctx0" brushRef="#br0">1 0 90,'-4'23'34,"4"7"1,-5-12-8,15 29-16,-20-6-4,15 17-3,-7-4 0,9 13-1,-7 5-1,7 12 1,-5 2-1,5 9 1,-3 0-1,3 2 0,-2-1 1,0 3-1,-1-8 0,-1-1-1,-3-4 2,2 0-2,-2 2 1,0 0-2,2-4 0,-2 0 1,4-1 0,-1-2 0,2-6-1,2-1 1,-1-4-1,-1 1 1,0-6 0,1 0 0,-3-2-1,1 2 1,-1-2 0,-3-1-1,4-3 1,-3-1 1,-2 0-2,2 0 0,-1 0 0,4-1 0,-4 1 0,4 0 0,-3 1 0,3 3 0,-1-1 0,1-1 0,-2 0 0,1 1 0,-1-1 0,0 0 0,1-2 0,1 0 0,-1 0 0,1 0 0,-1-2 0,1 2 0,-1 0 0,-1-2 0,2 0 0,1-3 0,-1 0 0,-1-4 0,1 2 0,1-5 0,0-4 0,0 5 0,-1-3 0,0 0 0,-1-3 0,-1-1 0,1-1 0,-1-1 0,0-2 0,0-5 0,1-3 0,-1 2 0,2-4 0,-1 1 0,1-3 0,-3 1 0,3 0 0,-1 1 0,-1-1 0,-2-4 0,2 5 0,-2-3 0,2 0 0,-2 3 0,-2-1 0,2-1 0,0 3 0,0 3 0,0-2 0,-2 1 0,2 1 0,-2-2 0,2 1 0,0-1 0,2-2 0,-2 0 0,2-1 0,1-2 0,-1 0 0,2 1 0,-1-3 0,1 0 0,1 1 0,-1 2 0,-1-1 0,1 0 0,-1 0 0,-1-4 0,-2-1 0,2-3 0,-2-15 0,2 16 0,-2-16 0,0 0 0,0 0 0,0 0 0,0 0 0,0 0-3,0 0 1,0 0-3,0 0-17,-22-26-18,17 7-2,-14-18 1,3-6-1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19.013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E6467A1B-D05D-4FE0-A59E-979E287E5E3F}" emma:medium="tactile" emma:mode="ink">
          <msink:context xmlns:msink="http://schemas.microsoft.com/ink/2010/main" type="writingRegion" rotatedBoundingBox="17242,9132 17805,9132 17805,10355 17242,10355"/>
        </emma:interpretation>
      </emma:emma>
    </inkml:annotationXML>
    <inkml:traceGroup>
      <inkml:annotationXML>
        <emma:emma xmlns:emma="http://www.w3.org/2003/04/emma" version="1.0">
          <emma:interpretation id="{74C9529B-347B-4257-9790-C61CBA2BA9A9}" emma:medium="tactile" emma:mode="ink">
            <msink:context xmlns:msink="http://schemas.microsoft.com/ink/2010/main" type="paragraph" rotatedBoundingBox="17242,9132 17805,9132 17805,10355 17242,10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2D0437-763C-46B8-953C-D28E7F9EC3E4}" emma:medium="tactile" emma:mode="ink">
              <msink:context xmlns:msink="http://schemas.microsoft.com/ink/2010/main" type="line" rotatedBoundingBox="17242,9132 17805,9132 17805,10355 17242,10355"/>
            </emma:interpretation>
          </emma:emma>
        </inkml:annotationXML>
        <inkml:traceGroup>
          <inkml:annotationXML>
            <emma:emma xmlns:emma="http://www.w3.org/2003/04/emma" version="1.0">
              <emma:interpretation id="{C531877A-45D5-4432-8999-18EA0636E4DE}" emma:medium="tactile" emma:mode="ink">
                <msink:context xmlns:msink="http://schemas.microsoft.com/ink/2010/main" type="inkWord" rotatedBoundingBox="17242,9132 17805,9132 17805,10355 17242,1035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[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1973 1150 109,'0'0'39,"0"0"2,20 24-2,-24-6-30,18 12-3,-5-2-2,7 9-1,-5-5-1,1 3-1,-3-7 1,0-5-4,-2-4 0,-7-19-4,10 25-14,-10-25-20,0-16-2,-7-4 2,7 1-2</inkml:trace>
          <inkml:trace contextRef="#ctx0" brushRef="#br0" timeOffset="592.8009">2272 1765 108,'-18'5'39,"-14"-1"1,6 13-1,-18-5-31,10 17-3,-3 2-2,4 8 0,-6 1-1,3 10 1,3-3 0,8 7-1,6-3-2,15 0 0,8-7 0,12-3 0,14-6 0,10-7 0,13-9 0,5-10 0,4-7 0,-2-6 0,-1-4 0,-8-7 0,-4 3 0,-11-4 0,-8 9-2,-21-19-28,-7 26-12,0 0 0,12-18 1,-12 18-1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7:19.41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EBDA6E-6542-46B3-B8F6-E0746A2B1CA4}" emma:medium="tactile" emma:mode="ink">
          <msink:context xmlns:msink="http://schemas.microsoft.com/ink/2010/main" type="writingRegion" rotatedBoundingBox="10863,12604 21701,12497 21721,14479 10882,14586"/>
        </emma:interpretation>
      </emma:emma>
    </inkml:annotationXML>
    <inkml:traceGroup>
      <inkml:annotationXML>
        <emma:emma xmlns:emma="http://www.w3.org/2003/04/emma" version="1.0">
          <emma:interpretation id="{7EBCD2C3-3971-4673-981A-6483F49C99D1}" emma:medium="tactile" emma:mode="ink">
            <msink:context xmlns:msink="http://schemas.microsoft.com/ink/2010/main" type="paragraph" rotatedBoundingBox="10863,12604 21701,12497 21721,14479 10882,14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2E368-488E-4D55-A633-86B9A3E8DA6B}" emma:medium="tactile" emma:mode="ink">
              <msink:context xmlns:msink="http://schemas.microsoft.com/ink/2010/main" type="line" rotatedBoundingBox="10863,12604 21701,12497 21721,14479 10882,14586"/>
            </emma:interpretation>
          </emma:emma>
        </inkml:annotationXML>
        <inkml:traceGroup>
          <inkml:annotationXML>
            <emma:emma xmlns:emma="http://www.w3.org/2003/04/emma" version="1.0">
              <emma:interpretation id="{E80AD99E-088A-4CB2-922C-BB3D87F829A0}" emma:medium="tactile" emma:mode="ink">
                <msink:context xmlns:msink="http://schemas.microsoft.com/ink/2010/main" type="inkWord" rotatedBoundingBox="10863,12604 13342,12579 13362,14561 10882,14586">
                  <msink:destinationLink direction="with" ref="{F7934A59-0990-43A3-B36C-7EE3BE306266}"/>
                </msink:context>
              </emma:interpretation>
              <emma:one-of disjunction-type="recognition" id="oneOf0">
                <emma:interpretation id="interp0" emma:lang="en-US" emma:confidence="0">
                  <emma:literal>¥5'</emma:literal>
                </emma:interpretation>
                <emma:interpretation id="interp1" emma:lang="en-US" emma:confidence="0">
                  <emma:literal>¥5</emma:literal>
                </emma:interpretation>
                <emma:interpretation id="interp2" emma:lang="en-US" emma:confidence="0">
                  <emma:literal>¥5)</emma:literal>
                </emma:interpretation>
                <emma:interpretation id="interp3" emma:lang="en-US" emma:confidence="0">
                  <emma:literal>¥57</emma:literal>
                </emma:interpretation>
                <emma:interpretation id="interp4" emma:lang="en-US" emma:confidence="0">
                  <emma:literal>¥5?</emma:literal>
                </emma:interpretation>
              </emma:one-of>
            </emma:emma>
          </inkml:annotationXML>
          <inkml:trace contextRef="#ctx0" brushRef="#br0">-1564-441 79,'0'0'37,"-18"-16"0,18 16 1,0 0-18,0 0-11,0 0-3,7 30-1,-5-12-1,5 10-1,-2 4 1,2 8-1,-3 2-1,1 6 1,-1 1-2,-1 0 1,-1-3 0,0-4-2,0-7-2,-2-7 0,3-3-2,-3-25-3,11 30-12,-11-30-21,0 0-1,-4-18 1,4 18 0</inkml:trace>
          <inkml:trace contextRef="#ctx0" brushRef="#br0" timeOffset="218.4004">-1596-137 104,'0'0'39,"23"-9"0,-23 9-1,37-12-30,-18 3-3,11 2-3,2-1-1,2-1-1,3 0-2,-7-7-4,12 20-14,-19-20-18,2 9-1,-16-13 1,-9 20-1</inkml:trace>
          <inkml:trace contextRef="#ctx0" brushRef="#br0" timeOffset="483.6009">-1333-546 93,'-18'-13'39,"18"13"0,0 0 0,-10 27-21,10-27-12,-4 39-1,6-10-2,3 10 1,2 5-2,2 7 0,2 2 0,3 1-1,0-3 1,0-5-2,2-6 0,-2-5 0,0-7-3,-3-12 0,3 4-5,-14-20-26,0 0-7,0 0 1,16-20 0</inkml:trace>
          <inkml:trace contextRef="#ctx0" brushRef="#br0" timeOffset="733.2013">-985-219 111,'0'0'40,"24"-11"0,-24 11-1,30-7-31,-14 4-4,9-1-2,0-1 0,3 3-2,-1-3-1,-1-1-1,4 5-5,-19-20-15,17 14-17,-18-9-1,8 7 0,-13-9 0</inkml:trace>
          <inkml:trace contextRef="#ctx0" brushRef="#br0" timeOffset="1263.6018">-450-443 104,'-23'-1'38,"23"1"0,-29 8 0,24 10-31,-11 0-3,7 10 0,-3 3-1,7 13 0,-2 2 0,8 3-1,1-1 0,9-3 0,3-4 0,5-6-1,6-11 0,7-9 0,0-12-1,6-8 2,-2-8-2,-1-8-2,-3-7 2,-4-3-1,-5-4 0,-9-6 0,-1 2 0,-13-1 0,-6 3 0,-8 2 0,-9 3 0,-5 2 0,-6 6 0,-1 3 0,-2 7 0,-2 0 0,6 8-1,-1 3-2,15 15-3,-11-17-12,24 22-21,6-17 2,-3 30 0,3-30-1</inkml:trace>
          <inkml:trace contextRef="#ctx0" brushRef="#br0" timeOffset="1591.2028">-11-436 98,'-16'-12'38,"16"12"1,-16 2 0,-3-4-24,19 23-9,-5 2-1,6 9-1,1 3-1,3 9-1,4 2 0,2 1-1,1-1 0,2-6-1,-1-3 0,-1-7-2,0-4-2,-12-26-4,22 30-24,-22-30-9,0 0 1,-13-18 0,13 18 0</inkml:trace>
          <inkml:trace contextRef="#ctx0" brushRef="#br0" timeOffset="1778.4032">-120-181 83,'0'0'39,"0"0"-1,0 0 2,24-33-14,6 29-20,-1-4-3,11-1-1,3 4-2,-1-1-1,6 6-4,-11-14-4,16 11-29,-29-8-1,6 8 1,-30 3-2</inkml:trace>
          <inkml:trace contextRef="#ctx0" brushRef="#br0" timeOffset="2074.8037">199-527 92,'0'0'38,"0"0"2,0 0-1,-21-2-20,25 25-12,-8 2-1,6 12-2,1 3 0,4 11-1,0 4 0,4 3-3,-4-4 0,5-1 0,-3-9 0,5-4 0,-5-10 0,0-9 0,-9-21 0,0 0-2,34 25-29,-40-45-10,6 20-2,2-47 1,0 15-1</inkml:trace>
          <inkml:trace contextRef="#ctx0" brushRef="#br0" timeOffset="-10623.6186">0 0 112,'0'0'39,"0"0"1,0 0-1,39 32-32,-4-18-2,18 7-1,9 2-1,10 3-1,6-3 0,3 3 0,-5-3-2,-4 4 0,-10-5 0,-14 5 0,-17-4 0,-13 10 0,-16 0 0,-13 3 0,-14 2 0,-10 4 0,-11 2 0,-5 2 0,-5 0 0,-1-8 0,2 3 0,2-3 0,8-2 0,6-7 0,5 0 0,9-8 0,6-2 0,19-19 0,-19 26 0,19-26 0,0 0 0,0 0 0,26 16-2,-26-16-6,48 7-22,-48-7-11,46-12-2,-27-2 2,11 5-2</inkml:trace>
          <inkml:trace contextRef="#ctx0" brushRef="#br0" timeOffset="5600.4099">-415 721 91,'0'0'37,"0"0"1,-2 26 1,-17-15-27,24 18-6,-7-2-2,8 8 0,-5-2-3,5 1 1,-1-4-2,0-6-1,1-1-2,-6-23-3,17 25-30,-17-25-3,0 0 0,-5-21-1</inkml:trace>
          <inkml:trace contextRef="#ctx0" brushRef="#br0" timeOffset="5304.0094">-823 845 88,'0'0'38,"-16"-17"-1,16 17 2,-17-7-25,17 7-7,8 17-2,0 6-1,-1 2-1,1 14 0,1 3-1,4 7 1,-6 2-1,3 2-1,-1-2 0,2-8 0,-1-6-2,-1-9 0,3-3-4,-12-25-6,20 11-29,-20-11-1,0 0 0,14-34-1</inkml:trace>
          <inkml:trace contextRef="#ctx0" brushRef="#br0" timeOffset="5023.2089">-1112 1193 97,'0'0'39,"3"-21"-1,13 21 1,-16 0-30,25-12-4,0 5-3,5 2 0,3-2-2,4-2 0,2 4-3,-4-8-2,9 17-8,-19-20-25,7 11-1,-13-13 1,2 9-1</inkml:trace>
          <inkml:trace contextRef="#ctx0" brushRef="#br0" timeOffset="4820.4082">-1148 845 100,'0'0'39,"0"0"0,0 0-1,0 0-29,0 0-3,0 0-1,23 37-2,-16-7 0,6 12 0,-4 4-1,1 9 1,1 1-2,-2 0 1,-2-1-2,0-6 0,-2-7-1,-1-9-1,1-3-3,-5-30-3,12 44-18,-12-44-17,0 0 3,-17-9 0,17 9 0</inkml:trace>
          <inkml:trace contextRef="#ctx0" brushRef="#br0" timeOffset="5803.2102">-479 845 96,'0'0'38,"-5"20"2,5-20-2,0 0-25,21 5-9,-5-3-2,2-2-2,1-5-2,13 12-13,-7-21-23,6 5-1,-9-11 0,6 3-2</inkml:trace>
          <inkml:trace contextRef="#ctx0" brushRef="#br0" timeOffset="-11247.6197">-1750 431 73,'0'0'38,"0"0"-3,0 0 3,20 28-22,-20-28-7,18 7-3,-18-7 0,40 7-1,-13-4-1,18 3 0,5-6-1,21 1 1,11-1-1,19 0 0,14-5-1,12 2 0,7-4 0,4 1-2,-4-4 2,-5 5-2,-9-6 0,-9 8 0,-16-6 0,-10 9 0,-13-7 0,-13 7 0,-10-2 0,-12 0 0,-5 4 0,-14-4 0,-3 2 0,-15 0 0,0 0-3,0 0-2,18-12-1,-20-4-3,2 16-11,0 0-20,20-7-1,-18-9 3,-2 16-2</inkml:trace>
        </inkml:traceGroup>
        <inkml:traceGroup>
          <inkml:annotationXML>
            <emma:emma xmlns:emma="http://www.w3.org/2003/04/emma" version="1.0">
              <emma:interpretation id="{8E80E159-594A-4442-B150-2F81C0182918}" emma:medium="tactile" emma:mode="ink">
                <msink:context xmlns:msink="http://schemas.microsoft.com/ink/2010/main" type="inkWord" rotatedBoundingBox="14598,12937 21679,12667 21733,14077 14652,14346"/>
              </emma:interpretation>
              <emma:one-of disjunction-type="recognition" id="oneOf1">
                <emma:interpretation id="interp5" emma:lang="en-US" emma:confidence="0">
                  <emma:literal>Chitchat</emma:literal>
                </emma:interpretation>
                <emma:interpretation id="interp6" emma:lang="en-US" emma:confidence="0">
                  <emma:literal>attachment</emma:literal>
                </emma:interpretation>
                <emma:interpretation id="interp7" emma:lang="en-US" emma:confidence="0">
                  <emma:literal>Catechist</emma:literal>
                </emma:interpretation>
                <emma:interpretation id="interp8" emma:lang="en-US" emma:confidence="0">
                  <emma:literal>attaché*</emma:literal>
                </emma:interpretation>
                <emma:interpretation id="interp9" emma:lang="en-US" emma:confidence="0">
                  <emma:literal>[ticket-Lott</emma:literal>
                </emma:interpretation>
              </emma:one-of>
            </emma:emma>
          </inkml:annotationXML>
          <inkml:trace contextRef="#ctx0" brushRef="#br0" timeOffset="27300.048">2252-30 105,'0'0'39,"16"-5"1,-16 5-1,9 18-26,-9-18-7,0 28-2,0-12-1,5 3-1,-3-3 0,1 0 0,-3-16-2,6 17 0,-6-17 0,0 0 0,0 0 0,14-28 0,-11 7 0,-1-4 0,-2-6 0,-2-1 0,-1-1 0,-6 1 0,-2 2 0,-4 6 0,-3 6 0,-3 7 0,-2 13 0,-4 7 0,1 12 0,-1 11 0,1 15 0,-1 8 0,1 11 0,6 12 0,1 3 0,8 6 0,8-2 0,8-4 0,9-9 0,9-7 0,11-16 0,6-16 0,12-12 0,2-15 0,1-10 0,2-8 0,-4-6 0,-6-5 0,-8 2 0,-11-3-7,0 17-11,-26-16-23,-2 23-1,4-35 2,-4 35-2</inkml:trace>
          <inkml:trace contextRef="#ctx0" brushRef="#br0" timeOffset="26707.247">2100 303 60,'0'0'1,"0"0"0,0 0-5,0 0-18</inkml:trace>
          <inkml:trace contextRef="#ctx0" brushRef="#br0" timeOffset="27814.8489">2686 355 106,'-21'-10'39,"21"10"0,0 0 0,28 5-26,-10-9-7,17 6-2,6-5-1,12 3-1,3-6-1,4-1-1,2 0-2,-7-7-2,-2 9-4,-23-25-13,5 18-17,-21-18-3,0 7 3,-15-14-2</inkml:trace>
          <inkml:trace contextRef="#ctx0" brushRef="#br0" timeOffset="27612.0485">2769-19 112,'-9'-23'38,"9"23"1,-8-25-1,8 25-29,0 0-4,8 23 0,-6 2-2,5 12 1,-1 7-2,4 10-2,-1 6 0,5 10 0,-1 1 0,1-3 0,2-5 0,-2-6 0,0-8 0,-2-11 0,-1-2 0,-11-36-9,10 28-2,-10-28-18,-14-16-12,-5-7 1,8 4 1,-14-20-1</inkml:trace>
          <inkml:trace contextRef="#ctx0" brushRef="#br0" timeOffset="28033.2493">3128-154 109,'0'0'38,"-20"-34"2,20 34-1,-17-2-27,20 25-4,-6 7-3,10 14-1,1 9-4,1 12 0,4 3 0,-1 8 0,6-4 0,-2-3 0,5-10 0,-4-8 0,3-9 0,-4-13 0,10 4-18,-26-33-24,32 9-1,-32-9 2,30-23-1</inkml:trace>
          <inkml:trace contextRef="#ctx0" brushRef="#br0" timeOffset="28579.2502">3445 427 102,'-19'14'39,"19"-14"0,0 0-1,26 13-27,-26-13-6,39-4-2,-12-1 0,8 1 0,2-3-2,2 2 1,-2-4-2,-2 6 2,-6-3-2,-5 10 2,-8 3-2,-16-7-1,4 25 1,-18-6-2,-8 6 2,-4-1-1,-1 4 1,-3-1-1,0-3 0,6-1 1,3-5 0,5-3 0,16-15 1,-13 18-1,13-18 0,0 0 0,29 2 1,-7-6-1,7-1 0,6 0 1,2 1-1,2 6 2,-4 1-1,-1 10 0,-9 3 0,-8 8 2,-10 6-3,-9 2 0,-12-1 0,-5 3 0,-9-6 0,-4-4 0,0-6 0,-7-7-2,8-4-4,-12-27-17,20 15-17,-9-25-1,22 4 1,-6-18-2</inkml:trace>
          <inkml:trace contextRef="#ctx0" brushRef="#br0" timeOffset="29094.0512">4437-149 99,'0'0'39,"22"14"3,-22-14-2,5 40-14,-7-20-19,9 3-5,-3-6-2,-4-17 0,12 21 0,-12-21 0,0 0 0,21-17 0,-17-1 0,-2-7 0,-4 1 0,-2-6 0,-3-2 0,-3 1 0,-5 1 0,-4 0 0,0 7 0,-6 6 0,-2 3 0,-1 8 0,0 8 0,-2 7 0,-2 15 0,-1 13 0,-1 14 0,4 9 0,-2 10 0,8 4 0,4 3 0,8 4 0,12-10 0,12-8 0,11-14 0,9-10 0,10-15 0,9-8 0,4-9 0,0-14 0,5 4 0,-18-24-8,18 15-32,-26-18-1,3 12 1,-18-17-1</inkml:trace>
          <inkml:trace contextRef="#ctx0" brushRef="#br0" timeOffset="29562.052">4649 180 92,'0'0'40,"0"0"0,25 15 0,-2-27-9,21 16-25,4-4-3,12-2 0,7-3-5,0-4 0,5 3-5,-19-18-12,2 17-20,-22-13-1,-1 8 1,-19-12-1</inkml:trace>
          <inkml:trace contextRef="#ctx0" brushRef="#br0" timeOffset="29374.8516">4785-223 113,'0'0'40,"0"0"0,0 0 0,-21 11-26,26 20-8,-1 10-4,6 11-2,-1 10 0,4 12 0,-1 0 0,0 5 0,1-6 0,-1-8 0,0-7 0,1-12 0,1-9 0,-4-16 0,6 0-3,-21-37-26,5 16-12,4-26-1,-6 3 1,-16-16 1</inkml:trace>
          <inkml:trace contextRef="#ctx0" brushRef="#br0" timeOffset="29811.6524">5083-337 127,'0'0'41,"-7"30"1,2-11-2,14 34-35,-6 8-5,10 15 0,-4 3 0,5 5 0,-2-1 0,4 1 0,0-10 0,-4-14 0,4-8 0,-7-22 0,21 2-41,-30-32-2,21 26 0,-21-26 0</inkml:trace>
          <inkml:trace contextRef="#ctx0" brushRef="#br0" timeOffset="30279.6531">5378 503 89,'-10'16'38,"10"-16"0,0 0 1,12-18-14,6 20-19,-18-2-1,35-7-2,-14 5-1,4 0 0,-2 2-1,0 2 0,-4 3 0,-3 4 0,-16-9 0,18 23 0,-18-7-1,-4 1 0,-6 3 2,-4 2-2,-6 1 0,-1 4 0,-4 3 0,0 1 0,-3 1 0,5-2 0,-1 1 0,8-3 0,3-5 0,12-3 0,1-20 0,12 19 0,9-17 0,2-2 0,9-2 0,-6-7 0,11 11-7,-23-18-33,20 13-1,-16-17 0,10 6 0</inkml:trace>
          <inkml:trace contextRef="#ctx0" brushRef="#br0" timeOffset="31012.8545">6227-184 117,'9'24'40,"-12"-8"1,10 16-1,-14-13-28,14 9-7,-6-5-5,7-2 0,-1-5 0,-7-16 0,0 0 0,24-4 0,-17-15 0,0-5 0,0-10 0,-3-3 0,0-3 0,-6-6 0,-4 4 0,-6 2-3,-2 8 1,-9 4 0,-3 10 1,-4 8 0,-4 11 1,-1 10 0,-4 8 1,0 15 0,-2 8 1,4 12 0,0 6 1,6 9-3,1 3 0,7 9 0,7-6 0,14 1 0,9-10 0,14-8 0,11-14 0,10-9 0,15-19 0,3-7 0,3-12 0,-3-19 0,7 3-4,-28-25-27,16 13-10,-21-17 0,3 11 1,-18-19-2</inkml:trace>
          <inkml:trace contextRef="#ctx0" brushRef="#br0" timeOffset="31262.455">6584-302 112,'0'0'40,"0"0"0,0 0 1,-20 7-27,20 28-6,-1 7-8,2 15 0,1 6 0,4 7 0,-1 2 0,4 0 0,-1-5 0,5-4 0,-3-8 0,1-11 0,0-9 0,-4-12 0,3-2 0,-10-21-28,0 0-13,-17-37-2,11 16 2,-13-14 0</inkml:trace>
          <inkml:trace contextRef="#ctx0" brushRef="#br0" timeOffset="31449.6553">6416 151 98,'0'0'40,"-25"6"0,25-6-1,0 0-16,34-2-17,-2 2-3,10 0-1,9-2-1,8-1-2,8-3-2,-7-8-4,12 16-18,-22-21-14,-5 8-1,-16-12 0,-3 8 1</inkml:trace>
          <inkml:trace contextRef="#ctx0" brushRef="#br0" timeOffset="31699.2557">6838-358 86,'0'0'39,"-16"-32"1,16 32 1,0 0-11,-9 20-21,2 8-2,11 17-4,-4 8-3,3 12 0,3 4 0,2 3 0,5-4 0,5-3 0,1-5 0,2-11 0,4-7 0,-9-22-7,14 6-33,-30-26-2,40 21 1,-40-21-1</inkml:trace>
          <inkml:trace contextRef="#ctx0" brushRef="#br0" timeOffset="32198.4566">7184 466 101,'-16'17'38,"16"-17"2,0 0-2,0 0-22,0 0-10,0 0-1,32 13-3,-11-15 0,6 0 0,1 1-1,0-1-1,2 2 1,0 0-1,-3 2 0,-4 1 0,-8 4 0,-15-7 0,16 23 0,-17-6 0,-8 1 0,-9 3 0,-7 4 0,-3 5 0,-7-1-1,0 5 2,-4 3-1,2-2 1,0 0 1,5 2-2,5-5 0,8-3 0,5-2 0,10-4 0,6-8 0,-2-15 0,32 22 0,-2-19 0,3-5 0,6-3 0,4-4 0,-1-1 0,0 1 0,-10-12 0,16 16-36,-29-17-5,4 12-2,-16-18 2</inkml:trace>
          <inkml:trace contextRef="#ctx0" brushRef="#br0" timeOffset="32713.2575">7887-344 115,'-36'5'36,"3"23"3,-13-8-9,12 32-22,-13 1-2,10 14 0,-2 0-2,12 3 1,4 0 1,18-3-6,7-9 0,15-5 0,12-16 0,13-2 0,9-18 0,13-8 0,5-13 0,5-8 0,0-11 0,0-10 0,-3-6 0,-11-10 0,-7-2 0,-16-3 0,-14-3 0,-20-1 0,-15 6 0,-16 1 0,-11 3 0,-11 4-2,-4 8 2,-8 7-1,2 10 1,2 7-1,6 5-1,3 5 0,12 9-4,-2-3-3,28 20-23,-10-15-7,20 10 0,1-19-1</inkml:trace>
          <inkml:trace contextRef="#ctx0" brushRef="#br0" timeOffset="33025.2581">8481-320 114,'0'0'40,"-12"-19"1,12 19-1,-16 7-28,23 16-4,-3 3-8,5 17 0,-2 6 0,5 10 0,0 1 0,3 3 0,-1-1 0,3-6 0,-1-5 0,0-10 0,0-8 0,-7-12 0,5 2 0,-14-23-37,0 0-4,-28-14-3,28 14 3</inkml:trace>
          <inkml:trace contextRef="#ctx0" brushRef="#br0" timeOffset="33243.6584">8326-35 120,'0'0'40,"35"14"1,-12-16-1,27 9-32,1-5-5,11-2 0,5-2-3,3-3 0,5 2-4,-10-10-2,6 20-15,-26-26-19,-6 14-1,-19-15 1,-4 10-1</inkml:trace>
          <inkml:trace contextRef="#ctx0" brushRef="#br0" timeOffset="33540.059">8912-486 113,'0'0'40,"0"0"2,5 21 0,-20-11-30,25 20-6,-3 5-6,6 16 0,-3 7 0,4 12 0,-3 6 0,3 3 0,-2-2 0,1-3 0,-1-7 0,0-13 0,1-8 0,-1-13 0,1-6 0,-13-27 0,21 37 0,-21-37-34,0 0-10,-16-34-2,12 15 2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7:15.1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F7986BF-053A-46FD-8DB7-D7EC4C9EE888}" emma:medium="tactile" emma:mode="ink">
          <msink:context xmlns:msink="http://schemas.microsoft.com/ink/2010/main" type="writingRegion" rotatedBoundingBox="10476,6958 19700,6896 19712,8750 10488,8812"/>
        </emma:interpretation>
      </emma:emma>
    </inkml:annotationXML>
    <inkml:traceGroup>
      <inkml:annotationXML>
        <emma:emma xmlns:emma="http://www.w3.org/2003/04/emma" version="1.0">
          <emma:interpretation id="{561FC99E-2FFC-41EA-949D-38BE77F359DB}" emma:medium="tactile" emma:mode="ink">
            <msink:context xmlns:msink="http://schemas.microsoft.com/ink/2010/main" type="paragraph" rotatedBoundingBox="10476,6958 19700,6896 19712,8750 10488,8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3AADC-398F-423C-A7FF-5D6BDE84D00F}" emma:medium="tactile" emma:mode="ink">
              <msink:context xmlns:msink="http://schemas.microsoft.com/ink/2010/main" type="line" rotatedBoundingBox="10476,6958 19700,6896 19712,8750 10488,8812"/>
            </emma:interpretation>
          </emma:emma>
        </inkml:annotationXML>
        <inkml:traceGroup>
          <inkml:annotationXML>
            <emma:emma xmlns:emma="http://www.w3.org/2003/04/emma" version="1.0">
              <emma:interpretation id="{F7291925-429C-4308-9AD5-957C9AEEE811}" emma:medium="tactile" emma:mode="ink">
                <msink:context xmlns:msink="http://schemas.microsoft.com/ink/2010/main" type="inkWord" rotatedBoundingBox="11729,6404 12690,8103 11077,9016 10116,7316">
                  <msink:destinationLink direction="with" ref="{F7934A59-0990-43A3-B36C-7EE3BE306266}"/>
                </msink:context>
              </emma:interpretation>
              <emma:one-of disjunction-type="recognition" id="oneOf0">
                <emma:interpretation id="interp0" emma:lang="en-US" emma:confidence="0">
                  <emma:literal>"in</emma:literal>
                </emma:interpretation>
                <emma:interpretation id="interp1" emma:lang="en-US" emma:confidence="0">
                  <emma:literal>'in</emma:literal>
                </emma:interpretation>
                <emma:interpretation id="interp2" emma:lang="en-US" emma:confidence="0">
                  <emma:literal>HI'</emma:literal>
                </emma:interpretation>
                <emma:interpretation id="interp3" emma:lang="en-US" emma:confidence="0">
                  <emma:literal>HI/</emma:literal>
                </emma:interpretation>
                <emma:interpretation id="interp4" emma:lang="en-US" emma:confidence="0">
                  <emma:literal>"it-I</emma:literal>
                </emma:interpretation>
              </emma:one-of>
            </emma:emma>
          </inkml:annotationXML>
          <inkml:trace contextRef="#ctx0" brushRef="#br0">0 118 85,'0'0'37,"0"0"1,9-21 1,24 24-21,-15-19-10,19 7-3,0-6-2,9 2-1,0-1-2,-2-2-1,0 8-2,-12-6-3,5 21-9,-37-7-23,33-9-2,-33 9 2,0 0-1</inkml:trace>
          <inkml:trace contextRef="#ctx0" brushRef="#br0" timeOffset="-202.8003">70-272 95,'0'0'39,"0"0"0,-12-16-1,30 25-26,-18-9-6,1 19-1,1-2-1,4 15-1,-3 1 0,4 15 0,-5 1-1,3 6 0,0-1-1,1-1 2,-1-4-3,2-10 0,0-4 0,-1-12 0,1-4-3,-7-19 0,0 0-1,0 0-4,0 0-7,0 0-25,-9-18-1,-9-3 1,18 21 0</inkml:trace>
          <inkml:trace contextRef="#ctx0" brushRef="#br0" timeOffset="296.4004">376-255 98,'-14'-26'38,"14"26"1,-11-16-1,11 16-28,0 0-4,5 23-1,-5-4-2,6 14 0,-5 6 0,7 14 0,-3 1-1,4 10 0,-2-3-1,3-3 1,1-5 0,1-9-2,1-7-2,-3-13 0,3-6-1,-13-18-3,22 14-9,-22-14-26,13-16 0,-13-3 0,0 19 1</inkml:trace>
          <inkml:trace contextRef="#ctx0" brushRef="#br0" timeOffset="577.201">782 21 98,'-13'18'39,"13"-18"2,0 0-2,0 0-22,0 0-12,25-15-1,-7 15-3,-1-5 0,6 0 0,-1 1-2,-1-4-1,3 4-2,-8-13-6,14 13-30,-19-12 0,7 13 0,-18 3-1</inkml:trace>
          <inkml:trace contextRef="#ctx0" brushRef="#br0" timeOffset="-8564.4149">-81 661 56,'0'0'34,"-6"-18"1,6 18-2,0 0-15,23 0-5,-23 0-3,18-3-3,-18 3 0,26-4-1,-8 0-1,14 8-1,0-8 0,13 4 0,7-7-1,11 7 0,6-7-1,11 4 1,2-6-2,9 6 1,0-8-1,6 6 0,4-2 0,5-4 1,3 2-2,-1-3 0,1 2 0,-1-8 0,-5 6 0,-6-6 0,-11 6 0,-12 0 0,-12 1 0,-13 4 0,-11 3 0,-12 6 0,-10 2 0,-16-4 0,14 16 0,-14-16-2,-2 19-3,2-19-3,0 24-18,0-24-15,0 0 0,0 0 1,0 0 0</inkml:trace>
          <inkml:trace contextRef="#ctx0" brushRef="#br0" timeOffset="7425.6131">531 1365 93,'0'0'36,"21"-5"2,-21 5-2,41-14-27,-22 3-5,8 3-2,3-5-1,2-1-2,5 4-2,-13-10-4,13 22-12,-17-19-19,1 6 1,-10-5-1,-11 16 1</inkml:trace>
          <inkml:trace contextRef="#ctx0" brushRef="#br0" timeOffset="7222.8127">542 1079 81,'2'-21'39,"-2"21"0,0 0 0,17 14-22,-17-14-9,0 0-3,9 21-2,0-4 0,-4 5-1,4 6 1,0 3-2,-4 6 1,2 2-1,-2 5 0,2-4-1,-5-3-1,5-4-1,-8-8-1,6 1-4,-5-26-6,0 21-26,0-21-2,0 0 2,-27-5-2</inkml:trace>
          <inkml:trace contextRef="#ctx0" brushRef="#br0" timeOffset="7706.4136">838 1016 90,'0'0'37,"-10"-16"2,10 16 0,0 0-28,-2 21-4,4-5-3,5 15 0,-4 4-1,4 11-1,-1 2 1,2 2-1,-2 1-1,3-3 0,-2-6-1,1-12-1,1-4 0,-9-26-2,16 27-5,-16-27-12,0 0-19,7-28-3,-7 28 3,6-32-2</inkml:trace>
        </inkml:traceGroup>
        <inkml:traceGroup>
          <inkml:annotationXML>
            <emma:emma xmlns:emma="http://www.w3.org/2003/04/emma" version="1.0">
              <emma:interpretation id="{95FD0D21-4350-437D-B1E9-1AE7E02112D8}" emma:medium="tactile" emma:mode="ink">
                <msink:context xmlns:msink="http://schemas.microsoft.com/ink/2010/main" type="inkWord" rotatedBoundingBox="11539,8348 11868,6789 13100,7049 12771,8608"/>
              </emma:interpretation>
              <emma:one-of disjunction-type="recognition" id="oneOf1">
                <emma:interpretation id="interp5" emma:lang="en-US" emma:confidence="0">
                  <emma:literal>+0*</emma:literal>
                </emma:interpretation>
                <emma:interpretation id="interp6" emma:lang="en-US" emma:confidence="0">
                  <emma:literal>sort</emma:literal>
                </emma:interpretation>
                <emma:interpretation id="interp7" emma:lang="en-US" emma:confidence="0">
                  <emma:literal>soft</emma:literal>
                </emma:interpretation>
                <emma:interpretation id="interp8" emma:lang="en-US" emma:confidence="0">
                  <emma:literal>10*</emma:literal>
                </emma:interpretation>
                <emma:interpretation id="interp9" emma:lang="en-US" emma:confidence="0">
                  <emma:literal>1071</emma:literal>
                </emma:interpretation>
              </emma:one-of>
            </emma:emma>
          </inkml:annotationXML>
          <inkml:trace contextRef="#ctx0" brushRef="#br0" timeOffset="-7987.214">1613 213 111,'2'15'41,"-2"-15"0,25 21-1,-25-21-32,46 25-2,-9-11-3,14 2 0,7 0-1,11 1-2,7-1 0,-2 0 0,-2-2 0,1 2 0,-13 0 0,-7-2 0,-16 0 0,-14 2 0,-18 1 0,-12 8 0,-16 5 0,-12-1 0,-11 7 0,-7 0 0,-4 1 0,-4 0 0,4 0 0,2-9 0,9-3 0,9-8 0,11-2 0,10-7 0,16-8 0,0 0-5,34 7-21,-10-21-15,15 11-3,-9-10 2,14 12-1</inkml:trace>
          <inkml:trace contextRef="#ctx0" brushRef="#br0" timeOffset="1123.202">1359-220 98,'0'0'37,"-34"11"2,22 5-2,-14-6-27,19 20-4,-11-5-2,11 13 0,-2 1-2,9 8 1,0-3-1,9 4 1,3-8-2,6-3 1,7-9-1,6-8 0,5-12-1,1-13 1,2-9-1,-1-11-1,1-4 1,-5-8-1,-6-6 1,-7-2-2,-7-1 1,-10 2 0,-8 2 0,-10 3 0,-9 6 1,-9 1-1,-5 11 0,-5 2 0,0 8-1,-6 4 0,7 11-2,-4-2-3,23 22-10,-9-12-21,20 8-2,0-4 2,18 6 0</inkml:trace>
          <inkml:trace contextRef="#ctx0" brushRef="#br0" timeOffset="1466.4026">1793-246 103,'0'0'39,"0"0"0,-12-19 0,12 19-30,2 21-3,1 1-1,-3 5-2,4 10 0,-3 3-1,5 9 1,-1 2-2,2 0 0,0-3 1,2-6-2,0-3-2,-2-13 0,4 0-3,-11-26-2,19 23-15,-19-23-18,0 0-2,5-30 2,-5 30 0</inkml:trace>
          <inkml:trace contextRef="#ctx0" brushRef="#br0" timeOffset="1669.2029">1735 65 96,'0'0'38,"-11"-18"2,11 18-2,20-23-26,10 16-6,-2-3-3,11 3-1,2-2-1,3 2-2,2 4-1,-8-6-4,12 14-11,-17-12-22,-1 5 0,-32 2 0,32-16 0</inkml:trace>
          <inkml:trace contextRef="#ctx0" brushRef="#br0" timeOffset="2012.4035">2030-371 108,'0'0'38,"0"0"3,-13 26-3,13-26-30,-3 39-2,5-9-2,5 12 0,-4 0-1,8 13 0,-4-1-1,4 6-2,-4-4 0,1-1 0,-1-8 0,2-5 0,-3-5 0,1-10 0,-2-8 0,-5-19 0,9 21 0,-9-21-2,0 0-30,0 0-10,10-25-1,-18-1 1,8 5-1</inkml:trace>
          <inkml:trace contextRef="#ctx0" brushRef="#br0" timeOffset="8065.2142">1227 863 86,'0'0'38,"0"0"1,0 0 1,-7 35-24,7-35-10,3 37-2,2-14-2,4 5-1,0-2 0,0-1-1,-2-3-1,-4-6-2,8 7-3,-11-23-15,0 0-19,0 0 1,0 0-1,0 0 1</inkml:trace>
          <inkml:trace contextRef="#ctx0" brushRef="#br0" timeOffset="8236.8145">1160 1007 76,'0'0'39,"0"0"0,0 0 0,14-28-13,9 24-22,0-1-3,0-9-7,17 9-32,-15-10-1,8 7 0,-10-8 0</inkml:trace>
        </inkml:traceGroup>
        <inkml:traceGroup>
          <inkml:annotationXML>
            <emma:emma xmlns:emma="http://www.w3.org/2003/04/emma" version="1.0">
              <emma:interpretation id="{35402EB7-BEFA-4060-AC48-477DDDE4A82F}" emma:medium="tactile" emma:mode="ink">
                <msink:context xmlns:msink="http://schemas.microsoft.com/ink/2010/main" type="inkWord" rotatedBoundingBox="14434,7102 19701,7067 19710,8379 14442,8414"/>
              </emma:interpretation>
              <emma:one-of disjunction-type="recognition" id="oneOf2">
                <emma:interpretation id="interp10" emma:lang="en-US" emma:confidence="0">
                  <emma:literal>at</emma:literal>
                </emma:interpretation>
                <emma:interpretation id="interp11" emma:lang="en-US" emma:confidence="0">
                  <emma:literal>as</emma:literal>
                </emma:interpretation>
                <emma:interpretation id="interp12" emma:lang="en-US" emma:confidence="0">
                  <emma:literal>Cts</emma:literal>
                </emma:interpretation>
                <emma:interpretation id="interp13" emma:lang="en-US" emma:confidence="0">
                  <emma:literal>cit</emma:literal>
                </emma:interpretation>
                <emma:interpretation id="interp14" emma:lang="en-US" emma:confidence="0">
                  <emma:literal>CHQ</emma:literal>
                </emma:interpretation>
              </emma:one-of>
            </emma:emma>
          </inkml:annotationXML>
          <inkml:trace contextRef="#ctx0" brushRef="#br0" timeOffset="18860.4331">4171-104 105,'0'0'39,"0"0"2,0 0-1,25 27-30,-27-6-4,7 12-1,-5-1-2,6 6 0,-5-3 0,3-3-3,-2-6 0,-1-4 0,-1-22 0,6 21 0,-6-21 0,0 0 0,1-20 0,-2 1 0,-1-4 0,-2-7 0,-1-3 0,-2-4-2,-4 2 0,-1 0 1,-4 5 0,-2 5 0,-1 9 1,-4 8 0,0 11 0,0 9 0,-5 18 0,2 14 1,-3 11-1,5 13 2,-1 10-1,7 11 0,-1 6 1,6 0-2,8-7 0,14-13 0,7-10 0,10-15 0,11-17 0,6-19 0,10-14 0,1-14 0,3-11-2,-6-6-1,0 3-5,-24-20-17,10 20-15,-18-7-1,1 10 1,-15-1 0</inkml:trace>
          <inkml:trace contextRef="#ctx0" brushRef="#br0" timeOffset="19375.234">4496 457 110,'0'0'40,"-7"-16"0,30 19 0,-23-3-31,54-1-5,-4 1-1,8 0-3,6-2-1,-1-5-4,10 7-4,-31-23-12,4 16-17,-18-12-3,-3 3 2,-16-9-1</inkml:trace>
          <inkml:trace contextRef="#ctx0" brushRef="#br0" timeOffset="19172.4337">4586-21 113,'0'0'39,"0"0"1,0 0-1,-20 10-32,22 17-2,0 6-2,5 13 0,-4 10 0,8 9 0,-2 4-3,5 6 0,-3-3 0,3-5 0,0-7 0,-4-11 0,3-9 0,-6-12-5,2-1-1,-9-27-10,0 0-25,0 0 0,-18-11 0,-5-13 0</inkml:trace>
          <inkml:trace contextRef="#ctx0" brushRef="#br0" timeOffset="19624.8344">4925-149 105,'0'0'40,"-13"-18"1,15 34-1,-2-16-27,-10 54-6,10-3-2,7 14-1,-2 9-4,5 7 0,3-2 0,3-4 0,0-1 0,7-10 0,-2-12 0,-2-13 0,6-4-5,-25-35-17,30 19-20,-30-19 0,28-8 1,-23-12-1</inkml:trace>
          <inkml:trace contextRef="#ctx0" brushRef="#br0" timeOffset="20217.6354">5301 583 110,'0'0'38,"0"0"3,-2 20-4,2-20-31,18-11-2,1 2-2,7 4 0,6 0-1,2-4 0,3 4 0,-5-2-1,1 3 1,-6 4-1,-4 4 0,-23-4 0,19 21 1,-19-21-1,-12 31 0,-2-10 0,-8 1 0,3 2 0,-6-3 0,1 0-1,2-5 1,1 0 0,5-2 0,16-14 0,-19 19 0,19-19 0,0 0 0,0 0 0,17 14 1,1-14-1,5 0 0,4 0 0,3 0 0,5 4 1,-2 3-1,-1 5 1,-2 2 0,-7 7 0,-10 2 0,-5 9 0,-8-2-1,-14 1 1,-3 1-1,-8-6 0,-5-1 0,-4-9-1,1 0-2,-6-15-1,9 6-6,-18-26-25,24 5-7,-10-14 2,15 1-1</inkml:trace>
        </inkml:traceGroup>
        <inkml:traceGroup>
          <inkml:annotationXML>
            <emma:emma xmlns:emma="http://www.w3.org/2003/04/emma" version="1.0">
              <emma:interpretation id="{60909D92-E2F4-463E-8A67-321629DA0964}" emma:medium="tactile" emma:mode="ink">
                <msink:context xmlns:msink="http://schemas.microsoft.com/ink/2010/main" type="inkWord" rotatedBoundingBox="16657,7013 17808,7284 17600,8167 16449,7896"/>
              </emma:interpretation>
              <emma:one-of disjunction-type="recognition" id="oneOf3">
                <emma:interpretation id="interp15" emma:lang="en-US" emma:confidence="0">
                  <emma:literal>at</emma:literal>
                </emma:interpretation>
                <emma:interpretation id="interp16" emma:lang="en-US" emma:confidence="0">
                  <emma:literal>CH</emma:literal>
                </emma:interpretation>
                <emma:interpretation id="interp17" emma:lang="en-US" emma:confidence="0">
                  <emma:literal>Cit</emma:literal>
                </emma:interpretation>
                <emma:interpretation id="interp18" emma:lang="en-US" emma:confidence="0">
                  <emma:literal>cit</emma:literal>
                </emma:interpretation>
                <emma:interpretation id="interp19" emma:lang="en-US" emma:confidence="0">
                  <emma:literal>oh</emma:literal>
                </emma:interpretation>
              </emma:one-of>
            </emma:emma>
          </inkml:annotationXML>
          <inkml:trace contextRef="#ctx0" brushRef="#br0" timeOffset="20826.0366">6335 77 107,'0'0'40,"0"0"1,11 16-1,-11-16-28,-4 21-6,4-21-2,14 32-1,-14-32-1,18 24-2,-18-24 0,16 9 0,-16-9 0,0 0 0,14-19 0,-14 1 0,0-3 0,-4-5 0,-1-2 0,-4 0 0,-3-2 0,-6 2-2,-1 1 1,-6 6 0,-5 4 1,0 2 0,-2 5-1,1 1 2,1 7-1,1 4 0,1 7 0,3 7 0,2 10 1,2 13 0,2 12 1,1 12-2,4 9 0,5 4 0,6 1 0,10 6 0,5-11 0,15-9 0,6-10 0,9-17 0,6-11 0,2-14 0,3-10 0,-9-20-4,7 8-10,-30-22-28,13 1 0,-15-10 1,2 2 0</inkml:trace>
          <inkml:trace contextRef="#ctx0" brushRef="#br0" timeOffset="21122.4371">6632-46 101,'0'0'40,"-9"-23"0,9 23 0,0 0-26,0 0-8,0 0-1,9 43-1,-2-7-1,5 12-1,-3 8-2,5 4 0,-3 3 0,-3 2 0,5-5 0,-4-6 0,3-10 0,-1-7 0,3-9 0,-14-28 0,21 30-7,-21-30-18,0 0-17,-5-30-1,5 30 2,-20-38-1</inkml:trace>
          <inkml:trace contextRef="#ctx0" brushRef="#br0" timeOffset="21309.6374">6497 388 111,'0'0'41,"0"0"0,22 14 0,-5-22-31,29 4-6,11-3-1,10-2-3,5-1-1,2-6-2,2 7-3,-19-14-5,8 14-29,-31-6-2,-3 9 2,-31 6-1</inkml:trace>
          <inkml:trace contextRef="#ctx0" brushRef="#br0" timeOffset="21621.638">6914-84 111,'0'0'40,"-18"-27"0,18 27 0,0 0-32,0 18-2,4 6-1,7 15 0,-3 10-5,8 11 0,-3 5 0,3 5 0,-2 1 0,2-5 0,-1-9 0,0-6 0,0-16 0,-2-11 0,3-6 0,-16-18 0,28 19-6,-28-19-37,10-24-1,-8-8 0,7 7 0</inkml:trace>
        </inkml:traceGroup>
        <inkml:traceGroup>
          <inkml:annotationXML>
            <emma:emma xmlns:emma="http://www.w3.org/2003/04/emma" version="1.0">
              <emma:interpretation id="{F5B266AD-8A1D-4F9E-9143-55673B766E76}" emma:medium="tactile" emma:mode="ink">
                <msink:context xmlns:msink="http://schemas.microsoft.com/ink/2010/main" type="inkWord" rotatedBoundingBox="18203,6832 19927,7645 19513,8524 17788,7711"/>
              </emma:interpretation>
              <emma:one-of disjunction-type="recognition" id="oneOf4">
                <emma:interpretation id="interp20" emma:lang="en-US" emma:confidence="0">
                  <emma:literal>CH3</emma:literal>
                </emma:interpretation>
                <emma:interpretation id="interp21" emma:lang="en-US" emma:confidence="0">
                  <emma:literal>Cts</emma:literal>
                </emma:interpretation>
                <emma:interpretation id="interp22" emma:lang="en-US" emma:confidence="0">
                  <emma:literal>Ctt3</emma:literal>
                </emma:interpretation>
                <emma:interpretation id="interp23" emma:lang="en-US" emma:confidence="0">
                  <emma:literal>Ctl.</emma:literal>
                </emma:interpretation>
                <emma:interpretation id="interp24" emma:lang="en-US" emma:confidence="0">
                  <emma:literal>Cats</emma:literal>
                </emma:interpretation>
              </emma:one-of>
            </emma:emma>
          </inkml:annotationXML>
          <inkml:trace contextRef="#ctx0" brushRef="#br0" timeOffset="23306.441">7666-104 113,'0'0'41,"14"18"0,0 6 0,-21-8-32,20 12-4,-10-3 0,8 1-5,-6-3 0,2-2 0,-3-5 0,-4-16 0,0 0 0,0 0 0,0 0 0,10-26 0,-10 5 0,-2-8 0,1 0 0,-6-8 0,1 3 0,-4 1 0,-1 5 0,-5 1 0,-3 3-2,-2 5 1,-1 4 1,-2 8 0,-1 6 0,-1 8 0,1 7 0,2 9 0,2 10 1,3 16 1,0 11-2,4 8 0,2 8 0,7 3 0,5 0 0,5 2 0,11-12 0,5-10 0,9-15 0,5-9 0,9-15 0,4-15 0,-2-10 0,2-15 0,-4 3-2,-11-24-10,13 13-28,-21-19-3,-4 13 2,-10-10-2</inkml:trace>
          <inkml:trace contextRef="#ctx0" brushRef="#br0" timeOffset="23602.8415">8054-104 103,'0'0'40,"0"0"2,0 0-1,-5 44-24,3-16-11,9 20 0,-1 3-6,3 12 0,3 4 0,2-1 0,0 5 0,-2-4 0,4-8 0,-2-10 0,1-5 0,-7-10 0,1-8 0,-9-26-8,11 37-22,-11-37-12,-16-9 0,-3-10 0,1 0 1</inkml:trace>
          <inkml:trace contextRef="#ctx0" brushRef="#br0" timeOffset="23805.6418">7903 344 93,'0'0'39,"0"0"3,19-16-3,16 24-15,6-17-19,15 7-1,6-5-2,11 0-2,2 2-2,-7-8-2,0 12-6,-36-15-29,9 7-2,-22-9 1,-1 6-1</inkml:trace>
          <inkml:trace contextRef="#ctx0" brushRef="#br0" timeOffset="24055.2423">8332-137 90,'-25'-28'40,"25"28"2,-16 1-1,18 26-13,-6-8-22,11 20 0,2 8-4,7 11-2,0 7 0,3 4 0,1-4 0,4 3 0,-2-8 0,0-9 0,1-11 0,-7-13 0,9 10-15,-25-37-28,34 14 1,-34-14-1,21-16 1</inkml:trace>
          <inkml:trace contextRef="#ctx0" brushRef="#br0" timeOffset="24679.2434">8727 450 101,'0'0'39,"0"0"1,0 0-1,0 0-28,0 0-6,25-7-1,-1 1-1,1-1-1,5 4-1,4-2 1,-4 3-1,3-2-1,-5 6 1,-5 2 0,-5 3-1,-18-7 0,18 21-1,-18-21 1,-7 28 0,-9-12 0,-2 5 0,2-7-1,-5 7 1,-2 0 0,5-5 0,-1 3 0,1-3 0,18-16 0,-23 21-1,23-21 1,0 0 0,-7 18 0,7-18 0,16 0 0,2-4 0,5 2 0,3 1 1,3-1-1,4 2 0,1 3 0,-1 4 0,-3 2 0,-3 7 1,-8 3-1,-5 4 1,-7 2-1,-7 3 1,-7 0 0,-5-2-1,-4-1 0,-5-4 0,-6-5-1,-1-4-1,0-1-2,-9-18-6,19 10-31,-21-17 0,9 4 0,-9-13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7:40.6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B09BE17-E289-4720-9F6E-837D8EB6F28A}" emma:medium="tactile" emma:mode="ink">
          <msink:context xmlns:msink="http://schemas.microsoft.com/ink/2010/main" type="writingRegion" rotatedBoundingBox="16928,8186 18529,8931 18053,9953 16452,9207"/>
        </emma:interpretation>
      </emma:emma>
    </inkml:annotationXML>
    <inkml:traceGroup>
      <inkml:annotationXML>
        <emma:emma xmlns:emma="http://www.w3.org/2003/04/emma" version="1.0">
          <emma:interpretation id="{E4BCBE90-614E-4176-BE12-3586A9B35D94}" emma:medium="tactile" emma:mode="ink">
            <msink:context xmlns:msink="http://schemas.microsoft.com/ink/2010/main" type="paragraph" rotatedBoundingBox="16928,8186 18529,8931 18053,9953 16452,9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1D0B4-6091-4D99-B57E-4204CFC3AC00}" emma:medium="tactile" emma:mode="ink">
              <msink:context xmlns:msink="http://schemas.microsoft.com/ink/2010/main" type="line" rotatedBoundingBox="16927,8185 18529,8931 18053,9953 16452,9207"/>
            </emma:interpretation>
          </emma:emma>
        </inkml:annotationXML>
        <inkml:traceGroup>
          <inkml:annotationXML>
            <emma:emma xmlns:emma="http://www.w3.org/2003/04/emma" version="1.0">
              <emma:interpretation id="{94C01EB6-6133-4A54-B93F-9D8606C7105A}" emma:medium="tactile" emma:mode="ink">
                <msink:context xmlns:msink="http://schemas.microsoft.com/ink/2010/main" type="inkWord" rotatedBoundingBox="16927,8185 18529,8931 18053,9953 16452,9207"/>
              </emma:interpretation>
              <emma:one-of disjunction-type="recognition" id="oneOf0">
                <emma:interpretation id="interp0" emma:lang="en-US" emma:confidence="0">
                  <emma:literal>"OH</emma:literal>
                </emma:interpretation>
                <emma:interpretation id="interp1" emma:lang="en-US" emma:confidence="0">
                  <emma:literal>'o H</emma:literal>
                </emma:interpretation>
                <emma:interpretation id="interp2" emma:lang="en-US" emma:confidence="0">
                  <emma:literal>'0 H</emma:literal>
                </emma:interpretation>
                <emma:interpretation id="interp3" emma:lang="en-US" emma:confidence="0">
                  <emma:literal>"Ott</emma:literal>
                </emma:interpretation>
                <emma:interpretation id="interp4" emma:lang="en-US" emma:confidence="0">
                  <emma:literal>10 H</emma:literal>
                </emma:interpretation>
              </emma:one-of>
            </emma:emma>
          </inkml:annotationXML>
          <inkml:trace contextRef="#ctx0" brushRef="#br0">4305-4973 95,'0'0'39,"0"16"1,0-16-1,12 21-25,-12-21-7,7 36-1,-3-10-1,7 11-1,-3 1 0,7 10-2,-5-1-2,2 3 0,-3-3 0,2-7 0,-4-4 0,0-10 0,-5-7 0,-2-19 0,2 16 0,-2-16 0,0 0 0,-15-28-2,15 28-10,-19-32-29,17 9-2,-10-10 1,10 10 0</inkml:trace>
          <inkml:trace contextRef="#ctx0" brushRef="#br0" timeOffset="748.8013">4755-4226 98,'-47'11'39,"8"13"1,-11 1-1,24 15-29,-18-3-3,8 11-3,3-1 1,8 9-2,6 1-1,10-1 1,7-2 0,16-1-1,9-13-2,14-3 0,9-14 0,12-10 0,8-17 0,3-12 0,1-12 0,-5-7 0,-8-7 0,-8-7 0,-10-1 0,-16-1 0,-11-1 0,-13 1 0,-13 5 0,-11 2 0,-7 4 0,-7 5 0,-3 3 0,-8 7 0,3 13 0,-1 3-2,6 8 0,3 1 0,11 8-2,1-2-1,20 16-5,-10-16-25,27 9-5,-10-15 0,34 27 0</inkml:trace>
          <inkml:trace contextRef="#ctx0" brushRef="#br0" timeOffset="1076.4019">5297-4271 107,'-23'-9'39,"23"9"2,-18 12-1,29 9-31,-20-3-2,13 19-3,3 3 1,5 6-2,2 5-3,-1 1 0,3-1 0,-4 0 0,4-5 0,-7-13 0,-1-3 0,-8-10-4,6 1-4,-24-30-12,18 9-21,-18-7 0,18 7 0,-30-32 0</inkml:trace>
          <inkml:trace contextRef="#ctx0" brushRef="#br0" timeOffset="1279.2022">5151-3950 109,'0'0'39,"0"0"2,24-16-1,17 18-30,-8-9-5,17 2-2,5-2-2,5-2 0,5 2-2,-5-4-2,-2 8-2,-15-18-4,4 19-30,-26-17-1,-1 10-1,-18-10 1</inkml:trace>
          <inkml:trace contextRef="#ctx0" brushRef="#br0" timeOffset="1606.8028">5555-4373 104,'0'0'40,"0"0"0,0 0 1,-27 0-32,31 15-3,-2 5-2,3 10 1,0 3 1,4 18-6,2 2 0,3 6 0,-2 5 0,4-1 0,-2-5 0,0-2 0,0-8 0,2-15 0,-7-7 0,0-8 0,-9-18 0,0 0 0,0 0 0,0 0-17,0-25-26,-16-1-1,11 5 1,-13-14-2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7:57.6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B60141-DC99-4217-8C87-83E9D75114C8}" emma:medium="tactile" emma:mode="ink">
          <msink:context xmlns:msink="http://schemas.microsoft.com/ink/2010/main" type="writingRegion" rotatedBoundingBox="23322,5449 23794,13821 22952,13869 22479,5496"/>
        </emma:interpretation>
      </emma:emma>
    </inkml:annotationXML>
    <inkml:traceGroup>
      <inkml:annotationXML>
        <emma:emma xmlns:emma="http://www.w3.org/2003/04/emma" version="1.0">
          <emma:interpretation id="{2B5F45A1-6B88-49E5-B347-9D674A192EE7}" emma:medium="tactile" emma:mode="ink">
            <msink:context xmlns:msink="http://schemas.microsoft.com/ink/2010/main" type="paragraph" rotatedBoundingBox="23322,5449 23794,13821 22952,13869 22479,5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425A8-ED78-45BC-A525-FEBF95816206}" emma:medium="tactile" emma:mode="ink">
              <msink:context xmlns:msink="http://schemas.microsoft.com/ink/2010/main" type="line" rotatedBoundingBox="23322,5449 23794,13821 22952,13869 22479,5496"/>
            </emma:interpretation>
          </emma:emma>
        </inkml:annotationXML>
        <inkml:traceGroup>
          <inkml:annotationXML>
            <emma:emma xmlns:emma="http://www.w3.org/2003/04/emma" version="1.0">
              <emma:interpretation id="{B361E9DC-E873-4024-BD66-F9315945CD9D}" emma:medium="tactile" emma:mode="ink">
                <msink:context xmlns:msink="http://schemas.microsoft.com/ink/2010/main" type="inkWord" rotatedBoundingBox="23322,5449 23794,13821 22952,13869 22479,5496"/>
              </emma:interpretation>
              <emma:one-of disjunction-type="recognition" id="oneOf0">
                <emma:interpretation id="interp0" emma:lang="en-US" emma:confidence="0">
                  <emma:literal>!!</emma:literal>
                </emma:interpretation>
                <emma:interpretation id="interp1" emma:lang="en-US" emma:confidence="1">
                  <emma:literal>? ?</emma:literal>
                </emma:interpretation>
                <emma:interpretation id="interp2" emma:lang="en-US" emma:confidence="0">
                  <emma:literal>?!</emma:literal>
                </emma:interpretation>
                <emma:interpretation id="interp3" emma:lang="en-US" emma:confidence="0">
                  <emma:literal>??</emma:literal>
                </emma:interpretation>
                <emma:interpretation id="interp4" emma:lang="en-US" emma:confidence="0">
                  <emma:literal>!?</emma:literal>
                </emma:interpretation>
              </emma:one-of>
            </emma:emma>
          </inkml:annotationXML>
          <inkml:trace contextRef="#ctx0" brushRef="#br0">47 305 82,'0'0'37,"-25"-24"0,25 24 0,-26-35-23,26 35-5,0-32-3,9 14-1,-4-3-2,13 4 0,1-4 0,11 1-1,5-1 0,15 2-1,8-2 1,14 3-1,4 2 0,4 4-1,-3 3 0,-1 8 1,-9 2-1,-7 10 0,-14 5 0,-14 10 1,-12 6-1,-12 3 0,-8 5 0,-8 6 1,-12 5-1,-8 9 0,-9 8 1,-4 4-1,-5 11 0,-1 6 1,-3 5 0,1 4-1,5-3 0,7 1 2,5-6-2,14-7 2,6-11-2,12-9 0,12-7 0,8-10 0,6-7 0,6-10 0,3-2-2,-5-10-1,2 4-3,-32-21-9,33 18-26,-33-18 0,11 26 1,-11-26 0</inkml:trace>
          <inkml:trace contextRef="#ctx0" brushRef="#br0" timeOffset="280.8005">626 2433 131,'9'27'44,"-9"-27"-3,0 22-2,0-22-39,0 0 0,-5 18 0,5-18 0,0 0 0,-2-19-11,2 19-29,3-23-4,3 7 2,-12-12-1</inkml:trace>
          <inkml:trace contextRef="#ctx0" brushRef="#br0" timeOffset="1170.0021">469 6369 92,'-32'-37'37,"11"6"0,-7-11 2,21 14-28,-6-13-3,20 9-4,4-3 0,17 9-1,9 0-1,13 5 0,6 1-1,10 4 0,4 2 0,4 6-1,-1 4 1,-3 4-1,-6 5 0,-9 8 0,-10 4 0,-11 10-1,-13 4 1,-12 8 1,-11 3-2,-12 9 2,-4 2-1,-4 5 0,-5 3 0,1 1 1,-3-1-2,-1-1 2,4 5-1,-2-4 1,1 6-1,-1-2 1,-2 0 0,3 0 0,3 0 0,4 0 0,6-3 0,7-4 0,4-9-1,11-3 1,8-8-2,4-8 0,6 0-4,-10-23-14,14 14-20,-14-16-2,7 6 1,-23-11-1</inkml:trace>
          <inkml:trace contextRef="#ctx0" brushRef="#br0" timeOffset="1528.8027">845 8322 130,'5'38'45,"-5"-38"-1,13 18-8,-13-18-36,0 0 0,21 2 0,-21-2 0,19-6 0,-19 6 0,16-8 0,-16 8 0,0 0 0,4-30-30,-4 30-14,7-46-2,-4 13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9:30.8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1975B9-F210-4C0E-9EEC-A234E81BE49E}" emma:medium="tactile" emma:mode="ink">
          <msink:context xmlns:msink="http://schemas.microsoft.com/ink/2010/main" type="writingRegion" rotatedBoundingBox="2771,8083 11762,8351 11609,13468 2618,13200"/>
        </emma:interpretation>
      </emma:emma>
    </inkml:annotationXML>
    <inkml:traceGroup>
      <inkml:annotationXML>
        <emma:emma xmlns:emma="http://www.w3.org/2003/04/emma" version="1.0">
          <emma:interpretation id="{F40D3031-68CC-4D7A-BD79-778D894A7060}" emma:medium="tactile" emma:mode="ink">
            <msink:context xmlns:msink="http://schemas.microsoft.com/ink/2010/main" type="paragraph" rotatedBoundingBox="5628,8232 8392,8184 8417,9645 5654,96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0B8303-E2A7-4CFF-881F-7A69234DEB1E}" emma:medium="tactile" emma:mode="ink">
              <msink:context xmlns:msink="http://schemas.microsoft.com/ink/2010/main" type="inkBullet" rotatedBoundingBox="5641,8953 6427,8940 6439,9680 5654,9694"/>
            </emma:interpretation>
            <emma:one-of disjunction-type="recognition" id="oneOf0">
              <emma:interpretation id="interp0" emma:lang="en-US" emma:confidence="0">
                <emma:literal>/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•</emma:literal>
              </emma:interpretation>
              <emma:interpretation id="interp3" emma:lang="en-US" emma:confidence="0">
                <emma:literal>I</emma:literal>
              </emma:interpretation>
              <emma:interpretation id="interp4" emma:lang="en-US" emma:confidence="0">
                <emma:literal>r</emma:literal>
              </emma:interpretation>
            </emma:one-of>
          </emma:emma>
        </inkml:annotationXML>
        <inkml:trace contextRef="#ctx0" brushRef="#br0">2979 135 49,'0'0'28,"0"0"2,0 0-8,0 0-8,0 0-3,0 0-1,0 0 0,0 0-1,0 0-2,0 0 0,0 0-1,0 0 0,0 0-2,0 0 0,0 0 0,0 0-1,0 0 0,0 0-1,0 0 0,0 0 0,19-14 0,-10-4 0,2 1-1,3-4 1,5-6-1,2-4 0,6-6 0,5-5 0,6-4 0,5-1 1,10-6-1,1-5-1,6 3 1,-3 3-1,-1 6 1,-6 6-1,-6 6 0,-7 8 0,-10 8 0,-10 6 0,-17 12 0,20-9 0,-20 9 1,0 0-1,0 0 0,0 0 0,17-12 1,-17 12-1,0 0 0,16-16 0,-16 16 0,16-10 0,-16 10 1,0 0-1,0 0 0,16-13-1,-16 13 0,0 0-2,-18 4-3,17 15-12,-22-21-23,23 2-1,-27 6 1,27-6 0</inkml:trace>
      </inkml:traceGroup>
      <inkml:traceGroup>
        <inkml:annotationXML>
          <emma:emma xmlns:emma="http://www.w3.org/2003/04/emma" version="1.0">
            <emma:interpretation id="{8DBCC86D-4632-413D-83B1-E7B0957549C2}" emma:medium="tactile" emma:mode="ink">
              <msink:context xmlns:msink="http://schemas.microsoft.com/ink/2010/main" type="line" rotatedBoundingBox="6778,8212 8392,8184 8413,9408 6800,9436"/>
            </emma:interpretation>
          </emma:emma>
        </inkml:annotationXML>
        <inkml:traceGroup>
          <inkml:annotationXML>
            <emma:emma xmlns:emma="http://www.w3.org/2003/04/emma" version="1.0">
              <emma:interpretation id="{2B245ED3-DC0E-4F20-ABDE-C431CC4FF8EB}" emma:medium="tactile" emma:mode="ink">
                <msink:context xmlns:msink="http://schemas.microsoft.com/ink/2010/main" type="inkWord" rotatedBoundingBox="6778,8212 8392,8184 8413,9408 6800,9436"/>
              </emma:interpretation>
              <emma:one-of disjunction-type="recognition" id="oneOf1">
                <emma:interpretation id="interp5" emma:lang="en-US" emma:confidence="1">
                  <emma:literal>CHs</emma:literal>
                </emma:interpretation>
                <emma:interpretation id="interp6" emma:lang="en-US" emma:confidence="0">
                  <emma:literal>Ctt3</emma:literal>
                </emma:interpretation>
                <emma:interpretation id="interp7" emma:lang="en-US" emma:confidence="0">
                  <emma:literal>offs</emma:literal>
                </emma:interpretation>
                <emma:interpretation id="interp8" emma:lang="en-US" emma:confidence="0">
                  <emma:literal>Ctts</emma:literal>
                </emma:interpretation>
                <emma:interpretation id="interp9" emma:lang="en-US" emma:confidence="0">
                  <emma:literal>rafts</emma:literal>
                </emma:interpretation>
              </emma:one-of>
            </emma:emma>
          </inkml:annotationXML>
          <inkml:trace contextRef="#ctx0" brushRef="#br0" timeOffset="670.8009">4319-1151 85,'7'-21'38,"-7"21"1,0 0 1,19 7-23,-19-7-9,0 0-3,5 17-2,-5-17 0,18 21-1,-18-21 0,14 18-1,-14-18 0,16 4-1,-16-4 0,0 0 0,11-23 0,-10 7-1,-1-5 1,0-4-1,-3-1 0,-2-1 0,-3 1 0,0 5 0,-6 0 1,1 3 0,-5 6-1,1 5 1,-1 5 0,-1 6 0,1 3 1,0 9-1,1 10 1,-3 6 0,1 17 1,-2 7-1,3 13 1,-1 6 0,5 8 0,5-2 0,9-2 0,9-4 0,8-3-2,12-10 0,9-15 0,10-17 0,3-2 0,4-19 0,1-7 0,-3-8 0,-5-13 0,-2-4-4,-16-8-2,7 18-15,-28-27-21,7 14 0,-18-13 0,5 7 1</inkml:trace>
          <inkml:trace contextRef="#ctx0" brushRef="#br0" timeOffset="1185.6018">4599-801 97,'0'0'39,"0"0"1,18-2-1,24 11-27,-8-11-8,13 0-2,5-1-1,2-4-2,3 1-2,-10-10-4,10 18-17,-27-21-16,0 7 1,-19-13-1,3 4 2</inkml:trace>
          <inkml:trace contextRef="#ctx0" brushRef="#br0" timeOffset="967.2017">4716-1179 73,'0'0'40,"0"0"-2,0 0 2,0 0-14,0 0-17,0 19-4,5 9 0,-3 6-2,5 11 0,-4 6 0,4 5-1,2 4 1,2 2-2,-1-4 0,5-4 0,-3-6-1,0-8 0,1-7-2,-6-8-1,3-4-3,-10-21-7,0 0-27,0 0-3,0 0 3,-17-30-2</inkml:trace>
          <inkml:trace contextRef="#ctx0" brushRef="#br0" timeOffset="1435.2025">4972-1267 87,'-18'-21'40,"18"21"-1,0 0 3,-5 16-20,5-16-15,3 42-2,3-7-1,4 14-1,-1 6-1,5 6 0,-2 2 0,8 1-2,-1-3 0,1-6 0,1-8 0,-3-10-4,4 2-6,-20-24-30,18 3-2,-20-18-1,16 7 1</inkml:trace>
          <inkml:trace contextRef="#ctx0" brushRef="#br0" timeOffset="2106.0037">5334-598 94,'0'0'37,"0"0"2,0 0-2,0 0-27,5-19-4,11 17-2,0-5-2,7 2 0,3-2 0,6 3 0,0 1-1,-4 1 0,-2 2 0,-3 4-1,-3 1 0,-20-5 1,16 23-1,-18-7 0,-11 3 0,-1 6 0,-3-4 2,-3 3-2,-3 1 1,2-2-1,2-6 1,3-1-1,16-16 1,-20 21-1,20-21 0,0 0-1,0 0 1,0 0 0,16 9 0,-16-9 0,34-5 0,-13 3 0,5 0 1,1 2-1,1 2 0,0 1 1,-1 3-1,-2 2 1,-2 3 0,-2 3 0,-7 2 0,-4 1 0,-6 3 0,-4 4 0,-11-1-1,-3 0 0,-5 0 0,-8-4-1,-1 1 0,-5-6-2,1 3-2,-12-24-13,19 14-22,-12-16-2,10 4 2,-4-14-2</inkml:trace>
        </inkml:traceGroup>
      </inkml:traceGroup>
    </inkml:traceGroup>
    <inkml:traceGroup>
      <inkml:annotationXML>
        <emma:emma xmlns:emma="http://www.w3.org/2003/04/emma" version="1.0">
          <emma:interpretation id="{1A90E509-85C6-4115-9A8A-165E6830B22E}" emma:medium="tactile" emma:mode="ink">
            <msink:context xmlns:msink="http://schemas.microsoft.com/ink/2010/main" type="paragraph" rotatedBoundingBox="2728,9513 11719,9782 11609,13468 2618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EEBB2-B3A8-4E06-B5CA-AE37794A3CD5}" emma:medium="tactile" emma:mode="ink">
              <msink:context xmlns:msink="http://schemas.microsoft.com/ink/2010/main" type="line" rotatedBoundingBox="2728,9513 11719,9782 11609,13468 2618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E48E0838-7AC5-4E39-B5EC-982192EE3CFC}" emma:medium="tactile" emma:mode="ink">
                <msink:context xmlns:msink="http://schemas.microsoft.com/ink/2010/main" type="inkWord" rotatedBoundingBox="2728,9513 6346,9621 6236,13308 2618,13200"/>
              </emma:interpretation>
              <emma:one-of disjunction-type="recognition" id="oneOf2">
                <emma:interpretation id="interp10" emma:lang="en-US" emma:confidence="0">
                  <emma:literal>z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9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-2152.8038">11 1736 74,'0'0'35,"0"0"-2,-3 23-3,3-23-18,0 0-4,0 0-3,-9 23-1,9-23-1,0 0-1,0 0 1,0 0 0,0 0-1,0 0 0,0 0 0,0 0 0,0 0-1,0 0 1,0 0-1,0 0 0,9-18 0,-9 18 0,7-23 0,-2 6 0,-1 1 0,1 0-1,-1-3 1,1-1-1,2 1 1,0-2-1,0-2 1,2-2-1,-2 1 0,4-4 1,-1-2-1,1 2 1,-1-6-1,1 3 0,1-4 0,-1 1 1,0 1-1,-3 1 0,1 2 1,0 0-1,0 2 0,0 2 1,-2 0-1,0 1 0,2-1 0,-1-1 1,1 1-1,-2 1 0,2 1 0,0-1 0,-2 1 0,2 1 0,-2 0 0,0 0 0,0 0 0,0-1 0,0-1 0,2 2 0,0-9 0,0 3-1,-1-3 1,1-1 0,0-1-1,0 1 1,0 1 0,-2 1-1,-2 6 1,4 2 0,-4 2 0,2 0 0,-3 2 0,1 1 0,0 0 0,-1 1 0,-1-2 0,1 1 0,0 0 0,-1 1 0,-1 1 0,-2 16 0,3-28 0,-3 28 0,4-19 0,-4 19 0,3-18 0,-3 18 0,4-18 1,-4 18-2,5-21 1,-5 21 0,6-22 0,-6 22 0,5-22 1,-5 22-1,3-19 0,-3 19 0,0 0 0,4-16 0,-4 16 0,0 0 0,0 0 0,3-16 0,-3 16 1,0 0-1,0 0 0,6-15 0,-6 15 0,0 0 0,0 0 0,7-16 0,-7 16 0,0 0 1,0 0-1,0 0 0,0 0 0,0 0 0,0 0 0,16 0 1,-16 0-1,0 0 0,16 3 0,-16-3 1,15 0-1,-15 0 0,25 4 0,-25-4 1,30-2-1,-30 2 0,32 2 1,-16-2-1,3 0 1,-1 0-1,1-2 0,-1 4 1,0-6-1,3 3 0,-2 1 0,-1 0 0,0 0 0,-3 1 0,1 3 0,2-1 0,-2 3 0,0 1 0,0-2 0,-1 4 1,3-4-1,2 2 0,1-5 0,-4 3 0,8-3 1,-4 0-1,0-2 0,2 1 0,-1 1 0,-1 0 0,-4 3 0,5-1 0,-6 1 0,1 4 0,3-4 0,-1 2 0,2-3 0,0-1 0,6-3 0,1-2 0,2 1 0,0-3 0,2 1 0,-2-1 0,-2 2 0,-1-1 0,-3 1 0,-1 2 0,-2 0 0,-1 2 1,1-1-1,2 1 0,2-2 0,1 2 1,2-2-1,1 0 0,2-2 0,1-1 0,0-1 1,-2-1-2,-2 1 1,2 1 0,-2-1 0,1-1 0,-5 3 0,3-3 0,-1 3 0,-3-3 0,2 3 0,2-1 0,-5 1 0,5 2 0,-1-2 0,1 2 0,1 0 0,2-1 0,0-1 0,-2-2 0,2 2 0,-1-1 0,-3 1 1,-1 0-1,-2 2 0,-2 2 0,-2 0 0,-1 3-1,1-1 1,-1-1 0,2-1 0,-3 3 0,3-3 0,1 0 0,0-2 1,2-2-1,-5 4 0,5-4 0,-8 2 0,7-3 0,-5-3 0,1 5 0,-18 1 0,23-4 0,-23 4 0,18-9 0,-18 9 0,0 0 0,0 0 0,0 0 0,0 0 0,15 0 0,-15 0 0,0 0 0,0 0 0,0 0 0,0 0 0,0 0 0,0 0 0,0 0 0,0 0 0,0 0 0,0 0 0,0 0 0,0 0 0,0 0 0,0 0 0,0 0 0,0 0 0,0 0 0,0 0 0,0 0 0,0 0 0,0 0 0,0 0 0,0 0 0,0 0 0,0 0 0,0 0 0,-7 16 0,7-16 0,0 0 0,0 18 0,0-18 0,4 19 0,-4-19 0,5 28 0,0-10 0,-1 1 0,3 2 0,0 2 0,0 0 0,0 0 0,0 1 0,2 1 0,0-2 0,2-1 0,-1 3 1,1-2-1,3 2 0,-2-3 1,4 1-1,-2 2 0,0 3 1,2-5-1,-2 7 0,0-2 0,-1 0 0,-3 0 2,-1 2-2,0-2 0,2-3 0,-4 4 0,2-6 0,-1 2 0,3-2 0,1 0 0,-1-1 0,3 1 0,0 4 0,0-5 0,0 7 0,-1-3 0,-3 2 0,1 2 0,0 0 0,1 0 0,-2-2 0,-1 2 0,4 0 0,-1-2 0,2 0 0,0-4 0,0 1 0,-1 0 0,1-3 0,2-2 0,-2-1 0,-2-1 0,1-1 0,-5-1 0,3 0 0,-2 0 0,-9-16 0,14 30 0,-7-15 0,-2 1 0,1 2 0,-6-18 0,12 30 0,-7-15 0,-5-15 0,9 27 0,-9-27 0,11 24 0,-11-24 0,8 27 0,-8-27 0,6 23 0,-6-23 0,2 19 0,-2-19 0,1 16 0,-1-16 0,0 0 0,0 0 0,0 0 0,0 0 0,0 0 0,0 0 0,0 0 0,0 0 0,0 0 0,0 0 0,0 0 0,-17 12 0,17-12 0,0 0 0,-22 7 0,22-7 0,-19 12 0,19-12 0,-21 14 0,21-14 0,-25 18 0,25-18 0,-28 18 0,28-18 0,-30 15 0,12-4 0,2-2 0,0 1 0,-1 1 0,-1-1 0,-3 3 0,2 1 0,-3 0 0,1 0 0,-2 3 0,2-3 0,0 2 0,0 2 0,1-2 0,3-1 0,-1 3 0,0 0 0,1 1 0,-1 4 0,-1-2 0,1 2 0,-1 1 0,-3 3 0,3-1 0,-2 2 0,0-3 0,-1-1 0,-2 1 0,4 5 0,-3-6 0,0 1 0,0 3 0,0-3 0,1 3 0,-5 0 0,4-2 0,-5 1 0,1-3 0,-1 3 0,0-5 0,1 1 0,-3-2 0,4 0 0,-2 1 0,1 2 0,3-3 0,-1 4 0,2-1 0,0 1 0,-2 1 0,0 1 0,3 1 0,-1-5 0,0 5 0,-2-4 0,2 1 0,-2 1 0,2-1 0,-1 3 0,-1-2 0,-2 4 0,1 2 0,-1 1 0,-1 1 0,0-1 0,3 2 0,-1 0 0,3 1 0,2-1 0,-1-2 0,1-1 0,2-1 0,3 1 0,-2-4 0,4-3 0,-2-4 0,7-4 0,9-17 0,-15 23 0,15-23 0,0 0 0,0 0 0,0 0 0,0 0 0,0 0 0,0 0 0,0 0 0,3-16 0,-3 16 0,2-15 0,-2 15 0,-2-20 0,2 20 0,-3-21 0,3 21 0,-7-24 0,7 24 0,-15-29 0,15 29 0,-21-28 0,21 28 0,-30-28 0,11 12 0,-2 2 0,-2 0 0,-6 4 0,-1-4 0,-3 0 0,-1-4 0,-3-1 0,4-4 0,-4-5 0,3-6 0,1-6 0,-3 1 0,6-5 0,-3 0 0,1 0 0,0 1 0,0 0 0,-1 5 0,5-1 0,-4-1 0,2-1 0,2 1 0,-1-2 0,-1-1 0,4 5 0,-2-3 0,1 4 0,1 4 0,-1 3 0,1 4 0,-3 3 0,7 2 0,-5 2 0,4 1 0,0-1 0,0-1 0,2-1 0,2-2 0,3 1 0,-2-1 0,4-2 0,2 1 0,-3-1 0,5 0 0,1-3 0,-2 5 0,4-1 0,-1-1 0,-1 4 0,0-2 0,0 0 0,-1 2 0,-1 0 0,-1 0 0,-3 0 0,1 2 0,-2-1 0,1 1 0,-3 2 0,0 1 0,1 0 0,1 4 0,0-1 0,16 13 0,-27-17 0,27 17 0,-23-13 0,23 13 0,0 0 0,-19-8 0,19 8 0,0 0 0,0 0 0,0 0 0,0 0 0,0 0 0,0 0 0,0 0 0,0 0 0,0 0 0,0 0 0,0 0 0,0 0 0,16-4 0,-16 4-2,0 0-16,32 4-5,-38-29-6,31 18-9,-11-19-5,16 5 0,2-16 2</inkml:trace>
          <inkml:trace contextRef="#ctx0" brushRef="#br0" timeOffset="-1232.4022">1072 634 66,'0'0'33,"-19"4"2,19-4-7,0 0-10,-19-11-7,19 11-1,0 0-3,0 0-2,21 0 1,-21 0-1,26 9-1,2 0 1,6-8-2,12 10 0,9-11 0,15 2 0,13-4-1,21-3 0,8-4 0,9-3 0,10 1 0,1-5-2,-6 7 0,-10-1 0,-17 3 0,-14 7 0,-16 0 0,-20 5 0,-15 0 0,-17-1 0,-17-4 0,16 9 0,-16-9 0,0 0 0,0 0 0,0 0 0,0 0 0,-18 0 0,18 0 0,0 0 0,0 0 0,0 0 0,0 0 0,0 0 0,7-16 0,-7 16 0,0 0 0,0 0 0,16 3 0,-16-3 0,0 0-5,0 0-5,4 29-23,-4-29-9,0 0 1,-21 7-1</inkml:trace>
        </inkml:traceGroup>
        <inkml:traceGroup>
          <inkml:annotationXML>
            <emma:emma xmlns:emma="http://www.w3.org/2003/04/emma" version="1.0">
              <emma:interpretation id="{610E2299-25B7-4C3C-B293-E6DAAAB6FDF7}" emma:medium="tactile" emma:mode="ink">
                <msink:context xmlns:msink="http://schemas.microsoft.com/ink/2010/main" type="inkWord" rotatedBoundingBox="8595,10800 8936,10810 8921,11312 8580,11302"/>
              </emma:interpretation>
              <emma:one-of disjunction-type="recognition" id="oneOf3">
                <emma:interpretation id="interp15" emma:lang="en-US" emma:confidence="1">
                  <emma:literal>t</emma:literal>
                </emma:interpretation>
                <emma:interpretation id="interp16" emma:lang="en-US" emma:confidence="0">
                  <emma:literal>+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¥</emma:literal>
                </emma:interpretation>
                <emma:interpretation id="interp19" emma:lang="en-US" emma:confidence="0">
                  <emma:literal>&gt;</emma:literal>
                </emma:interpretation>
              </emma:one-of>
            </emma:emma>
          </inkml:annotationXML>
          <inkml:trace contextRef="#ctx0" brushRef="#br0" timeOffset="3057.6053">5911 1560 109,'0'0'40,"0"0"1,0 0-1,0 0-30,0 0-5,24 5-2,3-6 0,3-6-2,5 1 0,2-2-2,2-5-1,4 6-5,-24-16-29,20 13-5,-16-13 0,5 9-1</inkml:trace>
          <inkml:trace contextRef="#ctx0" brushRef="#br0" timeOffset="2854.805">5943 1261 96,'-8'-19'38,"8"19"2,0 0 0,0 0-24,0 0-10,20 26-1,-13-6-1,5 8-1,-1 7 0,5 4-1,-4 3 0,2 2-2,-3 0 0,1 3 0,-7-8 0,-1-2 0,0-4 0,-8-6-4,2-1-3,2-26-7,-10 19-26,-10-28-2,20 9 2,-23-22-2</inkml:trace>
        </inkml:traceGroup>
        <inkml:traceGroup>
          <inkml:annotationXML>
            <emma:emma xmlns:emma="http://www.w3.org/2003/04/emma" version="1.0">
              <emma:interpretation id="{41BBF114-F298-4B6F-92E8-84B61F43903D}" emma:medium="tactile" emma:mode="ink">
                <msink:context xmlns:msink="http://schemas.microsoft.com/ink/2010/main" type="inkWord" rotatedBoundingBox="10169,10420 11699,10466 11667,11546 10137,11500"/>
              </emma:interpretation>
              <emma:one-of disjunction-type="recognition" id="oneOf4">
                <emma:interpretation id="interp20" emma:lang="en-US" emma:confidence="0.5">
                  <emma:literal>HI</emma:literal>
                </emma:interpretation>
                <emma:interpretation id="interp21" emma:lang="en-US" emma:confidence="0">
                  <emma:literal>HE</emma:literal>
                </emma:interpretation>
                <emma:interpretation id="interp22" emma:lang="en-US" emma:confidence="0">
                  <emma:literal>He</emma:literal>
                </emma:interpretation>
                <emma:interpretation id="interp23" emma:lang="en-US" emma:confidence="0">
                  <emma:literal>HIE</emma:literal>
                </emma:interpretation>
                <emma:interpretation id="interp24" emma:lang="en-US" emma:confidence="0">
                  <emma:literal>HIC</emma:literal>
                </emma:interpretation>
              </emma:one-of>
            </emma:emma>
          </inkml:annotationXML>
          <inkml:trace contextRef="#ctx0" brushRef="#br0" timeOffset="3853.2067">7526 1008 91,'-5'-15'39,"-8"-6"-1,13 21 2,-16-27-24,16 27-8,0 0-3,7 34-1,0-12-1,4 19 0,-4 12 0,7 15 0,-3 8-1,1 10-2,-1 3 0,1-1 0,-1 0 0,-2-12 0,-1-11 0,-1-14 0,-1-11 0,-3-15 0,-1-6-3,-2-19-6,0 0-12,-16 0-21,16 0 1,-26-42 1,15 19 0</inkml:trace>
          <inkml:trace contextRef="#ctx0" brushRef="#br0" timeOffset="4071.6071">7473 1618 92,'0'0'39,"0"0"-2,25-5 3,-20-13-26,25 17-8,-2-10-1,9 4-3,4-4 0,5 1-1,1-2-1,-2-1 0,-3 1-2,-5 0 0,-2 5-2,-14-11-4,13 16-22,-25-13-9,-9 15 1,12-25-2</inkml:trace>
          <inkml:trace contextRef="#ctx0" brushRef="#br0" timeOffset="4446.0076">7863 1077 65,'-11'-26'37,"-8"-6"1,8 11 0,-4-11-11,15 32-15,-16-23-4,16 23-2,0 0-2,0 0 0,0 0 0,-2 34-1,7-6 0,6 11 0,3 10 0,2 12-3,1 10 0,5 8 0,1 1 0,3 3 0,-1-4 0,-2-5 0,0-11 0,-2-10 0,-2-11 0,-5-10 0,-1-11 0,-13-21 0,14 16 0,-14-16 0,0 0 0,3-25 0,-3 25-9,-19-46-25,17 29-8,-12-15-1,12 11 2</inkml:trace>
          <inkml:trace contextRef="#ctx0" brushRef="#br0" timeOffset="5818.8102">8170 1131 98,'0'0'38,"0"0"1,0 0-9,-7-17-16,28 12-5,-3-11-2,16 7-2,-1-9 0,16-1-1,1-7 0,6 1-2,3 2-2,-1 2 0,-3 2 0,-4 3 0,-9 6 0,-10 4 0,-7 4 0,-25 2 0,24 6 0,-24-6-12,0 0-29,0 0-2,0 0 1,-26 5-1</inkml:trace>
          <inkml:trace contextRef="#ctx0" brushRef="#br0" timeOffset="5257.2092">8326 1908 79,'-8'25'38,"8"-25"1,4 19 0,-4-19-11,28 11-18,-10-10-3,19 5-1,4-5-2,10-1 1,5-5-5,10 0 0,-3-6 0,4-3 0,-3 0 0,-11 0 0,-6-2 0,-8 2 0,-11 4 0,-12-1 0,-16 11 0,0 0-6,0 0-17,0 0-17,-16-5-3,-8-4 3,4 9-2</inkml:trace>
          <inkml:trace contextRef="#ctx0" brushRef="#br0" timeOffset="4867.2085">8391 1089 92,'-13'-28'39,"13"28"0,-8-17 0,8 17-22,0 0-10,0 0-2,5 17-2,4 1 1,-4 6-1,4 13 1,0 9-1,5 10-3,-2 7 0,4 2 0,2 4 0,-1 7 0,-1-11 0,2-2 0,-2-11 0,-4-6 0,2-7 0,-7-13 0,0-3 0,-7-23 0,11 18-3,-20-39-19,9 21-19,0-30-2,2 12 2,-11-10-2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9:44.4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31387F0-1B64-483B-B453-5433A2139EA9}" emma:medium="tactile" emma:mode="ink">
          <msink:context xmlns:msink="http://schemas.microsoft.com/ink/2010/main" type="inkDrawing" rotatedBoundingBox="12329,10886 13853,10799 13858,10874 12333,10961" shapeName="Other"/>
        </emma:interpretation>
      </emma:emma>
    </inkml:annotationXML>
    <inkml:trace contextRef="#ctx0" brushRef="#br0">9782 1379 38,'0'0'31,"-25"-2"3,7 2-2,18 0-6,-35 2-8,35-2-4,-30 7-4,30-7-2,-16 7-1,16-7-2,0 0 0,0 0-1,28-5 0,-5 0 0,11-6-1,8 2 1,15-5-2,10 4 1,14-6 0,14 5-3,10-1 0,6 3 0,4 2 0,-1 4 0,-10 1 0,-5 4 0,-14 1 0,-9 1 0,-13 1 0,-8-3 0,-12 1 0,-5 1 0,-8-6 0,-7 2 0,-5-2 0,-18 2 0,18 0 0,-18 0 0,0 0 0,0 0 0,0 0 0,0 0 0,0 0 0,0 0 0,0 0 0,0 0 0,-6 18 0,6-18 0,0 0 0,0 0 0,0 0 0,0 0 0,0 0 0,0 0 0,0 0 0,0 0 0,0 0 0,-23-4 0,23 4-32,0 0-9,6-17-2,-15-8 1,11 4-1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9:46.6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CD91AD-27EB-4987-9929-FE2265BADEF1}" emma:medium="tactile" emma:mode="ink">
          <msink:context xmlns:msink="http://schemas.microsoft.com/ink/2010/main" type="inkDrawing" rotatedBoundingBox="13940,7565 14075,15096 13888,15099 13754,7569" semanticType="callout" shapeName="Other">
            <msink:sourceLink direction="with" ref="{B8D4B11E-B29F-47E8-B6E5-69B3330B39BC}"/>
          </msink:context>
        </emma:interpretation>
      </emma:emma>
    </inkml:annotationXML>
    <inkml:trace contextRef="#ctx0" brushRef="#br0">0 0 77,'0'0'38,"0"0"-2,0 0 2,0 0-22,7 16-7,-7-16-3,8 31-2,-4-8 0,7 9 0,-8 1-2,8 11 0,-8 0 1,3 5-2,-5 2 2,5 2-2,-5 1 1,5 3-2,-3-3 2,1 1-1,3-1 0,-5 6 0,3 0 0,-2 3 0,3 2-1,-3 2 2,3 1-2,-3-1 0,1 0 0,3-2 0,-4-4 0,2 2 0,-3-3 0,0 0 0,0-4 0,-2 0 0,0-1 0,0 1 0,2-3 0,-2-4 0,0 2 0,0 3 0,0-1 0,0 2 0,0-1 0,0-1 0,-2 1 0,2 1 0,-2-2 0,0-3 0,0 0 0,2 2 0,-3-1 0,1-1 0,-1-1 0,1 0 0,-2 0 0,1-3 0,1 1 0,-1-1 0,1 0 0,0-1 0,0 3 0,0 1 0,1-2 0,2 4 0,-1 0 0,0-3 0,2 3 0,0-2 0,-2 0 0,0 0 0,0 1 0,0-5 0,-4 1 0,4 1 0,-1-3 0,-1 0 0,0-2 0,0-3 0,1 1 0,2-1 0,-1 0 0,-1-2 0,2 0 0,-1 5 0,2-2 0,0-1 0,0 7 0,-2-4 0,1 2 0,-2-2 0,2 2 0,-1-2 0,2 2 0,-4 2 0,4-4 0,-2 2 0,2 0 0,-2 1 0,0-3 0,2 1 0,-2-1 0,2 0 0,-1-3 0,1-1 0,0 1 0,0-4 0,1 2 0,-1 0 0,1 1 0,-1 1 0,2 0 0,-4 3 0,1 0 0,1-1 0,-2-1 0,2 0 0,-2-1 0,2 0 0,1-1 0,-1-2 0,2 0 0,-1 1 0,1 0 0,-1 0 0,-1 2 0,1-2 0,-4 3 0,4-1 0,-5 3 0,2 5 0,-3-1 0,3-2 0,0 3 0,0-1 0,0 0 0,0 1 0,0-1 0,3-4 0,-3 2 0,4-2 0,-2 0 0,0 1 0,1-1 0,1 0 0,-1 0 0,1 0 0,-1 0 0,-1 4 0,1-2 0,1 3 0,0-1 0,-1 2 0,-1-1 0,1-1 0,1-1 0,-2-1 0,3-3 0,-2-3 0,3-1 0,-3-5 0,3 0 0,-3-4 0,-1-2 0,1-1 0,-1 1 0,-2-1 0,2-3 0,-2 3 0,-2-4 0,0 0 0,2-1 0,-3-1 0,1-3 0,2-16 0,-5 26 0,5-26 0,-5 18 0,5-18 0,0 0 0,-4 15 0,4-15 0,0 0 0,0 0 0,0 0 0,-14-17-3,2-6-2,12 23-11,-34-58-8,29 26-15,-29-22-2,8 1-3,-15-21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9:50.6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8D4B11E-B29F-47E8-B6E5-69B3330B39BC}" emma:medium="tactile" emma:mode="ink">
          <msink:context xmlns:msink="http://schemas.microsoft.com/ink/2010/main" type="inkDrawing" rotatedBoundingBox="14098,14909 16078,14745 16081,14787 14102,14952" shapeName="Other">
            <msink:destinationLink direction="with" ref="{FDCD91AD-27EB-4987-9929-FE2265BADEF1}"/>
            <msink:destinationLink direction="with" ref="{EEB2370B-BA2E-45CA-8654-4C5D7DC5B48A}"/>
          </msink:context>
        </emma:interpretation>
      </emma:emma>
    </inkml:annotationXML>
    <inkml:trace contextRef="#ctx0" brushRef="#br0">-13 191 51,'0'0'36,"0"0"0,-16 4 1,16-4-9,0 0-12,0 0-5,0 0-4,28 0-2,-7-9 0,15 2 0,8-4-1,21-1-1,11-2 0,19 0 0,15 2-1,13 1 1,12 2-3,8 1 0,-1 1 0,1 0 0,-5 0 0,-7 1 0,-9-2 0,-15-1 0,-15 0 0,-16 2 0,-16 0 0,-16 3 0,-16 4 0,-28 0 0,20 6-3,-20-6 0,0 0-3,-25 3-5,25-3-29,0 0-1,0 0 1,4-24-1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09:51.1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B2370B-BA2E-45CA-8654-4C5D7DC5B48A}" emma:medium="tactile" emma:mode="ink">
          <msink:context xmlns:msink="http://schemas.microsoft.com/ink/2010/main" type="inkDrawing" rotatedBoundingBox="16444,14323 16466,15072 15819,15091 15797,14342" semanticType="callout" shapeName="Other">
            <msink:sourceLink direction="with" ref="{B8D4B11E-B29F-47E8-B6E5-69B3330B39BC}"/>
          </msink:context>
        </emma:interpretation>
      </emma:emma>
    </inkml:annotationXML>
    <inkml:trace contextRef="#ctx0" brushRef="#br0">5-11 107,'-22'5'39,"22"-5"1,0 0-1,23 25-30,2-18-3,17 10-2,8-1 0,10 3-1,7 3-1,5-1 0,1 0-2,-6-2 0,-9-1 0,-10 4 0,-13-6 0,-10 4 0,-15 1 0,-12 0 0,-12 3 0,-10 3 0,-8 1 0,-5 0 0,-7 7 0,-2-3 0,0 1 0,2 2 0,3-1 0,4-1 0,7-3 0,4 0 0,8-7 0,6-2 0,4-5 0,8-16 0,6 19 0,-6-19 0,30 5-4,-25-29-25,27 15-13,-11-18-2,14 5 1,-5-17-1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10:13.1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23990D-8421-4254-835E-8A3E339CB7F5}" emma:medium="tactile" emma:mode="ink">
          <msink:context xmlns:msink="http://schemas.microsoft.com/ink/2010/main" type="writingRegion" rotatedBoundingBox="21396,4393 24415,5051 24092,6531 21074,5873"/>
        </emma:interpretation>
      </emma:emma>
    </inkml:annotationXML>
    <inkml:traceGroup>
      <inkml:annotationXML>
        <emma:emma xmlns:emma="http://www.w3.org/2003/04/emma" version="1.0">
          <emma:interpretation id="{571DC336-BFD6-41EE-91D1-A5AB5CC73411}" emma:medium="tactile" emma:mode="ink">
            <msink:context xmlns:msink="http://schemas.microsoft.com/ink/2010/main" type="paragraph" rotatedBoundingBox="21396,4393 24415,5051 24092,6531 21074,5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46AB64-F6A5-4D9D-86D2-9EE3DD198CCD}" emma:medium="tactile" emma:mode="ink">
              <msink:context xmlns:msink="http://schemas.microsoft.com/ink/2010/main" type="line" rotatedBoundingBox="21396,4393 24415,5051 24093,6531 21074,5873"/>
            </emma:interpretation>
          </emma:emma>
        </inkml:annotationXML>
        <inkml:traceGroup>
          <inkml:annotationXML>
            <emma:emma xmlns:emma="http://www.w3.org/2003/04/emma" version="1.0">
              <emma:interpretation id="{120A4ADD-0472-4A2A-9314-A14EAE4D93F0}" emma:medium="tactile" emma:mode="ink">
                <msink:context xmlns:msink="http://schemas.microsoft.com/ink/2010/main" type="inkWord" rotatedBoundingBox="21371,4613 22804,4987 22599,5772 21166,5398"/>
              </emma:interpretation>
              <emma:one-of disjunction-type="recognition" id="oneOf0">
                <emma:interpretation id="interp0" emma:lang="en-US" emma:confidence="0">
                  <emma:literal>CH3</emma:literal>
                </emma:interpretation>
                <emma:interpretation id="interp1" emma:lang="en-US" emma:confidence="0">
                  <emma:literal>Cts</emma:literal>
                </emma:interpretation>
                <emma:interpretation id="interp2" emma:lang="en-US" emma:confidence="0">
                  <emma:literal>Ctl3</emma:literal>
                </emma:interpretation>
                <emma:interpretation id="interp3" emma:lang="en-US" emma:confidence="0">
                  <emma:literal>Ctt3</emma:literal>
                </emma:interpretation>
                <emma:interpretation id="interp4" emma:lang="en-US" emma:confidence="0">
                  <emma:literal>Cit</emma:literal>
                </emma:interpretation>
              </emma:one-of>
            </emma:emma>
          </inkml:annotationXML>
          <inkml:trace contextRef="#ctx0" brushRef="#br0">8250-2232 109,'-17'6'40,"17"9"1,0-15 0,-2 41-28,4-17-8,12 12-1,0 0-2,4 7-2,3-1 0,2 0 0,-2-2 0,-2-6 0,3 1-8,-22-35-21,19 32-12,-19-32-1,0 0 2,0 0-2</inkml:trace>
          <inkml:trace contextRef="#ctx0" brushRef="#br0" timeOffset="-702.001">7675-2100 94,'7'18'40,"-7"-18"1,7 28-1,-7-28-15,0 0-19,13 26-3,-13-26 0,14 19-2,-14-19 1,17 0-2,-17 0 0,14-19 0,-14 19 0,11-33 0,-9 8 0,-2 2 0,-2-1-2,-3 3 2,-4 1-1,9 20 1,-27-24-1,10 20 0,-3 8 1,-1 6-1,-2 8 1,-3 5 0,1 5 0,-1 5 1,4 9-1,-1 8 1,6 4 0,1 2 2,7 4-3,9-2 0,11-2 0,6-5 0,10-9 0,5-10 0,6-11 0,8-10 0,0-11 0,2-9 0,-9-7 0,-2-2-2,-13-19-8,17 13-29,-29-17-4,3 10 3,-14-17-2</inkml:trace>
          <inkml:trace contextRef="#ctx0" brushRef="#br0" timeOffset="-234.0004">7839-1829 95,'0'0'39,"0"0"1,23 7-1,11 9-17,3-27-16,19 6-3,8-6-2,1-1-1,7 3-4,-13-14-6,10 6-28,-29-6-3,-5 9 2,-22-9-2</inkml:trace>
          <inkml:trace contextRef="#ctx0" brushRef="#br0" timeOffset="-421.2008">8035-2186 112,'0'0'40,"0"0"1,-16-11-1,16 11-30,0 23-5,2-2-2,-2 6 1,4 8-4,1 5 0,4 6 0,-1 5 0,3 2 0,0 1 0,1-5 0,0-1 0,-5-11 0,6 1-3,-13-38-11,7 30-27,-7-30-1,0 0 1,-30-16-1</inkml:trace>
          <inkml:trace contextRef="#ctx0" brushRef="#br0" timeOffset="686.401">8566-1805 97,'0'0'37,"0"0"1,-17-1-1,17 1-25,0 0-5,16 5-2,-16-5-2,24-5 0,-4-1-1,3 4 0,5-5 0,4 2 0,1-2-1,3 2 0,-6 1-1,-4 4 1,-6 0-1,-5 6 0,-15-6 0,11 19 0,-11-19 1,-12 30-1,1-13 0,-3 3 0,0-1 0,-2 0 1,0-1-1,2 0 0,14-18 0,-27 28 0,27-28 0,-14 17 0,14-17 0,0 0 0,0 0 0,0 0 0,16 7 0,-16-7 0,27-9 0,-10 6 1,5-4-1,-3 3 0,2 1 2,0 1-2,-1 2 0,-3 4 0,-17-4 0,25 15 0,-25-15 0,7 29 0,-10-10 0,-3 2 0,-4 0 0,-4-2 0,-2-1 0,-2-2 0,-1-6 0,-3-4 0,3-3 0,-2-5 0,3 6 0,-15-25-26,33 21-14,-36-18-3,36 18 2,-31-23-2</inkml:trace>
        </inkml:traceGroup>
        <inkml:traceGroup>
          <inkml:annotationXML>
            <emma:emma xmlns:emma="http://www.w3.org/2003/04/emma" version="1.0">
              <emma:interpretation id="{06EB9968-FD58-4D30-9773-B38B875C7DBB}" emma:medium="tactile" emma:mode="ink">
                <msink:context xmlns:msink="http://schemas.microsoft.com/ink/2010/main" type="inkWord" rotatedBoundingBox="23673,4889 24415,5051 24093,6531 23351,6369"/>
              </emma:interpretation>
              <emma:one-of disjunction-type="recognition" id="oneOf1">
                <emma:interpretation id="interp5" emma:lang="en-US" emma:confidence="1">
                  <emma:literal>7</emma:literal>
                </emma:interpretation>
                <emma:interpretation id="interp6" emma:lang="en-US" emma:confidence="0">
                  <emma:literal>1</emma:literal>
                </emma:interpretation>
                <emma:interpretation id="interp7" emma:lang="en-US" emma:confidence="0">
                  <emma:literal>?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32572.8572">9843-1624 87,'-6'-28'36,"3"-3"-1,8-1 3,-5-14-27,27 18-4,-4-14-1,17 9-2,3-3-1,11 5 0,6 1 0,9 7-1,2 4 0,3 10-1,-5 7 0,-4 7 0,-8 11-1,-12 11 1,-13 10-2,-11 12 2,-10 7-1,-11 5 0,-7 6 0,-5 9 0,-8 1 0,-3 0 0,-2-1 1,-1 0-1,-2-3 0,3 3 0,0-2 1,1-4-1,4-1 0,4-3 0,4-4-1,1-4 1,10-4-2,-5-12-3,17 13-9,-13-20-24,7 4-1,-5-11 0,4 5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0:09.357"/>
    </inkml:context>
    <inkml:brush xml:id="br0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1036B970-6A9C-4A39-9504-264318654AC5}" emma:medium="tactile" emma:mode="ink">
          <msink:context xmlns:msink="http://schemas.microsoft.com/ink/2010/main" type="inkDrawing" rotatedBoundingBox="5889,9494 6020,10094 5582,10189 5451,9589" shapeName="Other"/>
        </emma:interpretation>
      </emma:emma>
    </inkml:annotationXML>
    <inkml:trace contextRef="#ctx0" brushRef="#br0">2529 1905 74,'0'0'37,"0"-35"-1,0 35 2,-14-46-19,14 46-10,-12-26-3,12 26-1,-25-18-2,9 14 0,-5 4 0,-4 7-1,-1 6 0,1 10-1,-3 5 1,1 10-1,-1 8 1,9 7-1,-4 1 0,12 4 1,6 2-1,7-6 0,7-3 0,10-5 0,11-14 1,7-6 0,9-8-2,2-10 0,1-6 0,4-7 0,-7-6 0,-6-3 0,-4-1 0,-12-1 0,-1 2-4,-14-4 0,-9 18-7,4-16-30,-4 16 0,0 0 1,-6-16-1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10:34.6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6DA306-0FC4-475D-8A0A-0E26AE0A726F}" emma:medium="tactile" emma:mode="ink">
          <msink:context xmlns:msink="http://schemas.microsoft.com/ink/2010/main" type="writingRegion" rotatedBoundingBox="17706,11546 24598,11668 24544,14725 17651,14602"/>
        </emma:interpretation>
      </emma:emma>
    </inkml:annotationXML>
    <inkml:traceGroup>
      <inkml:annotationXML>
        <emma:emma xmlns:emma="http://www.w3.org/2003/04/emma" version="1.0">
          <emma:interpretation id="{DE5B2116-DE84-4EC3-88C0-34481C76D280}" emma:medium="tactile" emma:mode="ink">
            <msink:context xmlns:msink="http://schemas.microsoft.com/ink/2010/main" type="paragraph" rotatedBoundingBox="17706,11546 24598,11668 24544,14725 17651,14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8734D-8350-478B-BB9E-17E400DD835B}" emma:medium="tactile" emma:mode="ink">
              <msink:context xmlns:msink="http://schemas.microsoft.com/ink/2010/main" type="line" rotatedBoundingBox="17706,11546 24598,11668 24544,14725 17651,14602"/>
            </emma:interpretation>
          </emma:emma>
        </inkml:annotationXML>
        <inkml:traceGroup>
          <inkml:annotationXML>
            <emma:emma xmlns:emma="http://www.w3.org/2003/04/emma" version="1.0">
              <emma:interpretation id="{300130BA-6560-45AD-A2C4-513C736BBA03}" emma:medium="tactile" emma:mode="ink">
                <msink:context xmlns:msink="http://schemas.microsoft.com/ink/2010/main" type="inkWord" rotatedBoundingBox="17706,11546 18959,11568 18926,13456 17672,1343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4567 5709 85,'0'0'35,"-6"-18"1,6 18-4,0 0-15,0 0-6,0 0-3,0 0-2,0 0-2,0 0 0,0 0-1,0 0 0,9 21-1,-9-21 1,16 29-1,-5-12 0,-3 3 0,5-1-2,-4 4 0,3 0 0,0-1 0,-1 5 0,3-3 0,-2 4 0,4-3 0,0 1 0,2-1 0,3-2 0,0 1 0,4-2 0,-2-5 0,2 1 0,-1-3 0,1 1 0,-2-2 0,-4-1 0,-1 1 0,0 2 0,-4-1 0,0 1 0,-2 0 0,1 0 0,-3 0 0,3-1 0,-13-15 0,24 29 0,-24-29 0,23 21 0,-23-21 0,21 19 0,-21-19 0,16 19 0,-16-19 0,14 18 0,-14-18 0,7 16 0,-7-16 0,0 0 0,0 0 0,9 17 0,-9-17 0,0 0 0,0 0 0,0 0 0,0 0 0,-2-17 0,2 17 0,-7-16 0,7 16 0,-14-19 0,14 19 0,-26-23-11,26 23-21,-16-7-10,16 7 0,-21-16 0,21 16 0</inkml:trace>
          <inkml:trace contextRef="#ctx0" brushRef="#br0" timeOffset="8158.8144">3956 4841 98,'0'0'38,"-11"-16"1,11 16 0,13-23-25,15 20-6,-2-13-2,17 2-2,3-9-1,10 0-1,2-3 0,6-2 0,-2-4-2,1 2 0,-10 6 0,-7 4 0,-11 8 0,-10 7 0,-25 5-2,0 0-7,9 30-31,-32-18-1,9 9 0,-14-10-1</inkml:trace>
          <inkml:trace contextRef="#ctx0" brushRef="#br0" timeOffset="7644.0135">4011 5484 88,'0'0'36,"0"0"2,0 0 1,10-19-20,11 19-10,-10-16-2,17 9-2,-3-9-1,10 2 0,0-4-1,6 4 0,3-3-3,0 3 0,0 5 0,-5-2 0,-2 4 0,-5 4 0,-7 3 0,-6 0 0,-19 0 0,20 5 0,-20-5-3,0 0-3,0 23-6,-23-25-26,23 2-3,-21 6 0,21-6 1</inkml:trace>
          <inkml:trace contextRef="#ctx0" brushRef="#br0" timeOffset="7191.6127">4185 4808 104,'0'0'38,"0"0"1,-12-23-4,12 23-24,2 16-3,5 1-3,-9 1-1,7 8 0,-7 0-1,6 13 1,-6-2-4,6 5 0,-4-5 0,3 3 0,1-6 0,-1-3 0,1-6 0,1-4 0,-5-21 0,11 23 0,-11-23 0,0 0 0,17 3 0,-17-3 0,0 0-3,6-26-5,-6 26-10,0 0-22,0 0 0,5-21 0,-5 21 0</inkml:trace>
        </inkml:traceGroup>
        <inkml:traceGroup>
          <inkml:annotationXML>
            <emma:emma xmlns:emma="http://www.w3.org/2003/04/emma" version="1.0">
              <emma:interpretation id="{E3FB9E8C-6508-42AF-99FE-B3F9633A115D}" emma:medium="tactile" emma:mode="ink">
                <msink:context xmlns:msink="http://schemas.microsoft.com/ink/2010/main" type="inkWord" rotatedBoundingBox="20892,11485 24613,11910 24290,14736 20569,14312"/>
              </emma:interpretation>
              <emma:one-of disjunction-type="recognition" id="oneOf1">
                <emma:interpretation id="interp5" emma:lang="en-US" emma:confidence="0">
                  <emma:literal>act??</emma:literal>
                </emma:interpretation>
                <emma:interpretation id="interp6" emma:lang="en-US" emma:confidence="0">
                  <emma:literal>acts?</emma:literal>
                </emma:interpretation>
                <emma:interpretation id="interp7" emma:lang="en-US" emma:confidence="0">
                  <emma:literal>as?</emma:literal>
                </emma:interpretation>
                <emma:interpretation id="interp8" emma:lang="en-US" emma:confidence="0">
                  <emma:literal>cat??</emma:literal>
                </emma:interpretation>
                <emma:interpretation id="interp9" emma:lang="en-US" emma:confidence="0">
                  <emma:literal>cit??</emma:literal>
                </emma:interpretation>
              </emma:one-of>
            </emma:emma>
          </inkml:annotationXML>
          <inkml:trace contextRef="#ctx0" brushRef="#br0" timeOffset="1216.802">6930 6285 2,'0'0'13,"0"0"5,0 0 1,16-14 1,-16 14 4,0 0-1,0 0 0,0 0-5,16 4-2,-16-4-5,0 0-3,0 0-1,0 0-1,0 0-2,0 0 0,0 0 0,16 3 0,-16-3-1,0 0 0,0 0-1,0 0 0,0 0 0,21-5 0,-21 5-1,0 0 0,21-16 0,-21 16 0,27-21 0,-8 7 0,2-5-1,4-2 1,3-9 0,4-4-1,3-6 1,1-2-1,2-4 0,1-1 1,0-3-1,-2 0 0,0 2 0,2 1 0,-2 4 0,-2 0 0,-1 6 0,-4 1 0,-2 7 0,-3 4 0,-4 6 0,-5 3 0,-16 16 1,23-18-1,-23 18 0,0 0 1,16-10-1,-16 10 1,0 0-1,0 0 1,0 0 0,0 0-1,0 0 2,0 0-2,16-6 0,-16 6 0,0 0 0,0 0 0,0 0 0,0 0 0,0 0 0,0 0 0,0 0 0,0 0 0,0 0 0,0 0-3,0 0 0,0 0-6,0 0-31,0 0 0,-20-3-1,20 3 0</inkml:trace>
          <inkml:trace contextRef="#ctx0" brushRef="#br0" timeOffset="3478.8061">8425 4825 103,'0'0'38,"0"0"2,6 21-1,8 4-29,-16-9-4,9 10-2,-4-3-1,5 0 0,-3-2-2,-2-5 1,-3-16-1,9 21 0,-9-21-1,0 0 1,0 0-1,0 0 0,6-18 0,-6 2 0,-2-5 0,0-3-1,-2-5 0,-1 0 0,-4 2 0,-1 1 0,-4 3 1,-4 4-1,-1 6 1,-1 5-1,-1 6 1,-4 7 0,4 6 0,-2 8 1,-2 9-1,1 9 1,1 5-1,-2 13 2,2 4 0,0 8 0,5 2 0,3 1-2,11-5 0,4-5 0,9-8 0,12-6 0,6-9 0,11-12 0,3-13 0,5-5 0,0-9 0,0-7 0,-2-5 0,-7-7 0,-2-3 0,-10-3 0,0 3 0,-13-3-6,4 12-5,-25-17-18,9 32-12,-5-30 0,5 30 2,-11-19-2</inkml:trace>
          <inkml:trace contextRef="#ctx0" brushRef="#br0" timeOffset="4056.0072">8621 5263 93,'0'0'37,"0"0"1,-7-18 1,30 25-25,-7-16-7,14 6-4,4-6 0,6 4-2,6-4 0,2 0-1,1 0-1,-8-3-2,3 7-4,-23-16-10,7 12-20,-17-9-2,-11 18 1,9-29-1</inkml:trace>
          <inkml:trace contextRef="#ctx0" brushRef="#br0" timeOffset="3853.2067">8702 4918 80,'-8'-19'38,"8"19"-1,-11-25 1,11 25-19,0 0-10,0 0-3,0 0-1,9 30-1,-4-10-1,0 8 0,2 7 0,-1 5 0,3 2-1,-1 6 0,1-3-1,0-1 1,-2-1-2,0-3 0,0-5 0,-1-7 0,-3-3-4,-3-25-1,4 33-4,-24-40-21,20 7-11,0 0 0,-21-21 1,3 2 0</inkml:trace>
          <inkml:trace contextRef="#ctx0" brushRef="#br0" timeOffset="4352.4072">8928 4816 90,'-16'-28'38,"16"28"1,0 0 1,0 0-23,0 0-10,0 0-2,9 25-2,2 5 0,1 3-1,2 9 1,2 4-1,0 5 0,-2 0-1,4-2 0,-4-3 1,2-6-2,-2-6-2,-2-8 1,2-3-3,-14-23-4,32 30-22,-32-30-13,16 3 3,-16-3 0,16-10-1</inkml:trace>
          <inkml:trace contextRef="#ctx0" brushRef="#br0" timeOffset="5990.4106">9320 5419 80,'0'0'38,"-17"0"-2,17 0 2,0 0-21,0 0-8,0 0-2,0 0-4,30-14 1,-13 3-2,4 4 1,2 0-2,4 2 1,-2-2 0,3 7-1,-4 2 1,-1 1-2,-5 1 2,0 6-2,-18-10 1,17 25-1,-17-25 0,0 25 0,-5-10-1,5-15 1,-18 27 0,18-27 0,-24 23 0,24-23 0,-25 21 0,25-21 0,-23 21-1,23-21 1,-14 16 0,14-16-1,0 0 1,-7 15 0,7-15 0,0 0 0,19 4-1,-19-4 1,29 2 1,-12-1-2,1-1 1,3 4 1,-2-1-1,3 3 0,-5 1 0,1 2 0,-2-1 1,-16-8-1,23 27 1,-18-11-1,-3-1 1,-4 5 0,-3-1 0,-4 0 0,-5 1-1,-4-3 1,-3-1-1,0-4 0,-2-1-1,-2-6 0,2-1-3,-7-17-3,30 13-29,-35-19-5,35 19 1,-37-37-1</inkml:trace>
          <inkml:trace contextRef="#ctx0" brushRef="#br0" timeOffset="12292.8216">10143 5157 91,'-9'-23'38,"0"-8"-1,11 3 2,1-11-26,19 13-8,4-8-2,11 8-1,11-2 0,7 7-1,5 1 0,7 12 0,-2 1-1,-2 8 1,-2 6-1,-5 9 1,-10 5-1,-6 6 0,-11 6 0,-10 4 0,-10 5 0,-7 4 1,-8 3-2,-8 9 2,-3 2 0,-6 3 0,-2 0-1,-1 4 1,1 0-1,-3 1 1,-1 4-1,5-1 0,-3 1 0,2 3 0,2 4 0,1-1 1,0-1-2,8-3 2,5-6-1,6-5 0,6-6-1,3-8 0,6-2-3,-5-12-4,20 13-22,-19-16-10,3 6 1,-13-6 0</inkml:trace>
          <inkml:trace contextRef="#ctx0" brushRef="#br0" timeOffset="12558.0221">10349 7631 111,'-5'21'43,"7"6"0,-2-27-1,0 24-29,0-24-10,0 0-3,0 0 0,0 0 0,23 4-9,-32-22-31,9 18-3,9-47 1,-9 12-1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10:32.15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BE258F-3C31-47FA-B6C9-310307B111A2}" emma:medium="tactile" emma:mode="ink">
          <msink:context xmlns:msink="http://schemas.microsoft.com/ink/2010/main" type="inkDrawing" rotatedBoundingBox="18089,13420 21434,13281 21548,16011 18203,16150" hotPoints="18823,13403 20688,13334 21479,14752 19764,16060 18145,14860" semanticType="enclosure" shapeName="Pentagon"/>
        </emma:interpretation>
      </emma:emma>
    </inkml:annotationXML>
    <inkml:trace contextRef="#ctx0" brushRef="#br0">4422 7760 13,'0'0'21,"0"0"1,0 0-1,-16 8-2,16-8-4,0 0-1,0 0-2,0 0-1,-4 18-2,4-18-1,0 0 0,0 0-1,0 0-1,0 0 0,-10 16-1,10-16 0,0 0 0,0 0-1,0 0 0,0 0 0,0 0-2,0 0 1,0 0-1,0 0 0,0 0-1,10-20 1,-10 20-1,0 0 0,13-21 0,-13 21 0,0 0 0,10-21-1,-10 21 1,0 0-1,13-19 0,-13 19 1,10-16-1,-10 16 0,13-19 0,-6 3 1,-7 16 0,16-30-1,-8 13 1,1-5 0,2 3 0,-1-4 0,-1 2 0,2 2 0,-1-4-1,1 5 0,0-1 0,-1 0 1,1-1-1,1 1 0,-1 0 0,-1-1 0,3-1 0,-3 0 0,3-2 0,-1 1 0,-1-3 0,1 2 0,-1-1 0,-3-3 1,3 4-2,0-1 1,-3-1 0,-1 6 1,6 0-2,-4-3 2,-1 5-2,3-4 1,-2 0 0,3 0 1,-1-4-2,1-1 1,-1-2 0,-1 3 1,1-3-2,1 1 2,1 1-1,-5 0 0,3 1 0,-2-1 0,0 3 0,-2-5 0,2 7 1,-2-4-1,-7 25 1,12-35-1,-7 17 2,2 3-2,-7 15 1,13-25-1,-8 9-1,-5 16 1,12-28 0,-12 28-1,13-19 1,-13 19 0,5-18 0,-5 18 0,0 0 0,0 0 0,0 0 0,0 0 0,0 0 0,0 0 0,0 0 0,0 0 0,0 0 0,11-16 0,-11 16 0,0 0 0,0 0 0,0 0 1,0 0-1,0 0 0,0 0 0,0 0 0,0 0 0,0 0 0,0 0 0,0 0 0,0 0 0,0 0 0,17-12 1,-17 12-1,0 0 0,0 0 2,20-5-2,-20 5 0,0 0 0,19-2 0,-19 2 0,16 0 0,-16 0 0,21-2 0,-21 2 0,27-3 0,-11 1 0,-16 2 0,33-2 0,-17 2 0,3 2 0,-19-2 0,34 0 0,-16 2 0,1-2 0,2 0 0,-3-2 0,5 0 0,-2-1 0,4-1 0,-2 1 0,0-1 0,1 1 0,1-1 0,-2 2 0,0 1 0,-2-1 0,0 2 0,0 2 0,1-2 0,-1 0 0,0 0 0,4 0 0,-1 0 0,3-2 0,-1-2 0,4 3 0,0-5 0,0 5 0,-1-3 0,-3 2 0,-1 2 0,0 0 0,-1 2 0,-3 0 0,2 1 0,2-1 0,0 0 0,3 0 0,2-2 0,2-2 0,1 0 0,-1 0 0,0 1 0,1-1 0,-3 2 0,0-2 0,0 4 0,-1 0 0,-1 1 0,0-1 0,0 1 0,1-3 0,4 0 0,-3-1 0,4-3 0,1-1 0,-1 0 0,1-2 0,-3 1 0,-2 1 0,-4 0 0,-3 1 0,-7 4 0,-16 0 0,23 0 0,-23 0 0,0 0 0,18 4 0,-18-4 0,0 0 0,0 0 0,0 0 0,15 9 0,-15-9 0,0 0 0,0 0 0,0 0 0,0 0 0,0 0 0,0 0 0,0 0 0,0 0 0,9 15 0,-9-15 0,0 0 0,0 0 0,0 0 0,0 0 0,0 0 0,0 0 0,0 0 0,0 0 0,0 0 0,0 0 0,9 16 0,-9-16 0,0 0 0,0 0 0,11 18 0,-11-18 0,0 0 0,16 21 0,-16-21 0,12 16 0,-12-16 0,16 21 0,-16-21 0,12 28 0,-12-28 0,9 33 0,-9-33 0,11 35 0,-6-15 0,0-3 0,1 4 0,2-5 0,3 3 0,-11-19 0,23 34 0,-11-18 0,2-1 0,-1 1 0,1 2 0,-4-1 0,1 3 0,-2 1 0,0 0 0,-4 0 0,2-2 0,0 2 0,-2-1 0,2 1 0,-1-4 0,-6-17 0,17 32 0,-8-16 0,2 0 0,-1 0 0,3-1 0,-13-15 0,26 32 0,-12-13 0,-1-3 0,1 3 0,-4-3 0,1 2 0,-2 1 0,-2 0 0,0 1 0,-2-1 0,1 0 0,-1 3 0,2-3 0,0-2 0,2 3 0,0-3 0,1 1 0,6-2 0,-4 0 0,4-1 0,-16-15 0,25 28 0,-25-28 0,21 30 0,-8-14 0,-13-16 0,17 30 0,-10-12 0,7 1 0,-3-2 0,7-2 0,-6 0 0,0 1 0,1 0 0,-13-16 0,23 26 0,-23-26 0,14 20 0,-14-20 0,9 23 0,-9-23 0,7 17 0,-7-17 0,5 16 0,-5-16 0,0 0 0,5 19 0,-5-19 0,0 0 0,0 0 0,0 0 0,7 16 0,-7-16 0,0 0 0,0 0 0,0 0 0,0 0 0,0 0 0,0 0 0,0 0 0,0 0 0,0 0 0,0 0 0,0 0 0,0 0 0,0 0 0,0 0 0,0 0 0,0 0 0,0 0 0,0 0 0,-19 11 0,19-11 0,0 0 0,-19 10 0,19-10 0,-16 11 0,16-11 0,-23 14 0,23-14 0,-32 19 0,32-19 0,-34 23 0,18-11 0,-5 4 0,-2-2 0,2 4 0,-2-1 0,4 1 0,-8 1 0,6 2 0,-5 2 0,1-2 0,0 2 0,-1 0 0,-2 0 0,-2-2 0,-4 2 0,-1-1 0,-4 0 0,2-1 0,-2 0 0,2 0 0,0 2 0,0 1 0,1-1 0,5 2 0,-1-2 0,0 3 0,2-2 0,-2 3 0,1-4 0,1 1 0,0 1 0,1-2 0,1-2 0,3-2 0,1 0 0,-1 1 0,4-1 0,-6 0 0,3 6 0,-5-6 0,1 6 0,-2 0 0,2-1 0,0-1 0,-4 2 0,4-3 0,1-2 0,2 1 0,2-4 0,0 1 0,4 1 0,0-1 0,-1 1 0,4-1 0,2-2 0,0-1 0,14-15 0,-25 29 0,25-29 0,-17 19 0,17-19 0,0 0 0,0 0 0,-16 14 0,16-14 0,0 0 0,0 0 0,0 0 0,0 0 0,0 0 0,0 0 0,-2-18 0,2 18 0,0 0 0,0 0 0,0 0 0,-5-17 0,5 17 0,0 0 0,0 0 0,-13-18 0,13 18 0,-15-10 0,15 10 0,-25-13 0,9 5 0,-2-1 0,1 0 0,-5-3 0,-1-1 0,-3-2 0,0-1 0,-4-4 0,-4-2 0,0 1 0,-4-6 0,-3-1 0,2-2 0,-3 0 0,-1-1 0,1-1 0,-2 2 0,-4-5 0,2 5 0,2-1 0,-3 1 0,1 2 0,0-2 0,2 3 0,3-4 0,2 1 0,2-2 0,4-1 0,-1 5 0,2-6 0,1 8 0,1 0 0,1 1 0,1 4 0,0 2 0,3 1 0,0-3 0,2 3 0,4-3 0,0-2 0,-3 4 0,1-2 0,2 2 0,-2 1 0,-1 2 0,0 4 0,2 1 0,1 1 0,1 1 0,2 2 0,16 7 0,-23-10 0,23 10 0,0 0 0,-17-11 0,17 11 0,0 0 0,0 0 0,0 0 0,0 0 0,0 0 0,0 0 0,0 0 0,0 0 0,0 0 0,0 0 0,0 0 0,0 0 0,0 0 0,0 0 0,0 0 0,0 0 0,0 0 0,0 0-3,26 21-14,-26-21-4,0 0-7,7-16-9,-7 16-6,23-28 0,2 5 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10:02.0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6D5FB5-5447-4CD4-9E3A-05056B7309E4}" emma:medium="tactile" emma:mode="ink">
          <msink:context xmlns:msink="http://schemas.microsoft.com/ink/2010/main" type="writingRegion" rotatedBoundingBox="13625,6147 23958,5050 24306,8329 13973,9425"/>
        </emma:interpretation>
      </emma:emma>
    </inkml:annotationXML>
    <inkml:traceGroup>
      <inkml:annotationXML>
        <emma:emma xmlns:emma="http://www.w3.org/2003/04/emma" version="1.0">
          <emma:interpretation id="{DBB1037C-8F32-4E48-95D9-8EB3F0ECC912}" emma:medium="tactile" emma:mode="ink">
            <msink:context xmlns:msink="http://schemas.microsoft.com/ink/2010/main" type="paragraph" rotatedBoundingBox="13625,6147 23958,5050 24306,8329 13973,9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0D3A7F-EFDB-4A78-B2B1-8909D6614A0E}" emma:medium="tactile" emma:mode="ink">
              <msink:context xmlns:msink="http://schemas.microsoft.com/ink/2010/main" type="line" rotatedBoundingBox="13625,6147 23958,5050 24306,8329 13973,9425"/>
            </emma:interpretation>
          </emma:emma>
        </inkml:annotationXML>
        <inkml:traceGroup>
          <inkml:annotationXML>
            <emma:emma xmlns:emma="http://www.w3.org/2003/04/emma" version="1.0">
              <emma:interpretation id="{98613A62-AF0E-44F4-B02D-42E68FCB3D32}" emma:medium="tactile" emma:mode="ink">
                <msink:context xmlns:msink="http://schemas.microsoft.com/ink/2010/main" type="inkWord" rotatedBoundingBox="17680,5717 22159,5241 22507,8519 18028,8995"/>
              </emma:interpretation>
              <emma:one-of disjunction-type="recognition" id="oneOf0">
                <emma:interpretation id="interp0" emma:lang="en-US" emma:confidence="0">
                  <emma:literal>+7 pt.</emma:literal>
                </emma:interpretation>
                <emma:interpretation id="interp1" emma:lang="en-US" emma:confidence="0">
                  <emma:literal>+7 pt</emma:literal>
                </emma:interpretation>
                <emma:interpretation id="interp2" emma:lang="en-US" emma:confidence="0">
                  <emma:literal>+3 pt.</emma:literal>
                </emma:interpretation>
                <emma:interpretation id="interp3" emma:lang="en-US" emma:confidence="0">
                  <emma:literal>it-pt.</emma:literal>
                </emma:interpretation>
                <emma:interpretation id="interp4" emma:lang="en-US" emma:confidence="0">
                  <emma:literal>it-pts.</emma:literal>
                </emma:interpretation>
              </emma:one-of>
            </emma:emma>
          </inkml:annotationXML>
          <inkml:trace contextRef="#ctx0" brushRef="#br0">4589-831 8,'0'0'15,"0"0"-1,0 0-6,0 0-3,0 0-1,0 0-1,0 0 0,0 0-1,0 0 0,0 0-1,0 0 0,0 0-1,0 0 0,0 0-1,0 0 0,0 0 1,0 0 2,0 0 5,0 0 2,0 0 3,0 0 1,0 0 2,20 9 0,-20-9 1,0 0-2,0 0-1,0 0-3,0 0-1,0 0-2,0 0-1,0 0-1,0 0-1,0 0 0,0 0-1,-9 28-1,9-28 1,-9 31-1,4-11-1,0 2 1,-4 1-1,2 2 1,-2 1-1,2 4 0,-4 0 0,1 3 0,-1 1-1,-1 3 1,-1 0-1,-1 1 1,0 4-1,0 2 0,-2-1 1,0 0-1,0 1 0,0 0 0,-1 2 0,1 0 0,-2-2 1,1 1-1,-1 1 1,2 0-1,0 1 0,0 1 1,-1-1-1,3-1 1,-2-2-1,2-2 1,-2-5-1,3-2 0,1-4 2,3-6-2,2-6 0,0-3 0,7-16 0,-4 16 0,4-16 0,0 0 0,0 0 0,0 0 0,18-25 0,-9 6-2,5 2-2,-5-20-5,19 9-31,-17-13-2,10 2 1,-12-13-1</inkml:trace>
          <inkml:trace contextRef="#ctx0" brushRef="#br0" timeOffset="3510.0062">4634-791 20,'0'0'22,"0"0"0,0 0-1,0 0-3,0 0-2,0 0-3,0 0 0,0 0-2,0 0 0,0 0-1,16 0-2,-16 0-1,0 0 0,0 0-1,0 0-1,0 0-1,0 0 0,0 0-1,0 0 0,0 0 0,17 2 0,-17-2-1,0 0 0,23-5 0,-23 5-1,27-9 0,-12 5 0,-15 4 0,34-10 0,-18 6 0,2 3 0,-3-1-1,3 0 1,0 2-1,-1 0 1,1 0-1,3 2 1,0-2-1,1 0 1,1 0-1,1 0 0,-1 0 1,2-2-1,-2 2 0,2 0 1,-2 0-1,3 2 0,-1-2 0,3 3 0,2-1 1,0-2-1,2 2 0,0-4 0,1 2 0,-1 0 1,0 0-1,-2 0 0,-2 0 0,4 4 1,-2-3-1,1 3 0,5-6 1,1 2-1,5-2 0,2-1 2,2-2-2,5-2 0,-1 1 0,-1-3 0,-3 4 0,-4 0 0,-4 3 0,-5 2 0,-3 2 0,-5 3 0,-2-1 0,0 3 0,0 0 0,1 0 0,1 0 0,2 0 0,-3-4 0,3 1 0,-6 1 0,2-5 0,-5 0 0,-18 0 0,24 2 0,-24-2 0,16-2 0,-16 2 0,0 0 0,0 0 0,0 0 0,0 0 0,0 0 0,0 0 0,0 0 0,0 0 0,0 0 0,0 0 0,0 0 0,0 0 0,0 0 0,0 0 0,0 0 0,0 0 0,0 0 0,0 0 0,0 0 0,0 0 0,0 0 0,0 0 0,0 0 0,0 0 0,7 23 0,-7-23 0,14 21 0,-14-21 0,23 28 0,-10-8 0,1-1 0,2 2 0,-1 2 0,1 1 0,-1 3 0,0-3 0,0 3 0,-1 1 0,0-2 0,0 1 0,-2-1 0,2 0 0,-1-3 0,3 3 0,-4-3 0,4 0 0,-4 2 0,2-2 0,2-1 0,-2 1 0,2-2 0,-2-1 0,0 3 0,2-4 0,-3-2 0,1 3 0,-4-1 0,1 0 0,1 1 0,-1 1 0,1-4 0,-3 4 0,2-1 0,-1-3 0,-1 3 0,3-3 0,-3 1 0,4 3 0,-4-3 0,1 3 0,1-2 0,-2 0 0,-1 2 0,1 0 0,-2-3 0,-1 1 0,-1-1 0,0-2 0,-5-16 0,11 28 0,-11-28 0,10 19 0,-10-19 0,9 19 0,-9-19 0,0 0 0,14 16 0,-14-16 0,0 0 0,0 0 0,18 16 0,-18-16 0,0 0 0,0 0 0,0 0 0,0 0 0,0 0 0,0 0 0,0 0 0,0 0 0,0 0 0,0 0 0,0 0 0,0 0 0,0 0 0,0 0 0,0 0 0,0 0 0,0 0 0,0 0 0,0 0 0,0 16 0,0-16 0,0 0 0,-23 16 0,23-16 0,-21 16 0,21-16 0,-30 22 0,14-8 0,16-14 0,-34 29 0,18-12 0,-1 2 0,-3-1 0,3 1 0,-1 2 0,-1-1 0,-3 3 0,3-2 0,-2 2 0,-2-2 0,4 3 0,-3 3 0,1-1 0,0 0 0,0 2 0,0-3 0,-1 0 0,-2 1 0,3 0 0,-4-5 0,2 1 0,-4 0 0,-3 1 0,4 0 0,-4-2 0,0 2 0,-2-2 0,0 0 0,2 0 0,2 0 0,3-1 0,-3 1 0,5 2 0,0 1 0,2-1 0,2 2 0,-3-3 0,3 3 0,0 3 0,-1 0 0,1-3 0,1 0 0,-1 1 0,-1-2 0,1 6 0,1-5 0,-1-2 0,1 0 0,-1 3 0,-1-3 0,4 0 0,-1 0 0,1-4 0,0 0 0,16-19 0,-23 27 0,23-27 0,0 0 0,-16 17 0,16-17 0,0 0 0,0 0 0,0 0 0,0 0 0,0 0 0,0 0 0,0 0 0,0 0 0,0 0 0,0 0 0,0 0 0,0 0 0,-21-2 0,21 2 0,0 0 0,-26-5 0,26 5 0,-23-5 0,23 5 0,-29-11 0,10 2 0,-1-1 0,-1-2 0,-3-1 0,-5-2 0,-2 0 0,-3 1 0,-3-1 0,-2-1 0,2 2 0,-5-4 0,3-1 0,0-2 0,0-4 0,2-3 0,-2-2 0,2 4 0,-3-4 0,1 0 0,2 0 0,-2 2 0,4-2 0,-2 4 0,5-2 0,-2-4 0,6 2 0,3 0 0,-3 2 0,3-2 0,1-1 0,-1 3 0,-2-1 0,3 1 0,-1 0 0,-3 0 0,1 4 0,3-3 0,-5 4 0,5 0 0,-3 4 0,4 2 0,2 1 0,-2 5 0,5-3 0,-1 7 0,3-2 0,16 9 0,-25-17 0,25 17 0,-21-20 0,21 20 0,-14-21 0,14 21 0,-12-21 0,12 21 0,-9-21 0,9 21 0,-9-16 0,9 16 0,-9-15 0,9 15 0,0 0 0,-12-20 0,12 20 0,0 0 0,-12-16 0,12 16 0,0 0 0,0 0 0,0 0 0,0 0 0,0 0 0,0 0 0,0 0 0,0 0 0,0 0 0,0 0 0,0 0 0,0 0 0,0 0 0,-16-10 0,16 10 0,0 0 0,0 0 0,0 0 0,0 0 0,0 0-4,0 0-17,26 7-10,-26-7-10,12-19-2,-1-4-1,17-2 2</inkml:trace>
          <inkml:trace contextRef="#ctx0" brushRef="#br0" timeOffset="6645.6117">6508-773 25,'0'0'24,"0"0"3,0 0 0,0 0-8,0 0-4,6 17-1,-6-17-2,0 0 1,0 0-3,0 0-2,0 0-1,0 0-1,0 0-1,0 0-1,0 0-1,0 0 0,0 0 0,0 0 0,0 0-1,0 0 0,0 0-1,0 0 0,0 0 1,0 0-1,0 0 0,0 0 0,0 0 0,0 0 0,0 0 0,0 0 0,15-17 0,-15 17 0,0 0 0,11-20-1,-11 20 0,0 0 1,12-22-1,-12 22 1,0 0-1,18-22 1,-18 22-1,14-17 1,-14 17-1,18-18 1,-18 18-1,23-22 0,-13 6 0,3 0 1,1-3-1,2-3 1,1 0-1,5-3 0,-3-1 2,6-1-2,-1-1 0,3 0 0,1-4 0,-1 1 0,-1-4 0,1-2 0,1-2 0,2-1 0,0-2 0,-2 1 0,0 1 0,2 3 0,0 2 0,-3 5 0,-4 5 0,-4 6 0,-3 1 0,-16 18 0,23-21 0,-23 21 0,0 0 0,0 0 0,0 0 0,0 0 0,0 0 0,0 0 0,0 0 0,0 0 0,-2 16 0,2-16 0,0 0 0,-7 16 0,7-16 0,0 0 0,0 0 0,0 0 0,0 0 0,0 0 0,0 0 0,0 0 0,0 0 0,0 0 0,0 0 0,0 0 0,0 0 0,0 0 0,0 0 0,0 0 0,0 0-2,0 0-3,-10 21-10,-8-23-25,18 2-1,-16 7 1,16-7-1</inkml:trace>
          <inkml:trace contextRef="#ctx0" brushRef="#br0" timeOffset="7862.4138">6545-731 60,'0'0'31,"0"0"-1,0 0-2,0 0-15,0 0-7,4-18-1,-4 18-2,0 0 1,0 0 0,0 0 2,0 0 0,0 0 1,0 0 0,0 0-1,0 0 0,0 0-1,0 0-1,0 0-1,0 0 0,0 0-1,16-5 0,-16 5 0,0 0 0,0 0 0,17 5-1,-17-5 1,16 4-1,-16-4 0,25 0 0,-9-2 1,3 4-2,2 0 0,8 1 0,-1 1 0,7 4 0,1 1 0,-1 2 0,2 1 0,5 4 0,1-4 0,1 2 0,0-1 0,4-1 0,1-2 0,0-1 0,4 0 0,-3 0 0,-3 0 0,3 1 0,-9 2 0,-1 1 0,-5 1 0,-6 0 0,-5 0 0,-4-2 0,-3-1 0,-17-11 0,22 17 0,-22-17 0,0 0 0,21 9 0,-21-9 0,0 0 0,17-2 0,-17 2 0,0 0 0,0 0 0,0 0 0,0 0 0,0 0 0,0 0 0,0 0 0,0 0 0,0 0 0,-15-16 0,15 16-3,-25-10-20,25 10-19,0 0-1,0 0 3,-21-23-2</inkml:trace>
          <inkml:trace contextRef="#ctx0" brushRef="#br0" timeOffset="9016.8154">8014-18 60,'0'0'36,"0"0"-1,0 0 2,-4 21-12,4-21-12,0 0-3,0 0-3,0 0-2,0 0 0,0 0-1,0 0 0,0 0-1,0 0 0,16-17 0,-16 17-1,29-16 1,-6 4-3,7 1 0,5-3 0,5 2 0,3 0 0,1 3 0,-3 2 0,-4 1 0,-9 1 0,-3 3 0,-8 1 0,-17 1 0,18 0 0,-18 0 0,0 0 0,0 0 0,0 0-4,0 0-3,0 0-6,0 0-22,0 0-7,0 0 2,0 0-1</inkml:trace>
          <inkml:trace contextRef="#ctx0" brushRef="#br0" timeOffset="8502.015">8102-598 101,'0'0'39,"0"0"1,0 0-2,-3-24-27,3 24-4,0 0-2,17 14-1,-17-14 0,13 26-1,-10-10 0,3 9-3,-3 1 0,2 4 0,-1 2 0,1 3 0,-1-4 0,1 6 0,0-3 0,1-5 0,1-4 0,-4-6 0,2 1 0,-5-20 0,11 24 0,-11-24-9,0 0-26,0 0-8,16-5 2,-16 5-1</inkml:trace>
          <inkml:trace contextRef="#ctx0" brushRef="#br0" timeOffset="9578.4167">7749-548 90,'18'5'40,"-18"-5"0,40-7 1,-13-12-20,24 17-12,0-12-2,18 1-3,2-2-1,6-1-3,-2-2 0,-1 2 0,-9-1 0,-9 3 0,-13 2 0,-11 3 0,-15 3 0,-17 6 0,0 0 0,0 0 0,0 0 0,-31 13-4,23 10-15,-15-22-22,23-1-2,-30 4 2,30-4 0</inkml:trace>
          <inkml:trace contextRef="#ctx0" brushRef="#br0" timeOffset="-13603.2239">14 299 61,'0'0'34,"0"0"0,0 0 0,0 0-16,0 0-7,0 0-3,14 22-2,-14-22-2,21 16 0,-21-16 0,22 16-1,-22-16 0,15 16-1,-15-16 0,9 23 0,-9-23 0,2 31-1,-4-15 1,2 4-1,-1-3 0,1 1 0,0-1 0,0 1 0,0-18 0,7 30 0,-7-30 0,8 30 0,-8-30 0,9 29-1,-5-13 1,-1 0-1,1 0 1,-2 1-1,-2 1 1,0-2-1,1 0 1,-1-16-1,2 24 1,-2-24-1,4 18 1,-4-18 0,0 0-1,0 0 0,0 0 1,0 0-1,0 0 0,0 0 0,0 0 0,0 0 0,0 0 0,16-12 0,-16 12 0,0 0 0,0 0-1,1-16 0,-1 16 0,0 0-2,-3-20 0,3 20-1,0 0-3,-13-33-4,13 33-10,-3-16-19,3 16 2,-9-30-2,9 30 4</inkml:trace>
          <inkml:trace contextRef="#ctx0" brushRef="#br0" timeOffset="-13026.0229">26 423 67,'0'0'35,"-12"-19"0,3 3-6,9 16-9,0 0-6,0 0-4,-5-19-3,5 19-2,0 0 0,25-18-1,-25 18 0,24-17-1,-24 17 0,32-16-1,-12 9 1,6 0-1,4 2 0,11-4 0,10 0 1,12 2-3,13-5 0,18-1 0,10-4 0,13 3 0,11-4 0,8 2 0,6-1 0,2-2 0,1 1 0,-4-1 0,-8 1 0,-10-1 0,-10 3 0,-16 0 0,-14 4 0,-16 1 0,-14 4 0,-14 2 0,-12 1 0,-10 4 0,-17 0 0,0 0 0,0 0 0,0 0 0,4 18 0,-4-18 0,0 0 0,3 19 0,-3-19 0,20 9 0,-20-9 0,21 7 0,-21-7 0,18 2 0,-18-2-2,0 0-6,0 0-13,0 0-20,0 0-1,0 0 2,0 0-1</inkml:trace>
          <inkml:trace contextRef="#ctx0" brushRef="#br0" timeOffset="-12417.6218">2003-278 102,'0'0'39,"18"23"2,0-16-1,28 18-27,-6-11-5,24 10-2,3-3-2,14 4-2,0-2-2,8-2 0,-6-2 0,-4-3 0,-12 0 0,-12-4 0,-13-1 0,-14-1 0,-12 3 0,-16-13 0,-2 26 0,-13-8 0,-10-1 0,-3 6 0,-11 3 0,-2 2 0,-8 4 0,-2 3 0,-4-1 0,2 4 0,2-3 0,5-1 0,7-6 0,7 0 0,9-9 0,23-19 0,-9 21 0,9-21 0,29-1 0,-10-17 0,27 22-18,-23-27-25,16 9-1,-16-7 1,9 10-2</inkml:trace>
          <inkml:trace contextRef="#ctx0" brushRef="#br0" timeOffset="43929.6772">10358 191 131,'12'30'43,"-12"-30"0,0 0-5,0 0-38,16 11 0,-16-11-3,18-9-38,-18 9-2,14-32 1,-3 13-1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7:14.9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</inkml:brush>
    <inkml:brush xml:id="br3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9F8F3B-9BAB-416C-A9AF-051C0FF7E818}" emma:medium="tactile" emma:mode="ink">
          <msink:context xmlns:msink="http://schemas.microsoft.com/ink/2010/main" type="writingRegion" rotatedBoundingBox="16985,13449 24228,13260 24352,18010 17109,18199"/>
        </emma:interpretation>
      </emma:emma>
    </inkml:annotationXML>
    <inkml:traceGroup>
      <inkml:annotationXML>
        <emma:emma xmlns:emma="http://www.w3.org/2003/04/emma" version="1.0">
          <emma:interpretation id="{1606569A-FBB3-44CE-B01B-7ED52E44E7D8}" emma:medium="tactile" emma:mode="ink">
            <msink:context xmlns:msink="http://schemas.microsoft.com/ink/2010/main" type="paragraph" rotatedBoundingBox="17579,13433 24228,13260 24257,14357 17608,145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D5E8DA-190C-4CAA-877F-E09454B08354}" emma:medium="tactile" emma:mode="ink">
              <msink:context xmlns:msink="http://schemas.microsoft.com/ink/2010/main" type="line" rotatedBoundingBox="17579,13433 24228,13260 24257,14357 17608,14529"/>
            </emma:interpretation>
          </emma:emma>
        </inkml:annotationXML>
        <inkml:traceGroup>
          <inkml:annotationXML>
            <emma:emma xmlns:emma="http://www.w3.org/2003/04/emma" version="1.0">
              <emma:interpretation id="{655A3307-25A1-4CF9-98A8-17FECEA38E44}" emma:medium="tactile" emma:mode="ink">
                <msink:context xmlns:msink="http://schemas.microsoft.com/ink/2010/main" type="inkWord" rotatedBoundingBox="20981,13345 24228,13260 24257,14351 21009,14436"/>
              </emma:interpretation>
              <emma:one-of disjunction-type="recognition" id="oneOf0">
                <emma:interpretation id="interp0" emma:lang="en-US" emma:confidence="0.5">
                  <emma:literal>carbonation</emma:literal>
                </emma:interpretation>
                <emma:interpretation id="interp1" emma:lang="en-US" emma:confidence="1">
                  <emma:literal>car bo cation</emma:literal>
                </emma:interpretation>
                <emma:interpretation id="interp2" emma:lang="en-US" emma:confidence="0">
                  <emma:literal>car bocation</emma:literal>
                </emma:interpretation>
                <emma:interpretation id="interp3" emma:lang="en-US" emma:confidence="0">
                  <emma:literal>carbo cation</emma:literal>
                </emma:interpretation>
                <emma:interpretation id="interp4" emma:lang="en-US" emma:confidence="0">
                  <emma:literal>car bocatior</emma:literal>
                </emma:interpretation>
              </emma:one-of>
            </emma:emma>
          </inkml:annotationXML>
          <inkml:trace contextRef="#ctx0" brushRef="#br0">17293-582 96,'0'0'37,"2"-33"0,-2 33 0,-19-26-26,19 26-6,-16-4-1,16 4-1,-29 19-1,10 3 1,-6 4-1,1 9 1,-3 5-1,2 8 1,1 1-1,6 0 1,4 1-2,7-7 1,7-4-2,7-4 2,7-10-2,9-9 0,9-9-2,5-9 1,9-3-2,-4-11-3,11 12-7,-21-20-27,12 10 0,-18-11 0,4 13 0</inkml:trace>
          <inkml:trace contextRef="#ctx0" brushRef="#br0" timeOffset="499.2008">17948-504 102,'-3'-21'36,"4"3"1,-9-14-7,8 32-21,-15-24-4,15 24-2,-31-2 0,9 14-1,-4 6 1,-2 12-1,-8 7 1,1 10-1,2 2 0,4 4 0,6-4 0,8-3-1,7-9 0,10-9-1,11-10 0,8-15 0,7-10 0,6-11 0,1-6 0,-2-8-1,-1-3 0,-4-2 1,-5 2-1,-5 3 0,-7 6 1,-4 7 0,-7 19 0,0 0 1,0 0 0,0 0 0,5 21-1,0 5 1,1 2 0,2 2-1,8-3 0,5-5-2,4-1-3,-5-26-8,17 9-25,-14-24-3,7 3 2,-11-17-1</inkml:trace>
          <inkml:trace contextRef="#ctx0" brushRef="#br0" timeOffset="1138.802">18165-539 96,'0'0'38,"-30"-15"1,30 15-1,0 0-23,0 0-10,18-12-2,7 14-2,6-4 0,10 0 0,10 1 0,4-1-1,1 0 1,3 0-1,-1 1 0,0-1 1,-5 2-1,-4 2 1,-8-1 0,-6 8 0,-6 5 1,-5 7 0,-8 7 0,-3 15 1,-8-1 0,0 7-3,-1 0 0,-1-5 0,-1-5 0,0-4 0,1-10 0,-3-25 0,0 0-4,4-25-17,5 2-19,-15-24-2,12-1 1,-12-26-2</inkml:trace>
          <inkml:trace contextRef="#ctx0" brushRef="#br0" timeOffset="780.0013">18377-1107 98,'0'0'40,"-3"-25"0,3 25 0,0 0-18,0 0-17,5 39 0,2 3-2,-2 7-1,4 18-2,2 7 0,-3 9 0,3 3 0,5 3 0,-6-3 0,3-10 0,-4-4 0,-2-16-4,-2 2-6,-21-31-27,14 6-4,-17-28 0,19-5 0</inkml:trace>
          <inkml:trace contextRef="#ctx0" brushRef="#br0" timeOffset="1341.6018">18862-1058 120,'0'0'40,"0"0"2,-24-7-3,24 7-31,16 11-4,-16-11-2,0 0-4,21 21-1,-5-5-2,-16-16-9,23 24-26,-23-24-1,24 41 1,-15-20-2</inkml:trace>
          <inkml:trace contextRef="#ctx0" brushRef="#br0" timeOffset="1778.4031">19170-488 78,'-29'33'38,"-6"-7"0,14 11 1,-6-19-12,19 19-20,-5-9-2,15 5-1,2-3-1,10-2-1,7-7 1,7-1-1,6-10-1,6-6 0,8-11 0,3-6-1,4-13 1,-2-4-1,-6-3 0,-4-4-1,-11-2 1,-10 2 0,-11 2 0,-13 3-1,-10 8 1,-11 1 0,-5 4 0,-8-1 0,-2 8 0,-1 1 0,-2 4 0,4 4 0,5 3-2,1 0 0,9 5-2,-2-5-3,24 23-11,0-23-21,0 0-1,-11 16 1,11-16-1</inkml:trace>
          <inkml:trace contextRef="#ctx0" brushRef="#br0" timeOffset="2308.804">19618-476 89,'0'0'40,"0"0"1,18 23-1,-18-23-15,1 21-19,3-2-2,5 7-1,1 1-1,1-4-1,5-2 0,-6 0-1,5-4 1,-15-17-1,14 16 0,-14-16-1,0 0 1,14-24 0,-7 4-1,0-6 0,5-4 0,1-5 0,3 2 0,1-4 0,4 5 0,-1 0 1,3 6 0,1 3 0,-1 6 0,6 4 1,-1 6 0,5 9 0,-3 9 1,4 11 0,-4 10-1,2 7 1,-8 8-2,5 8 0,-8 1 0,-2-2 0,-5-3 0,1-5 0,-3-9 0,-3-7 0,-2-7 0,-7-23 0,7 22 0,-7-22 0,0 0-2,-13-35-29,21 14-11,-14-21-2,15 3 1,-7-22-1</inkml:trace>
          <inkml:trace contextRef="#ctx0" brushRef="#br0" timeOffset="-2745.6049">13881-546 107,'-3'36'37,"-1"-16"2,8 17-5,-11-18-27,12 7-3,-2-5-1,3-1-2,-6-20 0,12 23 0,-12-23-1,0 0 1,16-2-1,-16 2 1,5-27-1,-1 8 0,-4-4 0,0-3 0,0 0 0,-4-1 0,2-1 0,-3 0 0,0 3 0,-2 4 0,-2 4 0,9 17 0,-19-18-1,19 18 1,-25 12 0,9 8 1,0 8-1,-2 11 1,-3 6 0,0 12 0,-2 4 1,4 8 0,-3-3-1,7 1 1,-1-5 0,9-4 0,5-9-1,9-11 1,9-11 0,7-11-2,10-13 0,6-10 0,5-10 0,4-6 0,0-4 0,-6-1 0,-5 4-4,-10-3 0,-1 17-6,-26-10-29,0 20-1,0 0 0,0 0 0</inkml:trace>
          <inkml:trace contextRef="#ctx0" brushRef="#br0" timeOffset="-2121.6038">14520-371 71,'4'-31'37,"3"6"-1,-7-5 1,1 14-10,-13-7-19,12 23-4,-14-28-1,14 28-1,-23-12 0,23 12 0,-33 2 0,11 10 0,-1 4 0,2 12 0,-4 7 0,3 13 0,-1 6 0,1 9 0,3 2-1,5-1 1,3-5-1,10-6-1,4-12 1,9-15-1,8-16 0,5-13 0,3-13 0,4-12 0,-1-11 0,-2-8-1,-1-8 0,-7-3 1,-3 6-1,-10 1 0,3 3 1,-7 6 0,-3 9-1,1 6 1,0 10 0,-2 17 1,0-20-1,0 20 1,0 0 0,9 18 1,-9 1-1,7 11 1,-4 2 0,6 7-2,-2 1 0,6 0 0,-3-3 0,4-2 0,6-5-5,-6-12-1,16 12-17,-30-30-16,37 9-1,-37-9 0,35-11 1</inkml:trace>
          <inkml:trace contextRef="#ctx0" brushRef="#br0" timeOffset="-1716.0031">14905-322 104,'2'-15'38,"-2"15"2,0 0-2,9 38-25,-11-20-7,11 8-2,-2 2-1,5 4-1,0-4 0,4 2-1,0-5 0,-2-6 0,-1-3-1,-13-16 0,15 19 2,-15-19-2,0 0 0,0 0 0,0 0 0,-14-21-2,14 21 2,-17-32 0,11 8-1,1-6 1,3-5 0,4-7 0,3 1 0,4-3-1,5-2 1,8 1 0,0 1 0,3 5 0,2 8-1,-3 4 0,1 6-1,-5 2-1,2 14-4,-16-13-11,10 21-21,-16-3 0,17 2 0,-17-2-1</inkml:trace>
          <inkml:trace contextRef="#ctx0" brushRef="#br0" timeOffset="-1138.802">15486-880 112,'-18'-30'39,"18"30"1,-14-16-1,14 16-29,3 30-5,1-2-2,-2 7 0,7 16-2,-2 7 2,5 11-3,-1 6 0,3 2 0,0 1 0,0-1 0,-2-8 0,-3-8 0,0-8 0,-2-11 0,-2-10 0,-1-11 0,-4-21 0,0 0 0,0 0 0,12-23 0,-8-7 0,-1-9 0,8-5 0,-4-7 0,5 2-2,2 2 2,4 1-1,1 4 1,6 3 0,5 9 0,0 6 0,7 8 0,4 7 0,1 6 1,1 10-1,-1 7 2,-5 9-2,-5 10 0,-9 7 0,-7 6 0,-11 2 0,-10 1 0,-11-2 0,-7-3 0,-9-5 0,-3-11 0,-2-7 0,-6-12-2,6-4-3,-5-17-2,19 8-6,-19-22-27,26 3 0,-7-14 1,19 13 0</inkml:trace>
          <inkml:trace contextRef="#ctx0" brushRef="#br0" timeOffset="-686.401">16419-464 86,'0'0'37,"0"0"0,-26-2 1,21 29-22,-18-13-7,14 19-3,-9-3 0,8 12-2,-1-3 1,8 5-2,3-4 0,8-1 0,5-8-1,8-6-2,7-9 0,11-9 0,5-12 0,4-8 0,1-9 0,-3-7 0,-2-6 0,-7-3 0,-7-1 0,-12-1 0,-15 3 0,-10 1 0,-10 3 0,-8 3 0,-10 6 0,-4 1 0,-2 3-2,-1 3-1,5 8-2,-4-10-6,41 19-24,-40-7-6,40 7 2,-20 0-1</inkml:trace>
        </inkml:traceGroup>
      </inkml:traceGroup>
    </inkml:traceGroup>
    <inkml:traceGroup>
      <inkml:annotationXML>
        <emma:emma xmlns:emma="http://www.w3.org/2003/04/emma" version="1.0">
          <emma:interpretation id="{54118A05-B6F9-415B-B9D2-C73934A39FBA}" emma:medium="tactile" emma:mode="ink">
            <msink:context xmlns:msink="http://schemas.microsoft.com/ink/2010/main" type="paragraph" rotatedBoundingBox="18187,14876 21722,14876 21722,15382 18187,153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E7A266-310D-4844-BCFE-FD7DA8BD3124}" emma:medium="tactile" emma:mode="ink">
              <msink:context xmlns:msink="http://schemas.microsoft.com/ink/2010/main" type="inkBullet" rotatedBoundingBox="18187,14876 18646,14876 18646,15382 18187,15382"/>
            </emma:interpretation>
            <emma:one-of disjunction-type="recognition" id="oneOf1">
              <emma:interpretation id="interp5" emma:lang="en-US" emma:confidence="1">
                <emma:literal>*</emma:literal>
              </emma:interpretation>
              <emma:interpretation id="interp6" emma:lang="en-US" emma:confidence="0">
                <emma:literal>"</emma:literal>
              </emma:interpretation>
              <emma:interpretation id="interp7" emma:lang="en-US" emma:confidence="0">
                <emma:literal>x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N</emma:literal>
              </emma:interpretation>
            </emma:one-of>
          </emma:emma>
        </inkml:annotationXML>
        <inkml:trace contextRef="#ctx0" brushRef="#br1" timeOffset="-238888.42">14231 738 86,'0'0'38,"0"0"0,0 0 2,17 12-19,-17-12-13,34-15-2,-9 6-2,10 2-1,2-4-1,3 1-1,1-1 0,0 1-1,-1 1-1,-6 2-2,-1 8-2,-19-18-10,8 20-24,-22-3-1,21-8 1,-21 8-1</inkml:trace>
        <inkml:trace contextRef="#ctx0" brushRef="#br2" timeOffset="-82679.1453">14265 470 210,'-8'11'12,"15"14"-5,-9 0-2,8 8-1,-6 0-1,3 10-1,-1-5 0,2 4-1,-3-6 0,3-3 0,-1-7-1,-1-3-1,3-3 0,-5-20-1,7 17-2,-7-17-1,0 0-6,0 0-28,0 0 0,-8-30 0,8 30 1</inkml:trace>
        <inkml:trace contextRef="#ctx0" brushRef="#br2" timeOffset="-82680.1453">14580 434 244,'2'9'3,"0"24"0,3 13 0,-2 3-1,3 7-2,-3 1 0,4 1 0,-1-8 0,1-4 0,2-9 0,-1-7 0,3-9 0,-11-21 0,19 14 0,-19-33-19,0 19-22,13-30-1,-4 9 1,-11-11-2</inkml:trace>
      </inkml:traceGroup>
      <inkml:traceGroup>
        <inkml:annotationXML>
          <emma:emma xmlns:emma="http://www.w3.org/2003/04/emma" version="1.0">
            <emma:interpretation id="{C14E0F12-6D12-40F7-8379-417AE13BDE15}" emma:medium="tactile" emma:mode="ink">
              <msink:context xmlns:msink="http://schemas.microsoft.com/ink/2010/main" type="line" rotatedBoundingBox="21558,15303 21722,15303 21722,15340 21558,15340"/>
            </emma:interpretation>
          </emma:emma>
        </inkml:annotationXML>
        <inkml:traceGroup>
          <inkml:annotationXML>
            <emma:emma xmlns:emma="http://www.w3.org/2003/04/emma" version="1.0">
              <emma:interpretation id="{2A4BA560-2B8B-48DC-8D22-7017E9D9BA59}" emma:medium="tactile" emma:mode="ink">
                <msink:context xmlns:msink="http://schemas.microsoft.com/ink/2010/main" type="inkWord" rotatedBoundingBox="21558,15303 21722,15303 21722,15340 21558,15340"/>
              </emma:interpretation>
              <emma:one-of disjunction-type="recognition" id="oneOf2">
                <emma:interpretation id="interp10" emma:lang="en-US" emma:confidence="1">
                  <emma:literal>~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-</emma:literal>
                </emma:interpretation>
                <emma:interpretation id="interp13" emma:lang="en-US" emma:confidence="0">
                  <emma:literal>•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3" timeOffset="-244098.8292">17602 877 58,'0'0'35,"0"0"0,9-16-1,-9 16-11,0 0-14,19 12-2,-19-12-2,16 6-1,-16-6-2,23 7 1,-23-7-2,28 7-1,-8-2-4,-20-5-28,25-2-6,-25 2 2,24-5-2</inkml:trace>
        </inkml:traceGroup>
      </inkml:traceGroup>
    </inkml:traceGroup>
    <inkml:traceGroup>
      <inkml:annotationXML>
        <emma:emma xmlns:emma="http://www.w3.org/2003/04/emma" version="1.0">
          <emma:interpretation id="{177459D2-BBB2-49D2-A3BA-C22EDDE428EF}" emma:medium="tactile" emma:mode="ink">
            <msink:context xmlns:msink="http://schemas.microsoft.com/ink/2010/main" type="paragraph" rotatedBoundingBox="18439,15410 21500,15410 21500,16171 18439,1617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6FEFC2-2514-46AE-AE4D-7C11F72DB9FB}" emma:medium="tactile" emma:mode="ink">
              <msink:context xmlns:msink="http://schemas.microsoft.com/ink/2010/main" type="line" rotatedBoundingBox="18439,15410 21500,15410 21500,16171 18439,16171"/>
            </emma:interpretation>
          </emma:emma>
        </inkml:annotationXML>
        <inkml:traceGroup>
          <inkml:annotationXML>
            <emma:emma xmlns:emma="http://www.w3.org/2003/04/emma" version="1.0">
              <emma:interpretation id="{E60DA569-E9F1-407F-85C4-C561C2188D1A}" emma:medium="tactile" emma:mode="ink">
                <msink:context xmlns:msink="http://schemas.microsoft.com/ink/2010/main" type="inkWord" rotatedBoundingBox="18439,15707 18488,15707 18488,16016 18439,16016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l</emma:literal>
                </emma:interpretation>
                <emma:interpretation id="interp17" emma:lang="en-US" emma:confidence="0">
                  <emma:literal>'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|</emma:literal>
                </emma:interpretation>
              </emma:one-of>
            </emma:emma>
          </inkml:annotationXML>
          <inkml:trace contextRef="#ctx0" brushRef="#br1" timeOffset="-239637.2213">14483 1265 72,'0'0'37,"0"0"-2,0 0 1,0 0-19,0 0-6,0 0-4,0 0-1,0 0-1,0 0-1,0 0 0,0 0-1,0 0 0,14 25 0,-14-25-1,2 30 0,0-9-1,-2 5 0,0 2 0,1 6 0,1-3 0,-2-3 0,0 0-1,0-6 0,2-5 0,-2-17 0,5 19-1,-5-19 0,0 0-1,0 0-1,18-19-3,-23-9-21,5 28-13,3-44-1,2 23 0,-10-12 0</inkml:trace>
        </inkml:traceGroup>
        <inkml:traceGroup>
          <inkml:annotationXML>
            <emma:emma xmlns:emma="http://www.w3.org/2003/04/emma" version="1.0">
              <emma:interpretation id="{64C244A1-4F70-4E88-BF7D-A007BE6A88D0}" emma:medium="tactile" emma:mode="ink">
                <msink:context xmlns:msink="http://schemas.microsoft.com/ink/2010/main" type="inkWord" rotatedBoundingBox="20164,15410 21500,15410 21500,16171 20164,16171"/>
              </emma:interpretation>
              <emma:one-of disjunction-type="recognition" id="oneOf4">
                <emma:interpretation id="interp20" emma:lang="en-US" emma:confidence="0">
                  <emma:literal>tin.</emma:literal>
                </emma:interpretation>
                <emma:interpretation id="interp21" emma:lang="en-US" emma:confidence="0">
                  <emma:literal>taut</emma:literal>
                </emma:interpretation>
                <emma:interpretation id="interp22" emma:lang="en-US" emma:confidence="0">
                  <emma:literal>I...</emma:literal>
                </emma:interpretation>
                <emma:interpretation id="interp23" emma:lang="en-US" emma:confidence="0">
                  <emma:literal>tan.</emma:literal>
                </emma:interpretation>
                <emma:interpretation id="interp24" emma:lang="en-US" emma:confidence="0">
                  <emma:literal>Fi</emma:literal>
                </emma:interpretation>
              </emma:one-of>
            </emma:emma>
          </inkml:annotationXML>
          <inkml:trace contextRef="#ctx0" brushRef="#br1" timeOffset="-236938.4166">16225 1212 74,'0'0'37,"-17"-3"-1,17 3 2,0 0-19,0 0-7,5-16-3,11 16-3,-16 0 0,21-10-2,-21 10 0,32-13 0,-13 8-1,-1 2 0,3-1-3,0 2 0,6-1 0,-3 1 0,-1 0 0,2-1 0,-2-1 0,0 1 0,-2-1 0,-3 1 0,-18 3 0,26-7 0,-26 7 0,0 0 0,20-7 0,-20 7 0,0 0 0,0 0-6,0 0-24,0 0-11,0 0 0,-29 5-1,29-5 0</inkml:trace>
          <inkml:trace contextRef="#ctx0" brushRef="#br1" timeOffset="-237375.2173">16414 1031 75,'-3'-17'35,"3"17"1,-2-30-3,2 30-15,0-16-7,0 16-2,0 0-3,0 0 0,0 0-1,0 0-1,0 0 0,-4 32 0,1-11-1,1 11 0,-1-1 0,3 8-3,-2 0 0,5 3 0,1-5 0,1-1 0,4-4 0,0-6 0,0-4 0,-1-5 0,-8-17 0,0 0 0,16 14-3,-16-14-1,0 0-1,-3-37-5,3 37-30,-2-30-1,2 30 2,-14-33-1</inkml:trace>
          <inkml:trace contextRef="#ctx0" brushRef="#br3" timeOffset="-246641.6336">16693 1576 44,'0'0'30,"0"0"2,0 0-4,-9-17-9,9 17-7,0 0-1,0 0-3,0 0-1,0 0 0,0 0-1,0 0-1,0 0-1,0 0 0,0 0-1,0 0 0,0 0 0,0 0-1,0 0 0,0 0-1,0 0 1,0 0-1,16 10 0,-16-10 0,0 0 0,18 16 0,-18-16 0,16 11 0,-16-11 0,24 14-1,-24-14 1,27 15-1,-27-15 1,30 20-1,-30-20 1,30 26-1,-30-26 1,23 23-1,-23-23 0,19 21 1,-19-21-1,16 11 0,-16-11 0,0 0 0,0 0 0,16 3 0,-16-3 0,0 0-2,0 0 0,0 0-1,0 0-5,-18-9-21,18 9-12,0 0 2,0 0-1,-12-30 2</inkml:trace>
          <inkml:trace contextRef="#ctx0" brushRef="#br3" timeOffset="-245924.0324">16885 1444 26,'0'0'27,"0"0"1,2 16 1,-2-16-9,0 0-4,0 0-2,0 0-1,0 0-2,14 16-1,-14-16-2,0 0-2,0 0-1,0 0-1,16 16-1,-16-16-1,16 7 0,-16-7 0,20 12 0,-20-12 0,24 12-1,-24-12 1,25 18-1,-25-18 0,25 18-1,-25-18 1,24 12-1,-24-12 0,22 5 0,-22-5-1,0 0 0,15-3-1,-15 3-3,0 0-8,0 0-25,-7-23-1,7 23 1,-10-16 0</inkml:trace>
          <inkml:trace contextRef="#ctx0" brushRef="#br3" timeOffset="-245315.6313">17103 1267 59,'0'0'36,"0"0"-2,0 0 1,0 0-12,0 0-13,0 0-4,0 0-2,21 9-1,-21-9 0,0 0 0,16 5 0,-16-5-1,16 14 1,-16-14-2,15 18 0,-15-18 0,20 15 0,-20-15 0,19 16-1,-19-16-1,18 9 0,-18-9-2,0 0-3,0 0-14,0 0-18,0 0 0,16-7-1,-16 7 2</inkml:trace>
          <inkml:trace contextRef="#ctx0" brushRef="#br3" timeOffset="-244691.6302">17385 1091 69,'-9'16'35,"9"-16"-2,0 0 3,0 0-23,16 0-5,-16 0-2,18 0-1,-18 0-1,23 2 0,-23-2-1,24 0 0,-24 0-1,27 3 0,-27-3-1,23 2 0,-23-2-2,19 2-1,-19-2-5,0 0-25,18 2-5,-18-2 0,0 0-1</inkml:trace>
        </inkml:traceGroup>
      </inkml:traceGroup>
    </inkml:traceGroup>
    <inkml:traceGroup>
      <inkml:annotationXML>
        <emma:emma xmlns:emma="http://www.w3.org/2003/04/emma" version="1.0">
          <emma:interpretation id="{90AAAF08-9DFC-49D7-ACDB-8619498945B2}" emma:medium="tactile" emma:mode="ink">
            <msink:context xmlns:msink="http://schemas.microsoft.com/ink/2010/main" type="paragraph" rotatedBoundingBox="18159,16265 20704,16194 20725,16936 18179,170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119C572-6D83-4A3E-8E5C-F757BDD97648}" emma:medium="tactile" emma:mode="ink">
              <msink:context xmlns:msink="http://schemas.microsoft.com/ink/2010/main" type="line" rotatedBoundingBox="18159,16265 20704,16194 20725,16936 18179,17007"/>
            </emma:interpretation>
          </emma:emma>
        </inkml:annotationXML>
        <inkml:traceGroup>
          <inkml:annotationXML>
            <emma:emma xmlns:emma="http://www.w3.org/2003/04/emma" version="1.0">
              <emma:interpretation id="{CF2A64A6-EA43-4521-B254-C2CDDD900984}" emma:medium="tactile" emma:mode="ink">
                <msink:context xmlns:msink="http://schemas.microsoft.com/ink/2010/main" type="inkWord" rotatedBoundingBox="18159,16265 20704,16194 20725,16936 18179,17007"/>
              </emma:interpretation>
              <emma:one-of disjunction-type="recognition" id="oneOf5">
                <emma:interpretation id="interp25" emma:lang="en-US" emma:confidence="0">
                  <emma:literal>CC</emma:literal>
                </emma:interpretation>
                <emma:interpretation id="interp26" emma:lang="en-US" emma:confidence="1">
                  <emma:literal>C -C</emma:literal>
                </emma:interpretation>
                <emma:interpretation id="interp27" emma:lang="en-US" emma:confidence="0">
                  <emma:literal>" C</emma:literal>
                </emma:interpretation>
                <emma:interpretation id="interp28" emma:lang="en-US" emma:confidence="0">
                  <emma:literal>e C</emma:literal>
                </emma:interpretation>
                <emma:interpretation id="interp29" emma:lang="en-US" emma:confidence="0">
                  <emma:literal>CCC</emma:literal>
                </emma:interpretation>
              </emma:one-of>
            </emma:emma>
          </inkml:annotationXML>
          <inkml:trace contextRef="#ctx0" brushRef="#br3" timeOffset="-286842.9042">15226 2174 89,'-23'5'38,"23"-5"1,0 0 0,0 0-20,20 10-12,-3-8-2,3-4-1,8 4-1,2-4-1,7 6 0,-2-4-1,6 3 0,-2-1 0,1-2 0,-4 0-1,-3-2 0,-5-1 0,-3-2 0,-5 1-1,-20 4-1,26-7-1,-26 7-2,0 0-8,0 0-26,0 0-2,0 0 1,0 0-1</inkml:trace>
          <inkml:trace contextRef="#ctx0" brushRef="#br3" timeOffset="-287420.1052">14548 1815 66,'0'0'36,"0"0"-1,0 0 2,0 0-18,0 0-7,9 25-4,-9-25-1,5 24 0,-5-6-2,8 8 0,-7-3-1,6 4-1,-5-5-1,3 5 0,1-8-2,-6-19 1,7 25-1,-7-25 1,0 0-1,0 0-1,16-18 1,-15 0-1,3-4 1,-4-5-2,0 3 1,-5-3-1,-2 1 1,-6 1-1,-1 6 1,-5 3 0,-2 6 0,-6 6 0,-1 6 1,-2 3 0,2 11-1,-4 7 1,2 10 1,0 9-1,2 8 1,1 6 1,4 4-1,5 5 1,4-2 0,9 2 0,3-5-1,13-6 1,7-10-1,10-5 0,7-11 0,7-5 0,6-11 1,5-9-2,0-3 0,0-3 0,-7-4 0,-6-2 0,-6 0 0,-6 1 0,-5 2 0,-23 6 0,23-14 0,-23 14-4,0 0-1,-5-31-13,5 31-23,-5-18 0,5 18-1,-9-25 0</inkml:trace>
          <inkml:trace contextRef="#ctx0" brushRef="#br3" timeOffset="-286062.9029">16506 1826 86,'0'0'39,"0"0"2,9 17 0,-9-17-19,0 23-15,0-5-3,7 8 0,-4-3-2,4 2 0,-1-6-1,3-3 0,-9-16-1,0 0 1,19 10-1,-19-10 0,9-21 0,-7 4 0,-2-1 0,0-7-1,-4 3 1,-3-3-1,-4 4 1,-3 0-1,0 3 0,-7 6 0,3 0 1,-6 8 0,1 6-1,-2 3 1,0 7 0,1 9 1,-5 11-1,3 5 1,1 9 0,4 6 0,3 3 0,11 6 1,2-1-1,12-5 1,11-4-2,6-6 0,8-6 0,9-6 0,1-8 0,4-9 0,0-6 0,0-4 0,-6-5 0,-1-4 0,-7-3 0,-2-4 0,-9-1 0,-3 1 0,-18 10-2,17-25-4,5 27-22,-22-21-14,0 19 0,8-28 0,-8 28-1</inkml:trace>
        </inkml:traceGroup>
      </inkml:traceGroup>
    </inkml:traceGroup>
    <inkml:traceGroup>
      <inkml:annotationXML>
        <emma:emma xmlns:emma="http://www.w3.org/2003/04/emma" version="1.0">
          <emma:interpretation id="{04B93688-7971-4627-ADA4-7942FB85739D}" emma:medium="tactile" emma:mode="ink">
            <msink:context xmlns:msink="http://schemas.microsoft.com/ink/2010/main" type="paragraph" rotatedBoundingBox="17030,17343 17990,16842 18131,17110 17171,17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8FA08-826A-453D-A3BA-26DA38432644}" emma:medium="tactile" emma:mode="ink">
              <msink:context xmlns:msink="http://schemas.microsoft.com/ink/2010/main" type="line" rotatedBoundingBox="17030,17343 17990,16842 18131,17110 17171,17612"/>
            </emma:interpretation>
          </emma:emma>
        </inkml:annotationXML>
        <inkml:traceGroup>
          <inkml:annotationXML>
            <emma:emma xmlns:emma="http://www.w3.org/2003/04/emma" version="1.0">
              <emma:interpretation id="{F0F8777F-5E13-4C8D-83BA-409C305FA5F3}" emma:medium="tactile" emma:mode="ink">
                <msink:context xmlns:msink="http://schemas.microsoft.com/ink/2010/main" type="inkWord" rotatedBoundingBox="17030,17343 17990,16842 18131,17110 17171,17612"/>
              </emma:interpretation>
              <emma:one-of disjunction-type="recognition" id="oneOf6">
                <emma:interpretation id="interp30" emma:lang="en-US" emma:confidence="0">
                  <emma:literal>....</emma:literal>
                </emma:interpretation>
                <emma:interpretation id="interp31" emma:lang="en-US" emma:confidence="0">
                  <emma:literal>"In</emma:literal>
                </emma:interpretation>
                <emma:interpretation id="interp32" emma:lang="en-US" emma:confidence="0">
                  <emma:literal>it,</emma:literal>
                </emma:interpretation>
                <emma:interpretation id="interp33" emma:lang="en-US" emma:confidence="0">
                  <emma:literal>"I,</emma:literal>
                </emma:interpretation>
                <emma:interpretation id="interp34" emma:lang="en-US" emma:confidence="0">
                  <emma:literal>"in</emma:literal>
                </emma:interpretation>
              </emma:one-of>
            </emma:emma>
          </inkml:annotationXML>
          <inkml:trace contextRef="#ctx0" brushRef="#br3" timeOffset="-276671.6864">13134 3015 56,'0'0'32,"0"0"0,0 0-2,0 0-15,0 0-3,16 7-3,-16-7-1,0 0-1,0 0-1,13 16-2,-13-16 0,0 0-1,10 19-1,-10-19 0,11 16-1,-11-16-1,0 0-1,0 0-2,26 28-20,-26-28-16,0 0 2,4-15-3,-4 15 2</inkml:trace>
          <inkml:trace contextRef="#ctx0" brushRef="#br3" timeOffset="-277342.4875">13378 2862 59,'0'0'34,"0"0"-2,0 0 0,0 0-17,0 0-5,0 0-3,18 18-2,-18-18 0,0 0-1,7 16-1,-7-16 1,5 19-2,-5-19 0,9 18 0,-9-18-1,0 0 0,23 19-1,-23-19-1,0 0 0,23 4-3,-23-4-5,16-4-26,-16 4-1,0 0-1,0 0-1</inkml:trace>
          <inkml:trace contextRef="#ctx0" brushRef="#br3" timeOffset="-278013.2886">13602 2706 32,'0'0'28,"0"0"2,0 0-1,0 0-9,21-2-7,-21 2-2,0 0-2,0 0-1,0 0-2,0 0 0,0 0-2,0 0 0,16 9 0,-16-9-1,0 0 0,0 0-1,14 25 1,-14-25-1,9 21 0,-9-21 0,14 24 0,-14-24-1,14 23 1,-14-23-1,18 18-1,-18-18 1,16 9-1,-16-9 0,0 0-1,16 1-1,-16-1-1,0 0-6,0 0-26,0 0-4,-16-17 1,16 17-1</inkml:trace>
          <inkml:trace contextRef="#ctx0" brushRef="#br3" timeOffset="-278762.09">13832 2562 51,'0'0'34,"0"0"-2,0 0 0,0 0-15,0 0-5,0 0-3,0 0-2,0 0-1,0 0-1,0 0-1,0 0 0,17 2 0,-17-2-2,0 0 1,7 16-1,-7-16-1,9 17 1,-9-17-1,11 19 0,-11-19 0,16 23-1,-16-23 1,17 23 0,-17-23-1,18 23 1,-18-23-1,19 18 0,-19-18 1,16 15-1,-16-15 0,0 0-1,18 13 0,-18-13-1,0 0 0,0 0-3,-18-7-5,18 7-19,0 0-10,0 0 1,-23-13 0</inkml:trace>
          <inkml:trace contextRef="#ctx0" brushRef="#br3" timeOffset="-279822.8919">13952 2444 5,'0'0'17,"0"0"-5,0 0-1,0 0 1,0 0-1,0 0-1,0 0 0,0 0-2,16-9-2,-16 9-2,0 0-1,0 0-1,0 0 1,0 0 2,0 0 1,0 0 2,0 0 0,0 0 2,0 0 0,0 0 0,0 0-2,0 0-1,0 0 0,0 0-2,0 0 0,0 0-1,0 0-1,0 0 1,0 0-1,0 0 0,21 15-1,-21-15 1,19 14-1,-19-14 1,20 15-2,-20-15 1,21 23-1,-21-23 1,25 28-1,-25-28 0,22 28 0,-11-12 0,0 0-1,-3 0 1,0 0-1,-1 0 1,-7-16-1,10 22 0,-10-22 0,0 0 0,7 18 0,-7-18-1,0 0 0,0 0-1,4-23 0,-4 23-2,-6-23-3,6 23-5,0 0-26,-15-12-2,15 12 2,-18-5-1</inkml:trace>
        </inkml:traceGroup>
      </inkml:traceGroup>
    </inkml:traceGroup>
    <inkml:traceGroup>
      <inkml:annotationXML>
        <emma:emma xmlns:emma="http://www.w3.org/2003/04/emma" version="1.0">
          <emma:interpretation id="{E3F7796D-77C5-4555-B804-A96DE83337E8}" emma:medium="tactile" emma:mode="ink">
            <msink:context xmlns:msink="http://schemas.microsoft.com/ink/2010/main" type="paragraph" rotatedBoundingBox="18074,17288 21496,16914 21594,17807 18172,181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47F3A50-A10D-4D85-8BC3-D83A6FF07ADF}" emma:medium="tactile" emma:mode="ink">
              <msink:context xmlns:msink="http://schemas.microsoft.com/ink/2010/main" type="line" rotatedBoundingBox="18074,17288 21496,16914 21594,17807 18172,18182"/>
            </emma:interpretation>
          </emma:emma>
        </inkml:annotationXML>
        <inkml:traceGroup>
          <inkml:annotationXML>
            <emma:emma xmlns:emma="http://www.w3.org/2003/04/emma" version="1.0">
              <emma:interpretation id="{EDF75D84-DC62-4D58-8499-71282ABA4693}" emma:medium="tactile" emma:mode="ink">
                <msink:context xmlns:msink="http://schemas.microsoft.com/ink/2010/main" type="inkWord" rotatedBoundingBox="18074,17288 18603,17231 18700,18124 18172,18182"/>
              </emma:interpretation>
              <emma:one-of disjunction-type="recognition" id="oneOf7">
                <emma:interpretation id="interp35" emma:lang="en-US" emma:confidence="0">
                  <emma:literal>the</emma:literal>
                </emma:interpretation>
                <emma:interpretation id="interp36" emma:lang="en-US" emma:confidence="0">
                  <emma:literal>It</emma:literal>
                </emma:interpretation>
                <emma:interpretation id="interp37" emma:lang="en-US" emma:confidence="0">
                  <emma:literal>uh</emma:literal>
                </emma:interpretation>
                <emma:interpretation id="interp38" emma:lang="en-US" emma:confidence="0">
                  <emma:literal>Ah.</emma:literal>
                </emma:interpretation>
                <emma:interpretation id="interp39" emma:lang="en-US" emma:confidence="0">
                  <emma:literal>t</emma:literal>
                </emma:interpretation>
              </emma:one-of>
            </emma:emma>
          </inkml:annotationXML>
          <inkml:trace contextRef="#ctx0" brushRef="#br3" timeOffset="-271648.4775">14577 2810 55,'0'0'33,"0"0"-3,0 0 0,0 0-16,0 0-9,0 0 0,0 0-2,0 0 1,0 0-1,0 0 1,0 0-1,0 0 1,0 0-1,0 0 0,0 0-1,0 0 1,0 0-1,-11 19 0,11-19 0,-5 18 0,5-18 0,-6 19 0,6-19-1,-7 26 1,7-26-1,-5 25 0,5-25-1,-5 25 1,5-25 0,-6 24-1,6-24 1,-5 26 0,5-26-1,-7 29 1,0-12-1,5-1 1,-3 2 0,1-3-1,-1 1 1,5-16-1,-10 28 0,10-28 1,-9 27-1,9-27 0,-9 28 0,9-28 1,-11 28-1,11-28 0,-10 28 1,3-12-1,7-16 0,-16 28 0,9-12 1,7-16-1,-16 30 0,16-30 0,-16 28 0,16-28 1,-12 26-1,12-26 0,-15 28 0,15-28 1,-10 28-1,5-8 0,-2-5 0,-2 7 0,2-3 0,0 2 0,-2-2 0,0 2 0,2-3 0,-2-2 0,2 1 0,7-17 0,-14 25 0,14-25 0,-12 23 0,12-23 0,-11 17 0,11-17 0,-9 16 0,9-16 0,0 0 0,0 0 0,-12 18 0,12-18 0,0 0 0,0 0 0,0 0 0,0 0 0,0 0 0,0 0 0,0 0 0,0 0 0,0 0 0,0 0 0,0 0 0,0 0 0,0 0 0,16 0 0,-16 0 0,0 0 1,0 0-1,0 0-1,17-9 1,-17 9 0,0 0 0,0 0 1,0 0-1,20-7 0,-20 7 0,0 0 0,16-7 0,-16 7 0,15-7 0,-15 7 0,0 0 0,23-5 0,-23 5 0,0 0 0,22-4 0,-22 4 0,0 0 0,15 2 0,-15-2-1,0 0 1,16 3 1,-16-3-1,0 0 0,16 7 0,-16-7 0,0 0 0,0 0 0,16 6 0,-16-6 0,0 0 0,0 0 0,0 0 0,0 0 0,0 0 0,0 0 0,0 0 0,0 0 0,0 0 0,16 7 0,-16-7 0,0 0 0,0 0 0,0 0 0,16 1 0,-16-1 0,0 0 0,0 0 0,0 0 0,0 0 0,0 0-1,7-15 1,-7 15 1,0 0-1,0-18 0,0 18 0,0 0 0,2-19 0,-2 19-1,0 0 1,3-20 0,-3 20 0,4-15 0,-4 15 0,2-23 0,-2 23-1,5-30 2,-2 14-2,-1-2 1,2 1 0,1-1 0,0 3 0,-1-3 0,-4 18 0,10-28 0,-10 28 0,7-28 0,-7 28 0,6-28 0,-6 28 0,3-29-1,-3 29 2,6-28-2,-1 13 1,-5 15 0,7-30 0,-7 30 0,5-30 0,-1 14 0,-2 0 0,1-1 0,-3 1 0,5-2 0,-3 1 0,3 1 0,-1-3 0,1 1 0,1 0 0,-3 1 0,2-1 0,-1 1 0,1-1 0,-1 1-1,-4 17 1,9-29 0,-9 29 0,7-26 0,-7 26 0,7-25 0,-7 25 0,5-21 0,-5 21 0,5-21 0,-5 21 0,4-19 0,-4 19 0,0 0 0,5-19 0,-5 19 0,0 0 0,0 0 0,4-16 0,-4 16 0,0 0 0,0 0 0,5-20 0,-5 20 0,0 0 0,0 0 0,0 0 0,5-15 0,-5 15 0,0 0 0,0 0 0,-5 17 0,5-17 0,-5 23 0,-1-7 0,1 3 0,0 1 0,-1 1 0,-2 0 0,1 2 0,-2 3 0,-2 0 0,4 4 0,-4 0 0,3 2 0,-3 1 0,4 2 0,0-1 1,2-3-1,-1-1 0,-4 0 0,4-4 1,-1-1-1,2-2 0,-2-2 1,-2-2-1,2 0 0,0-3 0,0 0 0,7-16 0,-12 28 0,6-12 0,6-16 0,-8 25 0,8-25 0,-13 21 0,13-21 0,-9 21 0,9-21 1,-10 21-2,10-21 2,-7 21-1,7-21 0,-6 21 0,6-21 0,-8 19 0,8-19 0,-9 16 1,9-16-1,0 0 0,0 0 0,-16 14 0,16-14 0,0 0 0,0 0 0,0 0 0,0 0 0,0 0 0,0 0 0,0 0 0,0 0 0,0 0 0,0 0 0,0 0 0,-9-17 0,9 17 0,9-20 0,-9 20 0,12-26-1,-12 26 2,14-25-2,-14 25 2,14-21-2,-14 21 2,16-17-2,-16 17 2,16-18-1,-16 18 0,16-21 0,-16 21 0,13-16 0,-13 16 0,0 0 0,0 0 0,0 0 0,0 0 0,0 0 0,0 0-1,5 18 1,-5-18 0,-7 28 1,7-28-2,-11 28 2,11-28-2,-9 23 2,9-23-1,-9 16 0,9-16 0,0 0 0,0 0 0,0 0 0,0 0 0,0 0 0,0 0 0,2-20-1,-2 20 2,9-26-3,-5 8 2,-1 3-1,-1-1 0,-2 16-1,3-27-1,-3 27-7,0 0-24,0 0-4,-17-17-2,17 17 1</inkml:trace>
          <inkml:trace contextRef="#ctx0" brushRef="#br3" timeOffset="-269573.6739">14448 3514 30,'0'0'26,"0"0"3,0 0-4,0 0-8,0 0-8,0 0-2,0 0 0,0 0-2,0 0 2,0 0-3,0 0 3,-14-15-3,14 15 0,0 0-1,0 0 0,0 0-2,0 0 1,0 0-1,3-16 0,-3 16 0,0 0 1,0 0-1,2-16 1,-2 16-1,0 0 0,2-18 1,-2 18-1,9-15-1,-9 15 1,10-22-1,-10 22 1,12-22-1,-12 22 0,9-21 0,-9 21 0,0 0 0,7-18 0,-7 18-2,0 0-8,0 0-25,0 0-1,-10 25 1,10-25-2</inkml:trace>
        </inkml:traceGroup>
        <inkml:traceGroup>
          <inkml:annotationXML>
            <emma:emma xmlns:emma="http://www.w3.org/2003/04/emma" version="1.0">
              <emma:interpretation id="{F90B183A-36A4-4ABD-9E1D-418C9FA0262F}" emma:medium="tactile" emma:mode="ink">
                <msink:context xmlns:msink="http://schemas.microsoft.com/ink/2010/main" type="inkWord" rotatedBoundingBox="20836,17063 21505,16990 21591,17780 20922,17853"/>
              </emma:interpretation>
              <emma:one-of disjunction-type="recognition" id="oneOf8">
                <emma:interpretation id="interp40" emma:lang="en-US" emma:confidence="0">
                  <emma:literal>•</emma:literal>
                </emma:interpretation>
                <emma:interpretation id="interp41" emma:lang="en-US" emma:confidence="0">
                  <emma:literal>*</emma:literal>
                </emma:interpretation>
                <emma:interpretation id="interp42" emma:lang="en-US" emma:confidence="0">
                  <emma:literal>6</emma:literal>
                </emma:interpretation>
                <emma:interpretation id="interp43" emma:lang="en-US" emma:confidence="0">
                  <emma:literal>t</emma:literal>
                </emma:interpretation>
                <emma:interpretation id="interp44" emma:lang="en-US" emma:confidence="0">
                  <emma:literal>@</emma:literal>
                </emma:interpretation>
              </emma:one-of>
            </emma:emma>
          </inkml:annotationXML>
          <inkml:trace contextRef="#ctx0" brushRef="#br3" timeOffset="-250058.0396">16884 2655 17,'0'0'25,"0"0"0,0 0 1,0 0-7,16 4-7,-16-4-1,0 0-1,0 0-1,0 0-1,0 0 0,0 0-2,0 0-1,19 15 0,-19-15-1,0 0-1,14 18-1,-14-18 0,16 18-1,-16-18 1,16 19-1,-16-19 0,18 23 0,-18-23 1,19 24-1,-19-24 0,19 27-1,-6-11 1,-3-1 0,-10-15-1,23 30 0,-23-30 1,23 30-1,-23-30 0,23 23 1,-23-23-1,23 23 0,-23-23 0,23 23 1,-23-23-1,25 24 0,-15-8 0,3 2 0,-3-1 0,1 1 0,1-1 0,-1 1 0,-1-1 1,1-1-1,0 0 0,-3 0 0,-8-16 0,20 28 0,-20-28 0,19 28 0,-19-28 0,16 26 0,-16-26 0,14 25 0,-14-25 0,23 23 0,-23-23 1,23 19-1,-23-19 0,20 14 0,-20-14 0,19 13 1,-19-13-1,0 0 0,0 0 0,0 0 0,0 0 1,16 12-1,-16-12 0,0 0 0,0 0 1,0 0-1,0 0 0,0 0 1,0 0-1,0 0 0,0 0 0,0 0 1,16 12-1,-16-12 0,0 0 1,0 0-1,0 0 0,0 0 0,0 0 0,0 0 1,0 0-1,0 0 0,0 0 0,0 0 1,0 0-1,0 0 0,17-14 1,-17 14-1,0 0 0,0 0 1,0 0-1,16-16 0,-16 16 0,0 0 1,13-15-1,-13 15 0,0 0 0,12-18 1,-12 18-1,0 0 0,16-18 0,-16 18 0,0 0 0,19-15 1,-19 15-1,0 0 0,22-13 0,-22 13 0,0 0 0,15-10 0,-15 10 0,0 0 0,0 0 0,0 0 0,0 0 0,16-14 1,-16 14-1,0 0 0,0 0 0,0 0 0,0 0 0,0 0 0,0 0 0,0 0 0,0 0 0,0 0 1,0 0-1,0 0 0,0 0 0,-16-6 0,16 6 0,0 0 0,0 0 0,-15 0 0,15 0 1,0 0-1,-16-3 0,16 3 0,0 0 0,-16-7 0,16 7 0,0 0-1,-18-11 1,18 11 0,0 0 1,-18-14-1,18 14 0,0 0 0,-14-16 0,14 16 0,0 0 0,-16-19 0,16 19-1,0 0 1,-14-21 0,14 21 0,0 0 0,-14-19 0,14 19 0,0 0 0,-14-21 0,14 21 0,-12-18 0,12 18 0,-16-18 0,16 18-1,-20-21 1,20 21 0,-21-17 0,21 17 0,-17-16 0,17 16 0,-20-18 0,20 18 0,-16-15 0,16 15 0,-17-13 0,17 13 0,-16-14 0,16 14 0,-16-7 0,16 7 0,-18-7 0,18 7 0,-17-9 0,17 9 0,-16-8 0,16 8 0,-18-14 0,18 14 0,-19-16-1,19 16 2,-20-21-1,20 21 0,-21-21 0,21 21 0,-19-20 0,19 20 0,-18-17 0,18 17 0,-14-18 0,14 18 0,-14-16 0,14 16 0,0 0 0,-21-21 0,21 21 0,-13-16 0,13 16 0,0 0 0,-17-19 0,17 19-1,0 0 1,-20-19 0,20 19 0,0 0 0,-16-16 0,16 16 0,0 0 0,0 0 0,-17-16 0,17 16 0,0 0 0,0 0 0,-18-12 0,18 12 0,0 0 0,-18-9 0,18 9 0,0 0 0,-19-9 0,19 9 0,0 0 0,0 0 0,-18-7 0,18 7 0,0 0 0,0 0 0,0 0 0,0 0 0,0 0 0,0 0 0,0 0 0,0 0 0,11 20 0,-11-20 0,14 15 0,-14-15 0,19 23 0,-19-23 1,25 28-1,-25-28 0,28 32 0,-12-14 0,2 1 0,-2-2 0,1 3 0,3 1 0,-1 0 1,-1-2-1,3-1 0,0-2 0,0 1 0,-1-1 0,1 0 0,-2 1 0,1-1 0,-3 0 0,1 3 0,-4 1 1,4-3-1,-6 1 0,4-2 0,-5-1 1,-11-15-1,26 25 0,-26-25 0,23 18 0,-23-18 0,14 15 1,-14-15-1,0 0 0,20 18 0,-20-18 0,0 0 0,0 0 0,0 0 0,0 0 0,0 0 0,16 14 0,-16-14 0,0 0 0,0 0 0,0 0 0,0 0 0,0 0 0,0 0 0,-11-19 0,11 19 0,-16-23 0,7 5 0,-5 1 0,-2-4 0,0 1 0,0 1-1,1-2 1,-1 3 0,3 3 0,13 15 0,-23-20 0,23 20 0,0 0 0,0 0 0,0 0 0,0 0 0,0 0 0,-3 23 1,12-5-1,1 3 0,1 2 0,7 3 0,-1 0 0,1 1 1,-1-1-1,1-3 1,-2 0-1,0-6 0,-2-1 0,-14-16 0,12 19 0,-12-19 0,0 0 0,0 0 0,0 0 0,0 0-1,0 0 2,0 0-1,-3-22 0,3 22 0,-14-27 0,14 27 0,-18-24 0,18 24 0,-16-22-1,16 22 1,0 0 0,-16-17 0,16 17 0,0 0 0,0 0 0,0 0 1,0 0-1,0 0 0,-9 17 0,9-17 0,11 22 0,-11-22 0,14 22 0,-14-22 0,14 22 0,-14-22 0,16 12 0,-16-12 1,0 0-1,0 0 0,0 0 0,16-11 0,-16 11 0,5-17 0,-5 17 0,6-20 0,-6 20-1,5-17 2,-5 17-1,0 0 0,0 0 0,0 0 0,0 0 0,18-7 0,-18 7 0,0 0 0,8 21 0,-8-21 0,6 16 0,-6-16 0,0 0 0,2 17-1,-2-17-4,0 0-19,0 0-15,0 0 0,-15-19 0,5 1-2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3:39.0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AEEA00-16D4-4606-A0F3-8419F7A2F095}" emma:medium="tactile" emma:mode="ink">
          <msink:context xmlns:msink="http://schemas.microsoft.com/ink/2010/main" type="writingRegion" rotatedBoundingBox="3606,15804 13329,15656 13365,18025 3642,18174"/>
        </emma:interpretation>
      </emma:emma>
    </inkml:annotationXML>
    <inkml:traceGroup>
      <inkml:annotationXML>
        <emma:emma xmlns:emma="http://www.w3.org/2003/04/emma" version="1.0">
          <emma:interpretation id="{6FDCBF39-4E6C-4B16-983B-30258B873733}" emma:medium="tactile" emma:mode="ink">
            <msink:context xmlns:msink="http://schemas.microsoft.com/ink/2010/main" type="paragraph" rotatedBoundingBox="5167,15728 13330,15703 13333,16642 5170,166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A71F4D-7139-49CA-9965-0A2C463F9B69}" emma:medium="tactile" emma:mode="ink">
              <msink:context xmlns:msink="http://schemas.microsoft.com/ink/2010/main" type="inkBullet" rotatedBoundingBox="5168,15878 5623,15876 5624,16415 5170,16417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1271 1444 99,'0'0'37,"17"-8"0,-17 8-9,0 0-18,0 0-4,0 0-2,0 0 0,0 0-1,0 0 0,0 0-1,13 15 0,-12 3 0,-4 3 0,-1 9 0,-1 2-2,0 6 1,-6 3 0,2 4 0,0-1-1,1 0 0,-1-3 0,2-1 1,-2-5-1,4-5 0,3-5 0,0-8 1,2-17-1,2 23 0,-2-23 1,0 0-1,0 0 1,18-2-1,-18 2 0,0 0 1,19-17-1,-19 17 0,18-16 1,-18 16-1,28-23 0,-12 7 1,3 2-1,1-2 0,1 2 1,2-3 0,3-3-1,1 6 0,-1-3 2,2 3-2,1-2 0,-3 2 0,-3 3 0,0 3 0,-4-1 0,-19 9 0,27-7 0,-27 7 0,0 0 0,0 0 0,16 19-2,-16-19 0,-2 23-2,2-23-9,0 21-26,0-21-3,-18 11 0,2-18 0</inkml:trace>
      </inkml:traceGroup>
      <inkml:traceGroup>
        <inkml:annotationXML>
          <emma:emma xmlns:emma="http://www.w3.org/2003/04/emma" version="1.0">
            <emma:interpretation id="{A0DC0B8F-790A-4E03-9D70-F35CC5BB5F89}" emma:medium="tactile" emma:mode="ink">
              <msink:context xmlns:msink="http://schemas.microsoft.com/ink/2010/main" type="line" rotatedBoundingBox="9001,15717 13330,15703 13333,16642 9004,16655"/>
            </emma:interpretation>
          </emma:emma>
        </inkml:annotationXML>
        <inkml:traceGroup>
          <inkml:annotationXML>
            <emma:emma xmlns:emma="http://www.w3.org/2003/04/emma" version="1.0">
              <emma:interpretation id="{8B424EDA-E8F1-45A8-ABEE-91C39972B2BD}" emma:medium="tactile" emma:mode="ink">
                <msink:context xmlns:msink="http://schemas.microsoft.com/ink/2010/main" type="inkWord" rotatedBoundingBox="9155,15647 9833,16430 9571,16657 8893,15874"/>
              </emma:interpretation>
              <emma:one-of disjunction-type="recognition" id="oneOf1"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in,</emma:literal>
                </emma:interpretation>
                <emma:interpretation id="interp4" emma:lang="en-US" emma:confidence="0">
                  <emma:literal>"X</emma:literal>
                </emma:interpretation>
                <emma:interpretation id="interp5" emma:lang="en-US" emma:confidence="0">
                  <emma:literal>ins</emma:literal>
                </emma:interpretation>
              </emma:one-of>
            </emma:emma>
          </inkml:annotationXML>
          <inkml:trace contextRef="#ctx0" brushRef="#br1" timeOffset="-93256.9628">5599 2196 12,'0'0'22,"0"0"0,0 0 0,0 0-10,0 0-4,17 16 1,-17-16 0,0 0 1,0 0 0,0 0 0,0 0-1,0 0-2,0 0-2,0 0 0,0 0-1,0 0-1,0 0 0,0 0 0,0 0-1,0 0 1,0 0-1,0 0 0,0 0 0,0 0 0,0 0 0,0 0-1,0 0 1,0 0-1,0 0 0,0 0 0,0 0 1,0 0-1,0 0 0,0 0-1,16-16 1,-16 16 0,0 0 1,11-17-1,-11 17 0,12-16 0,-12 16 0,23-25 1,-23 25-1,30-26 0,-10 10-1,-3 2 1,3 2-1,-4 0 0,0 1 1,-16 11-1,24-17 0,-24 17 0,18-11 0,-18 11 0,0 0 0,0 0 0,16-11 0,-16 11 0,0 0 0,0 0-1,0 0 1,5-19-1,-5 19 0,0 0 0,4-16-1,-4 16-2,0 0-5,-16-1-29,16 1 0,0 0-1,-7 15 0</inkml:trace>
          <inkml:trace contextRef="#ctx0" brushRef="#br1" timeOffset="-92086.9617">5512 1950 10,'0'0'21,"0"0"-1,0 0 0,0 0-1,0 0-1,0 0-2,0 0-1,0 0-4,0 0-2,0 0-1,0 0 0,0 0-3,0 0 0,0 0-1,0 0-1,0 0 0,0 0 0,0 0-1,0 0 0,0 0 0,0 0-1,0 0 0,0 0 0,0 0 0,0 0 0,0 0 0,0 0 0,18-21 0,-18 21-1,16-19 1,-16 19-1,19-19 1,-19 19-1,21-20 0,-21 20 0,22-21 1,-22 21-1,23-15 0,-23 15 0,19-15 0,-19 15 0,0 0 0,16-12 0,-16 12-1,0 0 0,0 0 0,0 0-2,0 0-4,0 0-6,0 0-25,-18-3 0,18 3 0,0 0 0</inkml:trace>
          <inkml:trace contextRef="#ctx0" brushRef="#br1" timeOffset="-91244.5603">5378 1731 27,'0'0'30,"0"0"1,0 0-1,0 0-12,0 0-6,0 0-2,0 0-2,0 0 0,16-5-2,-16 5-1,0 0 0,0 0-2,14-16 1,-14 16-2,0 0 0,16-23 0,-16 23-1,16-19 0,-16 19 0,18-18-1,-18 18 1,14-18-1,-14 18 0,0 0-1,16-19-1,-16 19-6,0 0-27,0 0-3,0 0 2,0 0-2</inkml:trace>
          <inkml:trace contextRef="#ctx0" brushRef="#br1" timeOffset="-89559.7573">5046 1365 64,'0'0'37,"0"0"-3,9-21-3,7 30-16,-19-25-6,3 16-2,12-17-3,-12 17 1,12-16-3,-12 16 0,0 0-2,16-19-2,-16 19-14,16 7-22,-16-7 2,0 0-3,18-13 2</inkml:trace>
        </inkml:traceGroup>
        <inkml:traceGroup>
          <inkml:annotationXML>
            <emma:emma xmlns:emma="http://www.w3.org/2003/04/emma" version="1.0">
              <emma:interpretation id="{93CDA578-6193-432D-A442-2D701633C7E3}" emma:medium="tactile" emma:mode="ink">
                <msink:context xmlns:msink="http://schemas.microsoft.com/ink/2010/main" type="inkWord" rotatedBoundingBox="12249,16353 13237,15609 13405,15832 12417,16577">
                  <msink:destinationLink direction="with" ref="{94D74B63-EBBC-462D-85A6-83D87B9901D0}"/>
                  <msink:destinationLink direction="with" ref="{E4A592ED-CDAA-4FA3-A044-8BF62B1B35D7}"/>
                  <msink:destinationLink direction="with" ref="{2B9ED5B3-5B55-49BC-A355-9E534DD85141}"/>
                </msink:context>
              </emma:interpretation>
              <emma:one-of disjunction-type="recognition" id="oneOf2">
                <emma:interpretation id="interp6" emma:lang="en-US" emma:confidence="0">
                  <emma:literal>a,"</emma:literal>
                </emma:interpretation>
                <emma:interpretation id="interp7" emma:lang="en-US" emma:confidence="0">
                  <emma:literal>at</emma:literal>
                </emma:interpretation>
                <emma:interpretation id="interp8" emma:lang="en-US" emma:confidence="0">
                  <emma:literal>it.</emma:literal>
                </emma:interpretation>
                <emma:interpretation id="interp9" emma:lang="en-US" emma:confidence="0">
                  <emma:literal>at.</emma:literal>
                </emma:interpretation>
                <emma:interpretation id="interp10" emma:lang="en-US" emma:confidence="0">
                  <emma:literal>K!</emma:literal>
                </emma:interpretation>
              </emma:one-of>
            </emma:emma>
          </inkml:annotationXML>
          <inkml:trace contextRef="#ctx0" brushRef="#br1" timeOffset="-95643.768">9285 1267 29,'0'0'29,"0"0"1,0 0 2,0 0-11,19-5-6,-19 5-3,0 0-1,0 0-3,0 0-2,0 0-1,16 14-1,-16-14-1,0 0-1,16 5-1,-16-5 0,0 0 0,21 5-2,-21-5-8,0 0-28,0 0 0,0 0 0,18 6 0</inkml:trace>
          <inkml:trace contextRef="#ctx0" brushRef="#br1" timeOffset="-96470.5695">8993 1439 42,'0'0'28,"0"0"-1,0 0-6,14 18-9,-14-18-3,0 0 0,0 0-1,18 3 0,-18-3 0,0 0-2,0 0-1,16 9-1,-16-9 0,0 0-1,0 0-1,19 14 0,-19-14 0,0 0-1,16 7 1,-16-7-1,0 0 0,16 4-1,-16-4 1,0 0-1,0 0 0,18 1 0,-18-1 0,0 0 0,0 0-1,0 0-1,21 7-3,-21-7-8,0 0-23,0 0 0,0 0-1,0 0 1</inkml:trace>
          <inkml:trace contextRef="#ctx0" brushRef="#br1" timeOffset="-99434.5747">8296 1915 26,'0'0'22,"0"0"-2,0 0-3,18 9-10,-18-9-1,0 0-1,0 0 2,0 0 0,-11-16 2,11 16-1,0 0-1,0 0 0,0 0-1,0 0-2,0 0-2,0 0 0,0 0 0,0 0 0,0 0 2,0 0-1,0 0 0,0 0 0,0 0 0,0 0 0,0 0 0,0 0-1,0 0-1,0 0 0,0 0 0,0 0 1,0 0-1,0 0 0,0 0 1,0 0-1,0 0 1,0 0-1,0 0 1,0 0-1,0 0 1,0 0-1,0 0 0,0 0 0,0 0 1,0 0-1,0 0-1,0 0 1,0 0 0,7 16 0,-7-16 0,0 0 0,16 12-1,-16-12 1,16 11 0,-16-11-1,21 12 1,-21-12 0,25 14-1,-25-14 1,25 13 0,-25-13-1,21 12 1,-21-12-1,19 12 0,-19-12 1,18 9-1,-18-9 0,16 11 0,-16-11 1,0 0-1,19 19 0,-19-19 0,0 0 0,12 21 1,-12-21-1,0 0 0,0 0 0,0 0 0,9 16 0,-9-16 0,0 0 0,0 0 0,0 0 0,0 0 0,11-16 0,-11 16 0,0 0-1,0 0 0,0 0-1,0 0-1,0 0-4,0 0-19,0 0-14,0 0 2,0 0-2,0 0 2</inkml:trace>
          <inkml:trace contextRef="#ctx0" brushRef="#br1" timeOffset="-98373.7727">8478 1773 19,'0'0'25,"0"0"0,0 0-3,0 0-6,14 16-3,-14-16-3,0 0-2,0 0-2,0 0-2,0 0-1,0 0-1,0 0-1,0 0 0,0 0-1,16 16 1,-16-16 0,0 0-1,0 0 1,0 0 0,0 0 0,0 0 1,0 0 0,0 0 1,0 0 1,0 0 0,0 0-1,0 0 0,0 0 0,16 8-1,-16-8 0,0 0 0,0 0-1,0 0 1,0 0 0,0 0 1,0 0-1,17 4 0,-17-4 1,0 0-1,0 0-1,16 16 1,-16-16-1,0 0 0,21 17-1,-21-17 1,16 11-1,-16-11 1,20 9 0,-20-9-1,17 1 0,-17-1 1,20 6-1,-20-6 0,18 7 1,-18-7-1,0 0 0,21 8 0,-21-8 0,0 0 0,0 0 0,0 0 0,0 0 0,0 0 0,0 0 0,0 0 0,0 0 0,0 0 0,0 0 0,0 0 0,0 0 0,0 0-1,0 0 0,0 0 0,0 0-2,0 0-3,0 0-7,0 0-25,1 16 2,-1-16-2,0 0 1</inkml:trace>
          <inkml:trace contextRef="#ctx0" brushRef="#br1" timeOffset="-97406.5711">8734 1636 36,'0'0'28,"0"0"0,9 18-4,-9-18-10,0 0-4,0 0-2,0 0-1,0 0-1,0 0 0,0 0-1,0 0 0,0 0-1,17 5-1,-17-5 0,0 0-1,0 0 0,0 0 0,0 0 0,20 19 0,-20-19-1,0 0 0,0 0 0,19 9 0,-19-9 0,0 0 0,16 7 0,-16-7-1,0 0 1,18 10 0,-18-10-1,0 0 1,17 15-1,-17-15 1,0 0-1,16 10 0,-16-10 1,0 0-1,0 0 0,20 7 0,-20-7 1,0 0-1,0 0 0,0 0 0,0 0 0,0 0-1,0 0-1,0 0-4,0 0-11,0 0-19,0 0-1,0-17 0,0 17 0</inkml:trace>
        </inkml:traceGroup>
      </inkml:traceGroup>
    </inkml:traceGroup>
    <inkml:traceGroup>
      <inkml:annotationXML>
        <emma:emma xmlns:emma="http://www.w3.org/2003/04/emma" version="1.0">
          <emma:interpretation id="{F3B4C65C-C662-4B71-BF81-95515E3A7CF9}" emma:medium="tactile" emma:mode="ink">
            <msink:context xmlns:msink="http://schemas.microsoft.com/ink/2010/main" type="paragraph" rotatedBoundingBox="3616,16479 12312,16346 12328,17441 3633,17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BF81A-2E40-438C-9518-4197893CCD9E}" emma:medium="tactile" emma:mode="ink">
              <msink:context xmlns:msink="http://schemas.microsoft.com/ink/2010/main" type="line" rotatedBoundingBox="3616,16479 12312,16346 12328,17441 3633,17574"/>
            </emma:interpretation>
          </emma:emma>
        </inkml:annotationXML>
        <inkml:traceGroup>
          <inkml:annotationXML>
            <emma:emma xmlns:emma="http://www.w3.org/2003/04/emma" version="1.0">
              <emma:interpretation id="{4E37D1F6-00F6-48D0-8B01-D0FA0FC067B3}" emma:medium="tactile" emma:mode="ink">
                <msink:context xmlns:msink="http://schemas.microsoft.com/ink/2010/main" type="inkWord" rotatedBoundingBox="3611,16505 6952,16376 6993,17447 3652,17576">
                  <msink:destinationLink direction="with" ref="{94D74B63-EBBC-462D-85A6-83D87B9901D0}"/>
                </msink:context>
              </emma:interpretation>
              <emma:one-of disjunction-type="recognition" id="oneOf3"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Htt</emma:literal>
                </emma:interpretation>
                <emma:interpretation id="interp13" emma:lang="en-US" emma:confidence="0">
                  <emma:literal>Ht.</emma:literal>
                </emma:interpretation>
                <emma:interpretation id="interp14" emma:lang="en-US" emma:confidence="0">
                  <emma:literal>t</emma:literal>
                </emma:interpretation>
                <emma:interpretation id="interp15" emma:lang="en-US" emma:confidence="0">
                  <emma:literal>tat</emma:literal>
                </emma:interpretation>
              </emma:one-of>
            </emma:emma>
          </inkml:annotationXML>
          <inkml:trace contextRef="#ctx0" brushRef="#br2" timeOffset="-142147.4497">-327 2316 78,'-5'-21'38,"5"21"0,-4-16 1,4 16-21,0 0-9,0 0-4,0 0 0,16 7-2,-16-7 1,13 23-1,-8-7 0,2 10 0,-4 4 0,4 10-1,-1 8 0,-1 8 0,0 7-2,2 6 0,-1 1 0,1 0 0,0-3 0,0-4 0,0-6 0,0-10 0,0-10 0,0-11 0,0-6 0,-7-20-3,9 16 0,-9-16-2,0 0-4,-4-41-17,13 25-15,-19-17 0,13 12 1,-15-18 0</inkml:trace>
          <inkml:trace contextRef="#ctx0" brushRef="#br2" timeOffset="-141866.6492">-285 2752 91,'0'0'38,"0"0"0,0 0 2,29 16-26,-29-16-8,39-6-1,-11 1-1,9 2-2,3-5 0,8 5 0,2-4-1,1 2-1,-2-1 0,1 1 0,-6 0-2,-7 0 0,-5 1-2,-11-8-3,5 19-13,-26-7-20,16-18 1,-16 18 0,-3-21-1</inkml:trace>
          <inkml:trace contextRef="#ctx0" brushRef="#br2" timeOffset="-141476.6485">227 2311 78,'-16'-18'37,"16"18"0,0 0 1,0 0-21,-15-10-9,15 10-3,0 0 0,8 17-1,-8-17 0,6 37 0,-5-9 0,7 14 0,-3 4-1,4 9 0,-1 2-1,3 7 0,1 3-2,3-6 0,-1 2 0,2-8 0,-2-8 0,-2-5 0,0-6 0,-3-10 0,0-10 0,-9-16 0,12 15 0,-12-15 0,0 0-5,-3-28-5,19 20-29,-25-22-4,9 9 2,-12-16-2</inkml:trace>
          <inkml:trace contextRef="#ctx0" brushRef="#br2" timeOffset="-140821.4474">771 2068 72,'-7'-17'38,"7"17"0,0 0 1,-11-30-15,11 30-15,0 0-3,0 0-1,18 16-1,-9-1-1,-2 8 0,4 9-1,-3 7 1,3 3-1,-2 3-1,1 1 0,-1-4-1,0-3 1,0-7-2,-4-11-1,2-4-1,-7-17-1,9 16-2,-9-16-4,0 0-20,0-21-11,0 21 2,-9-30-2,9 30 4</inkml:trace>
          <inkml:trace contextRef="#ctx0" brushRef="#br2" timeOffset="-140540.6469">727 2246 83,'-21'-4'37,"21"4"1,0 0 1,21 9-23,-21-9-7,25-9-2,-6 0-2,13 4-1,1-7-1,6 1-1,4-6 0,2 1-1,3-2 0,-4 2-1,-3 1-1,-9 1-1,-4 10-4,-28 4-33,18-3-2,-18 3 0,0 0-1</inkml:trace>
          <inkml:trace contextRef="#ctx0" brushRef="#br1" timeOffset="-137685.8419">2669 2418 75,'0'0'41,"-22"-9"-2,22 9 1,0 0-18,0 0-15,0 16-1,9 3-3,-9 4 1,9 7-1,-5 5 0,3 7-2,-4 2 1,3 2-1,1-2 0,-2-4-2,5-6 1,-6-10-2,5-3-1,-9-21-2,12 16-1,-12-16-7,0 0-26,-2-35-2,2 35 1,-12-39 0</inkml:trace>
          <inkml:trace contextRef="#ctx0" brushRef="#br1" timeOffset="-137451.8413">2598 2578 71,'0'0'41,"2"24"-3,-2-24 3,16 14-12,-16-14-22,35-7-1,-7 0-3,9 2 0,2-5-1,5 1 0,0 0-2,-3 0-2,3 11-8,-19-13-29,8 11-4,-17-10 2,2 8-2</inkml:trace>
        </inkml:traceGroup>
        <inkml:traceGroup>
          <inkml:annotationXML>
            <emma:emma xmlns:emma="http://www.w3.org/2003/04/emma" version="1.0">
              <emma:interpretation id="{B1D026C7-7E77-48F4-B702-BD58883C0BD4}" emma:medium="tactile" emma:mode="ink">
                <msink:context xmlns:msink="http://schemas.microsoft.com/ink/2010/main" type="inkWord" rotatedBoundingBox="9651,16635 12315,16594 12327,17358 9663,17399">
                  <msink:destinationLink direction="with" ref="{E4A592ED-CDAA-4FA3-A044-8BF62B1B35D7}"/>
                  <msink:destinationLink direction="with" ref="{2B9ED5B3-5B55-49BC-A355-9E534DD85141}"/>
                  <msink:destinationLink direction="with" ref="{A5B41E1A-797B-4AF1-97A5-89092124DF0E}"/>
                </msink:context>
              </emma:interpretation>
              <emma:one-of disjunction-type="recognition" id="oneOf4">
                <emma:interpretation id="interp16" emma:lang="en-US" emma:confidence="0">
                  <emma:literal>CFC</emma:literal>
                </emma:interpretation>
                <emma:interpretation id="interp17" emma:lang="en-US" emma:confidence="1">
                  <emma:literal>C = C</emma:literal>
                </emma:interpretation>
                <emma:interpretation id="interp18" emma:lang="en-US" emma:confidence="0">
                  <emma:literal>CCC</emma:literal>
                </emma:interpretation>
                <emma:interpretation id="interp19" emma:lang="en-US" emma:confidence="0">
                  <emma:literal>=a</emma:literal>
                </emma:interpretation>
                <emma:interpretation id="interp20" emma:lang="en-US" emma:confidence="0">
                  <emma:literal>CFCS</emma:literal>
                </emma:interpretation>
              </emma:one-of>
            </emma:emma>
          </inkml:annotationXML>
          <inkml:trace contextRef="#ctx0" brushRef="#br1" timeOffset="-136032.239">5971 2346 63,'0'0'40,"-9"-23"-2,9 23 3,0 0-17,0 0-15,4 21-3,0 0-1,-4-3-2,3 6 0,-3-1 0,4 0-2,-3-5 1,3-3-2,-4-15 1,5 16-1,-5-16 0,0 0-1,0 0 0,11-21 1,-11 21-1,3-33 0,-3 10-1,-3-2 0,-1 1 0,-3-3 0,-2 5 1,-3-1-1,0 5 1,-6 2 0,0 6 0,-1 3 0,-2 5 1,0 7 0,-1 4 0,3 7 1,-2 7-1,1 7 1,3 6 0,3 8 0,-1 4 1,5 6 0,1 1 0,4 5-1,3-6 2,7 4-2,1-9 0,8-5 1,3-3-1,6-10 0,7-6 0,6-13 0,1-3-1,5-9 1,-1-9-1,3 4 0,-9-11 0,0 5-1,-5-3 1,-8 6-2,-5-1 0,-17 9-2,21-5-7,-36-10-29,15 15-2,0-17 0,0 17-1</inkml:trace>
          <inkml:trace contextRef="#ctx0" brushRef="#br1" timeOffset="-134175.8357">6517 2384 72,'0'0'39,"-18"-3"-1,18 3-1,0 0-23,0 0-5,0 0-2,16-2-2,-16 2-1,25-7-1,-25 7 0,30-5-1,-14 1 0,7 3 0,3-1-1,8 0 0,3-1-1,5-3 1,4-1-1,5-1 1,2 1-2,-7-2 1,-2 3 0,-9-1-1,-5 6 0,-10-3-1,-4 4 0,-16 0-1,16 2 0,-16-2-2,0 0-1,0 0-6,0 0-27,0 0 0,0 0 1,0 0-2</inkml:trace>
          <inkml:trace contextRef="#ctx0" brushRef="#br1" timeOffset="-133661.0348">6631 2560 57,'0'0'37,"0"0"1,-15 14 0,15-14-17,0 0-12,0 0-2,0 0-2,19-16-1,-3 15 0,0-5-1,7 3 1,-2-2-1,11 3-1,1-3 1,4 1-1,6 1-1,1-3 0,3 1 0,3 2 0,-2-3 0,1 5-1,-7-5 0,1 3 0,-10-1-1,-1 1 1,-9 1-2,-5-2 0,-3 6-2,-15-2-5,22-2-31,-22 2-2,0 0 1,-16-5-1</inkml:trace>
          <inkml:trace contextRef="#ctx0" brushRef="#br1" timeOffset="-132834.2333">8095 2261 95,'-13'30'41,"13"-30"0,-5 32-1,-12-23-31,17-9-5,8 23-2,-8-23 0,18 8-1,-18-8-1,23-7 0,-23 7 0,16-19 0,-16 19 0,7-28 0,-7 9-1,0-1 1,-5 1-1,-1 0 0,-4-1 0,-1 3 1,-5 1-1,0 4 1,-5 5-1,-4 5 1,-1 5 0,-2 8 0,-2 5 0,-4 8 1,2 10 0,2 8 0,4 7 0,-2 6 1,6 6-1,8-1 1,6 3-1,9-3 1,13-2-1,9-9 0,9-7 0,12-12 0,7-9-1,6-12 1,5-11-1,1-10 0,-3-9 0,-5-6 0,-4-4-1,-10 3 1,-8-4-2,-10 7-1,-12-1-1,-11 26-14,2-19-22,-2 19-3,-25-16 2,25 16-2</inkml:trace>
        </inkml:traceGroup>
      </inkml:traceGroup>
    </inkml:traceGroup>
    <inkml:traceGroup>
      <inkml:annotationXML>
        <emma:emma xmlns:emma="http://www.w3.org/2003/04/emma" version="1.0">
          <emma:interpretation id="{EF89EED4-6298-430E-8C32-5EC7B59DE845}" emma:medium="tactile" emma:mode="ink">
            <msink:context xmlns:msink="http://schemas.microsoft.com/ink/2010/main" type="paragraph" rotatedBoundingBox="9079,18052 9623,17402 9744,17503 9200,181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6E76E9-9496-4246-B693-894682A1CD2B}" emma:medium="tactile" emma:mode="ink">
              <msink:context xmlns:msink="http://schemas.microsoft.com/ink/2010/main" type="line" rotatedBoundingBox="9079,18052 9623,17402 9744,17503 9200,18153"/>
            </emma:interpretation>
          </emma:emma>
        </inkml:annotationXML>
        <inkml:traceGroup>
          <inkml:annotationXML>
            <emma:emma xmlns:emma="http://www.w3.org/2003/04/emma" version="1.0">
              <emma:interpretation id="{9E71D570-B01F-49EF-A271-C8A6477353CF}" emma:medium="tactile" emma:mode="ink">
                <msink:context xmlns:msink="http://schemas.microsoft.com/ink/2010/main" type="inkWord" rotatedBoundingBox="9079,18052 9623,17402 9744,17503 9200,18153"/>
              </emma:interpretation>
              <emma:one-of disjunction-type="recognition" id="oneOf5">
                <emma:interpretation id="interp21" emma:lang="en-US" emma:confidence="0">
                  <emma:literal>$</emma:literal>
                </emma:interpretation>
                <emma:interpretation id="interp22" emma:lang="en-US" emma:confidence="0">
                  <emma:literal>,</emma:literal>
                </emma:interpretation>
                <emma:interpretation id="interp23" emma:lang="en-US" emma:confidence="0">
                  <emma:literal>g</emma:literal>
                </emma:interpretation>
                <emma:interpretation id="interp24" emma:lang="en-US" emma:confidence="0">
                  <emma:literal>6</emma:literal>
                </emma:interpretation>
                <emma:interpretation id="interp25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-128372.6255">5678 3036 22,'0'0'24,"0"0"0,0 0-7,0 0-5,0 0-2,0 0-2,0 0 0,0 0 0,7-19-2,-7 19 1,0 0-2,0 0-1,0 0-1,18-14 0,-18 14-1,0 0 0,0 0 1,0 0 0,0 0 0,16 0 0,-16 0 0,0 0 0,0 0-1,0 0 1,0 0-1,-5 23 0,5-23 1,0 0-1,-11 16-1,11-16 1,-9 15-1,9-15 1,-10 20-1,10-20 0,-13 19 0,13-19 0,-16 25 0,16-25 0,-16 24 0,16-24-1,-17 28 1,17-28-1,-18 27 1,18-27-1,-18 26 0,18-26 1,-19 25-1,19-25 1,-19 23-1,19-23 0,-14 21 0,14-21 1,-16 23-1,16-23 0,-13 22 0,13-22 0,-14 23 0,14-23 0,-17 27 0,17-27 0,-20 24 0,20-24 0,-23 27 0,23-27 0,-21 26 0,21-26 0,-19 23 0,19-23 0,-16 23 0,16-23 0,-13 19 1,13-19-2,-7 16 1,7-16-1,-5 16 2,5-16-1,0 0 1,-9 17-1,9-17-1,0 0 1,-9 18 1,9-18-1,0 0 0,-7 16 0,7-16 0,0 0 0,0 0 0,0 0 0,0 0 0,0 0 0,0 0 1,0 0-1,0 0 0,0 0 0,0 0 0,0 0 0,0 0 0,0 0 0,0 0 0,0 0 0,0 0 0,0 0 0,0 0 0,0 0 0,-16 3 0,16-3 0,0 0 0,0 0 0,-16 5 0,16-5 0,0 0 0,0 0 0,-17 0 0,17 0 0,0 0 0,-21 2-1,21-2 1,-20 7 0,20-7 0,-19 9 0,19-9 0,0 0 0,-21 7 0,21-7 0,0 0 0,0 0 0,0 0 0,0 0 0,-11-16 0,11 16 0,0 0 0,0 0 0,0 0 0,0 0 0,0 0 0,-18-2 0,18 2 1,0 0-1,0 0 0,0 0 0,0 0 1,0 0-1,0 0 0,0 0 1,0 0-1,0 0 0,0 0 0,16 2 0,-16-2 0,0 0 0,0 0 0,0 0 0,16-12 1,-16 12-1,0 0 0,18-16 0,-18 16-1,16-18 2,-16 18-2,21-22 2,-21 22-2,21-29 1,-9 14-1,3-1 2,-1 0-2,-2 0 0,0 0 1,-12 16 0,25-28 0,-25 28 0,19-21 0,-19 21 0,15-16 0,-15 16 0,0 0-1,0 0 1,0 0 0,15-15 0,-15 15 0,0 0 0,0 0 0,0 0 0,0 0 0,0 0 0,0 0 0,0 0 0,0 17 0,0-17 0,-8 18 0,8-18 0,-13 23 0,13-23 0,-17 26 1,8-10-1,9-16 0,-20 28 0,20-28 0,-15 24 0,15-24 0,-13 20-1,13-20 1,0 0 0,-9 16 0,9-16-1,0 0 1,0 0 0,0 0 0,0 0 0,0 0-1,0 0 1,20-18-1,-20 18-1,21-19-8,-25-2-28,20 8 1,-9-11-1,9 6-1</inkml:trace>
          <inkml:trace contextRef="#ctx0" brushRef="#br1" timeOffset="-130385.029">5609 3073 43,'0'0'32,"0"0"0,22 0-9,-22 0-6,0 0-4,0 0-3,0 0-2,0 0-2,0 0-2,0 0 0,0 0 0,0 0-1,-7 20-1,7-20 0,-11 15 0,11-15-1,-14 18 1,14-18-1,-18 25-1,18-25 1,-25 26 0,25-26-1,-22 30 1,9-13-1,-1 3 0,-2-3 1,2 1-1,-2-1 0,0 3 1,-3-1-1,-1 0 1,-1 1-1,-2-1 1,0 2-1,0 0 1,-1 2-1,-1 0 1,2 0 0,0 0 0,0-4 0,5 2-1,1-5 2,4 0-2,13-16 1,-19 17-1,19-17 1,0 0-1,0 0 0,0 0 1,0 0-1,0 0 0,0 0 0,0 0 0,0 0-1,0 0 0,0 0 0,16-21-2,-16 21-7,0 0-28,18-21-2,-13 2 1,-5 19-1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3:38.1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D74B63-EBBC-462D-85A6-83D87B9901D0}" emma:medium="tactile" emma:mode="ink">
          <msink:context xmlns:msink="http://schemas.microsoft.com/ink/2010/main" type="inkDrawing" rotatedBoundingBox="5201,15233 10843,15202 10849,16306 5207,16336" semanticType="callout" shapeName="Other">
            <msink:sourceLink direction="with" ref="{93CDA578-6193-432D-A442-2D701633C7E3}"/>
            <msink:sourceLink direction="with" ref="{4E37D1F6-00F6-48D0-8B01-D0FA0FC067B3}"/>
          </msink:context>
        </emma:interpretation>
      </emma:emma>
    </inkml:annotationXML>
    <inkml:trace contextRef="#ctx0" brushRef="#br0">5625 1082 67,'0'0'38,"0"0"0,0 0 0,-13-31-24,13 31-6,0 0-2,-1-18-1,1 18-2,-7-24 0,7 24-1,-15-30 0,3 12 0,-2-1 0,-5-2 0,-4-2-1,-2-2 0,-7 1 0,-1-3 0,-5 3-1,-4-3 1,-6 1 0,-1 0-1,-7-1 0,-6-3 1,0 1 0,-7-5-1,-1 4 1,-3-5 0,4 2 0,-3-2 0,3-1 0,-3 3-1,-1 0 1,3 1-1,-1 0 0,-5 1 1,-1 1-1,-3 2 0,1 1 0,-4 3 0,-2-1 1,-3 1-1,-1 1 0,-2-2 0,-3 6 0,-3 3 1,-4 2-1,-1 2 0,0 5 0,-2 5 0,1 4 1,1 5-1,1 1 0,2 1 0,2 4 1,2 1-1,0-2 0,-1 4 0,1-2 1,1 2-1,3-1 0,1 3 0,1 0 1,5 3-1,2 0 0,5 0 0,3 0 0,3 0 0,2 0 0,0 0 0,0-1 1,4-1-1,-2 0 0,4 2 0,-3 2 0,3 2 0,1-2 0,4 1 0,3 4 0,4 0 0,3-1 0,0 1 0,2-2 0,-1 4 0,1 2 0,-2-1 0,2 1 0,2 0 0,0-1 1,4-1-1,4 0 0,6-5 0,5-4 0,8-2 2,1-1-2,16-18 0,-21 26 0,21-26 0,-16 21 0,16-21 0,-14 18 0,14-18 0,0 0 0,-11 15 0,11-15 0,0 0 0,0 0 0,0 0 0,0 0 0,0 0 0,0 0 0,0 0 0,0 0 0,0 0 0,0 0 0,0 0 0,0 0 0,16 6-3,-16-6 1,0 0-1,0 0-2,19-13-4,-27-6-13,8 19-18,0 0-1,0 0 2,5-21-1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6:04.883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5EBA85-3AF9-4697-BB69-082AFB995B94}" emma:medium="tactile" emma:mode="ink">
          <msink:context xmlns:msink="http://schemas.microsoft.com/ink/2010/main" type="writingRegion" rotatedBoundingBox="12692,4806 23277,5523 23143,7492 12559,6775"/>
        </emma:interpretation>
      </emma:emma>
    </inkml:annotationXML>
    <inkml:traceGroup>
      <inkml:annotationXML>
        <emma:emma xmlns:emma="http://www.w3.org/2003/04/emma" version="1.0">
          <emma:interpretation id="{6ADA63B8-853A-4DD8-AAB3-44EEBE80E6FC}" emma:medium="tactile" emma:mode="ink">
            <msink:context xmlns:msink="http://schemas.microsoft.com/ink/2010/main" type="paragraph" rotatedBoundingBox="12692,4806 23277,5523 23143,7492 12559,6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1F0879-EC5B-4854-8384-921B668F2C7D}" emma:medium="tactile" emma:mode="ink">
              <msink:context xmlns:msink="http://schemas.microsoft.com/ink/2010/main" type="line" rotatedBoundingBox="12692,4806 23277,5523 23143,7492 12559,6775"/>
            </emma:interpretation>
          </emma:emma>
        </inkml:annotationXML>
        <inkml:traceGroup>
          <inkml:annotationXML>
            <emma:emma xmlns:emma="http://www.w3.org/2003/04/emma" version="1.0">
              <emma:interpretation id="{E31E6720-61AA-42C2-85E3-D4617704F89C}" emma:medium="tactile" emma:mode="ink">
                <msink:context xmlns:msink="http://schemas.microsoft.com/ink/2010/main" type="inkWord" rotatedBoundingBox="12728,4755 19386,5386 19196,7397 12538,6766"/>
              </emma:interpretation>
              <emma:one-of disjunction-type="recognition" id="oneOf0">
                <emma:interpretation id="interp0" emma:lang="en-US" emma:confidence="0">
                  <emma:literal>EttiNu-+</emma:literal>
                </emma:interpretation>
                <emma:interpretation id="interp1" emma:lang="en-US" emma:confidence="0">
                  <emma:literal>Eita-Nutt</emma:literal>
                </emma:interpretation>
                <emma:interpretation id="interp2" emma:lang="en-US" emma:confidence="0">
                  <emma:literal>Eita-Nutt,</emma:literal>
                </emma:interpretation>
                <emma:interpretation id="interp3" emma:lang="en-US" emma:confidence="0">
                  <emma:literal>EttiNu-t</emma:literal>
                </emma:interpretation>
                <emma:interpretation id="interp4" emma:lang="en-US" emma:confidence="0">
                  <emma:literal>Eirai-Nutt</emma:literal>
                </emma:interpretation>
              </emma:one-of>
            </emma:emma>
          </inkml:annotationXML>
          <inkml:trace contextRef="#ctx0" brushRef="#br0">-1 41 89,'7'-19'36,"-7"19"1,0 0-4,-5-25-17,5 25-7,0 0-3,21 0-1,-21 0-2,0 0 0,0 0 0,20 18 0,-20-18-1,8 33 0,-4-10 0,-1 7 0,1 5-1,1 6 0,-3 3 1,3 3-2,1 0 0,-1 3 0,0-3 0,2 2 0,-1-3 0,1-4 0,0 0 0,-2-5 0,0-2 0,1-3 0,-1-6 0,0 2 0,-1-8 0,1-1 0,-5-19 0,7 23 0,-7-23 0,0 0 0,21 12 0,-21-12 0,23-10 0,-7-1 0,9 4 0,5-2 0,7 1 0,2-3 0,7 4 0,5 3 0,0-1 0,-2 3 0,-3 1 0,-5 1 0,-6 0 0,-8 0 0,-8 3 0,-19-3-2,23 5-2,-23-5-3,12 16-14,-12-16-20,0 0 1,-24-5 0,24 5 0</inkml:trace>
          <inkml:trace contextRef="#ctx0" brushRef="#br0" timeOffset="374.4006">186 535 73,'0'0'38,"-17"7"-2,17-7 2,0 0-13,0 0-16,0 0-2,0 0-3,26-2-1,-3 2 0,4-7-1,6 2 0,4-4 0,7 2-1,0 0-1,-1-3-2,1 3-1,-16-9-7,13 12-28,-24-6-2,3 6 2,-20 4-2</inkml:trace>
          <inkml:trace contextRef="#ctx0" brushRef="#br0" timeOffset="764.4013">45 143 83,'0'0'37,"0"0"0,0 0 1,0 0-19,0 0-11,18-5-3,1-7-2,13 1-1,7-6 0,8-1-1,5-1 0,2 1 0,-1 2-1,-2 0-1,-1 11-3,-17-11-5,12 13-29,-26-1 0,2 8 0,-21-4-1</inkml:trace>
          <inkml:trace contextRef="#ctx0" brushRef="#br0" timeOffset="1341.6018">1032-238 87,'0'0'38,"0"0"0,0 0 2,-6-30-19,6 30-14,0 0-1,11 26-3,-9-8 1,3 8-2,0 2 1,2 9-2,-1 0 1,3 2-1,-1-2-1,1-4 0,2-3-1,-2-7 0,1-4-2,-10-19-2,18 18-4,-25-34-10,7 16-21,5-23-1,-5 23 3,-3-37-1</inkml:trace>
          <inkml:trace contextRef="#ctx0" brushRef="#br0" timeOffset="1544.4027">979-75 113,'0'0'39,"-18"-3"0,18 3 0,0 0-33,30-7-2,-12 2-2,7-1-1,1 4-2,2-6-4,16 9-33,-15-8-2,6 6 1,-12-8-1</inkml:trace>
          <inkml:trace contextRef="#ctx0" brushRef="#br0" timeOffset="4336.8076">1865 245 96,'0'0'38,"0"0"1,0 0-1,19 23-25,-19-23-5,4 28-3,-2-9-1,6 8 0,-4-1-1,3 8-1,0-5 0,-3 3-1,3-4 1,-2-3-2,0-4 0,-1-4-2,-4-17-1,7 21 0,-7-21-6,0 0-21,0 0-11,0 0 1,0 0 0,-5-24 0</inkml:trace>
          <inkml:trace contextRef="#ctx0" brushRef="#br0" timeOffset="4570.808">1801 503 107,'-17'11'39,"17"-11"1,0 0-1,0 0-28,19 5-6,4-10-2,2 0-1,7-2-1,3-2 0,4-2-1,3 1-2,-3-4-2,9 14-14,-20-16-22,5 5 0,-10-8 0,2 3-1</inkml:trace>
          <inkml:trace contextRef="#ctx0" brushRef="#br1" timeOffset="42073.2729">1122-716 6,'0'0'7,"0"0"1,0 0 1,-9-19 0,9 19 0,0 0 1,-7-16 0,7 16 0,-7-18 1,7 18-1,-9-16 0,9 16 1,0 0-1,0 0 1,-12-19-1,12 19-1,0 0 1,0 0-2,0 0-1,0 0 0,0 0-1,0 0-1,0 0 0,0 0-1,0 0 0,0 0-1,0 0 0,0 0-1,0 0 1,0 0-1,0 0-1,0 0 1,9 19-1,-9-19 1,7 22-1,-7-22 0,7 24 1,-2-8-1,-5-16 0,7 26-1,-3-10 1,1 0 0,-5-16-1,7 28 1,-4-12 0,-1 0-1,-2-16 0,4 28 1,-4-28-1,0 26 1,0-26-1,-2 25 0,2-25 0,2 19 0,-2-19 0,1 16 1,-1-16-1,2 16 0,-2-16 1,0 21-1,0-21 0,-2 23 0,2-23 0,-3 22 0,3-22 0,-2 18 0,2-18 0,0 0 1,0 0-1,0 0 0,0 0 0,0 0 0,0 0 0,0 0 0,0 0 0,0 0 0,0 0 0,16 12 0,-16-12 0,0 0 0,0 0-1,14-17 2,-14 17-1,0 0 0,21-18 0,-21 18 0,0 0 0,22-16 0,-22 16 0,0 0 0,21-12 0,-21 12 1,17-7-1,-17 7 0,23-10 0,-23 10 0,32-18 0,-9 4 0,2 0 0,5-4 1,2-1-1,3 1 0,0-3 0,0 5 0,-1 4 1,-6 2-1,-3 3 0,-7 1 0,-18 6-1,23 2 0,-23-2-2,0 0-1,5 28-9,-23-24-26,18-4-2,-16 16 1,16-16 1</inkml:trace>
          <inkml:trace contextRef="#ctx0" brushRef="#br1" timeOffset="30560.4537">3401-105 32,'0'0'29,"0"0"3,0 0-3,0 0-4,0 0-6,0 0-4,0 0-3,0 0-2,0 0-1,0 0-3,0 0-1,0 0 0,0 0-2,0 0 0,0 0-1,0 0 0,7-15 0,-7 15-1,0 0 0,-9-20 0,9 20 0,-7-15 0,7 15-1,-7-18 1,7 18 0,-9-21 0,9 21-1,-12-23 1,12 23-1,-13-25 0,13 25 2,-12-24-2,12 24 1,-12-25-1,12 25 1,-15-26-1,15 26 2,-17-32-2,6 11 0,-1 0 0,-2 0 0,-4-4 0,-1 1 0,-3 1 0,-2 0 0,-8 2 0,2 2 0,-4-2 0,3 3 0,-1-1 0,0 1 0,0-1 0,2-1 0,2 3 0,0-2 0,0-1 0,-2 3 0,0-3 0,-2 3 0,-2-4 0,1 3 0,-3-1 0,3-1 0,-1 5 0,1-5 0,1 4 0,0 4 0,0-2 0,2 0 0,2 4 0,-2 1 0,-2-4 0,2 6 0,-3-1 0,-1-5 0,3 6 0,-5 2 0,3 0 0,-1-2 0,4 5 0,-2 2 0,-1 2 0,6-1 0,-4 5 0,-1-3 0,2 4 0,0-1 0,0 1 0,2 0 0,1-2 0,-3 0 0,5 0 0,2 2 0,-1-3 0,1-1 0,0 3 0,2-3 0,-4 1 0,4-2 0,-2 3 0,2-2 0,-1 6 0,1-2 0,-2 2 0,4 1 0,-2 5 0,1 2 0,3-1 0,-3 3 0,3-1 0,1 3 0,2 2 0,-1-2 0,0-2 0,2 2 0,-3-1 0,6 1 0,-1-4 0,-1 1 0,1-1 0,1-1 0,1 0 0,0 2 0,0-1 0,-1 1 0,-1-1 0,0 3 0,1-3 0,1 4 0,-3-5 0,5 0 0,7-16 0,-15 26 0,15-26 0,-10 18 0,10-18 0,0 0 0,0 0 0,0 0 0,0 0 0,0 0 0,0 0 0,0 0 0,0 0 0,0 0 0,0 0 0,0 0 0,0 0 0,10-27-2,-10 27-4,-1-29-8,18 20-24,-24-14-4,7 23 3,2-32-2</inkml:trace>
          <inkml:trace contextRef="#ctx0" brushRef="#br0" timeOffset="7924.8139">3274 249 77,'0'0'36,"0"0"0,0 0 0,-4-30-17,4 30-11,0 0-3,18 7-1,-18-7-1,0 0 0,7 16-1,-7-16 0,5 17-1,-5-17 1,2 16-1,-2-16-1,0 0 1,-2 18-1,2-18 0,0 0 0,0 0 0,0 0 0,0 0 0,0 0 0,-11-18 0,11 18-1,0-23 1,2 7 0,-2 16 0,6-24 0,-6 24 0,8-18 0,-8 18 0,0 0 0,0 0 0,18-9 0,-18 9 0,0 0 0,0 0 1,7 16-1,-7-16 0,-2 16 1,2-16-1,-3 16 0,3-16 0,0 0-1,-11 17 0,11-17-4,0 0-18,0 0-16,0 0 1,0 0 0,0 0-1</inkml:trace>
          <inkml:trace contextRef="#ctx0" brushRef="#br0" timeOffset="8736.0152">3256 693 92,'0'0'36,"0"0"-2,0 0 2,0 0-28,0 0-3,0 0-1,21-7-1,-21 7 1,0 0-1,18-10 1,-18 10-1,16-2 0,-16 2-1,17-2-1,-17 2 0,18 0 0,-18 0 0,18 2 0,-18-2 0,0 0-1,17 10 1,-17-10 0,0 0-1,6 16 1,-6-16-1,0 0 0,-2 18 1,2-18-1,0 0 0,0 0 0,0 0 0,0 0 0,-18 2 0,18-2 0,0 0 0,-2-22-1,2 22 1,6-19 0,-6 19 0,10-19 0,-10 19 0,11-16 0,-11 16 1,0 0-1,17-5 0,-17 5 0,0 0 1,0 0-1,11 17 0,-11-17 0,0 0 0,0 16 0,0-16 0,0 0 0,-5 18 0,5-18 0,0 0 0,0 0 0,-14 16 0,14-16 0,0 0-1,0 0 1,-16-2 0,16 2-1,0 0-1,0 0-1,-9-25-3,9 25-27,0 0-7,12-21 1,-12 21-2</inkml:trace>
          <inkml:trace contextRef="#ctx0" brushRef="#br0" timeOffset="5990.4105">3704 226 80,'0'0'37,"-14"-18"0,14 18 1,0 0-18,0 0-10,-12 20-4,15 4-1,-6 3-1,5 9 0,-4 5-1,5 6 0,-3 1-1,2 1 0,2-3-1,-1-2 0,2-9-1,1-5 2,-3-8-2,3-6 0,-6-16-2,0 0 2,0 0-1,0 0-1,8-17 1,-11-6-2,3-5 1,-5-9 0,1-4-1,-5-6 1,2-4 0,-3-5 1,-1 5 0,-1 2 0,-1-1 1,3 8 0,-3 4 0,6 6 1,-2 7 0,4 10 0,2-1 0,3 16 1,0 0-1,0 0 0,0 0 1,23-2 0,-23 2-1,35 30 1,-10-9 0,5 9 0,5 3-1,4 8 2,1 1-3,4 0 0,1 0 0,2 2 0,-4-4 0,1-6 0,-2-4 0,-5-2 0,-3-5 0,-4-2 0,-6-5 0,-6-2 0,1-2 0,-19-12 0,16 14 0,-16-14 0,0 0 0,0 0 0,0 0 0,13-18 0,-17 3 0,1-5 0,-4-8 0,0-3 0,-2-12 0,0-2 0,0-8 0,-2-3 0,3-8 0,1 1 0,0 2 0,3-1 0,0 8 0,3 1 0,1 7 0,1 6 0,-1 10 0,2 5 0,0 6 0,-2 19 0,0-19 0,0 19 0,0 0-4,0 0-3,0 19-13,0-19-20,2 23-2,-2-23 2,2 30 0</inkml:trace>
          <inkml:trace contextRef="#ctx0" brushRef="#br0" timeOffset="6832.812">4606 391 75,'9'-23'37,"-9"23"-2,0 0-1,-9-28-15,9 28-7,0 0-4,0 0-2,0 0-1,0 0-1,2 23-1,-2-7 0,-5 1-1,5 6 0,-4 3 0,2 4-1,2-2 1,4 4-1,1-4-1,4 0 1,3-3-1,3-4 1,0-5-1,7-4 0,1-5 0,0-7-1,1-3 1,-3-6-1,1-3 0,-1-8-1,-2-1 0,-6-5 0,1-1 0,-7-1-1,0 0 2,-4 2-1,1 1 1,-4 2 0,0 4 0,-2 3 1,2 16 1,-7-21-1,7 21 1,0 0 0,0 0 0,0 0 0,0 0 0,0 0 1,0 0 0,-7 28 0,7-10-1,4 5 1,-1 0-1,4 3 1,-2-2-1,4 1-1,0 0 1,0-4-1,2-2 0,-3-1 2,-8-18-2,18 24-2,-18-24 1,0 0-1,21 11-1,-21-11-8,14-20-28,-14 20-3,2-24 2,-7 3-1</inkml:trace>
          <inkml:trace contextRef="#ctx0" brushRef="#br0" timeOffset="11419.22">4952-143 104,'0'0'38,"0"0"1,-16-4-9,16 4-18,0 0-4,18 6-3,-18-6-1,16-4 0,-16 4-1,23-2 0,-7 1 0,5-1-1,0 0-2,7-3 0,1 1 0,6-1 0,0-4 0,4-1 0,0 1 0,-2-2 0,-5 3 0,-2 0 0,-6 0 0,-6 2 0,-2 3 0,-16 3 0,0 0 0,0 0-8,21-9-30,-21 9-4,0 0 1,-17-16-2</inkml:trace>
          <inkml:trace contextRef="#ctx0" brushRef="#br0" timeOffset="16395.6288">5639 403 95,'0'0'37,"-23"0"-1,23 0-3,-23-1-21,23 1-3,0 0-3,23 3-1,-5-5-1,12 2 0,10-3-1,15 3 0,12-5-1,11-1 1,6-3 0,10 2-3,-4-3 0,-2 1 0,-10 2 0,-13-2-2,-12 2 0,-12 0 0,-9 2 0,-17-2 0,-15 7 0,18-12-1,-18 12-1,0 0-4,0 0-15,0 0-16,0 0 1,0 0-1,0 0 0</inkml:trace>
          <inkml:trace contextRef="#ctx0" brushRef="#br0" timeOffset="16894.8294">6218 217 87,'0'0'37,"-18"-2"1,18 2 2,0 0-23,30 6-8,-14-6-3,18 12-1,1-3-1,7 5 0,2-4-2,2 4 0,2 0 0,-4 2 0,-3 0-2,-9 0 0,-8 0 0,-3 1 0,-8 3 0,-4-1 0,-11 5 0,-2-1 0,-6 4 0,-3-1 0,-2 0 0,-1-1 0,-2-2 0,0 0 0,2-6 0,16-17 0,-26 23 0,26-23 0,-19 12 0,19-12 0,0 0 0,0 0-3,0 0-8,-18-12-30,18 12-1,14-21 1,-14 21 0</inkml:trace>
        </inkml:traceGroup>
        <inkml:traceGroup>
          <inkml:annotationXML>
            <emma:emma xmlns:emma="http://www.w3.org/2003/04/emma" version="1.0">
              <emma:interpretation id="{A10668C3-E335-4CF8-864F-7583C60C1490}" emma:medium="tactile" emma:mode="ink">
                <msink:context xmlns:msink="http://schemas.microsoft.com/ink/2010/main" type="inkWord" rotatedBoundingBox="20414,5706 23251,5898 23185,6868 20348,6676"/>
              </emma:interpretation>
              <emma:one-of disjunction-type="recognition" id="oneOf1">
                <emma:interpretation id="interp5" emma:lang="en-US" emma:confidence="0">
                  <emma:literal>E:Nu</emma:literal>
                </emma:interpretation>
                <emma:interpretation id="interp6" emma:lang="en-US" emma:confidence="0">
                  <emma:literal>Ena</emma:literal>
                </emma:interpretation>
                <emma:interpretation id="interp7" emma:lang="en-US" emma:confidence="0">
                  <emma:literal>Ena,</emma:literal>
                </emma:interpretation>
                <emma:interpretation id="interp8" emma:lang="en-US" emma:confidence="0">
                  <emma:literal>Ena.</emma:literal>
                </emma:interpretation>
                <emma:interpretation id="interp9" emma:lang="en-US" emma:confidence="0">
                  <emma:literal>ENA,</emma:literal>
                </emma:interpretation>
              </emma:one-of>
            </emma:emma>
          </inkml:annotationXML>
          <inkml:trace contextRef="#ctx0" brushRef="#br0" timeOffset="19297.2339">7766 257 99,'16'-26'38,"7"14"1,3-11 0,25 12-29,-8-17-4,19 7-2,-4-3-2,5 6 0,-4-1-1,-6 3-2,-7 7-2,-15-7-5,10 18-30,-41-2-1,25 5 0,-25-5 0</inkml:trace>
          <inkml:trace contextRef="#ctx0" brushRef="#br0" timeOffset="18751.2329">7877 192 69,'0'-24'35,"4"3"1,-4-4 1,0 25-19,5-33-6,-5 33-3,12-20-3,-12 20 0,0 0-1,20 6-1,-20-6 0,7 26-1,-5-5 0,3 13-1,-3 2 0,-1 5 0,-1 6 0,0 2-2,0 1 0,0-1 0,-1-2 0,1-4 0,0-3 0,1-3 0,1-6 0,2-2 0,1-7 0,2-4 0,-7-18 0,25 25 0,-8-20 0,3-3 0,3-2 0,7-4 0,3-3 0,4 0 0,4-4 0,3 3 0,-1-3 0,1-1 0,-2 0 0,-3 1 0,-4 0 0,-8 1 0,-1 3 0,-10-2-4,0 7-3,-14-13-5,15 20-28,-17-5-1,0 0 1,-24-5-1</inkml:trace>
          <inkml:trace contextRef="#ctx0" brushRef="#br0" timeOffset="19047.6334">7943 549 94,'0'0'38,"0"0"1,15-16 0,0-5-23,15 12-10,-2-8-2,11 3-1,3-6-2,2 5 0,-3-1-1,-2-2-1,-4 6-2,-10-9-4,8 21-23,-33 0-10,20-19 2,-20 19-2,-11-20 2</inkml:trace>
          <inkml:trace contextRef="#ctx0" brushRef="#br0" timeOffset="19983.6351">8850 328 94,'-11'-18'37,"11"18"0,0 0 0,0 0-24,9-24-6,-9 24-3,0 0-2,21-18 1,-21 18-1,0 0 0,0 0 0,18-5 0,-18 5 0,0 0-1,-4 17 0,4-17 0,-5 18-1,5-18 0,-9 16-1,9-16 1,0 0 0,-16 5-1,16-5 1,0 0 0,-12-19 0,12 19 0,-4-20 0,4 20 0,2-21 0,-2 21-1,9-19 1,-9 19 0,0 0 0,19-18 0,-19 18-1,0 0-2,25 7-7,-25-7-29,0 0-1,0 0 1,0 0-1</inkml:trace>
          <inkml:trace contextRef="#ctx0" brushRef="#br0" timeOffset="20607.6361">8848 660 82,'0'0'37,"0"0"-2,0 0 2,0 0-20,0 0-9,5-21-4,-5 21-1,0 0-1,23-13 1,-23 13 0,0 0-1,16-5 1,-16 5-1,0 0 0,0 0-1,14 18 0,-14-18 0,0 0 0,4 21-1,-4-21 0,0 0 0,0 0 0,-7 16 0,7-16 0,0 0 0,0 0 0,0 0 0,0 0-1,-16-13 1,16 13 0,0 0 0,7-22-1,-7 22 1,11-16 0,-11 16 0,0 0 0,19-13 1,-19 13-1,0 0 0,0 0 0,0 0 1,11 16-1,-11-16 0,0 0 0,0 0-1,0 0-1,-16 7-2,16-7-18,0 0-17,0 0-1,0-17 1,0 17-1</inkml:trace>
          <inkml:trace contextRef="#ctx0" brushRef="#br0" timeOffset="21559.2378">9376 421 110,'0'0'39,"0"0"1,-11 30-1,11-30-32,-12 33-3,10-12-2,4 4-1,0-4-1,-2 0 1,0-3-1,0-18 0,-7 24-1,7-24 1,0 0-1,-22 7-1,22-7 1,-19-14-1,19 14 0,-19-32 0,12 10 0,-4-12 0,6-1 1,-2-4-1,1 3 1,-1-3 1,0 0 1,4 8 0,-1 1 0,2 9 1,2 1 0,0 20 1,0-21 0,0 21 0,0 0-1,29-3 1,-29 3-1,35 16 0,-10-4 0,8 7-1,4 2 2,6 6-3,-1 4 0,2 1 0,0 3 0,-1 2 0,-3-5 0,-1-1 0,-2-3 0,-2-5 0,-3-5 0,-4-4 0,-1-5 0,-4-2 0,-4-4 0,-19-3 0,25 0 0,-25 0 0,0 0 0,0 0 0,9-25 0,-9 25 0,-14-29 0,5 9 0,-7-4 0,5-4 0,-6-6 0,-1-3 0,0-7 0,2-3 0,2-6 0,0-1 0,7-4 0,-3 0 0,4 5 0,5 4 0,-1 8 0,0 8 0,2 8 0,2 8 0,-2 17 0,0 0 0,0 0 0,0 0 0,0 0 0,16 0-2,0 14-6,-16-14-17,0 0-16,15 5 0,1 6 0,-16-11 0</inkml:trace>
          <inkml:trace contextRef="#ctx0" brushRef="#br0" timeOffset="22308.0389">10237 488 91,'0'0'37,"-9"-18"0,9 18 2,-14-23-24,14 23-7,0 0-3,0 0-2,0 0 0,0 0 0,0 21-1,-1-5 1,-3 3-1,2 4 0,0 0 0,2 3 1,0-3-3,4 2 0,-2-4 0,7-2 0,-9-19 0,30 21 0,-11-15 0,-3-8 0,5-3 0,-1-4 0,2-5 0,-4-5 0,2-4 0,-8-4-3,2 1 1,-3-2 0,-1 0 1,-5 0 0,3 3 0,-5 4 0,-1 3 1,-2 18 0,-2-24 1,2 24-1,0 0 1,0 0 0,0 0-1,0 0 2,0 0-1,16 19 1,-11-3-1,2 3 1,2 4-2,0 2 0,0-1 0,1 3 0,1-3 0,1-1 0,-3-5 0,0-3 0,-9-15 0,16 18 0,-16-18 0,0 0 0,19 5-13,-19-5-27,-7-21-2,2 0 0,7 4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2:16.2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86266C-4A37-4209-95AF-8A8006B433A3}" emma:medium="tactile" emma:mode="ink">
          <msink:context xmlns:msink="http://schemas.microsoft.com/ink/2010/main" type="inkDrawing" rotatedBoundingBox="13520,16896 14961,16793 14965,16849 13524,16952" shapeName="Other">
            <msink:destinationLink direction="with" ref="{3AAAB93E-E666-4232-A61D-C5A246783DB0}"/>
          </msink:context>
        </emma:interpretation>
      </emma:emma>
    </inkml:annotationXML>
    <inkml:trace contextRef="#ctx0" brushRef="#br0">9585 2453 52,'0'0'35,"0"0"-1,-20 7-7,20-7-7,0 0-7,0 0-2,0 0-3,20 12 0,-20-12-2,35 0 1,-9-1-3,20 6 1,9-5-2,17 2 0,15-2-1,15-2-1,9-3 0,11-4 0,4-2-1,-3-3 0,-3 0 0,-12-2-1,-16 4 1,-18 0-1,-16 3 0,-19 4 0,-14 1 1,-25 4-2,0 0 0,0 0 0,0 0-2,-20 9-2,20-9-5,-26 5-18,26-5-10,0 0 0,0 0 1,-20 9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2:16.8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AAAB93E-E666-4232-A61D-C5A246783DB0}" emma:medium="tactile" emma:mode="ink">
          <msink:context xmlns:msink="http://schemas.microsoft.com/ink/2010/main" type="inkDrawing" rotatedBoundingBox="14811,16293 15469,16735 15156,17201 14498,16760" semanticType="callout" shapeName="Other">
            <msink:sourceLink direction="with" ref="{ED86266C-4A37-4209-95AF-8A8006B433A3}"/>
          </msink:context>
        </emma:interpretation>
      </emma:emma>
    </inkml:annotationXML>
    <inkml:trace contextRef="#ctx0" brushRef="#br0">10734 2033 96,'-11'23'39,"11"-23"1,11 19-2,-11-19-30,44 23-3,-5-12-1,14 3-2,7-2 1,10 0-2,4 1 1,4-1-2,-4 0 1,-7 2-1,-8 0 1,-10 2-1,-10 0 0,-13 1 1,-10 3-1,-9 1 1,-8 0 0,-10 4 0,-7-1 0,-5 6 0,-7 0 0,-3 2 0,-8-3 0,-1 3 0,-2-2 0,1-2-1,3-3 1,3-8-1,7-1 1,3-5-1,10-3 0,17-8 2,0 0-4,0 0 1,0 0 0,0 0-2,17 2-3,-17-2-20,23-10-16,-23 10-1,35-16 0,-12-5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2:08.67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0EEED5-CDB6-471F-AB9F-D5C0A867F91C}" emma:medium="tactile" emma:mode="ink">
          <msink:context xmlns:msink="http://schemas.microsoft.com/ink/2010/main" type="writingRegion" rotatedBoundingBox="9145,15890 9255,15890 9255,15992 9145,15992"/>
        </emma:interpretation>
      </emma:emma>
    </inkml:annotationXML>
    <inkml:traceGroup>
      <inkml:annotationXML>
        <emma:emma xmlns:emma="http://www.w3.org/2003/04/emma" version="1.0">
          <emma:interpretation id="{DDEC0466-5817-4CE6-8E20-F6828DC8A1DD}" emma:medium="tactile" emma:mode="ink">
            <msink:context xmlns:msink="http://schemas.microsoft.com/ink/2010/main" type="paragraph" rotatedBoundingBox="9145,15890 9255,15890 9255,15992 9145,15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0F37D6-3FBA-490C-82AB-CEC5C969123C}" emma:medium="tactile" emma:mode="ink">
              <msink:context xmlns:msink="http://schemas.microsoft.com/ink/2010/main" type="line" rotatedBoundingBox="9145,15890 9255,15890 9255,15992 9145,15992"/>
            </emma:interpretation>
          </emma:emma>
        </inkml:annotationXML>
        <inkml:traceGroup>
          <inkml:annotationXML>
            <emma:emma xmlns:emma="http://www.w3.org/2003/04/emma" version="1.0">
              <emma:interpretation id="{D6817E4F-294F-4776-A4C9-8CBF373FA76F}" emma:medium="tactile" emma:mode="ink">
                <msink:context xmlns:msink="http://schemas.microsoft.com/ink/2010/main" type="inkWord" rotatedBoundingBox="9145,15890 9255,15890 9255,15992 9145,15992"/>
              </emma:interpretation>
              <emma:one-of disjunction-type="recognition" id="oneOf0">
                <emma:interpretation id="interp0" emma:lang="en-US" emma:confidence="1">
                  <emma:literal>/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r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5195 1532 33,'0'0'31,"0"0"3,-6 18-3,6-18-9,0 0-9,0-16-2,0 16-4,0 0 0,0 0-2,0 0-1,21-12 0,-21 12-2,15-16 0,-15 16-1,19-18-1,-19 18 0,21-21 0,-21 21-2,16-19-5,2 24-17,-18-5-13,0 0 0,0 0-1,0 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1:28.979"/>
    </inkml:context>
    <inkml:brush xml:id="br0">
      <inkml:brushProperty name="width" value="0.04667" units="cm"/>
      <inkml:brushProperty name="height" value="0.04667" units="cm"/>
      <inkml:brushProperty name="color" value="#C0000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72C68981-EC93-42FD-A669-C9A0D58312CC}" emma:medium="tactile" emma:mode="ink">
          <msink:context xmlns:msink="http://schemas.microsoft.com/ink/2010/main" type="writingRegion" rotatedBoundingBox="3662,15286 23466,15387 23457,17082 3653,16981"/>
        </emma:interpretation>
      </emma:emma>
    </inkml:annotationXML>
    <inkml:traceGroup>
      <inkml:annotationXML>
        <emma:emma xmlns:emma="http://www.w3.org/2003/04/emma" version="1.0">
          <emma:interpretation id="{80D4BC87-7CDE-4A9D-B548-C25CBD0BAFDE}" emma:medium="tactile" emma:mode="ink">
            <msink:context xmlns:msink="http://schemas.microsoft.com/ink/2010/main" type="paragraph" rotatedBoundingBox="3904,15289 11339,15325 11336,15900 3901,15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59CC43-2A40-4948-9344-91B90D1BFE53}" emma:medium="tactile" emma:mode="ink">
              <msink:context xmlns:msink="http://schemas.microsoft.com/ink/2010/main" type="line" rotatedBoundingBox="3904,15289 11339,15326 11336,15900 3901,15864"/>
            </emma:interpretation>
          </emma:emma>
        </inkml:annotationXML>
        <inkml:traceGroup>
          <inkml:annotationXML>
            <emma:emma xmlns:emma="http://www.w3.org/2003/04/emma" version="1.0">
              <emma:interpretation id="{9D142872-EDA8-4803-A41A-14D9EAB02314}" emma:medium="tactile" emma:mode="ink">
                <msink:context xmlns:msink="http://schemas.microsoft.com/ink/2010/main" type="inkWord" rotatedBoundingBox="3903,15465 4004,15466 4002,15774 3901,15773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|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245-522 24,'0'0'23,"5"-19"0,-5 19 2,2-17-3,-2 17-1,0 0-3,19-9-2,-28-7-3,9 16-3,0 0-2,16-4-1,-16 4-1,0 0-1,0 0 0,0 0-1,0 0-1,9 30 0,-7-9-1,1 6 0,1 1 0,-1 4-1,1 1 1,3 0-2,-3-5 1,1-1-1,-3-10 0,3-1-1,-5-16-1,0 0-1,14 16-7,-23-35-31,9 19 1,4-37-1,6 14 0</inkml:trace>
        </inkml:traceGroup>
        <inkml:traceGroup>
          <inkml:annotationXML>
            <emma:emma xmlns:emma="http://www.w3.org/2003/04/emma" version="1.0">
              <emma:interpretation id="{A8083124-6818-4A86-BC57-A6E977FEAF62}" emma:medium="tactile" emma:mode="ink">
                <msink:context xmlns:msink="http://schemas.microsoft.com/ink/2010/main" type="inkWord" rotatedBoundingBox="5424,15429 5801,15431 5799,15808 5422,15806"/>
              </emma:interpretation>
              <emma:one-of disjunction-type="recognition" id="oneOf1">
                <emma:interpretation id="interp5" emma:lang="en-US" emma:confidence="1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998.4018">1782-518 74,'0'0'35,"0"0"1,-16-19-3,32 24-18,-16-5-7,7-18-2,-7 18-1,20-19-1,-20 19 0,23-21-1,-23 21 0,30-16-1,-13 11 0,3 3-1,-1-1 0,-1-1-1,5 2 0,-4 2 1,-1 0-1,-18 0 0,28 2 0,-28-2 0,16 11 0,-16-11 0,3 21 0,-6-5 0,-1-1 0,-3 3 1,-2 1-1,-1 2 0,-2-1 0,-1 1 0,1-2 0,-2 0 0,-6 1 0,6 1-1,-5-4 1,3 4 0,0-1 0,4-3-1,-1-1 2,13-16-2,-14 27 2,14-27-1,0 15 1,0-15-1,20-3 1,-3 1 0,1-7 0,3 0 0,5-1-1,-1 1 0,3 0-2,-6-5-1,9 21-9,-16-22-28,16 13 0,-11-12 0,13 7 0</inkml:trace>
        </inkml:traceGroup>
        <inkml:traceGroup>
          <inkml:annotationXML>
            <emma:emma xmlns:emma="http://www.w3.org/2003/04/emma" version="1.0">
              <emma:interpretation id="{E4B1884F-E23F-4B6D-8C52-B80D8F5DECBA}" emma:medium="tactile" emma:mode="ink">
                <msink:context xmlns:msink="http://schemas.microsoft.com/ink/2010/main" type="inkWord" rotatedBoundingBox="7525,15400 7840,15401 7838,15811 7523,15810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2028.0036">3867-562 95,'0'0'37,"0"0"1,0 0-4,0 0-26,23-7-2,-9-9-2,7 2-1,0-2 0,4 4-1,-2 0-1,-2 3 0,-1 5 0,-3 6-1,-17-2 1,21 12-1,-21-12 0,4 25 0,-4-25 0,-11 28 0,11-28 0,-17 27 0,17-27 0,-25 22 0,25-22 0,-27 21 0,27-21 0,-26 20 0,26-20-1,-18 14 1,18-14 0,0 0 0,0 0 0,0 0 0,0 0 0,0 0 1,0 0-1,20 12 0,-20-12 0,33 2 0,-12 0 0,4 1 0,2 2-1,-1 4 2,-3 2-1,-3 1 0,-3 2 0,-6 2 0,-6 2 0,-7 4 0,-8-2 1,-3 3-1,-4-8 1,-4 5-1,-2-4 0,0-4-1,-4-7 1,2-3 0,4-2-2,-2-12-1,23 12-5,-46-23-31,46 23 0,-19-42 0,21 24-1</inkml:trace>
        </inkml:traceGroup>
        <inkml:traceGroup>
          <inkml:annotationXML>
            <emma:emma xmlns:emma="http://www.w3.org/2003/04/emma" version="1.0">
              <emma:interpretation id="{38B42A1A-806D-469D-89BE-DA6A68B30ACE}" emma:medium="tactile" emma:mode="ink">
                <msink:context xmlns:msink="http://schemas.microsoft.com/ink/2010/main" type="inkWord" rotatedBoundingBox="9281,15461 9573,15463 9572,15759 9280,15758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"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V</emma:literal>
                </emma:interpretation>
                <emma:interpretation id="interp19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2776.8049">5667-525 87,'0'0'36,"0"0"-1,0 0 1,-24 0-26,24 0-5,0 23-1,0-23-1,-4 28-1,1-11-1,3-17 1,-7 30-1,7-30-1,-6 25 1,6-25-1,0 0 1,7 16-1,-7-16 0,23 2 0,-7-2 1,2 0-1,3-2 0,2 0 0,2 0 0,-2 2-1,-4-2-1,4 4-2,-23-2-2,33 6-12,-33-6-20,0 0 2,0 0-2,0 0 2</inkml:trace>
          <inkml:trace contextRef="#ctx0" brushRef="#br0" timeOffset="3042.0054">5844-572 81,'0'0'38,"-4"-18"-2,4 18 1,0 0-21,0 0-8,0 0-3,0 0-1,9 25-1,-2-3 0,-3 5 0,5 4-1,-4 3 0,2-1-1,0 1 0,-2-1-2,6-7-3,-11-26-7,10 32-28,-10-32-3,0 0 2,0 0-1</inkml:trace>
        </inkml:traceGroup>
        <inkml:traceGroup>
          <inkml:annotationXML>
            <emma:emma xmlns:emma="http://www.w3.org/2003/04/emma" version="1.0">
              <emma:interpretation id="{81776CFC-4913-41E1-B28D-3DA849758F7F}" emma:medium="tactile" emma:mode="ink">
                <msink:context xmlns:msink="http://schemas.microsoft.com/ink/2010/main" type="inkWord" rotatedBoundingBox="10993,15324 11339,15326 11336,15900 10990,15899"/>
              </emma:interpretation>
              <emma:one-of disjunction-type="recognition" id="oneOf4">
                <emma:interpretation id="interp20" emma:lang="en-US" emma:confidence="1">
                  <emma:literal>5</emma:literal>
                </emma:interpretation>
                <emma:interpretation id="interp21" emma:lang="en-US" emma:confidence="0">
                  <emma:literal>E</emma:literal>
                </emma:interpretation>
                <emma:interpretation id="interp22" emma:lang="en-US" emma:confidence="0">
                  <emma:literal>b!</emma:literal>
                </emma:interpretation>
                <emma:interpretation id="interp23" emma:lang="en-US" emma:confidence="0">
                  <emma:literal>b"</emma:literal>
                </emma:interpretation>
                <emma:interpretation id="interp24" emma:lang="en-US" emma:confidence="0">
                  <emma:literal>be</emma:literal>
                </emma:interpretation>
              </emma:one-of>
            </emma:emma>
          </inkml:annotationXML>
          <inkml:trace contextRef="#ctx0" brushRef="#br0" timeOffset="3993.607">7341-511 108,'0'0'37,"0"0"0,0 0-8,0 0-21,0 0-3,0 0-1,9 25-1,-9-25-1,-4 29-1,1-11 1,1 1 0,-2-1-2,2-2 1,2-16 0,-1 23-1,1-23 0,0 0 0,0 0 0,0 0 0,16 7 0,-16-7 0,15-7 0,-15 7 0,22-11 0,-22 11 0,24-7 0,-4 4 0,-1 1 0,2 0 0,2 2-1,2 2 1,0 1 0,-1-1 0,-1 5 0,-3 0 0,-3 2 0,-1 7 0,-16-16 0,20 33 0,-15-12 0,-3 2-1,-6 0 1,-1-2-1,-4 0 1,9-21-2,-26 32 1,5-25-2,-1 0-1,-6-11-1,7 9-5,-23-17-27,23 7-2,-15-16 2,13 9-2</inkml:trace>
          <inkml:trace contextRef="#ctx0" brushRef="#br0" timeOffset="4290.0076">7350-567 101,'0'0'37,"24"-13"2,-18-4-7,24 17-20,-13-14-6,11 5-1,-1-3-2,3 1-1,0 1-1,0-1-1,0 8-4,-14-22-16,9 25-18,-25 0-2,31-18 1,-24 1-2</inkml:trace>
        </inkml:traceGroup>
      </inkml:traceGroup>
    </inkml:traceGroup>
    <inkml:traceGroup>
      <inkml:annotationXML>
        <emma:emma xmlns:emma="http://www.w3.org/2003/04/emma" version="1.0">
          <emma:interpretation id="{4DDE0984-7953-4631-8F5E-2EE227F59B06}" emma:medium="tactile" emma:mode="ink">
            <msink:context xmlns:msink="http://schemas.microsoft.com/ink/2010/main" type="paragraph" rotatedBoundingBox="3659,15972 23462,16073 23457,17082 3653,16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1582FD-5D40-4E43-9DD2-7FC6A3B63702}" emma:medium="tactile" emma:mode="ink">
              <msink:context xmlns:msink="http://schemas.microsoft.com/ink/2010/main" type="line" rotatedBoundingBox="3659,15972 23462,16073 23457,17082 3653,16981"/>
            </emma:interpretation>
          </emma:emma>
        </inkml:annotationXML>
        <inkml:traceGroup>
          <inkml:annotationXML>
            <emma:emma xmlns:emma="http://www.w3.org/2003/04/emma" version="1.0">
              <emma:interpretation id="{3A014EE8-B2DE-4260-97E1-3CCEC0905053}" emma:medium="tactile" emma:mode="ink">
                <msink:context xmlns:msink="http://schemas.microsoft.com/ink/2010/main" type="inkWord" rotatedBoundingBox="3653,16042 11454,15998 11460,16940 3658,16984"/>
              </emma:interpretation>
              <emma:one-of disjunction-type="recognition" id="oneOf5">
                <emma:interpretation id="interp25" emma:lang="en-US" emma:confidence="0">
                  <emma:literal>CCF-CCC</emma:literal>
                </emma:interpretation>
                <emma:interpretation id="interp26" emma:lang="en-US" emma:confidence="0">
                  <emma:literal>GU-CFC-CC</emma:literal>
                </emma:interpretation>
                <emma:interpretation id="interp27" emma:lang="en-US" emma:confidence="0">
                  <emma:literal>GA-CFC-CC</emma:literal>
                </emma:interpretation>
                <emma:interpretation id="interp28" emma:lang="en-US" emma:confidence="0">
                  <emma:literal>GM-CFC-CC</emma:literal>
                </emma:interpretation>
                <emma:interpretation id="interp29" emma:lang="en-US" emma:confidence="0">
                  <emma:literal>G7-CFC-CC</emma:literal>
                </emma:interpretation>
              </emma:one-of>
            </emma:emma>
          </inkml:annotationXML>
          <inkml:trace contextRef="#ctx0" brushRef="#br1" timeOffset="-23509.2413">1941 123 93,'0'0'39,"4"39"1,-10-21-1,24 11-31,-20-2-3,6 1-2,-4-7-1,3-2-1,-3-19 0,7 18-1,-7-18 1,0 0-1,11-26 0,-9 3-1,-1-2 1,-1-8-2,0-1 1,-3-3-1,-1 4 1,-5 1-1,-5 6 1,-2 3 0,-1 7 1,-6 9 0,0 9 0,-2 9 1,-1 12 0,1 8 0,4 15 0,0 14 0,-1 8 1,7 11 0,2 6 0,6 1 0,5-2 0,6 0 0,8-12 0,8-12-1,12-16 1,6-12-2,8-18 1,2-11-1,3-12 0,0-12-1,-3-1-1,-7-7 1,-10 3-3,-8-4 0,-2 14-3,-19-15-12,-2 31-21,0-23 0,0 23 1,0 0-1</inkml:trace>
          <inkml:trace contextRef="#ctx0" brushRef="#br1" timeOffset="-21372.0375">2647 341 72,'0'20'39,"0"-20"-1,21 0 2,-12-18-20,23 18-12,-6-11-3,11 6-1,-3-5-2,8 1-1,-3 2 0,-2-2-1,-3 4-1,-8-4-1,-1 5-2,-25 4-1,32 2-7,-32-2-27,0 0 0,-16-2 1,16 2-1</inkml:trace>
          <inkml:trace contextRef="#ctx0" brushRef="#br1" timeOffset="-21122.4371">2693 594 92,'0'0'38,"0"0"0,21 7 0,11-1-28,-11-12-5,9 3-2,2-4-2,1 0-1,-1 1-1,-4-4-4,6 15-7,-34-5-27,35-14 1,-24-2-1,8 11 0</inkml:trace>
          <inkml:trace contextRef="#ctx0" brushRef="#br1" timeOffset="-24663.6433">344 71 58,'0'0'35,"0"0"0,0 0-4,0 0-9,17 10-7,-17-10-5,2 18-2,-2-18-2,3 35-1,-3-16-2,6 6 0,-4-1-1,3-2 0,-3-7-1,-2-15 0,7 23 0,-7-23-1,0 0 1,0 0-1,7-21 0,-7 4 0,0-5 0,-4-4-1,1-4 1,-6 0-1,-4 2 0,-1 2 1,-5 5-1,-4 3 1,-3 8-1,-1 1 1,1 5 0,-3 3 0,5 4 0,1 6 0,-2 7 0,4 8 0,1 11 0,1 13 0,-2 10 1,5 14-1,0 7 1,4 7 0,5 2 0,10 0 1,8-6-1,6-8 1,12-14-1,8-13 0,9-13 0,5-15-1,2-10 1,-4-13-2,-3-10 0,-5-5 0,-8-6-1,-12-3-1,-5 4-1,-14-6-1,3 14-8,-24-12-26,19 28-1,-14-35 0,14 35 1</inkml:trace>
          <inkml:trace contextRef="#ctx0" brushRef="#br1" timeOffset="-24336.0427">832 552 89,'-8'16'39,"8"-16"1,0 0 0,26 3-23,-10-11-13,12-1-2,2-3-1,4-3-2,8 3-5,-15-14-22,19 15-12,-18-12 0,11 11 0,-15-14 0</inkml:trace>
          <inkml:trace contextRef="#ctx0" brushRef="#br1" timeOffset="-20514.036">3934 241 90,'-11'26'38,"11"-26"1,-7 30 0,7-30-27,-5 25-7,5-25-2,7 23-1,-7-23-1,0 0 0,23 0-1,-23 0 1,18-25-1,-11 6-1,2-6 1,-4-3-1,0-2-1,-3 0 1,-2 0 0,-5 2-1,-2 2 1,-6 3 0,-3 7 0,-3 6 1,-4 5 0,-2 5 0,-3 8 1,1 12 0,-1 4 0,2 13 1,-1 5-1,6 13 1,0 1 1,9 9-1,3-2 0,12 1 1,6-5-1,11-6 0,8-7 0,5-11-1,6-9 0,3-10-1,3-7 0,-3-9-1,-3-5-1,-7-8-2,1 4-4,-28-17-32,24 12-1,-21-16 0,12 11 0</inkml:trace>
          <inkml:trace contextRef="#ctx0" brushRef="#br1" timeOffset="-20108.4353">4635 438 95,'10'19'40,"-10"-19"0,48-9-1,-20-6-28,15 2-9,4 1-2,-3-9-4,16 17-31,-26-17-4,5 16 0,-20-13-1</inkml:trace>
          <inkml:trace contextRef="#ctx0" brushRef="#br1" timeOffset="-19546.8343">5909 206 96,'-16'9'39,"16"17"1,0-26-1,-10 42-26,10-42-9,0 30-1,0-30-2,16 14 0,-16-14 0,23-10-1,-11-6 0,-3-9 0,0-3-1,-4-7 0,0-4-1,-3-3 0,-2 0 0,-5 3 0,-6 8 0,-5 1 0,-5 9 1,-6 10 0,-3 9 1,-3 13 1,-6 8 0,-2 16 0,-1 8 1,2 16 0,1 10 0,5 12 1,2 0-1,9 5 0,8-4 0,11-4 1,9-8-2,13-12 1,10-16-1,11-14 0,9-10-1,5-13-1,3-7-1,-1-10-2,1 1-3,-15-22-9,5 19-23,-20-12-3,8 11 3,-22-9-2</inkml:trace>
          <inkml:trace contextRef="#ctx0" brushRef="#br1" timeOffset="-19312.8338">6322 478 109,'34'7'39,"-17"-12"1,20 14 0,-7-9-35,13 0-3,3 2-3,-6-8-3,8 13-7,-18-19-27,11 12-2,-18-18 1,7 11-1</inkml:trace>
          <inkml:trace contextRef="#ctx0" brushRef="#br1" timeOffset="-18735.6328">7519 181 108,'5'16'39,"-5"-16"1,6 25-2,-6-25-32,8 21-3,-8-21 0,15 16-2,-15-16 0,21 1 0,-21-1-1,24-28 0,-11 9 0,-3-6 0,1-5-1,-4-1 0,-2-3 0,-5 1-1,-1 5 1,-10 0 0,-3 7 1,-6 5-1,-4 7 1,-6 9 1,-4 9-1,-1 12 1,-4 11 1,2 13-1,-2 8 1,6 14 0,4 5 0,12 7 0,6-2 0,11-1 0,9-6 0,10-7-1,11-10 0,11-12 1,3-12-2,6-11 0,2-11 0,0-9 0,-1-7-2,-3-6 0,-6-1-2,-12-9-4,7 22-19,-26-22-14,4 16 0,-18-10 0,3 19 1</inkml:trace>
        </inkml:traceGroup>
        <inkml:traceGroup>
          <inkml:annotationXML>
            <emma:emma xmlns:emma="http://www.w3.org/2003/04/emma" version="1.0">
              <emma:interpretation id="{14AC7A8B-3F17-41C7-9E78-199DE2AB318B}" emma:medium="tactile" emma:mode="ink">
                <msink:context xmlns:msink="http://schemas.microsoft.com/ink/2010/main" type="inkWord" rotatedBoundingBox="13227,16094 14440,16100 14436,16888 13223,16882"/>
              </emma:interpretation>
              <emma:one-of disjunction-type="recognition" id="oneOf6">
                <emma:interpretation id="interp30" emma:lang="en-US" emma:confidence="1">
                  <emma:literal>not</emma:literal>
                </emma:interpretation>
                <emma:interpretation id="interp31" emma:lang="en-US" emma:confidence="0">
                  <emma:literal>rot</emma:literal>
                </emma:interpretation>
                <emma:interpretation id="interp32" emma:lang="en-US" emma:confidence="0">
                  <emma:literal>hot</emma:literal>
                </emma:interpretation>
                <emma:interpretation id="interp33" emma:lang="en-US" emma:confidence="0">
                  <emma:literal>mot</emma:literal>
                </emma:interpretation>
                <emma:interpretation id="interp34" emma:lang="en-US" emma:confidence="0">
                  <emma:literal>nod</emma:literal>
                </emma:interpretation>
              </emma:one-of>
            </emma:emma>
          </inkml:annotationXML>
          <inkml:trace contextRef="#ctx0" brushRef="#br1" timeOffset="-16582.8291">9588 526 91,'0'0'37,"-14"30"1,14-30 0,-4 42-21,1-23-10,10 11-3,-4-2 0,6 2-2,0-2 0,1 2 0,-2-9-1,0 0 0,-8-21 0,11 25-1,-11-25 1,0 0-1,0 0 0,0 0-1,0 0 0,2-30 0,-4 9 1,0-7-2,2-2 1,0-5 0,2-2 1,1-2-1,5 2 1,-1 4 0,3 1 0,6 4 1,2 5 0,5 6 0,1 4 0,6 10 0,0 8 0,0 7 1,0 11 0,-5 7-1,-2 9 0,-7 1 0,-4 2 0,-3-1-1,-5-4 0,-1-9-1,-1-5-2,-2-23-1,4 24-4,-13-40-11,9 16-20,1-21-1,10 6 2,-13-15-2</inkml:trace>
          <inkml:trace contextRef="#ctx0" brushRef="#br1" timeOffset="-16208.4284">10151 478 99,'0'0'37,"-16"14"1,16 6-1,-19-10-26,17 15-6,-5 1-1,5 6-1,0 1 0,8 4-1,1-4 0,7 1 0,3-8 0,5-3-1,2-11 0,10-6 0,-1-8-1,3-9 0,-3-6 0,-5-10 0,-1-4 0,-6-4-1,-7-1 0,-10 1 0,-8 2 1,-8 1-1,-8 4 0,-4 2 0,-6 5-1,-7 1 1,1 5-1,-4-3-1,6 9-1,-3-7-2,12 16-4,-13-17-24,38 17-4,-29-12 1,29 12 0</inkml:trace>
          <inkml:trace contextRef="#ctx0" brushRef="#br1" timeOffset="-15631.2274">10347 426 104,'0'0'39,"0"0"2,0 0-2,30 21-23,-4-27-11,15 3-1,3-4-2,6 0-1,1-4 1,-4 1-2,-4-1 0,-8 2-1,-7 6-1,-8-6-3,-1 18-7,-19-9-27,0 0-2,0 0 1,0 0-1</inkml:trace>
          <inkml:trace contextRef="#ctx0" brushRef="#br1" timeOffset="-15865.2278">10502 100 76,'-10'-31'38,"10"31"-1,-13-23 1,13 23-10,0 0-20,0 0-2,-7 19-1,12 4-1,-3 7-1,5 18 0,0 6 0,4 13 0,1 3 0,2 4-3,4-4 0,0-1 0,1-8 0,-1-12 0,-2-10 0,-4-11 0,0-7-3,-12-21-1,7 18-4,-21-36-11,14 18-20,-24-24-2,24 24 3,-41-46-3</inkml:trace>
        </inkml:traceGroup>
        <inkml:traceGroup>
          <inkml:annotationXML>
            <emma:emma xmlns:emma="http://www.w3.org/2003/04/emma" version="1.0">
              <emma:interpretation id="{C731609C-324D-4024-AA4B-4F612B26EB0C}" emma:medium="tactile" emma:mode="ink">
                <msink:context xmlns:msink="http://schemas.microsoft.com/ink/2010/main" type="inkWord" rotatedBoundingBox="17906,16146 20860,16161 20856,16996 17902,16981"/>
              </emma:interpretation>
              <emma:one-of disjunction-type="recognition" id="oneOf7">
                <emma:interpretation id="interp35" emma:lang="en-US" emma:confidence="0">
                  <emma:literal>CCF-CCC</emma:literal>
                </emma:interpretation>
                <emma:interpretation id="interp36" emma:lang="en-US" emma:confidence="0">
                  <emma:literal>CCS-CCC</emma:literal>
                </emma:interpretation>
                <emma:interpretation id="interp37" emma:lang="en-US" emma:confidence="0">
                  <emma:literal>CCD-CCC</emma:literal>
                </emma:interpretation>
                <emma:interpretation id="interp38" emma:lang="en-US" emma:confidence="0">
                  <emma:literal>CCU-CCC</emma:literal>
                </emma:interpretation>
                <emma:interpretation id="interp39" emma:lang="en-US" emma:confidence="0">
                  <emma:literal>CCK-CCC</emma:literal>
                </emma:interpretation>
              </emma:one-of>
            </emma:emma>
          </inkml:annotationXML>
          <inkml:trace contextRef="#ctx0" brushRef="#br1" timeOffset="-12136.8213">14555 287 111,'-16'12'39,"14"14"1,2-26-1,-1 39-32,1-21-4,7 1-1,-7-19-1,17 23 0,-17-23 0,23-2-1,-23 2 0,22-30-1,-14 9 1,-2-7-2,-5 2 1,-1-2-1,-3-1 1,-6-2-1,-2 6 0,-6 2 1,-1 8 0,-7 4 0,1 4 1,-5 10 1,1 6 0,-2 14 0,0 7 1,2 14 0,-6 9 0,6 8 1,2 6 0,6 5-1,6 3 0,14-1 0,7-5 0,13-9 0,10-11-2,10-9 0,8-12 0,5-10 0,0-11 0,-2-11 0,-3-4 0,-4-8-4,-5-2 1,-11-5-2,0 11-4,-30-16-28,20 17-4,-20-10 1,2 21-1</inkml:trace>
          <inkml:trace contextRef="#ctx0" brushRef="#br1" timeOffset="-11856.0208">15152 485 117,'0'0'39,"42"-12"2,-15-9-4,17 12-33,3 0-4,5 1-1,2 6-3,-8-7-4,9 21-14,-25-19-18,3 16 1,-33-9 0,16 14 0</inkml:trace>
          <inkml:trace contextRef="#ctx0" brushRef="#br1" timeOffset="-11637.6204">15268 724 108,'-10'25'41,"10"-25"-1,24 7 0,-24-7-30,48-5-7,-9 1-1,5 1-2,5 1-2,-6-7-5,15 11-32,-26-13-2,0 13 2,-17-14-3</inkml:trace>
          <inkml:trace contextRef="#ctx0" brushRef="#br1" timeOffset="-10904.419">16424 190 94,'0'0'40,"7"21"2,-7-21-2,0 48-21,-1-29-14,4 7-1,-3-5-2,4 2 0,-2-5-1,-2-18-1,0 0 1,0 0-2,0 0 0,7-30 0,-7 11 0,-4-9-1,4-4-1,-7-3 1,2 5-1,-8 0 1,-1 7 1,-7 6-1,0 3 2,-7 10 0,-2 11 0,0 9 1,-4 10 1,1 16 0,-3 6 0,6 12 1,-2 5-1,8 5 1,3 0 0,10 4-1,9-9 0,15-7 0,9-9-2,12-12 0,12-9 0,5-10 0,7-13 0,2-8 0,-3-6-3,-6-7 1,-5 0-2,-12-5-2,-1 10-5,-29-11-30,17 13 0,-21-12 1,0 21 0</inkml:trace>
          <inkml:trace contextRef="#ctx0" brushRef="#br1" timeOffset="-10717.2188">16760 587 98,'32'2'41,"-32"-2"1,44 2-1,-23-11-22,14 7-15,4-1-2,5-4-2,4 3-3,-6-6-2,4 8-4,-32-17-32,20 11 0,-18-13 0,10 13 1</inkml:trace>
          <inkml:trace contextRef="#ctx0" brushRef="#br1" timeOffset="-12994.8228">12984 155 83,'0'0'38,"0"0"-1,2 23 2,-2-23-22,-2 31-7,0-11-3,8 10-2,-5-4-1,5 2-1,-3-5 0,2-2-1,-3-5-1,-2-16 0,7 16 0,-7-16 0,0 0-1,11-18 0,-8-1-1,-1-2 0,-2-2 0,-2-5 0,1-2 0,-6 0 0,-2 4 0,-5 1 0,-4 7 0,-3 8 1,-2 3-1,-4 9 1,-1 8 0,0 8 0,-2 8 0,-2 13 0,2 12 0,0 5 1,4 7 1,3 8-1,7-1 0,9 2 1,8-5 0,14-8-1,11-11 0,9-8 1,13-12-2,7-10 0,5-9 0,5-9 0,-5-9 0,-5-2 0,-7-3 0,-10-2 0,-8 4-4,-12-4 0,0 11-4,-25-18-11,7 23-22,0 0 0,-4-16 2,-5 1-1</inkml:trace>
          <inkml:trace contextRef="#ctx0" brushRef="#br1" timeOffset="-12760.8224">13397 643 115,'0'0'38,"34"2"2,-18-11-2,17 11-31,-1-5-3,8 1-2,-1-2 0,4-1-2,-5 0-2,-6-4-1,2 7-6,-34 2-31,26-15 1,-20-1-1,-6 16 0</inkml:trace>
          <inkml:trace contextRef="#ctx0" brushRef="#br1" timeOffset="-10155.6178">18034 176 103,'0'0'40,"-28"21"1,26 7-1,-19-7-32,18 9-3,-1-2-2,4 2-1,4-7-1,3-2 0,-7-21 0,17 18-1,-17-18 0,25-13 0,-13-4-1,-3-8 0,-2 1-1,-3-6 0,-2 0 1,-6 0-1,-5 2 0,-7 2 1,-3 8 0,-6 6 0,-1 3 1,-6 12 0,-2 8 0,1 10 1,-4 9 1,1 12-1,-1 9 1,2 9 1,3 3-1,9 2 1,6-3-1,17 3-1,5-11 1,13-7-1,12-10 0,12-9-1,6-8 0,5-11-1,3-6-1,-5-10 0,2 0-2,-10-12-2,3 13-4,-32-20-31,16 16 0,-20-13 1,8 10-1</inkml:trace>
          <inkml:trace contextRef="#ctx0" brushRef="#br1" timeOffset="-9952.8174">18366 512 111,'0'0'40,"42"3"2,-20-6-3,29 10-33,-12-2-4,1-2-4,6 6-4,-16-25-17,14 22-18,-15-19 1,8 8 0,-16-16-2</inkml:trace>
          <inkml:trace contextRef="#ctx0" brushRef="#br1" timeOffset="-9375.6164">19491 188 102,'-4'23'41,"-15"-12"0,17 15-1,-16-12-32,16 4-5,1-2 0,4-1-2,-3-15 0,13 18 0,-13-18-1,21-12 1,-21 12-1,23-32 0,-11 9-1,-1-3 0,1-6-1,-5-1 1,-3 5 0,-4-2 0,-6 2-1,-4 8 1,-8 6 1,-3 9 0,-7 10 1,-4 13-1,0 8 1,-1 11 1,-5 5 0,5 13 0,1 5 0,6 5 0,8 1 0,7-1 0,8-1 0,8-5-1,15-6 1,8-4 0,5-12-2,13-5 0,2-13 0,8-5 0,-1-12 0,3-4 0,-3-7 0,-7-6 0,-1 2-2,-15-4 0,-2 6-2,-17-6-1,4 20-16,-17-3-20,-2-16-1,-10 0 1,12 16-1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1:49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4A592ED-CDAA-4FA3-A044-8BF62B1B35D7}" emma:medium="tactile" emma:mode="ink">
          <msink:context xmlns:msink="http://schemas.microsoft.com/ink/2010/main" type="inkDrawing" rotatedBoundingBox="12366,17459 13062,18027 13034,18061 12338,17493" semanticType="callout" shapeName="Other">
            <msink:sourceLink direction="with" ref="{93CDA578-6193-432D-A442-2D701633C7E3}"/>
            <msink:sourceLink direction="with" ref="{B1D026C7-7E77-48F4-B702-BD58883C0BD4}"/>
          </msink:context>
        </emma:interpretation>
      </emma:emma>
    </inkml:annotationXML>
    <inkml:trace contextRef="#ctx0" brushRef="#br0">8388 3045 60,'12'21'33,"-12"-21"-1,0 0-7,27 21-14,-27-21-5,0 0 0,16 4-2,-16-4 0,0 0-1,23 3 0,-23-3 0,0 0 0,0 0 0,17 2-1,-17-2-1,0 0 1,0 0-1,16 11 1,-16-11-1,0 0 0,0 0 0,0 0 0,16 7 0,-16-7 0,0 0 0,0 0 0,0 0 0,16 3-1,-16-3 1,0 0 0,0 0-1,0 0 1,17 14 0,-17-14 0,0 0-1,0 0 1,18 14 0,-18-14 0,0 0 0,16 16 0,-16-16 0,0 0-1,19 23 1,-19-23-1,15 18 0,-15-18 0,17 19 0,-17-19 1,18 19-1,-18-19 0,21 14 0,-21-14 0,19 13 1,-19-13-1,22 14 0,-22-14 0,19 15 0,-19-15 0,19 18 0,-19-18 0,18 16 1,-18-16-1,16 14 0,-16-14 0,18 10 0,-18-10 0,16 13 0,-16-13 0,17 10 0,-17-10 0,16 13 0,-16-13 0,16 12 1,-16-12-1,0 0 0,18 17 0,-18-17 0,14 16 0,-14-16 0,0 0 0,19 21 0,-19-21 0,18 16 0,-18-16 0,16 14 0,-16-14 0,16 14 0,-16-14 0,0 0 0,23 21 0,-23-21 0,0 0 0,19 16 0,-19-16 0,0 0 1,16 9-1,-16-9 0,0 0 0,0 0 0,17 14 0,-17-14 0,0 0-1,0 0 2,16 19-1,-16-19 1,0 0-2,0 0 2,0 0-2,14 18 2,-14-18-1,0 0 0,0 0 0,0 0 0,0 0 0,0 0 0,0 0 0,0 0 0,0 0 0,16 9 0,-16-9 0,0 0-1,0 0 1,0 0-2,0 0-2,0 0-11,0 0-24,0 0-1,-31-34 1,31 34-2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1:52.0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B9ED5B3-5B55-49BC-A355-9E534DD85141}" emma:medium="tactile" emma:mode="ink">
          <msink:context xmlns:msink="http://schemas.microsoft.com/ink/2010/main" type="inkDrawing" rotatedBoundingBox="12430,17420 13107,18089 13029,18169 12351,17499" semanticType="callout" shapeName="Other">
            <msink:sourceLink direction="with" ref="{93CDA578-6193-432D-A442-2D701633C7E3}"/>
            <msink:sourceLink direction="with" ref="{B1D026C7-7E77-48F4-B702-BD58883C0BD4}"/>
          </msink:context>
        </emma:interpretation>
      </emma:emma>
    </inkml:annotationXML>
    <inkml:trace contextRef="#ctx0" brushRef="#br0">8418 3035 40,'0'0'29,"0"0"1,0 0-7,16 10-8,-16-10-3,0 0-4,0 0 0,0 0-1,0 0-2,0 0 0,0 0-2,16 5 0,-16-5 0,0 0-1,0 0 0,0 0 0,14 16-1,-14-16 1,0 0-1,12 18 1,-12-18-1,0 0 0,14 21 0,-14-21 1,0 0-2,18 23 1,-18-23 0,16 16 0,-16-16-1,0 0 1,23 21-1,-23-21 1,0 0-1,23 21 1,-23-21-1,0 0 1,19 21 0,-19-21-1,0 0 0,21 19 1,-21-19-1,16 12 1,-16-12-1,0 0 0,21 15 1,-21-15-1,0 0 0,22 17 1,-22-17-1,0 0 1,19 19-1,-19-19 0,0 0 0,14 20 0,-14-20 1,0 0-1,14 17 0,-14-17 0,0 0 0,16 11 0,-16-11 0,0 0 0,21 12 1,-21-12-1,0 0 0,23 14 0,-23-14 0,0 0 0,20 18 0,-20-18 0,0 0 0,17 17 0,-17-17 0,0 0 0,16 18 0,-16-18 0,0 0 0,12 16 0,-12-16 0,0 0 0,13 19 0,-13-19 0,0 0 0,5 18 0,-5-18 0,0 0 0,11 17 1,-11-17-1,0 0 0,0 0 0,14 18 0,-14-18 0,0 0 0,14 16 0,-14-16 0,0 0 0,9 17 0,-9-17 0,10 16 0,-10-16-1,0 0 1,13 21 0,-13-21 1,0 0-2,14 19 2,-14-19-2,0 0 2,12 16-1,-12-16 1,0 0-1,16 18 0,-16-18 0,0 0 0,18 16 0,-18-16 0,0 0 0,0 0 0,16 15 0,-16-15 0,0 0 0,0 0 0,17 9 0,-17-9 0,0 0 0,18 6 0,-18-6 0,0 0 0,18 10 0,-18-10 0,0 0 0,15 9 0,-15-9 0,0 0 0,0 0 0,0 0 1,18 16-1,-18-16 0,0 0 0,0 0 0,0 0 0,0 0 0,0 0 0,0 0 0,0 0 0,0 0 0,0 0 0,0 0 0,0 0 1,0 0-1,0 0 0,0-16 0,0 16-1,0 0 2,0 0-1,0 0 0,4-18 0,-4 18 0,0 0 0,3-16 0,-3 16 0,0 0 0,0 0 0,9-17 0,-9 17 0,0 0 0,0 0 0,11-16 0,-11 16 0,0 0 0,0 0 0,0 0-1,0 0 1,0 0 1,0 0-2,-6-16 1,6 16 0,0 0-1,-21-10 1,21 10-1,-19-13 1,19 13-1,-23-12 2,23 12-2,-23-14 1,23 14 0,-27-12 1,27 12-1,-28-13 0,28 13-1,-30-14 1,30 14 0,-26-12 0,26 12 0,-23-14 0,23 14 0,-20-14 0,20 14 0,-16-14 0,16 14 0,-17-14-1,17 14 1,-20-16 0,20 16 0,-17-14 0,17 14-1,-20-16 1,20 16 0,-19-17 0,19 17-1,-20-16 1,20 16 0,-15-16 0,15 16 0,0 0 0,-18-21 0,18 21-1,0 0 1,-14-19 0,14 19 0,0 0 0,-16-18 0,16 18 0,0 0 0,-16-12 0,16 12 0,0 0 0,-16-13 0,16 13 0,0 0 0,0 0 0,-18-17 0,18 17 0,0 0 0,-10-16 0,10 16 0,0 0 0,0 0 0,-14-21 0,14 21 0,0 0 0,-9-18 0,9 18 0,0 0 0,-11-17 0,11 17 0,0 0 0,-10-20 0,10 20 0,0 0 0,-16-21 0,16 21 0,-13-19 0,13 19 0,-14-18 0,14 18 0,-12-19 0,12 19 0,-9-17 0,9 17 0,0 0-2,-9-16-1,1 0-7,8 16-29,0 0 2,0 0-2,-2-19-1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1:55.1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5B41E1A-797B-4AF1-97A5-89092124DF0E}" emma:medium="tactile" emma:mode="ink">
          <msink:context xmlns:msink="http://schemas.microsoft.com/ink/2010/main" type="inkDrawing" rotatedBoundingBox="12517,17429 13107,18111 12979,18223 12389,17540" semanticType="callout" shapeName="Other">
            <msink:sourceLink direction="with" ref="{B1D026C7-7E77-48F4-B702-BD58883C0BD4}"/>
          </msink:context>
        </emma:interpretation>
      </emma:emma>
    </inkml:annotationXML>
    <inkml:trace contextRef="#ctx0" brushRef="#br0">8483 3056 39,'0'0'32,"0"0"1,0 0-2,0 0-14,0 0-6,0 0-3,0 0-2,0 0-2,0 0 1,0 0-1,0 0 0,0 0-1,18 16 0,-18-16-1,0 0 0,0 0 0,14 21-1,-14-21 1,0 0-1,11 17 0,-11-17 0,0 0-1,0 0 1,12 20 0,-12-20-1,0 0 1,0 0 0,0 0-1,14 15 1,-14-15-1,0 0 0,12 16 1,-12-16-1,13 16 1,-13-16-1,16 21 0,-16-21 1,14 23-1,-14-23 0,14 21 1,-14-21-1,12 23 0,-12-23 0,13 19 1,-13-19-1,12 20 0,-12-20 0,12 17 0,-12-17 0,13 16 0,-13-16 0,0 0 0,17 23 1,-17-23-1,0 0 0,16 21 0,-16-21 0,13 17 0,-13-17 0,12 18 0,-12-18 1,14 18-1,-14-18 0,11 19 0,-11-19 0,10 16 0,-10-16 0,0 0 0,0 0 0,14 17 0,-14-17 0,0 0 0,0 0 0,18 18 0,-18-18 0,0 0 0,18 21 0,-18-21 1,0 0-2,15 21 2,-15-21-1,0 0 0,13 18 0,-13-18 1,0 0-2,14 15 2,-14-15-2,0 0 2,11 18-1,-11-18 1,12 16-2,-12-16 1,0 0 0,11 21 0,-11-21 0,0 0 0,0 0 0,12 17 0,-12-17 0,0 0 0,16 9 0,-16-9 0,0 0 1,0 0-1,19 14 0,-19-14 0,0 0 0,0 0 0,18 20 0,-18-20 0,0 0 0,0 0 0,16 19 0,-16-19 0,0 0 0,0 0 0,12 17 0,-12-17 0,0 0 0,0 0 1,9 18-1,-9-18 0,0 0 0,0 0 0,0 0 0,0 0 0,0 0 0,7 16 0,-7-16 0,0 0 0,0 0 0,0 0 0,0 0 0,12 17 0,-12-17 0,0 0 0,0 0 0,0 0 0,0 0 0,0 0 0,0 0 0,0 0 0,9-15 0,-9 15 0,0 0 0,0 0 0,0 0 0,0 0 0,0 0 0,16-18 0,-16 18 0,0 0 1,0 0-1,14-21 0,-14 21 0,9-18 0,-9 18 0,11-21 0,-11 21 0,12-17 0,-12 17 0,0 0 0,18-21 0,-18 21-1,0 0 1,17-6-1,-17 6-1,0 0-5,0 0-24,0 0-9,0 0 1,4 21-2</inkml:trace>
  </inkml:traceGroup>
</inkml:ink>
</file>

<file path=ppt/ink/ink7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889D2BE4-2008-4E0F-A42B-101B45B568D7}" emma:medium="tactile" emma:mode="ink">
          <msink:context xmlns:msink="http://schemas.microsoft.com/ink/2010/main" type="writingRegion" rotatedBoundingBox="3855,9427 4603,9427 4603,10151 3855,10151"/>
        </emma:interpretation>
      </emma:emma>
    </inkml:annotationXML>
    <inkml:traceGroup>
      <inkml:annotationXML>
        <emma:emma xmlns:emma="http://www.w3.org/2003/04/emma" version="1.0">
          <emma:interpretation id="{DFFAB6AF-110C-427E-9173-8DEA8CD68B77}" emma:medium="tactile" emma:mode="ink">
            <msink:context xmlns:msink="http://schemas.microsoft.com/ink/2010/main" type="paragraph" rotatedBoundingBox="3855,9427 4603,9427 4603,10151 3855,10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4719F-8AA1-44A8-9DAE-5F798A7F20EB}" emma:medium="tactile" emma:mode="ink">
              <msink:context xmlns:msink="http://schemas.microsoft.com/ink/2010/main" type="line" rotatedBoundingBox="3855,9427 4603,9427 4603,10151 3855,10151"/>
            </emma:interpretation>
          </emma:emma>
        </inkml:annotationXML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8:18.6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9E028A-2694-4C5F-ACFC-1F759C20C418}" emma:medium="tactile" emma:mode="ink">
          <msink:context xmlns:msink="http://schemas.microsoft.com/ink/2010/main" type="writingRegion" rotatedBoundingBox="1057,10117 6945,9980 6993,12032 1105,12169"/>
        </emma:interpretation>
      </emma:emma>
    </inkml:annotationXML>
    <inkml:traceGroup>
      <inkml:annotationXML>
        <emma:emma xmlns:emma="http://www.w3.org/2003/04/emma" version="1.0">
          <emma:interpretation id="{2BF26EBE-81A6-40BA-BDB1-3136A9B01F1C}" emma:medium="tactile" emma:mode="ink">
            <msink:context xmlns:msink="http://schemas.microsoft.com/ink/2010/main" type="paragraph" rotatedBoundingBox="1057,10117 6945,9980 6971,11102 1084,11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BB391-33AA-4EDC-B6B1-56699BD97D07}" emma:medium="tactile" emma:mode="ink">
              <msink:context xmlns:msink="http://schemas.microsoft.com/ink/2010/main" type="line" rotatedBoundingBox="1057,10117 6945,9980 6971,11102 1084,11239"/>
            </emma:interpretation>
          </emma:emma>
        </inkml:annotationXML>
        <inkml:traceGroup>
          <inkml:annotationXML>
            <emma:emma xmlns:emma="http://www.w3.org/2003/04/emma" version="1.0">
              <emma:interpretation id="{786AE513-3F22-4AE5-B15F-DC2079031DC1}" emma:medium="tactile" emma:mode="ink">
                <msink:context xmlns:msink="http://schemas.microsoft.com/ink/2010/main" type="inkWord" rotatedBoundingBox="1012,10174 3312,9981 3405,11079 1105,11272"/>
              </emma:interpretation>
              <emma:one-of disjunction-type="recognition" id="oneOf0">
                <emma:interpretation id="interp0" emma:lang="en-US" emma:confidence="0">
                  <emma:literal>Hit</emma:literal>
                </emma:interpretation>
                <emma:interpretation id="interp1" emma:lang="en-US" emma:confidence="0">
                  <emma:literal>H' +</emma:literal>
                </emma:interpretation>
                <emma:interpretation id="interp2" emma:lang="en-US" emma:confidence="0">
                  <emma:literal>H" +</emma:literal>
                </emma:interpretation>
                <emma:interpretation id="interp3" emma:lang="en-US" emma:confidence="0">
                  <emma:literal>Htt</emma:literal>
                </emma:interpretation>
                <emma:interpretation id="interp4" emma:lang="en-US" emma:confidence="0">
                  <emma:literal>Hit +</emma:literal>
                </emma:interpretation>
              </emma:one-of>
            </emma:emma>
          </inkml:annotationXML>
          <inkml:trace contextRef="#ctx0" brushRef="#br0">11 240 76,'0'0'38,"-3"-28"0,3 28 0,0 0-19,0 0-11,-6 46-2,12 2-2,-5 5 0,7 24-1,-3 4 1,2 26-1,0 4-1,2 17 1,0 0-2,-1-1 1,1-4-1,0-15 0,-2-5-1,2-22 1,-4-19-1,1-14-1,-3-14-2,-3-34 0,0 0-3,0 0-7,0 0-26,-3-50-3,1 22 3,-11-18-2</inkml:trace>
          <inkml:trace contextRef="#ctx0" brushRef="#br0" timeOffset="265.2004">-1 1180 112,'0'0'39,"0"0"1,14 48-6,-14-48-27,30-9-3,-5-1-2,8 6 0,4-8-1,6-1-1,4-1 0,-3-5-1,4 1-1,-6-14-2,6 20-3,-21-38-11,10 29-20,-18-20-3,4 21 3,-12-8-2</inkml:trace>
          <inkml:trace contextRef="#ctx0" brushRef="#br0" timeOffset="624.001">445 368 83,'-9'-32'37,"-6"-1"0,15 33 0,-27-54-23,27 54-6,0 0-2,0 0-2,0 0-1,11 62 1,-6-14-1,4 23 1,-2 7-1,5 30 0,-3 11-1,5 16 1,-2 2-2,4-3 0,-2-4 1,2-15-2,-2-12 0,1-25 0,-3-16-2,-3-23 0,3-12-2,-12-27-6,21-18-30,-22-23-2,6 0 2,-14-29-2</inkml:trace>
          <inkml:trace contextRef="#ctx0" brushRef="#br0" timeOffset="1388.4024">837 175 74,'0'0'37,"0"0"0,0 0 1,-16-16-18,32 28-8,-16-12-5,18-16-1,-18 16-1,33-12-1,-13 3-1,6 0 0,1-1-1,3 1-1,-2 0-1,-2-4-1,1 5-2,-8-17-4,15 12-33,-34 13-2,23-39 2,-21 13-2</inkml:trace>
          <inkml:trace contextRef="#ctx0" brushRef="#br0" timeOffset="1123.2019">869-244 83,'-7'-33'38,"7"33"1,-2-31-1,2 31-22,0 0-9,18 2-3,-18-2 0,9 32-1,-4 2 0,2 23 0,-2 8 0,4 6-1,-4 7 0,2 0-1,-1-3 0,-1-10-2,2-3 0,-5-24-3,3-1-1,-5-37-5,11 44-10,-11-44-20,0 0 0,-13-33 2,13 33-1</inkml:trace>
          <inkml:trace contextRef="#ctx0" brushRef="#br0" timeOffset="3572.4063">1970 991 101,'0'0'39,"0"0"1,0 0 0,0 0-28,22-18-6,-7-5-2,10 2-2,5-8 0,5 1-2,4 3-3,-5-21-7,8 28-29,-14-21-2,4 18 1,-12-13-2</inkml:trace>
          <inkml:trace contextRef="#ctx0" brushRef="#br0" timeOffset="3369.6059">2032 508 108,'0'0'37,"0"0"3,0 0-8,0 0-23,-2 59-4,4-24-2,5 15 0,-2 5 0,4 14-1,-2-3 0,0 5-1,0-6-1,2-8 0,-2-7-2,-1-17-1,1 3-2,-7-36-5,0 0-15,0 0-16,0 0 2,1-36 0,-1 36 1</inkml:trace>
        </inkml:traceGroup>
        <inkml:traceGroup>
          <inkml:annotationXML>
            <emma:emma xmlns:emma="http://www.w3.org/2003/04/emma" version="1.0">
              <emma:interpretation id="{26F785F1-EE82-4E2C-A35E-819276B5EA1E}" emma:medium="tactile" emma:mode="ink">
                <msink:context xmlns:msink="http://schemas.microsoft.com/ink/2010/main" type="inkWord" rotatedBoundingBox="4517,10160 6948,10103 6969,11012 4538,11069"/>
              </emma:interpretation>
              <emma:one-of disjunction-type="recognition" id="oneOf1">
                <emma:interpretation id="interp5" emma:lang="en-US" emma:confidence="0">
                  <emma:literal>C=C</emma:literal>
                </emma:interpretation>
                <emma:interpretation id="interp6" emma:lang="en-US" emma:confidence="1">
                  <emma:literal>C = C</emma:literal>
                </emma:interpretation>
                <emma:interpretation id="interp7" emma:lang="en-US" emma:confidence="0">
                  <emma:literal>C =C</emma:literal>
                </emma:interpretation>
                <emma:interpretation id="interp8" emma:lang="en-US" emma:confidence="0">
                  <emma:literal>C EC</emma:literal>
                </emma:interpretation>
                <emma:interpretation id="interp9" emma:lang="en-US" emma:confidence="0">
                  <emma:literal>CFC</emma:literal>
                </emma:interpretation>
              </emma:one-of>
            </emma:emma>
          </inkml:annotationXML>
          <inkml:trace contextRef="#ctx0" brushRef="#br0" timeOffset="7098.0124">4308 517 100,'0'0'39,"0"0"1,0 0 0,30 21-28,-14-33-6,13 10-1,2-10-2,12-1-1,1-3 0,5 4-1,2-7 0,-1 3-1,-4 7-1,-7 0 0,-6 5-1,-8 1-1,-2 13-1,-23-10-1,23 22-3,-23-22-7,0 0-24,0 0-1,0 0 2,0 0 0</inkml:trace>
          <inkml:trace contextRef="#ctx0" brushRef="#br0" timeOffset="7472.4131">4379 1076 79,'0'0'38,"0"0"0,7 37 1,-2-69-20,25 32-8,-3-21-5,14 5-1,-1-9-1,8 7-1,-1-1-1,3-1 0,-2 3-1,-3 4-1,-4 1 0,-7 5 0,-4 5-1,-9-5-1,-4 14-1,-17-7-3,23 25-17,-23-25-17,0 0 0,0 0 0,0 0 0</inkml:trace>
          <inkml:trace contextRef="#ctx0" brushRef="#br0" timeOffset="8190.0144">5632 162 101,'-14'41'39,"16"-4"1,-2-37 0,-2 71-26,4-39-10,5-2-1,-7-30-1,18 38-1,-18-38-1,23 0 1,-23 0-1,21-34 0,-12 4 0,-4-6-1,0-4 1,-5-3 0,2-1-1,-7 1 0,-1-1 0,-6 7 0,-2-4 0,-2 9 0,-5 7 1,-4 7 0,-1 9 0,-3 2-1,1 14 1,0 8 0,0 17 1,1 8 0,3 10 0,2 16-1,-1 12 2,6 17 0,3 8-1,7 13 1,5 2-1,7 3 1,9-4-1,6-9-1,8-12 1,7-14 0,4-17-1,2-19 2,1-21-2,2-11 0,0-21 0,-1-12 0,-3-15-2,-3-9 1,-3-1-1,-8-9-2,4 25-7,-23-26-29,13 28-1,-17-15 0,-3 41 0</inkml:trace>
          <inkml:trace contextRef="#ctx0" brushRef="#br0" timeOffset="6552.0115">3802 134 77,'0'0'38,"-7"-34"0,7 34 1,0 0-22,0 0-6,-7 31-4,12 4-1,-5-35-2,4 66-1,-3-33 1,5 5-2,-3-10 0,1 0-1,-4-28 0,5 30-1,-5-30 1,0 0-1,0 0 0,0 0 0,11-49 0,-10 12 0,1-4-1,-2-9 0,0-8 0,-3-3-1,-3 3 0,-3 1 1,-3 4-1,-2 7 1,-4 12 0,-1 6 0,-2 15 1,-2 3 0,0 20 0,2 11 0,-2 17 0,2 15 0,-1 13 1,-1 17-1,2 18 1,0 14-1,0 13 2,1 9-1,5 3 0,4 3 1,4-10-1,10-7 1,8-21-1,10-16 0,7-24 0,11-22 0,5-24-1,9-19 0,0-16 2,2-12-2,-4-9 0,-5-1 0,-7-2-2,-7 2 1,-6 6-2,-12 2 0,-14 30-5,6-56-15,-6 56-17,0-29-2,0 29 3,-9-34-2</inkml:trace>
        </inkml:traceGroup>
        <inkml:traceGroup>
          <inkml:annotationXML>
            <emma:emma xmlns:emma="http://www.w3.org/2003/04/emma" version="1.0">
              <emma:interpretation id="{8E7CD4D8-3D06-49CA-B7E6-0319433132A8}" emma:medium="tactile" emma:mode="ink">
                <msink:context xmlns:msink="http://schemas.microsoft.com/ink/2010/main" type="inkWord" rotatedBoundingBox="3855,9427 4603,9427 4603,10151 3855,10151"/>
              </emma:interpretation>
              <emma:one-of disjunction-type="recognition" id="oneOf2">
                <emma:interpretation id="interp10" emma:lang="en-US" emma:confidence="0">
                  <emma:literal>"I</emma:literal>
                </emma:interpretation>
                <emma:interpretation id="interp11" emma:lang="en-US" emma:confidence="0">
                  <emma:literal>"we</emma:literal>
                </emma:interpretation>
                <emma:interpretation id="interp12" emma:lang="en-US" emma:confidence="0">
                  <emma:literal>"we/</emma:literal>
                </emma:interpretation>
                <emma:interpretation id="interp13" emma:lang="en-US" emma:confidence="0">
                  <emma:literal>"err</emma:literal>
                </emma:interpretation>
                <emma:interpretation id="interp14" emma:lang="en-US" emma:confidence="0">
                  <emma:literal>":"</emma:literal>
                </emma:interpretation>
              </emma:one-of>
            </emma:emma>
          </inkml:annotationXML>
          <inkml:trace contextRef="#ctx0" brushRef="#br0">11 240 76,'0'0'38,"-3"-28"0,3 28 0,0 0-19,0 0-11,-6 46-2,12 2-2,-5 5 0,7 24-1,-3 4 1,2 26-1,0 4-1,2 17 1,0 0-2,-1-1 1,1-4-1,0-15 0,-2-5-1,2-22 1,-4-19-1,1-14-1,-3-14-2,-3-34 0,0 0-3,0 0-7,0 0-26,-3-50-3,1 22 3,-11-18-2</inkml:trace>
          <inkml:trace contextRef="#ctx0" brushRef="#br0" timeOffset="265.2004">-1 1180 112,'0'0'39,"0"0"1,14 48-6,-14-48-27,30-9-3,-5-1-2,8 6 0,4-8-1,6-1-1,4-1 0,-3-5-1,4 1-1,-6-14-2,6 20-3,-21-38-11,10 29-20,-18-20-3,4 21 3,-12-8-2</inkml:trace>
          <inkml:trace contextRef="#ctx0" brushRef="#br0" timeOffset="624.001">445 368 83,'-9'-32'37,"-6"-1"0,15 33 0,-27-54-23,27 54-6,0 0-2,0 0-2,0 0-1,11 62 1,-6-14-1,4 23 1,-2 7-1,5 30 0,-3 11-1,5 16 1,-2 2-2,4-3 0,-2-4 1,2-15-2,-2-12 0,1-25 0,-3-16-2,-3-23 0,3-12-2,-12-27-6,21-18-30,-22-23-2,6 0 2,-14-29-2</inkml:trace>
          <inkml:trace contextRef="#ctx0" brushRef="#br0" timeOffset="1388.4024">837 175 74,'0'0'37,"0"0"0,0 0 1,-16-16-18,32 28-8,-16-12-5,18-16-1,-18 16-1,33-12-1,-13 3-1,6 0 0,1-1-1,3 1-1,-2 0-1,-2-4-1,1 5-2,-8-17-4,15 12-33,-34 13-2,23-39 2,-21 13-2</inkml:trace>
          <inkml:trace contextRef="#ctx0" brushRef="#br0" timeOffset="1123.2019">869-244 83,'-7'-33'38,"7"33"1,-2-31-1,2 31-22,0 0-9,18 2-3,-18-2 0,9 32-1,-4 2 0,2 23 0,-2 8 0,4 6-1,-4 7 0,2 0-1,-1-3 0,-1-10-2,2-3 0,-5-24-3,3-1-1,-5-37-5,11 44-10,-11-44-20,0 0 0,-13-33 2,13 33-1</inkml:trace>
        </inkml:traceGroup>
        <inkml:traceGroup>
          <inkml:annotationXML>
            <emma:emma xmlns:emma="http://www.w3.org/2003/04/emma" version="1.0">
              <emma:interpretation id="{2DACB445-4D06-41AD-B5F4-14D7F024CAD9}" emma:medium="tactile" emma:mode="ink">
                <msink:context xmlns:msink="http://schemas.microsoft.com/ink/2010/main" type="inkWord" rotatedBoundingBox="6783,10092 6828,9135 7751,9179 7705,10136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on x</emma:literal>
                </emma:interpretation>
                <emma:interpretation id="interp17" emma:lang="en-US" emma:confidence="0">
                  <emma:literal>is' x</emma:literal>
                </emma:interpretation>
                <emma:interpretation id="interp18" emma:lang="en-US" emma:confidence="0">
                  <emma:literal>its</emma:literal>
                </emma:interpretation>
                <emma:interpretation id="interp19" emma:lang="en-US" emma:confidence="0">
                  <emma:literal>or x</emma:literal>
                </emma:interpretation>
              </emma:one-of>
            </emma:emma>
          </inkml:annotationXML>
          <inkml:trace contextRef="#ctx0" brushRef="#br0">11 240 76,'0'0'38,"-3"-28"0,3 28 0,0 0-19,0 0-11,-6 46-2,12 2-2,-5 5 0,7 24-1,-3 4 1,2 26-1,0 4-1,2 17 1,0 0-2,-1-1 1,1-4-1,0-15 0,-2-5-1,2-22 1,-4-19-1,1-14-1,-3-14-2,-3-34 0,0 0-3,0 0-7,0 0-26,-3-50-3,1 22 3,-11-18-2</inkml:trace>
          <inkml:trace contextRef="#ctx0" brushRef="#br0" timeOffset="265.2004">-1 1180 112,'0'0'39,"0"0"1,14 48-6,-14-48-27,30-9-3,-5-1-2,8 6 0,4-8-1,6-1-1,4-1 0,-3-5-1,4 1-1,-6-14-2,6 20-3,-21-38-11,10 29-20,-18-20-3,4 21 3,-12-8-2</inkml:trace>
          <inkml:trace contextRef="#ctx0" brushRef="#br0" timeOffset="624.001">445 368 83,'-9'-32'37,"-6"-1"0,15 33 0,-27-54-23,27 54-6,0 0-2,0 0-2,0 0-1,11 62 1,-6-14-1,4 23 1,-2 7-1,5 30 0,-3 11-1,5 16 1,-2 2-2,4-3 0,-2-4 1,2-15-2,-2-12 0,1-25 0,-3-16-2,-3-23 0,3-12-2,-12-27-6,21-18-30,-22-23-2,6 0 2,-14-29-2</inkml:trace>
          <inkml:trace contextRef="#ctx0" brushRef="#br0" timeOffset="1388.4024">837 175 74,'0'0'37,"0"0"0,0 0 1,-16-16-18,32 28-8,-16-12-5,18-16-1,-18 16-1,33-12-1,-13 3-1,6 0 0,1-1-1,3 1-1,-2 0-1,-2-4-1,1 5-2,-8-17-4,15 12-33,-34 13-2,23-39 2,-21 13-2</inkml:trace>
          <inkml:trace contextRef="#ctx0" brushRef="#br0" timeOffset="1123.2019">869-244 83,'-7'-33'38,"7"33"1,-2-31-1,2 31-22,0 0-9,18 2-3,-18-2 0,9 32-1,-4 2 0,2 23 0,-2 8 0,4 6-1,-4 7 0,2 0-1,-1-3 0,-1-10-2,2-3 0,-5-24-3,3-1-1,-5-37-5,11 44-10,-11-44-20,0 0 0,-13-33 2,13 33-1</inkml:trace>
          <inkml:trace contextRef="#ctx0" brushRef="#br0">11 240 76,'0'0'38,"-3"-28"0,3 28 0,0 0-19,0 0-11,-6 46-2,12 2-2,-5 5 0,7 24-1,-3 4 1,2 26-1,0 4-1,2 17 1,0 0-2,-1-1 1,1-4-1,0-15 0,-2-5-1,2-22 1,-4-19-1,1-14-1,-3-14-2,-3-34 0,0 0-3,0 0-7,0 0-26,-3-50-3,1 22 3,-11-18-2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D45E6F47-B8A1-4D0E-9EAF-A1E103CD59FA}" emma:medium="tactile" emma:mode="ink">
          <msink:context xmlns:msink="http://schemas.microsoft.com/ink/2010/main" type="writingRegion" rotatedBoundingBox="6690,12036 6828,9135 7751,9179 7613,12080"/>
        </emma:interpretation>
      </emma:emma>
    </inkml:annotationXML>
    <inkml:traceGroup>
      <inkml:annotationXML>
        <emma:emma xmlns:emma="http://www.w3.org/2003/04/emma" version="1.0">
          <emma:interpretation id="{A7EA1F00-3CB0-4CA0-BAB4-27C8726693E3}" emma:medium="tactile" emma:mode="ink">
            <msink:context xmlns:msink="http://schemas.microsoft.com/ink/2010/main" type="paragraph" rotatedBoundingBox="6690,12036 6828,9135 7751,9179 7613,12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41142-90DA-4297-891E-162001FF2FC9}" emma:medium="tactile" emma:mode="ink">
              <msink:context xmlns:msink="http://schemas.microsoft.com/ink/2010/main" type="line" rotatedBoundingBox="6690,12036 6828,9135 7750,9179 7613,12080"/>
            </emma:interpretation>
          </emma:emma>
        </inkml:annotationXML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9:34.1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195223-94D5-47AE-8D32-B27CBE125B2D}" emma:medium="tactile" emma:mode="ink">
          <msink:context xmlns:msink="http://schemas.microsoft.com/ink/2010/main" type="writingRegion" rotatedBoundingBox="11383,8422 11139,12207 10010,12134 10254,8349"/>
        </emma:interpretation>
      </emma:emma>
    </inkml:annotationXML>
    <inkml:traceGroup>
      <inkml:annotationXML>
        <emma:emma xmlns:emma="http://www.w3.org/2003/04/emma" version="1.0">
          <emma:interpretation id="{336B2096-F126-4796-B661-B5B486630CAD}" emma:medium="tactile" emma:mode="ink">
            <msink:context xmlns:msink="http://schemas.microsoft.com/ink/2010/main" type="paragraph" rotatedBoundingBox="11383,8422 11139,12207 10010,12134 10254,8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B343E3-CF94-4989-8B4C-1DC1ABC5923A}" emma:medium="tactile" emma:mode="ink">
              <msink:context xmlns:msink="http://schemas.microsoft.com/ink/2010/main" type="line" rotatedBoundingBox="11383,8422 11139,12207 10010,12134 10254,8349"/>
            </emma:interpretation>
          </emma:emma>
        </inkml:annotationXML>
        <inkml:traceGroup>
          <inkml:annotationXML>
            <emma:emma xmlns:emma="http://www.w3.org/2003/04/emma" version="1.0">
              <emma:interpretation id="{949B8374-D7D4-4860-A90B-746FF610B3D8}" emma:medium="tactile" emma:mode="ink">
                <msink:context xmlns:msink="http://schemas.microsoft.com/ink/2010/main" type="inkWord" rotatedBoundingBox="11041,10870 11489,12014 10402,12440 9954,11296">
                  <msink:destinationLink direction="with" ref="{945F6891-8075-4FDE-92F8-C4352BF5C43C}"/>
                </msink:context>
              </emma:interpretation>
              <emma:one-of disjunction-type="recognition" id="oneOf0">
                <emma:interpretation id="interp0" emma:lang="en-US" emma:confidence="0">
                  <emma:literal>"It</emma:literal>
                </emma:interpretation>
                <emma:interpretation id="interp1" emma:lang="en-US" emma:confidence="0">
                  <emma:literal>in'</emma:literal>
                </emma:interpretation>
                <emma:interpretation id="interp2" emma:lang="en-US" emma:confidence="0">
                  <emma:literal>"$</emma:literal>
                </emma:interpretation>
                <emma:interpretation id="interp3" emma:lang="en-US" emma:confidence="0">
                  <emma:literal>"If</emma:literal>
                </emma:interpretation>
                <emma:interpretation id="interp4" emma:lang="en-US" emma:confidence="0">
                  <emma:literal>i'</emma:literal>
                </emma:interpretation>
              </emma:one-of>
            </emma:emma>
          </inkml:annotationXML>
          <inkml:trace contextRef="#ctx0" brushRef="#br0">2288-23 43,'0'0'33,"0"0"1,0 0 1,0 0-8,0 0-12,0 0-4,0 0-3,0 0-2,17 9-1,-17-9-2,22 5 0,-22-5-1,24 4-1,-24-4 0,29 0-3,-29 0-2,30 4-12,-30-4-22,19-9 1,-19 9 0,0 0-2</inkml:trace>
          <inkml:trace contextRef="#ctx0" brushRef="#br0" timeOffset="499.2009">2424-205 56,'0'0'37,"0"0"-2,0 0 2,17 0-10,-17 0-15,0 0-3,0 0-4,18-9-2,-18 9-1,21 5 0,-21-5-1,20 2-2,-5 7-5,-15-9-30,0 0-3,20-13 2,-20 13-2</inkml:trace>
          <inkml:trace contextRef="#ctx0" brushRef="#br0" timeOffset="-5132.409">-960 2121 69,'0'0'34,"0"0"2,0 0-1,-14-16-18,14 16-6,0 0-4,12 20-2,-12-20 0,0 0-2,9 19-1,-9-19 0,5 18-1,-5-18 0,9 15-2,-9-15 0,0 0-4,0 0-9,18 6-23,-18-6 0,0 0-1,16-23 0</inkml:trace>
          <inkml:trace contextRef="#ctx0" brushRef="#br0" timeOffset="-18096.0318">683 1269 57,'0'0'35,"-17"5"0,17-5 0,-22-7-13,22 7-8,0 0-4,0 0-2,0 0-1,16 4-1,-16-4 0,25-7-1,-9 1-1,7 6 0,2-5-1,3 5 1,4-2-4,1 2 0,2 0 0,-1 0 0,-1 0 0,1-1 0,-9 1 0,-1-4 0,-8 4 0,0-3 0,-16 3 0,16-9 0,-16 9 0,0 0 0,0 0 0,0 0-3,0 0-1,-14-20-3,14 20-11,0 0-22,0 0-1,0 0 1,0 0 0</inkml:trace>
          <inkml:trace contextRef="#ctx0" brushRef="#br0" timeOffset="-17347.2304">1772 930 122,'0'0'40,"-14"24"0,14-24-6,-9 16-28,9-16-2,-1 25-1,1-25-2,0 0 0,0 0-1,17 10 1,-17-10-1,9-21 0,-5 0 0,-1-3 0,1-6 0,-3-2-1,1-1 1,-5 1-1,-1 0 0,-3 4 1,-4 7 0,-1 2-1,-6 7 1,1 3-1,-6 4 1,2 6 0,-2 8 0,0 5 0,0 7 0,-2 11 0,2 8 1,0 9 0,2 6 0,2 10 0,-3 5 0,5 6 2,4 1-3,6-1 0,7-4 0,9-4 0,7-8 0,9-7 0,7-15 0,6-6 0,8-16 0,6-11 0,2-10 0,1-9 0,0-7 0,-4-6 0,-5-1 0,-9-2 0,-4 9 0,-10-2 0,-3 11-2,-17-5-7,15 24-24,-18-7-8,0 0 0,0 0 0</inkml:trace>
          <inkml:trace contextRef="#ctx0" brushRef="#br0" timeOffset="-9578.4167">-41 2035 38,'-5'-17'29,"5"17"0,0 0 1,-9-22-12,9 22-5,4-15-3,-4 15 0,0 0-2,0 0-1,7-25 0,-7 25 0,0 0-2,0 0-1,-4 16-1,4-16 0,-8 24-1,1-8 0,-4 2 1,4 5-1,-4-1 0,1 1 0,3 2-1,-4 3 1,0 0 0,4 6-1,-3-5-1,-1 7 1,1-3 0,-1 4 0,-1-2-1,-1 4 1,-1-1 0,0 1-1,0 0 0,0-1 1,-2-1-1,2 0 0,-2-2 1,2-3-1,0-1 0,1-4 0,1-1 0,1-3 1,1-2-1,1-5 0,9-16 0,-11 25 0,11-25 0,0 0 1,0 0-1,0 0 0,0 0 0,0 0 0,16-2 0,-16 2 1,0 0-1,16-14 0,-16 14 0,0 0 0,16-6 0,-16 6 0,0 0 0,0 0 0,19-5 0,-19 5 0,16-2 0,-16 2 0,18-1 0,-18 1 0,25-2 0,-25 2 1,28 0-1,-12 0 0,0 0 0,-16 0 0,28 3 0,-28-3 0,21 6 0,-21-6 0,0 0 0,16 7 0,-16-7 0,0 0 0,0 0 0,0 0 0,0 0 0,0 0 0,0 0 0,0 0 1,0 0-1,0 0 0,0 0 0,0 0 0,-14-18 0,14 18 0,0 0 0,-5-24 0,5 24 0,0-23 0,0 23 0,0-30 0,1 12 0,1-1 0,2-2 0,-3-2 0,3 0 0,-1-1 0,3-3 0,-3 1 0,1 1 0,-1-1-1,1 1 2,-1-3-2,-1 2 1,0-2 0,0 1 0,0 1 0,-1-4 0,1 2 0,2 2 0,1-1 0,-2 3 0,4-1 0,-5 4 0,7 2 0,-5-1 0,1 3 0,-2 1-1,-1 0 1,-2 16 0,4-26-1,-4 26 0,0-20 1,0 20 0,0 0-1,0 0 1,0 0 0,0 0 1,0 0-1,0 0 1,-6 16-1,6-16 1,-10 28-1,5-10 0,-4 3 0,3 4 0,-6 1 1,5 4-1,-5 5 0,1 2 0,2 2 0,-1 3 0,-1 0 0,0 2 0,3 0 0,-3-2 0,0-2 1,1-1-1,1-2 0,-2-2 0,3-5 0,1-4 0,-1-5 0,3-3 1,5-18-1,-3 23 0,3-23 0,0 0 0,0 0 0,0 0 0,0 0 0,17-20 0,-17 20 0,13-28 0,-13 28 0,12-30 0,-5 15 0,-7 15 0,9-28 0,-9 28 0,7-23 0,-7 23 0,3-16 0,-3 16 0,0 0-1,0 0 1,0 0 0,0 0 0,0 0 0,0 0 0,0 0 0,-3 17 0,3-17 0,-7 34 1,0-15-1,2 2 0,-1-1 0,1-1 0,0-1 2,5-18-2,-6 26 0,6-26 0,0 0 0,-1 17 0,1-17 0,0 0 0,0 0 0,0 0 0,8-21-2,-8 21 2,7-17-1,-7 17-1,4-18 0,-4 18-1,0 0-3,0 0-17,0 0-16,0 0-2,2-17 2,-2 17-1</inkml:trace>
          <inkml:trace contextRef="#ctx0" brushRef="#br0" timeOffset="-15178.8267">12 18 72,'-17'-23'38,"17"23"-2,0 0 2,0 0-21,0 0-7,0 0-3,0 0-2,0 0-1,0 0-1,7 32 1,-5-13-1,1 13 0,1-1 0,1 6 0,-3 0-2,3 3 1,-1-3-1,1-3 0,-3-6-1,1-7 0,-1-4 0,-2-17-1,3 18 0,-3-18-2,0 0-2,-5-32-5,5 32-29,2-40-2,0 19 0,-11-14 1</inkml:trace>
          <inkml:trace contextRef="#ctx0" brushRef="#br0" timeOffset="-14149.2249">-58-882 78,'0'0'38,"-18"-12"-1,18 12 1,0 0-22,18 9-9,-18-9-2,10 44-1,-3-15-1,4 15 1,-4 2-1,0 5 0,-3 0 0,3 0-1,-4-5-1,1-11 0,1-5-2,-1-11-1,6 0-8,-10-19-30,0 0 0,6-16-1,2-1-1</inkml:trace>
          <inkml:trace contextRef="#ctx0" brushRef="#br0" timeOffset="-14648.4257">-286-792 99,'0'0'37,"0"0"2,-14 17-8,23 15-22,-14-2-4,8 10-1,-3 2-1,4 8 0,-1-8-2,1-2 1,-1-3-2,1-9 0,-1-5-2,-3-23 0,4 26-2,-4-26-3,0 0-10,0 0-23,0 0 3,0 0-2,-14-22 1</inkml:trace>
          <inkml:trace contextRef="#ctx0" brushRef="#br0" timeOffset="-14445.6254">-326-490 83,'0'0'38,"0"0"-1,35-11 2,-35 11-26,40-15-8,-13 8-2,12 0-1,-4 0-1,0 0-2,1 1-1,-8-4-2,4 11-7,-32-1-22,28-19-5,-28 19 1,12-19-1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9:42.3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BFE110-5E20-4755-ADB5-D03B599AB2A9}" emma:medium="tactile" emma:mode="ink">
          <msink:context xmlns:msink="http://schemas.microsoft.com/ink/2010/main" type="writingRegion" rotatedBoundingBox="13163,11045 13960,11807 13773,12003 12976,11240"/>
        </emma:interpretation>
      </emma:emma>
    </inkml:annotationXML>
    <inkml:traceGroup>
      <inkml:annotationXML>
        <emma:emma xmlns:emma="http://www.w3.org/2003/04/emma" version="1.0">
          <emma:interpretation id="{9F59916D-903F-4591-BF1C-FA618480457C}" emma:medium="tactile" emma:mode="ink">
            <msink:context xmlns:msink="http://schemas.microsoft.com/ink/2010/main" type="paragraph" rotatedBoundingBox="13163,11045 13960,11807 13773,12003 12976,11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E73A3-1BC0-4142-88DD-DEB86E5B2E10}" emma:medium="tactile" emma:mode="ink">
              <msink:context xmlns:msink="http://schemas.microsoft.com/ink/2010/main" type="line" rotatedBoundingBox="13163,11045 13960,11807 13774,12003 12976,11240"/>
            </emma:interpretation>
          </emma:emma>
        </inkml:annotationXML>
        <inkml:traceGroup>
          <inkml:annotationXML>
            <emma:emma xmlns:emma="http://www.w3.org/2003/04/emma" version="1.0">
              <emma:interpretation id="{D1D147F8-5C91-43BE-AC0E-7F6D09A82756}" emma:medium="tactile" emma:mode="ink">
                <msink:context xmlns:msink="http://schemas.microsoft.com/ink/2010/main" type="inkWord" rotatedBoundingBox="13163,11045 13960,11807 13774,12003 12976,11240"/>
              </emma:interpretation>
              <emma:one-of disjunction-type="recognition" id="oneOf0">
                <emma:interpretation id="interp0" emma:lang="en-US" emma:confidence="0">
                  <emma:literal>*T</emma:literal>
                </emma:interpretation>
                <emma:interpretation id="interp1" emma:lang="en-US" emma:confidence="0">
                  <emma:literal>*AT</emma:literal>
                </emma:interpretation>
                <emma:interpretation id="interp2" emma:lang="en-US" emma:confidence="0">
                  <emma:literal>*r</emma:literal>
                </emma:interpretation>
                <emma:interpretation id="interp3" emma:lang="en-US" emma:confidence="0">
                  <emma:literal>*t</emma:literal>
                </emma:interpretation>
                <emma:interpretation id="interp4" emma:lang="en-US" emma:confidence="0">
                  <emma:literal>*y</emma:literal>
                </emma:interpretation>
              </emma:one-of>
            </emma:emma>
          </inkml:annotationXML>
          <inkml:trace contextRef="#ctx0" brushRef="#br0">5170 927 49,'0'0'30,"0"0"2,-12-18-7,12 18-5,0 0-3,0 0-4,0 0-3,0 0-2,0 0-2,0 0-1,0 0 0,16 16-2,-16-16 1,0 0-2,0 0 1,9 18-1,-9-18 0,0 0 0,10 23-1,-10-23 0,11 17 1,-11-17-2,14 23 1,-14-23-1,18 28 1,-8-12 0,1 0 0,1 0-1,1 1 1,1-1 1,0 3-1,7-1 1,-5-1-1,7 1 1,-4 1-2,3 1 0,-1-3 0,-2 3 0,1-1 0,-6 0 0,2-1 0,-4 1 0,0-1 0,1-1 0,-3-1 0,-1 2 0,2-2 0,-3 1 0,-8-17 0,18 28 0,-18-28 0,16 23 0,-16-23 0,12 19 0,-12-19 0,0 0 0,20 23 0,-20-23 0,0 0 0,16 16 0,-16-16 0,0 0 0,0 0 0,0 0 0,17 16 0,-17-16 0,0 0 0,0 0 0,0 0 0,0 0 0,0 0 0,0 0 0,0 0 0,0 0 0,0 0 0,0 0 0,0 0 0,0 0 0,0 0 0,0 0 0,0 0 0,0 0 0,0 0 0,0 0 0,0 0 0,0 0 0,0 0 0,0 0 0,0 0 0,0 0 0,-1-16 0,1 16 0,0 0 0,0 0 0,-4-18 0,4 18 0,0 0 0,0 0 0,2-21 0,-2 21 0,2-15 0,-2 15 0,1-23 0,-1 23 0,4-27 0,-4 27 0,7-26 0,-7 26 0,7-23 0,-7 23 0,7-17 0,-7 17 0,0 0 0,0 0 0,11-16 0,-11 16 0,0 0 0,0 0 0,0 0 0,0 0 0,0 0 0,0 0 0,0 0 0,-18 5 0,18-5 0,0 0 0,-19 2 0,19-2 0,-18-2 0,18 2 0,-21-5 0,21 5 0,-21-9 0,21 9 0,-23-12 0,23 12 0,-25-16 0,25 16 0,-27-19 0,27 19 0,-26-18 0,26 18 0,-34-18 0,34 18 0,-35-19 0,14 9 0,2-1 0,-3-1 0,1-2 0,0 0 0,3 0 0,-5-4 0,6 4 0,-1-2 0,0 0 0,1 2 0,-1 0 0,2 4-2,-1-4 1,1 3 1,0-1 0,16 12 0,-28-20 0,28 20 1,-27-19-1,27 19 2,-21-19-2,21 19-2,-14-16 2,14 16 0,0 0 0,-11-16 0,11 16 0,0 0 0,0 0 0,0 0 0,0 0 0,0 0 0,0 0 0,0 0 0,0 0 0,0 0 0,0 0-1,0 0 1,0 0 0,0 0 1,16 2-1,-16-2 0,0 0 0,25 17 0,-25-17 0,26 18 0,-10-9 2,4 7-4,-1-1 2,4 1 2,0 4-2,0-1 0,2 4 0,-1 0 0,1 1 0,3-3 0,0 2 0,1 2 0,-3-2 0,1 3 0,1-3 0,-3 1 0,1-3 0,-7 0 0,1-3 0,-1 0 0,-19-18 0,29 26 0,-29-26 0,23 18 0,-23-18 0,0 0 0,15 17 0,-15-17 0,0 0 0,0 0 0,0 0 0,0 0 0,0 0 0,0 0 0,0 0 0,0 0 0,0 0 0,0 0 0,0 0 0,0 0 0,4-16 0,-4 16 0,0 0 0,0 0 0,0 0 0,0 0 0,0 0 0,-11-17 0,11 17 0,0 0 0,-16-16 0,16 16 0,-17-16 0,17 16 0,-23-21 0,23 21 0,-30-25 0,12 11 0,-5-1 0,6-1 0,-6-2 0,-2-1 0,2 0 0,2-1 0,-2 1 0,2 0 0,5-1-2,-7 1 2,5 0-1,2 3 0,-1-2 1,-1 6-2,-1-4 2,1 2 0,0 0-1,1 2 1,-1 1 0,0-3 0,2 3 0,1-3 1,15 14-1,-25-19-1,25 19 1,-23-17 0,23 17-1,-21-15 1,21 15 0,-23-10 0,23 10 0,-23-7 0,23 7 0,-20-4 0,20 4 0,0 0 0,0 0 0,0 0 1,0 0-2,0 0 1,0 0 0,0 0 1,0 0-1,0 0 0,22-3 0,-22 3 0,15 7 1,-15-7-1,23 10 0,-23-10 1,27 16-1,-9-5 0,1-1 1,2 6-2,2-2 2,0 6-2,2 1 2,1 1 0,-1 5-1,1-1 1,-1 2-1,5 0 2,-2 2-2,-1-3 0,-1-3 0,-1-1 0,-2-2 0,-2-1 0,-1-5 0,-20-15 0,28 25 0,-28-25 0,21 14 0,-21-14 0,16 11 0,-16-11 0,0 0 0,0 0 0,16 7 0,-16-7 0,0 0 0,0 0 0,0 0 0,0 0 0,0 0 0,0 0 0,0 0 0,0 0 0,0 0 0,0 0 0,0 0 0,16 0 0,-16 0 0,0 0 0,0 0-2,0 0-2,0 0-6,0 0-17,0 0-13,0-20-1,0 20 0,0-23 0</inkml:trace>
          <inkml:trace contextRef="#ctx0" brushRef="#br0" timeOffset="3291.6057">5035 983 48,'0'0'28,"3"-16"2,-3 16-1,0 0-14,0 0-5,0 0-2,7-24 0,-7 24-2,0 0 1,0 0-1,0 0 0,16 7 0,-16-7-1,0 0-1,0 0 0,12 16-1,-12-16-1,0 0 0,0 0 0,22 15 0,-22-15 0,0 0-1,21 11 1,-21-11-2,17 12 2,-17-12-2,23 11 1,-23-11-1,23 12 1,-23-12-1,25 18 1,-25-18 0,23 17 0,-23-17 1,25 21-1,-25-21 0,24 25 0,-24-25 0,23 23-1,-23-23 1,25 19-1,-25-19 0,21 16 0,-3-11 1,-18-5-1,26 11 0,-26-11 1,29 10-1,-13-3 0,-16-7 0,28 16 0,-28-16 1,21 19-1,-21-19 0,18 20 0,-18-20 0,17 17 2,-17-17-2,18 11 0,-18-11 0,18 7 0,-18-7 0,17 5 0,-17-5 0,18 4 0,-18-4 0,16 10 0,-16-10 0,0 0 0,23 20 0,-23-20 0,12 15 0,-12-15 0,14 18 0,-14-18 0,0 0 0,13 18 0,-13-18 0,0 0 0,0 0 0,14 15 0,-14-15 0,0 0 0,0 0 0,0 0 0,0 0 0,0 0 0,0 0 0,16 13 0,-16-13 0,0 0 0,0 0 0,0 0 0,0 0 0,0 0 0,0 0 0,0 0 0,0 0 0,0 0 0,0 0 0,0 0 0,0 0 0,0 0 0,0 0 0,0 0 0,0 0 0,0 0 0,0 0 0,0 0 0,0 0 0,0 0 0,-22-7-2,22 7 1,0 0 1,-19-14-1,19 14 0,0 0 0,-18-13 0,18 13 0,0 0 1,-17-16-1,17 16 1,-18-14-1,18 14 0,-25-19 0,9 7 1,16 12-1,-31-30 0,13 12 0,0-1 0,-3 1 0,2-1 1,-2 2-1,1-1 1,1 2-1,1 4 1,-1-2 0,1 2-1,18 12 1,-30-22 0,30 22 0,-28-21 0,28 21 0,-29-24 0,29 24-1,-28-21 2,28 21-2,-26-23 1,26 23 0,-25-23 0,25 23 0,-21-16 0,21 16 0,-18-16 0,18 16 0,0 0 0,-19-15 1,19 15-1,0 0 0,-16-11 0,16 11 0,0 0 0,0 0 0,0 0 0,0 0 0,0 0 0,0 0 0,0 0 0,0 0 1,0 0-1,0 0 0,0 0 1,0 0 0,0 0-1,0 0 0,0 0 0,0 0 1,0 0-1,0 0 0,0 0 0,0 0 0,0 0 1,0 0-1,0 0 0,0 0 0,0 0 0,0 0 0,0 0-2,0 0-4,0 0-20,0 0-13,0 0 0,0 0 1,5-21-3</inkml:trace>
          <inkml:trace contextRef="#ctx0" brushRef="#br0" timeOffset="6084.0106">5047 1048 23,'0'0'27,"-5"-17"1,5 17 1,0 0-6,-6-16-6,6 16-4,0 0 0,0 0-4,-5-25-1,5 25-1,0 0-1,0 0-1,-2-19-1,2 19-1,0 0-1,0 0 0,0 0 0,0 0-1,0 0 0,0 0 0,0 0 0,0 0 1,0 0-1,0 0 0,0 0 0,0 0 1,18 12-1,-18-12 0,0 0 1,21 20-2,-21-20 1,16 17-1,-16-17 1,18 23 0,-18-23 0,19 25 0,-19-25-1,21 24 2,-21-24-1,25 25 1,-25-25-2,25 24 1,-25-24 0,23 25-1,-23-25 1,24 26-1,-24-26 0,25 27 1,-25-27-1,25 28 0,-25-28 1,23 26-1,-23-26 0,30 25 1,-30-25-1,28 24 0,-28-24 1,30 28-1,-14-13 0,-2 0 2,-14-15-2,21 30 0,-21-30 0,20 30 0,-20-30 0,15 23 0,-15-23 0,16 21 0,-16-21 0,16 19 0,-16-19 0,16 11 0,-16-11 0,18 16 0,-18-16 0,14 16 0,-14-16 0,0 0 0,18 21 0,-18-21 0,10 21 0,-10-21 0,9 17 0,-9-17 0,9 18 0,-9-18 0,0 0 0,16 19 0,-16-19 0,0 0 0,16 16 0,-16-16 0,0 0 0,15 14 0,-15-14 0,0 0 0,16 16 0,-16-16 0,0 0 0,14 16 0,-14-16 0,0 0 0,0 0 0,13 17 0,-13-17 0,0 0 0,0 0 0,0 0 0,0 0 0,0 0 0,9 16 0,-9-16 0,0 0 0,0 0 0,0 0 0,0 0 0,0 0 0,0 0 0,0 0 0,0 0 0,0 0 0,0 0 0,0 0 0,0 0 0,0 0 0,0 0 0,7-19 0,-7 19 0,0-16 0,0 16 0,-4-18 0,4 18 0,0-19 0,0 19 0,-2-19 0,2 19 0,0-21 0,0 21 0,2-18 0,-2 18 0,2-18 0,-2 18 0,0 0 0,5-15 0,-5 15 0,0 0 0,7-18 0,-7 18 0,6-18 0,-6 18 0,5-28 0,-5 28 0,3-26 0,-3 26 0,2-21 0,-2 21 0,4-16 0,-4 16 0,0 0 0,0 0 0,0 0 0,0 0 0,0 0 0,0 0 0,0 0 0,0 0 0,0 0 0,0 0 0,0 0 0,0 0 0,0 0 0,0 0 0,0 0 0,0 0 0,0 0 0,0 0-2,0 0-2,-18-3-11,18 3-25,0 0-1,0 0 0,-12-29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9:52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CD02F0-E21C-4158-9D03-F286B88FE8C8}" emma:medium="tactile" emma:mode="ink">
          <msink:context xmlns:msink="http://schemas.microsoft.com/ink/2010/main" type="writingRegion" rotatedBoundingBox="10253,12597 14759,12461 14782,13227 10277,13363"/>
        </emma:interpretation>
      </emma:emma>
    </inkml:annotationXML>
    <inkml:traceGroup>
      <inkml:annotationXML>
        <emma:emma xmlns:emma="http://www.w3.org/2003/04/emma" version="1.0">
          <emma:interpretation id="{08AD16F4-9166-4564-93DF-9AE1E00AA114}" emma:medium="tactile" emma:mode="ink">
            <msink:context xmlns:msink="http://schemas.microsoft.com/ink/2010/main" type="paragraph" rotatedBoundingBox="10253,12597 14759,12461 14782,13227 10277,13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297003-82CE-442F-A6BB-EEEEFBF01387}" emma:medium="tactile" emma:mode="ink">
              <msink:context xmlns:msink="http://schemas.microsoft.com/ink/2010/main" type="line" rotatedBoundingBox="10253,12597 14759,12461 14782,13227 10277,13363"/>
            </emma:interpretation>
          </emma:emma>
        </inkml:annotationXML>
        <inkml:traceGroup>
          <inkml:annotationXML>
            <emma:emma xmlns:emma="http://www.w3.org/2003/04/emma" version="1.0">
              <emma:interpretation id="{9A7B2437-7E09-478E-978C-7D2BCC8E0249}" emma:medium="tactile" emma:mode="ink">
                <msink:context xmlns:msink="http://schemas.microsoft.com/ink/2010/main" type="inkWord" rotatedBoundingBox="10253,12597 14759,12461 14782,13227 10277,13363">
                  <msink:destinationLink direction="with" ref="{AAA631E2-B8F8-4A8B-A8FD-FAC6005FF963}"/>
                </msink:context>
              </emma:interpretation>
              <emma:one-of disjunction-type="recognition" id="oneOf0">
                <emma:interpretation id="interp0" emma:lang="en-US" emma:confidence="0">
                  <emma:literal>carbonation</emma:literal>
                </emma:interpretation>
                <emma:interpretation id="interp1" emma:lang="en-US" emma:confidence="0">
                  <emma:literal>Carbonation</emma:literal>
                </emma:interpretation>
                <emma:interpretation id="interp2" emma:lang="en-US" emma:confidence="0">
                  <emma:literal>carbonation.</emma:literal>
                </emma:interpretation>
                <emma:interpretation id="interp3" emma:lang="en-US" emma:confidence="0">
                  <emma:literal>carbonations</emma:literal>
                </emma:interpretation>
                <emma:interpretation id="interp4" emma:lang="en-US" emma:confidence="0">
                  <emma:literal>carbonization</emma:literal>
                </emma:interpretation>
              </emma:one-of>
            </emma:emma>
          </inkml:annotationXML>
          <inkml:trace contextRef="#ctx0" brushRef="#br0">254 46 64,'-3'-17'37,"3"17"-1,0 0 2,-12-30-14,12 30-10,0 0-6,8 21-2,-8-21-1,0 28-1,0-12-1,2 9 0,-2-4-1,2 5 0,0-3-1,1-6 0,-3-17-1,4 29 0,-4-29 0,0 0 1,0 0-1,0 0-1,0 0 1,0-32-1,-2 13 1,-2-4-1,-1-2 0,-4-1 0,-1 5 0,-4 1 0,14 20 1,-32-21 0,12 18-1,-1 5 2,0 10-1,2 2 0,-3 9 1,5 8 0,-1 8 0,2 7 0,2 5 0,5 3 1,2-3-1,7 2 0,4-6 0,8-10 0,8-9-1,8-12 0,7-11 0,2-10-1,4-5 0,-1-10-2,5 3-1,-12-10-2,11 15-7,-31-11-27,17 11 0,-15-6 1,12 11 0</inkml:trace>
          <inkml:trace contextRef="#ctx0" brushRef="#br0" timeOffset="514.8009">759 154 98,'0'-37'36,"0"37"1,-7-30-1,7 30-27,0 0-5,-14-16-1,14 16-1,-21-5 0,5 6 0,16-1 0,-33 30 0,17-2 1,-4 4-1,6 5 1,-4 3-1,10 4-1,1-1 1,5-8-1,7-7-1,4-9 0,7-8 0,3-10 1,6-9-1,0-8-1,-1-9 1,-1-3 0,0-7 0,-3 0-1,-6 0 1,-5 1-1,-2 8 1,-4 1 0,-3 25 0,0-24 0,0 24 1,0 0-1,0 0 1,-7 31-1,5-13 1,6 3-1,-1 0 0,4 0 1,2 0-2,5-5 1,4-2-2,-2-7-1,9 4-2,-25-11-8,44 3-25,-27-8-3,10 10 2,-11-14-1</inkml:trace>
          <inkml:trace contextRef="#ctx0" brushRef="#br0" timeOffset="873.6015">1126 234 101,'0'0'38,"-7"-19"1,7 19 0,0 0-28,-3 18-4,3-18-3,7 28-1,-2-12-1,6 5 0,-4-4-1,2 1 0,-9-18 0,12 24 0,-12-24-1,0 0 1,9 16-1,-9-16 0,0 0 0,-12-19 0,12 19 0,-8-30 0,7 5 0,1-1 0,3-6 0,4-3-1,4 2 1,3-2-1,5 1-1,-1-3 0,7 11-2,-4-9-3,9 23-6,-21-9-26,17 7-1,-13-8 1,4 10 0</inkml:trace>
          <inkml:trace contextRef="#ctx0" brushRef="#br0" timeOffset="1435.2025">1421-251 101,'0'0'38,"-9"-17"1,9 17-1,0 0-28,0 0-3,0 0-3,0 0-1,-8 19 0,15 4-1,0 3 0,3 11 0,1 5 0,3 6-1,0-1 0,4 4 1,-6-1-2,2-5 0,0-3 0,-3-8 0,0-6 0,-4-7 0,0-5 0,-7-16 0,0 0 0,19 7 0,-19-7-2,14-27 1,-8 8 1,2-4-1,1-1 0,0-4 1,5 3-1,0 2 1,4 2 0,1 2 0,6 5 0,0 3 0,5 2 0,0 9 0,0 6 0,-2 2 0,-3 8 1,-6 5-1,-8 9 1,-6 4-1,-8 1 0,-8 2 1,-9-2-1,-4-2 1,-4-3-1,-4-11 0,2-3-1,-4-11-1,2-3-1,1-9-1,8-2-2,-7-14-4,30 23-14,-20-29-17,20 13 3,-3-11-1,19 10 1</inkml:trace>
          <inkml:trace contextRef="#ctx0" brushRef="#br0" timeOffset="1794.0031">2094 106 88,'0'0'36,"0"0"1,3 21 1,-22-21-21,17 23-9,-16 0-3,8 7-2,-1 0 0,10 1 0,-5-1-1,12-3 0,4-5 0,2-6-1,10-9 0,2-7-1,5-9 1,-5-3-1,5-11 0,-8-1 0,-2-8 1,-5-1-2,-3 3 1,-9-2 0,-6 4 0,-5 3-1,-5 6 0,-5 3-1,-1 9-1,-6-7-5,26 14-25,-41 0-7,41 0 1,-32 0-1</inkml:trace>
          <inkml:trace contextRef="#ctx0" brushRef="#br0" timeOffset="2215.2039">2706-34 96,'0'0'36,"-24"1"2,8 12-2,-18-8-27,13 14-3,-9 1-2,2 6-1,-2 4-1,3 3 1,3-1 0,6 3-1,0-3 0,9 1 0,8-7-1,8-1 1,7-6-2,7-8 1,7-2-2,4-9 0,7 0-2,-4-11-3,9 13-6,-19-18-27,12 9-1,-14-9 1,7 7 0</inkml:trace>
          <inkml:trace contextRef="#ctx0" brushRef="#br0" timeOffset="2667.6047">3059 38 90,'0'0'37,"0"0"0,0 0 1,-17-23-23,17 23-9,-30 23-3,12 1 0,-7 4-1,2 6 0,-1 3-1,4 0 1,1-2-1,8-2 0,6-5 0,5-9-1,0-19 1,21 16-1,-1-19 0,1-8-1,3-6 1,1-6-1,0-5 1,-4-2-1,-3 2 0,-4 1 1,-5 6 0,-9 21 0,7-21 1,-7 21 0,-7 18 1,1 5 0,-1 1 0,4 8-1,-1-1 0,6-1 0,3-5 0,6-7-2,7-4-1,4-14-2,8 1-3,-14-27-11,14 14-20,-12-23-3,7 5 2,-15-16 0</inkml:trace>
          <inkml:trace contextRef="#ctx0" brushRef="#br0" timeOffset="3244.8057">3093 111 99,'-28'-24'37,"28"24"2,0 0-1,26-18-25,-8 4-8,15 7-1,4-7-2,8 5-1,2-3 1,4 5-1,-1 0 0,-6 10 1,-5 6 0,-6 9 0,-6 5 0,-4 8 0,-9 4 1,-2 4-3,-3-2 0,-2-2 0,-3-5 0,-1-7 0,2-7 0,-5-16-5,0 0-2,-3-27-8,12 10-25,-22-22-1,13 4 1,-12-21-1</inkml:trace>
          <inkml:trace contextRef="#ctx0" brushRef="#br0" timeOffset="2948.4051">3239-291 100,'0'0'38,"-14"-28"3,14 28-3,-16-18-23,16 18-9,0 0-1,9 27-2,0-8 0,0 13-1,0 6 0,5 13 0,-2 4-2,2 8 0,0 2 0,2 4 0,0-6 0,-2-5 0,-1-6 0,-6-13-5,0 0-1,-7-39-8,3 30-26,-3-30-1,-21-4 1,0-13-1</inkml:trace>
          <inkml:trace contextRef="#ctx0" brushRef="#br0" timeOffset="3416.406">3527-210 103,'0'-19'38,"-10"-3"2,10 22-2,-13-21-27,13 21-5,0 0-3,0 0-2,23 0-2,-23 0-3,30 14-5,-30-14-13,32 16-18,-16-3 2,10 11-1,-10-6 1</inkml:trace>
          <inkml:trace contextRef="#ctx0" brushRef="#br0" timeOffset="3744.0065">3772 11 93,'0'0'38,"-10"37"2,10-37-1,-5 51-21,-8-33-9,17 10-4,-4-5-1,7 7-1,2-9-2,5-2 1,2-5-1,3-5-1,2-7 2,2-6-2,-2-8 0,1-8 0,-1-2 0,-4-5 0,-2-3-2,-8 0 1,-7 1 1,-7-1-1,-8 7 0,-6 0 0,-5 7 0,-6 6 0,-2 6-1,-1 4 0,5 7-2,-3-3-3,15 19-7,-16-13-25,27 9 0,7-19 1,-12 27-1</inkml:trace>
          <inkml:trace contextRef="#ctx0" brushRef="#br0" timeOffset="4243.2072">4066 148 107,'0'0'39,"0"0"0,0 20 0,0-20-29,-6 24-4,6-24-2,2 32-1,2-16-1,-4-16-1,10 21-1,-10-21 1,16 5-1,-16-5 0,16-12 0,-16 12-1,19-28 0,-8 7 1,1-1-1,1-4 0,1 0 0,-2-1 1,4 1-1,3 0 1,-3 5 0,5-1 1,-1 5 0,1 8 0,0 7 1,0 11 0,1 9 1,-3 10-3,0 5 0,-3 11 0,0 2 0,0 0 0,-4-3 0,1-7 0,-4-7 0,-2-7 0,0-7 0,-7-15-2,0 0-35,7-19-5,-7 3-1,-11-19 0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0:02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5F6891-8075-4FDE-92F8-C4352BF5C43C}" emma:medium="tactile" emma:mode="ink">
          <msink:context xmlns:msink="http://schemas.microsoft.com/ink/2010/main" type="inkDrawing" rotatedBoundingBox="12051,6313 12237,9621 12138,9626 11952,6318" semanticType="callout" shapeName="Other">
            <msink:sourceLink direction="with" ref="{949B8374-D7D4-4860-A90B-746FF610B3D8}"/>
            <msink:sourceLink direction="with" ref="{9B911130-449E-4B18-A03E-9FB40D747A97}"/>
          </msink:context>
        </emma:interpretation>
      </emma:emma>
    </inkml:annotationXML>
    <inkml:trace contextRef="#ctx0" brushRef="#br0">3 0 62,'0'0'36,"12"22"-1,-12-22 0,7 36-11,-7-36-13,4 35-2,-4-14-3,11 9-2,-8 0 0,8 8 0,-6-1-1,4 2 0,-4 1 0,6 6 0,-6-2-1,4 3-1,-4-1 1,0 1-1,1 1 1,-1 1-2,0 2 1,-1 2-1,1-2 1,-1 5 0,-1 2-1,2 3 0,-1 1 2,-1 1-2,1 2 0,0-3 0,-1-1 0,1-3 0,-1-3 0,2 3 0,-1-7 0,1-1 0,1-2 0,-3-1 0,2-1 0,1 0-2,-3 1 2,-1-5 0,0 6 0,-1-2 0,-1-1 0,0 3 2,0-1-2,-1 1 0,1-1 0,-2-1 0,2-2 0,0 1 0,0-3 0,-2-1 0,2-2 0,0-3 0,-2 0 0,2-3 0,0-3 0,0 1 0,0-1 0,4 4 0,-4-6 0,3 3 0,-1 1 0,-2-2 0,2 0 0,-2-2 0,2 2 0,-4-7 0,6 7 0,-4-4 0,1 0 0,1 2 0,2 2 0,-3 2 0,1-1 0,0 1 0,0-2 0,-1 0 0,1-4 0,0 1 0,0-8 0,-2-2 0,0-17 0,2 27 0,-2-27 0,0 0 0,0 0 0,0 0 0,0 0 0,0 0 0,-4-30 0,-3-12-10,19 14-24,-21-30-7,9-2-2,-12-28 1,10-5-1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1:34.408"/>
    </inkml:context>
    <inkml:brush xml:id="br0">
      <inkml:brushProperty name="width" value="0.04667" units="cm"/>
      <inkml:brushProperty name="height" value="0.04667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36EFC07-E45D-47E9-9644-AD834A0893A9}" emma:medium="tactile" emma:mode="ink">
          <msink:context xmlns:msink="http://schemas.microsoft.com/ink/2010/main" type="writingRegion" rotatedBoundingBox="16207,15495 22991,15432 22995,15909 16212,15972"/>
        </emma:interpretation>
      </emma:emma>
    </inkml:annotationXML>
    <inkml:traceGroup>
      <inkml:annotationXML>
        <emma:emma xmlns:emma="http://www.w3.org/2003/04/emma" version="1.0">
          <emma:interpretation id="{BF1B0F63-4B2D-40A4-95BE-854BE8C18BA8}" emma:medium="tactile" emma:mode="ink">
            <msink:context xmlns:msink="http://schemas.microsoft.com/ink/2010/main" type="paragraph" rotatedBoundingBox="16207,15495 22991,15432 22995,15909 16212,15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3DE8F4-FCAD-46C1-82BC-75390BB80B81}" emma:medium="tactile" emma:mode="ink">
              <msink:context xmlns:msink="http://schemas.microsoft.com/ink/2010/main" type="line" rotatedBoundingBox="16207,15495 22991,15432 22995,15909 16212,15972"/>
            </emma:interpretation>
          </emma:emma>
        </inkml:annotationXML>
        <inkml:traceGroup>
          <inkml:annotationXML>
            <emma:emma xmlns:emma="http://www.w3.org/2003/04/emma" version="1.0">
              <emma:interpretation id="{E8A61908-2697-4AE4-83C7-F4BB94CA30FB}" emma:medium="tactile" emma:mode="ink">
                <msink:context xmlns:msink="http://schemas.microsoft.com/ink/2010/main" type="inkWord" rotatedBoundingBox="16207,15495 16559,15492 16564,15969 16212,15972"/>
              </emma:interpretation>
              <emma:one-of disjunction-type="recognition" id="oneOf0">
                <emma:interpretation id="interp0" emma:lang="en-US" emma:confidence="1">
                  <emma:literal>5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ty</emma:literal>
                </emma:interpretation>
                <emma:interpretation id="interp4" emma:lang="en-US" emma:confidence="0">
                  <emma:literal>by</emma:literal>
                </emma:interpretation>
              </emma:one-of>
            </emma:emma>
          </inkml:annotationXML>
          <inkml:trace contextRef="#ctx0" brushRef="#br0">43 0 77,'0'0'36,"-20"14"0,20-14 0,-12 22-12,12-22-18,-7 16-1,7-16-2,-2 18-1,2-18 1,0 21-2,0-21 1,-3 24-1,3-24 1,0 22-2,0-22 0,0 0 0,12 15 0,-12-15 0,18 0 0,-3-5 0,-15 5 0,32-10 0,-12 4 0,3-1 0,0 6 0,1-1 0,3 0 0,-3 4 0,3 1 0,-4 8 1,0-4-1,-4 5 0,-3 4 0,-3 2 0,-5-1 0,-4 4 1,-2 0-1,-6-3 0,-6 5 0,-3-6 0,-5-1-1,-3-2-1,-2 0-1,-8-9-2,8 8-5,-21-19-25,17 8-4,-8-11 2,8 2-2</inkml:trace>
          <inkml:trace contextRef="#ctx0" brushRef="#br0" timeOffset="218.4003">7 1 104,'0'0'38,"22"-16"-1,-1 15 0,-11-15-29,17 11-4,-1-8-2,1 5-2,3 0-4,-14-9-27,14 12-6,-11-9-1,6 5-1</inkml:trace>
        </inkml:traceGroup>
        <inkml:traceGroup>
          <inkml:annotationXML>
            <emma:emma xmlns:emma="http://www.w3.org/2003/04/emma" version="1.0">
              <emma:interpretation id="{36843612-1B78-4D0A-9841-9BF6397CBDCA}" emma:medium="tactile" emma:mode="ink">
                <msink:context xmlns:msink="http://schemas.microsoft.com/ink/2010/main" type="inkWord" rotatedBoundingBox="17774,15546 18081,15543 18084,15887 17777,15890"/>
              </emma:interpretation>
              <emma:one-of disjunction-type="recognition" id="oneOf1">
                <emma:interpretation id="interp5" emma:lang="en-US" emma:confidence="1">
                  <emma:literal>4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014.0017">1589 35 96,'0'0'38,"0"0"-1,16 0 1,-16 0-27,0 0-6,-7 19-1,9-1-3,-2-18 1,-2 36-1,-2-13 1,1 0-2,-4-2 1,3 0-1,-1-5 1,5-16-1,-9 23 0,9-23 0,0 0 0,0 0 0,0 0 0,23-2 1,-23 2-1,32-12 0,-11 5 0,2 3 0,2-4 0,-1 4-1,1 2 0,-4 2 0,2 0-1,-23 0-1,28 2-2,-28-2-1,16 4-2,-19-22-5,3 18-23,0 0-1,10-19 0,-15 1 1</inkml:trace>
          <inkml:trace contextRef="#ctx0" brushRef="#br0" timeOffset="1263.6018">1796-41 98,'-2'-19'37,"2"19"2,0 0-5,0 0-21,12 16-5,-5 1-3,-3 1-1,3 12-1,-4-4-1,4 11 0,0-2 0,-1 0-1,1-1 0,-2-3-2,0-4 0,-3-10-1,3 4-3,-5-21-13,0 0-22,0 0-1,0 0 0,2-33 0</inkml:trace>
        </inkml:traceGroup>
        <inkml:traceGroup>
          <inkml:annotationXML>
            <emma:emma xmlns:emma="http://www.w3.org/2003/04/emma" version="1.0">
              <emma:interpretation id="{FAEF6914-81F8-44C3-9A33-19943B190C2F}" emma:medium="tactile" emma:mode="ink">
                <msink:context xmlns:msink="http://schemas.microsoft.com/ink/2010/main" type="inkWord" rotatedBoundingBox="19656,15577 20055,15573 20058,15898 19659,15902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-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2308.804">3446 33 78,'0'0'37,"0"0"-2,18-16 3,-11-1-21,19 17-11,-8-9-2,12 5-1,-4-1 0,6 1-1,0-1-1,-2 3 0,-4 2-1,-3 0 1,-3 2-1,-20-2 0,19 7 0,-19-7 0,-5 18 0,5-18 0,-23 23 0,7-11 0,0 0 0,-2 2 0,1-3 0,-1 1-1,2-3 1,16-9-1,-26 16 1,26-16-1,-18 12 2,18-12-2,0 0 1,0 0 0,0 0 0,0 0 0,16-2 0,0 0 0,3-1 0,6 1 0,2 0 0,1 4 0,2 0 1,0 7-1,-5-4 1,-3 9 0,-6 0 0,-5 5 1,-9-1-1,-6 3 0,-10-2 0,-2-3 0,-5 2 0,-2-6 0,-2-3-2,-1-2 1,1-4-2,-3-6-2,10 6-4,-15-13-30,33 10-2,-23-28 2,23 28-2</inkml:trace>
        </inkml:traceGroup>
        <inkml:traceGroup>
          <inkml:annotationXML>
            <emma:emma xmlns:emma="http://www.w3.org/2003/04/emma" version="1.0">
              <emma:interpretation id="{A45E0EBC-72C4-4D18-8C58-F496B205ABD6}" emma:medium="tactile" emma:mode="ink">
                <msink:context xmlns:msink="http://schemas.microsoft.com/ink/2010/main" type="inkWord" rotatedBoundingBox="21192,15544 21620,15540 21623,15861 21195,15865"/>
              </emma:interpretation>
              <emma:one-of disjunction-type="recognition" id="oneOf3">
                <emma:interpretation id="interp15" emma:lang="en-US" emma:confidence="1">
                  <emma:literal>z</emma:literal>
                </emma:interpretation>
                <emma:interpretation id="interp16" emma:lang="en-US" emma:confidence="0">
                  <emma:literal>Z</emma:literal>
                </emma:interpretation>
                <emma:interpretation id="interp17" emma:lang="en-US" emma:confidence="0">
                  <emma:literal>2</emma:literal>
                </emma:interpretation>
                <emma:interpretation id="interp18" emma:lang="en-US" emma:confidence="0">
                  <emma:literal>1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3229.2055">4985 7 65,'0'0'37,"-3"-18"-2,3 18 2,14-18-15,12 18-15,-10-10-2,11 6-2,-1-3-1,4 2 0,-3 2 0,3 1-1,-6 0 1,-1 4-1,-3-2-1,-4 2 1,-16-2-1,19 8 0,-19-8 1,0 0-1,7 21 0,-7-21 0,-7 21 0,7-21 1,-19 29-1,6-14-1,-1 3 1,-2 3-1,-1 2 2,-3 0-2,-1-2 1,-2 2 0,0-2 0,4 0 1,-1-4-1,20-17 1,-28 22 0,28-22 1,0 0-1,-5 15 1,5-15 0,21 0-1,-3-3 1,5 1-1,3-1 0,6-1-1,0 2 0,1-3 0,1 3-2,-8-5-3,9 16-12,-13-20-22,8 8-2,-16-16 2,10 6-2</inkml:trace>
        </inkml:traceGroup>
        <inkml:traceGroup>
          <inkml:annotationXML>
            <emma:emma xmlns:emma="http://www.w3.org/2003/04/emma" version="1.0">
              <emma:interpretation id="{CBFBA2CF-161A-413A-B0E7-EF24591FB341}" emma:medium="tactile" emma:mode="ink">
                <msink:context xmlns:msink="http://schemas.microsoft.com/ink/2010/main" type="inkWord" rotatedBoundingBox="22905,15466 22991,15465 22995,15817 22908,15818"/>
              </emma:interpretation>
              <emma:one-of disjunction-type="recognition" id="oneOf4">
                <emma:interpretation id="interp20" emma:lang="en-US" emma:confidence="1">
                  <emma:literal>|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1</emma:literal>
                </emma:interpretation>
                <emma:interpretation id="interp23" emma:lang="en-US" emma:confidence="0">
                  <emma:literal>\</emma:literal>
                </emma:interpretation>
                <emma:interpretation id="interp2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3993.607">6694-138 74,'3'16'38,"-3"-16"-1,0 0 2,0 0-19,11 27-11,-11-27-3,9 31-1,-4-11-2,4 2 1,-4 1-1,2 9-1,0-8 0,-1 6-1,-1-2 0,0-3-1,1-2 0,-3-6-1,1-1 0,-4-16-3,5 18-2,-5-18-34,0 0-2,-9-32 2,9 32-2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0:05.7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A631E2-B8F8-4A8B-A8FD-FAC6005FF963}" emma:medium="tactile" emma:mode="ink">
          <msink:context xmlns:msink="http://schemas.microsoft.com/ink/2010/main" type="inkDrawing" rotatedBoundingBox="12329,13706 12484,17748 12441,17749 12286,13708" semanticType="callout" shapeName="Other">
            <msink:sourceLink direction="with" ref="{9A7B2437-7E09-478E-978C-7D2BCC8E0249}"/>
            <msink:sourceLink direction="with" ref="{FCB9ECF4-CAD9-455F-8986-1E9EE83D0B04}"/>
          </msink:context>
        </emma:interpretation>
      </emma:emma>
    </inkml:annotationXML>
    <inkml:trace contextRef="#ctx0" brushRef="#br0">-1-18 64,'-1'-17'36,"1"17"-2,0 0 2,0 0-19,0 0-7,5 31-3,-5-31-3,2 34 0,-4-12-1,7 10 1,-5 1-2,7 6 1,-7 1-1,9 10 1,-7 2-1,7 6-1,-8 2 0,8 3 1,-7 1-1,2 2 0,-1-2 0,1 2 0,-3-2-1,3-3 0,-2-1 1,1-2-1,-1 2 1,1-1-2,3 1 1,-6-4 0,3 2 0,-1 4 0,2-1 0,-3 1 1,3-1-1,-4-1 0,2 0 0,-2 0 1,1-2-1,-1-2 0,0-2 0,2 3 0,-2-3 0,2 0 0,-2-3 0,2 0-1,0-1 1,1-1 0,-1 0 0,1-3 0,-1-2 0,2 1 0,-3-1 0,3 2 0,-2 1 0,-1-3 0,-1 2 0,2-2 0,0-2 0,0 0 0,-2 0 0,2-3 1,-2-2-1,1-4 0,1 2 0,0-1 0,0-1 1,1-1-1,-3 0 0,0-1 0,0-1 0,0 2-1,-2-4 1,2 0-1,-1-2 1,-1-1 0,0-2-1,2 0 1,2-2 0,-2-2 0,0 0 0,2 2 0,-2-3 0,1 1 0,1-1 0,0 1 0,-2 0 0,2 3 0,-1-3 0,-1 2 1,2 0-1,0-5 0,-2 5 0,2-3 0,-2-3 0,1 1 0,1 2 0,0 1 0,0 2 0,-2 7 1,2-7-1,-1 4 0,1 0 0,0-4 0,-2-2 0,0-19 0,2 26 0,-2-26 1,0 20-1,0-20 0,0 19 0,0-19 0,1 25 0,-1-25 0,0 22 0,0-22 0,2 18 0,-2-18 0,0 0 0,0 0-1,4-19-1,-4-6-4,0 25-19,8-49-16,-2 21 0,-15-20-1,9 15-1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1:59:05.56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42CF34-A97B-458B-8A13-599977C1DC7C}" emma:medium="tactile" emma:mode="ink">
          <msink:context xmlns:msink="http://schemas.microsoft.com/ink/2010/main" type="writingRegion" rotatedBoundingBox="7988,10253 13526,9252 13831,10942 8294,11943"/>
        </emma:interpretation>
      </emma:emma>
    </inkml:annotationXML>
    <inkml:traceGroup>
      <inkml:annotationXML>
        <emma:emma xmlns:emma="http://www.w3.org/2003/04/emma" version="1.0">
          <emma:interpretation id="{E2616655-DE16-4A50-BDAD-015A6BF464F2}" emma:medium="tactile" emma:mode="ink">
            <msink:context xmlns:msink="http://schemas.microsoft.com/ink/2010/main" type="paragraph" rotatedBoundingBox="8022,10437 13559,9436 13652,9949 8114,10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D5C13-61E6-47DC-8816-78A4292D4954}" emma:medium="tactile" emma:mode="ink">
              <msink:context xmlns:msink="http://schemas.microsoft.com/ink/2010/main" type="line" rotatedBoundingBox="8022,10437 13559,9436 13652,9949 8114,10950"/>
            </emma:interpretation>
          </emma:emma>
        </inkml:annotationXML>
        <inkml:traceGroup>
          <inkml:annotationXML>
            <emma:emma xmlns:emma="http://www.w3.org/2003/04/emma" version="1.0">
              <emma:interpretation id="{ED6A5FBF-8C18-4077-BE45-4097F6DD4B45}" emma:medium="tactile" emma:mode="ink">
                <msink:context xmlns:msink="http://schemas.microsoft.com/ink/2010/main" type="inkWord" rotatedBoundingBox="8022,10437 9158,10232 9251,10744 8114,10950"/>
              </emma:interpretation>
              <emma:one-of disjunction-type="recognition" id="oneOf0">
                <emma:interpretation id="interp0" emma:lang="en-US" emma:confidence="1">
                  <emma:literal>¢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-2153 1446 24,'10'20'14,"-10"-20"0,0 0-1,0 0-3,0 0-4,16 2 0,-16-2-3,0 0 0,0 0-1,0 0 1,16-6-1,-16 6 0,0 0 1,0 0-2,0 0 1,0 0 0,0 0 3,16-5 1,-16 5 1,0 0 1,0 0 2,0 0 0,-4-19 0,4 19 1,0 0-2,0 0-3,0 0 0,0 0-2,0 0 0,0 0-2,0 0 1,0 0-2,0 0 1,0 0-1,-19-11-1,19 11 1,0 0 0,-21-2 0,21 2-1,-22 0 1,22 0 0,-21-3 0,21 3 0,-28-4 0,10 1-1,3 3 1,-3-2 0,-3 2-1,-2 0 1,3 4-1,-1-4 0,2 1 1,-1 3-1,1-4 0,1 2 0,2-4 0,0 0 1,-3-1-1,0-1 0,-4 2 0,-4 1 0,-1-1 0,-4 2 0,-1 0 0,-3 2 0,1 1 1,-2 2-1,2-1 0,1-2 0,1 1 1,1-1-1,5 0 0,1-1 0,3-1 1,5 0-1,1-1 0,-1 1 0,18 0 0,-21-2 0,21 2 0,-21 0 0,21 0 0,-20 2 0,20-2 0,-17 7 0,17-7 0,-20 8 0,20-8 0,-16 7 0,16-7 0,0 0 0,0 0 0,0 0 0,0 0 0,0 0 0,-16 9 0,16-9 0,0 0 0,0 0 0,0 0 0,0 0 0,0 0 0,-17 11 0,17-11 0,0 0 0,0 0 0,0 0 0,0 0 0,0 0 0,0 0 0,0 0 0,0 0 1,0 0-1,0 0 0,0 0 0,0 0 0,0 0 0,0 0 0,0 0 0,19 3 0,-19-3 1,16 2-1,-16-2 0,23 5 0,-23-5 0,28 7 0,-12-1 0,2-1 0,3 2 0,-5 0 0,1 0 0,1-2 1,-2 2-1,-16-7 0,25 11 0,-25-11 0,0 0-1,19 12 1,-19-12-1,0 0-1,7 23-1,-7-23-3,7 26-15,-7-26-19,0 0 3,0 0-1,0 0-1</inkml:trace>
          <inkml:trace contextRef="#ctx0" brushRef="#br0" timeOffset="-12714.0223">-3117 1169 59,'-25'-5'32,"25"5"1,-16-2-8,-3-12-8,19 14-3,0 0-5,0 0-1,0 0-3,0 0 0,0 0-1,0 0-1,0 0 0,16-4 0,-16 4-1,28 0 0,-7-2 0,7 2-1,8-1 1,9-1 0,8-2-1,11 1 1,3-2-1,5 3 0,1-3 0,3 1 0,-4-1-1,-5 1 1,-5-1-1,-6 0 0,-8-2 0,-2 0 0,-7 0 1,-6 1-1,-6 1 0,-2 3 0,-8 1 1,-1-1-1,-16 2 1,21 3-1,-21-3 0,0 0 0,0 0 0,0 0 1,0 0-1,16 9 0,-16-9 0,0 0 0,0 0 0,0 0 0,0 0 0,0 0 1,0 0-1,0 0 0,0 0 0,0 0 0,0 0 0,-18-2 0,18 2 0,0 0 0,-19-7 0,19 7 0,-18-7 0,18 7 0,-28-10 1,12 3-1,-3 1 0,-2 1-1,0-2 2,-1 0-2,3 0 2,1 2-2,1 0 1,17 5 0,-25-6-1,25 6 0,0 0-1,0 0-3,0 0-7,0 0-27,0 0-1,9-19 1,8 15-2</inkml:trace>
        </inkml:traceGroup>
        <inkml:traceGroup>
          <inkml:annotationXML>
            <emma:emma xmlns:emma="http://www.w3.org/2003/04/emma" version="1.0">
              <emma:interpretation id="{5F73F028-3FA7-473B-80EF-EB0C7E954C22}" emma:medium="tactile" emma:mode="ink">
                <msink:context xmlns:msink="http://schemas.microsoft.com/ink/2010/main" type="inkWord" rotatedBoundingBox="13078,9595 13572,9506 13642,9892 13148,9981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¥</emma:literal>
                </emma:interpretation>
              </emma:one-of>
            </emma:emma>
          </inkml:annotationXML>
          <inkml:trace contextRef="#ctx0" brushRef="#br1" timeOffset="26925.6473">1898 541 60,'0'0'34,"-14"-15"0,14 15-6,0 0-8,0 0-5,0 0-4,0 0-3,0 0-1,0 0-3,0 0 0,0 0 0,15 7-1,-15-7-1,15 19 0,-15-19 0,22 25 0,-6-10 0,0-2-1,4-1 0,1-1 0,4-6-1,-2-2 0,1-1 0,-4-2 0,-1-2-1,-3 2 0,-16 0-2,19 0-2,-19 0-5,0 0-29,0 0-1,0 0 1,-21-1 0</inkml:trace>
          <inkml:trace contextRef="#ctx0" brushRef="#br1" timeOffset="27440.4482">1977 401 37,'0'0'32,"0"0"2,0 0-1,0 0-8,-5-19-7,5 19-6,0 0-2,16 10-3,-16-10-1,0 0 0,0 0-2,24 19 0,-24-19 0,23 18-2,-23-18 1,30 19-2,-30-19 1,30 18-2,-30-18 0,23 12-1,-23-12-2,0 0-1,27 16-7,-27-16-28,0 0 0,0 0 0,-13-16 0</inkml:trace>
          <inkml:trace contextRef="#ctx0" brushRef="#br1" timeOffset="28002.0492">2155 237 46,'0'0'32,"0"0"2,0 0-1,0 0-12,0 0-6,0 0-4,0 0-2,0 0-3,0 0 0,0 0-1,0 0-1,0 0-1,22 13 0,-22-13 0,26 3-1,-10-1-1,2-4 0,1 4-1,-1-4-2,1 2-1,-19 0-7,32-12-28,-32 12-1,14-16 1,-14 16-1</inkml:trace>
        </inkml:traceGroup>
      </inkml:traceGroup>
    </inkml:traceGroup>
    <inkml:traceGroup>
      <inkml:annotationXML>
        <emma:emma xmlns:emma="http://www.w3.org/2003/04/emma" version="1.0">
          <emma:interpretation id="{19A731EA-EDD4-4150-9026-FDF699A57CCA}" emma:medium="tactile" emma:mode="ink">
            <msink:context xmlns:msink="http://schemas.microsoft.com/ink/2010/main" type="paragraph" rotatedBoundingBox="9799,11226 12519,9103 13023,9749 10303,118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1AEE08-EFFB-4CE8-BAD9-04EA40CB2B38}" emma:medium="tactile" emma:mode="ink">
              <msink:context xmlns:msink="http://schemas.microsoft.com/ink/2010/main" type="line" rotatedBoundingBox="9799,11226 12519,9103 13023,9749 10303,11872"/>
            </emma:interpretation>
          </emma:emma>
        </inkml:annotationXML>
        <inkml:traceGroup>
          <inkml:annotationXML>
            <emma:emma xmlns:emma="http://www.w3.org/2003/04/emma" version="1.0">
              <emma:interpretation id="{9B911130-449E-4B18-A03E-9FB40D747A97}" emma:medium="tactile" emma:mode="ink">
                <msink:context xmlns:msink="http://schemas.microsoft.com/ink/2010/main" type="inkWord" rotatedBoundingBox="10033,11555 11313,10005 11893,10484 10613,12034">
                  <msink:destinationLink direction="with" ref="{945F6891-8075-4FDE-92F8-C4352BF5C43C}"/>
                </msink:context>
              </emma:interpretation>
              <emma:one-of disjunction-type="recognition" id="oneOf2">
                <emma:interpretation id="interp10" emma:lang="en-US" emma:confidence="0">
                  <emma:literal>.....</emma:literal>
                </emma:interpretation>
                <emma:interpretation id="interp11" emma:lang="en-US" emma:confidence="0">
                  <emma:literal>Ate</emma:literal>
                </emma:interpretation>
                <emma:interpretation id="interp12" emma:lang="en-US" emma:confidence="0">
                  <emma:literal>ice</emma:literal>
                </emma:interpretation>
                <emma:interpretation id="interp13" emma:lang="en-US" emma:confidence="0">
                  <emma:literal>Ace</emma:literal>
                </emma:interpretation>
                <emma:interpretation id="interp14" emma:lang="en-US" emma:confidence="0">
                  <emma:literal>Ane</emma:literal>
                </emma:interpretation>
              </emma:one-of>
            </emma:emma>
          </inkml:annotationXML>
          <inkml:trace contextRef="#ctx0" brushRef="#br1" timeOffset="24055.2423">-1188 2235 76,'0'0'37,"0"0"-1,16 20 2,-16-20-23,0 0-5,0 0-3,14 19-3,-14-19-1,7 18 0,-7-18-2,0 0-1,20 22-4,-20-22-31,0 0-4,0 0 2,21-21-2</inkml:trace>
          <inkml:trace contextRef="#ctx0" brushRef="#br1" timeOffset="22807.2401">-784 1991 44,'0'0'32,"0"0"1,0 0 1,0 0-14,0 0-6,0 0-3,0 0-4,0 0 0,0 0-2,0 0-1,6 16 0,-6-16-1,0 0-1,12 18 0,-12-18 0,9 17 0,-9-17-1,9 18 0,-9-18 0,8 15-1,-8-15-1,0 0-2,0 0-9,18 9-25,-18-9-2,0 0 2,11-21-3</inkml:trace>
          <inkml:trace contextRef="#ctx0" brushRef="#br1" timeOffset="22183.2389">-627 1793 17,'0'0'24,"0"0"2,4 15 0,-4-15-6,0 0-3,0 0-3,0 0 0,0 0-1,0 0-2,0 0-2,0 0 0,0 0-2,5 21-2,-5-21 0,0 0-2,7 18 0,-7-18-1,11 16 0,-11-16-1,9 21 0,-9-21 0,12 18-1,-12-18 0,0 0 0,18 19-1,-18-19-1,0 0-2,26 9-8,-26-9-26,0 0 0,0 0 0,0 0 0</inkml:trace>
          <inkml:trace contextRef="#ctx0" brushRef="#br1" timeOffset="21574.8379">-459 1689 79,'0'0'34,"0"0"1,-3-16-6,3 16-16,0 0-4,0 0-3,0 0-1,0 0-2,0 0 1,15 16-1,-15-16 0,0 0 0,4 16-1,-4-16 1,4 19-1,-4-19 0,3 23-1,1-7 1,-4-16-1,10 28 1,-10-28-1,18 24-1,-18-24 1,21 22-1,-21-22 1,23 12-1,-23-12 0,18 9-1,-18-9 1,0 0-2,16 3 0,-16-3-2,0 0-3,0 0-8,0 0-23,-20-16-2,20 16 2,0 0-1</inkml:trace>
          <inkml:trace contextRef="#ctx0" brushRef="#br1" timeOffset="8548.8149">131 905 71,'-2'-26'35,"2"26"1,0 0-3,-12-32-16,12 32-6,0 0-2,0 0-3,0 0 0,12 21-1,-14-5 0,4 9-1,-4 1 0,4 2-1,-4 0 0,2 0-2,0-5 1,0-5-1,0-18-1,4 17 1,-4-17-1,0 0 0,14-21-1,-11 4 1,3-10-1,-1-2-1,2-5 0,-5-3 1,0 2-1,-4 2 0,-2 1 1,-5 6 0,-1 5 0,-4 5 0,14 16 1,-32-11 0,12 17 0,1 6 0,-2 9 0,3 12-1,-5 8 2,4 11 0,-4 8 1,4 12-1,-1 0 1,2 13 0,4-1-1,4 2 2,6-7-2,10-3 0,8-11 0,5-13 1,11-9-2,7-15 0,7-14 0,4-14 0,3-9 0,-3-9 0,-4-4 0,-5-3 0,-6 0 0,-6 1 0,-8 6-3,-10-1-2,-9 19-7,-5-16-28,5 16-1,0 0 0,-20-16 0</inkml:trace>
        </inkml:traceGroup>
        <inkml:traceGroup>
          <inkml:annotationXML>
            <emma:emma xmlns:emma="http://www.w3.org/2003/04/emma" version="1.0">
              <emma:interpretation id="{CA9AA052-7E8B-40E4-BC72-6A95069A92C5}" emma:medium="tactile" emma:mode="ink">
                <msink:context xmlns:msink="http://schemas.microsoft.com/ink/2010/main" type="inkWord" rotatedBoundingBox="12583,9777 12591,9398 12878,9404 12870,9784"/>
              </emma:interpretation>
              <emma:one-of disjunction-type="recognition" id="oneOf3">
                <emma:interpretation id="interp15" emma:lang="en-US" emma:confidence="0">
                  <emma:literal>+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x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4</emma:literal>
                </emma:interpretation>
              </emma:one-of>
            </emma:emma>
          </inkml:annotationXML>
          <inkml:trace contextRef="#ctx0" brushRef="#br1" timeOffset="31808.4559">1368 339 69,'0'0'37,"-19"6"0,19-6 1,0 0-15,0 0-11,0 0-4,0 0-2,19-16-2,-19 16 0,21-11 0,-5 6-1,-16 5-1,32-14 0,-13 9 0,3-4-1,-1 5 0,-2-3 1,1 6-2,-1-5 0,-19 6 0,30-3 0,-30 3 0,19-2 0,-19 2 0,16 0 0,-16 0 0,0 0 0,0 0 0,16-5-3,-16 5 0,0 0-2,0 0-4,0 0-23,0 0-10,0 0 2,0 0-1</inkml:trace>
          <inkml:trace contextRef="#ctx0" brushRef="#br1" timeOffset="31387.2552">1467 99 71,'0'0'40,"0"0"-2,0 0 2,0 0-14,0 0-16,0 0-5,18 15-1,-11 1 0,-2 0-1,2 9 0,-3-2-1,1 8 0,-3 3 0,1 4 0,-3-3-1,2 1 1,-2-5-2,2-4-2,-1-5 2,-1-6-2,0-16-2,0 0-1,13 16-7,-27-34-23,14 18-6,3-29 1,-3 29-1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0:36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6EA9D8-0FAD-4494-8B06-B8F9E5D3338D}" emma:medium="tactile" emma:mode="ink">
          <msink:context xmlns:msink="http://schemas.microsoft.com/ink/2010/main" type="inkDrawing" rotatedBoundingBox="14116,10662 17530,10562 17532,10629 14118,10729" shapeName="Other"/>
        </emma:interpretation>
      </emma:emma>
    </inkml:annotationXML>
    <inkml:trace contextRef="#ctx0" brushRef="#br0">0 140 45,'0'0'27,"0"0"0,0 0-1,0 0-5,0 0-2,21 7-3,-21-7-3,0 0-3,11-17-3,6 18-2,-17-1-1,37-5-1,-14 3 0,9 2-1,2-1-1,3 2 1,3-2-1,8 1 0,0-4 0,1 4 0,0-3 0,3 1-1,-1-2 1,0 4-1,0-1 0,-5 1 1,4-2-1,-5 0 0,3 0 0,2 2 1,-1-1-1,0-1 0,1 0 0,1 2 1,-2 0-1,3 2 0,-3-2 0,0 0 1,3-2-1,1 2 0,0-3 0,0 1 0,-1-3 0,1 3 0,-1-2 0,-3 4 0,-1 0 0,-2 0 0,-4 2 0,2-2 0,0 0 0,0 0 1,2-2-1,-2-3 0,4 1 0,1 1 0,1-1 0,-2 4 1,-1-1-1,1 2 0,1 3 0,-1-2 0,0 3 0,-1 0 0,-1-3 0,0 0 0,2-4 0,-1-3 0,5-4 1,-1 5-1,-2-8 1,4 2-1,0 1 1,-3 0 0,-3 4-1,-3 3 1,-5 0-1,-2 2 1,-5 4-1,-6-1 0,-3 1 0,2-1 0,-4 1 1,-1-2-1,-1-1 0,-19-1 0,25 4 0,-25-4 1,16 0-1,-16 0 0,0 0 0,0 0-1,0 0-1,0 0-1,-20-5 0,20 5-3,0 0-5,-26-20-13,26 20-16,0 0 2,-5-19 0,5 19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0:37.4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FBE1DE-D30F-4BBD-B862-DDA8957C6D8F}" emma:medium="tactile" emma:mode="ink">
          <msink:context xmlns:msink="http://schemas.microsoft.com/ink/2010/main" type="writingRegion" rotatedBoundingBox="17244,10316 17754,10316 17754,11075 17244,11075"/>
        </emma:interpretation>
      </emma:emma>
    </inkml:annotationXML>
    <inkml:traceGroup>
      <inkml:annotationXML>
        <emma:emma xmlns:emma="http://www.w3.org/2003/04/emma" version="1.0">
          <emma:interpretation id="{D6A1201E-722E-4C24-8951-5021645352F2}" emma:medium="tactile" emma:mode="ink">
            <msink:context xmlns:msink="http://schemas.microsoft.com/ink/2010/main" type="paragraph" rotatedBoundingBox="17244,10316 17754,10316 17754,11075 17244,11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659FD-CE24-4C7D-B24F-83548B6F4D70}" emma:medium="tactile" emma:mode="ink">
              <msink:context xmlns:msink="http://schemas.microsoft.com/ink/2010/main" type="line" rotatedBoundingBox="17244,10316 17754,10316 17754,11075 17244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2497A86A-9867-4B8A-9EB2-3CB4C36215EB}" emma:medium="tactile" emma:mode="ink">
                <msink:context xmlns:msink="http://schemas.microsoft.com/ink/2010/main" type="inkWord" rotatedBoundingBox="17244,10316 17754,10316 17754,11075 17244,11075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18 7 79,'-23'-12'38,"23"12"-1,0 0 1,0 0-21,0 0-6,0 0-4,16 9-2,3 1 0,2-2-1,13 6-1,3-2 0,7 5 0,6-1-1,-1 5-1,1-1 1,-3 1-2,-4 2 0,-6-1 0,-11 1 0,-7 2 0,-6-4 0,-8-2 0,-5 1 0,-2-5 0,-3 1 0,5-16 0,-14 20 0,14-20 0,0 0 0,-19 19 0,19-19 0,0 0 0,-23 19 0,23-19 0,-29 25 0,12-8 0,-4 3 0,-4-1 0,-3 4 0,-2 2 0,-4 1 0,2 2 0,-1 0 0,1-2 0,0 1 0,4 1 0,1-5 0,6-6 0,4-1 0,17-16 0,-20 21 0,20-21 0,0 0 0,0 0 0,25-9 0,-25 9 0,35-17 0,-31-11-26,22 17-15,-13-13-1,8 8 0,-7-9-1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1:01.5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4ADDF1-D361-4517-9C3F-F6872F01D4F3}" emma:medium="tactile" emma:mode="ink">
          <msink:context xmlns:msink="http://schemas.microsoft.com/ink/2010/main" type="inkDrawing" rotatedBoundingBox="11994,6285 17617,6173 17620,6343 11998,6456" shapeName="Other">
            <msink:destinationLink direction="with" ref="{638B2567-A3BF-4F4F-89F2-6FD8E8FF5E4E}"/>
          </msink:context>
        </emma:interpretation>
      </emma:emma>
    </inkml:annotationXML>
    <inkml:trace contextRef="#ctx0" brushRef="#br0">-9 222 11,'0'0'19,"0"0"2,0 0-3,0 0 0,0 0-4,0 0-1,0 0-1,3-18-1,-3 18 1,0 0-2,0 0 1,0 0-4,0 0 0,0 0-1,0 0 0,0 0-2,0 0 1,0 0-1,0 0-1,0 0 0,22-7 0,-22 7 0,0 0-1,23-14 0,-23 14 0,24-12-1,-24 12 1,28-9-1,-10 7 0,0-1 0,1 1 0,4-2 0,5 4 0,2 0 0,4 0 0,1 0 0,4-1-1,2-1 1,3 2-1,2 0 1,-2 0-1,2-2 0,1 0 1,-1 1-1,4-1 0,1-2 1,2-1-1,0 0 0,3-2 1,1-2-1,5 2 0,-1-2 1,3 0-1,-6 1 0,0 2 1,-1 1-1,-2 3 0,-6 2 0,0 4 1,-1-1-1,-4 1 0,6-2 0,1-1 0,2 1 1,5-4-1,4 1 0,3-3 0,-1 1 1,-1-1-1,1 0 0,-8 3 0,3-1 0,-5 2 1,-4-2-1,3-1 0,1-3 0,1 1 0,2-2 0,1 0 0,0-2 1,0 1-1,2 1 0,-3 1 0,-4 1 0,-2 3 0,-3 2-1,-1 0 1,-3 2 0,2 1 0,0 1 0,-2-2 0,2 1 0,2-1 0,3-2 0,4 2 0,0-4 0,-1-1 1,-1 1-1,-2 0 0,1 0 0,-3 2 0,-1 0 0,-4 0 0,0 2 0,0-2-1,4 0 1,-1 0 0,1 0 0,5 0 0,-4-2 0,1 2 0,-1-2 0,-3 2 0,-3 4 0,-5-2 0,-1 1 0,-5 1 0,-4-1 0,1 1 0,-3-2 0,1 1-1,-3-3 1,8 2 0,-2 0 0,2-1 0,1 1 0,-1 0 0,4 1 0,-3-1 0,1 2 0,-4-3 0,0 3 0,0-2 1,3-1-2,-1-1 1,1 2 0,5 0 1,-3-2-1,4 2 0,0-1-1,-2-1 1,-4 4 0,2-2 0,-3 1 0,-2-1 0,-2 0 0,-1 0 0,-2-1 0,1-1 0,1 2 0,-3-2 0,3-2 0,-4 2 1,-4-1-1,-3 1 0,-16 0 0,23 0 0,-23 0 0,0 0 0,0 0 0,0 0 0,0 0-1,0 0 1,0 0-1,0 0-1,-12 17 0,12-17 0,0 0-3,-22-2-6,22 2-19,0 0-10,0 0 2,-19 0-1,19 0 1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1:02.1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38B2567-A3BF-4F4F-89F2-6FD8E8FF5E4E}" emma:medium="tactile" emma:mode="ink">
          <msink:context xmlns:msink="http://schemas.microsoft.com/ink/2010/main" type="inkDrawing" rotatedBoundingBox="17529,5959 17706,6554 17311,6672 17134,6076" semanticType="callout" shapeName="Other">
            <msink:sourceLink direction="with" ref="{424ADDF1-D361-4517-9C3F-F6872F01D4F3}"/>
          </msink:context>
        </emma:interpretation>
      </emma:emma>
    </inkml:annotationXML>
    <inkml:trace contextRef="#ctx0" brushRef="#br0">19-2 100,'0'0'37,"0"0"1,-23-11-6,23 11-20,0 0-4,25 26-2,-25-26-1,28 20-1,-10-6-1,10 2 0,0-1-1,6 6 0,1-3-1,0 1 1,0 1-2,-1 3 0,-2-6 0,-4 2 0,-5 1 0,-2-3 0,-5 1 0,-2-1 0,-5 1 0,-2-2 0,-3 0 0,-3 1 0,-2-1 0,-5 0 0,6-16 0,-16 30 0,2-14 0,-3 1 0,-5-1 0,-4 3 0,-2-1 0,-4-1 0,0-1 0,-3 2 0,1-4 0,4-2 0,6-1 0,6-3 0,2-2 0,16-6 0,0 0 0,0 0 0,0 0 0,23-18-12,14 13-28,-10-13-3,11 8 1,-1-10-1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1:05.0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9715839-F7AE-4756-83DE-034108944605}" emma:medium="tactile" emma:mode="ink">
          <msink:context xmlns:msink="http://schemas.microsoft.com/ink/2010/main" type="writingRegion" rotatedBoundingBox="17336,17171 17795,17171 17795,17777 17336,17777"/>
        </emma:interpretation>
      </emma:emma>
    </inkml:annotationXML>
    <inkml:traceGroup>
      <inkml:annotationXML>
        <emma:emma xmlns:emma="http://www.w3.org/2003/04/emma" version="1.0">
          <emma:interpretation id="{8E8B89CC-74B2-4F06-BBE0-99B1CB5ABF61}" emma:medium="tactile" emma:mode="ink">
            <msink:context xmlns:msink="http://schemas.microsoft.com/ink/2010/main" type="paragraph" rotatedBoundingBox="17336,17171 17795,17171 17795,17777 17336,17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1E93C-6A34-4F1A-A46E-9E233DA7D85B}" emma:medium="tactile" emma:mode="ink">
              <msink:context xmlns:msink="http://schemas.microsoft.com/ink/2010/main" type="line" rotatedBoundingBox="17336,17171 17795,17171 17795,17777 17336,17777"/>
            </emma:interpretation>
          </emma:emma>
        </inkml:annotationXML>
        <inkml:traceGroup>
          <inkml:annotationXML>
            <emma:emma xmlns:emma="http://www.w3.org/2003/04/emma" version="1.0">
              <emma:interpretation id="{EF012A24-0A17-4295-81EA-D875D6592654}" emma:medium="tactile" emma:mode="ink">
                <msink:context xmlns:msink="http://schemas.microsoft.com/ink/2010/main" type="inkWord" rotatedBoundingBox="17336,17171 17795,17171 17795,17777 17336,17777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39 0 89,'0'0'36,"-18"3"2,18-3 0,-21-3-26,21 3-4,0 0-3,0 0-1,26 0-1,-6 0-1,1 0-1,7 2 1,0-1-1,6 3 0,-4 3-1,2 0 1,-4 4 0,0 3 0,-3 0-1,-4 3 1,0 1-1,-1-1 1,-3 1-1,-1 3 0,-2-5 1,-14-16-1,25 24 0,-25-24 0,16 22 0,-16-22 1,0 0-1,9 19 0,-9-19 0,-7 16 0,7-16 0,-14 17 0,14-17 0,-20 16 0,20-16 0,-28 23 0,28-23 0,-32 28 0,11-12 0,0 0 1,-2 3-1,0 0 0,2 2 0,0-3 1,1 1-1,2-3 0,4 0 0,14-16 0,-17 25 0,17-25 0,-9 24 0,9-24 0,-5 19-1,5-19-1,-2 20-1,2-20-4,2 24-18,-2-24-15,0 0-1,-23 2 1,23-2-1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01:04.3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CB9ECF4-CAD9-455F-8986-1E9EE83D0B04}" emma:medium="tactile" emma:mode="ink">
          <msink:context xmlns:msink="http://schemas.microsoft.com/ink/2010/main" type="inkDrawing" rotatedBoundingBox="12559,17768 17688,17406 17693,17484 12564,17846" shapeName="Other">
            <msink:destinationLink direction="with" ref="{AAA631E2-B8F8-4A8B-A8FD-FAC6005FF963}"/>
          </msink:context>
        </emma:interpretation>
      </emma:emma>
    </inkml:annotationXML>
    <inkml:trace contextRef="#ctx0" brushRef="#br0">0 365 61,'0'0'35,"0"0"-1,26-4 2,-26 4-20,23-12-7,-23 12-2,36-9-3,-17 4 0,9 5-1,-1-4 1,6 6-2,-1-4 0,11 2 0,1-3 0,7 3 0,2-4-1,3 3 0,-1-3 0,1 1 0,1 1 0,1 0-1,-3 2 1,0-2-1,1 0 1,2-1-1,4-2 1,5-1-1,0-1 1,0 0-1,0 0 1,-1 2-1,-3 0 1,-1 1-1,-4 3 0,-5 2 1,0-1-1,0 0 0,2 0 1,5-1-1,2-5 0,3 1 1,4 0-1,3-4 1,1 2-1,1 2 0,-2-2 1,-5 3-1,-5 2 0,0 2 0,-4 0 1,-1 2-1,-3-2 0,3 0 0,-1-2 0,6-3 0,3 0 0,6-2 0,1-2 0,-1 0 1,0-1-1,-4 1 0,-6 0 0,-1 2 1,-5 0-1,-5 0 0,-3-2 1,1 2-1,-2 0 0,3-2 0,2 2 0,2 0 0,0 0 0,-2 4 0,1-1 0,-5 2 0,3 1 0,-6 1 0,0 0 0,2 0 1,-2-2-1,0 0 0,2-1 0,0-1 0,0-1 0,0 0 0,1-1 0,-6 3 0,1-2 0,1 1 0,-3 1 0,-3 3 0,0-2 0,-1 0 1,-3 2-1,-1 0 0,0 0 0,-2-2 0,-4 2 0,3-1 0,-6-1 0,-1 2 0,0-2 0,-6 0 0,-16 2 0,24-2 0,-24 2 1,0 0-1,18-1 0,-18 1 0,0 0 0,0 0 0,0 0 0,16 5 0,-16-5 0,0 0 0,23 0 0,-23 0 0,17-2 0,-17 2 0,16-2 0,-16 2 0,0 0 0,16 0-1,-16 0 1,0 0 0,0 0 0,0 0 0,18 6 0,-18-6 0,0 0 0,0 0 0,0 0 0,0 0 0,0 0-1,0 0-2,3 19 0,-3-19-2,-12 23-10,-13-25-24,25 2 0,-28 9-1,28-9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15.66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78A22C0-D8DD-4DB6-83D0-41C079B2ACAF}" emma:medium="tactile" emma:mode="ink">
          <msink:context xmlns:msink="http://schemas.microsoft.com/ink/2010/main" type="inkDrawing" rotatedBoundingBox="14448,5096 14549,5929 14506,5934 14405,5102" semanticType="underline" shapeName="Other">
            <msink:sourceLink direction="with" ref="{0A8FB5FA-0FA2-4BE6-8BA4-7CB824F6A488}"/>
            <msink:destinationLink direction="with" ref="{AAAE3441-5F4C-4FB0-A209-DB4CB2A3A4C0}"/>
          </msink:context>
        </emma:interpretation>
      </emma:emma>
    </inkml:annotationXML>
    <inkml:trace contextRef="#ctx0" brushRef="#br0">9 106 58,'0'0'33,"0"0"1,-7-26 0,7 26-12,-4-18-9,4 18-3,2-22-2,-2 22-1,4-23-2,-4 23 0,3-18-1,-3 18-1,0 0 0,0 0-1,0 0 0,7 30 0,-5-2-1,0 7 1,-2 7-1,3 8 1,-1 4-1,1 6 0,3 3 1,-1 0-2,-1-1 0,3-4 0,-2-2 0,4-5 0,-2-5 0,0-8 0,-2-4 0,4-8 0,-5-5 0,3-5 0,-7-16 0,0 0 0,0 0 0,0 0 0,0 0 0,14-21 0,-14 21-4,3-33 0,-3 33-6,-7-27-25,7 27-7,-2-16 3,2 16-2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16.9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CF07AFB-9F02-4A9C-B571-30F04ECAAA12}" emma:medium="tactile" emma:mode="ink">
          <msink:context xmlns:msink="http://schemas.microsoft.com/ink/2010/main" type="writingRegion" rotatedBoundingBox="13682,4669 15341,4759 15257,6295 13599,6205"/>
        </emma:interpretation>
      </emma:emma>
    </inkml:annotationXML>
    <inkml:traceGroup>
      <inkml:annotationXML>
        <emma:emma xmlns:emma="http://www.w3.org/2003/04/emma" version="1.0">
          <emma:interpretation id="{7BEA8C23-F844-4420-9B47-5CA9735B6E25}" emma:medium="tactile" emma:mode="ink">
            <msink:context xmlns:msink="http://schemas.microsoft.com/ink/2010/main" type="paragraph" rotatedBoundingBox="13682,4669 15341,4759 15265,6146 13607,6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0AD34-A1CF-4048-87E0-B3338A1DB2C3}" emma:medium="tactile" emma:mode="ink">
              <msink:context xmlns:msink="http://schemas.microsoft.com/ink/2010/main" type="line" rotatedBoundingBox="14083,4690 15341,4759 15331,4933 14073,4864"/>
            </emma:interpretation>
          </emma:emma>
        </inkml:annotationXML>
        <inkml:traceGroup>
          <inkml:annotationXML>
            <emma:emma xmlns:emma="http://www.w3.org/2003/04/emma" version="1.0">
              <emma:interpretation id="{42A7CDB8-3930-4CF9-B4E5-ECD9CB27E767}" emma:medium="tactile" emma:mode="ink">
                <msink:context xmlns:msink="http://schemas.microsoft.com/ink/2010/main" type="inkWord" rotatedBoundingBox="14083,4690 14383,4707 14374,4857 14075,4841"/>
              </emma:interpretation>
              <emma:one-of disjunction-type="recognition" id="oneOf0">
                <emma:interpretation id="interp0" emma:lang="en-US" emma:confidence="0">
                  <emma:literal>who</emma:literal>
                </emma:interpretation>
                <emma:interpretation id="interp1" emma:lang="en-US" emma:confidence="0">
                  <emma:literal>www</emma:literal>
                </emma:interpretation>
                <emma:interpretation id="interp2" emma:lang="en-US" emma:confidence="0">
                  <emma:literal>vb</emma:literal>
                </emma:interpretation>
                <emma:interpretation id="interp3" emma:lang="en-US" emma:confidence="0">
                  <emma:literal>Vt.</emma:literal>
                </emma:interpretation>
                <emma:interpretation id="interp4" emma:lang="en-US" emma:confidence="0">
                  <emma:literal>wt.</emma:literal>
                </emma:interpretation>
              </emma:one-of>
            </emma:emma>
          </inkml:annotationXML>
          <inkml:trace contextRef="#ctx0" brushRef="#br0">19 14 83,'0'0'35,"0"0"2,0 0-1,-19-14-20,33 31-6,-14-17-3,5 21-1,-5-21-2,9 27 0,-9-27-1,11 26-1,-11-26 0,8 19-1,-8-19 0,0 0-1,0 0 1,16 0-2,-16 0-1,4-19-3,-4 19-15,10-18-18,-10 18-2,6-35 2,-6 35-2</inkml:trace>
          <inkml:trace contextRef="#ctx0" brushRef="#br0" timeOffset="414.0236">261-20 78,'0'0'35,"0"0"1,0 0 0,-19-10-20,19 10-5,0 0-4,0 0-1,3 17-1,-3-17-1,4 23 0,1-7-1,-5-16 0,3 35 0,-1-17-2,4-1 1,-6-17-1,5 25-1,-5-25 0,0 0-1,0 0-2,0 0-4,25-16-26,-29-5-6,9 5-1,-12-8 1</inkml:trace>
        </inkml:traceGroup>
        <inkml:traceGroup>
          <inkml:annotationXML>
            <emma:emma xmlns:emma="http://www.w3.org/2003/04/emma" version="1.0">
              <emma:interpretation id="{6473047F-921E-41C2-BA7B-BBE54B397B79}" emma:medium="tactile" emma:mode="ink">
                <msink:context xmlns:msink="http://schemas.microsoft.com/ink/2010/main" type="inkWord" rotatedBoundingBox="14879,4774 15339,4799 15331,4933 14871,4908"/>
              </emma:interpretation>
              <emma:one-of disjunction-type="recognition" id="oneOf1">
                <emma:interpretation id="interp5" emma:lang="en-US" emma:confidence="0">
                  <emma:literal>_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5823.3331">810 160 91,'0'0'36,"0"0"1,-19 12 1,19-12-25,0 0-4,0 0-2,15 3-2,-15-3 0,16-7-1,0 6 0,-16 1 0,39-13-2,-12 3-2,8 3 0,2-4 0,5 2 0,1-1 0,-1-1 0,-3 2 0,-4 2 0,-7 4 0,-8-1 0,-4 3 0,-16 1 0,0 0 0,17-4 0,-17 4 0,0 0 0,0 0 0,0 0 0,0 0-7,-16-3-33,16 3-3,0 0 3,0 0-2</inkml:trace>
        </inkml:traceGroup>
      </inkml:traceGroup>
      <inkml:traceGroup>
        <inkml:annotationXML>
          <emma:emma xmlns:emma="http://www.w3.org/2003/04/emma" version="1.0">
            <emma:interpretation id="{0A8FB5FA-0FA2-4BE6-8BA4-7CB824F6A488}" emma:medium="tactile" emma:mode="ink">
              <msink:context xmlns:msink="http://schemas.microsoft.com/ink/2010/main" type="line" rotatedBoundingBox="14452,5059 14267,6113 13585,5994 13770,4940">
                <msink:destinationLink direction="with" ref="{378A22C0-D8DD-4DB6-83D0-41C079B2ACA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FBB5F08-0CA6-4F37-8CD8-3F97CA1478C1}" emma:medium="tactile" emma:mode="ink">
                <msink:context xmlns:msink="http://schemas.microsoft.com/ink/2010/main" type="inkWord" rotatedBoundingBox="14452,5059 14267,6113 13585,5994 13770,4940"/>
              </emma:interpretation>
              <emma:one-of disjunction-type="recognition" id="oneOf2">
                <emma:interpretation id="interp10" emma:lang="en-US" emma:confidence="0">
                  <emma:literal>'</emma:literal>
                </emma:interpretation>
                <emma:interpretation id="interp11" emma:lang="en-US" emma:confidence="0">
                  <emma:literal>F</emma:literal>
                </emma:interpretation>
                <emma:interpretation id="interp12" emma:lang="en-US" emma:confidence="0">
                  <emma:literal>q</emma:literal>
                </emma:interpretation>
                <emma:interpretation id="interp13" emma:lang="en-US" emma:confidence="0">
                  <emma:literal>6</emma:literal>
                </emma:interpretation>
                <emma:interpretation id="interp14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3167.1812">54 441 95,'6'24'37,"-1"4"3,-8-3-2,17 21-25,-18-16-5,13 10-1,-6-7-3,6 6-1,-5-11-1,3-3 0,-7-25-1,11 23 0,-11-23 0,0 0 0,10-27-1,-8 1 0,0-4 0,-4-7 0,-2-9 0,1-1 0,-4-6 0,-2 2 0,-2 6 0,-3-1 0,0 7 0,-2 6 0,-1 8-1,-1 11 1,-2 11 0,3 6 0,-3 13 0,1 9 0,0 13 0,1 11 0,2 16 0,2 8 0,2 11 0,-1 5 0,8 8 0,3-2 1,6 0-1,4-5 2,3-10-2,8-11 0,6-16 0,7-15 0,2-17 0,4-12 0,3-14 0,-4-14 0,0-6 0,-9-10-6,6 17-10,-18-22-24,3 12-1,-19-9 1,5 9-2</inkml:trace>
          <inkml:trace contextRef="#ctx0" brushRef="#br0" timeOffset="5033.2876">-459 1054 80,'0'0'38,"0"0"0,0 0 1,0 0-15,5 26-15,-5-26-3,5 25-3,-5-25 0,11 24-1,-11-24-1,11 16 0,-11-16-1,0 0-4,21-10-31,-21-10-4,7 3 0,-7-13 0</inkml:trace>
        </inkml:traceGroup>
      </inkml:traceGroup>
    </inkml:traceGroup>
    <inkml:traceGroup>
      <inkml:annotationXML>
        <emma:emma xmlns:emma="http://www.w3.org/2003/04/emma" version="1.0">
          <emma:interpretation id="{99BF904B-6352-40C5-BF07-3E6A47BF342E}" emma:medium="tactile" emma:mode="ink">
            <msink:context xmlns:msink="http://schemas.microsoft.com/ink/2010/main" type="paragraph" rotatedBoundingBox="14330,6142 14591,6133 14596,6258 14334,6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DA6FB0-563F-44DC-9B57-74DCB910F660}" emma:medium="tactile" emma:mode="ink">
              <msink:context xmlns:msink="http://schemas.microsoft.com/ink/2010/main" type="line" rotatedBoundingBox="14330,6142 14591,6133 14596,6258 14334,6267"/>
            </emma:interpretation>
          </emma:emma>
        </inkml:annotationXML>
        <inkml:traceGroup>
          <inkml:annotationXML>
            <emma:emma xmlns:emma="http://www.w3.org/2003/04/emma" version="1.0">
              <emma:interpretation id="{CFAD1134-4185-44DC-A77D-E3B72043A1EC}" emma:medium="tactile" emma:mode="ink">
                <msink:context xmlns:msink="http://schemas.microsoft.com/ink/2010/main" type="inkWord" rotatedBoundingBox="14330,6162 14367,6160 14370,6240 14333,6241"/>
              </emma:interpretation>
              <emma:one-of disjunction-type="recognition" id="oneOf3">
                <emma:interpretation id="interp15" emma:lang="en-US" emma:confidence="1">
                  <emma:literal>V</emma:literal>
                </emma:interpretation>
                <emma:interpretation id="interp16" emma:lang="en-US" emma:confidence="0">
                  <emma:literal>,</emma:literal>
                </emma:interpretation>
                <emma:interpretation id="interp17" emma:lang="en-US" emma:confidence="0">
                  <emma:literal>v</emma:literal>
                </emma:interpretation>
                <emma:interpretation id="interp18" emma:lang="en-US" emma:confidence="0">
                  <emma:literal>'</emma:literal>
                </emma:interpretation>
                <emma:interpretation id="interp19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1371.0782">266 1453 16,'0'0'17,"0"0"-1,0 0 1,0 0 0,0 0 3,-16-25-1,16 25-1,0 0-1,0 0-2,0 0-2,0 0-3,0 0-1,0 0-3,0 0 0,6 20-2,-6-20 0,1 19 0,-1-19-1,4 23 0,-4-23-1,5 17 0,-5-17 0,0 0-1,0 0-1,0 0 0,16 0-2,-16-16-2,0 16-8,4-21-26,-4 21-1,1-35 0,-1 35 0</inkml:trace>
        </inkml:traceGroup>
        <inkml:traceGroup>
          <inkml:annotationXML>
            <emma:emma xmlns:emma="http://www.w3.org/2003/04/emma" version="1.0">
              <emma:interpretation id="{7015B689-1BF9-4DBD-AD69-3F0F7C129C98}" emma:medium="tactile" emma:mode="ink">
                <msink:context xmlns:msink="http://schemas.microsoft.com/ink/2010/main" type="inkWord" rotatedBoundingBox="14560,6134 14591,6133 14596,6258 14564,6259"/>
              </emma:interpretation>
              <emma:one-of disjunction-type="recognition" id="oneOf4">
                <emma:interpretation id="interp20" emma:lang="en-US" emma:confidence="1">
                  <emma:literal>V</emma:literal>
                </emma:interpretation>
                <emma:interpretation id="interp21" emma:lang="en-US" emma:confidence="0">
                  <emma:literal>v</emma:literal>
                </emma:interpretation>
                <emma:interpretation id="interp22" emma:lang="en-US" emma:confidence="0">
                  <emma:literal>0</emma:literal>
                </emma:interpretation>
                <emma:interpretation id="interp23" emma:lang="en-US" emma:confidence="0">
                  <emma:literal>.</emma:literal>
                </emma:interpretation>
                <emma:interpretation id="interp2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892.1082">499 1448 65,'0'0'34,"0"0"1,0 0-1,-19-22-13,19 22-10,0 0-3,12 16-2,-12-16-1,0 0 0,0 23-1,6-7 0,-6-16-1,1 25 0,-1-25-2,4 19 1,-4-19-2,0 0 1,0 0-1,0 0-2,0 0-3,5-32-8,-5 32-25,0-38-2,4 16 1,-11-11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1T22:32:45.123"/>
    </inkml:context>
    <inkml:brush xml:id="br0">
      <inkml:brushProperty name="width" value="0.04667" units="cm"/>
      <inkml:brushProperty name="height" value="0.04667" units="cm"/>
      <inkml:brushProperty name="color" value="#C0000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2837AA4E-D02C-4A1B-8885-61BA2829970E}" emma:medium="tactile" emma:mode="ink">
          <msink:context xmlns:msink="http://schemas.microsoft.com/ink/2010/main" type="writingRegion" rotatedBoundingBox="3240,8763 17167,8750 17170,11995 3243,12008"/>
        </emma:interpretation>
      </emma:emma>
    </inkml:annotationXML>
    <inkml:traceGroup>
      <inkml:annotationXML>
        <emma:emma xmlns:emma="http://www.w3.org/2003/04/emma" version="1.0">
          <emma:interpretation id="{C76DAD71-E801-4246-8C5B-582A54A3BB36}" emma:medium="tactile" emma:mode="ink">
            <msink:context xmlns:msink="http://schemas.microsoft.com/ink/2010/main" type="paragraph" rotatedBoundingBox="3349,8763 9557,8757 9558,9251 3350,9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48E125-7C06-4991-910B-F3958F099EA3}" emma:medium="tactile" emma:mode="ink">
              <msink:context xmlns:msink="http://schemas.microsoft.com/ink/2010/main" type="inkBullet" rotatedBoundingBox="3349,8814 3437,8813 3437,9096 3350,9097"/>
            </emma:interpretation>
            <emma:one-of disjunction-type="recognition" id="oneOf0">
              <emma:interpretation id="interp0" emma:lang="en-US" emma:confidence="1">
                <emma:literal>I</emma:literal>
              </emma:interpretation>
              <emma:interpretation id="interp1" emma:lang="en-US" emma:confidence="0">
                <emma:literal>|</emma:literal>
              </emma:interpretation>
              <emma:interpretation id="interp2" emma:lang="en-US" emma:confidence="0">
                <emma:literal>1</emma:literal>
              </emma:interpretation>
              <emma:interpretation id="interp3" emma:lang="en-US" emma:confidence="0">
                <emma:literal>l</emma:literal>
              </emma:interpretation>
              <emma:interpretation id="interp4" emma:lang="en-US" emma:confidence="0">
                <emma:literal>'</emma:literal>
              </emma:interpretation>
            </emma:one-of>
          </emma:emma>
        </inkml:annotationXML>
        <inkml:trace contextRef="#ctx0" brushRef="#br0">123-426 71,'0'0'36,"0"0"-1,0 0 2,-16-29-23,16 29-6,0 0-2,0 0-1,11-16 0,-11 16-2,0 0 1,0 0-1,0 0 1,14 21-1,-12-5-1,1 8 1,-3 3-2,5 1 1,-3 2 0,4 3-1,-3-7 1,2-1-2,1-4 0,-3-5-2,4 0 0,-7-16-7,0 0-30,0 0-3,21 0 2,-22-16-2</inkml:trace>
      </inkml:traceGroup>
      <inkml:traceGroup>
        <inkml:annotationXML>
          <emma:emma xmlns:emma="http://www.w3.org/2003/04/emma" version="1.0">
            <emma:interpretation id="{9FC3507E-0FAE-4C35-BC63-3D3565C272FF}" emma:medium="tactile" emma:mode="ink">
              <msink:context xmlns:msink="http://schemas.microsoft.com/ink/2010/main" type="line" rotatedBoundingBox="6465,8760 9557,8757 9558,9251 6466,9254"/>
            </emma:interpretation>
          </emma:emma>
        </inkml:annotationXML>
        <inkml:traceGroup>
          <inkml:annotationXML>
            <emma:emma xmlns:emma="http://www.w3.org/2003/04/emma" version="1.0">
              <emma:interpretation id="{2461D51D-2853-4E9B-AC8E-58B99033E900}" emma:medium="tactile" emma:mode="ink">
                <msink:context xmlns:msink="http://schemas.microsoft.com/ink/2010/main" type="inkWord" rotatedBoundingBox="6465,8837 6742,8836 6743,9231 6466,9232"/>
              </emma:interpretation>
              <emma:one-of disjunction-type="recognition" id="oneOf1">
                <emma:interpretation id="interp5" emma:lang="en-US" emma:confidence="0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1216.802">3223-373 80,'0'0'38,"0"0"-2,0 0 3,7-17-25,10 17-8,-17 0-2,27-9-1,-11 2-1,9 0 0,-3-2-1,3 2 1,-2 0-1,0 2-1,-4-1 1,-1 5 0,-18 1-1,21 1 0,-21-1 1,4 16-1,-4-16 0,-7 27 0,-2-10 0,-2 2 0,-3 3 0,0 2 1,-2-3 0,0 9 0,-1-4 0,-1 1-1,0-3 2,3 1-2,0-4 2,3 2-2,0-4 1,12-19-1,-18 23 1,18-23 0,-7 18 0,7-18 0,0 0 0,0 0 0,25 12 0,-25-12 0,30 0 0,-9-2-1,2 0 0,-2 1 0,2-3-1,-4-3-3,8 9-6,-27-2-29,35-23-2,-28-2 1,11 8-2</inkml:trace>
        </inkml:traceGroup>
        <inkml:traceGroup>
          <inkml:annotationXML>
            <emma:emma xmlns:emma="http://www.w3.org/2003/04/emma" version="1.0">
              <emma:interpretation id="{349DA46A-CFDA-433A-B4C5-73D3B3C33EEA}" emma:medium="tactile" emma:mode="ink">
                <msink:context xmlns:msink="http://schemas.microsoft.com/ink/2010/main" type="inkWord" rotatedBoundingBox="7792,8868 8128,8867 8129,9252 7793,9253"/>
              </emma:interpretation>
              <emma:one-of disjunction-type="recognition" id="oneOf2">
                <emma:interpretation id="interp10" emma:lang="en-US" emma:confidence="1">
                  <emma:literal>3</emma:literal>
                </emma:interpretation>
                <emma:interpretation id="interp11" emma:lang="en-US" emma:confidence="0">
                  <emma:literal>}</emma:literal>
                </emma:interpretation>
                <emma:interpretation id="interp12" emma:lang="en-US" emma:confidence="0">
                  <emma:literal>z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3D</emma:literal>
                </emma:interpretation>
              </emma:one-of>
            </emma:emma>
          </inkml:annotationXML>
          <inkml:trace contextRef="#ctx0" brushRef="#br0" timeOffset="2620.8046">4550-366 86,'0'0'37,"0"0"0,30-10 1,-30 10-27,28-16-6,-8 7-2,5 4-1,-1 0-1,-1 1 0,0 2-1,-5 2 1,-2 2-1,-16-2 0,19 7 1,-19-7-1,0 0 0,2 16 0,-2-16 0,0 0 0,-16 21 0,16-21 0,-19 18 1,19-18-1,-27 22 0,27-22 0,-26 25 0,26-25 0,-25 19 2,25-19-2,-18 14 0,18-14 1,0 0 1,0 0-2,0 0 0,0 0 0,25 6-1,-7-8 2,3 0-1,5 2 1,1 0-2,1 2 2,-3 3 1,3 7-1,-10 4 1,-4 4-2,-7 1 2,-5 5-2,-10 0 2,-2 1-1,-4-3-1,-6-4 0,1-5 0,-4-2 0,2-4-1,-2-9-2,5 3-5,-15-15-30,33 12-2,-30-37 2,24 11-2</inkml:trace>
        </inkml:traceGroup>
        <inkml:traceGroup>
          <inkml:annotationXML>
            <emma:emma xmlns:emma="http://www.w3.org/2003/04/emma" version="1.0">
              <emma:interpretation id="{706304F1-CB62-4976-A1B5-1AF7DA6462C3}" emma:medium="tactile" emma:mode="ink">
                <msink:context xmlns:msink="http://schemas.microsoft.com/ink/2010/main" type="inkWord" rotatedBoundingBox="9263,8758 9557,8757 9558,9164 9264,9165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"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3478.8061">6021-431 89,'0'0'35,"15"-2"1,-15 2-1,20 6-25,-20-6-4,0 0-2,9 16-1,-9-16 0,1 26-1,-1-26 0,-7 30-1,4-14 0,3-16 0,-14 28-1,14-28 2,-11 21-2,11-21 2,0 0-2,0 0 1,0 0-1,0 0 0,28 5 0,-12-8-1,5-1 1,2-1-1,4 1 1,1 1 1,0 1-1,-1 0-1,-4 2 0,-2 0-1,-21 0-1,26 5-1,-26-5-5,0 0-23,0 0-8,0 0 4,0 0-2</inkml:trace>
          <inkml:trace contextRef="#ctx0" brushRef="#br0" timeOffset="3790.8066">6257-508 58,'0'0'36,"-12"-19"-1,12 19 2,0 0-10,0 0-14,0 0-4,12 21-3,-12-21 0,4 33-1,-4-8-1,5 6-1,-3 3 1,5 6-2,-5-3 1,6 3-2,-2-3 1,1-3-1,0-6-1,-5-5-3,6 1-2,-8-24-16,0 0-19,0 0-1,0 0 1,0-17-1</inkml:trace>
        </inkml:traceGroup>
      </inkml:traceGroup>
    </inkml:traceGroup>
    <inkml:traceGroup>
      <inkml:annotationXML>
        <emma:emma xmlns:emma="http://www.w3.org/2003/04/emma" version="1.0">
          <emma:interpretation id="{16F2322E-6ACE-4931-890F-4A92795DAD4A}" emma:medium="tactile" emma:mode="ink">
            <msink:context xmlns:msink="http://schemas.microsoft.com/ink/2010/main" type="paragraph" rotatedBoundingBox="3255,9147 10793,9279 10769,10637 3231,10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6AD56A-13AB-4AEC-9CF1-AF3C3C221368}" emma:medium="tactile" emma:mode="ink">
              <msink:context xmlns:msink="http://schemas.microsoft.com/ink/2010/main" type="line" rotatedBoundingBox="3255,9147 10793,9279 10769,10637 3231,10505"/>
            </emma:interpretation>
          </emma:emma>
        </inkml:annotationXML>
        <inkml:traceGroup>
          <inkml:annotationXML>
            <emma:emma xmlns:emma="http://www.w3.org/2003/04/emma" version="1.0">
              <emma:interpretation id="{3D98E7E0-2955-4FE4-96F0-81EFC66703D3}" emma:medium="tactile" emma:mode="ink">
                <msink:context xmlns:msink="http://schemas.microsoft.com/ink/2010/main" type="inkWord" rotatedBoundingBox="3253,9281 5897,9327 5876,10551 3231,10505"/>
              </emma:interpretation>
              <emma:one-of disjunction-type="recognition" id="oneOf4">
                <emma:interpretation id="interp20" emma:lang="en-US" emma:confidence="0">
                  <emma:literal>Cty.</emma:literal>
                </emma:interpretation>
                <emma:interpretation id="interp21" emma:lang="en-US" emma:confidence="0">
                  <emma:literal>City =</emma:literal>
                </emma:interpretation>
                <emma:interpretation id="interp22" emma:lang="en-US" emma:confidence="0">
                  <emma:literal>Cts =</emma:literal>
                </emma:interpretation>
                <emma:interpretation id="interp23" emma:lang="en-US" emma:confidence="0">
                  <emma:literal>THz:</emma:literal>
                </emma:interpretation>
                <emma:interpretation id="interp24" emma:lang="en-US" emma:confidence="0">
                  <emma:literal>Cit, =</emma:literal>
                </emma:interpretation>
              </emma:one-of>
            </emma:emma>
          </inkml:annotationXML>
          <inkml:trace contextRef="#ctx0" brushRef="#br1" timeOffset="-25708.8452">301 139 38,'0'0'31,"-5"-27"2,2 6-5,3 21-4,-4-26-5,4 26-3,0-16-5,0 16-1,0 0-2,0 0-2,0 0-1,9 19 0,-11-3-2,4 7 0,-4 1-1,4 5 0,-2-7-1,0 1 0,0-7 0,0-16-1,3 21 0,-3-21 1,0 0-1,0 0 0,6-26 0,-5 5-1,-2 0 1,-3-7-1,1-1 0,-4 0 0,-2 0 1,-5 5-1,-1 6 0,-4 6 1,0 7-1,-1 10 1,-3 7 0,0 13 0,0 12 0,0 12 0,-1 9 0,3 12 1,-1 8 0,6 1 0,2 1 0,7 0 0,5-8 0,11-9 0,7-12 0,7-6 0,7-16 0,7-10 0,6-14-1,1-7 0,-4-8 1,1-4-1,-8-4-1,-3-5 0,-7 6 0,-7-2-2,-16 19-3,6-36-20,-6 36-14,0 0-1,0 0 1,-16-21-1</inkml:trace>
          <inkml:trace contextRef="#ctx0" brushRef="#br1" timeOffset="-21278.4374">718 631 88,'0'0'37,"-18"5"0,18-5 1,0 0-25,25 7-6,-9-11-2,12 4-2,2-5 0,7-2-2,2-2-1,2-3 0,-1 1-2,-4-8-3,6 12-7,-24-14-26,13 5 0,-18-10-1,8 8 1</inkml:trace>
          <inkml:trace contextRef="#ctx0" brushRef="#br1" timeOffset="-21496.8378">790 276 66,'-7'-18'35,"7"18"0,0 0-4,-16-30-13,16 30-5,0 0-4,0 0-1,0 0-2,18-10 0,-18 10-2,0 0 0,2 26-1,1 4 0,-3 10-1,6 13 1,-3 5-2,4 9 1,-2 1-1,4 1 0,2-6 0,1-7-1,-1-14-1,-1-8 1,1-11-2,-11-23-1,18 17-2,-18-17-1,0 0-5,-6-38-21,6 38-8,-7-41 0,4 24 2</inkml:trace>
          <inkml:trace contextRef="#ctx0" brushRef="#br1" timeOffset="-20982.0369">1092 147 98,'0'0'38,"-12"-17"1,12 17-2,0 0-28,0 0-4,-11 16-1,15 5 0,-3 8-2,8 17 1,-3 7-1,6 10 1,0 6-1,1 1 0,1-1-1,0-4-1,2-11 1,-6-12-2,6-8 0,-5-13-2,-11-21-1,18 8-5,3-6-29,-21-21-3,0 19 1,10-41-1</inkml:trace>
          <inkml:trace contextRef="#ctx0" brushRef="#br1" timeOffset="-20373.6358">1433 884 90,'0'0'38,"0"0"-1,0 0 3,0 0-25,0 0-9,17-18-1,1 11-2,2-2 0,4 2-2,1-2 1,1 1-1,1 2 0,-1 5-1,-4 1 0,-1 3 0,-21-3 0,23 14 0,-23-14 0,3 33 0,-8-10 1,-4 4-1,-5 1 1,-4 3-1,-1 3 1,-4 1-1,2 0 1,-2-3-1,2-2 0,3-2 1,2-5-1,6-4 0,2-3 1,8-16-1,4 16 1,-4-16-1,21 1 1,0-8-1,4 2 0,3-6 0,1 3-1,1-5-2,7 6-2,-11-17-7,13 17-28,-14-14 0,8 10 0,-10-14 0</inkml:trace>
          <inkml:trace contextRef="#ctx0" brushRef="#br1" timeOffset="-19983.6351">2194 435 104,'0'0'39,"0"0"1,0 0-1,46-8-30,-20-3-4,13 4-1,3-3-2,6-1 0,1-1-2,-3 1 0,-3 4-2,-6-2 0,-4 9-1,-12-7-3,2 20-5,-23-13-28,2 17-1,-2-17 2,-12 28-1</inkml:trace>
          <inkml:trace contextRef="#ctx0" brushRef="#br1" timeOffset="-19718.4347">2273 754 97,'0'0'37,"-11"28"3,11-28-2,22 15-27,-22-15-4,33 4-3,-6-9-1,3 3-1,3-7 0,-1 2-2,2-2 0,-4-1-3,3 5-3,-21-11-33,20 9-1,-16-11 0,9 11 0</inkml:trace>
        </inkml:traceGroup>
        <inkml:traceGroup>
          <inkml:annotationXML>
            <emma:emma xmlns:emma="http://www.w3.org/2003/04/emma" version="1.0">
              <emma:interpretation id="{14B98118-3C33-4031-8A5D-E328D88A05AA}" emma:medium="tactile" emma:mode="ink">
                <msink:context xmlns:msink="http://schemas.microsoft.com/ink/2010/main" type="inkWord" rotatedBoundingBox="6528,9204 10793,9279 10771,10539 6506,10465"/>
              </emma:interpretation>
              <emma:one-of disjunction-type="recognition" id="oneOf5">
                <emma:interpretation id="interp25" emma:lang="en-US" emma:confidence="0">
                  <emma:literal>CHCH2CH3</emma:literal>
                </emma:interpretation>
                <emma:interpretation id="interp26" emma:lang="en-US" emma:confidence="0">
                  <emma:literal>CHCHzCtt3</emma:literal>
                </emma:interpretation>
                <emma:interpretation id="interp27" emma:lang="en-US" emma:confidence="0">
                  <emma:literal>CHCttzCtt3</emma:literal>
                </emma:interpretation>
                <emma:interpretation id="interp28" emma:lang="en-US" emma:confidence="0">
                  <emma:literal>CHCH2Ctt3</emma:literal>
                </emma:interpretation>
                <emma:interpretation id="interp29" emma:lang="en-US" emma:confidence="0">
                  <emma:literal>Chitchats</emma:literal>
                </emma:interpretation>
              </emma:one-of>
            </emma:emma>
          </inkml:annotationXML>
          <inkml:trace contextRef="#ctx0" brushRef="#br1" timeOffset="-17160.0301">3502 163 97,'-16'21'39,"19"-1"0,-3-20-1,7 36-26,-7-36-7,6 34-1,-1-18-2,-5-16-1,12 21 0,-12-21 1,0 0-1,0 0-1,0 0 1,0 0-1,14-27 0,-15 6 0,1 0-1,-2-7 0,-2 2 0,-1-1 0,-2 5 1,-4 0-1,11 22 0,-30-21 1,11 21 0,-2 11 0,-2 8 0,0 8 1,-2 9-1,4 14 1,-2 8 1,5 8-1,3 5 1,7 3 0,5-2 0,10 0-1,5-11 1,13-10-1,7-12 0,7-11 0,3-12-1,2-13 0,2-6-1,-5-10 0,-4-1-3,-13-7-1,6 14-11,-19-19-24,7 12-1,-15-13 1,4 10 0</inkml:trace>
          <inkml:trace contextRef="#ctx0" brushRef="#br1" timeOffset="-16692.0294">3705 571 107,'0'0'39,"-2"17"2,2-17-4,42-1-29,-6-3-5,11 2-1,8-5-1,3-3-2,6 1-3,-11-14-3,10 20-23,-24-20-9,-2 10 0,-21-8-1,2 9 3</inkml:trace>
          <inkml:trace contextRef="#ctx0" brushRef="#br1" timeOffset="-16894.8294">3805 251 95,'-9'-16'38,"9"16"2,0 0-2,0 0-27,0 0-4,-3 30-3,5-7 0,5 14-1,2 7-1,3 7 1,0 1-1,1 6-1,1-1 0,-2-5-1,4-6-2,-9-14-1,4-4-3,-11-28-6,10 17-27,-10-17-2,0 0 2,-9-30-2</inkml:trace>
          <inkml:trace contextRef="#ctx0" brushRef="#br1" timeOffset="-16442.4289">4148 172 73,'0'-18'39,"-11"-3"-1,11 21 1,-5-21-12,5 21-17,5 27-3,2 8-2,-3 9-1,3 12-1,0 7-1,0 6 0,2 1-1,1-2 0,3-6-2,-3-16-2,8-6-4,-18-40-33,18 26-1,-18-26 1,26-17-1</inkml:trace>
          <inkml:trace contextRef="#ctx0" brushRef="#br1" timeOffset="-15943.228">4780 168 101,'-2'23'39,"-7"-5"1,9 8-1,0-26-27,-3 39-7,4-22-2,5 1-1,-6-18-1,10 18 0,-10-18-1,0 0 1,16-22-1,-12 3-1,-3-4 0,1-5 0,0 2 0,-6-4 0,-1 4 0,-4-1 0,-3 11 0,-4 2 1,-3 9-1,-3 5 2,-2 9-1,-1 8 1,-2 10-1,3 8 1,-3 9 0,8 9 1,-2 5-1,8 5 1,1 4-1,12-4 1,4-3-1,8-6 0,7-6 0,2-10 0,11-13-1,2-9-1,10-9-1,-4-16-2,8 2-3,-14-28-23,13 10-10,-6-15 0,1 4 1,-13-11-1</inkml:trace>
          <inkml:trace contextRef="#ctx0" brushRef="#br1" timeOffset="-15490.8272">4912 597 107,'-16'4'39,"16"-4"2,18-9-3,15 7-30,-1-5-4,14 2-2,5-2-2,6-4-2,8 4-2,-10-12-5,15 8-29,-22-8-2,0 7 2,-17-13-1</inkml:trace>
          <inkml:trace contextRef="#ctx0" brushRef="#br1" timeOffset="-15693.6276">5096 112 109,'0'0'38,"0"0"2,0 0-1,-18 25-32,23 5-2,-3 3-2,5 14 0,-2 4-1,4 7 0,-2 4 0,4-2-1,-2-2-1,1-7 0,1-6-3,-6-15-1,9 5-8,-14-35-28,7 27 0,-7-27 0,0 0-1</inkml:trace>
          <inkml:trace contextRef="#ctx0" brushRef="#br1" timeOffset="-15241.2268">5374 84 104,'0'0'39,"-21"14"2,20 12-1,-14 1-29,21 22-5,-5 5-1,8 13-1,0 4-2,3 2 1,1-2-3,1-3 0,0-8 0,-2-13-4,8 3-4,-24-28-32,22 1 0,-18-23-2,21 7 1</inkml:trace>
          <inkml:trace contextRef="#ctx0" brushRef="#br1" timeOffset="-14773.226">5669 782 87,'0'21'38,"0"-21"0,0 0 2,18-18-23,5 20-10,-23-2-2,33-16-1,-13 7-2,-1 2 0,1-2-1,1 2 0,-3 2-1,-1 2 1,-17 3-1,23 3 0,-23-3 0,9 18 0,-13-2-1,-4 10 1,-7 2 0,-4 7 0,-4 2 1,-2 2-1,-3-1 1,3 1-1,-1-2 1,5-4 0,1-8 0,10 0 0,1-10 0,9-15 0,9 20 1,-9-20-2,35-4 0,-8-5-1,8 2-3,-9-19-8,18 15-27,-12-10-1,12 9-1,-12-9 1</inkml:trace>
          <inkml:trace contextRef="#ctx0" brushRef="#br1" timeOffset="-14055.6247">6386 225 109,'2'35'39,"-8"-14"1,8 10-1,-19-8-31,20 9-3,-3-7-3,4-4 0,-4-21-1,5 15 0,-5-15 0,7-17-1,-4-4 0,-1-9 0,2-7-1,-4-5-1,0 0 1,-4-4 0,-3 6-1,-3 1 1,-6 6 0,-5 6 0,-2 10 0,-6 11 1,1 10 1,0 12-1,-6 8 1,3 15 0,-3 14 0,2 12 1,0 8 0,6 10 0,-1 0-1,10 3 1,8-7-1,13-4 0,11-13 0,14-15-1,11-12 0,10-13 0,6-15-2,2-18-1,8 2-4,-20-33-9,8 14-23,-17-12-2,2 3 2,-18-13-1</inkml:trace>
          <inkml:trace contextRef="#ctx0" brushRef="#br1" timeOffset="-13587.6239">6515 573 94,'0'0'39,"-27"8"1,27-8-2,0 0-19,16 7-12,5-10-3,18-4-1,9-2-2,8-5-1,8-2-1,3-7-2,7 9-4,-19-28-15,8 23-16,-20-13-3,-3 11 2,-18-11-1</inkml:trace>
          <inkml:trace contextRef="#ctx0" brushRef="#br1" timeOffset="-13790.4243">6621 102 104,'-4'-16'39,"4"16"0,0 0-1,14 23-27,-14-23-5,6 37-2,-3-6-1,4 15-1,0 8 0,0 10 0,0 4 0,-1 4-1,-1 0-1,2 2 0,-3-12-1,-1-12-2,4-4-3,-14-30-6,21 7-27,-14-23-1,0 0 1,-16-25-2</inkml:trace>
          <inkml:trace contextRef="#ctx0" brushRef="#br1" timeOffset="-13338.0235">6986-6 92,'-23'-10'39,"23"10"1,-17 23-1,17 12-16,-8 0-16,12 18-3,-4 8 0,5 13-1,1 2-2,1 3 2,1-2-3,1-7 0,4-5-4,-6-17-3,21-4-33,-21-22-1,11 0 1,-18-22-2</inkml:trace>
          <inkml:trace contextRef="#ctx0" brushRef="#br1" timeOffset="-12667.2223">7184 771 101,'0'0'37,"0"0"1,0 0-1,5-28-28,16 23-5,-1-6-1,6 6-2,4-2 0,2 3-1,-2 1 1,-2 5-1,-3 1 0,-7 2 0,-18-5 0,21 16 0,-21-16 0,-9 25 0,9-25 0,-27 33 0,6-13 0,-2 1 0,0-2 0,0 0 0,0-1 0,4-2 0,3-1 1,16-15-1,-21 15 1,21-15-1,0 0 0,0 0 0,19 10 0,-3-10 1,5 0-1,4 0 0,3-2 0,2 4 1,-1 2-1,-1 1 1,0 2-1,-3 5 1,-4 0 0,-7 6-1,-5 3 1,-5 2 0,-6 2 0,-3 1 0,-8 0 0,-1 2 0,-7-5 0,0 2 0,-6-8 0,1-1 0,-1-5 0,1-6-2,1-3 0,-3-9-2,8 7-4,-20-14-31,40 14-2,-37-35 1,24 17-2</inkml:trace>
        </inkml:traceGroup>
      </inkml:traceGroup>
    </inkml:traceGroup>
    <inkml:traceGroup>
      <inkml:annotationXML>
        <emma:emma xmlns:emma="http://www.w3.org/2003/04/emma" version="1.0">
          <emma:interpretation id="{65CFD379-094E-4306-A7AC-DB80404A44BD}" emma:medium="tactile" emma:mode="ink">
            <msink:context xmlns:msink="http://schemas.microsoft.com/ink/2010/main" type="paragraph" rotatedBoundingBox="3846,11227 17154,10938 17172,11809 3865,12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1DD2B-FDF3-4E7B-9610-12F5551CBA09}" emma:medium="tactile" emma:mode="ink">
              <msink:context xmlns:msink="http://schemas.microsoft.com/ink/2010/main" type="line" rotatedBoundingBox="3846,11227 17154,10938 17172,11809 3865,12098"/>
            </emma:interpretation>
          </emma:emma>
        </inkml:annotationXML>
        <inkml:traceGroup>
          <inkml:annotationXML>
            <emma:emma xmlns:emma="http://www.w3.org/2003/04/emma" version="1.0">
              <emma:interpretation id="{A4DD02DF-E3D2-4D86-B031-290BD0C42B63}" emma:medium="tactile" emma:mode="ink">
                <msink:context xmlns:msink="http://schemas.microsoft.com/ink/2010/main" type="inkWord" rotatedBoundingBox="3846,11227 8540,11125 8559,11996 3865,12098"/>
              </emma:interpretation>
              <emma:one-of disjunction-type="recognition" id="oneOf6">
                <emma:interpretation id="interp30" emma:lang="en-US" emma:confidence="0.5">
                  <emma:literal>I-butane</emma:literal>
                </emma:interpretation>
                <emma:interpretation id="interp31" emma:lang="en-US" emma:confidence="0">
                  <emma:literal>I-but one</emma:literal>
                </emma:interpretation>
                <emma:interpretation id="interp32" emma:lang="en-US" emma:confidence="0">
                  <emma:literal>I-but erne</emma:literal>
                </emma:interpretation>
                <emma:interpretation id="interp33" emma:lang="en-US" emma:confidence="0">
                  <emma:literal>I-but end</emma:literal>
                </emma:interpretation>
                <emma:interpretation id="interp34" emma:lang="en-US" emma:confidence="0">
                  <emma:literal>I-but enl</emma:literal>
                </emma:interpretation>
              </emma:one-of>
            </emma:emma>
          </inkml:annotationXML>
          <inkml:trace contextRef="#ctx0" brushRef="#br0" timeOffset="10218.0178">2026 1920 98,'-16'-8'38,"14"25"2,2-17-2,4 51-27,-8-16-4,11 16-2,0 7-2,6 5 0,1 4 0,2 2-2,0-3 1,1-2-1,-3-10-1,1-8 1,-3-11-1,-2-10-1,-10-25 1,16 15 0,-16-15-1,11-17 0,-6-1 0,-1-6 0,-1-4 0,1-2 0,-1-2 1,8 0-1,-4 3 1,9 2 0,2 1 0,1 3 0,7 5 0,3 6 0,2 5 1,1 5-1,5 8 0,-5 6 1,-2 7-1,-3 8 1,-6 4 0,-7 4-1,-7 4 1,-7 1-1,-11 1 1,-3-4-1,-7-6 0,-4-4 1,-3-6-2,-2-7 1,-5-2-2,-2-10 0,3-2-3,-5-14-1,15 16-10,-19-25-22,26 9-2,-6-13 1,19 10 1</inkml:trace>
          <inkml:trace contextRef="#ctx0" brushRef="#br0" timeOffset="10717.2188">2843 2346 95,'0'0'36,"0"0"1,0 0 1,-24 22-25,29 5-5,-14-4-3,11 8 0,-4 1-2,6 3-1,3-3 0,3-4 0,4-5-2,4-4 1,3-9-1,2-4 0,2-10 0,1-8-1,1-2 1,-4-7-2,-2-6 1,-3-2 0,-4-1 0,-6-2-1,0 7 2,-7 1-1,-1 4 1,0 5 1,0 15-1,0 0 1,0 0 0,0 0 1,4 23-1,1-1 0,2 1 0,4 5 0,-1-1-1,3-3-1,3-3 0,-16-21-3,33 23-4,-33-23-30,20-3-2,-13-17 1,8 6-1</inkml:trace>
          <inkml:trace contextRef="#ctx0" brushRef="#br0" timeOffset="11200.8195">3306 2314 111,'0'0'38,"-4"21"2,4-21-2,27 2-30,-8-6-4,8 6-2,3-4-2,0-5-2,7 9-5,-18-13-30,20 8-3,-18-13 2,7 7-2</inkml:trace>
          <inkml:trace contextRef="#ctx0" brushRef="#br0" timeOffset="10998.0193">3343 1938 93,'-11'-21'37,"11"21"3,-2-18-2,13 41-21,-11-23-10,12 46-1,-1-8-2,5 13 0,0 6-1,3 9-1,-3 3 2,0-2-4,2-8 0,-4-2 0,0-8 0,-4-11-2,1-4-2,-11-34-3,18 39-12,-18-39-21,0 0 0,-6-20 0,5 3 0</inkml:trace>
          <inkml:trace contextRef="#ctx0" brushRef="#br0" timeOffset="11840.4208">3878 2479 110,'0'0'39,"-2"21"1,11-5-1,-9-16-29,0 0-5,31 14-2,-4-14-1,5-7 0,-1-4-2,3-6 1,0-2-2,-4-8 0,-7 1 0,-6-2 0,-8 0-1,-5 5 0,-8 2 1,-5 5-1,9 16 1,-33-18 0,10 17 1,-6 6-1,1 7 1,0 4 1,1 7 0,-1 3 0,5 6 0,2 1 0,7 8 0,3-1 1,6 0-1,7-3 0,5-2 0,9-6 0,7-8-1,7-6 0,7-11-2,7-6-1,-2-21-6,15 6-29,-18-11-2,5 5 1,-16-9-1</inkml:trace>
          <inkml:trace contextRef="#ctx0" brushRef="#br0" timeOffset="12324.0216">4391 2479 91,'4'18'38,"-4"-18"0,0 35 1,-4-19-16,13 12-17,-7-7-3,5 5 0,-2-3-2,2 0 1,-1-6-2,-6-17 1,8 20-1,-8-20-1,0 0 0,0 0 0,7-25 0,-7 6-1,6-2 1,-3-6-1,3-2 0,4-5 0,-3 4 1,6-1 0,1 1 2,0 5-1,0 1 2,4 4 0,1 6 0,-1 7 0,5 4 1,0 10-1,0 7 0,1 3 0,-1 6 0,-2 9-1,-3 1 0,-4 2 0,-1 0-1,-6-5 0,-2-3-2,-3-10-1,1 3-3,-3-20-17,0 0-16,-3-32-2,10 16 2,-9-14-1</inkml:trace>
          <inkml:trace contextRef="#ctx0" brushRef="#br0" timeOffset="12838.8225">4946 2461 107,'3'23'38,"-3"-23"1,11 32-1,-11-32-28,16 14-5,3-10-3,7-6 0,4-3-2,0-4 0,0-4-1,-3-8-1,-1 2 0,-4-11-2,-3 4-1,-14-1 0,1 5 1,-13-1-1,7 23 1,-27-23 1,6 21 2,-2 9 1,-4 4 2,5 10 1,-8-2 1,10 11 1,-6-2 0,13 14 0,-4-7 0,11 9 0,3-7-2,6 0 0,8-9 0,7 0-2,5-8 1,8-8-1,5-7-2,1-10 0,2 2-3,-8-26-11,8 17-24,-12-13-2,4 10 2,-17-10-2</inkml:trace>
          <inkml:trace contextRef="#ctx0" brushRef="#br0" timeOffset="9094.8154">617 2056 71,'-9'-36'37,"9"36"0,-3-24 0,19 34-16,-16-10-10,0 0-4,0 0-1,0 0-2,7 18-1,-2-2 1,0 8-1,1 6 0,3 11 0,-2 6 0,0 8-1,3 4 1,-1 3-3,2 5 0,-2-6 0,1-1 0,1-7 0,-1-10 0,-3-9 0,2-6 0,-2-9 0,-7-19 0,0 0 0,0 0 0,21-12 0,-19-9-2,4 0-2,-8-11-4,11 15-5,-24-18-26,24 15-2,-12-10 2,10 13-1</inkml:trace>
          <inkml:trace contextRef="#ctx0" brushRef="#br0" timeOffset="9438.0165">1233 2435 88,'0'0'38,"-8"16"0,8-16 2,0 0-20,0 0-11,21 9-4,-21-9-1,33-9-1,-8 0-1,5-1-2,2-3-1,1-6-3,11 17-15,-12-24-20,11 10-2,-15-9 2,2 11-3</inkml:trace>
        </inkml:traceGroup>
        <inkml:traceGroup>
          <inkml:annotationXML>
            <emma:emma xmlns:emma="http://www.w3.org/2003/04/emma" version="1.0">
              <emma:interpretation id="{81376401-F5AC-413B-9B11-A22175AD4910}" emma:medium="tactile" emma:mode="ink">
                <msink:context xmlns:msink="http://schemas.microsoft.com/ink/2010/main" type="inkWord" rotatedBoundingBox="10340,11284 11701,11255 11715,11918 10354,11947"/>
              </emma:interpretation>
              <emma:one-of disjunction-type="recognition" id="oneOf7">
                <emma:interpretation id="interp35" emma:lang="en-US" emma:confidence="1">
                  <emma:literal>not</emma:literal>
                </emma:interpretation>
                <emma:interpretation id="interp36" emma:lang="en-US" emma:confidence="0">
                  <emma:literal>hot</emma:literal>
                </emma:interpretation>
                <emma:interpretation id="interp37" emma:lang="en-US" emma:confidence="0">
                  <emma:literal>mot</emma:literal>
                </emma:interpretation>
                <emma:interpretation id="interp38" emma:lang="en-US" emma:confidence="0">
                  <emma:literal>rot</emma:literal>
                </emma:interpretation>
                <emma:interpretation id="interp39" emma:lang="en-US" emma:confidence="0">
                  <emma:literal>riot</emma:literal>
                </emma:interpretation>
              </emma:one-of>
            </emma:emma>
          </inkml:annotationXML>
          <inkml:trace contextRef="#ctx0" brushRef="#br0" timeOffset="16364.4287">7106 2402 103,'0'0'38,"0"0"1,0 0-2,0 0-26,5 21-5,-5-21-1,13 37-2,-6-14 0,3 5-1,-4-2 0,3 0-1,-4-4 0,2 0 0,-4-4-1,-3-18 1,9 16-1,-9-16 0,0 0 0,14-25 0,-7 9-1,2-5 1,0-3-1,0-4 1,2-2-1,-1 0 0,2 2 1,-1 1 0,1 1 0,4 1 0,0 4 1,5 5-1,1 6 1,2 6 0,1 8 0,5 12 1,-4 5-2,-3 5 0,-1 4 0,-5 5 0,-4 0 0,-3-1 0,-4-4 0,-3-9-2,2-4-1,-5-17-3,7 21-5,-22-31-26,15 10-3,10-21 0,-10 21 1</inkml:trace>
          <inkml:trace contextRef="#ctx0" brushRef="#br0" timeOffset="16770.0294">7749 2375 105,'0'0'37,"-22"21"1,17 1-1,-12-12-27,15 20-3,-7-5-2,7 6-1,0-3-1,9 2 0,1-5 0,6-1 0,2-6-3,7-9 0,1-9 0,10-11 0,-1-5 0,-1-6 0,2-10 0,-8-3 0,-1 0 0,-8-4 0,-4 6 0,-11 1-2,-8 6 1,-4 1 1,-10 11-1,-3 2 0,-3 5 1,-2 3-1,-1 4-1,-1 0 0,6 7-2,-5-9-2,29 2-3,-37 0-15,37 0-15,0 0 2,0 0-1,0 0 1</inkml:trace>
          <inkml:trace contextRef="#ctx0" brushRef="#br0" timeOffset="17300.4303">8042 2358 104,'0'0'39,"0"0"2,0 0-1,21-12-21,7 10-13,2-4-2,11 3-2,1-4-2,6 0 0,-2 0 0,-6-2 0,-1 4 0,-11-6-5,8 20-17,-36-9-18,24-10-2,-24 10 2,0 0-1</inkml:trace>
          <inkml:trace contextRef="#ctx0" brushRef="#br0" timeOffset="17066.4299">8194 2001 104,'-27'-19'38,"27"19"2,-23-5-1,30 22-27,-7-17-6,-3 28-1,3 2-1,7 10-1,0 10 1,7 4-4,-2 2 0,6 4 0,0-4 0,1-1 0,0-6 0,-5-9 0,2-6 0,-10-13-2,4 5-8,-26-24-28,16-2-3,0 0 1,-21-10-1</inkml:trace>
        </inkml:traceGroup>
        <inkml:traceGroup>
          <inkml:annotationXML>
            <emma:emma xmlns:emma="http://www.w3.org/2003/04/emma" version="1.0">
              <emma:interpretation id="{14477626-BCB1-4C5D-8B42-6512882EC2E4}" emma:medium="tactile" emma:mode="ink">
                <msink:context xmlns:msink="http://schemas.microsoft.com/ink/2010/main" type="inkWord" rotatedBoundingBox="12716,11095 17155,10999 17172,11789 12733,11885"/>
              </emma:interpretation>
              <emma:one-of disjunction-type="recognition" id="oneOf8">
                <emma:interpretation id="interp40" emma:lang="en-US" emma:confidence="0">
                  <emma:literal>2-butene</emma:literal>
                </emma:interpretation>
                <emma:interpretation id="interp41" emma:lang="en-US" emma:confidence="0">
                  <emma:literal>2, butane</emma:literal>
                </emma:interpretation>
                <emma:interpretation id="interp42" emma:lang="en-US" emma:confidence="0">
                  <emma:literal>2 butane</emma:literal>
                </emma:interpretation>
                <emma:interpretation id="interp43" emma:lang="en-US" emma:confidence="0">
                  <emma:literal>2_butene</emma:literal>
                </emma:interpretation>
                <emma:interpretation id="interp44" emma:lang="en-US" emma:confidence="0">
                  <emma:literal>2- butane</emma:literal>
                </emma:interpretation>
              </emma:one-of>
            </emma:emma>
          </inkml:annotationXML>
          <inkml:trace contextRef="#ctx0" brushRef="#br0" timeOffset="20264.4356">9510 2094 73,'0'0'36,"0"0"0,-16-10 1,1-8-16,15 18-9,0 0-5,3-21-2,-6 2 0,3 19-2,12-34-1,-3 17 1,1-4-2,4 1 1,-1 1-1,4 1 0,6 4-1,-3 0 1,6 4-1,3 1 0,-1 2 1,0 2-2,4 1 2,-4 4-1,-3 0 0,-4 5 0,-5 2 0,-16-7 0,19 25 0,-15-2 0,-6 7 1,-7 3-1,-1 6 1,-6 3-1,-4 5 1,-3 6-1,-3 0 0,-6 0 1,2-1-1,-2 1 0,1-4 0,1-3 0,1-4 0,6-7 0,4-7 0,8-5 1,11-23-1,-7 25 1,7-25-1,21 3 0,-1-10 2,10-1-2,3-5 0,8-1 0,5 2 0,-2-2 0,2 3 0,-4 2 0,-3 8 0,-9-3 0,-5 2-2,-25 2-2,28 6-2,-28-6-9,0 0-24,0 0-1,12-16 1,-12 16 0</inkml:trace>
          <inkml:trace contextRef="#ctx0" brushRef="#br0" timeOffset="20498.436">10112 2309 119,'0'0'39,"34"5"0,-15-9 0,22 8-32,-9-8-5,8 3-1,3-5-2,-6-6-4,5 7-4,-23-15-28,15 6-3,-13-8 1,2 6-1</inkml:trace>
          <inkml:trace contextRef="#ctx0" brushRef="#br0" timeOffset="21169.2371">10887 1783 98,'0'0'38,"-16"-3"1,16 3-1,2 19-25,-2-19-6,2 42-2,1-8 0,4 10-2,0 6 1,4 7-1,0 2-1,1 3-2,-1-1 0,1-4 0,-3-10 0,0-6 0,-2-10 0,-2-6 0,-5-25 0,7 21 0,-7-21 0,0 0 0,7-26 0,-3 3-3,1-2 1,0-5 0,4-1 0,0-1 0,1 2 1,3 2 0,3 3 1,1 3-1,3 4 1,1 4 1,2 7-1,3 7 1,1 3-1,-2 10 1,-2 2 0,-2 8 0,-7 5 0,-5 8-1,-9-1 1,-9 3 0,-5 1 0,-7-7-1,-6 1 0,-3-8 0,-4-1-1,-3-8-2,7-2-2,-8-24-4,22 8-27,-14-16-4,16-3 1,-6-7 0</inkml:trace>
          <inkml:trace contextRef="#ctx0" brushRef="#br0" timeOffset="21637.238">11385 2208 103,'0'0'39,"-5"32"0,-2-16 0,19 16-28,-16-13-5,12 11-2,-5-6-2,9 4 0,1-8 0,4-3-1,3-8 0,5-5-1,1-10 0,2-6-1,-1-4 0,-1-8 0,-1-3-1,-6-3 0,-3 1 1,-3-1-1,-5 3 1,-2 6 0,-3 4 1,-3 17 0,0-20 1,0 20 1,0 0 0,-2 18 0,2-2 0,4 7-1,0-4 1,4 6-1,3-3 0,3-4-2,7-2-1,-5-13-3,14 13-18,-14-26-15,9 4-3,-11-17 2,7 4-2</inkml:trace>
          <inkml:trace contextRef="#ctx0" brushRef="#br0" timeOffset="22120.8388">11881 2172 101,'-19'0'39,"19"0"0,0 0 0,10 15-22,-10-15-12,44-7-2,-10 4-1,5-2-2,5-2 0,-2-4-3,6 9-4,-20-15-18,11 15-14,-16-7 0,3 7-1,-26 2 1</inkml:trace>
          <inkml:trace contextRef="#ctx0" brushRef="#br0" timeOffset="21902.4384">11957 1808 107,'-5'-21'38,"5"21"3,0 0-2,14 26-30,-13 2-3,12 14-2,-4 6-1,5 8 0,-2 4-1,2 0 1,0-1-3,1-4 0,0-10 0,-4-6 0,1-6-4,-5-15-3,11 14-15,-18-32-17,16 1-2,-16-1 2,3-28-2</inkml:trace>
          <inkml:trace contextRef="#ctx0" brushRef="#br0" timeOffset="22573.2394">12354 2205 105,'0'0'38,"0"19"2,18-8-2,-18-11-25,26 2-8,-1-4-3,7 0 0,3-5-1,0-2-1,1-1 0,-10-3-1,-1 1 0,-8-2 0,-17 14 0,20-25-1,-20 25 0,-5-19 0,5 19 1,-27-9-1,8 9 1,-3 2 0,-2 5 1,-3 4 1,-3 3 0,4 7 1,-2 2 0,5 7 0,1-4 0,7 7 1,2-3-1,10 0 0,10-7-2,9-4 1,8-5-1,6-7-2,9-1 0,2-17-4,13 15-15,-8-27-17,4 9-2,-11-16 1,5 7-1</inkml:trace>
          <inkml:trace contextRef="#ctx0" brushRef="#br0" timeOffset="23025.6404">12882 2149 100,'0'0'39,"-7"30"0,7-30 0,16 35-25,-18-18-8,13 8-1,-4 0-3,5 1 0,-3-3 0,3-2-1,-1-4 0,-11-17-1,16 18 0,-16-18-1,15-7 0,-15 7-1,16-28 0,-9 5-1,6 0 0,-4-5 0,5 2 1,0-2 0,0 5 1,-2 2 1,2 1 1,-14 20 0,25-26 1,-25 26 1,25-7 0,-25 7 0,25 16-1,-13 1 1,-1 6-1,1 5 0,-2 2-1,1 3 1,-2-3-2,0-2 0,0-5-2,-9-23-1,17 27-3,-17-27-6,0 0-28,14-34-1,-14 34 0,16-42 1</inkml:trace>
          <inkml:trace contextRef="#ctx0" brushRef="#br0" timeOffset="23634.0415">13443 2184 99,'5'16'39,"-5"-16"2,6 26-1,-6-26-23,21 11-11,-3-8-2,6 2-2,3-6-2,3-5 1,2-4-1,-2-4 0,1-2-1,-4-7 0,-2 2 0,-6-4-1,-1 4 1,-6-2-1,-5 6 1,-5 1-1,-2 16 1,-14-17 0,14 17 1,-34 0 0,13 5 0,-4 5 0,-1 3 1,-1 6 0,-3 4 1,6 7 0,-3 0 0,8 6 1,-1 0-1,13 4 1,0-3 0,12 0-3,6-6 0,8-4 0,6-6 0,7-4 0,3-10 0,2-1 0,6-10 0,-4-3 0,-1-2 0,-1 2 0,-3-3 0,-6 1 0,-7 4 0,-21 5 0,27-4-3,-27 4-3,0 0-14,0 0-20,0 0-2,0-16 2,0 16-1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44.29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2F16965-A788-4DDB-8A89-D06150F6C2D7}" emma:medium="tactile" emma:mode="ink">
          <msink:context xmlns:msink="http://schemas.microsoft.com/ink/2010/main" type="writingRegion" rotatedBoundingBox="13847,9279 16818,9329 16798,10551 13827,10501"/>
        </emma:interpretation>
      </emma:emma>
    </inkml:annotationXML>
    <inkml:traceGroup>
      <inkml:annotationXML>
        <emma:emma xmlns:emma="http://www.w3.org/2003/04/emma" version="1.0">
          <emma:interpretation id="{AB12C8BA-C72F-4A31-9C32-491B7F6BD520}" emma:medium="tactile" emma:mode="ink">
            <msink:context xmlns:msink="http://schemas.microsoft.com/ink/2010/main" type="paragraph" rotatedBoundingBox="13847,9279 16818,9329 16798,10551 13827,10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4DC47C-B68D-48B1-A781-95F6FA4D72EB}" emma:medium="tactile" emma:mode="ink">
              <msink:context xmlns:msink="http://schemas.microsoft.com/ink/2010/main" type="line" rotatedBoundingBox="13847,9279 16818,9329 16798,10551 13827,10501"/>
            </emma:interpretation>
          </emma:emma>
        </inkml:annotationXML>
        <inkml:traceGroup>
          <inkml:annotationXML>
            <emma:emma xmlns:emma="http://www.w3.org/2003/04/emma" version="1.0">
              <emma:interpretation id="{A1241099-F3B1-462C-98D5-2CAC955580F4}" emma:medium="tactile" emma:mode="ink">
                <msink:context xmlns:msink="http://schemas.microsoft.com/ink/2010/main" type="inkWord" rotatedBoundingBox="14801,9280 14912,10502 14385,10550 14274,9328"/>
              </emma:interpretation>
              <emma:one-of disjunction-type="recognition" id="oneOf0">
                <emma:interpretation id="interp0" emma:lang="en-US" emma:confidence="0">
                  <emma:literal>2.05031</emma:literal>
                </emma:interpretation>
                <emma:interpretation id="interp1" emma:lang="en-US" emma:confidence="0">
                  <emma:literal>2.0503*</emma:literal>
                </emma:interpretation>
                <emma:interpretation id="interp2" emma:lang="en-US" emma:confidence="0">
                  <emma:literal>2÷005031</emma:literal>
                </emma:interpretation>
                <emma:interpretation id="interp3" emma:lang="en-US" emma:confidence="0">
                  <emma:literal>2÷905031</emma:literal>
                </emma:interpretation>
                <emma:interpretation id="interp4" emma:lang="en-US" emma:confidence="0">
                  <emma:literal>2÷00503*</emma:literal>
                </emma:interpretation>
              </emma:one-of>
            </emma:emma>
          </inkml:annotationXML>
          <inkml:trace contextRef="#ctx0" brushRef="#br0">0 19 58,'0'0'35,"0"0"-1,0 0 2,-7-21-14,7 21-11,0 0-3,0 0-3,0 0 0,16 19-2,-16-19 1,0 0-1,4 21-1,-4-21 1,3 21-2,-3-21 0,2 18 0,-2-18-1,0 0 1,0 0-1,0 0 0,0 0 0,0 0 1,0 0-1,0 0 0,12-21 0,-12 21 0,0 0 0,2-19 0,-2 19 0,0 0 0,0 0 0,0 0 0,0 0 0,0 0 0,-4 15 0,4-15 1,0 22-1,0-22 0,0 22 1,0-22-1,0 18 0,0-18 1,0 0-1,0 0-1,0 0 1,4 16-3,-4-16-3,0 0-16,0 0-17,7-20 2,-11 5-2,4 15 1</inkml:trace>
          <inkml:trace contextRef="#ctx0" brushRef="#br0" timeOffset="644.0368">13 337 58,'0'0'35,"0"0"0,1-25 0,-1 25-8,0 0-16,0 0-3,0 0-2,0 0-1,0 0-1,18 23-1,-18-23-1,0 0 0,7 16-1,-7-16 0,0 0 0,4 21-1,-4-21 0,0 0 1,0 0-1,0 0 0,0 0 0,0 0 0,0 0 0,0 0 0,3-21 0,-3 21 0,4-17 0,-4 17 0,0 0 0,0 0 0,0 0 1,0 0-1,0 0 1,0 0-1,0 0-1,0 0-3,23 10-14,-23-10-20,5-16-1,-9 0 0,4 16 0</inkml:trace>
          <inkml:trace contextRef="#ctx0" brushRef="#br0" timeOffset="-19379.1084">284 12 88,'-19'16'35,"19"-16"0,-19 37-7,-3-23-18,22 16-3,-12-4-2,10 13-1,-7-4 0,13 10 0,-2-1 0,5 2 0,2-7-1,3-2 0,6-9 0,-1-5-2,8-11 1,0-14-1,1-15-1,2-8-1,2-8 1,0-6-1,-5-3 1,0-2-1,-7 0 0,-4 0 1,-7 5 0,-6 2 0,-6 1 0,-5 0 0,-6 1 0,-4 0 0,-3 2 0,-3 1 0,-1 6 0,-3 5-1,4 5 1,-1 5 0,1 8 0,3 5-1,2 8-2,0-3-2,15 19-6,-13-13-26,21 8-2,-2-21 0,5 30 1</inkml:trace>
          <inkml:trace contextRef="#ctx0" brushRef="#br0" timeOffset="7231.4136">124-440 72,'0'0'36,"0"0"-1,0 0-1,17 11-19,-17-11-7,0 0-2,0 0-1,0 0-1,0 0 0,0 0-1,0 0 0,22 16-1,-22-16 0,0 0-1,0 0 0,0 0 0,0 0-1,0 0 1,0 0-1,15 9 1,-15-9 0,0 0-1,0 0 1,0 0 0,0 0-1,0 0 1,0 0 0,0 0-1,8 17 1,-8-17-1,0 0 0,3 16 1,-3-16-1,0 0 0,0 0 1,0 0-1,0 0 0,0 0 0,0 0-1,0 0-1,19-4-2,-19 4-4,9-17-31,-9 17-1,7-19 1,-7 19-1</inkml:trace>
          <inkml:trace contextRef="#ctx0" brushRef="#br0" timeOffset="7705.4408">329-484 68,'0'0'35,"3"18"-1,-3-18-7,0 0-9,0 0-6,0 0-2,0 0-3,19 14 0,-19-14-3,6 16 0,-6-16-1,5 17-1,-5-17 0,0 0 0,4 20-1,-4-20-1,0 0 1,3 16-1,-3-16 0,0 0 1,4 19-1,-4-19 0,5 16-1,-5-16-1,0 0-9,0 0-27,18 0-2,-17-18 2,8 2-3</inkml:trace>
          <inkml:trace contextRef="#ctx0" brushRef="#br0" timeOffset="8747.5004">265 710 35,'0'0'26,"0"0"3,0 0-6,-11-21-3,11 21-3,0 0-2,0 0-2,0 0-1,0 0-1,0 0-2,0 0-2,0 0-1,16-4-1,-16 4-1,0 0-1,0 0-1,0 0 0,0 0-1,4 16 0,-4-16 0,2 16 0,-2-16-1,5 15 0,-5-15 1,0 0-1,0 0 0,0 0 0,0 0 0,0 0-2,18 6-1,-18-6-7,10-16-29,-10 16-1,7-18 1,-5 1-1</inkml:trace>
          <inkml:trace contextRef="#ctx0" brushRef="#br0" timeOffset="9255.5294">452 671 32,'0'0'29,"11"-18"0,-11 18 0,0 0-9,0 0-6,16 0-3,-16 0-1,0 0-1,0 0 0,0 0-1,0 0 0,15 4 0,-15-4-2,0 0 0,6 16-2,-6-16-1,9 17 0,-9-17-2,7 20 1,-7-20-1,0 0-1,7 21 0,-7-21 0,0 0-2,0 0-4,0 0-32,0-16-2,-4-3 1,8 1-1</inkml:trace>
          <inkml:trace contextRef="#ctx0" brushRef="#br0" timeOffset="-15280.874">855-236 86,'-18'0'36,"18"0"1,-21 4 0,24 12-27,-19-9-4,11 8-3,-7 1-2,3 2 1,-2 1-1,1 2 1,1-1-1,-2-1 0,2-3 0,9-16 0,-10 26-1,10-26 1,-4 18-1,4-18 1,0 0-1,4 17 0,-4-17 0,0 0 0,0 0 0,18 18 1,-18-18-1,22 7 0,-22-7 1,32 7-1,-11-5 1,2-1-1,4 1 1,-1 0-1,3 0 1,-3 1-1,1 4 1,-1 0-1,-1 2 1,-4 3-1,-2 1 0,-1 2 1,-4 1-1,-3 2 0,-3-1 1,-2 4-1,-6 1 0,-4 0 1,-3 3-1,-2 5 1,-5 0-1,-3 0 0,-5-1 1,-2-2 0,-1-3 0,-1-4 0,-3-4 0,3-9-1,-2-4 1,3-5-1,0-8-1,4 1 0,2-9-1,3-6 0,7 1-1,-2-7-2,15 9-4,-15-21-6,24 23-24,-13-11 1,14 12 0,-9-3-1</inkml:trace>
          <inkml:trace contextRef="#ctx0" brushRef="#br0" timeOffset="-14533.8313">1301-58 76,'0'0'37,"-18"-9"-2,18 9 2,-24-11-25,24 11-5,0 0-3,-7 23-1,3-7-1,4 7 0,-3 5 0,4 11 1,-2 1 0,8 9 0,-2-1-1,11 6 2,0-8-2,7-2 1,3-11-1,6-8-1,2-16-1,4-11 1,-1-12-1,-1-14 0,-6-9-1,-2-9 1,-7-5-1,-5-2 1,-9-3 0,-5 2 0,-9-1 0,-7 6 0,-4 7 0,-5 3 0,-3 11 0,-4 2-1,-4 12 0,-1 7 0,1 8 0,1 5-2,6 8-2,-5-2-2,18 23-12,-7-12-21,12 7 2,-1-7 0,10 7 0</inkml:trace>
          <inkml:trace contextRef="#ctx0" brushRef="#br0" timeOffset="-2545.1455">1797 337 34,'0'0'30,"0"0"4,-21-2-2,21 2-6,0 0-8,0 0-5,0 0-5,0 0 0,0 0-1,0 0-2,0 0 0,0 0-2,0 0 0,0 0-1,0 0 0,0 0-1,9-15 0,-9 15 0,17-6 0,-17 6-1,27-9 1,-8 4 0,3-2-1,2 0 1,-1 0-1,-2 0 0,-3 5 1,0 1-1,-18 1 0,16 8 0,-16-8 0,-6 21 0,6-21 0,-21 30 1,5-14-1,0 2 1,2-1-1,-3-1 1,2 0-1,15-16 1,-23 24-1,23-24 0,-14 20 1,14-20-1,0 0 0,-8 16-1,8-16 1,0 0 0,0 0 0,0 0 0,17 8 0,-17-8 0,25 2 0,-9 2 0,0-3 0,3 5 0,-19-6 0,30 12 0,-30-12 0,23 21 0,-23-21 0,7 26 0,-7-26 0,-7 29 1,7-29-1,-21 28 0,21-28 0,-34 24 0,15-13 0,-1-4 0,-1 0 0,2-5 0,-1-4 0,3-5-2,17 7-1,-27-23-4,27 23-10,-9-18-21,9 18-2,-1-29 2,1 29-2</inkml:trace>
          <inkml:trace contextRef="#ctx0" brushRef="#br0" timeOffset="-2084.1192">2147-178 86,'0'0'37,"-6"-21"-1,6 21 2,0 0-27,0 0-3,0 0-4,0 0 0,4 32-1,1-1 0,-3 6 0,5 9 0,-5 1-1,3 4-1,-1-1 0,-1-5 1,2-3-2,1-8-1,-1-8-1,-1-8-1,3 1-4,-7-19-7,0 0-24,0 0-2,0 0 2,0 0-2</inkml:trace>
          <inkml:trace contextRef="#ctx0" brushRef="#br0" timeOffset="-1830.1046">2115 81 103,'0'0'37,"0"0"2,0 0-10,35-2-21,-19-9-2,14 6-3,-3-7-1,6 1-1,1-3 0,-1 0 0,-3 3-2,-2-3 0,2 9-4,-15-14-5,15 15-27,-30 4-2,23-8 2,-23 8-2</inkml:trace>
          <inkml:trace contextRef="#ctx0" brushRef="#br0" timeOffset="-1496.0855">2374-297 71,'0'0'37,"0"0"0,-17-20 1,20 36-18,-3-16-10,0 0-3,-3 28-2,8 4-1,-7 1 0,6 15 0,-4 3-1,3 9 0,-3-3-1,4 7 0,-1-8-1,3-5 1,-3-7-2,2-9 1,3-7-1,-3-9 0,-5-19-2,10 20 0,-10-20-2,0 0-7,0 0-28,11-30-3,-11 30 2,-2-39-1</inkml:trace>
          <inkml:trace contextRef="#ctx0" brushRef="#br0" timeOffset="10252.5864">-480 146 56,'0'0'36,"-16"12"1,16-12-1,0 0-11,0 0-12,0 0-4,0 0-3,0 0-1,0 0 0,0 0-2,0 0 1,14 16-1,-14-16 0,0 0-1,0 0 1,20 10-2,-20-10 1,17 5 0,-17-5 0,25 4 0,-25-4-2,27 7 0,-12-5 0,3 0 0,0-1 0,-1-1 0,-1 0 0,2 0 0,-2-3 0,0-1 0,-16 4 0,23-5 0,-23 5 0,0 0 0,17-5 0,-17 5 0,0 0 0,0 0 0,0 0-4,0 0-7,0 0-29,2-20-3,-2 20 2,0 0-2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21.55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B0B2733-3C7D-4A68-807D-08102343523E}" emma:medium="tactile" emma:mode="ink">
          <msink:context xmlns:msink="http://schemas.microsoft.com/ink/2010/main" type="inkDrawing" rotatedBoundingBox="13580,5349 13625,5446 13607,5454 13562,5357" shapeName="Other"/>
        </emma:interpretation>
      </emma:emma>
    </inkml:annotationXML>
    <inkml:trace contextRef="#ctx0" brushRef="#br0">0 0 107,'0'0'38,"8"20"2,-8-20-6,13 16-23,-13-16-5,7 22-2,-7-22-1,10 21 0,-10-21-2,0 0 1,7 18-1,-7-18-1,0 0 1,0 0-2,0 0-1,-5-30-3,5 30-11,0-16-24,0 16 1,-7-24-1,7 24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20.29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CF5F447-F8A7-4B23-93B4-48F1B955D4BC}" emma:medium="tactile" emma:mode="ink">
          <msink:context xmlns:msink="http://schemas.microsoft.com/ink/2010/main" type="inkDrawing" rotatedBoundingBox="14778,5247 14808,5352 14788,5357 14759,5252" shapeName="Other">
            <msink:destinationLink direction="with" ref="{AAAE3441-5F4C-4FB0-A209-DB4CB2A3A4C0}"/>
          </msink:context>
        </emma:interpretation>
      </emma:emma>
    </inkml:annotationXML>
    <inkml:trace contextRef="#ctx0" brushRef="#br0">695 514 90,'0'0'38,"-5"18"1,5-18 0,3 23-21,-3-23-9,0 16-4,0-16-2,6 17-1,-6-17-1,0 0 0,9 18-1,-9-18 0,0 0 0,0 0-1,0 0-2,0 0-4,19 12-19,-19-12-14,0 0 2,0 0-1,0 0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20.8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AAE3441-5F4C-4FB0-A209-DB4CB2A3A4C0}" emma:medium="tactile" emma:mode="ink">
          <msink:context xmlns:msink="http://schemas.microsoft.com/ink/2010/main" type="inkDrawing" rotatedBoundingBox="14812,5760 14822,5622 14857,5624 14846,5763" semanticType="callout" shapeName="Other">
            <msink:sourceLink direction="with" ref="{378A22C0-D8DD-4DB6-83D0-41C079B2ACAF}"/>
            <msink:sourceLink direction="with" ref="{BCF5F447-F8A7-4B23-93B4-48F1B955D4BC}"/>
          </msink:context>
        </emma:interpretation>
      </emma:emma>
    </inkml:annotationXML>
    <inkml:trace contextRef="#ctx0" brushRef="#br0">736 964 77,'0'0'37,"0"0"0,0 0 1,0 0-20,0 0-8,0 0-3,0 0-1,0 0-1,0 0-1,0 0-1,0 0 1,0 0-1,14 23-1,-14-23 0,5 23 0,-5-23-2,6 19 0,-6-19 0,0 0 0,0 0-3,0 0-3,5-37-20,-5 37-13,3-40-3,1 17 3,-13-16-3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1:58.38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3DA03BE-DC3D-4E30-90B1-2CB6E73D3A4A}" emma:medium="tactile" emma:mode="ink">
          <msink:context xmlns:msink="http://schemas.microsoft.com/ink/2010/main" type="writingRegion" rotatedBoundingBox="13828,16350 16814,16190 16871,17272 13886,17431"/>
        </emma:interpretation>
      </emma:emma>
    </inkml:annotationXML>
    <inkml:traceGroup>
      <inkml:annotationXML>
        <emma:emma xmlns:emma="http://www.w3.org/2003/04/emma" version="1.0">
          <emma:interpretation id="{902D22C4-E678-4696-9580-34A84364D9BE}" emma:medium="tactile" emma:mode="ink">
            <msink:context xmlns:msink="http://schemas.microsoft.com/ink/2010/main" type="paragraph" rotatedBoundingBox="13828,16350 16814,16190 16871,17272 13886,174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48B1CB-5999-4BA2-B572-79F19E64CFF1}" emma:medium="tactile" emma:mode="ink">
              <msink:context xmlns:msink="http://schemas.microsoft.com/ink/2010/main" type="line" rotatedBoundingBox="13828,16350 16814,16190 16871,17272 13886,17431"/>
            </emma:interpretation>
          </emma:emma>
        </inkml:annotationXML>
        <inkml:traceGroup>
          <inkml:annotationXML>
            <emma:emma xmlns:emma="http://www.w3.org/2003/04/emma" version="1.0">
              <emma:interpretation id="{B0FCDE72-18E5-4834-8E6B-D180204885BA}" emma:medium="tactile" emma:mode="ink">
                <msink:context xmlns:msink="http://schemas.microsoft.com/ink/2010/main" type="inkWord" rotatedBoundingBox="13828,16350 16814,16190 16871,17272 13886,17431"/>
              </emma:interpretation>
              <emma:one-of disjunction-type="recognition" id="oneOf0">
                <emma:interpretation id="interp0" emma:lang="en-US" emma:confidence="0">
                  <emma:literal>H.o:.-H</emma:literal>
                </emma:interpretation>
                <emma:interpretation id="interp1" emma:lang="en-US" emma:confidence="0">
                  <emma:literal>H-o:.-H</emma:literal>
                </emma:interpretation>
                <emma:interpretation id="interp2" emma:lang="en-US" emma:confidence="0">
                  <emma:literal>it-joist</emma:literal>
                </emma:interpretation>
                <emma:interpretation id="interp3" emma:lang="en-US" emma:confidence="0">
                  <emma:literal>H-0:.-H</emma:literal>
                </emma:interpretation>
                <emma:interpretation id="interp4" emma:lang="en-US" emma:confidence="0">
                  <emma:literal>H-o:.-tt</emma:literal>
                </emma:interpretation>
              </emma:one-of>
            </emma:emma>
          </inkml:annotationXML>
          <inkml:trace contextRef="#ctx0" brushRef="#br0">1352-265 90,'0'0'35,"-28"9"-1,19 12-4,-14-16-20,18 20-2,-11-6-2,10 13-2,-2-1 0,6 12 0,0-5-1,7 8 0,2-4 0,8-1-1,2-6 0,8-5-1,1-11 0,6-5 0,2-11-1,3-8 1,0-7-1,-4-9 0,-1-4-1,-4-5 1,-6-3 0,-7-2 0,-4 0 0,-7-1 0,-8 5-1,-5 1 2,-7 2-2,-3 2 1,-6 4 0,-3 5 0,-2 3-1,-4 1 0,1 10 0,-2-2-1,6 10-2,-6-9-6,35 4-27,-35 11-2,35-11 1,-21 9-1</inkml:trace>
          <inkml:trace contextRef="#ctx0" brushRef="#br0" timeOffset="394.0225">1242-564 83,'0'0'37,"0"0"0,-8 18 0,8-18-22,0 0-9,3 21-3,-3-21-1,16 26-1,-16-26-2,19 20-3,-19-20-6,18-2-26,-18 2-2,16-11 2,-12-4-1</inkml:trace>
          <inkml:trace contextRef="#ctx0" brushRef="#br0" timeOffset="1365.0781">1456 322 77,'0'0'38,"0"0"-1,0 0 1,-2-23-22,2 23-7,0 0-3,18 16-2,-18-16 0,7 26-2,-7-26 1,9 34-2,-6-18 0,3-1 0,-6-15-1,7 16-1,-7-16-2,0 0-3,0 0-10,14-28-22,-14 28-2,3-35 2,-3 35-1</inkml:trace>
          <inkml:trace contextRef="#ctx0" brushRef="#br0" timeOffset="588.0336">1444-659 102,'16'15'38,"-16"-15"1,14 24-2,-14-24-28,3 25-5,-3-25-4,11 17-6,8-6-31,-19-11-1,0 0 1,0 0-2</inkml:trace>
          <inkml:trace contextRef="#ctx0" brushRef="#br0" timeOffset="1624.0927">1677 241 76,'3'18'37,"-3"-18"0,6 23 1,-6-23-15,0 0-16,8 15-4,-8-15-1,0 0-4,0 0-6,20-1-28,-20 1-1,3-20-1,-6 1 0</inkml:trace>
          <inkml:trace contextRef="#ctx0" brushRef="#br0" timeOffset="2159.1235">1940-91 67,'0'0'40,"-4"19"-2,4-19 2,0 0-11,0 0-20,37 9-2,-16-12-3,9-3-2,2 1 0,0-2-2,3 2-1,-5-4-2,7 16-7,-21-16-29,9 15-2,-25-6 2,18 0-1</inkml:trace>
          <inkml:trace contextRef="#ctx0" brushRef="#br0" timeOffset="2800.1601">2498-12 88,'0'0'38,"0"0"-2,0 0 3,37-2-27,-37 2-5,40-8-3,-13 2-2,4 3-1,1-4-1,0-2-1,5 9-5,-14-19-9,9 13-24,-13-8 1,11 7 0,-14-9 0</inkml:trace>
          <inkml:trace contextRef="#ctx0" brushRef="#br0" timeOffset="2560.1463">2515-302 80,'0'0'38,"0"0"0,0 0 1,0 0-15,-5 30-17,3-12-2,9 10-2,-3 5-1,3 8 0,0 2-1,2 5 0,-2-2 0,2-1-2,1-3 1,-1-6-2,2-5-1,-11-31-7,17 35-29,-17-35 0,0 0-1,0 0 0</inkml:trace>
          <inkml:trace contextRef="#ctx0" brushRef="#br0" timeOffset="-1503.086">-58-177 82,'0'0'38,"3"-16"-2,-3 16 2,0 0-24,0 0-6,0 0-2,25 16-2,-20 2 0,7 13-1,-5 4 0,1 11-2,0 3 1,-1 7 0,-1 1-1,-1-1 0,2-5-1,-2-7-1,-1-6 0,1-15-2,4-3-4,-9-20-5,16-13-27,-20-10 0,10 6 0,-13-18-1</inkml:trace>
          <inkml:trace contextRef="#ctx0" brushRef="#br0" timeOffset="-1262.0719">-4 143 88,'0'0'37,"4"21"-1,-4-21 1,23 12-24,-23-12-6,31-5-2,-8-2-3,9-4-1,4-1 0,2-2-2,1 0-1,-4-5-2,6 10-5,-20-21-13,11 21-16,-18-10 2,6 12-2,-17-13 3</inkml:trace>
          <inkml:trace contextRef="#ctx0" brushRef="#br0" timeOffset="-962.055">295-298 92,'0'0'36,"0"0"-1,0 0 2,-27 7-26,34 14-4,-9-2-2,8 13-2,-3 5 1,6 7-1,-2 5 0,2 7-1,0 0 0,1 2-1,1-3 0,0-1-1,-1-10 0,1-7 0,-1-7-1,-3-11-1,-7-19-1,0 0-5,29 18-30,-33-36-2,4 18 2,5-33-1</inkml:trace>
          <inkml:trace contextRef="#ctx0" brushRef="#br0" timeOffset="-560.0318">676-1 80,'-2'21'38,"2"-21"0,0 0 1,0 0-22,0 0-6,16 12-5,2-8-1,-2-6-1,8 2-1,1-4-1,3 1-1,2-4 0,2 1 0,-4-1-1,-3 2 0,-2 2-1,-5-1 0,-3 4-1,-15 0-1,18 9-5,-18-9-31,0 0-1,0 0 1,0 0-1</inkml:trace>
          <inkml:trace contextRef="#ctx0" brushRef="#br0" timeOffset="3095.177">2835-323 77,'-25'2'37,"25"-2"0,0 0 1,-9 42-19,9-42-10,4 44-2,-3-14-1,12 12-2,-6 0 0,10 4-2,-6-2 1,7 1-2,-2-4 0,-2-4 0,2-7-1,-6-9-2,4-2-2,-14-19-32,0 0-4,0 0 0,11-19-1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5:49.3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5717F6-4CCA-4648-9BAC-7BF6B500DEB5}" emma:medium="tactile" emma:mode="ink">
          <msink:context xmlns:msink="http://schemas.microsoft.com/ink/2010/main" type="writingRegion" rotatedBoundingBox="4762,10128 5030,13745 2902,13903 2634,10286"/>
        </emma:interpretation>
      </emma:emma>
    </inkml:annotationXML>
    <inkml:traceGroup>
      <inkml:annotationXML>
        <emma:emma xmlns:emma="http://www.w3.org/2003/04/emma" version="1.0">
          <emma:interpretation id="{3D375063-6A15-4513-B3F5-74AC3B6DA301}" emma:medium="tactile" emma:mode="ink">
            <msink:context xmlns:msink="http://schemas.microsoft.com/ink/2010/main" type="paragraph" rotatedBoundingBox="4762,10128 5030,13745 4449,13789 4181,10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DF2A05-B81A-4682-99B1-7A0D4D7D744F}" emma:medium="tactile" emma:mode="ink">
              <msink:context xmlns:msink="http://schemas.microsoft.com/ink/2010/main" type="line" rotatedBoundingBox="4762,10128 5030,13745 4449,13789 4181,10171"/>
            </emma:interpretation>
          </emma:emma>
        </inkml:annotationXML>
        <inkml:traceGroup>
          <inkml:annotationXML>
            <emma:emma xmlns:emma="http://www.w3.org/2003/04/emma" version="1.0">
              <emma:interpretation id="{4F8C5BBD-485C-4690-B54D-C3E89B1B0DE1}" emma:medium="tactile" emma:mode="ink">
                <msink:context xmlns:msink="http://schemas.microsoft.com/ink/2010/main" type="inkWord" rotatedBoundingBox="4762,10128 5030,13745 4449,13789 4181,10171"/>
              </emma:interpretation>
              <emma:one-of disjunction-type="recognition" id="oneOf0">
                <emma:interpretation id="interp0" emma:lang="en-US" emma:confidence="0">
                  <emma:literal>4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!</emma:literal>
                </emma:interpretation>
              </emma:one-of>
            </emma:emma>
          </inkml:annotationXML>
          <inkml:trace contextRef="#ctx0" brushRef="#br0">2 189 93,'0'0'38,"-3"40"-1,-3-17 3,22 15-28,-16-6-6,14 7-2,-7-2-2,7-4 0,-5 0-2,2-8 1,-6-4-1,2-5 0,-7-16 0,-2 16 0,2-16-1,0 0 0,0 0-1,-21-18 0,18 1 0,-6-10-1,5-3 1,-4-5-1,4-7 1,-1-2 0,1 2 1,-1 0 0,3 1 0,0 4 1,4 1 0,2 4 1,3 2 0,7 9 0,0 3 0,9 4 0,0 4 1,7 4-1,2 5 1,3 2-1,0 3 1,1 0-1,-5 3 0,-1 3 0,-8 4 0,-5 0 0,-6 4 0,-6 3-1,-8 0 1,-5 0 0,-4 0 0,-6 0 0,-3-1-1,-2 1 0,-1-4 0,-3 1 0,-1-4 0,0 2 0,-2 1 0,3-1 0,2-2 0,6 0 0,1 0 0,6 2 0,12-16 0,-5 30 1,5-30 0,24 30 0,-2-14 1,6-1-1,4 1 1,5 5 0,2-1-1,-2 1 0,0 0 0,-4 0-1,-3-4 1,-3 3-1,-10-4-1,-17-16 0,22 19-1,-22-19-5,0 0-26,0 0-7,0 0 0,-16-21 0</inkml:trace>
          <inkml:trace contextRef="#ctx0" brushRef="#br0" timeOffset="-871.0498">156 821 82,'8'30'38,"-8"-12"-1,9 8 1,-14-10-23,17 21-7,-10-8-4,5 3-1,-2-4-3,-1-3-1,3 1-3,-7-26-8,7 18-24,-7-18-3,0 0 3,-3-25-3</inkml:trace>
          <inkml:trace contextRef="#ctx0" brushRef="#br0" timeOffset="-2353.1346">205 1561 113,'0'23'39,"9"10"0,-9-33-3,10 44-29,-6-26-3,3-3-3,-7-15 0,0 0 0,16 7-1,-16-7 0,5-24 1,-3 3-2,0-6 1,0-4-1,-1-4 0,-2-2 0,1 2-1,-2-1 0,-2 7 1,-3 0 0,-2 12 0,9 17 1,-24-19 0,24 19-1,-30 8 2,14 6-1,-5 9 0,1 11 1,1 6 0,-1 9 0,3 6 0,1 6 1,0 6-1,5 0 1,6-2-1,5-5 0,4-10 0,11-4 1,5-12-2,5-10 1,6-10 0,6-10-1,4-8 1,3-8-2,0-2 0,-8-7-2,2 7-5,-22-14-31,13 12 0,-19-11-1,-10 27 0</inkml:trace>
          <inkml:trace contextRef="#ctx0" brushRef="#br0" timeOffset="737.0418">203 2497 91,'0'0'38,"4"25"-1,-4-25 3,10 44-25,-11-21-9,9 8-1,-2-4-3,-1 3 0,0-7-2,1-2-1,-1-2-2,-5-19-6,0 0-28,0 0-2,7 16 1,-7-16-1</inkml:trace>
          <inkml:trace contextRef="#ctx0" brushRef="#br0" timeOffset="1663.0951">209 3207 88,'-6'-17'36,"6"17"1,0 0 0,9 17-23,-9-17-6,5 41-3,1-11-1,3 12-1,-6 2 0,6 7-2,-6-6 0,3 3-1,-3-10 1,1-2-1,-2-8 0,-2-11-1,0-17 1,0 0 0,0 0-1,0 0 0,0 0 1,-11-35-2,6 5 1,-2-5 1,1-5-2,1-2 2,1-4-1,1 0 1,1 1 0,2 1 0,5 5 0,3 4 0,0 3 0,6 4 0,4 2 1,5 6-1,2 1 1,5 7 0,0 1-1,2 8 1,-2 3 0,-2 3-1,-3 4 1,-4 4 0,-9 5-1,-1 1 1,-10 4-1,-2 2 1,-8 3-1,-5 1 0,-4 1 0,-3-2 0,-2 2 0,-2-3 0,1-2 1,1 1-2,0-6 2,5 0-2,18-18 2,-26 22-1,26-22 0,0 0 0,0 0 0,0 0 1,15 11-1,7-9 0,2-1 1,10 5 0,1 6 0,2-3-2,-1 7 2,2-2-1,-1 5 1,-3-3-2,-4 3 2,-7-5-2,-4-3 1,-3-2-1,-16-9-1,18 5-3,-18-5-17,0 0-17,0 0-2,-11-39 2,6 11-3</inkml:trace>
        </inkml:traceGroup>
      </inkml:traceGroup>
    </inkml:traceGroup>
    <inkml:traceGroup>
      <inkml:annotationXML>
        <emma:emma xmlns:emma="http://www.w3.org/2003/04/emma" version="1.0">
          <emma:interpretation id="{2DF05639-910D-4940-8E9C-76F6F0FBCC70}" emma:medium="tactile" emma:mode="ink">
            <msink:context xmlns:msink="http://schemas.microsoft.com/ink/2010/main" type="paragraph" rotatedBoundingBox="2795,11440 3936,11772 3731,12477 2590,121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57B107-0048-4108-A8BC-CFCCD84A652B}" emma:medium="tactile" emma:mode="ink">
              <msink:context xmlns:msink="http://schemas.microsoft.com/ink/2010/main" type="line" rotatedBoundingBox="2795,11440 3936,11772 3731,12477 2590,12144"/>
            </emma:interpretation>
          </emma:emma>
        </inkml:annotationXML>
        <inkml:traceGroup>
          <inkml:annotationXML>
            <emma:emma xmlns:emma="http://www.w3.org/2003/04/emma" version="1.0">
              <emma:interpretation id="{3041DE9F-E3E2-4866-81D4-49CBDB65BDDA}" emma:medium="tactile" emma:mode="ink">
                <msink:context xmlns:msink="http://schemas.microsoft.com/ink/2010/main" type="inkWord" rotatedBoundingBox="2795,11440 3936,11772 3731,12477 2590,12144"/>
              </emma:interpretation>
              <emma:one-of disjunction-type="recognition" id="oneOf1">
                <emma:interpretation id="interp5" emma:lang="en-US" emma:confidence="0">
                  <emma:literal>z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-3429.1961">-1544 1499 93,'0'0'35,"-13"-17"1,13 17-7,0 0-16,0 0-5,2 19-3,7 2 0,-4 2-2,6 14 1,-2 5-2,3 11 1,-1 3-1,1 4 0,-1-2-1,1-4 0,-3-5 0,-2-8-1,-2-9 0,-1-10 1,-4-22-1,1 20 0,-1-20 0,0 0-1,-17-23 0,6 2 0,2-6 0,-3-6-1,0-7 0,-1-10 0,3 1 1,-1-7-1,2 2 0,2-3 1,5 3 0,2 3 0,6 3 1,3 8 0,5 5 0,3 5 1,6 5 0,4 6-1,5 7 2,1 5-1,2 5 0,2 7 0,-3 4 0,-2 3 0,-7 4-1,-4 3 1,-9 3-1,-5 2 1,-7-1-1,-7 2 1,-5-1-1,-6 3 0,-3-5 0,-6-1 0,1-1 0,-2 1 0,-2-2 0,1 1 0,3-3-1,3 1 1,5-2 0,6 1 0,5 2 0,7 1 0,5-1 1,9 2 0,8 0 0,4 4 0,4-2 0,7 0 1,0-1-1,5-1 0,-1-1 0,3-4 0,-1-4-1,-6 0 1,-2-5-1,-7-2 0,-3 1 0,-7-4 0,-18-2-2,17 1 0,-17-1-2,0 0-5,0 0-24,0 0-7,0 0 1,-5-19-1</inkml:trace>
          <inkml:trace contextRef="#ctx0" brushRef="#br0" timeOffset="-3141.1797">-803 1781 110,'2'21'38,"-2"-21"2,23 12-1,-23-12-31,46-2-3,-11 0-3,6-1-2,5 1-3,-6-15-9,10 15-26,-10-16-2,11 6 1,-14-13-1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5:51.5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1662EA-833F-4C98-909A-A962C163FBF3}" emma:medium="tactile" emma:mode="ink">
          <msink:context xmlns:msink="http://schemas.microsoft.com/ink/2010/main" type="writingRegion" rotatedBoundingBox="5030,10833 18961,10517 19033,13674 5102,13990"/>
        </emma:interpretation>
      </emma:emma>
    </inkml:annotationXML>
    <inkml:traceGroup>
      <inkml:annotationXML>
        <emma:emma xmlns:emma="http://www.w3.org/2003/04/emma" version="1.0">
          <emma:interpretation id="{AA318BDB-23A6-40ED-84AF-86A0D23343CC}" emma:medium="tactile" emma:mode="ink">
            <msink:context xmlns:msink="http://schemas.microsoft.com/ink/2010/main" type="paragraph" rotatedBoundingBox="5030,10833 18961,10517 19003,12345 5072,12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28848-F1E3-4244-BEF5-93A34F3BE766}" emma:medium="tactile" emma:mode="ink">
              <msink:context xmlns:msink="http://schemas.microsoft.com/ink/2010/main" type="line" rotatedBoundingBox="5030,10833 18961,10517 19003,12345 5072,12661"/>
            </emma:interpretation>
          </emma:emma>
        </inkml:annotationXML>
        <inkml:traceGroup>
          <inkml:annotationXML>
            <emma:emma xmlns:emma="http://www.w3.org/2003/04/emma" version="1.0">
              <emma:interpretation id="{7B3DA832-EBEA-4F3D-9738-F16A705517E2}" emma:medium="tactile" emma:mode="ink">
                <msink:context xmlns:msink="http://schemas.microsoft.com/ink/2010/main" type="inkWord" rotatedBoundingBox="5048,11632 5273,11627 5283,12051 5058,12056"/>
              </emma:interpretation>
              <emma:one-of disjunction-type="recognition" id="oneOf0">
                <emma:interpretation id="interp0" emma:lang="en-US" emma:confidence="1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793 1477 86,'0'0'38,"0"0"1,2 28 1,-2-28-16,12 40-16,-5-8-3,5 6-2,1 6 0,1 0-2,-2 0 1,-1-3-1,-1-5-1,-3-7 0,-1-7-2,-6-22-1,7 23-3,-7-23-21,0 0-12,-21-24-2,21 24 1,-16-32 0</inkml:trace>
          <inkml:trace contextRef="#ctx0" brushRef="#br0" timeOffset="181.0104">759 1745 120,'0'0'40,"2"16"1,-2-16-3,20-7-33,-3 4-2,6-3-2,5 1-3,-3-11-3,16 11-33,-20-13-3,9 10 1,-14-13-1</inkml:trace>
        </inkml:traceGroup>
        <inkml:traceGroup>
          <inkml:annotationXML>
            <emma:emma xmlns:emma="http://www.w3.org/2003/04/emma" version="1.0">
              <emma:interpretation id="{CD53AF19-1415-4670-8C32-1819CC18F3F3}" emma:medium="tactile" emma:mode="ink">
                <msink:context xmlns:msink="http://schemas.microsoft.com/ink/2010/main" type="inkWord" rotatedBoundingBox="7000,11552 7542,11540 7556,12158 7014,12170"/>
              </emma:interpretation>
              <emma:one-of disjunction-type="recognition" id="oneOf1">
                <emma:interpretation id="interp5" emma:lang="en-US" emma:confidence="0">
                  <emma:literal>&gt;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}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865.1067">2717 1397 81,'-11'18'38,"11"-18"1,-1 19 0,1-19-15,0 0-15,15 20-3,1-6-2,-16-14-2,32 23 1,-12-13-1,6 6 0,-1-2 0,7 4-1,1-1 2,4-1-3,0 3 0,4-3 0,-2 0 0,-2 0 0,-2-2 0,-5-2 0,-4-1 0,-4 1 0,-5-5 0,-17-7 0,23 16 0,-23-16 0,0 0 0,6 16 0,-6-16 0,0 0 0,-23 22 0,23-22 0,-34 25 0,13-11 0,-4 2 0,-3 3 0,-4 1 0,-1 2 0,-3 1 0,3 0 0,5-2 0,-1 0 0,8-1 0,3-6 0,18-14 0,-15 15 0,15-15 0,0 0-8,40-22-32,-22-6-2,14 1 2,-4-15-2</inkml:trace>
        </inkml:traceGroup>
        <inkml:traceGroup>
          <inkml:annotationXML>
            <emma:emma xmlns:emma="http://www.w3.org/2003/04/emma" version="1.0">
              <emma:interpretation id="{47186721-A16B-47C2-B400-B9AC4BE33B9E}" emma:medium="tactile" emma:mode="ink">
                <msink:context xmlns:msink="http://schemas.microsoft.com/ink/2010/main" type="inkWord" rotatedBoundingBox="9241,11066 11570,10902 11658,12148 9328,12312"/>
              </emma:interpretation>
              <emma:one-of disjunction-type="recognition" id="oneOf2">
                <emma:interpretation id="interp10" emma:lang="en-US" emma:confidence="0">
                  <emma:literal>Retort</emma:literal>
                </emma:interpretation>
                <emma:interpretation id="interp11" emma:lang="en-US" emma:confidence="0">
                  <emma:literal>Rotate</emma:literal>
                </emma:interpretation>
                <emma:interpretation id="interp12" emma:lang="en-US" emma:confidence="0">
                  <emma:literal>R-Ett</emma:literal>
                </emma:interpretation>
                <emma:interpretation id="interp13" emma:lang="en-US" emma:confidence="0">
                  <emma:literal>R-ttt</emma:literal>
                </emma:interpretation>
                <emma:interpretation id="interp14" emma:lang="en-US" emma:confidence="0">
                  <emma:literal>R-ftl</emma:literal>
                </emma:interpretation>
              </emma:one-of>
            </emma:emma>
          </inkml:annotationXML>
          <inkml:trace contextRef="#ctx0" brushRef="#br0" timeOffset="3368.1927">5021 1629 76,'0'0'37,"-9"-22"0,9 22 1,0 0-17,-14-25-10,14 25-3,0 0-3,0 0-1,15-7-1,-15 7 0,13 32-1,-6-1 0,0 8 0,0 8 0,0 4-1,0 0 0,0-2 1,-2-3-2,1-7 0,-1-11 0,-1-9 0,-4-19 0,3 18 0,-3-18 0,0 0-2,-9-16 1,4-2 0,-4-4 0,0-5 0,-1-6-1,1-4 1,-2-5-1,4 1 1,0-1 0,4 0 0,-1 0 0,4 1 0,4 1 0,3 3 1,3 4 0,4-1 0,4 3 0,3 3 1,8 5-1,2 5 0,3 6 1,1 5 0,-1 9-1,-4 3 1,-2 9 0,-10 3-1,-6 8 1,-9 3-1,-8 2 0,-9 2 0,-4-1 1,-6-1-2,-5-5 2,1-2-2,-4-1 1,1-2 0,1-1 0,0-1 0,1-2-1,8-4 1,4 2 0,17-14 0,-23 21 0,23-21 0,0 0 1,16 10-1,3-6 1,6 1-1,10 1 1,2 1 0,5 1 0,3 3-1,-3-1 1,-3 5-1,0-3 0,-8-2 0,-6-1 0,-6-2-2,-19-7 0,27 12-5,-27-12-12,0 0-19,3-19-2,-3 19 1,6-16-1</inkml:trace>
          <inkml:trace contextRef="#ctx0" brushRef="#br0" timeOffset="3598.2058">5668 1712 112,'0'0'40,"20"21"0,-20-21-1,49 5-29,-17-8-6,9-4-3,4-2-2,0-7-5,20 9-32,-25-12-2,10 10 1,-17-10-1</inkml:trace>
          <inkml:trace contextRef="#ctx0" brushRef="#br0" timeOffset="4604.2634">6690 1443 92,'-1'16'38,"1"-16"2,1 37-1,-1-37-19,7 35-12,-5-16-3,7 6-2,-4-9-1,2 0-1,-7-16 0,0 0-1,0 0 1,0 0-1,15-22 0,-17 1 0,0-3 0,0-8-1,-3 1 0,0-5 0,-4 5 0,-2 3-1,-3 5 1,-4 5 0,-1 8 0,-2 8 1,-2 7-1,-2 9 1,2 9 0,0 10 1,0 11-1,6 9 1,-1 7 0,6 8 1,-1 4-1,10 2 1,3-3-1,5-8 1,9-14-1,6-5 0,8-14-1,5-14 2,6-16-2,4-9 0,1-11-2,-5-6 1,-2 0-3,-13-13-4,15 15-27,-26-13-5,4 14 0,-19-7 1</inkml:trace>
          <inkml:trace contextRef="#ctx0" brushRef="#br0" timeOffset="5213.2982">6973 1708 72,'-20'0'35,"20"0"1,0 0 1,-17-8-17,17 8-8,17-4-5,1 1-2,-2-6-1,9 2 0,-1-5-2,8 1 0,0-1-1,0-1-2,1 5-1,-5-10-3,8 16-5,-27-17-23,14 12-6,-15-11 1,-8 18 0</inkml:trace>
          <inkml:trace contextRef="#ctx0" brushRef="#br0" timeOffset="4986.2852">6982 1433 101,'-16'-13'38,"16"13"2,0 0-2,9 20-24,-9-20-7,1 21-2,3-4-2,6 10-1,-1 1 0,5 10 0,-1 3 1,1 5-3,-4 1 0,3-3 0,-4 0 0,-4-9 0,-2 0 0,-3-10-3,0-2-2,0-23-3,0 28-16,0-28-16,0 0 0,-24-21 1,24 21-1</inkml:trace>
          <inkml:trace contextRef="#ctx0" brushRef="#br0" timeOffset="5515.3155">7209 1322 102,'0'0'38,"-17"10"2,17-10-2,-14 20-25,22 3-6,-4-1-3,7 14 0,-1-1-1,6 10 0,-2 3 0,4 5-3,-4-1 0,4-1 0,-4-5 0,0-7 0,-4-6 0,-1-8 0,-2-6 0,-7-19-2,11 23-10,-11-23-28,0 0-1,-14-28 0,14 28 0</inkml:trace>
          <inkml:trace contextRef="#ctx0" brushRef="#br0" timeOffset="8409.481">6336 987 109,'1'18'39,"-1"-18"0,29 1-1,-29-1-29,47-15-5,-8 6-3,0-9-6,23 8-32,-20-8-2,7 6 1,-13-6-2</inkml:trace>
          <inkml:trace contextRef="#ctx0" brushRef="#br0" timeOffset="8220.4702">6413 808 96,'2'17'38,"-2"-17"1,4 39 0,-4-39-23,7 49-9,0-19-2,5 5-4,2-1 1,0 3-2,-3-6 1,-1-1-1,1-5-1,-4-8 0,-2-1-3,-5-16-2,9 16-14,-9-16-17,0 0-3,-23-27 1,23 27 0</inkml:trace>
        </inkml:traceGroup>
        <inkml:traceGroup>
          <inkml:annotationXML>
            <emma:emma xmlns:emma="http://www.w3.org/2003/04/emma" version="1.0">
              <emma:interpretation id="{23E5ED6E-1210-40B1-8427-0BB400002884}" emma:medium="tactile" emma:mode="ink">
                <msink:context xmlns:msink="http://schemas.microsoft.com/ink/2010/main" type="inkWord" rotatedBoundingBox="12928,11420 13587,11405 13599,11931 12939,11946"/>
              </emma:interpretation>
              <emma:one-of disjunction-type="recognition" id="oneOf3">
                <emma:interpretation id="interp15" emma:lang="en-US" emma:confidence="0">
                  <emma:literal>&gt;</emma:literal>
                </emma:interpretation>
                <emma:interpretation id="interp16" emma:lang="en-US" emma:confidence="0">
                  <emma:literal>7</emma:literal>
                </emma:interpretation>
                <emma:interpretation id="interp17" emma:lang="en-US" emma:confidence="0">
                  <emma:literal>Z</emma:literal>
                </emma:interpretation>
                <emma:interpretation id="interp18" emma:lang="en-US" emma:confidence="0">
                  <emma:literal>,</emma:literal>
                </emma:interpretation>
                <emma:interpretation id="interp19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9196.526">8632 1265 81,'0'0'40,"0"0"-2,0 0 3,27 19-11,-27-19-21,37 12-3,-9-3-2,9 3-2,2-3 0,5 3 0,0-1-2,5 1 0,-1-1 0,0-1 0,-4 1 0,-2-2 0,-3-2 0,-4 0 0,-5-4 0,-7 3 0,-3-1 0,-20-5 0,25 10 0,-25-10 0,0 0 0,5 27 0,-5-27 0,-14 28 0,0-12 0,-2 3 0,-7 4 0,-4 0 0,-5 1 0,-1 3 0,-4 1 0,0 0 0,-2 0 0,4-3 0,6-6 0,5-2 0,8-4 0,16-13 0,0 0-15,0 0-25,23-27-2,-4-4 1,20-3-1</inkml:trace>
        </inkml:traceGroup>
        <inkml:traceGroup>
          <inkml:annotationXML>
            <emma:emma xmlns:emma="http://www.w3.org/2003/04/emma" version="1.0">
              <emma:interpretation id="{BF8755FA-90AC-452C-A392-30722268616C}" emma:medium="tactile" emma:mode="ink">
                <msink:context xmlns:msink="http://schemas.microsoft.com/ink/2010/main" type="inkWord" rotatedBoundingBox="14936,10609 18961,10517 19003,12345 14977,12437"/>
              </emma:interpretation>
              <emma:one-of disjunction-type="recognition" id="oneOf4">
                <emma:interpretation id="interp20" emma:lang="en-US" emma:confidence="0">
                  <emma:literal>RI-tin</emma:literal>
                </emma:interpretation>
                <emma:interpretation id="interp21" emma:lang="en-US" emma:confidence="0">
                  <emma:literal>RI-city</emma:literal>
                </emma:interpretation>
                <emma:interpretation id="interp22" emma:lang="en-US" emma:confidence="0">
                  <emma:literal>R'-if&gt;</emma:literal>
                </emma:interpretation>
                <emma:interpretation id="interp23" emma:lang="en-US" emma:confidence="0">
                  <emma:literal>RI-EHz</emma:literal>
                </emma:interpretation>
                <emma:interpretation id="interp24" emma:lang="en-US" emma:confidence="0">
                  <emma:literal>RI-catty</emma:literal>
                </emma:interpretation>
              </emma:one-of>
            </emma:emma>
          </inkml:annotationXML>
          <inkml:trace contextRef="#ctx0" brushRef="#br0" timeOffset="10955.6267">10662 1314 103,'0'0'37,"0"0"1,9 24-5,-9-24-22,5 29-4,2-7-3,6 14-1,-3 2-1,6 3 0,-4 1 0,3 2-1,-5-2 0,1-5 0,-2-6-1,-2-8 0,-7-23 0,5 27 0,-5-27 0,0 0 0,0 0-1,-16-28 0,7 12 0,-1-7 0,-3-2 0,1-6-1,1 1 1,1-7-1,1 2 1,2-6 0,5-1 0,4 0 0,5 2 0,2 3 1,7 2-1,7 1 1,5-1-1,2 9 1,9 1-1,1 4 1,3 3 0,-1 10 0,-5 6 1,-3 5-1,-8 11 2,-7-1-1,-8 8 0,-9 3-1,-7 3 1,-6-3 0,-8 1-1,-3 0 1,-6-3-2,-2 1 1,-3-3 0,-5-1 0,1-2-1,-1-1 0,2 0 1,-1-2-1,7 0 1,2-2-1,7 1 1,21-13 0,-23 26 0,23-26 1,12 27 0,9-13 1,6 0 0,12 0 0,3-2 0,9-3 0,4 1-1,0-1 1,-1-2-1,-4 2 0,-4 0-1,-7 1 0,-9 1 0,-9 6 0,-21-17 0,23 23-1,-20-7-2,-3-16-2,0 25-10,0-25-24,0 0-1,-24-11 1,24 11-1</inkml:trace>
          <inkml:trace contextRef="#ctx0" brushRef="#br0" timeOffset="11197.6405">11488 1463 106,'0'0'40,"21"18"0,-21-18 0,39 9-27,-16-13-10,9-1-2,1 0-3,-1-6-2,5 11-5,-37 0-29,43-16-3,-43 16 2,30-9-1</inkml:trace>
          <inkml:trace contextRef="#ctx0" brushRef="#br0" timeOffset="11762.6728">12401 1193 105,'-2'17'39,"7"1"1,-5-18-1,18 33-30,-18-33-5,7 30-2,-7-30 0,7 25-1,-7-25-1,0 0 1,0 0-1,0 0 1,0 0-1,7-30 0,-9 10-1,-1-4 1,-2-3-2,-3-2 0,-2-1 0,-2 2 1,-4 5-1,0 7 1,-4 7 0,-1 7 1,0 9 1,-2 9 0,-2 11 1,4 8-1,0 10 1,2 8 0,-1 9 0,4 10 0,4 0-1,7 2 0,8-8 0,6-4 0,10-13-1,11-16 1,6-13-2,4-19 1,6-8-2,-2-15-1,4 1-3,-18-22-10,9 21-23,-18-14-2,2 14 1,-14-10 0</inkml:trace>
          <inkml:trace contextRef="#ctx0" brushRef="#br0" timeOffset="12033.6883">12666 1147 96,'0'0'38,"0"0"2,-8 32-2,8-32-26,-1 51-4,6-16-3,9 14-1,-1 0-2,4 6 0,-1-3-1,2 3 1,-1-4-2,-1-6 0,-2-6-1,-3-11-1,0-1-3,-11-27-4,17 26-27,-17-26-4,0 0 0,-19-23-1</inkml:trace>
          <inkml:trace contextRef="#ctx0" brushRef="#br0" timeOffset="13842.7918">11959 634 98,'0'0'41,"0"0"0,38-9-1,-17-12-20,16 19-15,5-5-3,2-5-5,15 19-17,-14-26-20,7 12-2,-15-6 2,5 10-2</inkml:trace>
          <inkml:trace contextRef="#ctx0" brushRef="#br0" timeOffset="13675.7822">12018 423 86,'0'0'39,"0"0"1,0 0 0,0 0-19,33 37-13,-22-9-3,7 11-2,-4 1 0,2 4-2,-4 0 0,-2-4 0,-2-3-2,-7-5 0,1-4-3,-2-28-2,-2 35-20,2-35-14,-23 4-1,2-17 1,21 13 0</inkml:trace>
          <inkml:trace contextRef="#ctx0" brushRef="#br0" timeOffset="12230.6996">12611 1535 78,'0'0'39,"0"0"-1,0 0 1,0 0-15,28-12-16,-3 1-4,12 3-2,5-3-1,6-3-1,3 2-3,-5-9-2,12 17-10,-21-17-23,2 9-1,-18-9 1,0 7-2</inkml:trace>
          <inkml:trace contextRef="#ctx0" brushRef="#br0" timeOffset="12469.7133">12946 1061 103,'0'0'40,"-17"-4"1,17 4 0,-9 28-31,19 4-5,-3 8-1,6 15-1,1 6-1,2 10 0,0 3-1,3 3-1,0-2-1,-4-6-3,8 3-8,-16-25-29,10 1 0,-13-20 0,8-2-1</inkml:trace>
          <inkml:trace contextRef="#ctx0" brushRef="#br0" timeOffset="13025.7451">13218 1815 81,'0'0'39,"11"21"-1,-11-21 2,17 12-19,-17-12-13,23-10-4,-7 4-1,7 1-2,0-2 0,0 0 0,2 0-1,-2 2 0,0 1 1,-4 2-1,-1 1 0,-18 1 0,24 5 0,-24-5 0,0 0 1,13 24-1,-13-24 0,-9 32 0,0-11 0,-3 4 1,-4 1-1,-2 6 1,1-1 0,-3 3 0,1-1 0,3 2 1,2-7-1,3 1 1,4-7-1,5-1 0,2-21 0,14 25 0,2-21 1,7-4-2,7-4 0,7-5 0,4-1-3,1-3 2,2 1-4,-12-14-9,5 15-26,-19-10-3,3 11 4,-23-10-3</inkml:trace>
          <inkml:trace contextRef="#ctx0" brushRef="#br0" timeOffset="14677.8396">14180 1143 98,'-16'-1'40,"16"1"0,0 0 1,20 21-26,-20-21-9,33 10-1,-8-3-2,8 6-1,6-3 0,4 4 1,-1 0-3,2 0 0,-2 0 0,-3-1 0,-2-3 0,-3-1 0,-6-2 0,-5-3 0,-5-1 0,-18-3 0,23 2 0,-23-2 0,0 0 0,0 0 0,0 0 0,-16 17 0,0-6 0,-3 1 0,-6 6 0,-3 3 0,-4 4 0,-4 3 0,-4 1 0,1 3 0,-2 0 0,6-1 0,2-4 0,6-4 0,6-8 0,5-2 0,16-13 0,0 0-3,0 0-3,4-21-18,22 5-17,-7-14-1,17 4 0,-6-17 0</inkml:trace>
        </inkml:traceGroup>
      </inkml:traceGroup>
    </inkml:traceGroup>
    <inkml:traceGroup>
      <inkml:annotationXML>
        <emma:emma xmlns:emma="http://www.w3.org/2003/04/emma" version="1.0">
          <emma:interpretation id="{BC37500A-7A88-4E78-BA7D-F6738D1225B4}" emma:medium="tactile" emma:mode="ink">
            <msink:context xmlns:msink="http://schemas.microsoft.com/ink/2010/main" type="paragraph" rotatedBoundingBox="11203,12509 11459,13845 10968,13939 10712,12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260124-9ED7-4733-8A22-42C34DDFF283}" emma:medium="tactile" emma:mode="ink">
              <msink:context xmlns:msink="http://schemas.microsoft.com/ink/2010/main" type="line" rotatedBoundingBox="11203,12509 11459,13845 10968,13939 10712,12603"/>
            </emma:interpretation>
          </emma:emma>
        </inkml:annotationXML>
        <inkml:traceGroup>
          <inkml:annotationXML>
            <emma:emma xmlns:emma="http://www.w3.org/2003/04/emma" version="1.0">
              <emma:interpretation id="{A13FC214-AF99-4653-A1A8-D4D93C683C96}" emma:medium="tactile" emma:mode="ink">
                <msink:context xmlns:msink="http://schemas.microsoft.com/ink/2010/main" type="inkWord" rotatedBoundingBox="11203,12509 11459,13845 10968,13939 10712,12603"/>
              </emma:interpretation>
              <emma:one-of disjunction-type="recognition" id="oneOf5">
                <emma:interpretation id="interp25" emma:lang="en-US" emma:confidence="1">
                  <emma:literal>k</emma:literal>
                </emma:interpretation>
                <emma:interpretation id="interp26" emma:lang="en-US" emma:confidence="0">
                  <emma:literal>K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B</emma:literal>
                </emma:interpretation>
                <emma:interpretation id="interp2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6143.3514">6614 2427 91,'0'0'36,"2"-17"2,-2 17-1,0 0-22,0 0-6,9 21-4,2 2 0,-6 1-2,6 13 0,-4 0-1,3 5 1,-3-3-2,0-2 1,0-6-2,-1-4 0,-1-8-1,-5-19-1,9 21-6,-9-21-30,0 0-2,-9-19 0,9 19 0</inkml:trace>
          <inkml:trace contextRef="#ctx0" brushRef="#br0" timeOffset="7384.4224">6592 3256 57,'0'0'35,"-9"-18"0,9 18-1,0 0-9,0 0-11,0 0-4,0 0-2,10 18-2,-10-18-1,11 42-1,-8-11-1,6 8-1,-3 3 0,1 6-2,-4-3 2,4-1-3,-3-2 2,1-10-2,-3-6 1,0-5 0,-2-21 0,3 23 0,-3-23 0,0 0 0,0 0-1,-3-21 1,3 4-1,-2-8 0,0-3 0,-2-5 0,4-8 0,-1-3 1,1-1-1,0 1 1,1 0-1,3 2 2,0 3-2,1 2 2,4 11-1,-1 1 0,7 4 0,1 3 0,3 6 1,4 3-1,0 4 0,7 3 1,-2 6-1,0 3 0,-1 3 0,-4 3 1,-6 2-1,-2 1 0,-7 2 1,-6 1-1,-5-1 1,-4 1-1,-8-1 1,-2-1-1,-3 1 0,-3-2 0,-1-2 0,-3 0 0,1-2 0,-1 4 0,6-6-1,0 4 1,5-5 0,16-9 0,-23 23 0,23-23-1,-7 19 1,7-19-1,0 0 2,25 20-2,-8-10 2,12-3-1,2 4 1,6 1 1,2 2-1,4 5 0,-3-1 1,3 1-2,-3 2 1,-6-1 0,-6-3-1,-2 1 1,-4-6-1,-5-1 0,-17-11 0,20 10 0,-20-10-1,0 0-1,0 0-3,-4-28-6,4 28-29,-12-30 0,12 30 0,-18-44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3T02:26:09.9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239F0D-E897-4F51-AB1E-9C165804ABEC}" emma:medium="tactile" emma:mode="ink">
          <msink:context xmlns:msink="http://schemas.microsoft.com/ink/2010/main" type="writingRegion" rotatedBoundingBox="20632,10497 22144,12056 21452,12727 19940,11168"/>
        </emma:interpretation>
      </emma:emma>
    </inkml:annotationXML>
    <inkml:traceGroup>
      <inkml:annotationXML>
        <emma:emma xmlns:emma="http://www.w3.org/2003/04/emma" version="1.0">
          <emma:interpretation id="{FBB66BAB-540F-4061-9F74-7E6CA96CFD8B}" emma:medium="tactile" emma:mode="ink">
            <msink:context xmlns:msink="http://schemas.microsoft.com/ink/2010/main" type="paragraph" rotatedBoundingBox="20632,10497 22144,12056 21452,12727 19940,1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38081-32D0-4B02-8438-735A8FE4CC73}" emma:medium="tactile" emma:mode="ink">
              <msink:context xmlns:msink="http://schemas.microsoft.com/ink/2010/main" type="line" rotatedBoundingBox="20632,10497 22144,12056 21452,12727 19940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779718D8-20FB-42AD-B9F0-26ADBE70A693}" emma:medium="tactile" emma:mode="ink">
                <msink:context xmlns:msink="http://schemas.microsoft.com/ink/2010/main" type="inkWord" rotatedBoundingBox="20632,10497 22144,12056 21452,12727 19940,11168"/>
              </emma:interpretation>
              <emma:one-of disjunction-type="recognition" id="oneOf0">
                <emma:interpretation id="interp0" emma:lang="en-US" emma:confidence="0">
                  <emma:literal>its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texts</emma:literal>
                </emma:interpretation>
                <emma:interpretation id="interp3" emma:lang="en-US" emma:confidence="0">
                  <emma:literal>Felts</emma:literal>
                </emma:interpretation>
                <emma:interpretation id="interp4" emma:lang="en-US" emma:confidence="0">
                  <emma:literal>Cts</emma:literal>
                </emma:interpretation>
              </emma:one-of>
            </emma:emma>
          </inkml:annotationXML>
          <inkml:trace contextRef="#ctx0" brushRef="#br0">150 118 91,'16'28'40,"-16"-28"1,15 31-2,-15-31-28,20 28-3,-2-19-4,4 2-2,0-4 0,-3-4-1,-1-3-1,-2-1 1,-16 1-1,16-11 0,-16 11 0,1-23 0,-2 4-1,-7-4 1,1 2-2,-3-4 1,-1 2-1,-3-1 1,-2 1 0,-5 4 0,3 8-1,-1 2 1,-2 6 1,-2 6-1,-2 13 1,2 7 0,0 7 1,4 12 0,-4 9 0,3 9 1,5 7-1,4 6 2,6-6-2,6 3 1,6-5-1,9-7 0,6-8 0,6-13-1,7-15 1,7-9-1,4-13 0,0-11-1,-3-3-1,-8-9-1,0 4-4,-19-23-12,9 21-21,-16-13 0,3 8 0,-12-9 0</inkml:trace>
          <inkml:trace contextRef="#ctx0" brushRef="#br0" timeOffset="302.0173">565 63 96,'0'0'38,"0"0"2,-8 25-2,8-25-30,-3 40-2,5-8-3,5 8 0,-4 6 0,4 1 0,-1 6-1,2 3 0,1 0-1,2-3 0,-2-5-1,3-6 0,-1-7 0,-4-9-2,2-5 0,-9-21-3,8 18-3,-20-34-9,12 16-23,-12-16 0,12 16 0,-27-35 0</inkml:trace>
          <inkml:trace contextRef="#ctx0" brushRef="#br0" timeOffset="486.0278">471 497 85,'-25'-19'38,"25"19"1,-7-16 1,30 21-23,-23-5-9,27-16-3,-1 8-3,6 1-1,3-2-1,8 0-2,1 4-1,-7-9-4,9 15-9,-25-15-23,9 9-1,-14-11 1,-16 16 0</inkml:trace>
          <inkml:trace contextRef="#ctx0" brushRef="#br0" timeOffset="1974.1129">12-589 82,'18'27'40,"-18"-27"-1,8 36 2,-8-36-22,15 44-12,-10-16-3,7 6-1,-3-2-2,2-1 0,-1-3-1,-3-5 0,0-2-1,-7-21-1,11 27-4,-11-27-10,0 0-24,-16-6-1,16 6 2,0 0-2</inkml:trace>
          <inkml:trace contextRef="#ctx0" brushRef="#br0" timeOffset="2215.1265">-83-295 79,'0'0'38,"-6"-16"0,8 0 0,21 14-25,-14-19-5,19 9-4,-5-6 0,9 6-2,-2-4-1,3 6-1,5 6-4,-14-20-14,13 20-22,-12-8 2,3 8-1,-8-8-1</inkml:trace>
          <inkml:trace contextRef="#ctx0" brushRef="#br0" timeOffset="727.0413">715 98 69,'-16'-26'38,"16"26"0,-20-32 1,27 50-19,-7-18-8,-1 26-5,2 4-1,13 16-2,-1 6-1,4 13-1,1 4 1,3-2-2,0-2-1,-1-2 0,3-3-3,-9-16-2,14 10-21,-17-29-15,6-1 0,-17-24 1,16 13-1</inkml:trace>
          <inkml:trace contextRef="#ctx0" brushRef="#br0" timeOffset="1350.0772">1006 687 74,'0'0'38,"7"21"1,-7-21 0,16 11-18,-16-11-14,24-13-2,-6 4-3,7 6-1,-2-2 0,3 3 0,-3 2-1,0 0 0,-2 3 1,-5 4-1,-16-7 0,21 16 0,-21-16 0,4 25 0,-4-25 0,-14 31 0,1-13 0,-1 0 0,0-1 0,-3 1 0,1-2 0,16-16 0,-23 24 0,23-24 0,-11 16 1,11-16-1,0 0 0,18 7 0,-18-7 1,32 2-1,-11-2 1,2 3-1,3 3 1,1 2-1,-1 5 1,-1 1 0,-2 2-1,-6 5 1,-2 1 0,-7 1 0,-6 2 0,-5 0 0,-8-4-1,-3 0 1,-5-2-2,-6-3 1,-2-2-2,-6-9-2,10 11-6,-27-16-30,22 0 0,-12-16-1,10 6 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48:39.128"/>
    </inkml:context>
    <inkml:brush xml:id="br0">
      <inkml:brushProperty name="width" value="0.00882" units="cm"/>
      <inkml:brushProperty name="height" value="0.00882" units="cm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2">
      <inkml:brushProperty name="width" value="0.00882" units="cm"/>
      <inkml:brushProperty name="height" value="0.00882" units="cm"/>
      <inkml:brushProperty name="color" value="#808080"/>
      <inkml:brushProperty name="fitToCurve" value="1"/>
    </inkml:brush>
    <inkml:brush xml:id="br3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657817D-8D67-46EB-800F-5DDBD13D8D9D}" emma:medium="tactile" emma:mode="ink">
          <msink:context xmlns:msink="http://schemas.microsoft.com/ink/2010/main" type="writingRegion" rotatedBoundingBox="2168,11570 7605,11661 7578,13291 2140,13200"/>
        </emma:interpretation>
      </emma:emma>
    </inkml:annotationXML>
    <inkml:traceGroup>
      <inkml:annotationXML>
        <emma:emma xmlns:emma="http://www.w3.org/2003/04/emma" version="1.0">
          <emma:interpretation id="{036B0500-0C8C-4991-8DB7-E2F2019330AF}" emma:medium="tactile" emma:mode="ink">
            <msink:context xmlns:msink="http://schemas.microsoft.com/ink/2010/main" type="paragraph" rotatedBoundingBox="2168,11570 7605,11661 7578,13291 2140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689C0-F8DA-4ADD-B90F-B2C54FF63A7F}" emma:medium="tactile" emma:mode="ink">
              <msink:context xmlns:msink="http://schemas.microsoft.com/ink/2010/main" type="line" rotatedBoundingBox="2168,11570 7605,11661 7578,13291 2140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5B12F0CB-7BED-4856-A3E7-3719932E41BD}" emma:medium="tactile" emma:mode="ink">
                <msink:context xmlns:msink="http://schemas.microsoft.com/ink/2010/main" type="inkWord" rotatedBoundingBox="2168,11570 5261,11622 5234,13252 2140,13200"/>
              </emma:interpretation>
              <emma:one-of disjunction-type="recognition" id="oneOf0">
                <emma:interpretation id="interp0" emma:lang="en-US" emma:confidence="0">
                  <emma:literal>88-08,</emma:literal>
                </emma:interpretation>
                <emma:interpretation id="interp1" emma:lang="en-US" emma:confidence="0">
                  <emma:literal>98-08,</emma:literal>
                </emma:interpretation>
                <emma:interpretation id="interp2" emma:lang="en-US" emma:confidence="0">
                  <emma:literal>828-08,</emma:literal>
                </emma:interpretation>
                <emma:interpretation id="interp3" emma:lang="en-US" emma:confidence="0">
                  <emma:literal>928-08,</emma:literal>
                </emma:interpretation>
                <emma:interpretation id="interp4" emma:lang="en-US" emma:confidence="0">
                  <emma:literal>828-088,</emma:literal>
                </emma:interpretation>
              </emma:one-of>
            </emma:emma>
          </inkml:annotationXML>
          <inkml:trace contextRef="#ctx0" brushRef="#br0">1617-125 86,'0'0'32,"0"0"-1,-21 11-5,21-11-18,0 0-2,-21 16-3,21-16 0,-13 24 0,8-6 0,5-18 0,-14 37 1,5-20 0,5 10-1,-1-3 1,7 10-1,-4-6-1,11 5 1,0-3 0,5 2-1,2-6 0,9-3-1,3-9 1,7-5 0,2-9 0,4-7-1,-4-9 0,2-5 0,-4-6-1,-7-1 1,-7-2-1,-8-1 0,-8-1 0,-7 4 0,-7 3 0,-3 1 0,-6 5-1,-3 1 1,-3 6-1,-6-1 0,0 6 0,-2 2 0,2 5-1,0-2 0,7 6-1,-5-8-3,28 4-4,-43 11-15,43-11-12,-17 19-1,17-19 1,-8 25 1</inkml:trace>
          <inkml:trace contextRef="#ctx0" brushRef="#br0" timeOffset="2620.8046">2058 121 36,'0'0'27,"0"0"1,0 0 0,0 0-10,0 0-2,0 0-4,0 0 0,0 0-3,0 0-1,0 0-1,0 0 0,0 0-1,0 0-1,0 0-1,23 7 0,-23-7-1,0 0-1,18 0 0,-18 0 1,21 2-2,-21-2 1,21 0 0,-21 0-1,28-2 1,-8-3-1,-1 0-1,2-2 1,1-2 0,1 2 0,-2-2-1,-2 2 0,-1 0 0,-18 7 0,21-7 0,-21 7 0,0 0-1,0 0 0,0 0-1,0 0-1,0 0 0,0 0-3,0 0-4,0 0-16,0 0-12,-19 0 0,19 0 2,0 0-1</inkml:trace>
          <inkml:trace contextRef="#ctx0" brushRef="#br0" timeOffset="3634.8064">2604-12 68,'0'0'36,"-11"-18"-2,11 18 2,-19-16-18,19 16-8,-16 7-3,16-7-2,-16 22-2,9-5 0,-4 2 0,4 10 0,-2 0-1,6 7 1,-2-1-1,6 2 1,3-4-1,6 0 0,5-6 0,7-8 0,5-10-1,7-7 0,4-9 0,8-9 0,4-11 0,-1-2-1,-3-8 1,-4-2-1,-10-1 0,-5-1 0,-15 4 0,-12 7-1,-18 8 1,-8 4 0,-8 7 0,-8 6 0,-4 9-1,-3 1 1,1 7-1,0-3-1,11 7-2,-2-9-2,18 16-6,-14-20-26,35-3 0,-27 12-1,27-12 1</inkml:trace>
          <inkml:trace contextRef="#ctx0" brushRef="#br0" timeOffset="6364.8111">2902 309 57,'0'0'32,"0"0"1,0 0-1,-19 2-12,19-2-7,0 0-3,15 14-2,-15-14-1,0 0-1,0 0-2,18 7 1,-18-7-1,16 5-1,-16-5 0,21 13 0,-21-13-1,27 23 0,-13-8-1,2 5 1,0 1-2,-1 2 1,1-4 0,0 0-1,-3-3 1,-13-16-1,23 19-1,-23-19 0,0 0-1,15-10-3,-15 10-4,-8-18-25,8 18-6,-15-30 2,15 30-2</inkml:trace>
          <inkml:trace contextRef="#ctx0" brushRef="#br0" timeOffset="6942.0122">2960 74 66,'0'0'35,"0"0"-1,0 0 2,-2-19-14,20 19-10,-14-16-4,13 7-2,-6-10-1,10 1-2,-3-8 1,3 1-1,-2-7-1,6 1 0,-2-8 0,2 2-1,-4 2 0,0 5-1,-5 4 0,-4 5 0,-12 21-3,13-25-2,-13 25-9,0 0-24,-6 21 0,6-21 0,-17 13-1</inkml:trace>
          <inkml:trace contextRef="#ctx0" brushRef="#br0" timeOffset="7753.2136">1317-330 71,'-9'-21'35,"9"21"0,0 0-3,-9-28-14,25 31-5,-16-3-4,0 0-2,16 5-2,-2 11 0,-14-16-2,27 37 0,-13-12-1,5 1 0,1 0 0,2 1-1,0-3-1,1-1 1,0-7-1,0-4-1,-2-1-2,-21-11-2,31 16-6,-31-16-26,0 0-2,0 0 1,0 0 0</inkml:trace>
          <inkml:trace contextRef="#ctx0" brushRef="#br0" timeOffset="8330.4146">1778 410 57,'0'0'33,"0"0"-1,5-18-2,-5 18-11,0 0-4,0 0-4,0 0-2,0 0-2,-4-16-1,4 16 0,0 0-2,-12 16 0,12-16-1,-25 30 0,8-9-1,-1 7-1,-1 4 1,-1 5-1,1-2 0,1-4-1,2-1 1,4-9-1,5-1 0,7-20-1,0 0-1,0 0 0,0 0-4,3-21-10,-3 21-22,20-29-1,-4 17 0,-9-7 0</inkml:trace>
          <inkml:trace contextRef="#ctx0" brushRef="#br1" timeOffset="35209.2611">1216-562 63,'-12'23'32,"12"-23"0,-11 28 0,11-28-15,-7 31-8,7-31-2,-7 34-3,7-34 1,4 23 0,-4-23-1,7 21 1,-7-21-1,17 10 0,-17-10 0,32-5-1,-14 1 0,8-1-1,-1-11 1,5 1-2,-3-10 1,-3 0-2,-3-3 1,-5 0-1,-5-2 1,-9 0-1,-9 8 0,-9-1 0,-5 7 0,-6 4 0,-5 6 0,-5 6 0,2 7 0,0 6-2,3 6-1,-3-5-5,26 14-28,-9-12-3,13 5 1,5-21-2</inkml:trace>
          <inkml:trace contextRef="#ctx0" brushRef="#br1" timeOffset="33805.2593">3269 515 52,'-19'7'33,"19"-7"-1,0 0 0,-18-5-10,18 5-9,0 0-5,0 0-2,0 0-2,-12 17 0,12-17-1,0 0-1,-18 16 1,18-16 0,0 0-1,-19 21 0,19-21 1,0 0-1,-23 19-1,23-19 1,-11 18-1,11-18 0,-9 21 0,9-21 0,-3 25-1,3-25 1,3 24-1,1-8 1,-4-16 0,10 30-1,-10-30 1,18 30-1,-18-30 1,30 17 0,-11-15-1,3-4 1,2-6 0,6-5-1,0-1 1,0-1-1,-3-1 0,-4-4 0,-4 3 1,-3-1-2,-16 18 1,13-31 0,-15 15-1,-4 0 1,6 16-1,-24-25 0,8 17 0,-4-1 0,1 4-1,-6-1-1,6 8-1,-11-9-6,30 7-27,-37 7-1,21 4 1,-7-8-1</inkml:trace>
          <inkml:trace contextRef="#ctx0" brushRef="#br1" timeOffset="32401.2569">3278-497 41,'0'0'28,"0"0"2,0 0-1,0 0-10,-4 19-7,4-19-1,0 0-4,0 0-1,0 0 0,0 0-1,0 0 0,0 0-1,4 26 0,-4-26-1,0 0 0,0 0-1,2 22 1,-2-22-1,-2 21 0,2-21-1,-2 23 1,2-23-1,-3 35 1,1-20-1,0 3 0,2-2 0,0-16 1,5 23-1,-5-23 0,13 16 0,-13-16 0,25 7 0,-6-7 0,0-6 0,6 1 0,2-6 0,-1-1 0,2-5-1,-1-3 1,-4 1-1,-6-2 0,-3 0 1,-6-2-1,-7 2 0,-4 3 0,-6 2 0,9 16 0,-28-28 0,7 18-1,-4 3 1,0 1 0,-1 3-1,-3 1 0,3 2 0,-1 0-1,3 7-2,-1-3-1,16 12-6,-21-8-24,27 8-4,3-16 2,-13 28-2</inkml:trace>
          <inkml:trace contextRef="#ctx0" brushRef="#br1" timeOffset="36472.864">1566 719 73,'-16'-11'34,"16"11"-1,-21-16-5,21 16-11,-22-7-6,22 7-3,-26-5-2,26 5-1,-30 2-1,30-2-1,-26 5 1,26-5-2,-22 18 1,15-2-1,0 1 0,4 6 0,3 0-1,5 5 1,2 2-1,5-2 0,4-2 0,4-3 0,4-4-1,6-8 1,2-8-1,4-8 0,-1-11 1,2-6-1,-4-10 0,-3-5 0,-5-3 1,-9-3-2,-7 5 2,-7-1-2,-9 9 1,-6 4 0,-3 8-1,-5 6 0,-2 5 0,-2 7 0,1 9-2,-4-6-3,19 15-28,-20-11-5,14 10 1,-8-10-2</inkml:trace>
          <inkml:trace contextRef="#ctx0" brushRef="#br0" timeOffset="10218.0178">3989 56 73,'0'0'37,"0"0"-2,0 0 2,-17-7-15,17 7-14,10 18-3,-10-18-1,11 23-2,-1-4 0,-1 0 1,2 2-2,-1-1 1,1 1-1,-2 0-1,-2-3 0,4-3-2,-11-15-4,10 23-6,-10-23-24,0 0-2,0 0 2,0 0-3</inkml:trace>
          <inkml:trace contextRef="#ctx0" brushRef="#br0" timeOffset="10467.6184">3952 200 97,'0'0'38,"0"0"0,0 0-1,0 0-29,29-1-3,-12-10-2,10 1-1,-1-3-1,2-1-1,4 0-3,-5-5-2,10 8-26,-20-6-5,5 11-1,-22 6-2</inkml:trace>
        </inkml:traceGroup>
        <inkml:traceGroup>
          <inkml:annotationXML>
            <emma:emma xmlns:emma="http://www.w3.org/2003/04/emma" version="1.0">
              <emma:interpretation id="{88F24B97-3594-4F14-B7DE-E9F565F084A9}" emma:medium="tactile" emma:mode="ink">
                <msink:context xmlns:msink="http://schemas.microsoft.com/ink/2010/main" type="inkWord" rotatedBoundingBox="6192,12145 7596,12169 7587,12710 6183,12687"/>
              </emma:interpretation>
              <emma:one-of disjunction-type="recognition" id="oneOf1">
                <emma:interpretation id="interp5" emma:lang="en-US" emma:confidence="1">
                  <emma:literal>0-0</emma:literal>
                </emma:interpretation>
                <emma:interpretation id="interp6" emma:lang="en-US" emma:confidence="0">
                  <emma:literal>0.0</emma:literal>
                </emma:interpretation>
                <emma:interpretation id="interp7" emma:lang="en-US" emma:confidence="0">
                  <emma:literal>0=0</emma:literal>
                </emma:interpretation>
                <emma:interpretation id="interp8" emma:lang="en-US" emma:confidence="0">
                  <emma:literal>0_0</emma:literal>
                </emma:interpretation>
                <emma:interpretation id="interp9" emma:lang="en-US" emma:confidence="0">
                  <emma:literal>o_0</emma:literal>
                </emma:interpretation>
              </emma:one-of>
            </emma:emma>
          </inkml:annotationXML>
          <inkml:trace contextRef="#ctx0" brushRef="#br2" timeOffset="16286.4286">5244 69 90,'0'0'34,"-19"-2"2,19 2-2,0 0-24,-26 12-4,26-12-3,0 0-1,-18 28 0,18-28 1,-5 32-1,-1-13 1,8 8-1,-2-3 1,5 6-1,-1-2 0,6-3 0,1-6-1,5-3 1,2-9-2,3-7 1,3-9 0,3-5-1,-1-7 1,-3-4-2,0-4 1,-7-5 0,-5 3 0,-8-1 0,-8 4 0,-6 1 0,-6 5-1,-3 4 2,-6 6-2,-1 5-1,1 5 0,-4 0-2,9 13-2,-9-13-4,24 23-17,-15-16-13,21-5 3,-17 18-1,17-18 3</inkml:trace>
          <inkml:trace contextRef="#ctx0" brushRef="#br2" timeOffset="17019.6298">5440 243 20,'0'0'24,"0"0"0,0 0-1,0 0-4,0 0-2,0 0 0,0 0-3,0 0 1,0 0-3,0 0 0,0 0-2,0 0-1,0 0-2,16-6-1,-16 6-3,0 0 0,18 6 0,-18-6-2,23 3 1,-7-1-1,-16-2 0,35 3 0,-14-3 0,4 0-1,-2 0 1,0-1 0,2 1 0,-3 0 0,1 0-1,-3 1 1,-3-1 0,-1 2-1,0-2 0,-16 0 1,29 0-1,-29 0 0,22 0 0,-22 0 0,20-2 1,-20 2-1,0 0 0,19 0 0,-19 0 0,0 0 0,0 0 0,0 0 0,0 0 0,16 13 0,-16-13 0,0 0-1,0 0 1,0 0-1,0 0 0,0 0-2,0 0-3,-14-18-5,14 18-29,0 0 1,0 0-1,-16-16 0</inkml:trace>
          <inkml:trace contextRef="#ctx0" brushRef="#br3" timeOffset="26083.2458">6083 65 67,'0'0'35,"0"0"-3,-16 5 0,16-5-17,0 0-7,-19-7-4,19 7-1,0 0 0,0 0-1,0 0 1,0 0-1,0 0 1,0 0 0,-7 16-1,7-16 0,0 0 0,-2 21 0,2-21-1,0 23-1,0-23 2,2 23-2,-2-23 1,1 25-1,-1-25 1,0 22 0,0-22-1,-5 16 1,5-16 0,-7 16 0,7-16-1,0 0 1,-12 18-1,12-18 1,0 0 0,0 0-1,0 0 1,-15 15-1,15-15 1,0 0 0,0 0-1,0 0 0,0 18 1,0-18-1,0 0 0,4 19 1,-4-19-1,2 16 1,-2-16-1,3 18 0,-3-18 1,7 15-1,-7-15 0,7 18 1,-7-18-1,11 18 0,-11-18 0,0 0 1,14 22-1,-14-22 0,0 0 0,18 20 0,-18-20 1,0 0-1,23 16 0,-23-16 0,17 5 0,-17-5 1,27 5-1,-27-5 0,32 0 0,-13-2 1,0-1-1,4-2 0,2-2 0,2 0 1,-3-2-1,-1-2 0,2 2 0,-2 1 0,-2 1 0,-3 0 0,-1 0 0,-1 0 0,-16 7 0,27-13 0,-27 13 0,23-16 0,-23 16 0,21-22 0,-21 22 0,19-29 0,-12 14 0,-1-3 0,-3-3 0,-1 2 0,-4-4 0,0 0 0,-1 0 0,-2 0 0,-1 2 0,-3 0 0,1 5 0,-1-3 0,9 19 0,-23-28 0,23 28 0,-28-25 0,12 15 0,0-3 0,-2 1 0,2 3 0,-1-1 0,-1 3 0,2 0 0,-2 3 0,3 1 0,-1 3 0,0 1 0,16-1 0,-30 9 0,14-2 0,16-7-1,-30 14 1,30-14 0,-30 14 0,30-14 0,-27 16 0,27-16 0,-23 14 0,23-14 0,-22 20 0,22-20 0,-20 24 0,11-8 0,0 5 0,4 4 0,0 1 0,3 0 0,0 1-2,4-3 1,-2-4-2,7 3-4,-7-23-12,0 0-19,0 0-1,0 0 0,0 0-1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4T15:50:01.015"/>
    </inkml:context>
    <inkml:brush xml:id="br0">
      <inkml:brushProperty name="width" value="0.00882" units="cm"/>
      <inkml:brushProperty name="height" value="0.00882" units="cm"/>
      <inkml:brushProperty name="color" value="#00B050"/>
      <inkml:brushProperty name="fitToCurve" value="1"/>
    </inkml:brush>
    <inkml:brush xml:id="br1">
      <inkml:brushProperty name="width" value="0.00882" units="cm"/>
      <inkml:brushProperty name="height" value="0.00882" units="cm"/>
      <inkml:brushProperty name="fitToCurve" value="1"/>
    </inkml:brush>
  </inkml:definitions>
  <inkml:traceGroup>
    <inkml:annotationXML>
      <emma:emma xmlns:emma="http://www.w3.org/2003/04/emma" version="1.0">
        <emma:interpretation id="{8F909DB8-E537-4310-9174-100A023AC26B}" emma:medium="tactile" emma:mode="ink">
          <msink:context xmlns:msink="http://schemas.microsoft.com/ink/2010/main" type="writingRegion" rotatedBoundingBox="8988,5088 14691,5674 14529,7250 8826,6663"/>
        </emma:interpretation>
      </emma:emma>
    </inkml:annotationXML>
    <inkml:traceGroup>
      <inkml:annotationXML>
        <emma:emma xmlns:emma="http://www.w3.org/2003/04/emma" version="1.0">
          <emma:interpretation id="{E5D1FCEB-36DB-41F6-8480-857A725CD242}" emma:medium="tactile" emma:mode="ink">
            <msink:context xmlns:msink="http://schemas.microsoft.com/ink/2010/main" type="paragraph" rotatedBoundingBox="8988,5088 14691,5674 14551,7034 8848,6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95AE71-1EEE-42C2-8D2C-DC0AFE9FD973}" emma:medium="tactile" emma:mode="ink">
              <msink:context xmlns:msink="http://schemas.microsoft.com/ink/2010/main" type="line" rotatedBoundingBox="8988,5088 14691,5674 14551,7034 8848,6448"/>
            </emma:interpretation>
          </emma:emma>
        </inkml:annotationXML>
        <inkml:traceGroup>
          <inkml:annotationXML>
            <emma:emma xmlns:emma="http://www.w3.org/2003/04/emma" version="1.0">
              <emma:interpretation id="{50CEF988-CD17-4998-802D-68FF0C6FF996}" emma:medium="tactile" emma:mode="ink">
                <msink:context xmlns:msink="http://schemas.microsoft.com/ink/2010/main" type="inkWord" rotatedBoundingBox="8949,5464 9546,5525 9502,5952 8905,5890"/>
              </emma:interpretation>
              <emma:one-of disjunction-type="recognition" id="oneOf0">
                <emma:interpretation id="interp0" emma:lang="en-US" emma:confidence="0">
                  <emma:literal>'o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Yo</emma:literal>
                </emma:interpretation>
              </emma:one-of>
            </emma:emma>
          </inkml:annotationXML>
          <inkml:trace contextRef="#ctx0" brushRef="#br0">3269 515 52,'-19'7'33,"19"-7"-1,0 0 0,-18-5-10,18 5-9,0 0-5,0 0-2,0 0-2,-12 17 0,12-17-1,0 0-1,-18 16 1,18-16 0,0 0-1,-19 21 0,19-21 1,0 0-1,-23 19-1,23-19 1,-11 18-1,11-18 0,-9 21 0,9-21 0,-3 25-1,3-25 1,3 24-1,1-8 1,-4-16 0,10 30-1,-10-30 1,18 30-1,-18-30 1,30 17 0,-11-15-1,3-4 1,2-6 0,6-5-1,0-1 1,0-1-1,-3-1 0,-4-4 0,-4 3 1,-3-1-2,-16 18 1,13-31 0,-15 15-1,-4 0 1,6 16-1,-24-25 0,8 17 0,-4-1 0,1 4-1,-6-1-1,6 8-1,-11-9-6,30 7-27,-37 7-1,21 4 1,-7-8-1</inkml:trace>
          <inkml:trace contextRef="#ctx0" brushRef="#br1" timeOffset="-15.6">2902 309 57,'0'0'32,"0"0"1,0 0-1,-19 2-12,19-2-7,0 0-3,15 14-2,-15-14-1,0 0-1,0 0-2,18 7 1,-18-7-1,16 5-1,-16-5 0,21 13 0,-21-13-1,27 23 0,-13-8-1,2 5 1,0 1-2,-1 2 1,1-4 0,0 0-1,-3-3 1,-13-16-1,23 19-1,-23-19 0,0 0-1,15-10-3,-15 10-4,-8-18-25,8 18-6,-15-30 2,15 30-2</inkml:trace>
        </inkml:traceGroup>
        <inkml:traceGroup>
          <inkml:annotationXML>
            <emma:emma xmlns:emma="http://www.w3.org/2003/04/emma" version="1.0">
              <emma:interpretation id="{09C682DA-F931-46DB-BF09-587312EF8E90}" emma:medium="tactile" emma:mode="ink">
                <msink:context xmlns:msink="http://schemas.microsoft.com/ink/2010/main" type="inkWord" rotatedBoundingBox="11858,5383 14691,5674 14551,7034 11718,6743"/>
              </emma:interpretation>
              <emma:one-of disjunction-type="recognition" id="oneOf1">
                <emma:interpretation id="interp5" emma:lang="en-US" emma:confidence="0">
                  <emma:literal>onto-on</emma:literal>
                </emma:interpretation>
                <emma:interpretation id="interp6" emma:lang="en-US" emma:confidence="0">
                  <emma:literal>onto-one</emma:literal>
                </emma:interpretation>
                <emma:interpretation id="interp7" emma:lang="en-US" emma:confidence="0">
                  <emma:literal>onion-one</emma:literal>
                </emma:interpretation>
                <emma:interpretation id="interp8" emma:lang="en-US" emma:confidence="0">
                  <emma:literal>onto-oil</emma:literal>
                </emma:interpretation>
                <emma:interpretation id="interp9" emma:lang="en-US" emma:confidence="0">
                  <emma:literal>onion-oil</emma:literal>
                </emma:interpretation>
              </emma:one-of>
            </emma:emma>
          </inkml:annotationXML>
          <inkml:trace contextRef="#ctx0" brushRef="#br1" timeOffset="216821.7808">8158 1090 41,'0'0'30,"-16"-7"3,16 7-6,0 0-2,0 0-3,-4-16-3,4 16-5,0 0-3,23-4-2,-23 4-2,0 0-2,20-16-2,-20 16 0,19-5-1,-19 5 2,27 0-4,-10 4 0,1-3 0,3 3 0,2-1 0,7-3 0,2 0 0,0-1 0,3-1 0,-3-5 0,1 5 0,-12-19-16,6 19-24,-27 2-2,28-21 1,-26 2-1</inkml:trace>
          <inkml:trace contextRef="#ctx0" brushRef="#br1" timeOffset="212656.5735">7748 742 85,'0'0'35,"0"0"0,-24-21 2,24 21-26,-23 8-2,23-8-3,-30 25-2,17 0 1,-8 3-1,5 9 0,-5 3 0,5 11 0,0 0-1,7 5 0,4-3-1,9-4 0,4-7 0,10-5-2,9-11 0,10-10 0,5-12 0,9-10 0,6-9 0,1-8 0,0-9 0,-5-5 0,-5-3 0,-11-1 0,-9-1 0,-12 0 0,-14 3 0,-13 4 0,-10 5 0,-9 6 0,-7 3 0,-7 1 0,-4 8 0,-5 3 0,2 8-2,-2-3-1,7 9-1,-3-8-4,17 24-12,-5-18-19,12 10-2,-3-10 2,28-3-1</inkml:trace>
          <inkml:trace contextRef="#ctx0" brushRef="#br1" timeOffset="217866.9827">7960 466 26,'0'0'23,"0"0"-2,-12-18 0,12 18-9,0 0-7,0 0-5,0 0 0,0 0 0,0 0 1,-16 2 0,16-2 2,0 0-1,0 0 2,-18 7-1,18-7 0,0 0 2,0 0 2,0 0 1,0 0 0,0 0 1,0 0 2,0 0-2,0 0 0,0 0-1,0 0-2,-9 18-1,9-18-1,-1 24 1,1-3-3,-9-3 2,5 8-2,-5 0 1,4 6-2,-2-4 1,0 6-1,0-5 0,2-2 0,-1-4-1,5-6 0,1-17-1,0 0-1,0 0-2,0 0-13,14-23-20,-13-1-2,8 4 1,-7-8-1</inkml:trace>
          <inkml:trace contextRef="#ctx0" brushRef="#br1" timeOffset="211985.7723">6940 1042 64,'-20'9'36,"20"-9"1,0 0 2,-17-4-15,36 15-8,-19-11-5,30-11-3,-9 3-2,13 2-1,3-4-1,4 1-1,1-3-1,6 5-2,-8 0 0,4 3 0,-7-1 0,-5 5 0,-5 3 0,-10-3 0,1 11-7,-18-11-19,0 0-15,0 0 0,0 0 0,-9-21-1</inkml:trace>
          <inkml:trace contextRef="#ctx0" brushRef="#br1" timeOffset="211361.7712">6615 801 72,'0'0'34,"-23"-7"1,23 7-1,-32-5-17,32 5-10,-19 14-2,19-14-2,-16 21 0,12-1 1,-6-3-1,6 11 2,-6-5-1,8 12 1,-7-1-1,9 6 0,0-3-1,7 2 0,2-6-1,10-5 0,6-7-1,5-10 0,5-13 0,8-7 0,1-14-1,2-3 2,0-6-2,-6-5 0,-4-3 0,-6-2 0,-7 3 0,-13 2 0,-8 2 0,-7 4 0,-13-3 0,-7 8 0,-3 3 0,-5 5 0,-5 4 0,0 4 0,-1 4 0,0 5-2,5 8 1,3-2-2,6 11-1,-2-7-4,20 20-11,7-29-20,-14 32-2,14-32 3,4 18-2</inkml:trace>
          <inkml:trace contextRef="#ctx0" brushRef="#br1" timeOffset="214310.1764">6048 643 73,'0'0'39,"0"0"-1,0 0 2,0 0-15,0 0-14,30 9-3,-30-9-2,25 4-2,-25-4-1,30 5 0,-30-5-2,32 10 1,-13-4 0,1 4-2,3 1 0,1 3 0,1 0 0,3 2 0,-1-1 0,-4 1 0,0-3 0,-2-3 0,-3 1 0,-18-11 0,24 10 0,-24-10-3,16 9-18,-16-9-20,0 0 0,-14-19 0,14 19-1</inkml:trace>
          <inkml:trace contextRef="#ctx0" brushRef="#br0" timeOffset="232780.6089">5888 483 92,'0'0'36,"0"0"-1,-16-8 2,-4-7-24,20 15-6,0 0-2,0 0-2,-19-8 0,19 8 0,0 0-1,-18 8 1,18-8-1,-16 22-2,8-7 2,-1 6-1,0 2 0,2 5-1,0 4 1,2 0-2,1 1 2,6-3-1,0 0 1,6-6-1,5-1 1,3-7-1,5-7 1,4-9-1,3-7 1,4-9-1,-1-5 1,-1-4 0,0-5-1,-5-1 0,-4 1 1,-7 2 1,-8 3-2,-8 4 0,-7 5 0,9 16 0,-37-21 0,11 18 0,-6 3-2,-4-2-1,5 13-4,-15-13-27,21 12-7,-8-8 1,15 9 0</inkml:trace>
          <inkml:trace contextRef="#ctx0" brushRef="#br1" timeOffset="214887.3774">6550 1304 82,'-2'-16'36,"2"16"-1,0 0-5,-28 11-13,29 11-5,-22-7-4,11 14-1,-15 1-1,6 14 0,-13-7-2,7 9 0,-5-8-1,5 1-1,2-9-1,6-7-1,17-23 0,0 0-2,0 0-5,-9-32-32,28 9-1,-6-10-1,8 3 2</inkml:trace>
          <inkml:trace contextRef="#ctx0" brushRef="#br1" timeOffset="216260.1798">7987 1336 66,'0'0'32,"0"0"1,7-16-6,-7 16-10,0 0-5,0 0-3,0 0-1,0 0 0,0 0-1,0 0-1,10 16 0,-10-16-1,7 28 0,2-6-1,-4 5 0,2 4-1,1 3-2,0 5 1,1-4-2,-2-4 0,2-3 0,-4-8 0,4-4-2,-9-16-3,0 0-8,0 0-28,14-32 0,-17 4 0,5 1 1</inkml:trace>
          <inkml:trace contextRef="#ctx0" brushRef="#br1" timeOffset="259831.0563">6751 687 59,'9'-16'35,"-9"16"2,0 0-1,2-28-6,-2 28-16,0 0-5,0 0-2,0 0-2,15 11-2,-15-11 0,0 0-1,4 23-1,-4-23-2,3 24-4,-3-24-18,0 0-16,0 0-1,0 0 1,0 0-1</inkml:trace>
        </inkml:traceGroup>
      </inkml:traceGroup>
    </inkml:traceGroup>
    <inkml:traceGroup>
      <inkml:annotationXML>
        <emma:emma xmlns:emma="http://www.w3.org/2003/04/emma" version="1.0">
          <emma:interpretation id="{6D7F038C-B48D-460A-BE64-B2383647E718}" emma:medium="tactile" emma:mode="ink">
            <msink:context xmlns:msink="http://schemas.microsoft.com/ink/2010/main" type="paragraph" rotatedBoundingBox="12102,6673 14420,6722 14412,7077 12094,70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5EC699-D0E1-49D6-AEA6-AFAC1A83042C}" emma:medium="tactile" emma:mode="ink">
              <msink:context xmlns:msink="http://schemas.microsoft.com/ink/2010/main" type="inkBullet" rotatedBoundingBox="12101,6685 12431,6692 12424,7015 12095,7008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233825.8107">6087 1541 68,'-17'2'36,"17"-2"-1,-18 9 2,18-9-13,-5 15-15,5-15-2,-9 36-3,5-17 0,8 11 0,-6-2 0,9 7-1,-2-3 1,4-1-2,4-4 1,4-3-1,4-8-1,9-7 0,4-13 0,1-6-1,1-9 1,-1-4 0,-5-7-1,-4-2 0,-8-5 0,-9 2 0,-7 4 1,-9 2-2,-8 5 1,-2 3-1,-10 8 1,-3 3-2,2 13-3,-13-10-11,13 20-22,-9-8-4,11 9 3,-6-11-2</inkml:trace>
      </inkml:traceGroup>
      <inkml:traceGroup>
        <inkml:annotationXML>
          <emma:emma xmlns:emma="http://www.w3.org/2003/04/emma" version="1.0">
            <emma:interpretation id="{F80551F0-2E90-4B96-978D-E5EC3BE70A5C}" emma:medium="tactile" emma:mode="ink">
              <msink:context xmlns:msink="http://schemas.microsoft.com/ink/2010/main" type="line" rotatedBoundingBox="14068,6715 14420,6722 14412,7077 14061,7070"/>
            </emma:interpretation>
          </emma:emma>
        </inkml:annotationXML>
        <inkml:traceGroup>
          <inkml:annotationXML>
            <emma:emma xmlns:emma="http://www.w3.org/2003/04/emma" version="1.0">
              <emma:interpretation id="{B986ECDF-F3CA-4683-B5BF-FD8E549E0210}" emma:medium="tactile" emma:mode="ink">
                <msink:context xmlns:msink="http://schemas.microsoft.com/ink/2010/main" type="inkWord" rotatedBoundingBox="14068,6715 14420,6722 14412,7077 14061,7070"/>
              </emma:interpretation>
              <emma:one-of disjunction-type="recognition" id="oneOf3">
                <emma:interpretation id="interp11" emma:lang="en-US" emma:confidence="0">
                  <emma:literal>0</emma:literal>
                </emma:interpretation>
                <emma:interpretation id="interp12" emma:lang="en-US" emma:confidence="0">
                  <emma:literal>o</emma:literal>
                </emma:interpretation>
                <emma:interpretation id="interp13" emma:lang="en-US" emma:confidence="0">
                  <emma:literal>O</emma:literal>
                </emma:interpretation>
                <emma:interpretation id="interp14" emma:lang="en-US" emma:confidence="0">
                  <emma:literal>a</emma:literal>
                </emma:interpretation>
                <emma:interpretation id="interp15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234917.8126">8119 1680 56,'0'0'30,"0"-18"1,0 3-7,0 15-6,-4-18-4,4 18-2,0 0-4,0 0 0,-21 2-1,16 14-2,-13-8 0,9 13-1,-10-3 0,8 8-1,-4-5 0,6 6-1,2-4 0,3 5-1,6-4 0,3-1 0,6-2 0,6-5 0,5-5 0,6-10-1,4-8 1,5-8 0,0-10-1,2-3 1,-2-6-1,-6-1 1,-6-3-2,-5-1 1,-8 7 0,-12 4 0,-7 4-1,-7 4 1,-7 5 0,-6 4-1,-3 11 0,-3 0-2,3 14-3,-15-17-15,24 18-17,-7-4-2,12 1 2,0-3-2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7A4D71F-DB5F-47FB-ADCF-6860762CA922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81CDCED-7A63-4622-B544-EB46E4757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ree-extras.com/images/tomatoes-623.htm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19.xml"/><Relationship Id="rId18" Type="http://schemas.openxmlformats.org/officeDocument/2006/relationships/image" Target="../media/image24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1.emf"/><Relationship Id="rId17" Type="http://schemas.openxmlformats.org/officeDocument/2006/relationships/customXml" Target="../ink/ink2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tags" Target="../tags/tag10.xml"/><Relationship Id="rId6" Type="http://schemas.openxmlformats.org/officeDocument/2006/relationships/image" Target="../media/image18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20.emf"/><Relationship Id="rId19" Type="http://schemas.openxmlformats.org/officeDocument/2006/relationships/customXml" Target="../ink/ink22.xml"/><Relationship Id="rId4" Type="http://schemas.openxmlformats.org/officeDocument/2006/relationships/image" Target="../media/image17.emf"/><Relationship Id="rId9" Type="http://schemas.openxmlformats.org/officeDocument/2006/relationships/customXml" Target="../ink/ink17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29.xml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1" Type="http://schemas.openxmlformats.org/officeDocument/2006/relationships/tags" Target="../tags/tag11.xml"/><Relationship Id="rId6" Type="http://schemas.openxmlformats.org/officeDocument/2006/relationships/image" Target="../media/image28.emf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27.xml"/><Relationship Id="rId1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5.emf"/><Relationship Id="rId5" Type="http://schemas.openxmlformats.org/officeDocument/2006/relationships/customXml" Target="../ink/ink32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8.emf"/><Relationship Id="rId5" Type="http://schemas.openxmlformats.org/officeDocument/2006/relationships/customXml" Target="../ink/ink35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41.xml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1" Type="http://schemas.openxmlformats.org/officeDocument/2006/relationships/tags" Target="../tags/tag19.xml"/><Relationship Id="rId6" Type="http://schemas.openxmlformats.org/officeDocument/2006/relationships/image" Target="../media/image40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39.xml"/><Relationship Id="rId1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7.emf"/><Relationship Id="rId5" Type="http://schemas.openxmlformats.org/officeDocument/2006/relationships/customXml" Target="../ink/ink44.x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customXml" Target="../ink/ink53.xml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2.emf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customXml" Target="../ink/ink51.xml"/><Relationship Id="rId1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customXml" Target="../ink/ink59.xml"/><Relationship Id="rId18" Type="http://schemas.openxmlformats.org/officeDocument/2006/relationships/image" Target="../media/image64.emf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61.emf"/><Relationship Id="rId17" Type="http://schemas.openxmlformats.org/officeDocument/2006/relationships/customXml" Target="../ink/ink6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tags" Target="../tags/tag27.xml"/><Relationship Id="rId6" Type="http://schemas.openxmlformats.org/officeDocument/2006/relationships/image" Target="../media/image58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60.emf"/><Relationship Id="rId19" Type="http://schemas.openxmlformats.org/officeDocument/2006/relationships/customXml" Target="../ink/ink62.xml"/><Relationship Id="rId4" Type="http://schemas.openxmlformats.org/officeDocument/2006/relationships/image" Target="../media/image57.emf"/><Relationship Id="rId9" Type="http://schemas.openxmlformats.org/officeDocument/2006/relationships/customXml" Target="../ink/ink57.xml"/><Relationship Id="rId14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68.xml"/><Relationship Id="rId18" Type="http://schemas.openxmlformats.org/officeDocument/2006/relationships/image" Target="../media/image75.emf"/><Relationship Id="rId3" Type="http://schemas.openxmlformats.org/officeDocument/2006/relationships/customXml" Target="../ink/ink63.xml"/><Relationship Id="rId21" Type="http://schemas.openxmlformats.org/officeDocument/2006/relationships/customXml" Target="../ink/ink72.xml"/><Relationship Id="rId7" Type="http://schemas.openxmlformats.org/officeDocument/2006/relationships/customXml" Target="../ink/ink65.xml"/><Relationship Id="rId12" Type="http://schemas.openxmlformats.org/officeDocument/2006/relationships/image" Target="../media/image72.emf"/><Relationship Id="rId17" Type="http://schemas.openxmlformats.org/officeDocument/2006/relationships/customXml" Target="../ink/ink7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emf"/><Relationship Id="rId20" Type="http://schemas.openxmlformats.org/officeDocument/2006/relationships/image" Target="../media/image76.emf"/><Relationship Id="rId1" Type="http://schemas.openxmlformats.org/officeDocument/2006/relationships/tags" Target="../tags/tag28.xml"/><Relationship Id="rId6" Type="http://schemas.openxmlformats.org/officeDocument/2006/relationships/image" Target="../media/image69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71.emf"/><Relationship Id="rId19" Type="http://schemas.openxmlformats.org/officeDocument/2006/relationships/customXml" Target="../ink/ink71.xml"/><Relationship Id="rId4" Type="http://schemas.openxmlformats.org/officeDocument/2006/relationships/image" Target="../media/image68.emf"/><Relationship Id="rId9" Type="http://schemas.openxmlformats.org/officeDocument/2006/relationships/customXml" Target="../ink/ink66.xml"/><Relationship Id="rId14" Type="http://schemas.openxmlformats.org/officeDocument/2006/relationships/image" Target="../media/image73.emf"/><Relationship Id="rId22" Type="http://schemas.openxmlformats.org/officeDocument/2006/relationships/image" Target="../media/image7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customXml" Target="../ink/ink78.xml"/><Relationship Id="rId18" Type="http://schemas.openxmlformats.org/officeDocument/2006/relationships/image" Target="../media/image85.emf"/><Relationship Id="rId26" Type="http://schemas.openxmlformats.org/officeDocument/2006/relationships/image" Target="../media/image89.emf"/><Relationship Id="rId39" Type="http://schemas.openxmlformats.org/officeDocument/2006/relationships/customXml" Target="../ink/ink91.xml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34" Type="http://schemas.openxmlformats.org/officeDocument/2006/relationships/image" Target="../media/image93.emf"/><Relationship Id="rId42" Type="http://schemas.openxmlformats.org/officeDocument/2006/relationships/image" Target="../media/image97.emf"/><Relationship Id="rId7" Type="http://schemas.openxmlformats.org/officeDocument/2006/relationships/customXml" Target="../ink/ink75.xml"/><Relationship Id="rId12" Type="http://schemas.openxmlformats.org/officeDocument/2006/relationships/image" Target="../media/image82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95.emf"/><Relationship Id="rId46" Type="http://schemas.openxmlformats.org/officeDocument/2006/relationships/image" Target="../media/image9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emf"/><Relationship Id="rId20" Type="http://schemas.openxmlformats.org/officeDocument/2006/relationships/image" Target="../media/image86.emf"/><Relationship Id="rId29" Type="http://schemas.openxmlformats.org/officeDocument/2006/relationships/customXml" Target="../ink/ink86.xml"/><Relationship Id="rId41" Type="http://schemas.openxmlformats.org/officeDocument/2006/relationships/customXml" Target="../ink/ink92.xml"/><Relationship Id="rId1" Type="http://schemas.openxmlformats.org/officeDocument/2006/relationships/tags" Target="../tags/tag29.xml"/><Relationship Id="rId6" Type="http://schemas.openxmlformats.org/officeDocument/2006/relationships/image" Target="../media/image79.emf"/><Relationship Id="rId11" Type="http://schemas.openxmlformats.org/officeDocument/2006/relationships/customXml" Target="../ink/ink77.xml"/><Relationship Id="rId24" Type="http://schemas.openxmlformats.org/officeDocument/2006/relationships/image" Target="../media/image88.emf"/><Relationship Id="rId32" Type="http://schemas.openxmlformats.org/officeDocument/2006/relationships/image" Target="../media/image92.emf"/><Relationship Id="rId37" Type="http://schemas.openxmlformats.org/officeDocument/2006/relationships/customXml" Target="../ink/ink90.xml"/><Relationship Id="rId40" Type="http://schemas.openxmlformats.org/officeDocument/2006/relationships/image" Target="../media/image96.emf"/><Relationship Id="rId45" Type="http://schemas.openxmlformats.org/officeDocument/2006/relationships/customXml" Target="../ink/ink94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90.emf"/><Relationship Id="rId36" Type="http://schemas.openxmlformats.org/officeDocument/2006/relationships/image" Target="../media/image94.emf"/><Relationship Id="rId10" Type="http://schemas.openxmlformats.org/officeDocument/2006/relationships/image" Target="../media/image81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4" Type="http://schemas.openxmlformats.org/officeDocument/2006/relationships/image" Target="../media/image98.emf"/><Relationship Id="rId4" Type="http://schemas.openxmlformats.org/officeDocument/2006/relationships/image" Target="../media/image78.emf"/><Relationship Id="rId9" Type="http://schemas.openxmlformats.org/officeDocument/2006/relationships/customXml" Target="../ink/ink76.xml"/><Relationship Id="rId14" Type="http://schemas.openxmlformats.org/officeDocument/2006/relationships/image" Target="../media/image83.emf"/><Relationship Id="rId22" Type="http://schemas.openxmlformats.org/officeDocument/2006/relationships/image" Target="../media/image87.emf"/><Relationship Id="rId27" Type="http://schemas.openxmlformats.org/officeDocument/2006/relationships/customXml" Target="../ink/ink85.xml"/><Relationship Id="rId30" Type="http://schemas.openxmlformats.org/officeDocument/2006/relationships/image" Target="../media/image91.emf"/><Relationship Id="rId35" Type="http://schemas.openxmlformats.org/officeDocument/2006/relationships/customXml" Target="../ink/ink89.xml"/><Relationship Id="rId43" Type="http://schemas.openxmlformats.org/officeDocument/2006/relationships/customXml" Target="../ink/ink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customXml" Target="../ink/ink95.xml"/><Relationship Id="rId7" Type="http://schemas.openxmlformats.org/officeDocument/2006/relationships/customXml" Target="../ink/ink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01.emf"/><Relationship Id="rId5" Type="http://schemas.openxmlformats.org/officeDocument/2006/relationships/customXml" Target="../ink/ink96.xml"/><Relationship Id="rId4" Type="http://schemas.openxmlformats.org/officeDocument/2006/relationships/image" Target="../media/image10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customXml" Target="../ink/ink100.xml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emf"/><Relationship Id="rId1" Type="http://schemas.openxmlformats.org/officeDocument/2006/relationships/tags" Target="../tags/tag37.xml"/><Relationship Id="rId6" Type="http://schemas.openxmlformats.org/officeDocument/2006/relationships/image" Target="../media/image104.emf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customXml" Target="../ink/ink101.xml"/><Relationship Id="rId14" Type="http://schemas.openxmlformats.org/officeDocument/2006/relationships/image" Target="../media/image10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111.emf"/><Relationship Id="rId5" Type="http://schemas.openxmlformats.org/officeDocument/2006/relationships/customXml" Target="../ink/ink106.xml"/><Relationship Id="rId10" Type="http://schemas.openxmlformats.org/officeDocument/2006/relationships/image" Target="../media/image113.emf"/><Relationship Id="rId4" Type="http://schemas.openxmlformats.org/officeDocument/2006/relationships/image" Target="../media/image110.emf"/><Relationship Id="rId9" Type="http://schemas.openxmlformats.org/officeDocument/2006/relationships/customXml" Target="../ink/ink10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customXml" Target="../ink/ink109.xml"/><Relationship Id="rId7" Type="http://schemas.openxmlformats.org/officeDocument/2006/relationships/customXml" Target="../ink/ink1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115.emf"/><Relationship Id="rId5" Type="http://schemas.openxmlformats.org/officeDocument/2006/relationships/customXml" Target="../ink/ink110.xml"/><Relationship Id="rId4" Type="http://schemas.openxmlformats.org/officeDocument/2006/relationships/image" Target="../media/image1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118.emf"/><Relationship Id="rId5" Type="http://schemas.openxmlformats.org/officeDocument/2006/relationships/customXml" Target="../ink/ink113.xml"/><Relationship Id="rId4" Type="http://schemas.openxmlformats.org/officeDocument/2006/relationships/image" Target="../media/image117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120.xml"/><Relationship Id="rId3" Type="http://schemas.openxmlformats.org/officeDocument/2006/relationships/customXml" Target="../ink/ink115.xml"/><Relationship Id="rId7" Type="http://schemas.openxmlformats.org/officeDocument/2006/relationships/customXml" Target="../ink/ink117.xml"/><Relationship Id="rId12" Type="http://schemas.openxmlformats.org/officeDocument/2006/relationships/image" Target="../media/image12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6.emf"/><Relationship Id="rId1" Type="http://schemas.openxmlformats.org/officeDocument/2006/relationships/tags" Target="../tags/tag55.xml"/><Relationship Id="rId6" Type="http://schemas.openxmlformats.org/officeDocument/2006/relationships/image" Target="../media/image121.emf"/><Relationship Id="rId11" Type="http://schemas.openxmlformats.org/officeDocument/2006/relationships/customXml" Target="../ink/ink119.xml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10" Type="http://schemas.openxmlformats.org/officeDocument/2006/relationships/image" Target="../media/image123.emf"/><Relationship Id="rId4" Type="http://schemas.openxmlformats.org/officeDocument/2006/relationships/image" Target="../media/image120.emf"/><Relationship Id="rId9" Type="http://schemas.openxmlformats.org/officeDocument/2006/relationships/customXml" Target="../ink/ink118.xml"/><Relationship Id="rId14" Type="http://schemas.openxmlformats.org/officeDocument/2006/relationships/image" Target="../media/image125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128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23.xml"/><Relationship Id="rId7" Type="http://schemas.openxmlformats.org/officeDocument/2006/relationships/customXml" Target="../ink/ink1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130.emf"/><Relationship Id="rId5" Type="http://schemas.openxmlformats.org/officeDocument/2006/relationships/customXml" Target="../ink/ink124.xml"/><Relationship Id="rId10" Type="http://schemas.openxmlformats.org/officeDocument/2006/relationships/image" Target="../media/image132.emf"/><Relationship Id="rId4" Type="http://schemas.openxmlformats.org/officeDocument/2006/relationships/image" Target="../media/image129.emf"/><Relationship Id="rId9" Type="http://schemas.openxmlformats.org/officeDocument/2006/relationships/customXml" Target="../ink/ink12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customXml" Target="../ink/ink127.xml"/><Relationship Id="rId7" Type="http://schemas.openxmlformats.org/officeDocument/2006/relationships/customXml" Target="../ink/ink129.xml"/><Relationship Id="rId12" Type="http://schemas.openxmlformats.org/officeDocument/2006/relationships/image" Target="../media/image13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6" Type="http://schemas.openxmlformats.org/officeDocument/2006/relationships/image" Target="../media/image134.emf"/><Relationship Id="rId11" Type="http://schemas.openxmlformats.org/officeDocument/2006/relationships/customXml" Target="../ink/ink131.xml"/><Relationship Id="rId5" Type="http://schemas.openxmlformats.org/officeDocument/2006/relationships/customXml" Target="../ink/ink128.xml"/><Relationship Id="rId10" Type="http://schemas.openxmlformats.org/officeDocument/2006/relationships/image" Target="../media/image136.emf"/><Relationship Id="rId4" Type="http://schemas.openxmlformats.org/officeDocument/2006/relationships/image" Target="../media/image133.emf"/><Relationship Id="rId9" Type="http://schemas.openxmlformats.org/officeDocument/2006/relationships/customXml" Target="../ink/ink13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customXml" Target="../ink/ink132.xml"/><Relationship Id="rId7" Type="http://schemas.openxmlformats.org/officeDocument/2006/relationships/customXml" Target="../ink/ink1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image" Target="../media/image139.emf"/><Relationship Id="rId5" Type="http://schemas.openxmlformats.org/officeDocument/2006/relationships/customXml" Target="../ink/ink133.xml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customXml" Target="../ink/ink1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customXml" Target="../ink/ink6.xml"/><Relationship Id="rId18" Type="http://schemas.openxmlformats.org/officeDocument/2006/relationships/image" Target="../media/image11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emf"/><Relationship Id="rId4" Type="http://schemas.openxmlformats.org/officeDocument/2006/relationships/image" Target="../media/image410.emf"/><Relationship Id="rId9" Type="http://schemas.openxmlformats.org/officeDocument/2006/relationships/customXml" Target="../ink/ink4.xml"/><Relationship Id="rId1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6" Type="http://schemas.openxmlformats.org/officeDocument/2006/relationships/image" Target="../media/image143.emf"/><Relationship Id="rId5" Type="http://schemas.openxmlformats.org/officeDocument/2006/relationships/customXml" Target="../ink/ink137.xml"/><Relationship Id="rId4" Type="http://schemas.openxmlformats.org/officeDocument/2006/relationships/image" Target="../media/image1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emf"/><Relationship Id="rId5" Type="http://schemas.openxmlformats.org/officeDocument/2006/relationships/customXml" Target="../ink/ink10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customXml" Target="../ink/ink1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Alkenes and Alkynes</a:t>
            </a:r>
            <a:endParaRPr lang="en-US" sz="4400" dirty="0"/>
          </a:p>
        </p:txBody>
      </p:sp>
      <p:sp>
        <p:nvSpPr>
          <p:cNvPr id="6" name="AutoShape 2" descr="data:image/jpg;base64,/9j/4AAQSkZJRgABAQAAAQABAAD/2wCEAAkGBhQSERUUExMWFBQVFRcVFBUYFRQUFRQUFRUVFBQUFRUXHCYeFxkkGRQUHy8gJCcpLCwsFR4xNTAqNSYrLCkBCQoKDgwOGg8PGiwkHyQqLCwtLCwsLCksLCktLCwsLCwsLCwsLCwsLCksLCwsLCwsLCwsLCwsLCwsLCwpLCwpLP/AABEIAOEA4QMBIgACEQEDEQH/xAAcAAACAgMBAQAAAAAAAAAAAAAEBQMGAAECBwj/xAA7EAABAwIEBQIEBQIFBAMAAAABAAIDBBEFEiExBhNBUWFxkRQiMoEHQlKhsSPwFVNiwdEWM+HxF3KS/8QAGwEAAgMBAQEAAAAAAAAAAAAAAwQCBQYBAAf/xAAzEQACAgIBAwMDAgQFBQAAAAABAgADBBESBSExE0FRFCIyYXEzUoGRBhUjobFTYmPR8P/aAAwDAQACEQMRAD8ApsOGgdPdd/BDt+yZQg32TWmw7NpbXys0Gdp9dPpUjxKo+i8IGqYWq64jhjWD5nNB7XF1XqqlubaFFR9HvBuiXVkp2lYmqkKai6MxTCXtNwDZLqa+bVWyBSnITC5dlyW8LAR+sNjLvKInrsrbey65g0Q9RRuJQ1IJ2ZDKRwvFTuQUVdJnu1xb6K0UoJ1cblJsPocpTyEpbKcHsJo/8PYfpKXbzCMqnhNlDzNFnNVcRNWe89M4PxWNrACRdB8d1Mb23G9lRIcQLdiuajEHP3N1YHL5VenqUq9J45PrhouxCO7VXjBrun1a7SyWsj1XqCQuor1WtbLRB2wrZiRRZ4UjKElENmvMUTFLdkEUVMaZYRQ5Rc7n+EUcH6noiG7D9lx7wV0IXF6Ya7vUsHjxCIxZt1ouuixRkNzHYod9r6JEjU0tZBG5LSxElTxQnNlG67wqoDCbjNoR6J/wbh3Olc62y5VX6lgWCyMj0VZz4AlfxCndGQD1Qjn3cwX01cQnvGAtIWdbe2qreBUjppTawtdoLtgjel9x/SVmZnrXQjOdb/4hkQvfRLcQgyO10urDMXQtLA0b6utcn/6hLarBHts+dti7VjTqbdCey4qlDyPiJ2dWXLY04o2fn2ib4pvf9libXZ/lhYmPVr+IH6Tqn6f3Ea01c1hzOF/9PUrnEMWkqD+ho2a3TS3U9UFHFb6iuxU2+kJIWMBxE0xoQty1syVtDbV2l9k6wThbnbm3lIPi3bnW3dWLAeJslmnTypUBS/3+IDLGQKya/Ma1v4ZuDbseTptoVRMX4YymzmZSN3DSy9RZxYehBHvqlGPSZ9Xsy37jdO5DUVjnWe/xKTGuvduGUAwP955FNhLo5BfVvdF1JAFgFZquk9j0VdxCmyHu06tPbwgLf6nnzCP06uo+oncfHxIomoqN1kEyRTRvXmGz3lhQ4AAEJzlbzqNjCVKKY+EI6BlgrMZzzLLA9SfAuPUe61FSOzAO0F9fRe+2DdmHeQOpnSH5Wk9k5wj8PpJNZXZB26q24c6CKPQtJskmN8TyG4Z8g7/8LwtPgSmZbMh9KP6mLeIOG46cgMJN+5ul0YspHTucfmJJ7nVcltlEsT5l1jUemAPf5mVLrN9UPAQSOy3UO8qFqmBI2HbR7WVwLA3ogoxf7oIOUzX7LjbMkmh2EKDVevwtqAJHtPVUESHdO+G8R5Uod33U6H9NwYDPpN+M6D3EYfiJDkqyehBKrNBjLIY4iw2u88w31vfUK1fidVBzoi3ctNz7Lzano33mAbnAZdzepHceQmygNjamQ6oHfBqOvA0ZfBjtPKWu5jRY3Id3B6pvxJUR1cDXwkOc3S3U97LyvD8D5jMzLSAfVbR7b7Zh+ZOMNw6piuDcgC7S11h7LjpxUje5S4GU+NaoUDe/2hn+GS/5L1ij/wAcm/W73KxI8DNv/mmR/Kv95ssLui0WWXfxB2v9lHe5QfE0Y3NZkZRQhxANhfuhxGpoxZcbvB2dxoRrSSfDTN/MAb23BuiMTxN0hLiTrs09AlkBu4Aq5P4Tz0/MAuba/ZErx2t7rKfJsqpdWt8ntuU+WW42SmvizMLfb1TSoZa7TuEBILC6gNqdyyRAykfMr9NTuJtZM4qUBdm112EeywsZzGxFqE0URHRki6jY1bEhG2yAY2d+FjWg4eMmzlYKT8NnPF+YPcKq0eISN0B0TmHiaZrbA6d+qYrsqH8QblTlLmE/6TgRrV/hq8C7X3sqniOCSMJDvfyrFRcWSXs57gPVdYnXNk0Dsw3upXW0H+GNRai3MqbjcQR+0o8URzWK7ks3TqjquPKbpVNMQTdBHcy558V2PEhkCjBW3ybqMOsjgRJrATsSUGy6zeVEHdV0HLhkw8mb7/dHQTW67JcHKQSbIbDcMjj3lyra9ktN81swsAfI6KrYPT5qthva4cw+czSBfxdROlJHhWDg10Ye4ygEFtvPgj7olbEnuZXZWKv07KRvvsCcYV+H0xeTE8wSAnKejrH83hGvqTTSCKrbypC3/u2zRvN/y27+U6xHi5sIAacxAsXW+r18qhcRY2+pdd5vbZNFkC63sygs6T9UebIFGvjvLVlp+zPf/wALF57zfJ9ysQdGIf5N/wCU/wB49A1XTWqFkuqk5tkkBPo3mTsWZtdFHnXAfqubkeMOi3BXpHBuPjIYnnQi268xEmyLgxAxkEHVHpuNJ2JV5+EMqvif6QzimEMqHW23Vfkfc+OqlxCtMj7nqhHyobnk2xLHHrNdahvIE4kOq5DlG6RdgruodXG5LHqpXAg2UbAi2w6XJ3UJ1m1D8BmiYc0rcwtoPKyrqmnZttTt26IVsHQFSMpj2QiIiyLzL7mQUpcVasG4SkezN0I0vsUsoY9LnwvSOH8bZymtO4FlZYuPW/5yk6pmXVr/AKQnk+NYe+N+V6rWIC3Vezfibh7HUwmaBcOAPoV5BUR5g4fdQtrFVuh4j+Bk/W4nPwR2P7iKTIuTIos26jL0cLK97/eGNeug9CRTIhhC4VjNV3ISe66BUTXLrMhajS2SeNynjqLaILMVoyqJXcY9YAQmao63QU8y4lqbIZrroiV67yvyMrZ4rJrrFnL8raJE/TaNwdVIShQ5StN0mVmkVviS8xdNkUOZdB6Hxhtwlsmi5fJ2ULXrRlH97r2iZEsq9zNVFQALlKn4lmNmg5ep2XNdJm31F9EMPCeqqVRszN5ebbY/EHSxmyYFSxvQEE190SxyE6ywxbvtjGJ6nY9LopLIlk6XZZZhgRDo5rFMYZrpKJERT1FkHRkLK+Q3GwnICZYJVlrrk+EjZL5WxXhuoKIjspiNlHNSupbeNMdHw/Lvq4i4XnThdT1tYZDqbod4sEVrC7bMYw8RcSkqP1JlcmdYkeVCXrVS/wCY+q00EqzCgDZmQsfk5UTZOq2yUjZGRYdfUo2Khb2+6G9qiOUYF1hgMUxKl5iPbTAdAujB4SxsUy3TCtA0T3imatA6FLpMVJNgrfLw84tvlBHdI6jAWu+ggu7DW6Yqsr95T5+LlFdowI3A2uujKSAucACNRueg7qCOleHBmWztrHS3qmNRAImhodcu0d49FJte0VS4IwU+ZHyh/mBYueQ79P8AKxC3Gfq6/kf3hAeCFK16XRSkCyJZIbbIbJLmnJ2IXfRbzBRi65ew9yh6jpsbWwIbQQcyVsd7XOpHQJzxd+HjmRtnpJMzWi8kbnAPB6vjd19FWmFzdQbdip8V4llfGIySAPqP6uyaodVPjcpup1Pco5MQJHHhwlY0ykQuOjZd43H9Lx+U+Usr8PMLyxzmOIFwWOzNI8FHYJjDW3jlGeKQgOaRtfqPKixvh51Ob/VE83jeNjf8pU186MzlbMr8WP7ROa0A7H1U9PibeqjMV97eQopqUEaD0RdK3mGFl9RLKd6jZlUCiWSKqua6Pc+nVH02KED59Ol0GzH9xHcTrqseNvY/7SxtmUrZkpgr2O2d7osSeQknpI9ppsfLW0bBBhwl8rlzlA1y7De6Hw13jwcToBC4hU5GO9NFMZLDdV7Fa3MbX0CPj1c2lX1TNWmkjfcwLmEn7p5Q0oa0E6kpVh8QLr9k+iGqbyH19omf6Tj829V5PEFOQLqFhUrR9lXHzNmg1CYqW5HlZU09j2topqR7g3uBqjK4se0Flwba+qDuCaxlfUFwqm+IlbC955bbXA2Jdo25HS/8qTiSmipZTAHBz23LhGB/T6/M7ulBxl9IXuYLufHkuejrgh1kHEWMju52aR93PJ1Li7YFWSoPT7zGZ+fdi5Lqe+/A/oITitTaS1jnsLuO9raeuiKwHBjI8SzfTuPIHWyNgfHP/Ue0cwxxgnw1padEBjWK/IWRmw2c7uB+UBRYn8RK2gtkA2INuT3PsB8Sz/4hS/rb+yxeZ2b5WLno/rDfRt/2xs2mCmjiXbGqVjUuzGb9KVHtOGsCIhoS4EgXA/ZbgpiU0wyRxDmNG+h9AhFiewkrXCD7Ynkh6FQ1VG1wR9bAWnVRQxkkAdb2sNV1SQZxlR020TxYHemqJ3EgQ5GtAF88jzax7ABN+EcXZMx1HUm7Hj5XfoPQt7EFM53tbh9VENyASe7y4EftovOmyFjgQbEa39Fap/qL+s+cZBDO5HgHQjDFsOfTzOikHzNOh/U38rh66Kz4VgMdPTOqqmwFhYeTs0DuisJcyvyc62eFpcx3Vx0sx3+m6TfidijubHTXs2Jgc4C2sjxc3+2iip9Rgnx5iWRkuwFfgxRg1K6vrmMay+d2jdvlHU+nVScdyQc9sFNYshGVzwPql/PbuARZCYHj0sDJo4WBr5gGGbUyMj6sYfy36lTUeFAb7pl2WvufaTw+n2ZjAL4+YjjpnjoUzo4Jh6eU8iph2WQ1GZ747/SAfU9bJVsjmDoTSp0ivFZS7n7joTmGA9d1IYneFOmmENizDmA5TukeWzNS1QrT3Ov7yoYrWlg21KRB5J9V6pxBwqwtzxHmRnpb5mqjVuB8u5GrfTUKxrdUHE+Zkuo4l2S3qo21+Pj9xIMOjsmzCl1KjoygXdzLLp4AQAQuMKZqhhOqLZCEmfM0KnUYYZWANc1w369kVg2GOmzBovZKWtAVu4GxNsUmV1tVLHRbLOLHsYjmFqqnsrGzKfjGFalrgbg3H26KtVdM0ykR5jmOgcLEHqvZeOsIY4tkiIuRrZUCXD9bnR3f+UyzHGYq3j2lNdh19VRbt8WEHOHxyNawTBj2DLqbC5PzXK3iOAOhYTIdhp/qHcW0UtPTRj6o2uHc7n1UGOVLhAYmu/pnYHUt8A9lxbQxAla/RsjCBeltj4lf+T9Q9wsQ3wA/Stpv7PmVf1uT/LLeI7NvdaaVzELqcQqmM+n715jOCqAj5YaMzjv/AML0XA+DmR02d181s3nVeecPU2eeMHa4XsvEE/LpHEfpAHsrLAqVVNjTH9bvet0prOuR2Z41xJEOYcvRLMJwaoqXn4eMuyggvvZrbjq49VmL4kQHm/T91YqHiKOioobHNJI0vjhbYve7q956NHlAqTmdwnWc58PGWpfyMUQfh3LBE91VUtjbvy2Xkkdbx3VOx2gBkvDDK2PYZgSbjr4Vrxbikvs9ry57xqDszuLdCq7V8SzN+bN/N7JlCeUzeNXcuMWYdj3hXANWWzFp7a3G39lcfiNQH45xuP6jI3D0tY/uCjsH4qZK4Z42cy1g6wafS43+6sXGtG2ejgqgAXR/05e7Q76dO1/5UCxru2R5ga1W28K3vKBQ0zWi39lNI4/CGpocrg62a3Tv6FPaKOOa4YRzAL5XC17digWsSdzYJlfQhQ6aX5kMMQFiemvt0S6jw10VRMDYnI4nyL6WVhOFOcQ0aOIvlO+UEZjf0uhOIcQaJ89suZrm5QNx3Hdcr5AMD7xDqnU6mvoZG2AdmCCMp5gZjccsiTYbXNf8rhY/vbujp4GxOvn0372S7o3iXZ6ri5ClQ+pYJ6H4ez2kvjOjh2BSjFKVrrluoPtZF4bj0T2mN0osRsQR7XCFioxZ1n5gblv/AB6oYVxOY79ySdn5+RKbX0nLdcbFbjcnNfSXBaevuEj+k2KsEPMakrK/RfmPxMLifYops6Aaeq75uqEyxxbBD2VGqKimNrj3SoSaqU1WTXcCxPpexUApB7QjWqqlj4l64Ur87sspuNtVbMZ4LiljJj0Nr6dV5ZPVGOUhp2tt2IBH8p9h/H74xlJJT9ORWF4WiUmZh3s4vxm1+kQ4nSGJ5Y7cWSiuu6zRqSQmeOYs6d+cje1vPooH0ZiHNlIu0XDeuvRJoum+2G6jl+ljaf8AIicf9Pnv+yxEf4//AKD7LExoz579RZNU5FgiC9LYJNFLn1H7pLxPruuUfYTXCN7XdlYMc465sPKAv3KowfoozuiJcyAqPeJ2dPqtsFjjuPE7gwz4l4juRclxIFzYdPddQ8OvjL3Ws4f3cH/ZTYDOWVdObm2fKbdcw0urzjNC7LvvfTqUWokDUw/+Ji/1gPx4+J5NWRljrO9fdI8Rk2CvWMsbLnZaz47XvvlPULz/ABVha6x0P8pugbaCbqBtxuJ7ETmnN3Cy9N4RxsPaYJfolaWG+wdawJXmWHfWFY8LnyvB7rmWu4Omg2UeoPyBjQUDmyGE7tNr23HQq3Piio4Wl4zPP0t0DifJOzfKBiyl8UhOrh03DR0PlJcVxwSVLnysMkYOUNuRZreyQA5mWjZT5oCMTpR3H/EExPGKrOJgzKXhzGZb2DTv6+qIkxWOooiHtIqmEGIhtrWtmBvvdM3Y3Su+bmuGgGVzfma0fkZ0so347AWlscBeSb5nkNA86bpkvoeJQp06++zda67/ALxBRQuEocz5DYF17WBO979PCseI1rPkaKrmg/WcjQ0d+iRyMznUixN7AWCnp4RsgPaN7mrw/wDD7IOVrf7R3SQ0wd/3A7TQnYeybcNUzGSkvy5bGxvpc9VVoaT09k9wjBZJG6A2+4UKmJsBUbltdQtVRUvoHt8TOJhHnBYQQqNjTMrg7od1Z8WpTE7K4HqqzjRGQk99EVCzW7Inb01ibB3r3gTam6lEqVQ1CY0sDn9LBNWJx8ynxslrTpe8JbMuKufT1BH7GyOgoW/dNIsLzDRoPqlRYAe0t78WyylkLa3FcMpkhbLf6bMk6ltgA1xHUHuow4k6Ak9h/N00ZBluGtAvo63Xx6JzhXDjpNnBv7L3Lm32icppbFp1a8BwugbEwzTvGguBvY9GgdSUl4lxQyuja4BvzB9hqcp2BV6q+A3tZmDs1tbHUXHVUzFuH7vzfS8dfKIFNLbsGpQZGA2XuyuzkR7SDnj9R9lpcfBy/qb7LaJ6lXzEP8rzf+mP/v6TI1KXdkLzVI16UZZva7NwsPRVBT8x7W3sCdSegS9j0dT1OWxG/RDPY7jDMWXQ8z0PHeBo20ofTayRhsrDexc5moH31RrcTbU07JmahzQcvVj26SM9V5+eL5mtytcbDudkBw9xsaPmsc3PG8mRo2yynf7HVPkpZ+A1Pn/VenX+nysbkd+YTx7SmCojm3D2lr7a3t3PdVDHKYSRiVmtjbzl6XVhxrHHYhaNgALDmttdx7lJqSnEDiZz8pu3lNIzPPf/AEt8otQK+ZV+mHQMo7+8r9ECHf3ZOoJR7aqGV5lcGwxWYPpawF1u+Z3VOKPhScn6WN9Xgf8ApduIPmWeBatS8SZa+DSx4aSc2U9el91V8fpstTKzYCQkeh1CsfCmGvgkIlc0NI3Dg691F+IeF5JmzNOZrwGuI2zDZILoMRO4LrXlugPYyrxU+uyPYwALUErD62RYjbZCdjubfH4oOwkLGI+mqAwkgA6blCmRq0akAaIWiYy+mHeNcMIcS4/3cr2DC6WOGnBNvpuV4T8aQNOrh+yfV3GMsrOXcgAW9dFYYtiUgkjvM71LCsy7RWp0B5m+NcTZLKcnQnZUnFKZ0jC0BNMx1vv1XYF9tEv6x5l5cnDQ4/053rUrNBgTgfnGg6J3GwNFgrDQYIZNbqOuwAs3HsiWNY45Edorh0YuJ9lfn9YnY6yniqXDYrieGw0UV7JWWvnzO+aUfQYo9mxS1hRtLlFy7svbI8Tliqy9xuP6biY3s8nL4QdbVNffW6Www5jon1Nw257b+ERVsu77Jlc6UUHl4iezFiYf9OP/AErFH0X+IT6ir+aefxTqdlQldbmidYg+q5jxEeiszVyG1maXqHpua7OxEdMm0UgqNUqp6rMbDVN6Wjtqd+yWsQL5lviZDZGinj5nLWF50XT8KB+o37o9jrdljndkv6hHiWbYauNP3g8bOXTPjjZZxNzJ+ayXYdh0b3gTON7a+fCPFfy5fnBLHaOUElviXdG2+U/qTqOxXZM+c59Zx72GtLGc9e2IZYmAW7GwPqVXJcWkLrFx+3T7pzPTOlGgDQOpS5+GxsfcO5p7dAe116tgd8oS2qpiqUAsxHn23Cqevc1mrzl28q40D211A+Jur4xmZfckbqhyQOcbu+3om/CWKuglFtBfbuDvdBsA1sTl2FbihbopElv72IRLak23TLjbChDOJGD+lMMzbdHHce6WQUFmh0rxGO35lLSsARL+nqKisMx8zDN5Wc9RyTRZrNaXAbm+64ZVxPNgMh6dl70tzrdbrQ6MlnmIFx06phR1F/n6kWA7dyUM+IWykglSwM6nRCbWtRzEsOXd6i+IXGy9yUzwmBhd8xSsyXW4x5SwOjsy9sQspG9T1ChoYcujheyWY2wAWBuFTYKtzNifdMTixe0CyefNDJxCyiHT7K7OfLYgFVGN7JdNDbUJjUu6oR2qrt99y8r3qBtKna7TdCvOUrGVFkfjuQL8TqNaWcNNzsrGzi9kbRbXS2VUiWp0shnypimxqxoRTIqrs/KXf/rxv6QsVF5ixF9V/mL/AE9HxCcVo+Y0i2vRUmWMhxHUGy9EmCquM0H9UEdd17Dt1tTK3/EWD6gS1B33o/8AuTYJSBozEfMduydsQlPYD7I+mhzbIFrcm2Zd9OpTHpCLMapI+yx0VlxdKmWnkSwYdw7HO22cX7Hut1vBc8bRkZnA2cACUmpah7T8pIVgpeKpWbn7Jqp6gumlJmYlrN7MPgytT4NI0/1GvB6giyeYDwrHJbO5rR26/dQ4vjskztdkNBK5utyoeqit8iFTFK1aQBD+nePcY4QhjF2OzeLqj4jTct4cOh19FZHYvIW5en7qvYnJmup8wzdh2gmxnagpcdx7jvEjPhWRhodYXBOpv3HZeeVFa5ziXEm+2v8AsmYfmZY9P4UdNyvqLbnbXZNUqEHefPyGWwr8GZg0RebXIPpp90ViVE0W0AcO3VcuxO2kbLBTQAuF3LjEjvHqMGzKuAYaE7o4dNf/AEjXKeOiLW5joLKE+FXuTyn0HEpWlQF9ptoTWkiaBdyWRt1U1zshMCfEM68hrcnMeY2HUq14Bwtn3CSYDAM4uvXcDpmhgtbZW2DjL+TTO9Yz2x14pKPjvBpawlo2VDqo8jrHdfQdXA1zSPC8Y42oQyY2Xs3HVRzUQfQ+pNexqslSrTpdBCRE1Z0KVtela12JaZj8X0IW6VROkUTpVGXowSINkdpNnW0LzVi7wgfqJapd0rxCG+vZWXH4miQ5VXa86FKJtX1NBcVsx+RkMRCNpagtNwd90rgfoimP7BEde8WosBTUa8wErfKCBjm/dGRS+Uuyx5Xk0TspREs+b1Q5kCxpuhke06QCdwqmlj/MDdSZOY+zAgC1H0NVy9dipKg5AnxBWLx+5fMdVWExwQOLjd1t/KoFU/cp7j+OOkAbfTqq5M7RPOVYjjEUFiIeZ7mCUMGaYA/Tu4Xt9lI6EZ3fLYX0HhBSS2Nx038o6mkzalGfYWUWLWrZB3ChGExweAGQZthqlrXKdk5aNEn3E0gAAj7GK5riGt2G6Ca0Jc2bVTCb7IbbJ3C1kIuoUZFILJaZSeqnjk111UCIUMDHtBV5T/HhW/BeKMp1JXnjJLIiKvyjsUeu9q4jk4SZA0Z69JxG3Le/ReZ8Y4gJJL3QkmOutuk1XUl2pRrso2jUWwOmLiuXgFe/RJ+Zqi8YnAb6pOyVHoq+2VnUssC/iIYZVGXqHOuXSIwSVT5PaTXWIbm+Fil6cF9QJfq2pzG6TYrJ8pRD5rpNis99FWUV7bvNp1HIFWORN0lRojGSpHDLYpjDMm7E13lJhZXIcTD2ORTXJe2RTxSJRll7XaIaZV3HOg8ywSe6FwjXqw8zX66rsz2ae6X8xcvl0XvTnGuGpqpmugpZbBdSyICqqNE3WntKfNygo7weqm1R+HyaJM6S+qKop7GycdPt1M5i5PG7kY7Dl2CUI16lEiRImpW7cnaV3zEPzFvMh8Yf1JPnUjH6oUPXQf3XCsItgEYNmstfEITmLXMUCkL6vxCHTKKWTRR3QOJVdhYb9USuvkYvk5S1VksYJXnmO0XMNEo6Ce5sd0zbZPOxQcRM1j115BNrQc0AQ1RSAKeoxKxytVm4T4UZURuc94Mv5W3tl8lTQP7wdvou3Csf1lL+FKxej/8Ax5J4/wD0FtT08j9Ev80rT0jrN1ixJY/mW3V/wgo3R0fRaWJqyUWL+cOj+lThYsSTTT1eJIxdFYsUI3MKik2WLF5fEgfEFlSqsWLE3T5md6n4MEYpI/qWLE4feUFfkfvHUOwUrdwsWKuM2FPgSYrgrFigY1Oo107dbWLhk5ixYsUYWcv/AN0mrvqWLE1jeZTdW/hwWm+tN37H0WliNb+QlRgfwmi2j+sq4cMfWsWKbflGem/g0sixYsXYaf/Z"/>
          <p:cNvSpPr>
            <a:spLocks noChangeAspect="1" noChangeArrowheads="1"/>
          </p:cNvSpPr>
          <p:nvPr/>
        </p:nvSpPr>
        <p:spPr bwMode="auto">
          <a:xfrm>
            <a:off x="77788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/9j/4AAQSkZJRgABAQAAAQABAAD/2wCEAAkGBhQSERUUExMWFBQVFRcVFBUYFRQUFRQUFRUVFBQUFRUXHCYeFxkkGRQUHy8gJCcpLCwsFR4xNTAqNSYrLCkBCQoKDgwOGg8PGiwkHyQqLCwtLCwsLCksLCktLCwsLCwsLCwsLCwsLCksLCwsLCwsLCwsLCwsLCwsLCwpLCwpLP/AABEIAOEA4QMBIgACEQEDEQH/xAAcAAACAgMBAQAAAAAAAAAAAAAEBQMGAAECBwj/xAA7EAABAwIEBQIEBQIFBAMAAAABAAIDBBEFEiExBhNBUWFxkRQiMoEHQlKhsSPwFVNiwdEWM+HxF3KS/8QAGwEAAgMBAQEAAAAAAAAAAAAAAwQCBQYBAAf/xAAzEQACAgIBAwMDAgQFBQAAAAABAgADBBESBSExE0FRFCIyYXEzUoGRBhUjobFTYmPR8P/aAAwDAQACEQMRAD8ApsOGgdPdd/BDt+yZQg32TWmw7NpbXys0Gdp9dPpUjxKo+i8IGqYWq64jhjWD5nNB7XF1XqqlubaFFR9HvBuiXVkp2lYmqkKai6MxTCXtNwDZLqa+bVWyBSnITC5dlyW8LAR+sNjLvKInrsrbey65g0Q9RRuJQ1IJ2ZDKRwvFTuQUVdJnu1xb6K0UoJ1cblJsPocpTyEpbKcHsJo/8PYfpKXbzCMqnhNlDzNFnNVcRNWe89M4PxWNrACRdB8d1Mb23G9lRIcQLdiuajEHP3N1YHL5VenqUq9J45PrhouxCO7VXjBrun1a7SyWsj1XqCQuor1WtbLRB2wrZiRRZ4UjKElENmvMUTFLdkEUVMaZYRQ5Rc7n+EUcH6noiG7D9lx7wV0IXF6Ya7vUsHjxCIxZt1ouuixRkNzHYod9r6JEjU0tZBG5LSxElTxQnNlG67wqoDCbjNoR6J/wbh3Olc62y5VX6lgWCyMj0VZz4AlfxCndGQD1Qjn3cwX01cQnvGAtIWdbe2qreBUjppTawtdoLtgjel9x/SVmZnrXQjOdb/4hkQvfRLcQgyO10urDMXQtLA0b6utcn/6hLarBHts+dti7VjTqbdCey4qlDyPiJ2dWXLY04o2fn2ib4pvf9libXZ/lhYmPVr+IH6Tqn6f3Ea01c1hzOF/9PUrnEMWkqD+ho2a3TS3U9UFHFb6iuxU2+kJIWMBxE0xoQty1syVtDbV2l9k6wThbnbm3lIPi3bnW3dWLAeJslmnTypUBS/3+IDLGQKya/Ma1v4ZuDbseTptoVRMX4YymzmZSN3DSy9RZxYehBHvqlGPSZ9Xsy37jdO5DUVjnWe/xKTGuvduGUAwP955FNhLo5BfVvdF1JAFgFZquk9j0VdxCmyHu06tPbwgLf6nnzCP06uo+oncfHxIomoqN1kEyRTRvXmGz3lhQ4AAEJzlbzqNjCVKKY+EI6BlgrMZzzLLA9SfAuPUe61FSOzAO0F9fRe+2DdmHeQOpnSH5Wk9k5wj8PpJNZXZB26q24c6CKPQtJskmN8TyG4Z8g7/8LwtPgSmZbMh9KP6mLeIOG46cgMJN+5ul0YspHTucfmJJ7nVcltlEsT5l1jUemAPf5mVLrN9UPAQSOy3UO8qFqmBI2HbR7WVwLA3ogoxf7oIOUzX7LjbMkmh2EKDVevwtqAJHtPVUESHdO+G8R5Uod33U6H9NwYDPpN+M6D3EYfiJDkqyehBKrNBjLIY4iw2u88w31vfUK1fidVBzoi3ctNz7Lzano33mAbnAZdzepHceQmygNjamQ6oHfBqOvA0ZfBjtPKWu5jRY3Id3B6pvxJUR1cDXwkOc3S3U97LyvD8D5jMzLSAfVbR7b7Zh+ZOMNw6piuDcgC7S11h7LjpxUje5S4GU+NaoUDe/2hn+GS/5L1ij/wAcm/W73KxI8DNv/mmR/Kv95ssLui0WWXfxB2v9lHe5QfE0Y3NZkZRQhxANhfuhxGpoxZcbvB2dxoRrSSfDTN/MAb23BuiMTxN0hLiTrs09AlkBu4Aq5P4Tz0/MAuba/ZErx2t7rKfJsqpdWt8ntuU+WW42SmvizMLfb1TSoZa7TuEBILC6gNqdyyRAykfMr9NTuJtZM4qUBdm112EeywsZzGxFqE0URHRki6jY1bEhG2yAY2d+FjWg4eMmzlYKT8NnPF+YPcKq0eISN0B0TmHiaZrbA6d+qYrsqH8QblTlLmE/6TgRrV/hq8C7X3sqniOCSMJDvfyrFRcWSXs57gPVdYnXNk0Dsw3upXW0H+GNRai3MqbjcQR+0o8URzWK7ks3TqjquPKbpVNMQTdBHcy558V2PEhkCjBW3ybqMOsjgRJrATsSUGy6zeVEHdV0HLhkw8mb7/dHQTW67JcHKQSbIbDcMjj3lyra9ktN81swsAfI6KrYPT5qthva4cw+czSBfxdROlJHhWDg10Ye4ygEFtvPgj7olbEnuZXZWKv07KRvvsCcYV+H0xeTE8wSAnKejrH83hGvqTTSCKrbypC3/u2zRvN/y27+U6xHi5sIAacxAsXW+r18qhcRY2+pdd5vbZNFkC63sygs6T9UebIFGvjvLVlp+zPf/wALF57zfJ9ysQdGIf5N/wCU/wB49A1XTWqFkuqk5tkkBPo3mTsWZtdFHnXAfqubkeMOi3BXpHBuPjIYnnQi268xEmyLgxAxkEHVHpuNJ2JV5+EMqvif6QzimEMqHW23Vfkfc+OqlxCtMj7nqhHyobnk2xLHHrNdahvIE4kOq5DlG6RdgruodXG5LHqpXAg2UbAi2w6XJ3UJ1m1D8BmiYc0rcwtoPKyrqmnZttTt26IVsHQFSMpj2QiIiyLzL7mQUpcVasG4SkezN0I0vsUsoY9LnwvSOH8bZymtO4FlZYuPW/5yk6pmXVr/AKQnk+NYe+N+V6rWIC3Vezfibh7HUwmaBcOAPoV5BUR5g4fdQtrFVuh4j+Bk/W4nPwR2P7iKTIuTIos26jL0cLK97/eGNeug9CRTIhhC4VjNV3ISe66BUTXLrMhajS2SeNynjqLaILMVoyqJXcY9YAQmao63QU8y4lqbIZrroiV67yvyMrZ4rJrrFnL8raJE/TaNwdVIShQ5StN0mVmkVviS8xdNkUOZdB6Hxhtwlsmi5fJ2ULXrRlH97r2iZEsq9zNVFQALlKn4lmNmg5ep2XNdJm31F9EMPCeqqVRszN5ebbY/EHSxmyYFSxvQEE190SxyE6ywxbvtjGJ6nY9LopLIlk6XZZZhgRDo5rFMYZrpKJERT1FkHRkLK+Q3GwnICZYJVlrrk+EjZL5WxXhuoKIjspiNlHNSupbeNMdHw/Lvq4i4XnThdT1tYZDqbod4sEVrC7bMYw8RcSkqP1JlcmdYkeVCXrVS/wCY+q00EqzCgDZmQsfk5UTZOq2yUjZGRYdfUo2Khb2+6G9qiOUYF1hgMUxKl5iPbTAdAujB4SxsUy3TCtA0T3imatA6FLpMVJNgrfLw84tvlBHdI6jAWu+ggu7DW6Yqsr95T5+LlFdowI3A2uujKSAucACNRueg7qCOleHBmWztrHS3qmNRAImhodcu0d49FJte0VS4IwU+ZHyh/mBYueQ79P8AKxC3Gfq6/kf3hAeCFK16XRSkCyJZIbbIbJLmnJ2IXfRbzBRi65ew9yh6jpsbWwIbQQcyVsd7XOpHQJzxd+HjmRtnpJMzWi8kbnAPB6vjd19FWmFzdQbdip8V4llfGIySAPqP6uyaodVPjcpup1Pco5MQJHHhwlY0ykQuOjZd43H9Lx+U+Usr8PMLyxzmOIFwWOzNI8FHYJjDW3jlGeKQgOaRtfqPKixvh51Ob/VE83jeNjf8pU186MzlbMr8WP7ROa0A7H1U9PibeqjMV97eQopqUEaD0RdK3mGFl9RLKd6jZlUCiWSKqua6Pc+nVH02KED59Ol0GzH9xHcTrqseNvY/7SxtmUrZkpgr2O2d7osSeQknpI9ppsfLW0bBBhwl8rlzlA1y7De6Hw13jwcToBC4hU5GO9NFMZLDdV7Fa3MbX0CPj1c2lX1TNWmkjfcwLmEn7p5Q0oa0E6kpVh8QLr9k+iGqbyH19omf6Tj829V5PEFOQLqFhUrR9lXHzNmg1CYqW5HlZU09j2topqR7g3uBqjK4se0Flwba+qDuCaxlfUFwqm+IlbC955bbXA2Jdo25HS/8qTiSmipZTAHBz23LhGB/T6/M7ulBxl9IXuYLufHkuejrgh1kHEWMju52aR93PJ1Li7YFWSoPT7zGZ+fdi5Lqe+/A/oITitTaS1jnsLuO9raeuiKwHBjI8SzfTuPIHWyNgfHP/Ue0cwxxgnw1padEBjWK/IWRmw2c7uB+UBRYn8RK2gtkA2INuT3PsB8Sz/4hS/rb+yxeZ2b5WLno/rDfRt/2xs2mCmjiXbGqVjUuzGb9KVHtOGsCIhoS4EgXA/ZbgpiU0wyRxDmNG+h9AhFiewkrXCD7Ynkh6FQ1VG1wR9bAWnVRQxkkAdb2sNV1SQZxlR020TxYHemqJ3EgQ5GtAF88jzax7ABN+EcXZMx1HUm7Hj5XfoPQt7EFM53tbh9VENyASe7y4EftovOmyFjgQbEa39Fap/qL+s+cZBDO5HgHQjDFsOfTzOikHzNOh/U38rh66Kz4VgMdPTOqqmwFhYeTs0DuisJcyvyc62eFpcx3Vx0sx3+m6TfidijubHTXs2Jgc4C2sjxc3+2iip9Rgnx5iWRkuwFfgxRg1K6vrmMay+d2jdvlHU+nVScdyQc9sFNYshGVzwPql/PbuARZCYHj0sDJo4WBr5gGGbUyMj6sYfy36lTUeFAb7pl2WvufaTw+n2ZjAL4+YjjpnjoUzo4Jh6eU8iph2WQ1GZ747/SAfU9bJVsjmDoTSp0ivFZS7n7joTmGA9d1IYneFOmmENizDmA5TukeWzNS1QrT3Ov7yoYrWlg21KRB5J9V6pxBwqwtzxHmRnpb5mqjVuB8u5GrfTUKxrdUHE+Zkuo4l2S3qo21+Pj9xIMOjsmzCl1KjoygXdzLLp4AQAQuMKZqhhOqLZCEmfM0KnUYYZWANc1w369kVg2GOmzBovZKWtAVu4GxNsUmV1tVLHRbLOLHsYjmFqqnsrGzKfjGFalrgbg3H26KtVdM0ykR5jmOgcLEHqvZeOsIY4tkiIuRrZUCXD9bnR3f+UyzHGYq3j2lNdh19VRbt8WEHOHxyNawTBj2DLqbC5PzXK3iOAOhYTIdhp/qHcW0UtPTRj6o2uHc7n1UGOVLhAYmu/pnYHUt8A9lxbQxAla/RsjCBeltj4lf+T9Q9wsQ3wA/Stpv7PmVf1uT/LLeI7NvdaaVzELqcQqmM+n715jOCqAj5YaMzjv/AML0XA+DmR02d181s3nVeecPU2eeMHa4XsvEE/LpHEfpAHsrLAqVVNjTH9bvet0prOuR2Z41xJEOYcvRLMJwaoqXn4eMuyggvvZrbjq49VmL4kQHm/T91YqHiKOioobHNJI0vjhbYve7q956NHlAqTmdwnWc58PGWpfyMUQfh3LBE91VUtjbvy2Xkkdbx3VOx2gBkvDDK2PYZgSbjr4Vrxbikvs9ry57xqDszuLdCq7V8SzN+bN/N7JlCeUzeNXcuMWYdj3hXANWWzFp7a3G39lcfiNQH45xuP6jI3D0tY/uCjsH4qZK4Z42cy1g6wafS43+6sXGtG2ejgqgAXR/05e7Q76dO1/5UCxru2R5ga1W28K3vKBQ0zWi39lNI4/CGpocrg62a3Tv6FPaKOOa4YRzAL5XC17digWsSdzYJlfQhQ6aX5kMMQFiemvt0S6jw10VRMDYnI4nyL6WVhOFOcQ0aOIvlO+UEZjf0uhOIcQaJ89suZrm5QNx3Hdcr5AMD7xDqnU6mvoZG2AdmCCMp5gZjccsiTYbXNf8rhY/vbujp4GxOvn0372S7o3iXZ6ri5ClQ+pYJ6H4ez2kvjOjh2BSjFKVrrluoPtZF4bj0T2mN0osRsQR7XCFioxZ1n5gblv/AB6oYVxOY79ySdn5+RKbX0nLdcbFbjcnNfSXBaevuEj+k2KsEPMakrK/RfmPxMLifYops6Aaeq75uqEyxxbBD2VGqKimNrj3SoSaqU1WTXcCxPpexUApB7QjWqqlj4l64Ur87sspuNtVbMZ4LiljJj0Nr6dV5ZPVGOUhp2tt2IBH8p9h/H74xlJJT9ORWF4WiUmZh3s4vxm1+kQ4nSGJ5Y7cWSiuu6zRqSQmeOYs6d+cje1vPooH0ZiHNlIu0XDeuvRJoum+2G6jl+ljaf8AIicf9Pnv+yxEf4//AKD7LExoz579RZNU5FgiC9LYJNFLn1H7pLxPruuUfYTXCN7XdlYMc465sPKAv3KowfoozuiJcyAqPeJ2dPqtsFjjuPE7gwz4l4juRclxIFzYdPddQ8OvjL3Ws4f3cH/ZTYDOWVdObm2fKbdcw0urzjNC7LvvfTqUWokDUw/+Ji/1gPx4+J5NWRljrO9fdI8Rk2CvWMsbLnZaz47XvvlPULz/ABVha6x0P8pugbaCbqBtxuJ7ETmnN3Cy9N4RxsPaYJfolaWG+wdawJXmWHfWFY8LnyvB7rmWu4Omg2UeoPyBjQUDmyGE7tNr23HQq3Piio4Wl4zPP0t0DifJOzfKBiyl8UhOrh03DR0PlJcVxwSVLnysMkYOUNuRZreyQA5mWjZT5oCMTpR3H/EExPGKrOJgzKXhzGZb2DTv6+qIkxWOooiHtIqmEGIhtrWtmBvvdM3Y3Su+bmuGgGVzfma0fkZ0so347AWlscBeSb5nkNA86bpkvoeJQp06++zda67/ALxBRQuEocz5DYF17WBO979PCseI1rPkaKrmg/WcjQ0d+iRyMznUixN7AWCnp4RsgPaN7mrw/wDD7IOVrf7R3SQ0wd/3A7TQnYeybcNUzGSkvy5bGxvpc9VVoaT09k9wjBZJG6A2+4UKmJsBUbltdQtVRUvoHt8TOJhHnBYQQqNjTMrg7od1Z8WpTE7K4HqqzjRGQk99EVCzW7Inb01ibB3r3gTam6lEqVQ1CY0sDn9LBNWJx8ynxslrTpe8JbMuKufT1BH7GyOgoW/dNIsLzDRoPqlRYAe0t78WyylkLa3FcMpkhbLf6bMk6ltgA1xHUHuow4k6Ak9h/N00ZBluGtAvo63Xx6JzhXDjpNnBv7L3Lm32icppbFp1a8BwugbEwzTvGguBvY9GgdSUl4lxQyuja4BvzB9hqcp2BV6q+A3tZmDs1tbHUXHVUzFuH7vzfS8dfKIFNLbsGpQZGA2XuyuzkR7SDnj9R9lpcfBy/qb7LaJ6lXzEP8rzf+mP/v6TI1KXdkLzVI16UZZva7NwsPRVBT8x7W3sCdSegS9j0dT1OWxG/RDPY7jDMWXQ8z0PHeBo20ofTayRhsrDexc5moH31RrcTbU07JmahzQcvVj26SM9V5+eL5mtytcbDudkBw9xsaPmsc3PG8mRo2yynf7HVPkpZ+A1Pn/VenX+nysbkd+YTx7SmCojm3D2lr7a3t3PdVDHKYSRiVmtjbzl6XVhxrHHYhaNgALDmttdx7lJqSnEDiZz8pu3lNIzPPf/AEt8otQK+ZV+mHQMo7+8r9ECHf3ZOoJR7aqGV5lcGwxWYPpawF1u+Z3VOKPhScn6WN9Xgf8ApduIPmWeBatS8SZa+DSx4aSc2U9el91V8fpstTKzYCQkeh1CsfCmGvgkIlc0NI3Dg691F+IeF5JmzNOZrwGuI2zDZILoMRO4LrXlugPYyrxU+uyPYwALUErD62RYjbZCdjubfH4oOwkLGI+mqAwkgA6blCmRq0akAaIWiYy+mHeNcMIcS4/3cr2DC6WOGnBNvpuV4T8aQNOrh+yfV3GMsrOXcgAW9dFYYtiUgkjvM71LCsy7RWp0B5m+NcTZLKcnQnZUnFKZ0jC0BNMx1vv1XYF9tEv6x5l5cnDQ4/053rUrNBgTgfnGg6J3GwNFgrDQYIZNbqOuwAs3HsiWNY45Edorh0YuJ9lfn9YnY6yniqXDYrieGw0UV7JWWvnzO+aUfQYo9mxS1hRtLlFy7svbI8Tliqy9xuP6biY3s8nL4QdbVNffW6Www5jon1Nw257b+ERVsu77Jlc6UUHl4iezFiYf9OP/AErFH0X+IT6ir+aefxTqdlQldbmidYg+q5jxEeiszVyG1maXqHpua7OxEdMm0UgqNUqp6rMbDVN6Wjtqd+yWsQL5lviZDZGinj5nLWF50XT8KB+o37o9jrdljndkv6hHiWbYauNP3g8bOXTPjjZZxNzJ+ayXYdh0b3gTON7a+fCPFfy5fnBLHaOUElviXdG2+U/qTqOxXZM+c59Zx72GtLGc9e2IZYmAW7GwPqVXJcWkLrFx+3T7pzPTOlGgDQOpS5+GxsfcO5p7dAe116tgd8oS2qpiqUAsxHn23Cqevc1mrzl28q40D211A+Jur4xmZfckbqhyQOcbu+3om/CWKuglFtBfbuDvdBsA1sTl2FbihbopElv72IRLak23TLjbChDOJGD+lMMzbdHHce6WQUFmh0rxGO35lLSsARL+nqKisMx8zDN5Wc9RyTRZrNaXAbm+64ZVxPNgMh6dl70tzrdbrQ6MlnmIFx06phR1F/n6kWA7dyUM+IWykglSwM6nRCbWtRzEsOXd6i+IXGy9yUzwmBhd8xSsyXW4x5SwOjsy9sQspG9T1ChoYcujheyWY2wAWBuFTYKtzNifdMTixe0CyefNDJxCyiHT7K7OfLYgFVGN7JdNDbUJjUu6oR2qrt99y8r3qBtKna7TdCvOUrGVFkfjuQL8TqNaWcNNzsrGzi9kbRbXS2VUiWp0shnypimxqxoRTIqrs/KXf/rxv6QsVF5ixF9V/mL/AE9HxCcVo+Y0i2vRUmWMhxHUGy9EmCquM0H9UEdd17Dt1tTK3/EWD6gS1B33o/8AuTYJSBozEfMduydsQlPYD7I+mhzbIFrcm2Zd9OpTHpCLMapI+yx0VlxdKmWnkSwYdw7HO22cX7Hut1vBc8bRkZnA2cACUmpah7T8pIVgpeKpWbn7Jqp6gumlJmYlrN7MPgytT4NI0/1GvB6giyeYDwrHJbO5rR26/dQ4vjskztdkNBK5utyoeqit8iFTFK1aQBD+nePcY4QhjF2OzeLqj4jTct4cOh19FZHYvIW5en7qvYnJmup8wzdh2gmxnagpcdx7jvEjPhWRhodYXBOpv3HZeeVFa5ziXEm+2v8AsmYfmZY9P4UdNyvqLbnbXZNUqEHefPyGWwr8GZg0RebXIPpp90ViVE0W0AcO3VcuxO2kbLBTQAuF3LjEjvHqMGzKuAYaE7o4dNf/AEjXKeOiLW5joLKE+FXuTyn0HEpWlQF9ptoTWkiaBdyWRt1U1zshMCfEM68hrcnMeY2HUq14Bwtn3CSYDAM4uvXcDpmhgtbZW2DjL+TTO9Yz2x14pKPjvBpawlo2VDqo8jrHdfQdXA1zSPC8Y42oQyY2Xs3HVRzUQfQ+pNexqslSrTpdBCRE1Z0KVtela12JaZj8X0IW6VROkUTpVGXowSINkdpNnW0LzVi7wgfqJapd0rxCG+vZWXH4miQ5VXa86FKJtX1NBcVsx+RkMRCNpagtNwd90rgfoimP7BEde8WosBTUa8wErfKCBjm/dGRS+Uuyx5Xk0TspREs+b1Q5kCxpuhke06QCdwqmlj/MDdSZOY+zAgC1H0NVy9dipKg5AnxBWLx+5fMdVWExwQOLjd1t/KoFU/cp7j+OOkAbfTqq5M7RPOVYjjEUFiIeZ7mCUMGaYA/Tu4Xt9lI6EZ3fLYX0HhBSS2Nx038o6mkzalGfYWUWLWrZB3ChGExweAGQZthqlrXKdk5aNEn3E0gAAj7GK5riGt2G6Ca0Jc2bVTCb7IbbJ3C1kIuoUZFILJaZSeqnjk111UCIUMDHtBV5T/HhW/BeKMp1JXnjJLIiKvyjsUeu9q4jk4SZA0Z69JxG3Le/ReZ8Y4gJJL3QkmOutuk1XUl2pRrso2jUWwOmLiuXgFe/RJ+Zqi8YnAb6pOyVHoq+2VnUssC/iIYZVGXqHOuXSIwSVT5PaTXWIbm+Fil6cF9QJfq2pzG6TYrJ8pRD5rpNis99FWUV7bvNp1HIFWORN0lRojGSpHDLYpjDMm7E13lJhZXIcTD2ORTXJe2RTxSJRll7XaIaZV3HOg8ywSe6FwjXqw8zX66rsz2ae6X8xcvl0XvTnGuGpqpmugpZbBdSyICqqNE3WntKfNygo7weqm1R+HyaJM6S+qKop7GycdPt1M5i5PG7kY7Dl2CUI16lEiRImpW7cnaV3zEPzFvMh8Yf1JPnUjH6oUPXQf3XCsItgEYNmstfEITmLXMUCkL6vxCHTKKWTRR3QOJVdhYb9USuvkYvk5S1VksYJXnmO0XMNEo6Ce5sd0zbZPOxQcRM1j115BNrQc0AQ1RSAKeoxKxytVm4T4UZURuc94Mv5W3tl8lTQP7wdvou3Csf1lL+FKxej/8Ax5J4/wD0FtT08j9Ev80rT0jrN1ixJY/mW3V/wgo3R0fRaWJqyUWL+cOj+lThYsSTTT1eJIxdFYsUI3MKik2WLF5fEgfEFlSqsWLE3T5md6n4MEYpI/qWLE4feUFfkfvHUOwUrdwsWKuM2FPgSYrgrFigY1Oo107dbWLhk5ixYsUYWcv/AN0mrvqWLE1jeZTdW/hwWm+tN37H0WliNb+QlRgfwmi2j+sq4cMfWsWKbflGem/g0sixYsXYaf/Z"/>
          <p:cNvSpPr>
            <a:spLocks noChangeAspect="1" noChangeArrowheads="1"/>
          </p:cNvSpPr>
          <p:nvPr/>
        </p:nvSpPr>
        <p:spPr bwMode="auto">
          <a:xfrm>
            <a:off x="230188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mages.free-extras.com/pics/t/tomatoes-6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8748"/>
            <a:ext cx="2355850" cy="23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gelo.edu/faculty/kboudrea/molecule_gallery/02_alkenes/lycopene_01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0962" y="2839720"/>
            <a:ext cx="626110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550131" y="1935771"/>
              <a:ext cx="7100280" cy="4552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51" y="1932891"/>
                <a:ext cx="7106040" cy="45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1" name="Ink 180"/>
              <p14:cNvContentPartPr/>
              <p14:nvPr/>
            </p14:nvContentPartPr>
            <p14:xfrm>
              <a:off x="6447291" y="2587731"/>
              <a:ext cx="1639080" cy="4194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4771" y="2584851"/>
                <a:ext cx="1644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7" name="Ink 196"/>
              <p14:cNvContentPartPr/>
              <p14:nvPr/>
            </p14:nvContentPartPr>
            <p14:xfrm>
              <a:off x="6422811" y="4030611"/>
              <a:ext cx="169200" cy="2401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20291" y="4027731"/>
                <a:ext cx="1731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8" name="Ink 197"/>
              <p14:cNvContentPartPr/>
              <p14:nvPr/>
            </p14:nvContentPartPr>
            <p14:xfrm>
              <a:off x="6750051" y="4138251"/>
              <a:ext cx="141840" cy="3276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8611" y="4137531"/>
                <a:ext cx="144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9" name="Ink 198"/>
              <p14:cNvContentPartPr/>
              <p14:nvPr/>
            </p14:nvContentPartPr>
            <p14:xfrm>
              <a:off x="6970731" y="3986331"/>
              <a:ext cx="184680" cy="24444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68211" y="3983811"/>
                <a:ext cx="190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0" name="Ink 199"/>
              <p14:cNvContentPartPr/>
              <p14:nvPr/>
            </p14:nvContentPartPr>
            <p14:xfrm>
              <a:off x="7221291" y="4137171"/>
              <a:ext cx="165240" cy="8820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8771" y="4134651"/>
                <a:ext cx="1688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1" name="Ink 200"/>
              <p14:cNvContentPartPr/>
              <p14:nvPr/>
            </p14:nvContentPartPr>
            <p14:xfrm>
              <a:off x="7445571" y="3987051"/>
              <a:ext cx="57600" cy="23940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3051" y="3984531"/>
                <a:ext cx="622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2" name="Ink 201"/>
              <p14:cNvContentPartPr/>
              <p14:nvPr/>
            </p14:nvContentPartPr>
            <p14:xfrm>
              <a:off x="7379691" y="4114131"/>
              <a:ext cx="383400" cy="25560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77171" y="4111251"/>
                <a:ext cx="388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3" name="Ink 202"/>
              <p14:cNvContentPartPr/>
              <p14:nvPr/>
            </p14:nvContentPartPr>
            <p14:xfrm>
              <a:off x="7783971" y="4118091"/>
              <a:ext cx="214200" cy="882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82531" y="4115571"/>
                <a:ext cx="218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" name="Ink 203"/>
              <p14:cNvContentPartPr/>
              <p14:nvPr/>
            </p14:nvContentPartPr>
            <p14:xfrm>
              <a:off x="8061891" y="4073811"/>
              <a:ext cx="203760" cy="15012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9371" y="4071291"/>
                <a:ext cx="209160" cy="155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39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/>
              <p14:cNvContentPartPr/>
              <p14:nvPr/>
            </p14:nvContentPartPr>
            <p14:xfrm>
              <a:off x="5159931" y="2036931"/>
              <a:ext cx="3338640" cy="33462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7051" y="2034411"/>
                <a:ext cx="3344040" cy="33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5" name="Ink 164"/>
              <p14:cNvContentPartPr/>
              <p14:nvPr/>
            </p14:nvContentPartPr>
            <p14:xfrm>
              <a:off x="561291" y="1989051"/>
              <a:ext cx="2327040" cy="18486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771" y="1986531"/>
                <a:ext cx="233244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3" name="Ink 202"/>
              <p14:cNvContentPartPr/>
              <p14:nvPr/>
            </p14:nvContentPartPr>
            <p14:xfrm>
              <a:off x="8142891" y="5709651"/>
              <a:ext cx="25920" cy="2304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0371" y="5707131"/>
                <a:ext cx="295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" name="Ink 203"/>
              <p14:cNvContentPartPr/>
              <p14:nvPr/>
            </p14:nvContentPartPr>
            <p14:xfrm>
              <a:off x="8275731" y="5785611"/>
              <a:ext cx="157320" cy="12384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73211" y="5783451"/>
                <a:ext cx="1609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" name="Ink 204"/>
              <p14:cNvContentPartPr/>
              <p14:nvPr/>
            </p14:nvContentPartPr>
            <p14:xfrm>
              <a:off x="8456811" y="5804331"/>
              <a:ext cx="139680" cy="1105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54291" y="5801811"/>
                <a:ext cx="1436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" name="Ink 205"/>
              <p14:cNvContentPartPr/>
              <p14:nvPr/>
            </p14:nvContentPartPr>
            <p14:xfrm>
              <a:off x="8638611" y="5801091"/>
              <a:ext cx="179640" cy="13176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36451" y="5798571"/>
                <a:ext cx="184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7" name="Ink 206"/>
              <p14:cNvContentPartPr/>
              <p14:nvPr/>
            </p14:nvContentPartPr>
            <p14:xfrm>
              <a:off x="635091" y="4420131"/>
              <a:ext cx="7558560" cy="16945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931" y="4417611"/>
                <a:ext cx="7562880" cy="1699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70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856491" y="1957731"/>
              <a:ext cx="991080" cy="1148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411" y="1955211"/>
                <a:ext cx="993960" cy="11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441411" y="2453811"/>
              <a:ext cx="3547800" cy="3964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891" y="2453091"/>
                <a:ext cx="3552840" cy="39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5163891" y="1976811"/>
              <a:ext cx="3377160" cy="39592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1371" y="1973931"/>
                <a:ext cx="3381840" cy="3965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9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Few common names are worth knowing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Important groups using common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71194" y="2374611"/>
              <a:ext cx="7407360" cy="4168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314" y="2372091"/>
                <a:ext cx="7412040" cy="41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9" name="Ink 168"/>
              <p14:cNvContentPartPr/>
              <p14:nvPr/>
            </p14:nvContentPartPr>
            <p14:xfrm>
              <a:off x="5710834" y="4380531"/>
              <a:ext cx="3055320" cy="214884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7954" y="4377651"/>
                <a:ext cx="3059640" cy="2154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84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 in the double bond is </a:t>
            </a:r>
            <a:r>
              <a:rPr lang="en-US" sz="2800" dirty="0" err="1" smtClean="0"/>
              <a:t>trigonal</a:t>
            </a:r>
            <a:r>
              <a:rPr lang="en-US" sz="2800" dirty="0" smtClean="0"/>
              <a:t>, therefore planar, 120°</a:t>
            </a:r>
          </a:p>
          <a:p>
            <a:r>
              <a:rPr lang="en-US" sz="2800" dirty="0" smtClean="0"/>
              <a:t>Rotation is restricted, unlike single bonds</a:t>
            </a:r>
          </a:p>
          <a:p>
            <a:r>
              <a:rPr lang="en-US" sz="2800" dirty="0" smtClean="0"/>
              <a:t>Shorter and stronger than single bonds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Double bonds</a:t>
            </a:r>
            <a:endParaRPr lang="en-US" sz="4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095124"/>
              </p:ext>
            </p:extLst>
          </p:nvPr>
        </p:nvGraphicFramePr>
        <p:xfrm>
          <a:off x="609600" y="3626196"/>
          <a:ext cx="7391400" cy="279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62"/>
                <a:gridCol w="2413519"/>
                <a:gridCol w="2413519"/>
              </a:tblGrid>
              <a:tr h="314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C=C</a:t>
                      </a:r>
                      <a:endParaRPr lang="en-US" dirty="0"/>
                    </a:p>
                  </a:txBody>
                  <a:tcPr/>
                </a:tc>
              </a:tr>
              <a:tr h="549564">
                <a:tc>
                  <a:txBody>
                    <a:bodyPr/>
                    <a:lstStyle/>
                    <a:p>
                      <a:r>
                        <a:rPr lang="en-US" i="0" dirty="0" smtClean="0"/>
                        <a:t>#</a:t>
                      </a:r>
                      <a:r>
                        <a:rPr lang="en-US" i="0" baseline="0" dirty="0" smtClean="0"/>
                        <a:t> atoms attached to a C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14036">
                <a:tc>
                  <a:txBody>
                    <a:bodyPr/>
                    <a:lstStyle/>
                    <a:p>
                      <a:r>
                        <a:rPr lang="en-US" i="0" dirty="0" smtClean="0"/>
                        <a:t>Rotation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relatively 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restricted</a:t>
                      </a:r>
                      <a:endParaRPr lang="en-US" dirty="0"/>
                    </a:p>
                  </a:txBody>
                  <a:tcPr/>
                </a:tc>
              </a:tr>
              <a:tr h="785091">
                <a:tc>
                  <a:txBody>
                    <a:bodyPr/>
                    <a:lstStyle/>
                    <a:p>
                      <a:r>
                        <a:rPr lang="en-US" i="0" dirty="0" smtClean="0"/>
                        <a:t>Geometry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many conformations…</a:t>
                      </a:r>
                    </a:p>
                    <a:p>
                      <a:pPr algn="ctr"/>
                      <a:r>
                        <a:rPr lang="en-US" dirty="0" smtClean="0"/>
                        <a:t>staggered is preferred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planar</a:t>
                      </a:r>
                      <a:endParaRPr lang="en-US" dirty="0"/>
                    </a:p>
                  </a:txBody>
                  <a:tcPr/>
                </a:tc>
              </a:tr>
              <a:tr h="314036">
                <a:tc>
                  <a:txBody>
                    <a:bodyPr/>
                    <a:lstStyle/>
                    <a:p>
                      <a:r>
                        <a:rPr lang="en-US" i="0" dirty="0" smtClean="0"/>
                        <a:t>Bond angle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109.5°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120°</a:t>
                      </a:r>
                    </a:p>
                  </a:txBody>
                  <a:tcPr/>
                </a:tc>
              </a:tr>
              <a:tr h="314036">
                <a:tc>
                  <a:txBody>
                    <a:bodyPr/>
                    <a:lstStyle/>
                    <a:p>
                      <a:r>
                        <a:rPr lang="en-US" i="0" dirty="0" smtClean="0"/>
                        <a:t>Bond length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1.54 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1.34 Å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4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Trigonal</a:t>
            </a:r>
            <a:r>
              <a:rPr lang="en-US" sz="2800" dirty="0" smtClean="0"/>
              <a:t> and planar demands </a:t>
            </a:r>
            <a:r>
              <a:rPr lang="en-US" sz="2800" i="1" dirty="0" smtClean="0"/>
              <a:t>sp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 hybridization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Double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4205713"/>
            <a:ext cx="2403474" cy="2362200"/>
            <a:chOff x="2016125" y="1219200"/>
            <a:chExt cx="4918075" cy="495300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572000" y="12192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16200000">
              <a:off x="4610100" y="11049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14575886">
              <a:off x="4527550" y="1125538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016125" y="324326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16150" y="435768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33888" y="580548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191000" y="3048000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43212" y="2218969"/>
            <a:ext cx="6148388" cy="3953231"/>
            <a:chOff x="304800" y="381000"/>
            <a:chExt cx="8458200" cy="6172200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 rot="14575886">
              <a:off x="7437438" y="3636963"/>
              <a:ext cx="0" cy="255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 rot="20179727">
              <a:off x="7431088" y="4633913"/>
              <a:ext cx="544512" cy="3698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304800" y="381000"/>
              <a:ext cx="2717800" cy="2836863"/>
              <a:chOff x="1259" y="768"/>
              <a:chExt cx="3109" cy="3319"/>
            </a:xfrm>
          </p:grpSpPr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2880" y="768"/>
                <a:ext cx="0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 rot="-5400000">
                <a:off x="2904" y="696"/>
                <a:ext cx="0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rot="-7024114">
                <a:off x="2852" y="709"/>
                <a:ext cx="0" cy="29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1259" y="2042"/>
                <a:ext cx="342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384" y="2744"/>
                <a:ext cx="342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2781" y="3658"/>
                <a:ext cx="341" cy="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y</a:t>
                </a:r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auto">
              <a:xfrm>
                <a:off x="2265" y="1968"/>
                <a:ext cx="624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2871" y="1968"/>
                <a:ext cx="624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4630738" y="1981200"/>
              <a:ext cx="0" cy="250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rot="16200000">
              <a:off x="4651375" y="1890713"/>
              <a:ext cx="0" cy="255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4575886">
              <a:off x="4605338" y="1901825"/>
              <a:ext cx="0" cy="255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213100" y="307022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322638" y="36703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4543425" y="445135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 rot="16200000">
              <a:off x="4092575" y="3006725"/>
              <a:ext cx="1074738" cy="369888"/>
              <a:chOff x="2578" y="1894"/>
              <a:chExt cx="677" cy="233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2578" y="1894"/>
                <a:ext cx="344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2912" y="1894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7462838" y="3716338"/>
              <a:ext cx="0" cy="250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rot="16200000">
              <a:off x="7483475" y="3625850"/>
              <a:ext cx="0" cy="255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6045200" y="480536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6154738" y="540543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375525" y="618648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39" name="Oval 28"/>
            <p:cNvSpPr>
              <a:spLocks noChangeArrowheads="1"/>
            </p:cNvSpPr>
            <p:nvPr/>
          </p:nvSpPr>
          <p:spPr bwMode="auto">
            <a:xfrm rot="20179727">
              <a:off x="6946900" y="4848225"/>
              <a:ext cx="546100" cy="3698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0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Double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33600" y="1981200"/>
            <a:ext cx="4906962" cy="4419600"/>
            <a:chOff x="2941638" y="1371600"/>
            <a:chExt cx="3459162" cy="3568700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4714875" y="1371600"/>
              <a:ext cx="0" cy="3241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 rot="16200000">
              <a:off x="4741069" y="1251744"/>
              <a:ext cx="0" cy="3319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12"/>
            <p:cNvGrpSpPr>
              <a:grpSpLocks/>
            </p:cNvGrpSpPr>
            <p:nvPr/>
          </p:nvGrpSpPr>
          <p:grpSpPr bwMode="auto">
            <a:xfrm rot="5400000">
              <a:off x="4710906" y="2518569"/>
              <a:ext cx="369888" cy="723900"/>
              <a:chOff x="960" y="624"/>
              <a:chExt cx="233" cy="456"/>
            </a:xfrm>
          </p:grpSpPr>
          <p:sp>
            <p:nvSpPr>
              <p:cNvPr id="44" name="Oval 13"/>
              <p:cNvSpPr>
                <a:spLocks noChangeArrowheads="1"/>
              </p:cNvSpPr>
              <p:nvPr/>
            </p:nvSpPr>
            <p:spPr bwMode="auto">
              <a:xfrm>
                <a:off x="1035" y="969"/>
                <a:ext cx="96" cy="1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4"/>
              <p:cNvSpPr>
                <a:spLocks noChangeArrowheads="1"/>
              </p:cNvSpPr>
              <p:nvPr/>
            </p:nvSpPr>
            <p:spPr bwMode="auto">
              <a:xfrm rot="16200000">
                <a:off x="905" y="679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 rot="16200000">
              <a:off x="4436269" y="2978944"/>
              <a:ext cx="546100" cy="36988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"/>
            <p:cNvSpPr>
              <a:spLocks noChangeArrowheads="1"/>
            </p:cNvSpPr>
            <p:nvPr/>
          </p:nvSpPr>
          <p:spPr bwMode="auto">
            <a:xfrm rot="18298250" flipH="1">
              <a:off x="4676775" y="2846388"/>
              <a:ext cx="157163" cy="1476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rot="14575886">
              <a:off x="4680744" y="1267619"/>
              <a:ext cx="0" cy="3319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3"/>
            <p:cNvSpPr>
              <a:spLocks noChangeArrowheads="1"/>
            </p:cNvSpPr>
            <p:nvPr/>
          </p:nvSpPr>
          <p:spPr bwMode="auto">
            <a:xfrm rot="2098250" flipH="1">
              <a:off x="4279900" y="2547938"/>
              <a:ext cx="458788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2941638" y="3543300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4600575" y="4572000"/>
              <a:ext cx="2984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54" name="Oval 22"/>
            <p:cNvSpPr>
              <a:spLocks noChangeArrowheads="1"/>
            </p:cNvSpPr>
            <p:nvPr/>
          </p:nvSpPr>
          <p:spPr bwMode="auto">
            <a:xfrm rot="16200000">
              <a:off x="4437063" y="2447925"/>
              <a:ext cx="544512" cy="36988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 rot="8375332">
              <a:off x="4306888" y="2819400"/>
              <a:ext cx="493712" cy="36671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Double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47775" y="1936750"/>
            <a:ext cx="6600825" cy="4387850"/>
            <a:chOff x="1066800" y="1460500"/>
            <a:chExt cx="6600825" cy="4387850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3736975" y="1460500"/>
              <a:ext cx="0" cy="407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5103813" y="1460500"/>
              <a:ext cx="0" cy="407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rot="7024114" flipH="1">
              <a:off x="5149057" y="1167606"/>
              <a:ext cx="0" cy="4494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rot="5400000" flipH="1">
              <a:off x="5068094" y="1148557"/>
              <a:ext cx="0" cy="449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16200000">
              <a:off x="3464719" y="3461544"/>
              <a:ext cx="687388" cy="5016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"/>
            <p:cNvSpPr>
              <a:spLocks noChangeArrowheads="1"/>
            </p:cNvSpPr>
            <p:nvPr/>
          </p:nvSpPr>
          <p:spPr bwMode="auto">
            <a:xfrm rot="18298250" flipH="1">
              <a:off x="3691732" y="3305969"/>
              <a:ext cx="198437" cy="2000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"/>
            <p:cNvSpPr>
              <a:spLocks noChangeArrowheads="1"/>
            </p:cNvSpPr>
            <p:nvPr/>
          </p:nvSpPr>
          <p:spPr bwMode="auto">
            <a:xfrm rot="2098250" flipH="1">
              <a:off x="3148013" y="2938463"/>
              <a:ext cx="620712" cy="4778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rot="16200000">
              <a:off x="3771900" y="1147763"/>
              <a:ext cx="0" cy="449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rot="14575886">
              <a:off x="3690144" y="1167607"/>
              <a:ext cx="0" cy="4494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066800" y="3073400"/>
              <a:ext cx="2984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1335088" y="418941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3581400" y="548163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grpSp>
          <p:nvGrpSpPr>
            <p:cNvPr id="30" name="Group 12"/>
            <p:cNvGrpSpPr>
              <a:grpSpLocks/>
            </p:cNvGrpSpPr>
            <p:nvPr/>
          </p:nvGrpSpPr>
          <p:grpSpPr bwMode="auto">
            <a:xfrm rot="5400000">
              <a:off x="3748882" y="2866231"/>
              <a:ext cx="465138" cy="981075"/>
              <a:chOff x="960" y="624"/>
              <a:chExt cx="233" cy="456"/>
            </a:xfrm>
          </p:grpSpPr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1035" y="969"/>
                <a:ext cx="96" cy="1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auto">
              <a:xfrm rot="16200000">
                <a:off x="905" y="679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 rot="8375332">
              <a:off x="3184525" y="3279775"/>
              <a:ext cx="668338" cy="4603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 rot="16200000">
              <a:off x="3466307" y="2794794"/>
              <a:ext cx="684212" cy="5016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 rot="5400000" flipH="1">
              <a:off x="4687888" y="3462337"/>
              <a:ext cx="687388" cy="5000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 rot="3301750">
              <a:off x="4949032" y="3305969"/>
              <a:ext cx="198437" cy="2000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 rot="19501750">
              <a:off x="5070475" y="2938463"/>
              <a:ext cx="622300" cy="4778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 flipH="1">
              <a:off x="7369175" y="3073400"/>
              <a:ext cx="2984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 flipH="1">
              <a:off x="7102475" y="4189413"/>
              <a:ext cx="29686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 flipH="1">
              <a:off x="4854575" y="548163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grpSp>
          <p:nvGrpSpPr>
            <p:cNvPr id="55" name="Group 34"/>
            <p:cNvGrpSpPr>
              <a:grpSpLocks/>
            </p:cNvGrpSpPr>
            <p:nvPr/>
          </p:nvGrpSpPr>
          <p:grpSpPr bwMode="auto">
            <a:xfrm rot="16200000" flipH="1">
              <a:off x="4625975" y="2867025"/>
              <a:ext cx="465138" cy="979488"/>
              <a:chOff x="960" y="624"/>
              <a:chExt cx="233" cy="456"/>
            </a:xfrm>
          </p:grpSpPr>
          <p:sp>
            <p:nvSpPr>
              <p:cNvPr id="56" name="Oval 35"/>
              <p:cNvSpPr>
                <a:spLocks noChangeArrowheads="1"/>
              </p:cNvSpPr>
              <p:nvPr/>
            </p:nvSpPr>
            <p:spPr bwMode="auto">
              <a:xfrm>
                <a:off x="1035" y="969"/>
                <a:ext cx="96" cy="1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36"/>
              <p:cNvSpPr>
                <a:spLocks noChangeArrowheads="1"/>
              </p:cNvSpPr>
              <p:nvPr/>
            </p:nvSpPr>
            <p:spPr bwMode="auto">
              <a:xfrm rot="16200000">
                <a:off x="905" y="679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Oval 37"/>
            <p:cNvSpPr>
              <a:spLocks noChangeArrowheads="1"/>
            </p:cNvSpPr>
            <p:nvPr/>
          </p:nvSpPr>
          <p:spPr bwMode="auto">
            <a:xfrm rot="13224668" flipH="1">
              <a:off x="4987925" y="3279775"/>
              <a:ext cx="668338" cy="4603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auto">
            <a:xfrm rot="5400000" flipH="1">
              <a:off x="4689476" y="2795587"/>
              <a:ext cx="684212" cy="5000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41"/>
            <p:cNvSpPr>
              <a:spLocks noChangeArrowheads="1"/>
            </p:cNvSpPr>
            <p:nvPr/>
          </p:nvSpPr>
          <p:spPr bwMode="auto">
            <a:xfrm rot="5400000">
              <a:off x="3695700" y="2933700"/>
              <a:ext cx="1447800" cy="914400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4"/>
            <p:cNvSpPr>
              <a:spLocks noChangeArrowheads="1"/>
            </p:cNvSpPr>
            <p:nvPr/>
          </p:nvSpPr>
          <p:spPr bwMode="auto">
            <a:xfrm>
              <a:off x="2971800" y="27432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3048000" y="35814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6"/>
            <p:cNvSpPr>
              <a:spLocks noChangeArrowheads="1"/>
            </p:cNvSpPr>
            <p:nvPr/>
          </p:nvSpPr>
          <p:spPr bwMode="auto">
            <a:xfrm>
              <a:off x="5562600" y="27432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7"/>
            <p:cNvSpPr>
              <a:spLocks noChangeArrowheads="1"/>
            </p:cNvSpPr>
            <p:nvPr/>
          </p:nvSpPr>
          <p:spPr bwMode="auto">
            <a:xfrm>
              <a:off x="5486400" y="35814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3581400" y="3048000"/>
              <a:ext cx="533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C</a:t>
              </a:r>
            </a:p>
          </p:txBody>
        </p:sp>
        <p:sp>
          <p:nvSpPr>
            <p:cNvPr id="66" name="Text Box 58"/>
            <p:cNvSpPr txBox="1">
              <a:spLocks noChangeArrowheads="1"/>
            </p:cNvSpPr>
            <p:nvPr/>
          </p:nvSpPr>
          <p:spPr bwMode="auto">
            <a:xfrm>
              <a:off x="4800600" y="3048000"/>
              <a:ext cx="533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C</a:t>
              </a:r>
            </a:p>
          </p:txBody>
        </p:sp>
        <p:sp>
          <p:nvSpPr>
            <p:cNvPr id="67" name="Text Box 59"/>
            <p:cNvSpPr txBox="1">
              <a:spLocks noChangeArrowheads="1"/>
            </p:cNvSpPr>
            <p:nvPr/>
          </p:nvSpPr>
          <p:spPr bwMode="auto">
            <a:xfrm>
              <a:off x="5638800" y="2438400"/>
              <a:ext cx="533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H</a:t>
              </a:r>
            </a:p>
          </p:txBody>
        </p:sp>
        <p:sp>
          <p:nvSpPr>
            <p:cNvPr id="68" name="Text Box 60"/>
            <p:cNvSpPr txBox="1">
              <a:spLocks noChangeArrowheads="1"/>
            </p:cNvSpPr>
            <p:nvPr/>
          </p:nvSpPr>
          <p:spPr bwMode="auto">
            <a:xfrm>
              <a:off x="5638800" y="3535363"/>
              <a:ext cx="53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H</a:t>
              </a:r>
            </a:p>
          </p:txBody>
        </p:sp>
        <p:sp>
          <p:nvSpPr>
            <p:cNvPr id="69" name="Text Box 61"/>
            <p:cNvSpPr txBox="1">
              <a:spLocks noChangeArrowheads="1"/>
            </p:cNvSpPr>
            <p:nvPr/>
          </p:nvSpPr>
          <p:spPr bwMode="auto">
            <a:xfrm>
              <a:off x="2819400" y="3535363"/>
              <a:ext cx="53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H</a:t>
              </a:r>
            </a:p>
          </p:txBody>
        </p:sp>
        <p:sp>
          <p:nvSpPr>
            <p:cNvPr id="70" name="Text Box 62"/>
            <p:cNvSpPr txBox="1">
              <a:spLocks noChangeArrowheads="1"/>
            </p:cNvSpPr>
            <p:nvPr/>
          </p:nvSpPr>
          <p:spPr bwMode="auto">
            <a:xfrm>
              <a:off x="2819400" y="2514600"/>
              <a:ext cx="5334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181822"/>
                  </a:solidFill>
                </a:rPr>
                <a:t>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9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Rotation restricted…why?</a:t>
            </a:r>
          </a:p>
          <a:p>
            <a:r>
              <a:rPr lang="en-US" sz="2800" dirty="0" smtClean="0"/>
              <a:t>120° minimized electron repulsions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ym typeface="Symbol"/>
              </a:rPr>
              <a:t> and </a:t>
            </a:r>
            <a:r>
              <a:rPr lang="en-US" sz="2800" dirty="0" smtClean="0"/>
              <a:t> bond in double bond draw nuclei closer and bond length is therefore shorter than single bond</a:t>
            </a:r>
          </a:p>
          <a:p>
            <a:r>
              <a:rPr lang="en-US" sz="2800" dirty="0" smtClean="0">
                <a:sym typeface="Symbol"/>
              </a:rPr>
              <a:t> electrons are more exposed than  electrons, and therefore can be attacked by electron seeking reagents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Double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Geometric isomerism is possible due to restricted rotation</a:t>
            </a:r>
          </a:p>
          <a:p>
            <a:r>
              <a:rPr lang="en-US" sz="2800" dirty="0" err="1" smtClean="0"/>
              <a:t>Configurational</a:t>
            </a:r>
            <a:r>
              <a:rPr lang="en-US" sz="2800" dirty="0" smtClean="0"/>
              <a:t> isomers can be separated by distillation</a:t>
            </a:r>
          </a:p>
          <a:p>
            <a:r>
              <a:rPr lang="en-US" sz="2800" dirty="0" smtClean="0"/>
              <a:t>May be interconverted with sufficient energy…usually not normal lab conditions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i="1" dirty="0" smtClean="0"/>
              <a:t>cis</a:t>
            </a:r>
            <a:r>
              <a:rPr lang="en-US" dirty="0" smtClean="0"/>
              <a:t>-1,2-dichloroethene                          </a:t>
            </a:r>
            <a:r>
              <a:rPr lang="en-US" i="1" dirty="0" smtClean="0"/>
              <a:t>trans</a:t>
            </a:r>
            <a:r>
              <a:rPr lang="en-US" dirty="0" smtClean="0"/>
              <a:t>-1,2-dichloroethene</a:t>
            </a:r>
          </a:p>
          <a:p>
            <a:pPr marL="45720" indent="0">
              <a:buNone/>
            </a:pPr>
            <a:r>
              <a:rPr lang="en-US" dirty="0" err="1" smtClean="0"/>
              <a:t>bp</a:t>
            </a:r>
            <a:r>
              <a:rPr lang="en-US" dirty="0" smtClean="0"/>
              <a:t> = 60°C, </a:t>
            </a:r>
            <a:r>
              <a:rPr lang="en-US" dirty="0" err="1" smtClean="0"/>
              <a:t>mp</a:t>
            </a:r>
            <a:r>
              <a:rPr lang="en-US" dirty="0" smtClean="0"/>
              <a:t> = </a:t>
            </a:r>
            <a:r>
              <a:rPr lang="en-US" dirty="0"/>
              <a:t>-</a:t>
            </a:r>
            <a:r>
              <a:rPr lang="en-US" dirty="0" smtClean="0"/>
              <a:t>80°C		      </a:t>
            </a:r>
            <a:r>
              <a:rPr lang="en-US" dirty="0" err="1" smtClean="0"/>
              <a:t>bp</a:t>
            </a:r>
            <a:r>
              <a:rPr lang="en-US" dirty="0" smtClean="0"/>
              <a:t> = 47°C, </a:t>
            </a:r>
            <a:r>
              <a:rPr lang="en-US" dirty="0" err="1" smtClean="0"/>
              <a:t>mp</a:t>
            </a:r>
            <a:r>
              <a:rPr lang="en-US" dirty="0" smtClean="0"/>
              <a:t> = -50°C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i="1" dirty="0" err="1" smtClean="0"/>
              <a:t>Cis</a:t>
            </a:r>
            <a:r>
              <a:rPr lang="en-US" sz="4300" i="1" dirty="0" smtClean="0"/>
              <a:t>-trans</a:t>
            </a:r>
            <a:r>
              <a:rPr lang="en-US" sz="4300" dirty="0" smtClean="0"/>
              <a:t> isomerism in alkenes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558154" y="4300251"/>
              <a:ext cx="1985400" cy="425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634" y="4297731"/>
                <a:ext cx="199044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2487394" y="4395291"/>
              <a:ext cx="194400" cy="226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5594" y="4392771"/>
                <a:ext cx="199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/>
              <p14:cNvContentPartPr/>
              <p14:nvPr/>
            </p14:nvContentPartPr>
            <p14:xfrm>
              <a:off x="1063954" y="4668171"/>
              <a:ext cx="1307520" cy="450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1074" y="4665291"/>
                <a:ext cx="13129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/>
              <p14:cNvContentPartPr/>
              <p14:nvPr/>
            </p14:nvContentPartPr>
            <p14:xfrm>
              <a:off x="2217754" y="5195571"/>
              <a:ext cx="636480" cy="346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15234" y="5193411"/>
                <a:ext cx="6418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586234" y="5186571"/>
              <a:ext cx="424800" cy="405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3354" y="5184051"/>
                <a:ext cx="4298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5968954" y="4271091"/>
              <a:ext cx="2030760" cy="1341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6434" y="4268571"/>
                <a:ext cx="203472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/>
              <p14:cNvContentPartPr/>
              <p14:nvPr/>
            </p14:nvContentPartPr>
            <p14:xfrm>
              <a:off x="5847634" y="4340211"/>
              <a:ext cx="292320" cy="1926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44754" y="4337691"/>
                <a:ext cx="297720" cy="198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10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 least 1 double bond btw C’s</a:t>
            </a:r>
          </a:p>
          <a:p>
            <a:r>
              <a:rPr lang="en-US" sz="3200" dirty="0" err="1" smtClean="0"/>
              <a:t>Ethene</a:t>
            </a:r>
            <a:r>
              <a:rPr lang="en-US" sz="3200" dirty="0" smtClean="0"/>
              <a:t> is simplest and starting material for many organic </a:t>
            </a:r>
            <a:r>
              <a:rPr lang="en-US" sz="3200" dirty="0" err="1" smtClean="0"/>
              <a:t>cpds</a:t>
            </a:r>
            <a:endParaRPr lang="en-US" sz="3200" dirty="0" smtClean="0"/>
          </a:p>
          <a:p>
            <a:r>
              <a:rPr lang="en-US" sz="3200" dirty="0" smtClean="0"/>
              <a:t>As a functional group:  sources such as citrus fruits, steroids, insect pheromones</a:t>
            </a:r>
          </a:p>
          <a:p>
            <a:r>
              <a:rPr lang="en-US" sz="3200" dirty="0" smtClean="0"/>
              <a:t>Physical properties similar to alkanes</a:t>
            </a:r>
          </a:p>
          <a:p>
            <a:r>
              <a:rPr lang="en-US" sz="3200" dirty="0" smtClean="0"/>
              <a:t>Less dense than water and nonpolar</a:t>
            </a:r>
          </a:p>
          <a:p>
            <a:r>
              <a:rPr lang="en-US" sz="3200" dirty="0" smtClean="0"/>
              <a:t>C</a:t>
            </a:r>
            <a:r>
              <a:rPr lang="en-US" sz="3200" i="1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i="1" baseline="-25000" dirty="0" smtClean="0"/>
              <a:t>2n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Alkenes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common </a:t>
            </a:r>
            <a:r>
              <a:rPr lang="en-US" sz="2800" dirty="0" err="1" smtClean="0"/>
              <a:t>rxn</a:t>
            </a:r>
            <a:endParaRPr lang="en-US" sz="2800" dirty="0" smtClean="0"/>
          </a:p>
          <a:p>
            <a:r>
              <a:rPr lang="en-US" sz="2800" dirty="0" smtClean="0"/>
              <a:t>Breaks double bond and results in alkane</a:t>
            </a:r>
          </a:p>
          <a:p>
            <a:pPr lvl="1"/>
            <a:r>
              <a:rPr lang="en-US" sz="2600" dirty="0" smtClean="0">
                <a:sym typeface="Symbol"/>
              </a:rPr>
              <a:t> bond broken</a:t>
            </a:r>
          </a:p>
          <a:p>
            <a:pPr lvl="1"/>
            <a:r>
              <a:rPr lang="en-US" sz="2600" dirty="0" smtClean="0">
                <a:sym typeface="Symbol"/>
              </a:rPr>
              <a:t> bond broken</a:t>
            </a:r>
          </a:p>
          <a:p>
            <a:pPr lvl="1"/>
            <a:r>
              <a:rPr lang="en-US" sz="2600" dirty="0" smtClean="0">
                <a:sym typeface="Symbol"/>
              </a:rPr>
              <a:t>2 </a:t>
            </a:r>
            <a:r>
              <a:rPr lang="en-US" sz="2600" dirty="0">
                <a:sym typeface="Symbol"/>
              </a:rPr>
              <a:t>new  </a:t>
            </a:r>
            <a:r>
              <a:rPr lang="en-US" sz="2600" dirty="0" smtClean="0">
                <a:sym typeface="Symbol"/>
              </a:rPr>
              <a:t>bonds formed</a:t>
            </a:r>
          </a:p>
          <a:p>
            <a:pPr lvl="1"/>
            <a:r>
              <a:rPr lang="en-US" sz="2600" dirty="0">
                <a:sym typeface="Symbol"/>
              </a:rPr>
              <a:t> </a:t>
            </a:r>
            <a:r>
              <a:rPr lang="en-US" sz="2600" dirty="0" smtClean="0">
                <a:sym typeface="Symbol"/>
              </a:rPr>
              <a:t>bonds stronger than </a:t>
            </a:r>
            <a:r>
              <a:rPr lang="en-US" sz="2600" dirty="0">
                <a:sym typeface="Symbol"/>
              </a:rPr>
              <a:t> </a:t>
            </a:r>
            <a:r>
              <a:rPr lang="en-US" sz="2600" dirty="0" smtClean="0">
                <a:sym typeface="Symbol"/>
              </a:rPr>
              <a:t>bonds…favorable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reactions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894754" y="5056971"/>
              <a:ext cx="230040" cy="938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234" y="5054811"/>
                <a:ext cx="23508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1151074" y="4916931"/>
              <a:ext cx="6349320" cy="1153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8194" y="4914411"/>
                <a:ext cx="6353640" cy="1158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36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Halogens</a:t>
            </a:r>
          </a:p>
          <a:p>
            <a:pPr lvl="1"/>
            <a:r>
              <a:rPr lang="en-US" sz="2600" dirty="0" smtClean="0"/>
              <a:t>Usually </a:t>
            </a:r>
            <a:r>
              <a:rPr lang="en-US" sz="2600" dirty="0" err="1" smtClean="0"/>
              <a:t>Cl</a:t>
            </a:r>
            <a:r>
              <a:rPr lang="en-US" sz="2600" dirty="0" smtClean="0"/>
              <a:t> and Br</a:t>
            </a:r>
          </a:p>
          <a:p>
            <a:pPr lvl="1"/>
            <a:r>
              <a:rPr lang="en-US" sz="2600" dirty="0" smtClean="0"/>
              <a:t>Excess halogen will break every = bond</a:t>
            </a:r>
          </a:p>
          <a:p>
            <a:r>
              <a:rPr lang="en-US" sz="2800" dirty="0" smtClean="0"/>
              <a:t>Water (Hydration </a:t>
            </a:r>
            <a:r>
              <a:rPr lang="en-US" sz="2800" dirty="0" err="1" smtClean="0"/>
              <a:t>rxn</a:t>
            </a:r>
            <a:r>
              <a:rPr lang="en-US" sz="2800" dirty="0"/>
              <a:t>)</a:t>
            </a:r>
            <a:endParaRPr lang="en-US" sz="2800" dirty="0" smtClean="0"/>
          </a:p>
          <a:p>
            <a:pPr lvl="1"/>
            <a:r>
              <a:rPr lang="en-US" sz="2600" dirty="0" smtClean="0"/>
              <a:t>Needs acid catalyst (H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H to 1 C and OH to other C</a:t>
            </a:r>
          </a:p>
          <a:p>
            <a:pPr lvl="1"/>
            <a:r>
              <a:rPr lang="en-US" sz="2600" dirty="0" smtClean="0"/>
              <a:t>Products are alcohols</a:t>
            </a:r>
          </a:p>
          <a:p>
            <a:r>
              <a:rPr lang="en-US" sz="2800" dirty="0" smtClean="0"/>
              <a:t>Acids</a:t>
            </a:r>
          </a:p>
          <a:p>
            <a:pPr lvl="1"/>
            <a:r>
              <a:rPr lang="en-US" sz="2600" dirty="0" smtClean="0"/>
              <a:t>Hydrogen halides and sulfuric acid</a:t>
            </a:r>
          </a:p>
          <a:p>
            <a:pPr lvl="1"/>
            <a:r>
              <a:rPr lang="en-US" sz="2600" dirty="0" smtClean="0"/>
              <a:t>H to 1 C and remainder to other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Polar addition reactions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6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of halogen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11874" y="1969971"/>
              <a:ext cx="8112240" cy="2518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194" y="1955931"/>
                <a:ext cx="8137080" cy="2542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581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of water (hydration)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622594" y="1811931"/>
              <a:ext cx="8254080" cy="2817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834" y="1799331"/>
                <a:ext cx="8281080" cy="2844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83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of acid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744274" y="2043771"/>
              <a:ext cx="7626600" cy="2597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514" y="2032251"/>
                <a:ext cx="7655760" cy="2623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49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Symmetric v. </a:t>
            </a:r>
            <a:r>
              <a:rPr lang="en-US" sz="2800" dirty="0" err="1" smtClean="0"/>
              <a:t>unsymmetric</a:t>
            </a:r>
            <a:endParaRPr lang="en-US" sz="2800" dirty="0" smtClean="0"/>
          </a:p>
          <a:p>
            <a:r>
              <a:rPr lang="en-US" sz="2800" dirty="0" err="1" smtClean="0"/>
              <a:t>Regioisomers</a:t>
            </a:r>
            <a:endParaRPr lang="en-US" sz="2800" dirty="0" smtClean="0"/>
          </a:p>
          <a:p>
            <a:pPr lvl="1"/>
            <a:r>
              <a:rPr lang="en-US" sz="2600" dirty="0" err="1" smtClean="0"/>
              <a:t>Regiospecific</a:t>
            </a:r>
            <a:endParaRPr lang="en-US" sz="2600" dirty="0" smtClean="0"/>
          </a:p>
          <a:p>
            <a:pPr lvl="1"/>
            <a:r>
              <a:rPr lang="en-US" sz="2600" dirty="0" err="1" smtClean="0"/>
              <a:t>Regioselective</a:t>
            </a:r>
            <a:endParaRPr lang="en-US" sz="2600" dirty="0"/>
          </a:p>
          <a:p>
            <a:r>
              <a:rPr lang="en-US" sz="2800" i="1" dirty="0" smtClean="0"/>
              <a:t>“When an </a:t>
            </a:r>
            <a:r>
              <a:rPr lang="en-US" sz="2800" i="1" dirty="0" err="1" smtClean="0"/>
              <a:t>unsymmetric</a:t>
            </a:r>
            <a:r>
              <a:rPr lang="en-US" sz="2800" i="1" dirty="0" smtClean="0"/>
              <a:t> reagent adds to an </a:t>
            </a:r>
            <a:r>
              <a:rPr lang="en-US" sz="2800" i="1" dirty="0" err="1" smtClean="0"/>
              <a:t>unsymmetric</a:t>
            </a:r>
            <a:r>
              <a:rPr lang="en-US" sz="2800" i="1" dirty="0" smtClean="0"/>
              <a:t> alkene, the electropositive part of the reagent bonds to the carbon of the double bond that has the greater number of hydrogen atoms attached to it.” </a:t>
            </a:r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949474" y="3480171"/>
              <a:ext cx="2839680" cy="600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714" y="3466131"/>
                <a:ext cx="286920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3773314" y="2830011"/>
              <a:ext cx="102960" cy="2057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61074" y="2823531"/>
                <a:ext cx="129960" cy="20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3914434" y="4542531"/>
              <a:ext cx="3897000" cy="705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3274" y="4529931"/>
                <a:ext cx="392292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3779434" y="2499891"/>
              <a:ext cx="3315600" cy="666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634" y="2488371"/>
                <a:ext cx="3341160" cy="6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/>
              <p14:cNvContentPartPr/>
              <p14:nvPr/>
            </p14:nvContentPartPr>
            <p14:xfrm>
              <a:off x="6096034" y="2947011"/>
              <a:ext cx="511560" cy="4928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3434" y="2938371"/>
                <a:ext cx="53100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9" name="Ink 108"/>
              <p14:cNvContentPartPr/>
              <p14:nvPr/>
            </p14:nvContentPartPr>
            <p14:xfrm>
              <a:off x="8098714" y="1967451"/>
              <a:ext cx="409680" cy="30168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85754" y="1953051"/>
                <a:ext cx="436680" cy="3045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32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963154" y="2955291"/>
              <a:ext cx="3237480" cy="1816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834" y="2941611"/>
                <a:ext cx="3265560" cy="18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4440394" y="3890931"/>
              <a:ext cx="546480" cy="518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6714" y="3886251"/>
                <a:ext cx="5749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/>
              <p14:cNvContentPartPr/>
              <p14:nvPr/>
            </p14:nvContentPartPr>
            <p14:xfrm>
              <a:off x="4977874" y="2724531"/>
              <a:ext cx="84960" cy="2710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5634" y="2712291"/>
                <a:ext cx="111960" cy="27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" name="Ink 54"/>
              <p14:cNvContentPartPr/>
              <p14:nvPr/>
            </p14:nvContentPartPr>
            <p14:xfrm>
              <a:off x="5087314" y="5311851"/>
              <a:ext cx="699120" cy="680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4354" y="5302491"/>
                <a:ext cx="726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5693554" y="5167131"/>
              <a:ext cx="230040" cy="262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0234" y="5155611"/>
                <a:ext cx="2581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/>
              <p14:cNvContentPartPr/>
              <p14:nvPr/>
            </p14:nvContentPartPr>
            <p14:xfrm>
              <a:off x="7642234" y="1720491"/>
              <a:ext cx="1126440" cy="631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7474" y="1712931"/>
                <a:ext cx="1155240" cy="64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4" name="Ink 83"/>
              <p14:cNvContentPartPr/>
              <p14:nvPr/>
            </p14:nvContentPartPr>
            <p14:xfrm>
              <a:off x="6373234" y="4161291"/>
              <a:ext cx="2480400" cy="11372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0634" y="4146531"/>
                <a:ext cx="250668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Ink 91"/>
              <p14:cNvContentPartPr/>
              <p14:nvPr/>
            </p14:nvContentPartPr>
            <p14:xfrm>
              <a:off x="6533794" y="4795971"/>
              <a:ext cx="1205280" cy="9950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19754" y="4781211"/>
                <a:ext cx="1234080" cy="10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7" name="Ink 96"/>
              <p14:cNvContentPartPr/>
              <p14:nvPr/>
            </p14:nvContentPartPr>
            <p14:xfrm>
              <a:off x="4952314" y="1931811"/>
              <a:ext cx="3754800" cy="12481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38994" y="1917051"/>
                <a:ext cx="3774240" cy="1277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27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Polar reactants</a:t>
            </a:r>
          </a:p>
          <a:p>
            <a:pPr lvl="1"/>
            <a:r>
              <a:rPr lang="en-US" sz="2600" dirty="0" smtClean="0"/>
              <a:t>Electrophiles</a:t>
            </a:r>
          </a:p>
          <a:p>
            <a:pPr lvl="2"/>
            <a:r>
              <a:rPr lang="en-US" sz="2400" dirty="0" smtClean="0"/>
              <a:t>Electron-poor reagents; seek electrons; often </a:t>
            </a:r>
            <a:r>
              <a:rPr lang="en-US" sz="2400" dirty="0" err="1" smtClean="0"/>
              <a:t>cations</a:t>
            </a:r>
            <a:endParaRPr lang="en-US" sz="2400" dirty="0" smtClean="0"/>
          </a:p>
          <a:p>
            <a:pPr lvl="1"/>
            <a:r>
              <a:rPr lang="en-US" sz="2600" dirty="0" smtClean="0"/>
              <a:t>Nucleophiles</a:t>
            </a:r>
          </a:p>
          <a:p>
            <a:pPr lvl="2"/>
            <a:r>
              <a:rPr lang="en-US" sz="2400" dirty="0" smtClean="0"/>
              <a:t>Electron-rich reagents; donate electrons to electrophile</a:t>
            </a:r>
          </a:p>
          <a:p>
            <a:pPr marL="640080" lvl="2" indent="0">
              <a:buNone/>
            </a:pPr>
            <a:endParaRPr lang="en-US" sz="2400" dirty="0"/>
          </a:p>
          <a:p>
            <a:endParaRPr lang="en-US" sz="28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Electrophilic addition mechanism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" name="Ink 103"/>
              <p14:cNvContentPartPr/>
              <p14:nvPr/>
            </p14:nvContentPartPr>
            <p14:xfrm>
              <a:off x="6152554" y="4795611"/>
              <a:ext cx="2578320" cy="17463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1754" y="4781571"/>
                <a:ext cx="260388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" name="Ink 104"/>
              <p14:cNvContentPartPr/>
              <p14:nvPr/>
            </p14:nvContentPartPr>
            <p14:xfrm>
              <a:off x="1304074" y="5656731"/>
              <a:ext cx="3494160" cy="8517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0754" y="5644851"/>
                <a:ext cx="351360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4" name="Ink 113"/>
              <p14:cNvContentPartPr/>
              <p14:nvPr/>
            </p14:nvContentPartPr>
            <p14:xfrm>
              <a:off x="1880794" y="5480691"/>
              <a:ext cx="2025360" cy="3898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6034" y="5466291"/>
                <a:ext cx="205128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0" name="Ink 119"/>
              <p14:cNvContentPartPr/>
              <p14:nvPr/>
            </p14:nvContentPartPr>
            <p14:xfrm>
              <a:off x="4540834" y="1778811"/>
              <a:ext cx="3812040" cy="6663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8234" y="1764051"/>
                <a:ext cx="383868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" name="Ink 122"/>
              <p14:cNvContentPartPr/>
              <p14:nvPr/>
            </p14:nvContentPartPr>
            <p14:xfrm>
              <a:off x="4876354" y="6050571"/>
              <a:ext cx="506880" cy="406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4474" y="6036891"/>
                <a:ext cx="532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4" name="Ink 123"/>
              <p14:cNvContentPartPr/>
              <p14:nvPr/>
            </p14:nvContentPartPr>
            <p14:xfrm>
              <a:off x="5288194" y="5931051"/>
              <a:ext cx="272520" cy="2264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7394" y="5924211"/>
                <a:ext cx="297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9" name="Ink 158"/>
              <p14:cNvContentPartPr/>
              <p14:nvPr/>
            </p14:nvContentPartPr>
            <p14:xfrm>
              <a:off x="3294514" y="5723331"/>
              <a:ext cx="37800" cy="338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82634" y="5711451"/>
                <a:ext cx="604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1" name="Ink 160"/>
              <p14:cNvContentPartPr/>
              <p14:nvPr/>
            </p14:nvContentPartPr>
            <p14:xfrm>
              <a:off x="4443994" y="6295371"/>
              <a:ext cx="250200" cy="2008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38954" y="6290331"/>
                <a:ext cx="268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2" name="Ink 161"/>
              <p14:cNvContentPartPr/>
              <p14:nvPr/>
            </p14:nvContentPartPr>
            <p14:xfrm>
              <a:off x="4454794" y="6287451"/>
              <a:ext cx="249840" cy="2469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46514" y="6282051"/>
                <a:ext cx="2714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" name="Ink 162"/>
              <p14:cNvContentPartPr/>
              <p14:nvPr/>
            </p14:nvContentPartPr>
            <p14:xfrm>
              <a:off x="4478194" y="6299331"/>
              <a:ext cx="232560" cy="26136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66314" y="6287451"/>
                <a:ext cx="256320" cy="286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83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Electrophilic addition </a:t>
            </a:r>
            <a:r>
              <a:rPr lang="en-US" sz="4300" dirty="0" err="1" smtClean="0"/>
              <a:t>mehcanism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1390834" y="3393771"/>
              <a:ext cx="269640" cy="261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9314" y="3387651"/>
                <a:ext cx="294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87154" y="3635691"/>
              <a:ext cx="2120760" cy="7200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274" y="3622731"/>
                <a:ext cx="214128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2444194" y="3304491"/>
              <a:ext cx="346680" cy="1037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1234" y="3299811"/>
                <a:ext cx="364320" cy="10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Ink 62"/>
              <p14:cNvContentPartPr/>
              <p14:nvPr/>
            </p14:nvContentPartPr>
            <p14:xfrm>
              <a:off x="3695194" y="3028011"/>
              <a:ext cx="1263240" cy="1360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2594" y="3015771"/>
                <a:ext cx="1283400" cy="13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" name="Ink 63"/>
              <p14:cNvContentPartPr/>
              <p14:nvPr/>
            </p14:nvContentPartPr>
            <p14:xfrm>
              <a:off x="4696714" y="4020531"/>
              <a:ext cx="275400" cy="300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2314" y="4006131"/>
                <a:ext cx="30456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" name="Ink 87"/>
              <p14:cNvContentPartPr/>
              <p14:nvPr/>
            </p14:nvContentPartPr>
            <p14:xfrm>
              <a:off x="3698434" y="4500411"/>
              <a:ext cx="1621800" cy="3103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4034" y="4486371"/>
                <a:ext cx="16484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9" name="Ink 88"/>
              <p14:cNvContentPartPr/>
              <p14:nvPr/>
            </p14:nvContentPartPr>
            <p14:xfrm>
              <a:off x="4301794" y="2274891"/>
              <a:ext cx="87120" cy="11901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94954" y="2268051"/>
                <a:ext cx="10836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0" name="Ink 89"/>
              <p14:cNvContentPartPr/>
              <p14:nvPr/>
            </p14:nvContentPartPr>
            <p14:xfrm>
              <a:off x="4423834" y="4947531"/>
              <a:ext cx="70560" cy="14425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1954" y="4935651"/>
                <a:ext cx="91440" cy="14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/>
              <p14:cNvContentPartPr/>
              <p14:nvPr/>
            </p14:nvContentPartPr>
            <p14:xfrm>
              <a:off x="2902834" y="3384411"/>
              <a:ext cx="1985040" cy="7959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89874" y="3371091"/>
                <a:ext cx="2005200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k 101"/>
              <p14:cNvContentPartPr/>
              <p14:nvPr/>
            </p14:nvContentPartPr>
            <p14:xfrm>
              <a:off x="5082634" y="3803811"/>
              <a:ext cx="1221480" cy="493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72554" y="3796251"/>
                <a:ext cx="12459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" name="Ink 103"/>
              <p14:cNvContentPartPr/>
              <p14:nvPr/>
            </p14:nvContentPartPr>
            <p14:xfrm>
              <a:off x="6209794" y="3715611"/>
              <a:ext cx="182160" cy="271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96474" y="3702291"/>
                <a:ext cx="2102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Ink 104"/>
              <p14:cNvContentPartPr/>
              <p14:nvPr/>
            </p14:nvContentPartPr>
            <p14:xfrm>
              <a:off x="4322674" y="2244291"/>
              <a:ext cx="2016360" cy="81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11154" y="2229891"/>
                <a:ext cx="20422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Ink 105"/>
              <p14:cNvContentPartPr/>
              <p14:nvPr/>
            </p14:nvContentPartPr>
            <p14:xfrm>
              <a:off x="6196114" y="2184531"/>
              <a:ext cx="162720" cy="2174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82794" y="2171211"/>
                <a:ext cx="190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9" name="Ink 108"/>
              <p14:cNvContentPartPr/>
              <p14:nvPr/>
            </p14:nvContentPartPr>
            <p14:xfrm>
              <a:off x="6241114" y="6181611"/>
              <a:ext cx="165600" cy="2145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27794" y="6167931"/>
                <a:ext cx="193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0" name="Ink 109"/>
              <p14:cNvContentPartPr/>
              <p14:nvPr/>
            </p14:nvContentPartPr>
            <p14:xfrm>
              <a:off x="4522114" y="6274851"/>
              <a:ext cx="1847160" cy="1306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3474" y="6260451"/>
                <a:ext cx="1869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" name="Ink 13"/>
              <p14:cNvContentPartPr/>
              <p14:nvPr/>
            </p14:nvContentPartPr>
            <p14:xfrm>
              <a:off x="5193051" y="1836051"/>
              <a:ext cx="41040" cy="299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83691" y="1825251"/>
                <a:ext cx="612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" name="Ink 16"/>
              <p14:cNvContentPartPr/>
              <p14:nvPr/>
            </p14:nvContentPartPr>
            <p14:xfrm>
              <a:off x="4903971" y="1693851"/>
              <a:ext cx="618120" cy="559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94251" y="1683771"/>
                <a:ext cx="63900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/>
              <p14:cNvContentPartPr/>
              <p14:nvPr/>
            </p14:nvContentPartPr>
            <p14:xfrm>
              <a:off x="4982811" y="3345531"/>
              <a:ext cx="1069920" cy="4399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72371" y="3340131"/>
                <a:ext cx="108576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/>
              <p14:cNvContentPartPr/>
              <p14:nvPr/>
            </p14:nvContentPartPr>
            <p14:xfrm>
              <a:off x="4883091" y="1928571"/>
              <a:ext cx="16920" cy="342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76251" y="1921731"/>
                <a:ext cx="34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Ink 50"/>
              <p14:cNvContentPartPr/>
              <p14:nvPr/>
            </p14:nvContentPartPr>
            <p14:xfrm>
              <a:off x="5317611" y="1889331"/>
              <a:ext cx="13680" cy="3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8251" y="1882851"/>
                <a:ext cx="32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Ink 51"/>
              <p14:cNvContentPartPr/>
              <p14:nvPr/>
            </p14:nvContentPartPr>
            <p14:xfrm>
              <a:off x="5334171" y="2024691"/>
              <a:ext cx="12960" cy="500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23371" y="2021091"/>
                <a:ext cx="30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7" name="Ink 66"/>
              <p14:cNvContentPartPr/>
              <p14:nvPr/>
            </p14:nvContentPartPr>
            <p14:xfrm>
              <a:off x="4988571" y="5856891"/>
              <a:ext cx="1080000" cy="3866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79931" y="5851491"/>
                <a:ext cx="1095120" cy="402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11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 least 1 triple bond btw C’s</a:t>
            </a:r>
          </a:p>
          <a:p>
            <a:r>
              <a:rPr lang="en-US" sz="3200" dirty="0" err="1" smtClean="0"/>
              <a:t>Ethyne</a:t>
            </a:r>
            <a:r>
              <a:rPr lang="en-US" sz="3200" dirty="0" smtClean="0"/>
              <a:t> is simplest</a:t>
            </a:r>
          </a:p>
          <a:p>
            <a:r>
              <a:rPr lang="en-US" sz="3200" dirty="0" smtClean="0"/>
              <a:t>Similar to alkenes in physical and chemical properties</a:t>
            </a:r>
          </a:p>
          <a:p>
            <a:r>
              <a:rPr lang="en-US" sz="3200" dirty="0" smtClean="0"/>
              <a:t>Less frequently found in nature than alkenes</a:t>
            </a:r>
          </a:p>
          <a:p>
            <a:r>
              <a:rPr lang="en-US" sz="3200" dirty="0" smtClean="0"/>
              <a:t>C</a:t>
            </a:r>
            <a:r>
              <a:rPr lang="en-US" sz="3200" i="1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i="1" baseline="-25000" dirty="0" smtClean="0"/>
              <a:t>2n-2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Alkynes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Write the </a:t>
            </a: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 of propene and </a:t>
            </a:r>
            <a:r>
              <a:rPr lang="en-US" sz="2800" dirty="0" err="1" smtClean="0">
                <a:sym typeface="Symbol"/>
              </a:rPr>
              <a:t>HCl</a:t>
            </a:r>
            <a:r>
              <a:rPr lang="en-US" sz="2800" dirty="0" smtClean="0">
                <a:sym typeface="Symbol"/>
              </a:rPr>
              <a:t>.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Experimental observation confirms what </a:t>
            </a:r>
            <a:r>
              <a:rPr lang="en-US" sz="2800" dirty="0" err="1" smtClean="0">
                <a:sym typeface="Symbol"/>
              </a:rPr>
              <a:t>Markovnikov’s</a:t>
            </a:r>
            <a:r>
              <a:rPr lang="en-US" sz="2800" dirty="0" smtClean="0">
                <a:sym typeface="Symbol"/>
              </a:rPr>
              <a:t> Rule predicts</a:t>
            </a:r>
            <a:endParaRPr lang="en-US" sz="2600" dirty="0"/>
          </a:p>
          <a:p>
            <a:pPr marL="640080" lvl="2" indent="0">
              <a:buNone/>
            </a:pPr>
            <a:endParaRPr lang="en-US" sz="2400" dirty="0"/>
          </a:p>
          <a:p>
            <a:endParaRPr lang="en-US" sz="28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rule…again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4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Carbocations</a:t>
            </a:r>
            <a:endParaRPr lang="en-US" sz="28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Tertiary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Secondary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Primary</a:t>
            </a:r>
          </a:p>
          <a:p>
            <a:pPr marL="320040" lvl="2" indent="0">
              <a:buClr>
                <a:schemeClr val="accent1"/>
              </a:buClr>
              <a:buNone/>
            </a:pPr>
            <a:endParaRPr lang="en-US" sz="2600" dirty="0">
              <a:sym typeface="Symbol"/>
            </a:endParaRPr>
          </a:p>
          <a:p>
            <a:pPr marL="320040" lvl="2" indent="0">
              <a:buClr>
                <a:schemeClr val="accent1"/>
              </a:buClr>
              <a:buNone/>
            </a:pPr>
            <a:r>
              <a:rPr lang="en-US" sz="2600" dirty="0">
                <a:sym typeface="Symbol"/>
              </a:rPr>
              <a:t/>
            </a:r>
            <a:br>
              <a:rPr lang="en-US" sz="2600" dirty="0">
                <a:sym typeface="Symbol"/>
              </a:rPr>
            </a:b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More stability with positive charge spread out, delocalized, over several atoms</a:t>
            </a:r>
            <a:endParaRPr lang="en-US" sz="2400" dirty="0"/>
          </a:p>
          <a:p>
            <a:pPr marL="640080" lvl="2" indent="0">
              <a:buNone/>
            </a:pPr>
            <a:endParaRPr lang="en-US" sz="2400" dirty="0"/>
          </a:p>
          <a:p>
            <a:endParaRPr lang="en-US" sz="28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rule…again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985371" y="3655491"/>
              <a:ext cx="820080" cy="1306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771" y="3642171"/>
                <a:ext cx="846360" cy="13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1820931" y="3808131"/>
              <a:ext cx="5013360" cy="1176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7611" y="3794811"/>
                <a:ext cx="504144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7365291" y="3804891"/>
              <a:ext cx="533880" cy="6415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54491" y="3798771"/>
                <a:ext cx="558720" cy="660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72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i="1" dirty="0" smtClean="0">
                <a:sym typeface="Symbol"/>
              </a:rPr>
              <a:t>“The electrophilic addition of an </a:t>
            </a:r>
            <a:r>
              <a:rPr lang="en-US" sz="2800" i="1" dirty="0" err="1" smtClean="0">
                <a:sym typeface="Symbol"/>
              </a:rPr>
              <a:t>unsymmetric</a:t>
            </a:r>
            <a:r>
              <a:rPr lang="en-US" sz="2800" i="1" dirty="0" smtClean="0">
                <a:sym typeface="Symbol"/>
              </a:rPr>
              <a:t> reagent to an </a:t>
            </a:r>
            <a:r>
              <a:rPr lang="en-US" sz="2800" i="1" dirty="0" err="1" smtClean="0">
                <a:sym typeface="Symbol"/>
              </a:rPr>
              <a:t>unsymmetric</a:t>
            </a:r>
            <a:r>
              <a:rPr lang="en-US" sz="2800" i="1" dirty="0" smtClean="0">
                <a:sym typeface="Symbol"/>
              </a:rPr>
              <a:t> double bond proceeds in such a way as to involve the most stable carbocation.”</a:t>
            </a:r>
            <a:endParaRPr lang="en-US" sz="2400" i="1" dirty="0"/>
          </a:p>
          <a:p>
            <a:pPr marL="640080" lvl="2" indent="0">
              <a:buNone/>
            </a:pPr>
            <a:endParaRPr lang="en-US" sz="2400" dirty="0"/>
          </a:p>
          <a:p>
            <a:endParaRPr lang="en-US" sz="2800" dirty="0" smtClean="0"/>
          </a:p>
          <a:p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rule…again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5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986529"/>
              </a:xfrm>
            </p:spPr>
            <p:txBody>
              <a:bodyPr>
                <a:normAutofit/>
              </a:bodyPr>
              <a:lstStyle/>
              <a:p>
                <a:pPr marL="274320" lvl="1" indent="-228600">
                  <a:buClr>
                    <a:schemeClr val="accent1"/>
                  </a:buClr>
                  <a:buFont typeface="Wingdings 2" pitchFamily="18" charset="2"/>
                  <a:buChar char=""/>
                </a:pPr>
                <a:r>
                  <a:rPr lang="en-US" sz="2800" dirty="0" smtClean="0">
                    <a:sym typeface="Symbol"/>
                  </a:rPr>
                  <a:t>Rxn proceeds in both directions</a:t>
                </a:r>
              </a:p>
              <a:p>
                <a:pPr marL="274320" lvl="1" indent="-228600">
                  <a:buClr>
                    <a:schemeClr val="accent1"/>
                  </a:buClr>
                  <a:buFont typeface="Wingdings 2" pitchFamily="18" charset="2"/>
                  <a:buChar char=""/>
                </a:pPr>
                <a:r>
                  <a:rPr lang="en-US" sz="2800" dirty="0" err="1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sz="2800" dirty="0" err="1" smtClean="0">
                    <a:sym typeface="Symbol"/>
                  </a:rPr>
                  <a:t>A</a:t>
                </a:r>
                <a:r>
                  <a:rPr lang="en-US" sz="2800" dirty="0" smtClean="0">
                    <a:sym typeface="Symbol"/>
                  </a:rPr>
                  <a:t> + </a:t>
                </a:r>
                <a:r>
                  <a:rPr lang="en-US" sz="2800" dirty="0" err="1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2800" dirty="0" err="1" smtClean="0">
                    <a:sym typeface="Symbol"/>
                  </a:rPr>
                  <a:t>B</a:t>
                </a:r>
                <a:r>
                  <a:rPr lang="en-US" sz="2800" dirty="0" smtClean="0">
                    <a:sym typeface="Symbol"/>
                  </a:rPr>
                  <a:t>        </a:t>
                </a:r>
                <a:r>
                  <a:rPr lang="en-US" sz="2800" dirty="0" err="1" smtClean="0">
                    <a:solidFill>
                      <a:srgbClr val="C00000"/>
                    </a:solidFill>
                    <a:sym typeface="Symbol"/>
                  </a:rPr>
                  <a:t>c</a:t>
                </a:r>
                <a:r>
                  <a:rPr lang="en-US" sz="2800" dirty="0" err="1" smtClean="0">
                    <a:sym typeface="Symbol"/>
                  </a:rPr>
                  <a:t>C</a:t>
                </a:r>
                <a:r>
                  <a:rPr lang="en-US" sz="2800" dirty="0" smtClean="0">
                    <a:sym typeface="Symbol"/>
                  </a:rPr>
                  <a:t> + </a:t>
                </a:r>
                <a:r>
                  <a:rPr lang="en-US" sz="2800" dirty="0" err="1" smtClean="0">
                    <a:solidFill>
                      <a:srgbClr val="C00000"/>
                    </a:solidFill>
                    <a:sym typeface="Symbol"/>
                  </a:rPr>
                  <a:t>d</a:t>
                </a:r>
                <a:r>
                  <a:rPr lang="en-US" sz="2800" dirty="0" err="1" smtClean="0">
                    <a:sym typeface="Symbol"/>
                  </a:rPr>
                  <a:t>D</a:t>
                </a:r>
                <a:endParaRPr lang="en-US" sz="2800" dirty="0" smtClean="0">
                  <a:sym typeface="Symbol"/>
                </a:endParaRPr>
              </a:p>
              <a:p>
                <a:pPr marL="274320" lvl="1" indent="-228600">
                  <a:buClr>
                    <a:schemeClr val="accent1"/>
                  </a:buClr>
                  <a:buFont typeface="Wingdings 2" pitchFamily="18" charset="2"/>
                  <a:buChar char=""/>
                </a:pPr>
                <a:endParaRPr lang="en-US" sz="2800" dirty="0">
                  <a:sym typeface="Symbol"/>
                </a:endParaRPr>
              </a:p>
              <a:p>
                <a:pPr marL="274320" lvl="1" indent="-228600">
                  <a:buClr>
                    <a:schemeClr val="accent1"/>
                  </a:buClr>
                  <a:buFont typeface="Wingdings 2" pitchFamily="18" charset="2"/>
                  <a:buChar char=""/>
                </a:pPr>
                <a:r>
                  <a:rPr lang="en-US" sz="2800" i="1" dirty="0" err="1" smtClean="0">
                    <a:sym typeface="Symbol"/>
                  </a:rPr>
                  <a:t>K</a:t>
                </a:r>
                <a:r>
                  <a:rPr lang="en-US" sz="2800" baseline="-25000" dirty="0" err="1" smtClean="0">
                    <a:sym typeface="Symbol"/>
                  </a:rPr>
                  <a:t>eq</a:t>
                </a:r>
                <a:r>
                  <a:rPr lang="en-US" sz="28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3200" b="1" i="1" smtClean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/>
                                <a:sym typeface="Symbol"/>
                              </a:rPr>
                              <m:t>𝐂</m:t>
                            </m:r>
                          </m:e>
                        </m:d>
                        <m:r>
                          <a:rPr lang="en-US" sz="3200" b="1" i="0" baseline="3000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 smtClean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/>
                                <a:sym typeface="Symbol"/>
                              </a:rPr>
                              <m:t>𝐃</m:t>
                            </m:r>
                          </m:e>
                        </m:d>
                        <m:r>
                          <a:rPr lang="en-US" sz="3200" b="1" i="0" baseline="3000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𝐝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/>
                                <a:sym typeface="Symbol"/>
                              </a:rPr>
                              <m:t>𝐀</m:t>
                            </m:r>
                          </m:e>
                        </m:d>
                        <m:r>
                          <a:rPr lang="en-US" sz="3200" b="1" i="0" baseline="3000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1" i="1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latin typeface="Cambria Math"/>
                                <a:sym typeface="Symbol"/>
                              </a:rPr>
                              <m:t>𝐁</m:t>
                            </m:r>
                          </m:e>
                        </m:d>
                        <m:r>
                          <a:rPr lang="en-US" sz="3200" b="1" i="0" baseline="3000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𝐛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endParaRPr lang="en-US" sz="2800" dirty="0" smtClean="0"/>
              </a:p>
              <a:p>
                <a:r>
                  <a:rPr lang="en-US" sz="2800" i="1" dirty="0" err="1" smtClean="0">
                    <a:sym typeface="Symbol"/>
                  </a:rPr>
                  <a:t>K</a:t>
                </a:r>
                <a:r>
                  <a:rPr lang="en-US" sz="2800" baseline="-25000" dirty="0" err="1" smtClean="0">
                    <a:sym typeface="Symbol"/>
                  </a:rPr>
                  <a:t>eq</a:t>
                </a:r>
                <a:r>
                  <a:rPr lang="en-US" sz="2800" baseline="-25000" dirty="0" smtClean="0">
                    <a:sym typeface="Symbol"/>
                  </a:rPr>
                  <a:t> </a:t>
                </a:r>
                <a:r>
                  <a:rPr lang="en-US" sz="2800" dirty="0" smtClean="0">
                    <a:sym typeface="Symbol"/>
                  </a:rPr>
                  <a:t>&gt; 1, product formation is favored; </a:t>
                </a:r>
                <a:r>
                  <a:rPr lang="en-US" sz="2800" dirty="0" err="1" smtClean="0">
                    <a:sym typeface="Symbol"/>
                  </a:rPr>
                  <a:t>rxn</a:t>
                </a:r>
                <a:r>
                  <a:rPr lang="en-US" sz="2800" dirty="0" smtClean="0">
                    <a:sym typeface="Symbol"/>
                  </a:rPr>
                  <a:t> moves to right</a:t>
                </a:r>
              </a:p>
              <a:p>
                <a:r>
                  <a:rPr lang="en-US" sz="2800" dirty="0" smtClean="0">
                    <a:sym typeface="Symbol"/>
                  </a:rPr>
                  <a:t> </a:t>
                </a:r>
                <a:r>
                  <a:rPr lang="en-US" sz="2800" i="1" dirty="0" err="1">
                    <a:sym typeface="Symbol"/>
                  </a:rPr>
                  <a:t>K</a:t>
                </a:r>
                <a:r>
                  <a:rPr lang="en-US" sz="2800" baseline="-25000" dirty="0" err="1">
                    <a:sym typeface="Symbol"/>
                  </a:rPr>
                  <a:t>eq</a:t>
                </a:r>
                <a:r>
                  <a:rPr lang="en-US" sz="2800" baseline="-25000" dirty="0">
                    <a:sym typeface="Symbol"/>
                  </a:rPr>
                  <a:t> </a:t>
                </a:r>
                <a:r>
                  <a:rPr lang="en-US" sz="2800" dirty="0" smtClean="0">
                    <a:sym typeface="Symbol"/>
                  </a:rPr>
                  <a:t>&lt; </a:t>
                </a:r>
                <a:r>
                  <a:rPr lang="en-US" sz="2800" dirty="0">
                    <a:sym typeface="Symbol"/>
                  </a:rPr>
                  <a:t>1, </a:t>
                </a:r>
                <a:r>
                  <a:rPr lang="en-US" sz="2800" dirty="0" smtClean="0">
                    <a:sym typeface="Symbol"/>
                  </a:rPr>
                  <a:t>reactant formation </a:t>
                </a:r>
                <a:r>
                  <a:rPr lang="en-US" sz="2800" dirty="0">
                    <a:sym typeface="Symbol"/>
                  </a:rPr>
                  <a:t>is favored; </a:t>
                </a:r>
                <a:r>
                  <a:rPr lang="en-US" sz="2800" dirty="0" err="1">
                    <a:sym typeface="Symbol"/>
                  </a:rPr>
                  <a:t>rxn</a:t>
                </a:r>
                <a:r>
                  <a:rPr lang="en-US" sz="2800" dirty="0">
                    <a:sym typeface="Symbol"/>
                  </a:rPr>
                  <a:t> moves to </a:t>
                </a:r>
                <a:r>
                  <a:rPr lang="en-US" sz="2800" dirty="0" smtClean="0">
                    <a:sym typeface="Symbol"/>
                  </a:rPr>
                  <a:t>left</a:t>
                </a:r>
                <a:endParaRPr lang="en-US" sz="2800" dirty="0">
                  <a:sym typeface="Symbol"/>
                </a:endParaRPr>
              </a:p>
              <a:p>
                <a:endParaRPr lang="en-US" sz="2800" dirty="0" smtClean="0"/>
              </a:p>
              <a:p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986529"/>
              </a:xfrm>
              <a:blipFill rotWithShape="1">
                <a:blip r:embed="rId3"/>
                <a:stretch>
                  <a:fillRect l="-507" t="-1100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Reaction equilibrium</a:t>
            </a:r>
            <a:endParaRPr lang="en-US" sz="4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76250" cy="40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5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Endothermic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Exothermic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Change in enthalpy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HBr</a:t>
            </a:r>
            <a:r>
              <a:rPr lang="en-US" sz="2800" dirty="0" smtClean="0">
                <a:sym typeface="Symbol"/>
              </a:rPr>
              <a:t> + C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H</a:t>
            </a:r>
            <a:r>
              <a:rPr lang="en-US" sz="2800" baseline="-25000" dirty="0" smtClean="0">
                <a:sym typeface="Symbol"/>
              </a:rPr>
              <a:t>4</a:t>
            </a:r>
            <a:r>
              <a:rPr lang="en-US" sz="2800" dirty="0" smtClean="0">
                <a:sym typeface="Symbol"/>
              </a:rPr>
              <a:t> results in products that have less energy than reactants; H </a:t>
            </a:r>
            <a:r>
              <a:rPr lang="en-US" sz="2800" dirty="0" err="1" smtClean="0">
                <a:sym typeface="Symbol"/>
              </a:rPr>
              <a:t>neg</a:t>
            </a:r>
            <a:r>
              <a:rPr lang="en-US" sz="2800" dirty="0" smtClean="0">
                <a:sym typeface="Symbol"/>
              </a:rPr>
              <a:t>; </a:t>
            </a:r>
            <a:r>
              <a:rPr lang="en-US" sz="2800" i="1" dirty="0" err="1" smtClean="0">
                <a:sym typeface="Symbol"/>
              </a:rPr>
              <a:t>K</a:t>
            </a:r>
            <a:r>
              <a:rPr lang="en-US" sz="2800" baseline="-25000" dirty="0" err="1" smtClean="0">
                <a:sym typeface="Symbol"/>
              </a:rPr>
              <a:t>eq</a:t>
            </a:r>
            <a:r>
              <a:rPr lang="en-US" sz="2800" dirty="0" smtClean="0">
                <a:sym typeface="Symbol"/>
              </a:rPr>
              <a:t> &gt; 1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C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H</a:t>
            </a:r>
            <a:r>
              <a:rPr lang="en-US" sz="2800" baseline="-25000" dirty="0" smtClean="0">
                <a:sym typeface="Symbol"/>
              </a:rPr>
              <a:t>4</a:t>
            </a:r>
            <a:r>
              <a:rPr lang="en-US" sz="2800" dirty="0" smtClean="0">
                <a:sym typeface="Symbol"/>
              </a:rPr>
              <a:t> producing two methyl radicals would mean that products have more energy than reactants; </a:t>
            </a:r>
            <a:r>
              <a:rPr lang="en-US" sz="2800" dirty="0">
                <a:sym typeface="Symbol"/>
              </a:rPr>
              <a:t>H </a:t>
            </a:r>
            <a:r>
              <a:rPr lang="en-US" sz="2800" dirty="0" err="1" smtClean="0">
                <a:sym typeface="Symbol"/>
              </a:rPr>
              <a:t>pos</a:t>
            </a:r>
            <a:r>
              <a:rPr lang="en-US" sz="2800" dirty="0" smtClean="0">
                <a:sym typeface="Symbol"/>
              </a:rPr>
              <a:t>; </a:t>
            </a:r>
            <a:r>
              <a:rPr lang="en-US" sz="2800" i="1" dirty="0" err="1">
                <a:sym typeface="Symbol"/>
              </a:rPr>
              <a:t>K</a:t>
            </a:r>
            <a:r>
              <a:rPr lang="en-US" sz="2800" baseline="-25000" dirty="0" err="1">
                <a:sym typeface="Symbol"/>
              </a:rPr>
              <a:t>eq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&lt; </a:t>
            </a:r>
            <a:r>
              <a:rPr lang="en-US" sz="2800" dirty="0">
                <a:sym typeface="Symbol"/>
              </a:rPr>
              <a:t>1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 </a:t>
            </a:r>
            <a:r>
              <a:rPr lang="en-US" sz="2800" b="1" dirty="0">
                <a:sym typeface="Symbol"/>
              </a:rPr>
              <a:t></a:t>
            </a:r>
            <a:r>
              <a:rPr lang="en-US" sz="2800" b="1" dirty="0" smtClean="0">
                <a:sym typeface="Symbol"/>
              </a:rPr>
              <a:t>H does not alone determine </a:t>
            </a:r>
            <a:r>
              <a:rPr lang="en-US" sz="2800" b="1" dirty="0" err="1" smtClean="0">
                <a:sym typeface="Symbol"/>
              </a:rPr>
              <a:t>rxn</a:t>
            </a:r>
            <a:r>
              <a:rPr lang="en-US" sz="2800" b="1" dirty="0" smtClean="0">
                <a:sym typeface="Symbol"/>
              </a:rPr>
              <a:t> direction</a:t>
            </a:r>
            <a:endParaRPr lang="en-US" sz="2800" b="1" baseline="-250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Reaction equilibrium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2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H and </a:t>
            </a:r>
            <a:r>
              <a:rPr lang="en-US" sz="2800" i="1" dirty="0" err="1" smtClean="0">
                <a:sym typeface="Symbol"/>
              </a:rPr>
              <a:t>K</a:t>
            </a:r>
            <a:r>
              <a:rPr lang="en-US" sz="2800" baseline="-25000" dirty="0" err="1" smtClean="0">
                <a:sym typeface="Symbol"/>
              </a:rPr>
              <a:t>eq</a:t>
            </a:r>
            <a:r>
              <a:rPr lang="en-US" sz="2800" dirty="0" smtClean="0">
                <a:sym typeface="Symbol"/>
              </a:rPr>
              <a:t> cannot indicate speed of </a:t>
            </a:r>
            <a:r>
              <a:rPr lang="en-US" sz="2800" dirty="0" err="1" smtClean="0">
                <a:sym typeface="Symbol"/>
              </a:rPr>
              <a:t>rxn</a:t>
            </a: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Temperature &amp; catalysts affect </a:t>
            </a: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 rate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Rxns</a:t>
            </a:r>
            <a:r>
              <a:rPr lang="en-US" sz="2800" dirty="0" smtClean="0">
                <a:sym typeface="Symbol"/>
              </a:rPr>
              <a:t> occur in steps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Transition </a:t>
            </a:r>
            <a:r>
              <a:rPr lang="en-US" sz="2800" dirty="0">
                <a:sym typeface="Symbol"/>
              </a:rPr>
              <a:t>State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>
                <a:sym typeface="Symbol"/>
              </a:rPr>
              <a:t>Structure with max energy for </a:t>
            </a:r>
            <a:r>
              <a:rPr lang="en-US" sz="2600" dirty="0" err="1">
                <a:sym typeface="Symbol"/>
              </a:rPr>
              <a:t>rxn</a:t>
            </a:r>
            <a:r>
              <a:rPr lang="en-US" sz="2600" dirty="0">
                <a:sym typeface="Symbol"/>
              </a:rPr>
              <a:t> step</a:t>
            </a:r>
            <a:endParaRPr lang="en-US" sz="2600" dirty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Necessities of </a:t>
            </a:r>
            <a:r>
              <a:rPr lang="en-US" sz="2800" dirty="0" err="1" smtClean="0">
                <a:sym typeface="Symbol"/>
              </a:rPr>
              <a:t>rxn</a:t>
            </a:r>
            <a:endParaRPr lang="en-US" sz="28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Sufficient energy (</a:t>
            </a:r>
            <a:r>
              <a:rPr lang="en-US" sz="2600" dirty="0" err="1" smtClean="0">
                <a:sym typeface="Symbol"/>
              </a:rPr>
              <a:t>E</a:t>
            </a:r>
            <a:r>
              <a:rPr lang="en-US" sz="2600" baseline="-25000" dirty="0" err="1" smtClean="0">
                <a:sym typeface="Symbol"/>
              </a:rPr>
              <a:t>a</a:t>
            </a:r>
            <a:r>
              <a:rPr lang="en-US" sz="2600" dirty="0" smtClean="0">
                <a:sym typeface="Symbol"/>
              </a:rPr>
              <a:t>)—difference in E between reactants and transition state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Proper orientation</a:t>
            </a:r>
            <a:endParaRPr lang="en-US" sz="2600" dirty="0">
              <a:sym typeface="Symbol"/>
            </a:endParaRPr>
          </a:p>
          <a:p>
            <a:pPr marL="45720" indent="0">
              <a:buNone/>
            </a:pPr>
            <a:endParaRPr lang="en-US" sz="2600" dirty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Reaction rates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1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 lnSpcReduction="10000"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>
                <a:sym typeface="Symbol"/>
              </a:rPr>
              <a:t>Energy diagram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i="1" dirty="0">
                <a:sym typeface="Symbol"/>
              </a:rPr>
              <a:t>x</a:t>
            </a:r>
            <a:r>
              <a:rPr lang="en-US" sz="2600" dirty="0">
                <a:sym typeface="Symbol"/>
              </a:rPr>
              <a:t> axis—</a:t>
            </a:r>
            <a:r>
              <a:rPr lang="en-US" sz="2600" dirty="0" err="1">
                <a:sym typeface="Symbol"/>
              </a:rPr>
              <a:t>rxn</a:t>
            </a:r>
            <a:r>
              <a:rPr lang="en-US" sz="2600" dirty="0">
                <a:sym typeface="Symbol"/>
              </a:rPr>
              <a:t> coordinate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>
                <a:sym typeface="Symbol"/>
              </a:rPr>
              <a:t>y axis—energy </a:t>
            </a: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>
                <a:sym typeface="Symbol"/>
              </a:rPr>
              <a:t>C</a:t>
            </a:r>
            <a:r>
              <a:rPr lang="en-US" sz="2800" baseline="-25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H</a:t>
            </a:r>
            <a:r>
              <a:rPr lang="en-US" sz="2800" baseline="-25000" dirty="0">
                <a:sym typeface="Symbol"/>
              </a:rPr>
              <a:t>4 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</a:t>
            </a:r>
            <a:r>
              <a:rPr lang="en-US" sz="2800" dirty="0" err="1" smtClean="0">
                <a:sym typeface="Symbol"/>
              </a:rPr>
              <a:t>HBr</a:t>
            </a:r>
            <a:r>
              <a:rPr lang="en-US" sz="2800" dirty="0" smtClean="0">
                <a:sym typeface="Symbol"/>
              </a:rPr>
              <a:t> occurs in 2 steps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Step 1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Proton adds to double bond,  bond breaks,          bond forms, carbocation intermediate results and reaches max energy (1</a:t>
            </a:r>
            <a:r>
              <a:rPr lang="en-US" sz="2600" baseline="30000" dirty="0" smtClean="0">
                <a:sym typeface="Symbol"/>
              </a:rPr>
              <a:t>st</a:t>
            </a:r>
            <a:r>
              <a:rPr lang="en-US" sz="2600" dirty="0" smtClean="0">
                <a:sym typeface="Symbol"/>
              </a:rPr>
              <a:t> transition state)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Step 2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New C-Br  </a:t>
            </a:r>
            <a:r>
              <a:rPr lang="en-US" sz="2600" dirty="0">
                <a:sym typeface="Symbol"/>
              </a:rPr>
              <a:t>bond </a:t>
            </a:r>
            <a:r>
              <a:rPr lang="en-US" sz="2600" dirty="0" smtClean="0">
                <a:sym typeface="Symbol"/>
              </a:rPr>
              <a:t>forms and reaches its max energy (2</a:t>
            </a:r>
            <a:r>
              <a:rPr lang="en-US" sz="2600" baseline="30000" dirty="0" smtClean="0">
                <a:sym typeface="Symbol"/>
              </a:rPr>
              <a:t>nd</a:t>
            </a:r>
            <a:r>
              <a:rPr lang="en-US" sz="2600" dirty="0" smtClean="0">
                <a:sym typeface="Symbol"/>
              </a:rPr>
              <a:t> transition state)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Energy diagram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9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/>
          <p:cNvCxnSpPr/>
          <p:nvPr/>
        </p:nvCxnSpPr>
        <p:spPr>
          <a:xfrm>
            <a:off x="4437317" y="2488474"/>
            <a:ext cx="2877883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151317" y="4076700"/>
            <a:ext cx="2438400" cy="1089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320040" lvl="2" indent="0">
              <a:buClr>
                <a:schemeClr val="accent1"/>
              </a:buClr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Energy diagram</a:t>
            </a: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905000"/>
            <a:ext cx="0" cy="43434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6248400"/>
            <a:ext cx="6705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13954" y="2145300"/>
            <a:ext cx="6348549" cy="2834200"/>
          </a:xfrm>
          <a:custGeom>
            <a:avLst/>
            <a:gdLst>
              <a:gd name="connsiteX0" fmla="*/ 0 w 6348549"/>
              <a:gd name="connsiteY0" fmla="*/ 1878060 h 2834200"/>
              <a:gd name="connsiteX1" fmla="*/ 875212 w 6348549"/>
              <a:gd name="connsiteY1" fmla="*/ 1878060 h 2834200"/>
              <a:gd name="connsiteX2" fmla="*/ 1423852 w 6348549"/>
              <a:gd name="connsiteY2" fmla="*/ 1590677 h 2834200"/>
              <a:gd name="connsiteX3" fmla="*/ 2364377 w 6348549"/>
              <a:gd name="connsiteY3" fmla="*/ 23134 h 2834200"/>
              <a:gd name="connsiteX4" fmla="*/ 3213463 w 6348549"/>
              <a:gd name="connsiteY4" fmla="*/ 637089 h 2834200"/>
              <a:gd name="connsiteX5" fmla="*/ 4180115 w 6348549"/>
              <a:gd name="connsiteY5" fmla="*/ 401957 h 2834200"/>
              <a:gd name="connsiteX6" fmla="*/ 4650377 w 6348549"/>
              <a:gd name="connsiteY6" fmla="*/ 1329420 h 2834200"/>
              <a:gd name="connsiteX7" fmla="*/ 5146766 w 6348549"/>
              <a:gd name="connsiteY7" fmla="*/ 2622643 h 2834200"/>
              <a:gd name="connsiteX8" fmla="*/ 6348549 w 6348549"/>
              <a:gd name="connsiteY8" fmla="*/ 2831649 h 2834200"/>
              <a:gd name="connsiteX9" fmla="*/ 6348549 w 6348549"/>
              <a:gd name="connsiteY9" fmla="*/ 2831649 h 2834200"/>
              <a:gd name="connsiteX10" fmla="*/ 6348549 w 6348549"/>
              <a:gd name="connsiteY10" fmla="*/ 2831649 h 28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8549" h="2834200">
                <a:moveTo>
                  <a:pt x="0" y="1878060"/>
                </a:moveTo>
                <a:cubicBezTo>
                  <a:pt x="318951" y="1902008"/>
                  <a:pt x="637903" y="1925957"/>
                  <a:pt x="875212" y="1878060"/>
                </a:cubicBezTo>
                <a:cubicBezTo>
                  <a:pt x="1112521" y="1830163"/>
                  <a:pt x="1175658" y="1899831"/>
                  <a:pt x="1423852" y="1590677"/>
                </a:cubicBezTo>
                <a:cubicBezTo>
                  <a:pt x="1672046" y="1281523"/>
                  <a:pt x="2066109" y="182065"/>
                  <a:pt x="2364377" y="23134"/>
                </a:cubicBezTo>
                <a:cubicBezTo>
                  <a:pt x="2662645" y="-135797"/>
                  <a:pt x="2910840" y="573952"/>
                  <a:pt x="3213463" y="637089"/>
                </a:cubicBezTo>
                <a:cubicBezTo>
                  <a:pt x="3516086" y="700226"/>
                  <a:pt x="3940629" y="286569"/>
                  <a:pt x="4180115" y="401957"/>
                </a:cubicBezTo>
                <a:cubicBezTo>
                  <a:pt x="4419601" y="517345"/>
                  <a:pt x="4489269" y="959306"/>
                  <a:pt x="4650377" y="1329420"/>
                </a:cubicBezTo>
                <a:cubicBezTo>
                  <a:pt x="4811485" y="1699534"/>
                  <a:pt x="4863737" y="2372272"/>
                  <a:pt x="5146766" y="2622643"/>
                </a:cubicBezTo>
                <a:cubicBezTo>
                  <a:pt x="5429795" y="2873014"/>
                  <a:pt x="6348549" y="2831649"/>
                  <a:pt x="6348549" y="2831649"/>
                </a:cubicBezTo>
                <a:lnTo>
                  <a:pt x="6348549" y="2831649"/>
                </a:lnTo>
                <a:lnTo>
                  <a:pt x="6348549" y="283164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779914" y="4166331"/>
              <a:ext cx="1953720" cy="5889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474" y="4163811"/>
                <a:ext cx="19576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8" name="Ink 77"/>
              <p14:cNvContentPartPr/>
              <p14:nvPr/>
            </p14:nvContentPartPr>
            <p14:xfrm>
              <a:off x="3221880" y="1967811"/>
              <a:ext cx="2050474" cy="5781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9720" y="1966011"/>
                <a:ext cx="2053714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" name="Ink 105"/>
              <p14:cNvContentPartPr/>
              <p14:nvPr/>
            </p14:nvContentPartPr>
            <p14:xfrm>
              <a:off x="2590800" y="1261851"/>
              <a:ext cx="1381594" cy="937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9360" y="1259331"/>
                <a:ext cx="1385914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" name="Ink 106"/>
              <p14:cNvContentPartPr/>
              <p14:nvPr/>
            </p14:nvContentPartPr>
            <p14:xfrm>
              <a:off x="4464154" y="1608171"/>
              <a:ext cx="970920" cy="6883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1274" y="1606731"/>
                <a:ext cx="97668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" name="Ink 108"/>
              <p14:cNvContentPartPr/>
              <p14:nvPr/>
            </p14:nvContentPartPr>
            <p14:xfrm>
              <a:off x="3542280" y="3328971"/>
              <a:ext cx="818194" cy="353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39760" y="3326091"/>
                <a:ext cx="823233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0" name="Ink 109"/>
              <p14:cNvContentPartPr/>
              <p14:nvPr/>
            </p14:nvContentPartPr>
            <p14:xfrm>
              <a:off x="3540480" y="2769891"/>
              <a:ext cx="1274314" cy="10386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7960" y="2768811"/>
                <a:ext cx="1279354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Ink 118"/>
              <p14:cNvContentPartPr/>
              <p14:nvPr/>
            </p14:nvContentPartPr>
            <p14:xfrm>
              <a:off x="6173074" y="4715691"/>
              <a:ext cx="1152000" cy="8773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70194" y="4714251"/>
                <a:ext cx="1157760" cy="881280"/>
              </a:xfrm>
              <a:prstGeom prst="rect">
                <a:avLst/>
              </a:prstGeom>
            </p:spPr>
          </p:pic>
        </mc:Fallback>
      </mc:AlternateContent>
      <p:sp>
        <p:nvSpPr>
          <p:cNvPr id="135" name="TextBox 134"/>
          <p:cNvSpPr txBox="1"/>
          <p:nvPr/>
        </p:nvSpPr>
        <p:spPr>
          <a:xfrm>
            <a:off x="1066800" y="4794834"/>
            <a:ext cx="118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Reactants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172200" y="5650468"/>
            <a:ext cx="9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2608517" y="2107474"/>
            <a:ext cx="972883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308872" y="3886200"/>
            <a:ext cx="1460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Carbocation </a:t>
            </a:r>
          </a:p>
          <a:p>
            <a:pPr algn="ctr"/>
            <a:r>
              <a:rPr lang="en-US" dirty="0" smtClean="0"/>
              <a:t>Intermediate</a:t>
            </a:r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613954" y="4076700"/>
            <a:ext cx="13672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446717" y="2819400"/>
            <a:ext cx="9728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589717" y="2819400"/>
            <a:ext cx="2877883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513517" y="4953000"/>
            <a:ext cx="2877883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3050178" y="2173525"/>
            <a:ext cx="0" cy="187704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6170023" y="2488474"/>
            <a:ext cx="3051" cy="35505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096000" y="2477589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a2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2971800" y="29072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a1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362200" y="2057400"/>
            <a:ext cx="1538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Transition State 1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024550" y="2438400"/>
            <a:ext cx="1538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Transition State 2</a:t>
            </a:r>
            <a:endParaRPr lang="en-US" sz="1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2927872" y="6185263"/>
            <a:ext cx="219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Coordinate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73773" y="380757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4572000" y="43434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H</a:t>
            </a:r>
            <a:endParaRPr lang="en-US" dirty="0"/>
          </a:p>
        </p:txBody>
      </p:sp>
      <p:cxnSp>
        <p:nvCxnSpPr>
          <p:cNvPr id="162" name="Straight Arrow Connector 161"/>
          <p:cNvCxnSpPr/>
          <p:nvPr/>
        </p:nvCxnSpPr>
        <p:spPr>
          <a:xfrm flipV="1">
            <a:off x="4572000" y="4076700"/>
            <a:ext cx="0" cy="87447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883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Reactants overcome 2 energy barriers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Carbocation higher E than R and P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1</a:t>
            </a:r>
            <a:r>
              <a:rPr lang="en-US" sz="2800" baseline="30000" dirty="0" smtClean="0">
                <a:sym typeface="Symbol"/>
              </a:rPr>
              <a:t>st</a:t>
            </a:r>
            <a:r>
              <a:rPr lang="en-US" sz="2800" dirty="0" smtClean="0">
                <a:sym typeface="Symbol"/>
              </a:rPr>
              <a:t> step is endothermic (Transition State 1 &gt; R)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2</a:t>
            </a:r>
            <a:r>
              <a:rPr lang="en-US" sz="2800" baseline="30000" dirty="0" smtClean="0">
                <a:sym typeface="Symbol"/>
              </a:rPr>
              <a:t>nd</a:t>
            </a:r>
            <a:r>
              <a:rPr lang="en-US" sz="2800" dirty="0" smtClean="0">
                <a:sym typeface="Symbol"/>
              </a:rPr>
              <a:t> step is exothermic (Transition State 2 &lt; Transition State 1)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Overall </a:t>
            </a: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 is exothermic (P &lt; R)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 rate determined by highest barrier (E</a:t>
            </a:r>
            <a:r>
              <a:rPr lang="en-US" sz="2800" baseline="-25000" dirty="0" smtClean="0">
                <a:sym typeface="Symbol"/>
              </a:rPr>
              <a:t>a1</a:t>
            </a:r>
            <a:r>
              <a:rPr lang="en-US" sz="2800" dirty="0" smtClean="0">
                <a:sym typeface="Symbol"/>
              </a:rPr>
              <a:t>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E</a:t>
            </a:r>
            <a:r>
              <a:rPr lang="en-US" sz="2400" baseline="-25000" dirty="0" smtClean="0">
                <a:sym typeface="Symbol"/>
              </a:rPr>
              <a:t>a1</a:t>
            </a:r>
            <a:r>
              <a:rPr lang="en-US" sz="2400" dirty="0" smtClean="0">
                <a:sym typeface="Symbol"/>
              </a:rPr>
              <a:t> is rate-determining step, slower step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Analyzing Energy diagram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More stable carbocation formed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More stable = lower 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Propene + H</a:t>
            </a:r>
            <a:r>
              <a:rPr lang="en-US" sz="2800" baseline="30000" dirty="0" smtClean="0">
                <a:sym typeface="Symbol"/>
              </a:rPr>
              <a:t>+</a:t>
            </a:r>
            <a:endParaRPr lang="en-US" sz="28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 smtClean="0">
                <a:sym typeface="Symbol"/>
              </a:rPr>
              <a:t>Possible </a:t>
            </a:r>
            <a:r>
              <a:rPr lang="en-US" sz="2000" dirty="0" err="1" smtClean="0">
                <a:sym typeface="Symbol"/>
              </a:rPr>
              <a:t>carbocations</a:t>
            </a: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 smtClean="0">
                <a:sym typeface="Symbol"/>
              </a:rPr>
              <a:t>Why does one form rather than the other?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 smtClean="0">
                <a:sym typeface="Symbol"/>
              </a:rPr>
              <a:t>Draw energy diagram for both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Markovnikov’s</a:t>
            </a:r>
            <a:r>
              <a:rPr lang="en-US" sz="4300" dirty="0" smtClean="0"/>
              <a:t> rule &amp;</a:t>
            </a:r>
            <a:br>
              <a:rPr lang="en-US" sz="4300" dirty="0" smtClean="0"/>
            </a:br>
            <a:r>
              <a:rPr lang="en-US" sz="4300" dirty="0" err="1" smtClean="0"/>
              <a:t>rxn</a:t>
            </a:r>
            <a:r>
              <a:rPr lang="en-US" sz="4300" dirty="0" smtClean="0"/>
              <a:t> rates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9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Both alkenes and alkynes are unsaturated</a:t>
            </a:r>
          </a:p>
          <a:p>
            <a:r>
              <a:rPr lang="en-US" sz="3200" dirty="0" smtClean="0"/>
              <a:t>Alkanes can be produced by reacting alkenes or alkynes with H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r>
              <a:rPr lang="en-US" sz="3200" dirty="0" err="1" smtClean="0"/>
              <a:t>Cpds</a:t>
            </a:r>
            <a:r>
              <a:rPr lang="en-US" sz="3200" dirty="0" smtClean="0"/>
              <a:t> with multiple double bonded C’s:  </a:t>
            </a:r>
            <a:r>
              <a:rPr lang="en-US" sz="3200" dirty="0" err="1" smtClean="0"/>
              <a:t>dienes</a:t>
            </a:r>
            <a:r>
              <a:rPr lang="en-US" sz="3200" dirty="0" smtClean="0"/>
              <a:t>, </a:t>
            </a:r>
            <a:r>
              <a:rPr lang="en-US" sz="3200" dirty="0" err="1" smtClean="0"/>
              <a:t>trienes</a:t>
            </a:r>
            <a:r>
              <a:rPr lang="en-US" sz="3200" dirty="0" smtClean="0"/>
              <a:t>, </a:t>
            </a:r>
            <a:r>
              <a:rPr lang="en-US" sz="3200" dirty="0" err="1" smtClean="0"/>
              <a:t>tetraenes</a:t>
            </a:r>
            <a:r>
              <a:rPr lang="en-US" sz="3200" dirty="0" smtClean="0"/>
              <a:t>, </a:t>
            </a:r>
            <a:r>
              <a:rPr lang="en-US" sz="3200" dirty="0" err="1" smtClean="0"/>
              <a:t>polyenes</a:t>
            </a:r>
            <a:endParaRPr lang="en-US" sz="3200" dirty="0" smtClean="0"/>
          </a:p>
          <a:p>
            <a:pPr lvl="1"/>
            <a:r>
              <a:rPr lang="en-US" sz="3000" dirty="0" smtClean="0"/>
              <a:t>Lycopene is a </a:t>
            </a:r>
            <a:r>
              <a:rPr lang="en-US" sz="3000" dirty="0" err="1" smtClean="0"/>
              <a:t>polyene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Definition &amp; classification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3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320040" lvl="2" indent="0">
              <a:buClr>
                <a:schemeClr val="accent1"/>
              </a:buClr>
              <a:buNone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/>
              <a:t>Markovnikov’s</a:t>
            </a:r>
            <a:r>
              <a:rPr lang="en-US" sz="4300" dirty="0"/>
              <a:t> rule &amp;</a:t>
            </a:r>
            <a:br>
              <a:rPr lang="en-US" sz="4300" dirty="0"/>
            </a:br>
            <a:r>
              <a:rPr lang="en-US" sz="4300" dirty="0" err="1"/>
              <a:t>rxn</a:t>
            </a:r>
            <a:r>
              <a:rPr lang="en-US" sz="4300" dirty="0"/>
              <a:t> rates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905000"/>
            <a:ext cx="0" cy="434340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6248400"/>
            <a:ext cx="67056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927872" y="6185263"/>
            <a:ext cx="219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Coordinate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73773" y="380757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8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Addition of H-B to alkene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Herbert Brown earned Nobel for discovery of </a:t>
            </a:r>
            <a:r>
              <a:rPr lang="en-US" sz="2800" dirty="0" err="1" smtClean="0">
                <a:sym typeface="Symbol"/>
              </a:rPr>
              <a:t>rxn</a:t>
            </a: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H  B     …B is electrophile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R-CH=CH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sz="2800" dirty="0" smtClean="0">
                <a:sym typeface="Symbol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R-CH-CH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B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sym typeface="Symbol"/>
              </a:rPr>
              <a:t>                                     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H</a:t>
            </a:r>
            <a:endParaRPr lang="en-US" sz="2800" dirty="0">
              <a:solidFill>
                <a:srgbClr val="FF0000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Hydroboration of alkenes</a:t>
            </a: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95400" y="32004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3657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64474" y="3518263"/>
            <a:ext cx="1905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352800" y="4737463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5194663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21874" y="5055326"/>
            <a:ext cx="1905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43600" y="47244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43600" y="51816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85063" y="5192485"/>
            <a:ext cx="0" cy="274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21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Carbocation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All bond-breaking and bond-making occurs in 1 step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1 molecule BH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 (</a:t>
            </a:r>
            <a:r>
              <a:rPr lang="en-US" sz="2800" dirty="0" err="1" smtClean="0">
                <a:sym typeface="Symbol"/>
              </a:rPr>
              <a:t>borane</a:t>
            </a:r>
            <a:r>
              <a:rPr lang="en-US" sz="2800" dirty="0" smtClean="0">
                <a:sym typeface="Symbol"/>
              </a:rPr>
              <a:t>) can react with 3 molecules of propene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Hydroboration of alkenes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686801" cy="4986529"/>
          </a:xfrm>
        </p:spPr>
        <p:txBody>
          <a:bodyPr>
            <a:normAutofit/>
          </a:bodyPr>
          <a:lstStyle/>
          <a:p>
            <a:pPr marL="45720" lvl="1" indent="0">
              <a:buClr>
                <a:schemeClr val="accent1"/>
              </a:buClr>
              <a:buNone/>
            </a:pPr>
            <a:r>
              <a:rPr lang="en-US" sz="2200" dirty="0" smtClean="0">
                <a:sym typeface="Symbol"/>
              </a:rPr>
              <a:t>					                  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endParaRPr lang="en-US" sz="2800" dirty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Symbol"/>
              </a:rPr>
              <a:t>3 CH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-CH=CH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BH</a:t>
            </a:r>
            <a:r>
              <a:rPr lang="en-US" sz="2800" baseline="-25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-B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						      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endParaRPr lang="en-US" sz="2800" baseline="-25000" dirty="0" smtClean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>
                <a:solidFill>
                  <a:srgbClr val="C00000"/>
                </a:solidFill>
                <a:sym typeface="Symbol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ropene	        </a:t>
            </a:r>
            <a:r>
              <a:rPr lang="en-US" sz="2400" dirty="0" err="1" smtClean="0">
                <a:solidFill>
                  <a:srgbClr val="C00000"/>
                </a:solidFill>
                <a:sym typeface="Symbol"/>
              </a:rPr>
              <a:t>borane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		tri-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-</a:t>
            </a:r>
            <a:r>
              <a:rPr lang="en-US" sz="2400" dirty="0" err="1" smtClean="0">
                <a:solidFill>
                  <a:srgbClr val="C00000"/>
                </a:solidFill>
                <a:sym typeface="Symbol"/>
              </a:rPr>
              <a:t>propylborane</a:t>
            </a:r>
            <a:endParaRPr lang="en-US" sz="2400" dirty="0" smtClean="0">
              <a:solidFill>
                <a:srgbClr val="C0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(CH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B + 3 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+ 3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NaOH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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			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3 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OH + Na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BO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+ 3 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O</a:t>
            </a: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C00000"/>
                </a:solidFill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</a:rPr>
              <a:t>1-propanol         sodium borate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		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i="1" dirty="0">
                <a:solidFill>
                  <a:srgbClr val="C00000"/>
                </a:solidFill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-propyl </a:t>
            </a:r>
            <a:r>
              <a:rPr lang="en-US" sz="2000" dirty="0" smtClean="0">
                <a:solidFill>
                  <a:srgbClr val="C00000"/>
                </a:solidFill>
              </a:rPr>
              <a:t>alcohol)</a:t>
            </a:r>
            <a:endParaRPr lang="en-US" sz="2000" dirty="0">
              <a:solidFill>
                <a:srgbClr val="C00000"/>
              </a:solidFill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6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Hydroboration of alkenes</a:t>
            </a: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77000" y="22098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77000" y="2667000"/>
            <a:ext cx="1524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97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Method of making alcohols that cannot be made by normal addition due to </a:t>
            </a:r>
            <a:r>
              <a:rPr lang="en-US" sz="2800" dirty="0" err="1" smtClean="0">
                <a:sym typeface="Symbol"/>
              </a:rPr>
              <a:t>Markovnikov’s</a:t>
            </a:r>
            <a:r>
              <a:rPr lang="en-US" sz="2800" dirty="0" smtClean="0">
                <a:sym typeface="Symbol"/>
              </a:rPr>
              <a:t> Rule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Looks like </a:t>
            </a:r>
            <a:r>
              <a:rPr lang="en-US" sz="2600" dirty="0" err="1" smtClean="0">
                <a:sym typeface="Symbol"/>
              </a:rPr>
              <a:t>Markovnikov’s</a:t>
            </a:r>
            <a:r>
              <a:rPr lang="en-US" sz="2600" dirty="0" smtClean="0">
                <a:sym typeface="Symbol"/>
              </a:rPr>
              <a:t> Rule is not obeyed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Hydroboration-oxidation </a:t>
            </a:r>
            <a:r>
              <a:rPr lang="en-US" sz="2600" dirty="0" err="1" smtClean="0">
                <a:sym typeface="Symbol"/>
              </a:rPr>
              <a:t>rxn</a:t>
            </a:r>
            <a:r>
              <a:rPr lang="en-US" sz="2600" dirty="0" smtClean="0">
                <a:sym typeface="Symbol"/>
              </a:rPr>
              <a:t> bends the rule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Advantage of Hydroboration of alkenes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7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 lnSpcReduction="10000"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Catalytic Hydrogenation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>
                <a:sym typeface="Symbol"/>
              </a:rPr>
              <a:t>Appropriate catalyst must be present for H</a:t>
            </a:r>
            <a:r>
              <a:rPr lang="en-US" sz="2800" baseline="-25000" dirty="0">
                <a:sym typeface="Symbol"/>
              </a:rPr>
              <a:t>2</a:t>
            </a:r>
            <a:r>
              <a:rPr lang="en-US" sz="2800" dirty="0">
                <a:sym typeface="Symbol"/>
              </a:rPr>
              <a:t> to add to </a:t>
            </a:r>
            <a:r>
              <a:rPr lang="en-US" sz="2800" dirty="0" smtClean="0">
                <a:sym typeface="Symbol"/>
              </a:rPr>
              <a:t>alkene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Finely divided metal adsorbs H</a:t>
            </a:r>
            <a:r>
              <a:rPr lang="en-US" sz="2600" baseline="-25000" dirty="0" smtClean="0">
                <a:sym typeface="Symbol"/>
              </a:rPr>
              <a:t>2</a:t>
            </a:r>
            <a:endParaRPr lang="en-US" sz="2600" dirty="0" smtClean="0">
              <a:sym typeface="Symbol"/>
            </a:endParaRPr>
          </a:p>
          <a:p>
            <a:pPr marL="822960" lvl="3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Ni, </a:t>
            </a:r>
            <a:r>
              <a:rPr lang="en-US" sz="2400" dirty="0" err="1" smtClean="0">
                <a:sym typeface="Symbol"/>
              </a:rPr>
              <a:t>Pt</a:t>
            </a:r>
            <a:r>
              <a:rPr lang="en-US" sz="2400" dirty="0" smtClean="0">
                <a:sym typeface="Symbol"/>
              </a:rPr>
              <a:t>, Pa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Both H’s usually add to the same face of double bond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Used to convert unsaturated fats and oils into saturated fats and oils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Solid Crisco—long shelf-life due to catalytic hydrogenation </a:t>
            </a:r>
            <a:r>
              <a:rPr lang="en-US" sz="2600" smtClean="0">
                <a:sym typeface="Symbol"/>
              </a:rPr>
              <a:t>of cottonseed oil</a:t>
            </a: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of hydrogen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2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of hydrogen</a:t>
            </a:r>
            <a:endParaRPr lang="en-US" sz="4300" dirty="0"/>
          </a:p>
        </p:txBody>
      </p:sp>
      <p:sp>
        <p:nvSpPr>
          <p:cNvPr id="6" name="TextBox 5"/>
          <p:cNvSpPr txBox="1"/>
          <p:nvPr/>
        </p:nvSpPr>
        <p:spPr>
          <a:xfrm>
            <a:off x="1692935" y="496466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9884" y="496466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2057400"/>
            <a:ext cx="1752600" cy="1524000"/>
            <a:chOff x="1219200" y="2057400"/>
            <a:chExt cx="1752600" cy="1524000"/>
          </a:xfrm>
        </p:grpSpPr>
        <p:sp>
          <p:nvSpPr>
            <p:cNvPr id="8" name="Regular Pentagon 7"/>
            <p:cNvSpPr/>
            <p:nvPr/>
          </p:nvSpPr>
          <p:spPr>
            <a:xfrm>
              <a:off x="1219200" y="2057400"/>
              <a:ext cx="1752600" cy="1524000"/>
            </a:xfrm>
            <a:prstGeom prst="pentagon">
              <a:avLst/>
            </a:prstGeom>
            <a:noFill/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76400" y="34290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gular Pentagon 13"/>
          <p:cNvSpPr/>
          <p:nvPr/>
        </p:nvSpPr>
        <p:spPr>
          <a:xfrm>
            <a:off x="5181600" y="2057400"/>
            <a:ext cx="1752600" cy="1524000"/>
          </a:xfrm>
          <a:prstGeom prst="pentagon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28194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3886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5440" y="3886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8640" y="2895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28956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36474" y="3264932"/>
            <a:ext cx="0" cy="6212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92389" y="3276600"/>
            <a:ext cx="0" cy="6212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82858" y="3886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6595" y="38862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7948" y="4583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5400" y="4583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/>
              <p14:cNvContentPartPr/>
              <p14:nvPr/>
            </p14:nvContentPartPr>
            <p14:xfrm>
              <a:off x="2620234" y="3580971"/>
              <a:ext cx="240480" cy="3585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714" y="3578451"/>
                <a:ext cx="2455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1191394" y="3587451"/>
              <a:ext cx="5917320" cy="1527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874" y="3585291"/>
                <a:ext cx="592236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Ink 48"/>
              <p14:cNvContentPartPr/>
              <p14:nvPr/>
            </p14:nvContentPartPr>
            <p14:xfrm>
              <a:off x="3773674" y="2436531"/>
              <a:ext cx="265680" cy="734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2234" y="2434011"/>
                <a:ext cx="26964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Ink 52"/>
              <p14:cNvContentPartPr/>
              <p14:nvPr/>
            </p14:nvContentPartPr>
            <p14:xfrm>
              <a:off x="1394794" y="3850611"/>
              <a:ext cx="42840" cy="738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92634" y="3849531"/>
                <a:ext cx="47160" cy="77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223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Electrophilic additions to conjugated </a:t>
            </a:r>
            <a:r>
              <a:rPr lang="en-US" sz="2800" dirty="0" err="1" smtClean="0">
                <a:sym typeface="Symbol"/>
              </a:rPr>
              <a:t>dienes</a:t>
            </a:r>
            <a:endParaRPr lang="en-US" sz="28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1,2-addition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1,4-addition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err="1" smtClean="0">
                <a:sym typeface="Symbol"/>
              </a:rPr>
              <a:t>Allylic</a:t>
            </a:r>
            <a:r>
              <a:rPr lang="en-US" sz="2600" dirty="0" smtClean="0">
                <a:sym typeface="Symbol"/>
              </a:rPr>
              <a:t> carbocation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Cycloaddtion</a:t>
            </a:r>
            <a:r>
              <a:rPr lang="en-US" sz="2800" dirty="0" smtClean="0">
                <a:sym typeface="Symbol"/>
              </a:rPr>
              <a:t> to conjugated </a:t>
            </a:r>
            <a:r>
              <a:rPr lang="en-US" sz="2800" dirty="0" err="1" smtClean="0">
                <a:sym typeface="Symbol"/>
              </a:rPr>
              <a:t>dienes</a:t>
            </a:r>
            <a:r>
              <a:rPr lang="en-US" sz="2800" dirty="0" smtClean="0">
                <a:sym typeface="Symbol"/>
              </a:rPr>
              <a:t> (The Diels-alder </a:t>
            </a: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Another type of 1,4-addition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Concerted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err="1" smtClean="0">
                <a:sym typeface="Symbol"/>
              </a:rPr>
              <a:t>Dienophile</a:t>
            </a: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to</a:t>
            </a:r>
            <a:br>
              <a:rPr lang="en-US" sz="4300" dirty="0" smtClean="0"/>
            </a:br>
            <a:r>
              <a:rPr lang="en-US" sz="4300" dirty="0" smtClean="0"/>
              <a:t>conjugated systems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5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Electrophilic additions to conjugated </a:t>
            </a:r>
            <a:r>
              <a:rPr lang="en-US" sz="4300" dirty="0" err="1" smtClean="0"/>
              <a:t>dienes</a:t>
            </a:r>
            <a:endParaRPr lang="en-US" sz="4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26906"/>
            <a:ext cx="8686801" cy="498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dirty="0">
                <a:sym typeface="Symbol"/>
              </a:rPr>
              <a:t>	</a:t>
            </a:r>
            <a:r>
              <a:rPr lang="en-US" sz="2200" dirty="0" smtClean="0">
                <a:sym typeface="Symbol"/>
              </a:rPr>
              <a:t>				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—CH—CH=CH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endParaRPr lang="en-US" sz="2800" dirty="0" smtClean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 smtClean="0">
                <a:sym typeface="Symbol"/>
              </a:rPr>
              <a:t>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=CH—CH=CH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olidFill>
                  <a:schemeClr val="tx1"/>
                </a:solidFill>
                <a:sym typeface="Symbol"/>
              </a:rPr>
              <a:t>HBr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					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CH=CHCH</a:t>
            </a:r>
            <a:r>
              <a:rPr lang="en-US" sz="2800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endParaRPr lang="en-US" sz="2800" baseline="-25000" dirty="0" smtClean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C00000"/>
                </a:solidFill>
                <a:sym typeface="Symbol"/>
              </a:rPr>
              <a:t>1,3-butadiene	</a:t>
            </a:r>
            <a:endParaRPr lang="en-US" sz="2000" dirty="0" smtClean="0">
              <a:solidFill>
                <a:srgbClr val="FF000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endParaRPr lang="en-US" sz="2600" dirty="0" smtClean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02306" y="219635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7400" y="2196353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15753" y="4226859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59388" y="4226859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236220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11906" y="236220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02550" y="441960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4047" y="4429780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753380"/>
            <a:ext cx="215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3-bromo-1-butene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4857690"/>
            <a:ext cx="2154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-bromo-2-butene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7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3-bromo-1-butene expected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Follows </a:t>
            </a:r>
            <a:r>
              <a:rPr lang="en-US" sz="2800" dirty="0" err="1" smtClean="0">
                <a:sym typeface="Symbol"/>
              </a:rPr>
              <a:t>Markovinikov’s</a:t>
            </a:r>
            <a:r>
              <a:rPr lang="en-US" sz="2800" dirty="0" smtClean="0">
                <a:sym typeface="Symbol"/>
              </a:rPr>
              <a:t> Rule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ym typeface="Symbol"/>
              </a:rPr>
              <a:t>H</a:t>
            </a:r>
            <a:r>
              <a:rPr lang="en-US" sz="2400" baseline="30000" dirty="0" smtClean="0">
                <a:sym typeface="Symbol"/>
              </a:rPr>
              <a:t>1+</a:t>
            </a:r>
            <a:r>
              <a:rPr lang="en-US" sz="2400" dirty="0" smtClean="0">
                <a:sym typeface="Symbol"/>
              </a:rPr>
              <a:t>  +  CH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=CH—CH=CH</a:t>
            </a:r>
            <a:r>
              <a:rPr lang="en-US" sz="2400" baseline="-25000" dirty="0" smtClean="0">
                <a:sym typeface="Symbol"/>
              </a:rPr>
              <a:t>2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ym typeface="Symbol"/>
              </a:rPr>
              <a:t>CH</a:t>
            </a:r>
            <a:r>
              <a:rPr lang="en-US" sz="2400" baseline="-25000" dirty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—CH—CH=CH</a:t>
            </a:r>
            <a:r>
              <a:rPr lang="en-US" sz="2400" baseline="-25000" dirty="0" smtClean="0">
                <a:sym typeface="Symbol"/>
              </a:rPr>
              <a:t>2</a:t>
            </a: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Electrophilic additions to conjugated </a:t>
            </a:r>
            <a:r>
              <a:rPr lang="en-US" sz="4300" dirty="0" err="1"/>
              <a:t>dienes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54794" y="3533451"/>
              <a:ext cx="1269720" cy="361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714" y="3530571"/>
                <a:ext cx="12736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5554" y="3626691"/>
              <a:ext cx="290160" cy="180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394" y="3624531"/>
                <a:ext cx="2952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5196754" y="3624531"/>
              <a:ext cx="216360" cy="178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4234" y="3622011"/>
                <a:ext cx="221760" cy="183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87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Cumulated</a:t>
            </a:r>
          </a:p>
          <a:p>
            <a:pPr lvl="1"/>
            <a:r>
              <a:rPr lang="en-US" sz="3000" dirty="0" smtClean="0"/>
              <a:t>Multiple bonds are right next to each other</a:t>
            </a:r>
          </a:p>
          <a:p>
            <a:pPr lvl="1"/>
            <a:r>
              <a:rPr lang="en-US" sz="3000" dirty="0" smtClean="0"/>
              <a:t>C=C=C-C-C</a:t>
            </a:r>
          </a:p>
          <a:p>
            <a:r>
              <a:rPr lang="en-US" sz="3200" dirty="0" smtClean="0"/>
              <a:t>Conjugated</a:t>
            </a:r>
          </a:p>
          <a:p>
            <a:pPr lvl="1"/>
            <a:r>
              <a:rPr lang="en-US" sz="3000" dirty="0" smtClean="0"/>
              <a:t>Multiple bonds alternate with single bonds</a:t>
            </a:r>
          </a:p>
          <a:p>
            <a:pPr lvl="1"/>
            <a:r>
              <a:rPr lang="en-US" sz="3000" dirty="0" smtClean="0"/>
              <a:t>C=C-C=C-C</a:t>
            </a:r>
          </a:p>
          <a:p>
            <a:r>
              <a:rPr lang="en-US" sz="3200" dirty="0" err="1" smtClean="0"/>
              <a:t>Nonconjugated</a:t>
            </a:r>
            <a:endParaRPr lang="en-US" sz="3200" dirty="0" smtClean="0"/>
          </a:p>
          <a:p>
            <a:pPr lvl="1"/>
            <a:r>
              <a:rPr lang="en-US" sz="3000" dirty="0" smtClean="0"/>
              <a:t>Multiple bonds with more than 1 single bond btw them</a:t>
            </a:r>
          </a:p>
          <a:p>
            <a:pPr lvl="1"/>
            <a:r>
              <a:rPr lang="en-US" sz="3000" dirty="0" smtClean="0"/>
              <a:t>C=C-C-C=C</a:t>
            </a:r>
          </a:p>
          <a:p>
            <a:pPr marL="36576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Definition &amp; classification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6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1-bromo-2-butene not expected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Resonance structures enable both isomers to be formed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ym typeface="Symbol"/>
              </a:rPr>
              <a:t>CH</a:t>
            </a:r>
            <a:r>
              <a:rPr lang="en-US" sz="2400" baseline="-25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—CH—CH=CH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Wingdings" pitchFamily="2" charset="2"/>
              </a:rPr>
              <a:t> </a:t>
            </a:r>
            <a:r>
              <a:rPr lang="en-US" sz="2400" dirty="0" smtClean="0">
                <a:sym typeface="Symbol"/>
              </a:rPr>
              <a:t>CH</a:t>
            </a:r>
            <a:r>
              <a:rPr lang="en-US" sz="2400" baseline="-25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—CH=CH—CH</a:t>
            </a:r>
            <a:r>
              <a:rPr lang="en-US" sz="2400" baseline="-25000" dirty="0" smtClean="0">
                <a:sym typeface="Symbol"/>
              </a:rPr>
              <a:t>2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400" baseline="-250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400" baseline="-250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Both are </a:t>
            </a:r>
            <a:r>
              <a:rPr lang="en-US" sz="2400" dirty="0" err="1" smtClean="0">
                <a:solidFill>
                  <a:schemeClr val="accent1"/>
                </a:solidFill>
                <a:sym typeface="Symbol"/>
              </a:rPr>
              <a:t>allylic</a:t>
            </a:r>
            <a:r>
              <a:rPr lang="en-US" sz="2400" dirty="0" smtClean="0">
                <a:solidFill>
                  <a:schemeClr val="accent1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sym typeface="Symbol"/>
              </a:rPr>
              <a:t>carbocations</a:t>
            </a: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320040" lvl="2" indent="0">
              <a:buClr>
                <a:schemeClr val="accent1"/>
              </a:buClr>
              <a:buNone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/>
              <a:t>Electrophilic additions to conjugated </a:t>
            </a:r>
            <a:r>
              <a:rPr lang="en-US" sz="4300" dirty="0" err="1"/>
              <a:t>dienes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215874" y="3970491"/>
              <a:ext cx="1127520" cy="316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354" y="3967611"/>
                <a:ext cx="11314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355834" y="3812811"/>
              <a:ext cx="301680" cy="11937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954" y="3810291"/>
                <a:ext cx="30672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4883554" y="3933771"/>
              <a:ext cx="1379520" cy="1118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1754" y="3930891"/>
                <a:ext cx="1384200" cy="1124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92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err="1" smtClean="0">
                <a:sym typeface="Symbol"/>
              </a:rPr>
              <a:t>Cycloaddition</a:t>
            </a:r>
            <a:r>
              <a:rPr lang="en-US" sz="2800" dirty="0" smtClean="0">
                <a:sym typeface="Symbol"/>
              </a:rPr>
              <a:t> to conjugated </a:t>
            </a:r>
            <a:r>
              <a:rPr lang="en-US" sz="2800" dirty="0" err="1" smtClean="0">
                <a:sym typeface="Symbol"/>
              </a:rPr>
              <a:t>dienes</a:t>
            </a:r>
            <a:endParaRPr lang="en-US" sz="28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Results in a cyclic alkene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Another type of 1,4-addition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Occurs when conjugated </a:t>
            </a:r>
            <a:r>
              <a:rPr lang="en-US" sz="2800" dirty="0" err="1" smtClean="0">
                <a:sym typeface="Symbol"/>
              </a:rPr>
              <a:t>diene</a:t>
            </a:r>
            <a:r>
              <a:rPr lang="en-US" sz="2800" dirty="0" smtClean="0">
                <a:sym typeface="Symbol"/>
              </a:rPr>
              <a:t> reacts with alkene (or alkyne)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3  bonds are converted to 2  bonds and 1 new  bond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Concerted—all bond-breaking and bond-making occurs at the same time 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Write </a:t>
            </a:r>
            <a:r>
              <a:rPr lang="en-US" sz="2800" dirty="0" err="1" smtClean="0">
                <a:sym typeface="Symbol"/>
              </a:rPr>
              <a:t>rxn</a:t>
            </a:r>
            <a:r>
              <a:rPr lang="en-US" sz="2800" dirty="0" smtClean="0">
                <a:sym typeface="Symbol"/>
              </a:rPr>
              <a:t> of 1,3-butadiene with </a:t>
            </a:r>
            <a:r>
              <a:rPr lang="en-US" sz="2800" dirty="0" err="1" smtClean="0">
                <a:sym typeface="Symbol"/>
              </a:rPr>
              <a:t>ethene</a:t>
            </a: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Diels-alder reaction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Diels-alder reaction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Diels-alder reaction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9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Rather than ionic mechanism, free-radical mechanism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Most important type of this type forms polymers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Monomer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Polymer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Polymerization</a:t>
            </a:r>
          </a:p>
          <a:p>
            <a:pPr marL="320040" lvl="2" indent="0">
              <a:buClr>
                <a:schemeClr val="accent1"/>
              </a:buClr>
              <a:buNone/>
            </a:pPr>
            <a:endParaRPr lang="en-US" sz="2400" dirty="0">
              <a:sym typeface="Symbol"/>
            </a:endParaRPr>
          </a:p>
          <a:p>
            <a:pPr marL="320040" lvl="2" indent="0">
              <a:buClr>
                <a:schemeClr val="accent1"/>
              </a:buClr>
              <a:buNone/>
            </a:pPr>
            <a:endParaRPr lang="en-US" sz="24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Free-radical addition</a:t>
            </a:r>
            <a:br>
              <a:rPr lang="en-US" sz="4300" dirty="0" smtClean="0"/>
            </a:br>
            <a:r>
              <a:rPr lang="en-US" sz="4300" dirty="0" smtClean="0"/>
              <a:t>to alkenes</a:t>
            </a:r>
            <a:endParaRPr lang="en-US" sz="43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5181600"/>
            <a:ext cx="6248400" cy="1022866"/>
            <a:chOff x="1371600" y="5181600"/>
            <a:chExt cx="6248400" cy="1022866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5339196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lvl="1" inden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800" dirty="0" smtClean="0">
                  <a:sym typeface="Symbol"/>
                </a:rPr>
                <a:t>CH</a:t>
              </a:r>
              <a:r>
                <a:rPr lang="en-US" sz="2800" baseline="-25000" dirty="0" smtClean="0">
                  <a:sym typeface="Symbol"/>
                </a:rPr>
                <a:t>2</a:t>
              </a:r>
              <a:r>
                <a:rPr lang="en-US" sz="2800" dirty="0" smtClean="0">
                  <a:sym typeface="Symbol"/>
                </a:rPr>
                <a:t>=CH</a:t>
              </a:r>
              <a:r>
                <a:rPr lang="en-US" sz="2800" baseline="-25000" dirty="0" smtClean="0">
                  <a:sym typeface="Symbol"/>
                </a:rPr>
                <a:t>2</a:t>
              </a:r>
              <a:r>
                <a:rPr lang="en-US" sz="2800" dirty="0" smtClean="0">
                  <a:sym typeface="Symbol"/>
                </a:rPr>
                <a:t> </a:t>
              </a:r>
              <a:r>
                <a:rPr lang="en-US" sz="2800" dirty="0" smtClean="0">
                  <a:sym typeface="Wingdings" pitchFamily="2" charset="2"/>
                </a:rPr>
                <a:t>    ( CH</a:t>
              </a:r>
              <a:r>
                <a:rPr lang="en-US" sz="2800" baseline="-25000" dirty="0" smtClean="0">
                  <a:sym typeface="Wingdings" pitchFamily="2" charset="2"/>
                </a:rPr>
                <a:t>2</a:t>
              </a:r>
              <a:r>
                <a:rPr lang="en-US" sz="2800" dirty="0" smtClean="0">
                  <a:sym typeface="Wingdings" pitchFamily="2" charset="2"/>
                </a:rPr>
                <a:t>—CH</a:t>
              </a:r>
              <a:r>
                <a:rPr lang="en-US" sz="2800" baseline="-25000" dirty="0" smtClean="0">
                  <a:sym typeface="Wingdings" pitchFamily="2" charset="2"/>
                </a:rPr>
                <a:t>2 </a:t>
              </a:r>
              <a:r>
                <a:rPr lang="en-US" sz="2800" dirty="0" smtClean="0">
                  <a:sym typeface="Wingdings" pitchFamily="2" charset="2"/>
                </a:rPr>
                <a:t>) </a:t>
              </a:r>
              <a:r>
                <a:rPr lang="en-US" sz="2800" i="1" baseline="-25000" dirty="0" smtClean="0">
                  <a:sym typeface="Wingdings" pitchFamily="2" charset="2"/>
                </a:rPr>
                <a:t>n</a:t>
              </a:r>
              <a:r>
                <a:rPr lang="en-US" sz="2800" dirty="0" smtClean="0">
                  <a:sym typeface="Wingdings" pitchFamily="2" charset="2"/>
                </a:rPr>
                <a:t> </a:t>
              </a:r>
              <a:endParaRPr lang="en-US" sz="2800" dirty="0">
                <a:sym typeface="Wingdings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51816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lvl="1" inden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200" dirty="0" smtClean="0"/>
                <a:t>   ROOR</a:t>
              </a:r>
              <a:endParaRPr lang="en-US" sz="1200" dirty="0">
                <a:sym typeface="Wingdings" pitchFamily="2" charset="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5742801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lvl="1" inden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200" dirty="0" smtClean="0"/>
                <a:t>   1000 </a:t>
              </a:r>
              <a:r>
                <a:rPr lang="en-US" sz="1200" dirty="0" err="1" smtClean="0"/>
                <a:t>atm</a:t>
              </a:r>
              <a:r>
                <a:rPr lang="en-US" sz="1200" dirty="0" smtClean="0"/>
                <a:t>, &gt;100°C</a:t>
              </a:r>
              <a:endParaRPr lang="en-US" sz="1200" dirty="0">
                <a:sym typeface="Wingdings" pitchFamily="2" charset="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29000" y="5612674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57800" y="5612674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43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9070"/>
            <a:ext cx="8991601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Organic peroxide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Symbol"/>
              </a:rPr>
              <a:t>R—O—O—R </a:t>
            </a:r>
            <a:r>
              <a:rPr lang="en-US" sz="2800" dirty="0" smtClean="0">
                <a:sym typeface="Wingdings" pitchFamily="2" charset="2"/>
              </a:rPr>
              <a:t> 2 R—O </a:t>
            </a:r>
            <a:endParaRPr lang="en-US" sz="2400" dirty="0" smtClean="0">
              <a:sym typeface="Symbol"/>
            </a:endParaRPr>
          </a:p>
          <a:p>
            <a:pPr marL="320040" lvl="2" indent="0">
              <a:buClr>
                <a:schemeClr val="accent1"/>
              </a:buClr>
              <a:buNone/>
            </a:pPr>
            <a:endParaRPr lang="en-US" sz="2400" dirty="0">
              <a:sym typeface="Symbol"/>
            </a:endParaRPr>
          </a:p>
          <a:p>
            <a:pPr marL="320040" lvl="2" indent="0">
              <a:buClr>
                <a:schemeClr val="accent1"/>
              </a:buClr>
              <a:buNone/>
            </a:pPr>
            <a:endParaRPr lang="en-US" sz="24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ROCH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ROCH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 ROCH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endParaRPr lang="en-US" sz="2400" dirty="0">
              <a:sym typeface="Wingdings" pitchFamily="2" charset="2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400" dirty="0">
              <a:sym typeface="Wingdings" pitchFamily="2" charset="2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Free-radical addition</a:t>
            </a:r>
            <a:br>
              <a:rPr lang="en-US" sz="4300" dirty="0" smtClean="0"/>
            </a:br>
            <a:r>
              <a:rPr lang="en-US" sz="4300" dirty="0" smtClean="0"/>
              <a:t>to alkenes</a:t>
            </a:r>
            <a:endParaRPr lang="en-US" sz="43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2551612"/>
            <a:ext cx="6248400" cy="2396404"/>
            <a:chOff x="1371600" y="3466012"/>
            <a:chExt cx="6248400" cy="2396404"/>
          </a:xfrm>
        </p:grpSpPr>
        <p:sp>
          <p:nvSpPr>
            <p:cNvPr id="5" name="TextBox 4"/>
            <p:cNvSpPr txBox="1"/>
            <p:nvPr/>
          </p:nvSpPr>
          <p:spPr>
            <a:xfrm>
              <a:off x="1371600" y="5339196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lvl="1" inden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2800" dirty="0" smtClean="0">
                  <a:sym typeface="Symbol"/>
                </a:rPr>
                <a:t>RO     CH</a:t>
              </a:r>
              <a:r>
                <a:rPr lang="en-US" sz="2800" baseline="-25000" dirty="0" smtClean="0">
                  <a:sym typeface="Symbol"/>
                </a:rPr>
                <a:t>2</a:t>
              </a:r>
              <a:r>
                <a:rPr lang="en-US" sz="2800" dirty="0" smtClean="0">
                  <a:sym typeface="Symbol"/>
                </a:rPr>
                <a:t>=CH</a:t>
              </a:r>
              <a:r>
                <a:rPr lang="en-US" sz="2800" baseline="-25000" dirty="0" smtClean="0">
                  <a:sym typeface="Symbol"/>
                </a:rPr>
                <a:t>2</a:t>
              </a:r>
              <a:r>
                <a:rPr lang="en-US" sz="2800" dirty="0" smtClean="0">
                  <a:sym typeface="Symbol"/>
                </a:rPr>
                <a:t> </a:t>
              </a:r>
              <a:r>
                <a:rPr lang="en-US" sz="2800" dirty="0" smtClean="0">
                  <a:sym typeface="Wingdings" pitchFamily="2" charset="2"/>
                </a:rPr>
                <a:t>    RO—CH</a:t>
              </a:r>
              <a:r>
                <a:rPr lang="en-US" sz="2800" baseline="-25000" dirty="0" smtClean="0">
                  <a:sym typeface="Wingdings" pitchFamily="2" charset="2"/>
                </a:rPr>
                <a:t>2</a:t>
              </a:r>
              <a:r>
                <a:rPr lang="en-US" sz="2800" dirty="0" smtClean="0">
                  <a:sym typeface="Wingdings" pitchFamily="2" charset="2"/>
                </a:rPr>
                <a:t>—CH</a:t>
              </a:r>
              <a:r>
                <a:rPr lang="en-US" sz="2800" baseline="-25000" dirty="0" smtClean="0">
                  <a:sym typeface="Wingdings" pitchFamily="2" charset="2"/>
                </a:rPr>
                <a:t>2</a:t>
              </a:r>
              <a:r>
                <a:rPr lang="en-US" sz="2800" dirty="0" smtClean="0">
                  <a:sym typeface="Wingdings" pitchFamily="2" charset="2"/>
                </a:rPr>
                <a:t> </a:t>
              </a:r>
              <a:endParaRPr lang="en-US" sz="2800" dirty="0">
                <a:sym typeface="Wingdings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2058" y="3466012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lvl="1" indent="0">
                <a:buClr>
                  <a:schemeClr val="accent1"/>
                </a:buClr>
                <a:buFont typeface="Wingdings" pitchFamily="2" charset="2"/>
                <a:buNone/>
              </a:pPr>
              <a:r>
                <a:rPr lang="en-US" sz="1200" dirty="0" smtClean="0"/>
                <a:t>   heat</a:t>
              </a:r>
              <a:endParaRPr lang="en-US" sz="1200" dirty="0">
                <a:sym typeface="Wingdings" pitchFamily="2" charset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66158" y="543013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200" dirty="0" smtClean="0"/>
              <a:t>   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=CH</a:t>
            </a:r>
            <a:r>
              <a:rPr lang="en-US" sz="1200" baseline="-25000" dirty="0" smtClean="0"/>
              <a:t>2</a:t>
            </a:r>
            <a:endParaRPr lang="en-US" sz="1200" dirty="0"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8954" y="538709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1" indent="0">
              <a:buClr>
                <a:schemeClr val="accent1"/>
              </a:buClr>
              <a:buFont typeface="Wingdings" pitchFamily="2" charset="2"/>
              <a:buNone/>
            </a:pPr>
            <a:r>
              <a:rPr lang="en-US" sz="1200" dirty="0" smtClean="0"/>
              <a:t>   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=CH</a:t>
            </a:r>
            <a:r>
              <a:rPr lang="en-US" sz="1200" baseline="-25000" dirty="0" smtClean="0"/>
              <a:t>2</a:t>
            </a:r>
            <a:endParaRPr lang="en-US" sz="1200" dirty="0"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914194" y="2618331"/>
              <a:ext cx="535320" cy="249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674" y="2615811"/>
                <a:ext cx="54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1035874" y="4329771"/>
              <a:ext cx="1393200" cy="384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3714" y="4327251"/>
                <a:ext cx="13978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8443954" y="5575011"/>
              <a:ext cx="46800" cy="44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1434" y="5572491"/>
                <a:ext cx="518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4306834" y="4400691"/>
              <a:ext cx="873720" cy="11898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4674" y="4398171"/>
                <a:ext cx="878400" cy="11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1301914" y="5348571"/>
              <a:ext cx="815760" cy="272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9394" y="5346051"/>
                <a:ext cx="8204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/>
              <p14:cNvContentPartPr/>
              <p14:nvPr/>
            </p14:nvContentPartPr>
            <p14:xfrm>
              <a:off x="3676114" y="2993811"/>
              <a:ext cx="38520" cy="39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4674" y="2991291"/>
                <a:ext cx="42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3" name="Ink 42"/>
              <p14:cNvContentPartPr/>
              <p14:nvPr/>
            </p14:nvContentPartPr>
            <p14:xfrm>
              <a:off x="4814434" y="4406091"/>
              <a:ext cx="387360" cy="10432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12274" y="4403571"/>
                <a:ext cx="392040" cy="1047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62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Generally more easily oxidized than alkanes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Tests for presence of double bond or for synthesis purposes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Oxidation with permanganate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err="1" smtClean="0">
                <a:sym typeface="Symbol"/>
              </a:rPr>
              <a:t>Ozonolysis</a:t>
            </a:r>
            <a:r>
              <a:rPr lang="en-US" sz="2400" dirty="0" smtClean="0">
                <a:sym typeface="Symbol"/>
              </a:rPr>
              <a:t> of alkenes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Epoxides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>
                <a:sym typeface="Symbol"/>
              </a:rPr>
              <a:t>Fuels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Oxidation of alkenes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763001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Alkenes react with KMnO</a:t>
            </a:r>
            <a:r>
              <a:rPr lang="en-US" sz="2800" baseline="-25000" dirty="0" smtClean="0">
                <a:sym typeface="Symbol"/>
              </a:rPr>
              <a:t>4</a:t>
            </a:r>
            <a:r>
              <a:rPr lang="en-US" sz="2800" dirty="0" smtClean="0">
                <a:sym typeface="Symbol"/>
              </a:rPr>
              <a:t> to form glycols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Glycol—</a:t>
            </a:r>
            <a:r>
              <a:rPr lang="en-US" sz="2600" dirty="0" err="1" smtClean="0">
                <a:sym typeface="Symbol"/>
              </a:rPr>
              <a:t>cpd</a:t>
            </a:r>
            <a:r>
              <a:rPr lang="en-US" sz="2600" dirty="0" smtClean="0">
                <a:sym typeface="Symbol"/>
              </a:rPr>
              <a:t> with 2 adjacent hydroxyl (-OH) groups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Purple </a:t>
            </a:r>
            <a:r>
              <a:rPr lang="en-US" sz="2800" dirty="0" err="1" smtClean="0">
                <a:sym typeface="Symbol"/>
              </a:rPr>
              <a:t>soln</a:t>
            </a:r>
            <a:r>
              <a:rPr lang="en-US" sz="2800" dirty="0" smtClean="0">
                <a:sym typeface="Symbol"/>
              </a:rPr>
              <a:t> produces brown </a:t>
            </a:r>
            <a:r>
              <a:rPr lang="en-US" sz="2800" dirty="0" err="1" smtClean="0">
                <a:sym typeface="Symbol"/>
              </a:rPr>
              <a:t>ppt</a:t>
            </a:r>
            <a:endParaRPr lang="en-US" sz="28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Distinguishes alkenes from alkanes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Symbol"/>
              </a:rPr>
              <a:t>3 C=C + KMnO</a:t>
            </a:r>
            <a:r>
              <a:rPr lang="en-US" sz="2800" baseline="-25000" dirty="0" smtClean="0">
                <a:sym typeface="Symbol"/>
              </a:rPr>
              <a:t>4</a:t>
            </a:r>
            <a:r>
              <a:rPr lang="en-US" sz="2800" dirty="0" smtClean="0">
                <a:sym typeface="Symbol"/>
              </a:rPr>
              <a:t> + 4 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O</a:t>
            </a:r>
            <a:r>
              <a:rPr lang="en-US" sz="2800" dirty="0" smtClean="0">
                <a:sym typeface="Wingdings" pitchFamily="2" charset="2"/>
              </a:rPr>
              <a:t>3 C—-C + 2 MnO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+ 2 KOH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Wingdings" pitchFamily="2" charset="2"/>
              </a:rPr>
              <a:t>					OH  </a:t>
            </a:r>
            <a:r>
              <a:rPr lang="en-US" sz="2800" dirty="0" err="1" smtClean="0">
                <a:sym typeface="Wingdings" pitchFamily="2" charset="2"/>
              </a:rPr>
              <a:t>OH</a:t>
            </a:r>
            <a:endParaRPr lang="en-US" sz="2800" dirty="0" smtClean="0">
              <a:sym typeface="Wingdings" pitchFamily="2" charset="2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  alkene       purple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soln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			glycol	         brown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ppt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dirty="0" smtClean="0">
              <a:solidFill>
                <a:srgbClr val="0070C0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Oxidation with permanganate</a:t>
            </a:r>
            <a:endParaRPr lang="en-US" sz="43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47244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91200" y="4724400"/>
            <a:ext cx="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13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Alkenes react easily with O</a:t>
            </a:r>
            <a:r>
              <a:rPr lang="en-US" sz="2800" baseline="-25000" dirty="0" smtClean="0">
                <a:sym typeface="Symbol"/>
              </a:rPr>
              <a:t>3</a:t>
            </a: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Ozone generated by passing O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over high-voltage discharge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O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 then bubbled at low T into </a:t>
            </a:r>
            <a:r>
              <a:rPr lang="en-US" sz="2800" dirty="0" err="1" smtClean="0">
                <a:sym typeface="Symbol"/>
              </a:rPr>
              <a:t>soln</a:t>
            </a:r>
            <a:r>
              <a:rPr lang="en-US" sz="2800" dirty="0" smtClean="0">
                <a:sym typeface="Symbol"/>
              </a:rPr>
              <a:t> of alkene in inert solvent (i.e. dichloromethane)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err="1" smtClean="0">
                <a:sym typeface="Symbol"/>
              </a:rPr>
              <a:t>Molozonide</a:t>
            </a: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err="1" smtClean="0">
                <a:sym typeface="Symbol"/>
              </a:rPr>
              <a:t>Ozonide</a:t>
            </a: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600" dirty="0" smtClean="0">
                <a:sym typeface="Symbol"/>
              </a:rPr>
              <a:t>2 carbonyl groups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800" dirty="0" smtClean="0">
                <a:sym typeface="Symbol"/>
              </a:rPr>
              <a:t>Used to locate position of double bond</a:t>
            </a:r>
            <a:endParaRPr lang="en-US" sz="24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ozonolysis</a:t>
            </a:r>
            <a:r>
              <a:rPr lang="en-US" sz="4300" dirty="0" smtClean="0"/>
              <a:t> of alkenes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 smtClean="0">
                <a:sym typeface="Symbol"/>
              </a:rPr>
              <a:t>			     </a:t>
            </a:r>
            <a:r>
              <a:rPr lang="en-US" sz="2600" dirty="0" smtClean="0">
                <a:solidFill>
                  <a:srgbClr val="0070C0"/>
                </a:solidFill>
                <a:sym typeface="Symbol"/>
              </a:rPr>
              <a:t>O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 smtClean="0">
                <a:sym typeface="Symbol"/>
              </a:rPr>
              <a:t>C=C </a:t>
            </a:r>
            <a:r>
              <a:rPr lang="en-US" sz="2600" dirty="0" smtClean="0">
                <a:sym typeface="Wingdings" pitchFamily="2" charset="2"/>
              </a:rPr>
              <a:t>   C—C     C      </a:t>
            </a:r>
            <a:r>
              <a:rPr lang="en-US" sz="2600" dirty="0" err="1" smtClean="0">
                <a:sym typeface="Wingdings" pitchFamily="2" charset="2"/>
              </a:rPr>
              <a:t>C</a:t>
            </a:r>
            <a:r>
              <a:rPr lang="en-US" sz="2600" dirty="0" smtClean="0">
                <a:sym typeface="Wingdings" pitchFamily="2" charset="2"/>
              </a:rPr>
              <a:t>    C=</a:t>
            </a:r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600" dirty="0" smtClean="0">
                <a:sym typeface="Wingdings" pitchFamily="2" charset="2"/>
              </a:rPr>
              <a:t> + C=</a:t>
            </a:r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O</a:t>
            </a:r>
            <a:r>
              <a:rPr lang="en-US" sz="2600" dirty="0">
                <a:sym typeface="Symbol"/>
              </a:rPr>
              <a:t>	</a:t>
            </a:r>
            <a:endParaRPr lang="en-US" sz="26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>
                <a:sym typeface="Symbol"/>
              </a:rPr>
              <a:t>	</a:t>
            </a:r>
            <a:r>
              <a:rPr lang="en-US" sz="2600" dirty="0" smtClean="0">
                <a:solidFill>
                  <a:srgbClr val="0070C0"/>
                </a:solidFill>
                <a:sym typeface="Symbol"/>
              </a:rPr>
              <a:t>   O      </a:t>
            </a:r>
            <a:r>
              <a:rPr lang="en-US" sz="2600" dirty="0" err="1" smtClean="0">
                <a:solidFill>
                  <a:srgbClr val="0070C0"/>
                </a:solidFill>
                <a:sym typeface="Symbol"/>
              </a:rPr>
              <a:t>O</a:t>
            </a:r>
            <a:r>
              <a:rPr lang="en-US" sz="2600" dirty="0" smtClean="0">
                <a:solidFill>
                  <a:srgbClr val="0070C0"/>
                </a:solidFill>
                <a:sym typeface="Symbol"/>
              </a:rPr>
              <a:t>        </a:t>
            </a:r>
            <a:r>
              <a:rPr lang="en-US" sz="2600" dirty="0" err="1" smtClean="0">
                <a:solidFill>
                  <a:srgbClr val="0070C0"/>
                </a:solidFill>
                <a:sym typeface="Symbol"/>
              </a:rPr>
              <a:t>O</a:t>
            </a:r>
            <a:r>
              <a:rPr lang="en-US" sz="2600" dirty="0" smtClean="0">
                <a:solidFill>
                  <a:srgbClr val="0070C0"/>
                </a:solidFill>
                <a:sym typeface="Symbol"/>
              </a:rPr>
              <a:t>  </a:t>
            </a:r>
            <a:r>
              <a:rPr lang="en-US" sz="2600" dirty="0" err="1" smtClean="0">
                <a:solidFill>
                  <a:srgbClr val="0070C0"/>
                </a:solidFill>
                <a:sym typeface="Symbol"/>
              </a:rPr>
              <a:t>O</a:t>
            </a:r>
            <a:endParaRPr lang="en-US" sz="2600" dirty="0" smtClean="0">
              <a:solidFill>
                <a:srgbClr val="0070C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sym typeface="Symbol"/>
              </a:rPr>
              <a:t>               O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chemeClr val="accent1"/>
                </a:solidFill>
                <a:sym typeface="Symbol"/>
              </a:rPr>
              <a:t>alkene    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molozonide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      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ozonide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            2 carbonyl groups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dirty="0" smtClean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ozonolysis</a:t>
            </a:r>
            <a:r>
              <a:rPr lang="en-US" sz="4300" dirty="0" smtClean="0"/>
              <a:t> of alkenes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981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7468" y="198120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52626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789611" y="2578520"/>
            <a:ext cx="7620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86000" y="3091934"/>
            <a:ext cx="15240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65811" y="3091934"/>
            <a:ext cx="115389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9211" y="2590800"/>
            <a:ext cx="57694" cy="1723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47506" y="2590800"/>
            <a:ext cx="57694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91643" y="2096589"/>
            <a:ext cx="210094" cy="216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47506" y="2096589"/>
            <a:ext cx="210094" cy="205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20094" y="2590800"/>
            <a:ext cx="81643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44538" y="2927866"/>
            <a:ext cx="234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87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The ending </a:t>
            </a:r>
            <a:r>
              <a:rPr lang="en-US" sz="2800" i="1" dirty="0" smtClean="0"/>
              <a:t>–</a:t>
            </a:r>
            <a:r>
              <a:rPr lang="en-US" sz="2800" i="1" dirty="0" err="1" smtClean="0"/>
              <a:t>ene</a:t>
            </a:r>
            <a:r>
              <a:rPr lang="en-US" sz="2800" dirty="0" smtClean="0"/>
              <a:t> is used to designate a double carbon-carbon bond</a:t>
            </a:r>
          </a:p>
          <a:p>
            <a:pPr marL="320040" lvl="1" indent="0">
              <a:buNone/>
            </a:pPr>
            <a:r>
              <a:rPr lang="en-US" sz="2600" dirty="0" smtClean="0"/>
              <a:t>a.  Multiple double bonds:  </a:t>
            </a:r>
            <a:r>
              <a:rPr lang="en-US" sz="2600" i="1" dirty="0" smtClean="0"/>
              <a:t>-</a:t>
            </a:r>
            <a:r>
              <a:rPr lang="en-US" sz="2600" i="1" dirty="0" err="1" smtClean="0"/>
              <a:t>diene</a:t>
            </a:r>
            <a:r>
              <a:rPr lang="en-US" sz="2600" i="1" dirty="0" smtClean="0"/>
              <a:t>, -</a:t>
            </a:r>
            <a:r>
              <a:rPr lang="en-US" sz="2600" i="1" dirty="0" err="1" smtClean="0"/>
              <a:t>triene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tetrene</a:t>
            </a:r>
            <a:endParaRPr lang="en-US" sz="26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The ending </a:t>
            </a:r>
            <a:r>
              <a:rPr lang="en-US" sz="2800" i="1" dirty="0" smtClean="0"/>
              <a:t>–</a:t>
            </a:r>
            <a:r>
              <a:rPr lang="en-US" sz="2800" i="1" dirty="0" err="1" smtClean="0"/>
              <a:t>yne</a:t>
            </a:r>
            <a:r>
              <a:rPr lang="en-US" sz="2800" dirty="0" smtClean="0"/>
              <a:t> is used to designate a triple bond</a:t>
            </a:r>
          </a:p>
          <a:p>
            <a:pPr marL="320040" lvl="1" indent="0">
              <a:buNone/>
            </a:pPr>
            <a:r>
              <a:rPr lang="en-US" sz="2800" dirty="0" smtClean="0"/>
              <a:t>b.  </a:t>
            </a:r>
            <a:r>
              <a:rPr lang="en-US" sz="2600" dirty="0" smtClean="0"/>
              <a:t>Multiple triple bonds:  </a:t>
            </a:r>
            <a:r>
              <a:rPr lang="en-US" sz="2600" dirty="0" err="1" smtClean="0"/>
              <a:t>diyne</a:t>
            </a:r>
            <a:r>
              <a:rPr lang="en-US" sz="2600" dirty="0" smtClean="0"/>
              <a:t>, </a:t>
            </a:r>
            <a:r>
              <a:rPr lang="en-US" sz="2600" dirty="0" err="1" smtClean="0"/>
              <a:t>triyne</a:t>
            </a:r>
            <a:r>
              <a:rPr lang="en-US" sz="2600" dirty="0" smtClean="0"/>
              <a:t>, </a:t>
            </a:r>
            <a:r>
              <a:rPr lang="en-US" sz="2600" dirty="0" err="1" smtClean="0"/>
              <a:t>tetryne</a:t>
            </a:r>
            <a:endParaRPr lang="en-US" sz="2600" dirty="0"/>
          </a:p>
          <a:p>
            <a:pPr marL="502920" indent="-457200">
              <a:buFont typeface="+mj-lt"/>
              <a:buAutoNum type="arabicPeriod"/>
            </a:pPr>
            <a:r>
              <a:rPr lang="en-US" sz="2800" dirty="0" err="1" smtClean="0"/>
              <a:t>Cpds</a:t>
            </a:r>
            <a:r>
              <a:rPr lang="en-US" sz="2800" dirty="0" smtClean="0"/>
              <a:t> with both double and triple bonds are   </a:t>
            </a:r>
            <a:r>
              <a:rPr lang="en-US" sz="2800" i="1" dirty="0" smtClean="0"/>
              <a:t>-</a:t>
            </a:r>
            <a:r>
              <a:rPr lang="en-US" sz="2800" i="1" dirty="0" err="1" smtClean="0"/>
              <a:t>enynes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 smtClean="0">
                <a:sym typeface="Symbol"/>
              </a:rPr>
              <a:t>			</a:t>
            </a:r>
            <a:endParaRPr lang="en-US" sz="2600" dirty="0" smtClean="0">
              <a:solidFill>
                <a:srgbClr val="0070C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Symbol"/>
              </a:rPr>
              <a:t>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=CHCH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CH</a:t>
            </a:r>
            <a:r>
              <a:rPr lang="en-US" sz="2800" baseline="-25000" dirty="0" smtClean="0">
                <a:sym typeface="Symbol"/>
              </a:rPr>
              <a:t>3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Wingdings" pitchFamily="2" charset="2"/>
              </a:rPr>
              <a:t>  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=O    +    O=CHCH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 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 smtClean="0">
                <a:solidFill>
                  <a:schemeClr val="accent1"/>
                </a:solidFill>
                <a:sym typeface="Symbol"/>
              </a:rPr>
              <a:t>        1-butene                        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methanal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	                   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propanal</a:t>
            </a:r>
            <a:r>
              <a:rPr lang="en-US" sz="2600" dirty="0">
                <a:sym typeface="Symbol"/>
              </a:rPr>
              <a:t>	</a:t>
            </a: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dirty="0" smtClean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3000" dirty="0">
                <a:sym typeface="Symbol"/>
              </a:rPr>
              <a:t>			</a:t>
            </a:r>
            <a:endParaRPr lang="en-US" sz="3000" dirty="0">
              <a:solidFill>
                <a:srgbClr val="0070C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3000" dirty="0" smtClean="0">
                <a:sym typeface="Symbol"/>
              </a:rPr>
              <a:t>CH</a:t>
            </a:r>
            <a:r>
              <a:rPr lang="en-US" sz="3000" baseline="-25000" dirty="0" smtClean="0">
                <a:sym typeface="Symbol"/>
              </a:rPr>
              <a:t>3</a:t>
            </a:r>
            <a:r>
              <a:rPr lang="en-US" sz="3000" dirty="0" smtClean="0">
                <a:sym typeface="Symbol"/>
              </a:rPr>
              <a:t>CH=CHCH</a:t>
            </a:r>
            <a:r>
              <a:rPr lang="en-US" sz="3000" baseline="-25000" dirty="0" smtClean="0">
                <a:sym typeface="Symbol"/>
              </a:rPr>
              <a:t>3</a:t>
            </a:r>
            <a:r>
              <a:rPr lang="en-US" sz="3000" dirty="0" smtClean="0">
                <a:sym typeface="Symbol"/>
              </a:rPr>
              <a:t> </a:t>
            </a:r>
            <a:r>
              <a:rPr lang="en-US" sz="3000" dirty="0">
                <a:sym typeface="Wingdings" pitchFamily="2" charset="2"/>
              </a:rPr>
              <a:t>   </a:t>
            </a:r>
            <a:r>
              <a:rPr lang="en-US" sz="3000" dirty="0" smtClean="0">
                <a:sym typeface="Wingdings" pitchFamily="2" charset="2"/>
              </a:rPr>
              <a:t>2 CH</a:t>
            </a:r>
            <a:r>
              <a:rPr lang="en-US" sz="3000" baseline="-25000" dirty="0" smtClean="0">
                <a:sym typeface="Wingdings" pitchFamily="2" charset="2"/>
              </a:rPr>
              <a:t>3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CH=O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3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   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2-butene                                    </a:t>
            </a: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ethanal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	</a:t>
            </a:r>
            <a:endParaRPr lang="en-US" sz="2800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ozonolysis</a:t>
            </a:r>
            <a:r>
              <a:rPr lang="en-US" sz="4300" dirty="0" smtClean="0"/>
              <a:t> of alkenes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2963293" y="1981200"/>
            <a:ext cx="568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O</a:t>
            </a:r>
            <a:r>
              <a:rPr lang="en-US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293" y="2587823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Zn, H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953000"/>
            <a:ext cx="568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O</a:t>
            </a:r>
            <a:r>
              <a:rPr lang="en-US" sz="14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559623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Zn, H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9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/>
          </a:bodyPr>
          <a:lstStyle/>
          <a:p>
            <a:pPr marL="45720" lvl="1" indent="0">
              <a:buClr>
                <a:schemeClr val="accent1"/>
              </a:buClr>
              <a:buNone/>
            </a:pPr>
            <a:r>
              <a:rPr lang="en-US" sz="2600" dirty="0" smtClean="0">
                <a:sym typeface="Symbol"/>
              </a:rPr>
              <a:t>			</a:t>
            </a:r>
            <a:endParaRPr lang="en-US" sz="2600" dirty="0" smtClean="0">
              <a:solidFill>
                <a:srgbClr val="0070C0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 smtClean="0">
                <a:sym typeface="Symbol"/>
              </a:rPr>
              <a:t>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=CH</a:t>
            </a:r>
            <a:r>
              <a:rPr lang="en-US" sz="2800" baseline="-25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>
                <a:sym typeface="Wingdings" pitchFamily="2" charset="2"/>
              </a:rPr>
              <a:t>  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—CH</a:t>
            </a:r>
            <a:r>
              <a:rPr lang="en-US" sz="280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		 O</a:t>
            </a:r>
            <a:endParaRPr lang="en-US" dirty="0" smtClean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 err="1" smtClean="0">
                <a:solidFill>
                  <a:schemeClr val="accent1"/>
                </a:solidFill>
                <a:sym typeface="Symbol"/>
              </a:rPr>
              <a:t>ethene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       	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/>
              </a:rPr>
              <a:t>         epoxide                </a:t>
            </a:r>
            <a:r>
              <a:rPr lang="en-US" sz="2600" dirty="0">
                <a:sym typeface="Symbol"/>
              </a:rPr>
              <a:t>	</a:t>
            </a:r>
            <a:endParaRPr lang="en-US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dirty="0" smtClean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 smtClean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3000" dirty="0" smtClean="0">
                <a:sym typeface="Symbol"/>
              </a:rPr>
              <a:t>C</a:t>
            </a:r>
            <a:r>
              <a:rPr lang="en-US" sz="3000" i="1" baseline="-25000" dirty="0" smtClean="0">
                <a:sym typeface="Symbol"/>
              </a:rPr>
              <a:t>n</a:t>
            </a:r>
            <a:r>
              <a:rPr lang="en-US" sz="3000" dirty="0" smtClean="0">
                <a:sym typeface="Symbol"/>
              </a:rPr>
              <a:t>H</a:t>
            </a:r>
            <a:r>
              <a:rPr lang="en-US" sz="3000" i="1" baseline="-25000" dirty="0" smtClean="0">
                <a:sym typeface="Symbol"/>
              </a:rPr>
              <a:t>2n</a:t>
            </a:r>
            <a:r>
              <a:rPr lang="en-US" sz="3000" dirty="0" smtClean="0">
                <a:sym typeface="Symbol"/>
              </a:rPr>
              <a:t>  +    O</a:t>
            </a:r>
            <a:r>
              <a:rPr lang="en-US" sz="3000" baseline="-25000" dirty="0" smtClean="0">
                <a:sym typeface="Symbol"/>
              </a:rPr>
              <a:t>2</a:t>
            </a:r>
            <a:r>
              <a:rPr lang="en-US" sz="3000" dirty="0" smtClean="0">
                <a:sym typeface="Symbol"/>
              </a:rPr>
              <a:t>  </a:t>
            </a:r>
            <a:r>
              <a:rPr lang="en-US" sz="3000" dirty="0" smtClean="0">
                <a:sym typeface="Wingdings" pitchFamily="2" charset="2"/>
              </a:rPr>
              <a:t>   </a:t>
            </a:r>
            <a:r>
              <a:rPr lang="en-US" sz="3000" i="1" dirty="0" smtClean="0">
                <a:sym typeface="Wingdings" pitchFamily="2" charset="2"/>
              </a:rPr>
              <a:t>n</a:t>
            </a:r>
            <a:r>
              <a:rPr lang="en-US" sz="3000" dirty="0" smtClean="0">
                <a:sym typeface="Wingdings" pitchFamily="2" charset="2"/>
              </a:rPr>
              <a:t>CO</a:t>
            </a:r>
            <a:r>
              <a:rPr lang="en-US" sz="3000" baseline="-25000" dirty="0" smtClean="0">
                <a:sym typeface="Wingdings" pitchFamily="2" charset="2"/>
              </a:rPr>
              <a:t>2</a:t>
            </a:r>
            <a:r>
              <a:rPr lang="en-US" sz="3000" dirty="0" smtClean="0">
                <a:sym typeface="Wingdings" pitchFamily="2" charset="2"/>
              </a:rPr>
              <a:t>   +   </a:t>
            </a:r>
            <a:r>
              <a:rPr lang="en-US" sz="3000" i="1" dirty="0" smtClean="0">
                <a:sym typeface="Wingdings" pitchFamily="2" charset="2"/>
              </a:rPr>
              <a:t>n</a:t>
            </a:r>
            <a:r>
              <a:rPr lang="en-US" sz="3000" dirty="0" smtClean="0">
                <a:sym typeface="Wingdings" pitchFamily="2" charset="2"/>
              </a:rPr>
              <a:t>H</a:t>
            </a:r>
            <a:r>
              <a:rPr lang="en-US" sz="3000" baseline="-25000" dirty="0" smtClean="0">
                <a:sym typeface="Wingdings" pitchFamily="2" charset="2"/>
              </a:rPr>
              <a:t>2</a:t>
            </a:r>
            <a:r>
              <a:rPr lang="en-US" sz="3000" dirty="0" smtClean="0">
                <a:sym typeface="Wingdings" pitchFamily="2" charset="2"/>
              </a:rPr>
              <a:t>O</a:t>
            </a:r>
            <a:r>
              <a:rPr lang="en-US" sz="3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accent1"/>
                </a:solidFill>
                <a:sym typeface="Symbol"/>
              </a:rPr>
              <a:t>	</a:t>
            </a:r>
            <a:endParaRPr lang="en-US" sz="2800" dirty="0">
              <a:solidFill>
                <a:schemeClr val="accent1"/>
              </a:solidFill>
              <a:sym typeface="Symbol"/>
            </a:endParaRPr>
          </a:p>
          <a:p>
            <a:pPr marL="45720" lvl="1" indent="0">
              <a:buClr>
                <a:schemeClr val="accent1"/>
              </a:buClr>
              <a:buNone/>
            </a:pPr>
            <a:endParaRPr lang="en-US" sz="2800" dirty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600" dirty="0" smtClean="0"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800" dirty="0">
              <a:solidFill>
                <a:schemeClr val="tx1"/>
              </a:solidFill>
              <a:sym typeface="Symbol"/>
            </a:endParaRP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000" dirty="0" smtClean="0">
              <a:sym typeface="Symbol"/>
            </a:endParaRP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sz="2400" dirty="0" smtClean="0"/>
          </a:p>
          <a:p>
            <a:pPr marL="45720" indent="0"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Other oxidations</a:t>
            </a:r>
            <a:br>
              <a:rPr lang="en-US" sz="4300" dirty="0" smtClean="0"/>
            </a:br>
            <a:r>
              <a:rPr lang="en-US" sz="4300" dirty="0" smtClean="0"/>
              <a:t>of alkenes</a:t>
            </a:r>
            <a:endParaRPr lang="en-US" sz="43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981200"/>
            <a:ext cx="390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587823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250°C,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P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0152" y="5433349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3n</a:t>
            </a:r>
            <a:endParaRPr lang="en-US" sz="1400" i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070463" y="558872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2640075"/>
            <a:ext cx="304800" cy="261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81400" y="2640075"/>
            <a:ext cx="152400" cy="288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 in the triple bond is attached to only 2 other atoms, therefore linear, 180°</a:t>
            </a:r>
          </a:p>
          <a:p>
            <a:r>
              <a:rPr lang="en-US" sz="2800" dirty="0" smtClean="0"/>
              <a:t>Rotation is restricted, as in double bonds</a:t>
            </a:r>
          </a:p>
          <a:p>
            <a:r>
              <a:rPr lang="en-US" sz="2800" dirty="0" smtClean="0"/>
              <a:t>Shorter and stronger than single and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Triple bonds</a:t>
            </a:r>
            <a:endParaRPr lang="en-US" sz="43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5099"/>
              </p:ext>
            </p:extLst>
          </p:nvPr>
        </p:nvGraphicFramePr>
        <p:xfrm>
          <a:off x="609601" y="3772594"/>
          <a:ext cx="7619999" cy="270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21"/>
                <a:gridCol w="2094994"/>
                <a:gridCol w="1875692"/>
                <a:gridCol w="1875692"/>
              </a:tblGrid>
              <a:tr h="3424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Property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C-C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C=C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C=C</a:t>
                      </a:r>
                      <a:endParaRPr lang="en-US" sz="1400" dirty="0"/>
                    </a:p>
                  </a:txBody>
                  <a:tcPr/>
                </a:tc>
              </a:tr>
              <a:tr h="599346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#</a:t>
                      </a:r>
                      <a:r>
                        <a:rPr lang="en-US" sz="1400" i="0" baseline="0" dirty="0" smtClean="0"/>
                        <a:t> atoms attached to a C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  <a:tr h="342483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Rotation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relatively free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restricted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restricted</a:t>
                      </a:r>
                      <a:endParaRPr lang="en-US" sz="1400" dirty="0"/>
                    </a:p>
                  </a:txBody>
                  <a:tcPr/>
                </a:tc>
              </a:tr>
              <a:tr h="735128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Geometry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many conformations…</a:t>
                      </a:r>
                    </a:p>
                    <a:p>
                      <a:pPr algn="ctr"/>
                      <a:r>
                        <a:rPr lang="en-US" sz="1400" dirty="0" smtClean="0"/>
                        <a:t>staggered is preferred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linear</a:t>
                      </a:r>
                      <a:endParaRPr lang="en-US" sz="1400" dirty="0"/>
                    </a:p>
                  </a:txBody>
                  <a:tcPr/>
                </a:tc>
              </a:tr>
              <a:tr h="342483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Bond angle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109.5°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180°</a:t>
                      </a:r>
                    </a:p>
                  </a:txBody>
                  <a:tcPr/>
                </a:tc>
              </a:tr>
              <a:tr h="342483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Bond length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1.54 Å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1.34 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1.21 Å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241178" y="3962400"/>
            <a:ext cx="91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54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Linear demands </a:t>
            </a:r>
            <a:r>
              <a:rPr lang="en-US" sz="2800" i="1" dirty="0" err="1" smtClean="0"/>
              <a:t>sp</a:t>
            </a:r>
            <a:r>
              <a:rPr lang="en-US" sz="2800" dirty="0" smtClean="0"/>
              <a:t> hybridization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Triple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4205713"/>
            <a:ext cx="2403474" cy="2362200"/>
            <a:chOff x="2016125" y="1219200"/>
            <a:chExt cx="4918075" cy="495300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4572000" y="12192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rot="16200000">
              <a:off x="4610100" y="11049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14575886">
              <a:off x="4527550" y="1125538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016125" y="3243263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16150" y="435768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433888" y="5805488"/>
              <a:ext cx="2984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191000" y="3048000"/>
              <a:ext cx="762000" cy="762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2843212" y="2218969"/>
            <a:ext cx="1975608" cy="1951654"/>
            <a:chOff x="1259" y="768"/>
            <a:chExt cx="3109" cy="3565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768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rot="-5400000">
              <a:off x="2904" y="696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rot="-7024114">
              <a:off x="2852" y="709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259" y="2042"/>
              <a:ext cx="452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x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384" y="2744"/>
              <a:ext cx="442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z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81" y="3658"/>
              <a:ext cx="452" cy="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y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2265" y="1968"/>
              <a:ext cx="624" cy="43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24" name="Oval 11"/>
            <p:cNvSpPr>
              <a:spLocks noChangeArrowheads="1"/>
            </p:cNvSpPr>
            <p:nvPr/>
          </p:nvSpPr>
          <p:spPr bwMode="auto">
            <a:xfrm>
              <a:off x="2871" y="1968"/>
              <a:ext cx="624" cy="43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u="sng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7297" y="3243881"/>
            <a:ext cx="1975608" cy="1951438"/>
            <a:chOff x="4957297" y="3243881"/>
            <a:chExt cx="1975608" cy="1951438"/>
          </a:xfrm>
        </p:grpSpPr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5987799" y="3243881"/>
              <a:ext cx="0" cy="1602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 rot="16200000">
              <a:off x="6002800" y="3075342"/>
              <a:ext cx="0" cy="1860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 rot="14575886">
              <a:off x="5969335" y="3082459"/>
              <a:ext cx="0" cy="1860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957297" y="3941390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x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5036922" y="4325732"/>
              <a:ext cx="2808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z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5924330" y="4825987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y</a:t>
              </a:r>
            </a:p>
          </p:txBody>
        </p: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 rot="16200000">
              <a:off x="5643042" y="3884735"/>
              <a:ext cx="688359" cy="268877"/>
              <a:chOff x="2578" y="1894"/>
              <a:chExt cx="677" cy="233"/>
            </a:xfrm>
          </p:grpSpPr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2578" y="1894"/>
                <a:ext cx="344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u="sng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2912" y="1894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u="sng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787392" y="4525562"/>
            <a:ext cx="1975608" cy="1951438"/>
            <a:chOff x="4957297" y="3243881"/>
            <a:chExt cx="1975608" cy="1951438"/>
          </a:xfrm>
        </p:grpSpPr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5987799" y="3243881"/>
              <a:ext cx="0" cy="1602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rot="16200000">
              <a:off x="6002800" y="3075342"/>
              <a:ext cx="0" cy="1860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rot="14575886">
              <a:off x="5969335" y="3082459"/>
              <a:ext cx="0" cy="1860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4957297" y="3941390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x</a:t>
              </a: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5036922" y="4325732"/>
              <a:ext cx="2808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z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5924330" y="4825987"/>
              <a:ext cx="2872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/>
                <a:t>y</a:t>
              </a:r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 rot="16200000">
              <a:off x="5643042" y="3884735"/>
              <a:ext cx="688359" cy="268877"/>
              <a:chOff x="2578" y="1894"/>
              <a:chExt cx="677" cy="233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auto">
              <a:xfrm>
                <a:off x="2578" y="1894"/>
                <a:ext cx="344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u="sng"/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auto">
              <a:xfrm>
                <a:off x="2912" y="1894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u="sng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20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3"/>
          <p:cNvSpPr>
            <a:spLocks noChangeShapeType="1"/>
          </p:cNvSpPr>
          <p:nvPr/>
        </p:nvSpPr>
        <p:spPr bwMode="auto">
          <a:xfrm rot="14575886">
            <a:off x="4462463" y="1341438"/>
            <a:ext cx="0" cy="427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Triple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4505325" y="1676400"/>
            <a:ext cx="0" cy="376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505325" y="1676400"/>
            <a:ext cx="0" cy="376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 rot="16200000">
            <a:off x="4137025" y="3552826"/>
            <a:ext cx="733425" cy="5080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rot="16200000">
            <a:off x="4539457" y="1324769"/>
            <a:ext cx="0" cy="428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rot="14575886">
            <a:off x="4462463" y="1341438"/>
            <a:ext cx="0" cy="427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 rot="20179727">
            <a:off x="4456113" y="3073400"/>
            <a:ext cx="725487" cy="51435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33600" y="3314700"/>
            <a:ext cx="296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316163" y="4216400"/>
            <a:ext cx="298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auto">
          <a:xfrm rot="5400000">
            <a:off x="4500563" y="2855913"/>
            <a:ext cx="557212" cy="1211262"/>
            <a:chOff x="960" y="624"/>
            <a:chExt cx="233" cy="456"/>
          </a:xfr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grpSpPr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1035" y="969"/>
              <a:ext cx="96" cy="111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 rot="16200000">
              <a:off x="905" y="679"/>
              <a:ext cx="343" cy="23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3600" y="3314700"/>
            <a:ext cx="296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316163" y="4216400"/>
            <a:ext cx="2984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 flipH="1">
            <a:off x="3598863" y="3182938"/>
            <a:ext cx="911225" cy="55721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 rot="16200000">
            <a:off x="4137819" y="2840832"/>
            <a:ext cx="731837" cy="5080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 rot="20179727">
            <a:off x="3810000" y="3371850"/>
            <a:ext cx="728663" cy="51435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Triple bonds:</a:t>
            </a:r>
            <a:br>
              <a:rPr lang="en-US" sz="4300" dirty="0" smtClean="0"/>
            </a:br>
            <a:r>
              <a:rPr lang="en-US" sz="4300" dirty="0" smtClean="0"/>
              <a:t>orbital model &amp; pi bonding</a:t>
            </a:r>
            <a:endParaRPr lang="en-US" sz="43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73200" y="1936750"/>
            <a:ext cx="6223000" cy="4083050"/>
            <a:chOff x="1066800" y="1447800"/>
            <a:chExt cx="6223000" cy="4083050"/>
          </a:xfrm>
        </p:grpSpPr>
        <p:sp>
          <p:nvSpPr>
            <p:cNvPr id="66" name="Line 36"/>
            <p:cNvSpPr>
              <a:spLocks noChangeShapeType="1"/>
            </p:cNvSpPr>
            <p:nvPr/>
          </p:nvSpPr>
          <p:spPr bwMode="auto">
            <a:xfrm rot="14575886">
              <a:off x="5072063" y="1112838"/>
              <a:ext cx="0" cy="427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rot="14575886">
              <a:off x="3395663" y="1112838"/>
              <a:ext cx="0" cy="427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"/>
            <p:cNvSpPr>
              <a:spLocks noChangeShapeType="1"/>
            </p:cNvSpPr>
            <p:nvPr/>
          </p:nvSpPr>
          <p:spPr bwMode="auto">
            <a:xfrm rot="16200000">
              <a:off x="5149057" y="1096169"/>
              <a:ext cx="0" cy="4281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3438525" y="1447800"/>
              <a:ext cx="0" cy="3762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438525" y="1447800"/>
              <a:ext cx="0" cy="3762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 rot="16200000">
              <a:off x="3070225" y="3324226"/>
              <a:ext cx="733425" cy="5080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rot="16200000">
              <a:off x="3472657" y="1096169"/>
              <a:ext cx="0" cy="4281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rot="14575886">
              <a:off x="3395663" y="1112838"/>
              <a:ext cx="0" cy="427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 rot="20179727">
              <a:off x="3389313" y="2844800"/>
              <a:ext cx="725487" cy="5143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066800" y="3086100"/>
              <a:ext cx="2968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1249363" y="3987800"/>
              <a:ext cx="29845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3292475" y="5162550"/>
              <a:ext cx="29686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grpSp>
          <p:nvGrpSpPr>
            <p:cNvPr id="45" name="Group 15"/>
            <p:cNvGrpSpPr>
              <a:grpSpLocks/>
            </p:cNvGrpSpPr>
            <p:nvPr/>
          </p:nvGrpSpPr>
          <p:grpSpPr bwMode="auto">
            <a:xfrm rot="5400000">
              <a:off x="3433763" y="2627313"/>
              <a:ext cx="557212" cy="1211262"/>
              <a:chOff x="960" y="624"/>
              <a:chExt cx="233" cy="456"/>
            </a:xfrm>
          </p:grpSpPr>
          <p:sp>
            <p:nvSpPr>
              <p:cNvPr id="46" name="Oval 16"/>
              <p:cNvSpPr>
                <a:spLocks noChangeArrowheads="1"/>
              </p:cNvSpPr>
              <p:nvPr/>
            </p:nvSpPr>
            <p:spPr bwMode="auto">
              <a:xfrm>
                <a:off x="1035" y="969"/>
                <a:ext cx="96" cy="1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 rot="16200000">
                <a:off x="905" y="679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1066800" y="3086100"/>
              <a:ext cx="2968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1249363" y="3987800"/>
              <a:ext cx="29845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3292475" y="5162550"/>
              <a:ext cx="29686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 flipH="1">
              <a:off x="2532063" y="2954338"/>
              <a:ext cx="911225" cy="5572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 rot="16200000">
              <a:off x="3071019" y="2612232"/>
              <a:ext cx="731837" cy="5080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 rot="20179727">
              <a:off x="2743200" y="3143250"/>
              <a:ext cx="728663" cy="5143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5114925" y="1447800"/>
              <a:ext cx="0" cy="3762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5114925" y="1447800"/>
              <a:ext cx="0" cy="3762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27"/>
            <p:cNvSpPr>
              <a:spLocks noChangeArrowheads="1"/>
            </p:cNvSpPr>
            <p:nvPr/>
          </p:nvSpPr>
          <p:spPr bwMode="auto">
            <a:xfrm rot="16200000">
              <a:off x="4746625" y="3324226"/>
              <a:ext cx="733425" cy="5080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 rot="14575886">
              <a:off x="5072063" y="1112838"/>
              <a:ext cx="0" cy="4279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 rot="20179727">
              <a:off x="5065713" y="2844800"/>
              <a:ext cx="725487" cy="5143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2925763" y="3987800"/>
              <a:ext cx="29845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4968875" y="5162550"/>
              <a:ext cx="29686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grpSp>
          <p:nvGrpSpPr>
            <p:cNvPr id="63" name="Group 33"/>
            <p:cNvGrpSpPr>
              <a:grpSpLocks/>
            </p:cNvGrpSpPr>
            <p:nvPr/>
          </p:nvGrpSpPr>
          <p:grpSpPr bwMode="auto">
            <a:xfrm rot="5400000">
              <a:off x="5110163" y="2627313"/>
              <a:ext cx="557212" cy="1211262"/>
              <a:chOff x="960" y="624"/>
              <a:chExt cx="233" cy="456"/>
            </a:xfrm>
          </p:grpSpPr>
          <p:sp>
            <p:nvSpPr>
              <p:cNvPr id="64" name="Oval 34"/>
              <p:cNvSpPr>
                <a:spLocks noChangeArrowheads="1"/>
              </p:cNvSpPr>
              <p:nvPr/>
            </p:nvSpPr>
            <p:spPr bwMode="auto">
              <a:xfrm>
                <a:off x="1035" y="969"/>
                <a:ext cx="96" cy="1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 rot="16200000">
                <a:off x="905" y="679"/>
                <a:ext cx="343" cy="23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Text Box 38"/>
            <p:cNvSpPr txBox="1">
              <a:spLocks noChangeArrowheads="1"/>
            </p:cNvSpPr>
            <p:nvPr/>
          </p:nvSpPr>
          <p:spPr bwMode="auto">
            <a:xfrm>
              <a:off x="2925763" y="3987800"/>
              <a:ext cx="298450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69" name="Text Box 39"/>
            <p:cNvSpPr txBox="1">
              <a:spLocks noChangeArrowheads="1"/>
            </p:cNvSpPr>
            <p:nvPr/>
          </p:nvSpPr>
          <p:spPr bwMode="auto">
            <a:xfrm>
              <a:off x="4968875" y="5162550"/>
              <a:ext cx="29686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70" name="Oval 40"/>
            <p:cNvSpPr>
              <a:spLocks noChangeArrowheads="1"/>
            </p:cNvSpPr>
            <p:nvPr/>
          </p:nvSpPr>
          <p:spPr bwMode="auto">
            <a:xfrm flipH="1">
              <a:off x="4208463" y="2954338"/>
              <a:ext cx="911225" cy="55721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41"/>
            <p:cNvSpPr>
              <a:spLocks noChangeArrowheads="1"/>
            </p:cNvSpPr>
            <p:nvPr/>
          </p:nvSpPr>
          <p:spPr bwMode="auto">
            <a:xfrm rot="16200000">
              <a:off x="4747419" y="2612232"/>
              <a:ext cx="731837" cy="5080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2"/>
            <p:cNvSpPr>
              <a:spLocks noChangeArrowheads="1"/>
            </p:cNvSpPr>
            <p:nvPr/>
          </p:nvSpPr>
          <p:spPr bwMode="auto">
            <a:xfrm rot="20179727">
              <a:off x="4419600" y="3143250"/>
              <a:ext cx="728663" cy="51435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7"/>
            <p:cNvSpPr>
              <a:spLocks noChangeArrowheads="1"/>
            </p:cNvSpPr>
            <p:nvPr/>
          </p:nvSpPr>
          <p:spPr bwMode="auto">
            <a:xfrm>
              <a:off x="2209800" y="3030538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8"/>
            <p:cNvSpPr>
              <a:spLocks noChangeArrowheads="1"/>
            </p:cNvSpPr>
            <p:nvPr/>
          </p:nvSpPr>
          <p:spPr bwMode="auto">
            <a:xfrm>
              <a:off x="5867400" y="304800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57"/>
            <p:cNvSpPr txBox="1">
              <a:spLocks noChangeArrowheads="1"/>
            </p:cNvSpPr>
            <p:nvPr/>
          </p:nvSpPr>
          <p:spPr bwMode="auto">
            <a:xfrm>
              <a:off x="1997075" y="297180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181822"/>
                  </a:solidFill>
                </a:rPr>
                <a:t>H</a:t>
              </a:r>
              <a:endParaRPr lang="en-US" sz="2800" baseline="-25000">
                <a:solidFill>
                  <a:srgbClr val="181822"/>
                </a:solidFill>
              </a:endParaRPr>
            </a:p>
          </p:txBody>
        </p:sp>
        <p:sp>
          <p:nvSpPr>
            <p:cNvPr id="76" name="Text Box 58"/>
            <p:cNvSpPr txBox="1">
              <a:spLocks noChangeArrowheads="1"/>
            </p:cNvSpPr>
            <p:nvPr/>
          </p:nvSpPr>
          <p:spPr bwMode="auto">
            <a:xfrm>
              <a:off x="6035675" y="297180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181822"/>
                  </a:solidFill>
                </a:rPr>
                <a:t>H</a:t>
              </a:r>
              <a:endParaRPr lang="en-US" sz="2800" baseline="-25000">
                <a:solidFill>
                  <a:srgbClr val="181822"/>
                </a:solidFill>
              </a:endParaRPr>
            </a:p>
          </p:txBody>
        </p:sp>
        <p:sp>
          <p:nvSpPr>
            <p:cNvPr id="77" name="Text Box 59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181822"/>
                  </a:solidFill>
                </a:rPr>
                <a:t>C</a:t>
              </a:r>
              <a:endParaRPr lang="en-US" sz="2800" baseline="-25000">
                <a:solidFill>
                  <a:srgbClr val="181822"/>
                </a:solidFill>
              </a:endParaRPr>
            </a:p>
          </p:txBody>
        </p:sp>
        <p:sp>
          <p:nvSpPr>
            <p:cNvPr id="78" name="Text Box 60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181822"/>
                  </a:solidFill>
                </a:rPr>
                <a:t>C</a:t>
              </a:r>
              <a:endParaRPr lang="en-US" sz="2800" baseline="-25000">
                <a:solidFill>
                  <a:srgbClr val="18182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1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common </a:t>
            </a:r>
            <a:r>
              <a:rPr lang="en-US" sz="2800" dirty="0" err="1" smtClean="0"/>
              <a:t>rxn</a:t>
            </a:r>
            <a:r>
              <a:rPr lang="en-US" sz="2800" dirty="0" smtClean="0"/>
              <a:t>, as in alkenes, but slower</a:t>
            </a:r>
          </a:p>
          <a:p>
            <a:r>
              <a:rPr lang="en-US" sz="2800" dirty="0" smtClean="0"/>
              <a:t>Breaks triple bond and results in alkene and then alkane if enough reagent is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reactions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50570" y="3834254"/>
              <a:ext cx="7977600" cy="1552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50" y="3831374"/>
                <a:ext cx="7982640" cy="1558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63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Hydrogenation catalyzed with Ni or </a:t>
            </a:r>
            <a:r>
              <a:rPr lang="en-US" sz="2800" dirty="0" err="1" smtClean="0"/>
              <a:t>Pt</a:t>
            </a:r>
            <a:r>
              <a:rPr lang="en-US" sz="2800" dirty="0" smtClean="0"/>
              <a:t> produces alkane</a:t>
            </a:r>
          </a:p>
          <a:p>
            <a:r>
              <a:rPr lang="en-US" sz="2800" dirty="0" smtClean="0"/>
              <a:t>Hydrogenation catalyzed with </a:t>
            </a:r>
            <a:r>
              <a:rPr lang="en-US" sz="2800" dirty="0" err="1" smtClean="0"/>
              <a:t>Pd</a:t>
            </a:r>
            <a:r>
              <a:rPr lang="en-US" sz="2800" dirty="0" smtClean="0"/>
              <a:t> (</a:t>
            </a:r>
            <a:r>
              <a:rPr lang="en-US" sz="2800" dirty="0" err="1" smtClean="0"/>
              <a:t>Lindlar’s</a:t>
            </a:r>
            <a:r>
              <a:rPr lang="en-US" sz="2800" dirty="0" smtClean="0"/>
              <a:t> catalyst) results in </a:t>
            </a:r>
            <a:r>
              <a:rPr lang="en-US" sz="2800" i="1" dirty="0" err="1" smtClean="0"/>
              <a:t>cis</a:t>
            </a:r>
            <a:r>
              <a:rPr lang="en-US" sz="2800" dirty="0" smtClean="0"/>
              <a:t>-alkene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reactions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732394" y="4052571"/>
              <a:ext cx="3886200" cy="4874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874" y="4050053"/>
                <a:ext cx="3891600" cy="492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" name="Ink 52"/>
              <p14:cNvContentPartPr/>
              <p14:nvPr/>
            </p14:nvContentPartPr>
            <p14:xfrm>
              <a:off x="5723794" y="3587451"/>
              <a:ext cx="1963800" cy="13870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0915" y="3584931"/>
                <a:ext cx="1969559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" name="Ink 63"/>
              <p14:cNvContentPartPr/>
              <p14:nvPr/>
            </p14:nvContentPartPr>
            <p14:xfrm>
              <a:off x="3942514" y="3616971"/>
              <a:ext cx="2002680" cy="4399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0714" y="3614453"/>
                <a:ext cx="2007360" cy="44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Ink 64"/>
              <p14:cNvContentPartPr/>
              <p14:nvPr/>
            </p14:nvContentPartPr>
            <p14:xfrm>
              <a:off x="5246074" y="4531371"/>
              <a:ext cx="479880" cy="530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3554" y="4528851"/>
                <a:ext cx="484920" cy="535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13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Unsymmetric</a:t>
            </a:r>
            <a:r>
              <a:rPr lang="en-US" sz="2800" dirty="0" smtClean="0"/>
              <a:t> triple bonds and </a:t>
            </a:r>
            <a:r>
              <a:rPr lang="en-US" sz="2800" dirty="0" err="1" smtClean="0"/>
              <a:t>unsymmetric</a:t>
            </a:r>
            <a:r>
              <a:rPr lang="en-US" sz="2800" dirty="0" smtClean="0"/>
              <a:t> reagents follow </a:t>
            </a:r>
            <a:r>
              <a:rPr lang="en-US" sz="2800" dirty="0" err="1" smtClean="0"/>
              <a:t>Markovnikov’s</a:t>
            </a:r>
            <a:r>
              <a:rPr lang="en-US" sz="2800" dirty="0" smtClean="0"/>
              <a:t>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reactions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5" name="Ink 84"/>
              <p14:cNvContentPartPr/>
              <p14:nvPr/>
            </p14:nvContentPartPr>
            <p14:xfrm>
              <a:off x="2237554" y="3002091"/>
              <a:ext cx="1522440" cy="3225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6114" y="2999211"/>
                <a:ext cx="152676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9" name="Ink 88"/>
              <p14:cNvContentPartPr/>
              <p14:nvPr/>
            </p14:nvContentPartPr>
            <p14:xfrm>
              <a:off x="3591154" y="3193251"/>
              <a:ext cx="981360" cy="18828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0074" y="3190731"/>
                <a:ext cx="9853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" name="Ink 91"/>
              <p14:cNvContentPartPr/>
              <p14:nvPr/>
            </p14:nvContentPartPr>
            <p14:xfrm>
              <a:off x="731314" y="2977611"/>
              <a:ext cx="7931160" cy="8942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8794" y="2975451"/>
                <a:ext cx="793512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3" name="Ink 92"/>
              <p14:cNvContentPartPr/>
              <p14:nvPr/>
            </p14:nvContentPartPr>
            <p14:xfrm>
              <a:off x="5955634" y="4018011"/>
              <a:ext cx="1863720" cy="169740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3114" y="4015491"/>
                <a:ext cx="1868400" cy="17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" name="Ink 95"/>
              <p14:cNvContentPartPr/>
              <p14:nvPr/>
            </p14:nvContentPartPr>
            <p14:xfrm>
              <a:off x="6702274" y="2839011"/>
              <a:ext cx="1508040" cy="3898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99754" y="2836131"/>
                <a:ext cx="1513080" cy="394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33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Acid catalyst </a:t>
            </a:r>
            <a:r>
              <a:rPr lang="en-US" sz="2800" u="sng" dirty="0" smtClean="0"/>
              <a:t>and</a:t>
            </a:r>
            <a:r>
              <a:rPr lang="en-US" sz="2800" dirty="0" smtClean="0"/>
              <a:t> mercuric ion required for addition of water to alkyne</a:t>
            </a:r>
          </a:p>
          <a:p>
            <a:pPr lvl="1"/>
            <a:r>
              <a:rPr lang="en-US" sz="2600" dirty="0" smtClean="0"/>
              <a:t>Vinyl alcohol (</a:t>
            </a:r>
            <a:r>
              <a:rPr lang="en-US" sz="2600" dirty="0" err="1" smtClean="0"/>
              <a:t>enol</a:t>
            </a:r>
            <a:r>
              <a:rPr lang="en-US" sz="2600" dirty="0" smtClean="0"/>
              <a:t>) initial product</a:t>
            </a:r>
          </a:p>
          <a:p>
            <a:pPr lvl="1"/>
            <a:r>
              <a:rPr lang="en-US" sz="2600" dirty="0" smtClean="0"/>
              <a:t>Ketone or aldehyde final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69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Addition reactions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76794" y="3719571"/>
              <a:ext cx="6658200" cy="1208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354" y="3717771"/>
                <a:ext cx="666072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Ink 71"/>
              <p14:cNvContentPartPr/>
              <p14:nvPr/>
            </p14:nvContentPartPr>
            <p14:xfrm>
              <a:off x="5363794" y="4977771"/>
              <a:ext cx="1842480" cy="14842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1274" y="4975251"/>
                <a:ext cx="1847880" cy="14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8" name="Ink 77"/>
              <p14:cNvContentPartPr/>
              <p14:nvPr/>
            </p14:nvContentPartPr>
            <p14:xfrm>
              <a:off x="5337154" y="3853491"/>
              <a:ext cx="1265400" cy="903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7314" y="3689331"/>
                <a:ext cx="1419480" cy="12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/>
              <p14:cNvContentPartPr/>
              <p14:nvPr/>
            </p14:nvContentPartPr>
            <p14:xfrm>
              <a:off x="6002794" y="5582571"/>
              <a:ext cx="1416240" cy="8456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2514" y="5440371"/>
                <a:ext cx="1577520" cy="114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490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AutoNum type="arabicPeriod" startAt="4"/>
            </a:pPr>
            <a:r>
              <a:rPr lang="en-US" sz="2800" dirty="0" smtClean="0"/>
              <a:t>Select the longest chain that includes </a:t>
            </a:r>
            <a:r>
              <a:rPr lang="en-US" sz="2800" u="sng" dirty="0" smtClean="0"/>
              <a:t>both</a:t>
            </a:r>
            <a:r>
              <a:rPr lang="en-US" sz="2800" dirty="0" smtClean="0"/>
              <a:t> carbons of the double or triple bond(s)</a:t>
            </a:r>
          </a:p>
          <a:p>
            <a:pPr marL="560070" indent="-514350">
              <a:buAutoNum type="arabicPeriod" startAt="4"/>
            </a:pPr>
            <a:endParaRPr lang="en-US" sz="2800" dirty="0" smtClean="0"/>
          </a:p>
          <a:p>
            <a:pPr marL="560070" indent="-514350">
              <a:buAutoNum type="arabicPeriod" startAt="4"/>
            </a:pPr>
            <a:endParaRPr lang="en-US" sz="2800" dirty="0" smtClean="0"/>
          </a:p>
          <a:p>
            <a:pPr marL="560070" indent="-514350">
              <a:buAutoNum type="arabicPeriod" startAt="4"/>
            </a:pPr>
            <a:r>
              <a:rPr lang="en-US" sz="2800" dirty="0" smtClean="0"/>
              <a:t>Number the chain from the end nearest the multiple bond.  If multiple bond is equidistant from both ends, number from end nearest the first substituent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027931" y="3151491"/>
              <a:ext cx="425160" cy="166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5411" y="3149691"/>
                <a:ext cx="4294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1190931" y="2789691"/>
              <a:ext cx="6326280" cy="437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8411" y="2787171"/>
                <a:ext cx="6329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171131" y="2881131"/>
              <a:ext cx="2345760" cy="72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7411" y="2727411"/>
                <a:ext cx="24937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6217971" y="3003531"/>
              <a:ext cx="1459080" cy="71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7331" y="2852331"/>
                <a:ext cx="1614960" cy="10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6206811" y="3287571"/>
              <a:ext cx="203400" cy="440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3931" y="3285411"/>
                <a:ext cx="2077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1990851" y="3427971"/>
              <a:ext cx="172080" cy="2235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87971" y="3425451"/>
                <a:ext cx="1771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/>
              <p14:cNvContentPartPr/>
              <p14:nvPr/>
            </p14:nvContentPartPr>
            <p14:xfrm>
              <a:off x="1316931" y="5517411"/>
              <a:ext cx="7128360" cy="5965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14051" y="5512371"/>
                <a:ext cx="71337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/>
              <p14:cNvContentPartPr/>
              <p14:nvPr/>
            </p14:nvContentPartPr>
            <p14:xfrm>
              <a:off x="5836011" y="5568531"/>
              <a:ext cx="2441160" cy="17928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22331" y="5562051"/>
                <a:ext cx="2468520" cy="198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6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 on triply bonded C weakly acidic</a:t>
            </a:r>
          </a:p>
          <a:p>
            <a:r>
              <a:rPr lang="en-US" sz="2800" dirty="0" smtClean="0"/>
              <a:t>Removed by strong base (i.e. NaNH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As hybridization becomes more s-like rather than p-like, acidity increases</a:t>
            </a:r>
          </a:p>
          <a:p>
            <a:r>
              <a:rPr lang="en-US" sz="2800" dirty="0" smtClean="0"/>
              <a:t>1-alkynes are less acidic than water</a:t>
            </a:r>
          </a:p>
          <a:p>
            <a:pPr lvl="1"/>
            <a:r>
              <a:rPr lang="en-US" sz="2400" dirty="0"/>
              <a:t>When reacted with water, </a:t>
            </a:r>
            <a:r>
              <a:rPr lang="en-US" sz="2400" dirty="0" err="1"/>
              <a:t>acetylides</a:t>
            </a:r>
            <a:r>
              <a:rPr lang="en-US" sz="2400" dirty="0"/>
              <a:t> hydrolyzed to alkyne</a:t>
            </a:r>
            <a:endParaRPr lang="en-US" sz="2400" dirty="0" smtClean="0"/>
          </a:p>
          <a:p>
            <a:r>
              <a:rPr lang="en-US" sz="2800" dirty="0" smtClean="0"/>
              <a:t>Internal alkynes are not very acidic</a:t>
            </a:r>
          </a:p>
          <a:p>
            <a:pPr marL="36576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70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Acidity of alkynes</a:t>
            </a:r>
            <a:endParaRPr lang="en-US" sz="4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8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>
              <a:buNone/>
            </a:pPr>
            <a:endParaRPr lang="en-US" sz="2400" dirty="0" smtClean="0"/>
          </a:p>
          <a:p>
            <a:pPr marL="365760" lvl="1" indent="0">
              <a:buNone/>
            </a:pPr>
            <a:r>
              <a:rPr lang="en-US" sz="2400" dirty="0" smtClean="0"/>
              <a:t>R—C=C—</a:t>
            </a:r>
            <a:r>
              <a:rPr lang="en-US" sz="2400" dirty="0" smtClean="0">
                <a:solidFill>
                  <a:srgbClr val="0070C0"/>
                </a:solidFill>
              </a:rPr>
              <a:t>H</a:t>
            </a:r>
            <a:r>
              <a:rPr lang="en-US" sz="2400" dirty="0" smtClean="0"/>
              <a:t>  +  </a:t>
            </a:r>
            <a:r>
              <a:rPr lang="en-US" sz="2400" dirty="0" smtClean="0">
                <a:solidFill>
                  <a:srgbClr val="0070C0"/>
                </a:solidFill>
              </a:rPr>
              <a:t>Na</a:t>
            </a:r>
            <a:r>
              <a:rPr lang="en-US" sz="2400" baseline="30000" dirty="0" smtClean="0">
                <a:solidFill>
                  <a:srgbClr val="0070C0"/>
                </a:solidFill>
              </a:rPr>
              <a:t>+</a:t>
            </a:r>
            <a:r>
              <a:rPr lang="en-US" sz="2400" dirty="0" smtClean="0">
                <a:solidFill>
                  <a:schemeClr val="accent1"/>
                </a:solidFill>
              </a:rPr>
              <a:t>NH</a:t>
            </a:r>
            <a:r>
              <a:rPr lang="en-US" sz="24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-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Wingdings" pitchFamily="2" charset="2"/>
              </a:rPr>
              <a:t>  R—C=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C </a:t>
            </a:r>
            <a:r>
              <a:rPr lang="en-US" sz="2400" baseline="30000" dirty="0" smtClean="0">
                <a:solidFill>
                  <a:schemeClr val="accent1"/>
                </a:solidFill>
                <a:sym typeface="Wingdings" pitchFamily="2" charset="2"/>
              </a:rPr>
              <a:t>–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Na</a:t>
            </a:r>
            <a:r>
              <a:rPr lang="en-US" sz="2400" baseline="30000" dirty="0" smtClean="0">
                <a:solidFill>
                  <a:srgbClr val="0070C0"/>
                </a:solidFill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smtClean="0">
                <a:solidFill>
                  <a:schemeClr val="accent1"/>
                </a:solidFill>
                <a:sym typeface="Wingdings" pitchFamily="2" charset="2"/>
              </a:rPr>
              <a:t>NH</a:t>
            </a:r>
            <a:r>
              <a:rPr lang="en-US" sz="2400" baseline="-25000" dirty="0" smtClean="0">
                <a:solidFill>
                  <a:schemeClr val="accent1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365760" lvl="1" indent="0">
              <a:buNone/>
            </a:pPr>
            <a:endParaRPr lang="en-US" sz="2400" dirty="0">
              <a:sym typeface="Wingdings" pitchFamily="2" charset="2"/>
            </a:endParaRPr>
          </a:p>
          <a:p>
            <a:pPr marL="365760" lvl="1" indent="0">
              <a:buNone/>
            </a:pPr>
            <a:r>
              <a:rPr lang="en-US" sz="1400" dirty="0" smtClean="0">
                <a:solidFill>
                  <a:schemeClr val="accent1"/>
                </a:solidFill>
                <a:sym typeface="Wingdings" pitchFamily="2" charset="2"/>
              </a:rPr>
              <a:t>weakly acidic          sodium </a:t>
            </a:r>
            <a:r>
              <a:rPr lang="en-US" sz="1400" dirty="0" err="1" smtClean="0">
                <a:solidFill>
                  <a:schemeClr val="accent1"/>
                </a:solidFill>
                <a:sym typeface="Wingdings" pitchFamily="2" charset="2"/>
              </a:rPr>
              <a:t>azide</a:t>
            </a:r>
            <a:r>
              <a:rPr lang="en-US" sz="1400" dirty="0" smtClean="0">
                <a:solidFill>
                  <a:schemeClr val="accent1"/>
                </a:solidFill>
                <a:sym typeface="Wingdings" pitchFamily="2" charset="2"/>
              </a:rPr>
              <a:t>	         a sodium </a:t>
            </a:r>
            <a:r>
              <a:rPr lang="en-US" sz="1400" dirty="0" err="1" smtClean="0">
                <a:solidFill>
                  <a:schemeClr val="accent1"/>
                </a:solidFill>
                <a:sym typeface="Wingdings" pitchFamily="2" charset="2"/>
              </a:rPr>
              <a:t>acetylide</a:t>
            </a:r>
            <a:endParaRPr lang="en-US" sz="1400" dirty="0" smtClean="0">
              <a:solidFill>
                <a:schemeClr val="accent1"/>
              </a:solidFill>
              <a:sym typeface="Wingdings" pitchFamily="2" charset="2"/>
            </a:endParaRPr>
          </a:p>
          <a:p>
            <a:pPr marL="365760" lvl="1" indent="0">
              <a:buNone/>
            </a:pPr>
            <a:r>
              <a:rPr lang="en-US" sz="1400" dirty="0" err="1" smtClean="0">
                <a:solidFill>
                  <a:schemeClr val="accent1"/>
                </a:solidFill>
                <a:sym typeface="Wingdings" pitchFamily="2" charset="2"/>
              </a:rPr>
              <a:t>H</a:t>
            </a:r>
            <a:r>
              <a:rPr lang="en-US" sz="1400" baseline="30000" dirty="0" err="1" smtClean="0">
                <a:solidFill>
                  <a:schemeClr val="accent1"/>
                </a:solidFill>
                <a:sym typeface="Wingdings" pitchFamily="2" charset="2"/>
              </a:rPr>
              <a:t>+</a:t>
            </a:r>
            <a:r>
              <a:rPr lang="en-US" sz="1400" dirty="0" err="1" smtClean="0">
                <a:solidFill>
                  <a:schemeClr val="accent1"/>
                </a:solidFill>
                <a:sym typeface="Wingdings" pitchFamily="2" charset="2"/>
              </a:rPr>
              <a:t>ion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71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Acidity of alkynes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64154" y="2609331"/>
              <a:ext cx="466200" cy="82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714" y="2606811"/>
                <a:ext cx="47052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777794" y="2340051"/>
              <a:ext cx="43560" cy="131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5994" y="2337531"/>
                <a:ext cx="47880" cy="1368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>
            <a:off x="1475096" y="2326944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78244" y="2326944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227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AutoNum type="arabicPeriod" startAt="6"/>
            </a:pPr>
            <a:r>
              <a:rPr lang="en-US" sz="2800" dirty="0" smtClean="0"/>
              <a:t>Indicate the position of the multiple bond      using the lower numbered carbon atom of that bond</a:t>
            </a:r>
          </a:p>
          <a:p>
            <a:pPr marL="560070" indent="-514350">
              <a:buAutoNum type="arabicPeriod" startAt="6"/>
            </a:pPr>
            <a:endParaRPr lang="en-US" sz="2800" dirty="0"/>
          </a:p>
          <a:p>
            <a:pPr marL="560070" indent="-514350">
              <a:buAutoNum type="arabicPeriod" startAt="6"/>
            </a:pPr>
            <a:endParaRPr lang="en-US" sz="2800" dirty="0" smtClean="0"/>
          </a:p>
          <a:p>
            <a:pPr marL="560070" indent="-514350">
              <a:buAutoNum type="arabicPeriod" startAt="6"/>
            </a:pPr>
            <a:endParaRPr lang="en-US" sz="2800" dirty="0"/>
          </a:p>
          <a:p>
            <a:pPr marL="560070" indent="-514350">
              <a:buAutoNum type="arabicPeriod" startAt="6"/>
            </a:pPr>
            <a:r>
              <a:rPr lang="en-US" sz="2800" dirty="0" smtClean="0"/>
              <a:t>If more than one multiple bond is present, number from the end nearest the first multiple bond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67531" y="3154011"/>
              <a:ext cx="5012280" cy="116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651" y="3141411"/>
                <a:ext cx="5029560" cy="11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" name="Ink 58"/>
              <p14:cNvContentPartPr/>
              <p14:nvPr/>
            </p14:nvContentPartPr>
            <p14:xfrm>
              <a:off x="5884971" y="5769051"/>
              <a:ext cx="2573280" cy="2631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3171" y="5766891"/>
                <a:ext cx="2577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5" name="Ink 94"/>
              <p14:cNvContentPartPr/>
              <p14:nvPr/>
            </p14:nvContentPartPr>
            <p14:xfrm>
              <a:off x="1225131" y="5876691"/>
              <a:ext cx="7314840" cy="5608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1091" y="5875611"/>
                <a:ext cx="7335360" cy="576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559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AutoNum type="arabicPeriod" startAt="8"/>
            </a:pPr>
            <a:r>
              <a:rPr lang="en-US" sz="2800" dirty="0" smtClean="0"/>
              <a:t>If a double and triple bond are present and equidistant from the end of the chain, the double bond receives lower number</a:t>
            </a:r>
          </a:p>
          <a:p>
            <a:pPr marL="560070" indent="-514350">
              <a:buAutoNum type="arabicPeriod" startAt="8"/>
            </a:pPr>
            <a:endParaRPr lang="en-US" sz="2800" dirty="0"/>
          </a:p>
          <a:p>
            <a:pPr marL="560070" indent="-514350">
              <a:buAutoNum type="arabicPeriod" startAt="8"/>
            </a:pPr>
            <a:endParaRPr lang="en-US" sz="2800" dirty="0" smtClean="0"/>
          </a:p>
          <a:p>
            <a:pPr marL="560070" indent="-514350">
              <a:buAutoNum type="arabicPeriod" startAt="8"/>
            </a:pPr>
            <a:endParaRPr lang="en-US" sz="2800" dirty="0"/>
          </a:p>
          <a:p>
            <a:pPr marL="560070" indent="-514350">
              <a:buAutoNum type="arabicPeriod" startAt="8"/>
            </a:pPr>
            <a:r>
              <a:rPr lang="en-US" sz="2800" dirty="0" smtClean="0"/>
              <a:t>Substituents are named in the usual manner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18CA-58CE-4135-8AEF-4350DF020675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nomenclature</a:t>
            </a:r>
            <a:endParaRPr lang="en-US" sz="4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77691" y="3238971"/>
              <a:ext cx="1963440" cy="267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4811" y="3236811"/>
                <a:ext cx="1967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1231971" y="3224211"/>
              <a:ext cx="6704280" cy="565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9091" y="3221691"/>
                <a:ext cx="6709320" cy="57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92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STANDARDS" val=""/>
  <p:tag name="EXPANDSHOWBAR" val="True"/>
  <p:tag name="TASKPANEKEY" val="216acc69-602e-4cf0-8ce1-fc19800ecd47"/>
  <p:tag name="TPFULLVERSION" val="4.3.2.1178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2166</TotalTime>
  <Words>1943</Words>
  <Application>Microsoft Office PowerPoint</Application>
  <PresentationFormat>On-screen Show (4:3)</PresentationFormat>
  <Paragraphs>665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Grid</vt:lpstr>
      <vt:lpstr>Alkenes and Alkynes</vt:lpstr>
      <vt:lpstr>Alkenes</vt:lpstr>
      <vt:lpstr>Alkynes</vt:lpstr>
      <vt:lpstr>Definition &amp; classification</vt:lpstr>
      <vt:lpstr>Definition &amp; classification</vt:lpstr>
      <vt:lpstr>nomenclature</vt:lpstr>
      <vt:lpstr>nomenclature</vt:lpstr>
      <vt:lpstr>nomenclature</vt:lpstr>
      <vt:lpstr>nomenclature</vt:lpstr>
      <vt:lpstr>nomenclature</vt:lpstr>
      <vt:lpstr>nomenclature</vt:lpstr>
      <vt:lpstr>nomenclature</vt:lpstr>
      <vt:lpstr>nomenclature</vt:lpstr>
      <vt:lpstr>Double bonds</vt:lpstr>
      <vt:lpstr>Double bonds: orbital model &amp; pi bonding</vt:lpstr>
      <vt:lpstr>Double bonds: orbital model &amp; pi bonding</vt:lpstr>
      <vt:lpstr>Double bonds: orbital model &amp; pi bonding</vt:lpstr>
      <vt:lpstr>Double bonds: orbital model &amp; pi bonding</vt:lpstr>
      <vt:lpstr>Cis-trans isomerism in alkenes</vt:lpstr>
      <vt:lpstr>Addition reactions</vt:lpstr>
      <vt:lpstr>Polar addition reactions</vt:lpstr>
      <vt:lpstr>addition of halogen</vt:lpstr>
      <vt:lpstr>addition of water (hydration)</vt:lpstr>
      <vt:lpstr>addition of acid</vt:lpstr>
      <vt:lpstr>Markovnikov’s rule</vt:lpstr>
      <vt:lpstr>Markovnikov’s rule</vt:lpstr>
      <vt:lpstr>Markovnikov’s rule</vt:lpstr>
      <vt:lpstr>Electrophilic addition mechanism</vt:lpstr>
      <vt:lpstr>Electrophilic addition mehcanism</vt:lpstr>
      <vt:lpstr>Markovnikov’s rule…again</vt:lpstr>
      <vt:lpstr>Markovnikov’s rule…again</vt:lpstr>
      <vt:lpstr>Markovnikov’s rule…again</vt:lpstr>
      <vt:lpstr>Reaction equilibrium</vt:lpstr>
      <vt:lpstr>Reaction equilibrium</vt:lpstr>
      <vt:lpstr>Reaction rates</vt:lpstr>
      <vt:lpstr>Energy diagram</vt:lpstr>
      <vt:lpstr>Energy diagram</vt:lpstr>
      <vt:lpstr>Analyzing Energy diagram</vt:lpstr>
      <vt:lpstr>Markovnikov’s rule &amp; rxn rates</vt:lpstr>
      <vt:lpstr>Markovnikov’s rule &amp; rxn rates</vt:lpstr>
      <vt:lpstr>Hydroboration of alkenes</vt:lpstr>
      <vt:lpstr>Hydroboration of alkenes</vt:lpstr>
      <vt:lpstr>Hydroboration of alkenes</vt:lpstr>
      <vt:lpstr>Advantage of Hydroboration of alkenes</vt:lpstr>
      <vt:lpstr>Addition of hydrogen</vt:lpstr>
      <vt:lpstr>Addition of hydrogen</vt:lpstr>
      <vt:lpstr>Addition to conjugated systems</vt:lpstr>
      <vt:lpstr>Electrophilic additions to conjugated dienes</vt:lpstr>
      <vt:lpstr>Electrophilic additions to conjugated dienes</vt:lpstr>
      <vt:lpstr>Electrophilic additions to conjugated dienes</vt:lpstr>
      <vt:lpstr>Diels-alder reaction</vt:lpstr>
      <vt:lpstr>Diels-alder reaction</vt:lpstr>
      <vt:lpstr>Diels-alder reaction</vt:lpstr>
      <vt:lpstr>Free-radical addition to alkenes</vt:lpstr>
      <vt:lpstr>Free-radical addition to alkenes</vt:lpstr>
      <vt:lpstr>Oxidation of alkenes</vt:lpstr>
      <vt:lpstr>Oxidation with permanganate</vt:lpstr>
      <vt:lpstr>ozonolysis of alkenes</vt:lpstr>
      <vt:lpstr>ozonolysis of alkenes</vt:lpstr>
      <vt:lpstr>ozonolysis of alkenes</vt:lpstr>
      <vt:lpstr>Other oxidations of alkenes</vt:lpstr>
      <vt:lpstr>Triple bonds</vt:lpstr>
      <vt:lpstr>Triple bonds: orbital model &amp; pi bonding</vt:lpstr>
      <vt:lpstr>Triple bonds: orbital model &amp; pi bonding</vt:lpstr>
      <vt:lpstr>Triple bonds: orbital model &amp; pi bonding</vt:lpstr>
      <vt:lpstr>Addition reactions</vt:lpstr>
      <vt:lpstr>Addition reactions</vt:lpstr>
      <vt:lpstr>Addition reactions</vt:lpstr>
      <vt:lpstr>Addition reactions</vt:lpstr>
      <vt:lpstr>Acidity of alkynes</vt:lpstr>
      <vt:lpstr>Acidity of alkynes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Alkenes and Alkynes</dc:title>
  <dc:creator>Kris Clements</dc:creator>
  <cp:lastModifiedBy>Kris Clements</cp:lastModifiedBy>
  <cp:revision>112</cp:revision>
  <dcterms:created xsi:type="dcterms:W3CDTF">2011-06-21T21:11:50Z</dcterms:created>
  <dcterms:modified xsi:type="dcterms:W3CDTF">2013-04-04T14:49:31Z</dcterms:modified>
</cp:coreProperties>
</file>