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0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70"/>
    <p:restoredTop sz="94649"/>
  </p:normalViewPr>
  <p:slideViewPr>
    <p:cSldViewPr snapToGrid="0" snapToObjects="1">
      <p:cViewPr varScale="1">
        <p:scale>
          <a:sx n="78" d="100"/>
          <a:sy n="78" d="100"/>
        </p:scale>
        <p:origin x="-3288" y="-11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C76DF-3A2D-C34C-A536-5FE52515D85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44E62-30C7-134B-9888-B49C1FFBCC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14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="" xmlns:a16="http://schemas.microsoft.com/office/drawing/2014/main" id="{C83DB493-78FE-774F-BEC5-3825D22E24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64"/>
            <a:ext cx="7772400" cy="10054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096F892-4F4A-C048-950F-F3576BF1A335}"/>
              </a:ext>
            </a:extLst>
          </p:cNvPr>
          <p:cNvSpPr txBox="1"/>
          <p:nvPr/>
        </p:nvSpPr>
        <p:spPr>
          <a:xfrm>
            <a:off x="209956" y="4154977"/>
            <a:ext cx="3646979" cy="4773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500" b="1" u="sng" dirty="0" smtClean="0">
                <a:latin typeface="+mj-lt"/>
                <a:ea typeface="PBCaffeinateThenDominate Medium" charset="0"/>
                <a:cs typeface="PBCaffeinateThenDominate Medium" charset="0"/>
              </a:rPr>
              <a:t>What we are Learning</a:t>
            </a:r>
          </a:p>
          <a:p>
            <a:pPr algn="ctr">
              <a:lnSpc>
                <a:spcPct val="90000"/>
              </a:lnSpc>
            </a:pPr>
            <a:endParaRPr lang="en-US" sz="2500" u="sng" dirty="0" smtClean="0">
              <a:latin typeface="+mj-lt"/>
              <a:ea typeface="PBCaffeinateThenDominate Medium" charset="0"/>
              <a:cs typeface="PBCaffeinateThenDominate Medium" charset="0"/>
            </a:endParaRPr>
          </a:p>
          <a:p>
            <a:pPr algn="ctr">
              <a:lnSpc>
                <a:spcPct val="90000"/>
              </a:lnSpc>
            </a:pPr>
            <a:r>
              <a:rPr lang="en-US" sz="2500" b="1" u="sng" dirty="0" smtClean="0">
                <a:latin typeface="+mj-lt"/>
                <a:ea typeface="PBCaffeinateThenDominate Medium" charset="0"/>
                <a:cs typeface="PBCaffeinateThenDominate Medium" charset="0"/>
              </a:rPr>
              <a:t>BIG SCHOOL</a:t>
            </a:r>
          </a:p>
          <a:p>
            <a:pPr algn="ctr">
              <a:lnSpc>
                <a:spcPct val="90000"/>
              </a:lnSpc>
            </a:pPr>
            <a:r>
              <a:rPr lang="en-US" sz="2000" dirty="0" smtClean="0">
                <a:latin typeface="+mj-lt"/>
                <a:ea typeface="PBCaffeinateThenDominate Medium" charset="0"/>
                <a:cs typeface="PBCaffeinateThenDominate Medium" charset="0"/>
              </a:rPr>
              <a:t>LEAVES</a:t>
            </a:r>
          </a:p>
          <a:p>
            <a:pPr algn="ctr">
              <a:lnSpc>
                <a:spcPct val="90000"/>
              </a:lnSpc>
            </a:pPr>
            <a:r>
              <a:rPr lang="en-US" sz="2000" dirty="0" smtClean="0">
                <a:latin typeface="+mj-lt"/>
                <a:ea typeface="PBCaffeinateThenDominate Medium" charset="0"/>
                <a:cs typeface="PBCaffeinateThenDominate Medium" charset="0"/>
              </a:rPr>
              <a:t>HARVEST TIME</a:t>
            </a:r>
          </a:p>
          <a:p>
            <a:pPr algn="ctr">
              <a:lnSpc>
                <a:spcPct val="90000"/>
              </a:lnSpc>
            </a:pPr>
            <a:r>
              <a:rPr lang="en-US" sz="2000" dirty="0" smtClean="0">
                <a:latin typeface="+mj-lt"/>
                <a:ea typeface="PBCaffeinateThenDominate Medium" charset="0"/>
                <a:cs typeface="PBCaffeinateThenDominate Medium" charset="0"/>
              </a:rPr>
              <a:t>THANKSGIVING</a:t>
            </a:r>
          </a:p>
          <a:p>
            <a:pPr algn="ctr">
              <a:lnSpc>
                <a:spcPct val="90000"/>
              </a:lnSpc>
            </a:pPr>
            <a:endParaRPr lang="en-US" sz="2500" dirty="0" smtClean="0">
              <a:latin typeface="+mj-lt"/>
              <a:ea typeface="PBCaffeinateThenDominate Medium" charset="0"/>
              <a:cs typeface="PBCaffeinateThenDominate Medium" charset="0"/>
            </a:endParaRPr>
          </a:p>
          <a:p>
            <a:pPr algn="ctr">
              <a:lnSpc>
                <a:spcPct val="90000"/>
              </a:lnSpc>
            </a:pPr>
            <a:r>
              <a:rPr lang="en-US" sz="2500" b="1" u="sng" dirty="0" smtClean="0">
                <a:latin typeface="+mj-lt"/>
                <a:ea typeface="PBCaffeinateThenDominate Medium" charset="0"/>
                <a:cs typeface="PBCaffeinateThenDominate Medium" charset="0"/>
              </a:rPr>
              <a:t>LITTLE SCHOOL</a:t>
            </a:r>
          </a:p>
          <a:p>
            <a:pPr algn="ctr">
              <a:lnSpc>
                <a:spcPct val="90000"/>
              </a:lnSpc>
            </a:pPr>
            <a:r>
              <a:rPr lang="en-US" sz="2000" dirty="0" smtClean="0">
                <a:latin typeface="+mj-lt"/>
                <a:ea typeface="PBCaffeinateThenDominate Medium" charset="0"/>
                <a:cs typeface="PBCaffeinateThenDominate Medium" charset="0"/>
              </a:rPr>
              <a:t>Fall</a:t>
            </a:r>
          </a:p>
          <a:p>
            <a:pPr algn="ctr">
              <a:lnSpc>
                <a:spcPct val="90000"/>
              </a:lnSpc>
            </a:pPr>
            <a:r>
              <a:rPr lang="en-US" sz="2000" dirty="0" smtClean="0">
                <a:latin typeface="+mj-lt"/>
                <a:ea typeface="PBCaffeinateThenDominate Medium" charset="0"/>
                <a:cs typeface="PBCaffeinateThenDominate Medium" charset="0"/>
              </a:rPr>
              <a:t>WOODLAND ANIMALS</a:t>
            </a:r>
          </a:p>
          <a:p>
            <a:pPr algn="ctr">
              <a:lnSpc>
                <a:spcPct val="90000"/>
              </a:lnSpc>
            </a:pPr>
            <a:r>
              <a:rPr lang="en-US" sz="2000" dirty="0" smtClean="0">
                <a:latin typeface="+mj-lt"/>
                <a:ea typeface="PBCaffeinateThenDominate Medium" charset="0"/>
                <a:cs typeface="PBCaffeinateThenDominate Medium" charset="0"/>
              </a:rPr>
              <a:t>Christmas Around the World</a:t>
            </a:r>
          </a:p>
          <a:p>
            <a:pPr algn="ctr">
              <a:lnSpc>
                <a:spcPct val="90000"/>
              </a:lnSpc>
            </a:pPr>
            <a:r>
              <a:rPr lang="en-US" sz="2500" b="1" u="sng" dirty="0" smtClean="0">
                <a:latin typeface="+mj-lt"/>
                <a:ea typeface="PBCaffeinateThenDominate Medium" charset="0"/>
                <a:cs typeface="PBCaffeinateThenDominate Medium" charset="0"/>
              </a:rPr>
              <a:t>LETTERS</a:t>
            </a:r>
          </a:p>
          <a:p>
            <a:pPr algn="ctr">
              <a:lnSpc>
                <a:spcPct val="90000"/>
              </a:lnSpc>
            </a:pPr>
            <a:r>
              <a:rPr lang="en-US" dirty="0" smtClean="0">
                <a:latin typeface="+mj-lt"/>
                <a:ea typeface="PBCaffeinateThenDominate Medium" charset="0"/>
                <a:cs typeface="PBCaffeinateThenDominate Medium" charset="0"/>
              </a:rPr>
              <a:t>S, D, J</a:t>
            </a:r>
          </a:p>
          <a:p>
            <a:pPr algn="ctr">
              <a:lnSpc>
                <a:spcPct val="90000"/>
              </a:lnSpc>
            </a:pPr>
            <a:endParaRPr lang="en-US" sz="2500" dirty="0" smtClean="0">
              <a:latin typeface="+mj-lt"/>
              <a:ea typeface="PBCaffeinateThenDominate Medium" charset="0"/>
              <a:cs typeface="PBCaffeinateThenDominate Medium" charset="0"/>
            </a:endParaRPr>
          </a:p>
          <a:p>
            <a:pPr algn="ctr">
              <a:lnSpc>
                <a:spcPct val="90000"/>
              </a:lnSpc>
            </a:pPr>
            <a:endParaRPr lang="en-US" sz="2500" dirty="0">
              <a:latin typeface="+mj-lt"/>
              <a:ea typeface="PBCaffeinateThenDominate Medium" charset="0"/>
              <a:cs typeface="PBCaffeinateThenDominate Medium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B0BB894-A2D4-F441-B56B-25E0C4B23F79}"/>
              </a:ext>
            </a:extLst>
          </p:cNvPr>
          <p:cNvSpPr txBox="1"/>
          <p:nvPr/>
        </p:nvSpPr>
        <p:spPr>
          <a:xfrm>
            <a:off x="3914626" y="4154977"/>
            <a:ext cx="3695531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u="sng" dirty="0" smtClean="0">
                <a:latin typeface="+mj-lt"/>
                <a:ea typeface="PBCaffeinateThenDominate Medium" charset="0"/>
                <a:cs typeface="PBCaffeinateThenDominate Medium" charset="0"/>
              </a:rPr>
              <a:t>PLEASE</a:t>
            </a:r>
          </a:p>
          <a:p>
            <a:pPr algn="ctr"/>
            <a:r>
              <a:rPr lang="en-US" sz="2000" dirty="0" smtClean="0">
                <a:latin typeface="+mj-lt"/>
                <a:ea typeface="PBCaffeinateThenDominate Medium" charset="0"/>
                <a:cs typeface="PBCaffeinateThenDominate Medium" charset="0"/>
              </a:rPr>
              <a:t>Remember to write your child’s name on jackets, sweatshirts and sweaters. Also please check the extra clothes in their cubby to make sure they still fit and are weather appropriate.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7DA4007-6160-4E4A-BAFE-C85CF707D493}"/>
              </a:ext>
            </a:extLst>
          </p:cNvPr>
          <p:cNvSpPr txBox="1"/>
          <p:nvPr/>
        </p:nvSpPr>
        <p:spPr>
          <a:xfrm>
            <a:off x="3914626" y="6498336"/>
            <a:ext cx="3695531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u="sng" dirty="0" smtClean="0">
                <a:latin typeface="+mj-lt"/>
                <a:ea typeface="PBCaffeinateThenDominate Medium" charset="0"/>
                <a:cs typeface="PBCaffeinateThenDominate Medium" charset="0"/>
              </a:rPr>
              <a:t>Lunch Box Reminders</a:t>
            </a:r>
          </a:p>
          <a:p>
            <a:pPr algn="ctr"/>
            <a:r>
              <a:rPr lang="en-US" sz="1600" dirty="0" smtClean="0">
                <a:latin typeface="+mj-lt"/>
                <a:ea typeface="PBCaffeinateThenDominate Medium" charset="0"/>
                <a:cs typeface="PBCaffeinateThenDominate Medium" charset="0"/>
              </a:rPr>
              <a:t>Please pack a nutritious lunch for your child. Remembering to include a form of protein, a fruit, vegetable and dairy product.</a:t>
            </a:r>
          </a:p>
          <a:p>
            <a:pPr algn="ctr"/>
            <a:r>
              <a:rPr lang="en-US" sz="1600" dirty="0" smtClean="0">
                <a:latin typeface="+mj-lt"/>
                <a:ea typeface="PBCaffeinateThenDominate Medium" charset="0"/>
                <a:cs typeface="PBCaffeinateThenDominate Medium" charset="0"/>
              </a:rPr>
              <a:t>   Also please remember to provide utensils in your child’s lunch.</a:t>
            </a:r>
            <a:endParaRPr lang="en-US" sz="1600" dirty="0">
              <a:latin typeface="+mj-lt"/>
              <a:ea typeface="PBCaffeinateThenDominate Medium" charset="0"/>
              <a:cs typeface="PBCaffeinateThenDominate Medium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AC94559-2EC9-6442-B946-D7C0147F7AD5}"/>
              </a:ext>
            </a:extLst>
          </p:cNvPr>
          <p:cNvSpPr txBox="1"/>
          <p:nvPr/>
        </p:nvSpPr>
        <p:spPr>
          <a:xfrm>
            <a:off x="280171" y="1277273"/>
            <a:ext cx="4859783" cy="1435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500" u="sng" dirty="0" smtClean="0">
                <a:latin typeface="+mj-lt"/>
                <a:ea typeface="PBCaffeinateThenDominate Medium" charset="0"/>
                <a:cs typeface="PBCaffeinateThenDominate Medium" charset="0"/>
              </a:rPr>
              <a:t>SCHOOL CLOSED</a:t>
            </a:r>
          </a:p>
          <a:p>
            <a:pPr algn="ctr">
              <a:lnSpc>
                <a:spcPct val="90000"/>
              </a:lnSpc>
            </a:pPr>
            <a:r>
              <a:rPr lang="en-US" b="1" dirty="0" smtClean="0">
                <a:latin typeface="+mj-lt"/>
                <a:ea typeface="PBCaffeinateThenDominate Medium" charset="0"/>
                <a:cs typeface="PBCaffeinateThenDominate Medium" charset="0"/>
              </a:rPr>
              <a:t>Friday November 10</a:t>
            </a:r>
            <a:r>
              <a:rPr lang="en-US" b="1" baseline="30000" dirty="0" smtClean="0">
                <a:latin typeface="+mj-lt"/>
                <a:ea typeface="PBCaffeinateThenDominate Medium" charset="0"/>
                <a:cs typeface="PBCaffeinateThenDominate Medium" charset="0"/>
              </a:rPr>
              <a:t>th</a:t>
            </a:r>
            <a:r>
              <a:rPr lang="en-US" b="1" dirty="0" smtClean="0">
                <a:latin typeface="+mj-lt"/>
                <a:ea typeface="PBCaffeinateThenDominate Medium" charset="0"/>
                <a:cs typeface="PBCaffeinateThenDominate Medium" charset="0"/>
              </a:rPr>
              <a:t>  closed for Veteran’s Day</a:t>
            </a:r>
          </a:p>
          <a:p>
            <a:pPr algn="ctr">
              <a:lnSpc>
                <a:spcPct val="90000"/>
              </a:lnSpc>
            </a:pPr>
            <a:r>
              <a:rPr lang="en-US" b="1" dirty="0" smtClean="0">
                <a:latin typeface="+mj-lt"/>
                <a:ea typeface="PBCaffeinateThenDominate Medium" charset="0"/>
                <a:cs typeface="PBCaffeinateThenDominate Medium" charset="0"/>
              </a:rPr>
              <a:t>and</a:t>
            </a:r>
          </a:p>
          <a:p>
            <a:pPr algn="ctr">
              <a:lnSpc>
                <a:spcPct val="90000"/>
              </a:lnSpc>
            </a:pPr>
            <a:r>
              <a:rPr lang="en-US" b="1" dirty="0" smtClean="0">
                <a:latin typeface="+mj-lt"/>
                <a:ea typeface="PBCaffeinateThenDominate Medium" charset="0"/>
                <a:cs typeface="PBCaffeinateThenDominate Medium" charset="0"/>
              </a:rPr>
              <a:t>Wednesday November 23</a:t>
            </a:r>
            <a:r>
              <a:rPr lang="en-US" b="1" baseline="30000" dirty="0" smtClean="0">
                <a:latin typeface="+mj-lt"/>
                <a:ea typeface="PBCaffeinateThenDominate Medium" charset="0"/>
                <a:cs typeface="PBCaffeinateThenDominate Medium" charset="0"/>
              </a:rPr>
              <a:t>nd</a:t>
            </a:r>
            <a:r>
              <a:rPr lang="en-US" b="1" dirty="0" smtClean="0">
                <a:latin typeface="+mj-lt"/>
                <a:ea typeface="PBCaffeinateThenDominate Medium" charset="0"/>
                <a:cs typeface="PBCaffeinateThenDominate Medium" charset="0"/>
              </a:rPr>
              <a:t>  through</a:t>
            </a:r>
          </a:p>
          <a:p>
            <a:pPr algn="ctr">
              <a:lnSpc>
                <a:spcPct val="90000"/>
              </a:lnSpc>
            </a:pPr>
            <a:r>
              <a:rPr lang="en-US" b="1" dirty="0" smtClean="0">
                <a:latin typeface="+mj-lt"/>
                <a:ea typeface="PBCaffeinateThenDominate Medium" charset="0"/>
                <a:cs typeface="PBCaffeinateThenDominate Medium" charset="0"/>
              </a:rPr>
              <a:t>Friday November 24</a:t>
            </a:r>
            <a:r>
              <a:rPr lang="en-US" b="1" baseline="30000" dirty="0" smtClean="0">
                <a:latin typeface="+mj-lt"/>
                <a:ea typeface="PBCaffeinateThenDominate Medium" charset="0"/>
                <a:cs typeface="PBCaffeinateThenDominate Medium" charset="0"/>
              </a:rPr>
              <a:t>th</a:t>
            </a:r>
            <a:r>
              <a:rPr lang="en-US" b="1" dirty="0" smtClean="0">
                <a:latin typeface="+mj-lt"/>
                <a:ea typeface="PBCaffeinateThenDominate Medium" charset="0"/>
                <a:cs typeface="PBCaffeinateThenDominate Medium" charset="0"/>
              </a:rPr>
              <a:t>  for Thanksgiving</a:t>
            </a:r>
            <a:endParaRPr lang="en-US" b="1" dirty="0">
              <a:latin typeface="+mj-lt"/>
              <a:ea typeface="PBCaffeinateThenDominate Medium" charset="0"/>
              <a:cs typeface="PBCaffeinateThenDominate Medium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12B1431-C0D6-BF40-99BD-43D4767341AB}"/>
              </a:ext>
            </a:extLst>
          </p:cNvPr>
          <p:cNvSpPr txBox="1"/>
          <p:nvPr/>
        </p:nvSpPr>
        <p:spPr>
          <a:xfrm>
            <a:off x="260275" y="2867209"/>
            <a:ext cx="7291083" cy="937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500" u="sng" dirty="0" smtClean="0">
                <a:latin typeface="+mj-lt"/>
                <a:ea typeface="PBCaffeinateThenDominate Medium" charset="0"/>
                <a:cs typeface="PBCaffeinateThenDominate Medium" charset="0"/>
              </a:rPr>
              <a:t>BOOK ORDERS</a:t>
            </a:r>
          </a:p>
          <a:p>
            <a:pPr algn="ctr">
              <a:lnSpc>
                <a:spcPct val="90000"/>
              </a:lnSpc>
            </a:pPr>
            <a:r>
              <a:rPr lang="en-US" dirty="0" smtClean="0">
                <a:latin typeface="+mj-lt"/>
                <a:ea typeface="PBCaffeinateThenDominate Medium" charset="0"/>
                <a:cs typeface="PBCaffeinateThenDominate Medium" charset="0"/>
              </a:rPr>
              <a:t>Book orders are </a:t>
            </a:r>
            <a:r>
              <a:rPr lang="en-US" smtClean="0">
                <a:latin typeface="+mj-lt"/>
                <a:ea typeface="PBCaffeinateThenDominate Medium" charset="0"/>
                <a:cs typeface="PBCaffeinateThenDominate Medium" charset="0"/>
              </a:rPr>
              <a:t>due </a:t>
            </a:r>
            <a:r>
              <a:rPr lang="en-US" smtClean="0">
                <a:latin typeface="+mj-lt"/>
                <a:ea typeface="PBCaffeinateThenDominate Medium" charset="0"/>
                <a:cs typeface="PBCaffeinateThenDominate Medium" charset="0"/>
              </a:rPr>
              <a:t>Friday</a:t>
            </a:r>
            <a:r>
              <a:rPr lang="en-US" smtClean="0">
                <a:latin typeface="+mj-lt"/>
                <a:ea typeface="PBCaffeinateThenDominate Medium" charset="0"/>
                <a:cs typeface="PBCaffeinateThenDominate Medium" charset="0"/>
              </a:rPr>
              <a:t> </a:t>
            </a:r>
            <a:r>
              <a:rPr lang="en-US" dirty="0" smtClean="0">
                <a:latin typeface="+mj-lt"/>
                <a:ea typeface="PBCaffeinateThenDominate Medium" charset="0"/>
                <a:cs typeface="PBCaffeinateThenDominate Medium" charset="0"/>
              </a:rPr>
              <a:t>November 17</a:t>
            </a:r>
            <a:r>
              <a:rPr lang="en-US" baseline="30000" dirty="0" smtClean="0">
                <a:latin typeface="+mj-lt"/>
                <a:ea typeface="PBCaffeinateThenDominate Medium" charset="0"/>
                <a:cs typeface="PBCaffeinateThenDominate Medium" charset="0"/>
              </a:rPr>
              <a:t>th</a:t>
            </a:r>
            <a:r>
              <a:rPr lang="en-US" dirty="0" smtClean="0">
                <a:latin typeface="+mj-lt"/>
                <a:ea typeface="PBCaffeinateThenDominate Medium" charset="0"/>
                <a:cs typeface="PBCaffeinateThenDominate Medium" charset="0"/>
              </a:rPr>
              <a:t>. To order</a:t>
            </a:r>
          </a:p>
          <a:p>
            <a:pPr algn="ctr">
              <a:lnSpc>
                <a:spcPct val="90000"/>
              </a:lnSpc>
            </a:pPr>
            <a:r>
              <a:rPr lang="en-US" dirty="0" smtClean="0">
                <a:latin typeface="+mj-lt"/>
                <a:ea typeface="PBCaffeinateThenDominate Medium" charset="0"/>
                <a:cs typeface="PBCaffeinateThenDominate Medium" charset="0"/>
              </a:rPr>
              <a:t>scan the QR code on the flyer and follow the prompts.</a:t>
            </a:r>
            <a:endParaRPr lang="en-US" dirty="0">
              <a:latin typeface="+mj-lt"/>
              <a:ea typeface="PBCaffeinateThenDominate Medium" charset="0"/>
              <a:cs typeface="PBCaffeinateThenDominate Medium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6F7E730-7596-834A-A9C2-5F9DF29AAFCA}"/>
              </a:ext>
            </a:extLst>
          </p:cNvPr>
          <p:cNvSpPr txBox="1"/>
          <p:nvPr/>
        </p:nvSpPr>
        <p:spPr>
          <a:xfrm>
            <a:off x="248734" y="8574025"/>
            <a:ext cx="729108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500" u="sng" dirty="0" smtClean="0">
                <a:latin typeface="+mj-lt"/>
                <a:ea typeface="PBCaffeinateThenDominate Medium" charset="0"/>
                <a:cs typeface="PBCaffeinateThenDominate Medium" charset="0"/>
              </a:rPr>
              <a:t>Fun Reading Goal</a:t>
            </a:r>
          </a:p>
          <a:p>
            <a:pPr algn="ctr">
              <a:lnSpc>
                <a:spcPct val="90000"/>
              </a:lnSpc>
            </a:pPr>
            <a:r>
              <a:rPr lang="en-US" sz="2000" dirty="0" smtClean="0">
                <a:latin typeface="+mj-lt"/>
                <a:ea typeface="PBCaffeinateThenDominate Medium" charset="0"/>
                <a:cs typeface="PBCaffeinateThenDominate Medium" charset="0"/>
              </a:rPr>
              <a:t>If you read 2 books a day to your child starting on their 3</a:t>
            </a:r>
            <a:r>
              <a:rPr lang="en-US" sz="2000" baseline="30000" dirty="0" smtClean="0">
                <a:latin typeface="+mj-lt"/>
                <a:ea typeface="PBCaffeinateThenDominate Medium" charset="0"/>
                <a:cs typeface="PBCaffeinateThenDominate Medium" charset="0"/>
              </a:rPr>
              <a:t>rd</a:t>
            </a:r>
            <a:r>
              <a:rPr lang="en-US" sz="2000" dirty="0" smtClean="0">
                <a:latin typeface="+mj-lt"/>
                <a:ea typeface="PBCaffeinateThenDominate Medium" charset="0"/>
                <a:cs typeface="PBCaffeinateThenDominate Medium" charset="0"/>
              </a:rPr>
              <a:t> birthday, when they turn 5 they will have had almost 1500 books read to them.</a:t>
            </a:r>
          </a:p>
          <a:p>
            <a:pPr algn="ctr">
              <a:lnSpc>
                <a:spcPct val="90000"/>
              </a:lnSpc>
            </a:pPr>
            <a:r>
              <a:rPr lang="en-US" sz="2000" b="1" dirty="0" smtClean="0">
                <a:latin typeface="+mj-lt"/>
                <a:ea typeface="PBCaffeinateThenDominate Medium" charset="0"/>
                <a:cs typeface="PBCaffeinateThenDominate Medium" charset="0"/>
              </a:rPr>
              <a:t>LETS GET READING!</a:t>
            </a:r>
          </a:p>
          <a:p>
            <a:pPr algn="ctr">
              <a:lnSpc>
                <a:spcPct val="90000"/>
              </a:lnSpc>
            </a:pPr>
            <a:endParaRPr lang="en-US" sz="2500" u="sng" dirty="0">
              <a:latin typeface="+mj-lt"/>
              <a:ea typeface="PBCaffeinateThenDominate Medium" charset="0"/>
              <a:cs typeface="PBCaffeinateThenDominate Medium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358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180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Alleah Rostohar</dc:creator>
  <cp:lastModifiedBy>mickeygjr@hotmail.com</cp:lastModifiedBy>
  <cp:revision>25</cp:revision>
  <dcterms:created xsi:type="dcterms:W3CDTF">2018-08-21T19:22:42Z</dcterms:created>
  <dcterms:modified xsi:type="dcterms:W3CDTF">2023-10-31T20:27:11Z</dcterms:modified>
</cp:coreProperties>
</file>