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Lst>
  <p:notesMasterIdLst>
    <p:notesMasterId r:id="rId31"/>
  </p:notesMasterIdLst>
  <p:sldIdLst>
    <p:sldId id="262" r:id="rId2"/>
    <p:sldId id="263" r:id="rId3"/>
    <p:sldId id="270" r:id="rId4"/>
    <p:sldId id="271" r:id="rId5"/>
    <p:sldId id="276" r:id="rId6"/>
    <p:sldId id="264" r:id="rId7"/>
    <p:sldId id="269" r:id="rId8"/>
    <p:sldId id="275" r:id="rId9"/>
    <p:sldId id="274" r:id="rId10"/>
    <p:sldId id="277" r:id="rId11"/>
    <p:sldId id="272" r:id="rId12"/>
    <p:sldId id="273" r:id="rId13"/>
    <p:sldId id="268" r:id="rId14"/>
    <p:sldId id="265" r:id="rId15"/>
    <p:sldId id="278" r:id="rId16"/>
    <p:sldId id="281" r:id="rId17"/>
    <p:sldId id="282" r:id="rId18"/>
    <p:sldId id="283" r:id="rId19"/>
    <p:sldId id="284" r:id="rId20"/>
    <p:sldId id="285" r:id="rId21"/>
    <p:sldId id="286" r:id="rId22"/>
    <p:sldId id="266" r:id="rId23"/>
    <p:sldId id="267" r:id="rId24"/>
    <p:sldId id="290" r:id="rId25"/>
    <p:sldId id="287" r:id="rId26"/>
    <p:sldId id="288" r:id="rId27"/>
    <p:sldId id="289" r:id="rId28"/>
    <p:sldId id="293" r:id="rId29"/>
    <p:sldId id="29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EF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27" d="100"/>
          <a:sy n="127" d="100"/>
        </p:scale>
        <p:origin x="101"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5482D4-2F7A-41A2-BD11-FE1AA67474DF}" type="datetimeFigureOut">
              <a:rPr lang="en-US" smtClean="0"/>
              <a:t>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983357-FBA7-41A8-A203-0B35EE8601EC}" type="slidenum">
              <a:rPr lang="en-US" smtClean="0"/>
              <a:t>‹#›</a:t>
            </a:fld>
            <a:endParaRPr lang="en-US"/>
          </a:p>
        </p:txBody>
      </p:sp>
    </p:spTree>
    <p:extLst>
      <p:ext uri="{BB962C8B-B14F-4D97-AF65-F5344CB8AC3E}">
        <p14:creationId xmlns:p14="http://schemas.microsoft.com/office/powerpoint/2010/main" val="852502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2046B8E4-00EC-4738-9E9F-F3ECBEF601EB}" type="slidenum">
              <a:rPr lang="en-US" smtClean="0"/>
              <a:t>‹#›</a:t>
            </a:fld>
            <a:endParaRPr lang="en-US"/>
          </a:p>
        </p:txBody>
      </p:sp>
    </p:spTree>
    <p:extLst>
      <p:ext uri="{BB962C8B-B14F-4D97-AF65-F5344CB8AC3E}">
        <p14:creationId xmlns:p14="http://schemas.microsoft.com/office/powerpoint/2010/main" val="3122681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solidFill>
                  <a:srgbClr val="DBEFF9"/>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8202168" y="6409944"/>
            <a:ext cx="3859795" cy="304801"/>
          </a:xfrm>
          <a:prstGeom prst="rect">
            <a:avLst/>
          </a:prstGeom>
        </p:spPr>
        <p:txBody>
          <a:bodyPr/>
          <a:lstStyle/>
          <a:p>
            <a:pPr algn="r"/>
            <a:r>
              <a:rPr lang="en-US" dirty="0"/>
              <a:t>mikeschaffnerphotography.com</a:t>
            </a:r>
          </a:p>
        </p:txBody>
      </p:sp>
      <p:sp>
        <p:nvSpPr>
          <p:cNvPr id="7" name="Slide Number Placeholder 6"/>
          <p:cNvSpPr>
            <a:spLocks noGrp="1"/>
          </p:cNvSpPr>
          <p:nvPr>
            <p:ph type="sldNum" sz="quarter" idx="12"/>
          </p:nvPr>
        </p:nvSpPr>
        <p:spPr/>
        <p:txBody>
          <a:bodyPr/>
          <a:lstStyle>
            <a:lvl1pPr>
              <a:defRPr>
                <a:solidFill>
                  <a:srgbClr val="DBEFF9"/>
                </a:solidFill>
                <a:effectLst>
                  <a:outerShdw blurRad="38100" dist="38100" dir="2700000" algn="tl">
                    <a:srgbClr val="000000">
                      <a:alpha val="43137"/>
                    </a:srgbClr>
                  </a:outerShdw>
                </a:effectLst>
              </a:defRPr>
            </a:lvl1pPr>
          </a:lstStyle>
          <a:p>
            <a:fld id="{2046B8E4-00EC-4738-9E9F-F3ECBEF601EB}" type="slidenum">
              <a:rPr lang="en-US" smtClean="0"/>
              <a:pPr/>
              <a:t>‹#›</a:t>
            </a:fld>
            <a:endParaRPr lang="en-US" dirty="0"/>
          </a:p>
        </p:txBody>
      </p:sp>
    </p:spTree>
    <p:extLst>
      <p:ext uri="{BB962C8B-B14F-4D97-AF65-F5344CB8AC3E}">
        <p14:creationId xmlns:p14="http://schemas.microsoft.com/office/powerpoint/2010/main" val="3966301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1"/>
          </p:nvPr>
        </p:nvSpPr>
        <p:spPr>
          <a:xfrm>
            <a:off x="8202168" y="6409944"/>
            <a:ext cx="3859795" cy="304801"/>
          </a:xfrm>
          <a:prstGeom prst="rect">
            <a:avLst/>
          </a:prstGeom>
        </p:spPr>
        <p:txBody>
          <a:bodyPr/>
          <a:lstStyle/>
          <a:p>
            <a:pPr algn="r"/>
            <a:r>
              <a:rPr lang="en-US" dirty="0"/>
              <a:t>mikeschaffnerphotography.com</a:t>
            </a:r>
          </a:p>
        </p:txBody>
      </p:sp>
      <p:sp>
        <p:nvSpPr>
          <p:cNvPr id="6" name="Slide Number Placeholder 5"/>
          <p:cNvSpPr>
            <a:spLocks noGrp="1"/>
          </p:cNvSpPr>
          <p:nvPr>
            <p:ph type="sldNum" sz="quarter" idx="12"/>
          </p:nvPr>
        </p:nvSpPr>
        <p:spPr/>
        <p:txBody>
          <a:bodyPr/>
          <a:lstStyle>
            <a:lvl1pPr>
              <a:defRPr>
                <a:solidFill>
                  <a:srgbClr val="DBEFF9"/>
                </a:solidFill>
                <a:effectLst>
                  <a:outerShdw blurRad="38100" dist="38100" dir="2700000" algn="tl">
                    <a:srgbClr val="000000">
                      <a:alpha val="43137"/>
                    </a:srgbClr>
                  </a:outerShdw>
                </a:effectLst>
              </a:defRPr>
            </a:lvl1pPr>
          </a:lstStyle>
          <a:p>
            <a:fld id="{2046B8E4-00EC-4738-9E9F-F3ECBEF601EB}" type="slidenum">
              <a:rPr lang="en-US" smtClean="0"/>
              <a:pPr/>
              <a:t>‹#›</a:t>
            </a:fld>
            <a:endParaRPr lang="en-US" dirty="0"/>
          </a:p>
        </p:txBody>
      </p:sp>
    </p:spTree>
    <p:extLst>
      <p:ext uri="{BB962C8B-B14F-4D97-AF65-F5344CB8AC3E}">
        <p14:creationId xmlns:p14="http://schemas.microsoft.com/office/powerpoint/2010/main" val="3889583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solidFill>
                  <a:srgbClr val="DBEFF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1"/>
          </p:nvPr>
        </p:nvSpPr>
        <p:spPr>
          <a:xfrm>
            <a:off x="8211312" y="6409944"/>
            <a:ext cx="3859795" cy="304801"/>
          </a:xfrm>
          <a:prstGeom prst="rect">
            <a:avLst/>
          </a:prstGeom>
        </p:spPr>
        <p:txBody>
          <a:bodyPr/>
          <a:lstStyle/>
          <a:p>
            <a:pPr algn="r"/>
            <a:r>
              <a:rPr lang="en-US" dirty="0"/>
              <a:t>mikeschaffnerphotography.com</a:t>
            </a:r>
          </a:p>
        </p:txBody>
      </p:sp>
      <p:sp>
        <p:nvSpPr>
          <p:cNvPr id="6" name="Slide Number Placeholder 5"/>
          <p:cNvSpPr>
            <a:spLocks noGrp="1"/>
          </p:cNvSpPr>
          <p:nvPr>
            <p:ph type="sldNum" sz="quarter" idx="12"/>
          </p:nvPr>
        </p:nvSpPr>
        <p:spPr/>
        <p:txBody>
          <a:bodyPr/>
          <a:lstStyle>
            <a:lvl1pPr>
              <a:defRPr>
                <a:solidFill>
                  <a:srgbClr val="DBEFF9"/>
                </a:solidFill>
                <a:effectLst>
                  <a:outerShdw blurRad="38100" dist="38100" dir="2700000" algn="tl">
                    <a:srgbClr val="000000">
                      <a:alpha val="43137"/>
                    </a:srgbClr>
                  </a:outerShdw>
                </a:effectLst>
              </a:defRPr>
            </a:lvl1pPr>
          </a:lstStyle>
          <a:p>
            <a:fld id="{2046B8E4-00EC-4738-9E9F-F3ECBEF601EB}" type="slidenum">
              <a:rPr lang="en-US" smtClean="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037526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8202168" y="6409944"/>
            <a:ext cx="3859795" cy="304801"/>
          </a:xfrm>
          <a:prstGeom prst="rect">
            <a:avLst/>
          </a:prstGeom>
        </p:spPr>
        <p:txBody>
          <a:bodyPr/>
          <a:lstStyle/>
          <a:p>
            <a:pPr algn="r"/>
            <a:r>
              <a:rPr lang="en-US" dirty="0"/>
              <a:t>mikeschaffnerphotography.com</a:t>
            </a:r>
          </a:p>
        </p:txBody>
      </p:sp>
      <p:sp>
        <p:nvSpPr>
          <p:cNvPr id="6" name="Slide Number Placeholder 5"/>
          <p:cNvSpPr>
            <a:spLocks noGrp="1"/>
          </p:cNvSpPr>
          <p:nvPr>
            <p:ph type="sldNum" sz="quarter" idx="12"/>
          </p:nvPr>
        </p:nvSpPr>
        <p:spPr/>
        <p:txBody>
          <a:bodyPr/>
          <a:lstStyle>
            <a:lvl1pPr>
              <a:defRPr>
                <a:solidFill>
                  <a:srgbClr val="DBEFF9"/>
                </a:solidFill>
                <a:effectLst>
                  <a:outerShdw blurRad="38100" dist="38100" dir="2700000" algn="tl">
                    <a:srgbClr val="000000">
                      <a:alpha val="43137"/>
                    </a:srgbClr>
                  </a:outerShdw>
                </a:effectLst>
              </a:defRPr>
            </a:lvl1pPr>
          </a:lstStyle>
          <a:p>
            <a:fld id="{2046B8E4-00EC-4738-9E9F-F3ECBEF601EB}" type="slidenum">
              <a:rPr lang="en-US" smtClean="0"/>
              <a:pPr/>
              <a:t>‹#›</a:t>
            </a:fld>
            <a:endParaRPr lang="en-US" dirty="0"/>
          </a:p>
        </p:txBody>
      </p:sp>
    </p:spTree>
    <p:extLst>
      <p:ext uri="{BB962C8B-B14F-4D97-AF65-F5344CB8AC3E}">
        <p14:creationId xmlns:p14="http://schemas.microsoft.com/office/powerpoint/2010/main" val="2908935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solidFill>
                  <a:srgbClr val="DBEFF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solidFill>
                  <a:srgbClr val="DBEFF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solidFill>
                  <a:srgbClr val="DBEFF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4" name="Footer Placeholder 4"/>
          <p:cNvSpPr>
            <a:spLocks noGrp="1"/>
          </p:cNvSpPr>
          <p:nvPr>
            <p:ph type="ftr" sz="quarter" idx="11"/>
          </p:nvPr>
        </p:nvSpPr>
        <p:spPr>
          <a:xfrm>
            <a:off x="8202168" y="6409944"/>
            <a:ext cx="3859795" cy="304801"/>
          </a:xfrm>
          <a:prstGeom prst="rect">
            <a:avLst/>
          </a:prstGeom>
        </p:spPr>
        <p:txBody>
          <a:bodyPr/>
          <a:lstStyle/>
          <a:p>
            <a:pPr algn="r"/>
            <a:r>
              <a:rPr lang="en-US" dirty="0"/>
              <a:t>mikeschaffnerphotography.com</a:t>
            </a:r>
          </a:p>
        </p:txBody>
      </p:sp>
      <p:sp>
        <p:nvSpPr>
          <p:cNvPr id="6" name="Slide Number Placeholder 5"/>
          <p:cNvSpPr>
            <a:spLocks noGrp="1"/>
          </p:cNvSpPr>
          <p:nvPr>
            <p:ph type="sldNum" sz="quarter" idx="12"/>
          </p:nvPr>
        </p:nvSpPr>
        <p:spPr/>
        <p:txBody>
          <a:bodyPr/>
          <a:lstStyle>
            <a:lvl1pPr>
              <a:defRPr>
                <a:solidFill>
                  <a:srgbClr val="DBEFF9"/>
                </a:solidFill>
                <a:effectLst>
                  <a:outerShdw blurRad="38100" dist="38100" dir="2700000" algn="tl">
                    <a:srgbClr val="000000">
                      <a:alpha val="43137"/>
                    </a:srgbClr>
                  </a:outerShdw>
                </a:effectLst>
              </a:defRPr>
            </a:lvl1pPr>
          </a:lstStyle>
          <a:p>
            <a:fld id="{2046B8E4-00EC-4738-9E9F-F3ECBEF601EB}" type="slidenum">
              <a:rPr lang="en-US" smtClean="0"/>
              <a:pPr/>
              <a:t>‹#›</a:t>
            </a:fld>
            <a:endParaRPr lang="en-US" dirty="0"/>
          </a:p>
        </p:txBody>
      </p:sp>
    </p:spTree>
    <p:extLst>
      <p:ext uri="{BB962C8B-B14F-4D97-AF65-F5344CB8AC3E}">
        <p14:creationId xmlns:p14="http://schemas.microsoft.com/office/powerpoint/2010/main" val="3336407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4" name="Footer Placeholder 4"/>
          <p:cNvSpPr>
            <a:spLocks noGrp="1"/>
          </p:cNvSpPr>
          <p:nvPr>
            <p:ph type="ftr" sz="quarter" idx="11"/>
          </p:nvPr>
        </p:nvSpPr>
        <p:spPr>
          <a:xfrm>
            <a:off x="8202168" y="6409944"/>
            <a:ext cx="3859795" cy="304801"/>
          </a:xfrm>
          <a:prstGeom prst="rect">
            <a:avLst/>
          </a:prstGeom>
        </p:spPr>
        <p:txBody>
          <a:bodyPr/>
          <a:lstStyle/>
          <a:p>
            <a:pPr algn="r"/>
            <a:r>
              <a:rPr lang="en-US" dirty="0"/>
              <a:t>mikeschaffnerphotography.com</a:t>
            </a:r>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fld id="{2046B8E4-00EC-4738-9E9F-F3ECBEF601EB}" type="slidenum">
              <a:rPr lang="en-US" smtClean="0"/>
              <a:pPr/>
              <a:t>‹#›</a:t>
            </a:fld>
            <a:endParaRPr lang="en-US" dirty="0"/>
          </a:p>
        </p:txBody>
      </p:sp>
    </p:spTree>
    <p:extLst>
      <p:ext uri="{BB962C8B-B14F-4D97-AF65-F5344CB8AC3E}">
        <p14:creationId xmlns:p14="http://schemas.microsoft.com/office/powerpoint/2010/main" val="737121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rot="16200000">
            <a:off x="3553194" y="-305186"/>
            <a:ext cx="4097440" cy="8897843"/>
          </a:xfrm>
        </p:spPr>
        <p:txBody>
          <a:bodyPr vert="eaVert" anchor="t" anchorCtr="0"/>
          <a:lstStyle>
            <a:lvl1pPr>
              <a:defRPr>
                <a:solidFill>
                  <a:srgbClr val="DBEFF9"/>
                </a:solidFill>
              </a:defRPr>
            </a:lvl1pPr>
            <a:lvl2pPr>
              <a:defRPr>
                <a:solidFill>
                  <a:srgbClr val="DBEFF9"/>
                </a:solidFill>
              </a:defRPr>
            </a:lvl2pPr>
            <a:lvl3pPr>
              <a:defRPr>
                <a:solidFill>
                  <a:srgbClr val="DBEFF9"/>
                </a:solidFill>
              </a:defRPr>
            </a:lvl3pPr>
            <a:lvl4pPr>
              <a:defRPr>
                <a:solidFill>
                  <a:srgbClr val="DBEFF9"/>
                </a:solidFill>
              </a:defRPr>
            </a:lvl4pPr>
            <a:lvl5pPr>
              <a:defRPr>
                <a:solidFill>
                  <a:srgbClr val="DBEFF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202168" y="6409944"/>
            <a:ext cx="3859795" cy="304801"/>
          </a:xfrm>
          <a:prstGeom prst="rect">
            <a:avLst/>
          </a:prstGeom>
        </p:spPr>
        <p:txBody>
          <a:bodyPr/>
          <a:lstStyle/>
          <a:p>
            <a:pPr algn="r"/>
            <a:r>
              <a:rPr lang="en-US" dirty="0"/>
              <a:t>mikeschaffnerphotography.com</a:t>
            </a:r>
          </a:p>
        </p:txBody>
      </p:sp>
      <p:sp>
        <p:nvSpPr>
          <p:cNvPr id="6" name="Slide Number Placeholder 5"/>
          <p:cNvSpPr>
            <a:spLocks noGrp="1"/>
          </p:cNvSpPr>
          <p:nvPr>
            <p:ph type="sldNum" sz="quarter" idx="12"/>
          </p:nvPr>
        </p:nvSpPr>
        <p:spPr/>
        <p:txBody>
          <a:bodyPr/>
          <a:lstStyle>
            <a:lvl1pPr>
              <a:defRPr>
                <a:solidFill>
                  <a:srgbClr val="DBEFF9"/>
                </a:solidFill>
                <a:effectLst>
                  <a:outerShdw blurRad="38100" dist="38100" dir="2700000" algn="tl">
                    <a:srgbClr val="000000">
                      <a:alpha val="43137"/>
                    </a:srgbClr>
                  </a:outerShdw>
                </a:effectLst>
              </a:defRPr>
            </a:lvl1pPr>
          </a:lstStyle>
          <a:p>
            <a:fld id="{2046B8E4-00EC-4738-9E9F-F3ECBEF601EB}" type="slidenum">
              <a:rPr lang="en-US" smtClean="0"/>
              <a:pPr/>
              <a:t>‹#›</a:t>
            </a:fld>
            <a:endParaRPr lang="en-US" dirty="0"/>
          </a:p>
        </p:txBody>
      </p:sp>
    </p:spTree>
    <p:extLst>
      <p:ext uri="{BB962C8B-B14F-4D97-AF65-F5344CB8AC3E}">
        <p14:creationId xmlns:p14="http://schemas.microsoft.com/office/powerpoint/2010/main" val="267703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DBEFF9"/>
                </a:solidFill>
              </a:defRPr>
            </a:lvl1pPr>
            <a:lvl2pPr>
              <a:defRPr>
                <a:solidFill>
                  <a:srgbClr val="DBEFF9"/>
                </a:solidFill>
              </a:defRPr>
            </a:lvl2pPr>
            <a:lvl3pPr>
              <a:defRPr>
                <a:solidFill>
                  <a:srgbClr val="DBEFF9"/>
                </a:solidFill>
              </a:defRPr>
            </a:lvl3pPr>
            <a:lvl4pPr>
              <a:defRPr>
                <a:solidFill>
                  <a:srgbClr val="DBEFF9"/>
                </a:solidFill>
              </a:defRPr>
            </a:lvl4pPr>
            <a:lvl5pPr>
              <a:defRPr>
                <a:solidFill>
                  <a:srgbClr val="DBEFF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198952" y="6405282"/>
            <a:ext cx="3859795" cy="304801"/>
          </a:xfrm>
          <a:prstGeom prst="rect">
            <a:avLst/>
          </a:prstGeom>
        </p:spPr>
        <p:txBody>
          <a:bodyPr/>
          <a:lstStyle/>
          <a:p>
            <a:pPr algn="r"/>
            <a:r>
              <a:rPr lang="en-US" dirty="0"/>
              <a:t>mikeschaffnerphotography.com</a:t>
            </a:r>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defRPr>
            </a:lvl1pPr>
          </a:lstStyle>
          <a:p>
            <a:fld id="{2046B8E4-00EC-4738-9E9F-F3ECBEF601EB}" type="slidenum">
              <a:rPr lang="en-US" smtClean="0"/>
              <a:pPr/>
              <a:t>‹#›</a:t>
            </a:fld>
            <a:endParaRPr lang="en-US" dirty="0"/>
          </a:p>
        </p:txBody>
      </p:sp>
    </p:spTree>
    <p:extLst>
      <p:ext uri="{BB962C8B-B14F-4D97-AF65-F5344CB8AC3E}">
        <p14:creationId xmlns:p14="http://schemas.microsoft.com/office/powerpoint/2010/main" val="2839323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8202168" y="6409944"/>
            <a:ext cx="3859795" cy="304801"/>
          </a:xfrm>
          <a:prstGeom prst="rect">
            <a:avLst/>
          </a:prstGeom>
        </p:spPr>
        <p:txBody>
          <a:bodyPr/>
          <a:lstStyle/>
          <a:p>
            <a:pPr algn="r"/>
            <a:r>
              <a:rPr lang="en-US" dirty="0"/>
              <a:t>mikeschaffnerphotography.com</a:t>
            </a:r>
          </a:p>
        </p:txBody>
      </p:sp>
      <p:sp>
        <p:nvSpPr>
          <p:cNvPr id="6" name="Slide Number Placeholder 5"/>
          <p:cNvSpPr>
            <a:spLocks noGrp="1"/>
          </p:cNvSpPr>
          <p:nvPr>
            <p:ph type="sldNum" sz="quarter" idx="12"/>
          </p:nvPr>
        </p:nvSpPr>
        <p:spPr/>
        <p:txBody>
          <a:bodyPr/>
          <a:lstStyle>
            <a:lvl1pPr>
              <a:defRPr>
                <a:solidFill>
                  <a:srgbClr val="DBEFF9"/>
                </a:solidFill>
                <a:effectLst/>
              </a:defRPr>
            </a:lvl1pPr>
          </a:lstStyle>
          <a:p>
            <a:fld id="{2046B8E4-00EC-4738-9E9F-F3ECBEF601EB}" type="slidenum">
              <a:rPr lang="en-US" smtClean="0"/>
              <a:pPr/>
              <a:t>‹#›</a:t>
            </a:fld>
            <a:endParaRPr lang="en-US" dirty="0"/>
          </a:p>
        </p:txBody>
      </p:sp>
    </p:spTree>
    <p:extLst>
      <p:ext uri="{BB962C8B-B14F-4D97-AF65-F5344CB8AC3E}">
        <p14:creationId xmlns:p14="http://schemas.microsoft.com/office/powerpoint/2010/main" val="1032517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solidFill>
                  <a:srgbClr val="DBEFF9"/>
                </a:solidFill>
              </a:defRPr>
            </a:lvl1pPr>
            <a:lvl2pPr>
              <a:defRPr sz="1600">
                <a:solidFill>
                  <a:srgbClr val="DBEFF9"/>
                </a:solidFill>
              </a:defRPr>
            </a:lvl2pPr>
            <a:lvl3pPr>
              <a:defRPr sz="1400">
                <a:solidFill>
                  <a:srgbClr val="DBEFF9"/>
                </a:solidFill>
              </a:defRPr>
            </a:lvl3pPr>
            <a:lvl4pPr>
              <a:defRPr sz="1200">
                <a:solidFill>
                  <a:srgbClr val="DBEFF9"/>
                </a:solidFill>
              </a:defRPr>
            </a:lvl4pPr>
            <a:lvl5pPr>
              <a:defRPr sz="1200">
                <a:solidFill>
                  <a:srgbClr val="DBEFF9"/>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solidFill>
                  <a:srgbClr val="DBEFF9"/>
                </a:solidFill>
              </a:defRPr>
            </a:lvl1pPr>
            <a:lvl2pPr>
              <a:defRPr sz="1600">
                <a:solidFill>
                  <a:srgbClr val="DBEFF9"/>
                </a:solidFill>
              </a:defRPr>
            </a:lvl2pPr>
            <a:lvl3pPr>
              <a:defRPr sz="1400">
                <a:solidFill>
                  <a:srgbClr val="DBEFF9"/>
                </a:solidFill>
              </a:defRPr>
            </a:lvl3pPr>
            <a:lvl4pPr>
              <a:defRPr sz="1200">
                <a:solidFill>
                  <a:srgbClr val="DBEFF9"/>
                </a:solidFill>
              </a:defRPr>
            </a:lvl4pPr>
            <a:lvl5pPr>
              <a:defRPr sz="1200">
                <a:solidFill>
                  <a:srgbClr val="DBEFF9"/>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8202168" y="6409944"/>
            <a:ext cx="3859795" cy="304801"/>
          </a:xfrm>
          <a:prstGeom prst="rect">
            <a:avLst/>
          </a:prstGeom>
        </p:spPr>
        <p:txBody>
          <a:bodyPr/>
          <a:lstStyle/>
          <a:p>
            <a:pPr algn="r"/>
            <a:r>
              <a:rPr lang="en-US" dirty="0"/>
              <a:t>mikeschaffnerphotography.com</a:t>
            </a:r>
          </a:p>
        </p:txBody>
      </p:sp>
      <p:sp>
        <p:nvSpPr>
          <p:cNvPr id="7" name="Slide Number Placeholder 6"/>
          <p:cNvSpPr>
            <a:spLocks noGrp="1"/>
          </p:cNvSpPr>
          <p:nvPr>
            <p:ph type="sldNum" sz="quarter" idx="12"/>
          </p:nvPr>
        </p:nvSpPr>
        <p:spPr/>
        <p:txBody>
          <a:bodyPr/>
          <a:lstStyle>
            <a:lvl1pPr>
              <a:defRPr>
                <a:solidFill>
                  <a:srgbClr val="DBEFF9"/>
                </a:solidFill>
                <a:effectLst>
                  <a:outerShdw blurRad="38100" dist="38100" dir="2700000" algn="tl">
                    <a:srgbClr val="000000">
                      <a:alpha val="43137"/>
                    </a:srgbClr>
                  </a:outerShdw>
                </a:effectLst>
              </a:defRPr>
            </a:lvl1pPr>
          </a:lstStyle>
          <a:p>
            <a:fld id="{2046B8E4-00EC-4738-9E9F-F3ECBEF601EB}" type="slidenum">
              <a:rPr lang="en-US" smtClean="0"/>
              <a:pPr/>
              <a:t>‹#›</a:t>
            </a:fld>
            <a:endParaRPr lang="en-US" dirty="0"/>
          </a:p>
        </p:txBody>
      </p:sp>
    </p:spTree>
    <p:extLst>
      <p:ext uri="{BB962C8B-B14F-4D97-AF65-F5344CB8AC3E}">
        <p14:creationId xmlns:p14="http://schemas.microsoft.com/office/powerpoint/2010/main" val="1066580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solidFill>
                  <a:srgbClr val="DBEFF9"/>
                </a:solidFill>
              </a:defRPr>
            </a:lvl1pPr>
            <a:lvl2pPr>
              <a:defRPr sz="1600">
                <a:solidFill>
                  <a:srgbClr val="DBEFF9"/>
                </a:solidFill>
              </a:defRPr>
            </a:lvl2pPr>
            <a:lvl3pPr>
              <a:defRPr sz="1400">
                <a:solidFill>
                  <a:srgbClr val="DBEFF9"/>
                </a:solidFill>
              </a:defRPr>
            </a:lvl3pPr>
            <a:lvl4pPr>
              <a:defRPr sz="1200">
                <a:solidFill>
                  <a:srgbClr val="DBEFF9"/>
                </a:solidFill>
              </a:defRPr>
            </a:lvl4pPr>
            <a:lvl5pPr>
              <a:defRPr sz="1200">
                <a:solidFill>
                  <a:srgbClr val="DBEFF9"/>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solidFill>
                  <a:srgbClr val="DBEFF9"/>
                </a:solidFill>
              </a:defRPr>
            </a:lvl1pPr>
            <a:lvl2pPr>
              <a:defRPr sz="1600">
                <a:solidFill>
                  <a:srgbClr val="DBEFF9"/>
                </a:solidFill>
              </a:defRPr>
            </a:lvl2pPr>
            <a:lvl3pPr>
              <a:defRPr sz="1400">
                <a:solidFill>
                  <a:srgbClr val="DBEFF9"/>
                </a:solidFill>
              </a:defRPr>
            </a:lvl3pPr>
            <a:lvl4pPr>
              <a:defRPr sz="1200">
                <a:solidFill>
                  <a:srgbClr val="DBEFF9"/>
                </a:solidFill>
              </a:defRPr>
            </a:lvl4pPr>
            <a:lvl5pPr>
              <a:defRPr sz="1200">
                <a:solidFill>
                  <a:srgbClr val="DBEFF9"/>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8202168" y="6409944"/>
            <a:ext cx="3859795" cy="304801"/>
          </a:xfrm>
          <a:prstGeom prst="rect">
            <a:avLst/>
          </a:prstGeom>
        </p:spPr>
        <p:txBody>
          <a:bodyPr/>
          <a:lstStyle/>
          <a:p>
            <a:pPr algn="r"/>
            <a:r>
              <a:rPr lang="en-US" dirty="0"/>
              <a:t>mikeschaffnerphotography.com</a:t>
            </a:r>
          </a:p>
        </p:txBody>
      </p:sp>
      <p:sp>
        <p:nvSpPr>
          <p:cNvPr id="9" name="Slide Number Placeholder 8"/>
          <p:cNvSpPr>
            <a:spLocks noGrp="1"/>
          </p:cNvSpPr>
          <p:nvPr>
            <p:ph type="sldNum" sz="quarter" idx="12"/>
          </p:nvPr>
        </p:nvSpPr>
        <p:spPr/>
        <p:txBody>
          <a:bodyPr/>
          <a:lstStyle>
            <a:lvl1pPr>
              <a:defRPr>
                <a:solidFill>
                  <a:srgbClr val="DBEFF9"/>
                </a:solidFill>
                <a:effectLst>
                  <a:outerShdw blurRad="38100" dist="38100" dir="2700000" algn="tl">
                    <a:srgbClr val="000000">
                      <a:alpha val="43137"/>
                    </a:srgbClr>
                  </a:outerShdw>
                </a:effectLst>
              </a:defRPr>
            </a:lvl1pPr>
          </a:lstStyle>
          <a:p>
            <a:fld id="{2046B8E4-00EC-4738-9E9F-F3ECBEF601EB}" type="slidenum">
              <a:rPr lang="en-US" smtClean="0"/>
              <a:pPr/>
              <a:t>‹#›</a:t>
            </a:fld>
            <a:endParaRPr lang="en-US" dirty="0"/>
          </a:p>
        </p:txBody>
      </p:sp>
    </p:spTree>
    <p:extLst>
      <p:ext uri="{BB962C8B-B14F-4D97-AF65-F5344CB8AC3E}">
        <p14:creationId xmlns:p14="http://schemas.microsoft.com/office/powerpoint/2010/main" val="1013512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5" name="Footer Placeholder 3"/>
          <p:cNvSpPr>
            <a:spLocks noGrp="1"/>
          </p:cNvSpPr>
          <p:nvPr>
            <p:ph type="ftr" sz="quarter" idx="11"/>
          </p:nvPr>
        </p:nvSpPr>
        <p:spPr>
          <a:xfrm>
            <a:off x="8202168" y="6409944"/>
            <a:ext cx="3859795" cy="304801"/>
          </a:xfrm>
          <a:prstGeom prst="rect">
            <a:avLst/>
          </a:prstGeom>
        </p:spPr>
        <p:txBody>
          <a:bodyPr/>
          <a:lstStyle/>
          <a:p>
            <a:pPr algn="just"/>
            <a:r>
              <a:rPr lang="en-US" dirty="0"/>
              <a:t>mikeschaffnerphotography.com</a:t>
            </a:r>
          </a:p>
        </p:txBody>
      </p:sp>
      <p:sp>
        <p:nvSpPr>
          <p:cNvPr id="6" name="Slide Number Placeholder 4"/>
          <p:cNvSpPr>
            <a:spLocks noGrp="1"/>
          </p:cNvSpPr>
          <p:nvPr>
            <p:ph type="sldNum" sz="quarter" idx="12"/>
          </p:nvPr>
        </p:nvSpPr>
        <p:spPr/>
        <p:txBody>
          <a:bodyPr/>
          <a:lstStyle>
            <a:lvl1pPr>
              <a:defRPr>
                <a:solidFill>
                  <a:srgbClr val="DBEFF9"/>
                </a:solidFill>
                <a:effectLst>
                  <a:outerShdw blurRad="38100" dist="38100" dir="2700000" algn="tl">
                    <a:srgbClr val="000000">
                      <a:alpha val="43137"/>
                    </a:srgbClr>
                  </a:outerShdw>
                </a:effectLst>
              </a:defRPr>
            </a:lvl1pPr>
          </a:lstStyle>
          <a:p>
            <a:fld id="{2046B8E4-00EC-4738-9E9F-F3ECBEF601EB}" type="slidenum">
              <a:rPr lang="en-US" smtClean="0"/>
              <a:pPr/>
              <a:t>‹#›</a:t>
            </a:fld>
            <a:endParaRPr lang="en-US" dirty="0"/>
          </a:p>
        </p:txBody>
      </p:sp>
    </p:spTree>
    <p:extLst>
      <p:ext uri="{BB962C8B-B14F-4D97-AF65-F5344CB8AC3E}">
        <p14:creationId xmlns:p14="http://schemas.microsoft.com/office/powerpoint/2010/main" val="140475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11"/>
          </p:nvPr>
        </p:nvSpPr>
        <p:spPr>
          <a:xfrm>
            <a:off x="8202168" y="6409944"/>
            <a:ext cx="3859795" cy="304801"/>
          </a:xfrm>
          <a:prstGeom prst="rect">
            <a:avLst/>
          </a:prstGeom>
        </p:spPr>
        <p:txBody>
          <a:bodyPr/>
          <a:lstStyle>
            <a:lvl1pPr algn="r">
              <a:defRPr/>
            </a:lvl1pPr>
          </a:lstStyle>
          <a:p>
            <a:r>
              <a:rPr lang="en-US"/>
              <a:t>mikeschaffnerphotography.com</a:t>
            </a:r>
          </a:p>
        </p:txBody>
      </p:sp>
      <p:sp>
        <p:nvSpPr>
          <p:cNvPr id="6" name="Slide Number Placeholder 3"/>
          <p:cNvSpPr>
            <a:spLocks noGrp="1"/>
          </p:cNvSpPr>
          <p:nvPr>
            <p:ph type="sldNum" sz="quarter" idx="12"/>
          </p:nvPr>
        </p:nvSpPr>
        <p:spPr/>
        <p:txBody>
          <a:bodyPr/>
          <a:lstStyle>
            <a:lvl1pPr>
              <a:defRPr>
                <a:solidFill>
                  <a:srgbClr val="DBEFF9"/>
                </a:solidFill>
                <a:effectLst>
                  <a:outerShdw blurRad="38100" dist="38100" dir="2700000" algn="tl">
                    <a:srgbClr val="000000">
                      <a:alpha val="43137"/>
                    </a:srgbClr>
                  </a:outerShdw>
                </a:effectLst>
              </a:defRPr>
            </a:lvl1pPr>
          </a:lstStyle>
          <a:p>
            <a:fld id="{2046B8E4-00EC-4738-9E9F-F3ECBEF601EB}" type="slidenum">
              <a:rPr lang="en-US" smtClean="0"/>
              <a:pPr/>
              <a:t>‹#›</a:t>
            </a:fld>
            <a:endParaRPr lang="en-US" dirty="0"/>
          </a:p>
        </p:txBody>
      </p:sp>
    </p:spTree>
    <p:extLst>
      <p:ext uri="{BB962C8B-B14F-4D97-AF65-F5344CB8AC3E}">
        <p14:creationId xmlns:p14="http://schemas.microsoft.com/office/powerpoint/2010/main" val="2456308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solidFill>
                  <a:srgbClr val="DBEFF9"/>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solidFill>
                  <a:srgbClr val="DBEFF9"/>
                </a:solidFill>
              </a:defRPr>
            </a:lvl1pPr>
            <a:lvl2pPr>
              <a:defRPr sz="1800">
                <a:solidFill>
                  <a:srgbClr val="DBEFF9"/>
                </a:solidFill>
              </a:defRPr>
            </a:lvl2pPr>
            <a:lvl3pPr>
              <a:defRPr sz="1600">
                <a:solidFill>
                  <a:srgbClr val="DBEFF9"/>
                </a:solidFill>
              </a:defRPr>
            </a:lvl3pPr>
            <a:lvl4pPr>
              <a:defRPr sz="1400">
                <a:solidFill>
                  <a:srgbClr val="DBEFF9"/>
                </a:solidFill>
              </a:defRPr>
            </a:lvl4pPr>
            <a:lvl5pPr>
              <a:defRPr sz="1400">
                <a:solidFill>
                  <a:srgbClr val="DBEFF9"/>
                </a:solidFill>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solidFill>
                  <a:srgbClr val="DBEFF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5"/>
          <p:cNvSpPr>
            <a:spLocks noGrp="1"/>
          </p:cNvSpPr>
          <p:nvPr>
            <p:ph type="ftr" sz="quarter" idx="11"/>
          </p:nvPr>
        </p:nvSpPr>
        <p:spPr>
          <a:xfrm>
            <a:off x="8202168" y="6409944"/>
            <a:ext cx="3859795" cy="304801"/>
          </a:xfrm>
          <a:prstGeom prst="rect">
            <a:avLst/>
          </a:prstGeom>
        </p:spPr>
        <p:txBody>
          <a:bodyPr/>
          <a:lstStyle/>
          <a:p>
            <a:pPr algn="r"/>
            <a:r>
              <a:rPr lang="en-US" dirty="0"/>
              <a:t>mikeschaffnerphotography.com</a:t>
            </a:r>
          </a:p>
        </p:txBody>
      </p:sp>
      <p:sp>
        <p:nvSpPr>
          <p:cNvPr id="6" name="Slide Number Placeholder 6"/>
          <p:cNvSpPr>
            <a:spLocks noGrp="1"/>
          </p:cNvSpPr>
          <p:nvPr>
            <p:ph type="sldNum" sz="quarter" idx="12"/>
          </p:nvPr>
        </p:nvSpPr>
        <p:spPr/>
        <p:txBody>
          <a:bodyPr/>
          <a:lstStyle>
            <a:lvl1pPr>
              <a:defRPr>
                <a:solidFill>
                  <a:srgbClr val="DBEFF9"/>
                </a:solidFill>
                <a:effectLst>
                  <a:outerShdw blurRad="38100" dist="38100" dir="2700000" algn="tl">
                    <a:srgbClr val="000000">
                      <a:alpha val="43137"/>
                    </a:srgbClr>
                  </a:outerShdw>
                </a:effectLst>
              </a:defRPr>
            </a:lvl1pPr>
          </a:lstStyle>
          <a:p>
            <a:fld id="{2046B8E4-00EC-4738-9E9F-F3ECBEF601EB}" type="slidenum">
              <a:rPr lang="en-US" smtClean="0"/>
              <a:pPr/>
              <a:t>‹#›</a:t>
            </a:fld>
            <a:endParaRPr lang="en-US" dirty="0"/>
          </a:p>
        </p:txBody>
      </p:sp>
    </p:spTree>
    <p:extLst>
      <p:ext uri="{BB962C8B-B14F-4D97-AF65-F5344CB8AC3E}">
        <p14:creationId xmlns:p14="http://schemas.microsoft.com/office/powerpoint/2010/main" val="3013434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solidFill>
                  <a:srgbClr val="DBEFF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8202168" y="6409944"/>
            <a:ext cx="3859795" cy="304801"/>
          </a:xfrm>
          <a:prstGeom prst="rect">
            <a:avLst/>
          </a:prstGeom>
        </p:spPr>
        <p:txBody>
          <a:bodyPr/>
          <a:lstStyle/>
          <a:p>
            <a:pPr algn="r"/>
            <a:r>
              <a:rPr lang="en-US" dirty="0"/>
              <a:t>mikeschaffnerphotography.com</a:t>
            </a:r>
          </a:p>
        </p:txBody>
      </p:sp>
      <p:sp>
        <p:nvSpPr>
          <p:cNvPr id="7" name="Slide Number Placeholder 6"/>
          <p:cNvSpPr>
            <a:spLocks noGrp="1"/>
          </p:cNvSpPr>
          <p:nvPr>
            <p:ph type="sldNum" sz="quarter" idx="12"/>
          </p:nvPr>
        </p:nvSpPr>
        <p:spPr/>
        <p:txBody>
          <a:bodyPr/>
          <a:lstStyle>
            <a:lvl1pPr>
              <a:defRPr>
                <a:solidFill>
                  <a:srgbClr val="DBEFF9"/>
                </a:solidFill>
                <a:effectLst>
                  <a:outerShdw blurRad="38100" dist="38100" dir="2700000" algn="tl">
                    <a:srgbClr val="000000">
                      <a:alpha val="43137"/>
                    </a:srgbClr>
                  </a:outerShdw>
                </a:effectLst>
              </a:defRPr>
            </a:lvl1pPr>
          </a:lstStyle>
          <a:p>
            <a:fld id="{2046B8E4-00EC-4738-9E9F-F3ECBEF601EB}" type="slidenum">
              <a:rPr lang="en-US" smtClean="0"/>
              <a:pPr/>
              <a:t>‹#›</a:t>
            </a:fld>
            <a:endParaRPr lang="en-US" dirty="0"/>
          </a:p>
        </p:txBody>
      </p:sp>
    </p:spTree>
    <p:extLst>
      <p:ext uri="{BB962C8B-B14F-4D97-AF65-F5344CB8AC3E}">
        <p14:creationId xmlns:p14="http://schemas.microsoft.com/office/powerpoint/2010/main" val="148752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8">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19">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pic>
        <p:nvPicPr>
          <p:cNvPr id="9" name="Picture 8"/>
          <p:cNvPicPr>
            <a:picLocks noChangeAspect="1"/>
          </p:cNvPicPr>
          <p:nvPr/>
        </p:nvPicPr>
        <p:blipFill rotWithShape="1">
          <a:blip r:embed="rId20">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1">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baseline="0">
                <a:solidFill>
                  <a:srgbClr val="DBEFF9"/>
                </a:solidFill>
              </a:defRPr>
            </a:lvl1pPr>
          </a:lstStyle>
          <a:p>
            <a:fld id="{2046B8E4-00EC-4738-9E9F-F3ECBEF601EB}" type="slidenum">
              <a:rPr lang="en-US" smtClean="0"/>
              <a:pPr/>
              <a:t>‹#›</a:t>
            </a:fld>
            <a:endParaRPr lang="en-US" dirty="0"/>
          </a:p>
        </p:txBody>
      </p:sp>
    </p:spTree>
    <p:extLst>
      <p:ext uri="{BB962C8B-B14F-4D97-AF65-F5344CB8AC3E}">
        <p14:creationId xmlns:p14="http://schemas.microsoft.com/office/powerpoint/2010/main" val="78061212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hd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rgbClr val="DBEFF9"/>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67000"/>
        <a:buFont typeface="Wingdings 3" charset="2"/>
        <a:buChar char=""/>
        <a:defRPr sz="1800" b="0" i="0" kern="1200">
          <a:solidFill>
            <a:srgbClr val="DBEFF9"/>
          </a:solidFill>
          <a:latin typeface="+mj-lt"/>
          <a:ea typeface="+mj-ea"/>
          <a:cs typeface="+mj-cs"/>
        </a:defRPr>
      </a:lvl2pPr>
      <a:lvl3pPr marL="1143000" indent="-228600" algn="l" defTabSz="457200" rtl="0" eaLnBrk="1" latinLnBrk="0" hangingPunct="1">
        <a:spcBef>
          <a:spcPts val="1000"/>
        </a:spcBef>
        <a:spcAft>
          <a:spcPts val="0"/>
        </a:spcAft>
        <a:buClr>
          <a:schemeClr val="accent1">
            <a:lumMod val="40000"/>
            <a:lumOff val="60000"/>
          </a:schemeClr>
        </a:buClr>
        <a:buSzPct val="50000"/>
        <a:buFont typeface="Wingdings 3" charset="2"/>
        <a:buChar char=""/>
        <a:defRPr sz="1600" b="0" i="0" kern="1200">
          <a:solidFill>
            <a:srgbClr val="DBEFF9"/>
          </a:solidFill>
          <a:latin typeface="+mj-lt"/>
          <a:ea typeface="+mj-ea"/>
          <a:cs typeface="+mj-cs"/>
        </a:defRPr>
      </a:lvl3pPr>
      <a:lvl4pPr marL="1600200" indent="-228600" algn="l" defTabSz="457200" rtl="0" eaLnBrk="1" latinLnBrk="0" hangingPunct="1">
        <a:spcBef>
          <a:spcPts val="1000"/>
        </a:spcBef>
        <a:spcAft>
          <a:spcPts val="0"/>
        </a:spcAft>
        <a:buClr>
          <a:schemeClr val="accent1">
            <a:lumMod val="20000"/>
            <a:lumOff val="80000"/>
          </a:schemeClr>
        </a:buClr>
        <a:buSzPct val="50000"/>
        <a:buFont typeface="Wingdings 3" charset="2"/>
        <a:buChar char=""/>
        <a:defRPr sz="1400" b="0" i="0" kern="1200">
          <a:solidFill>
            <a:srgbClr val="DBEFF9"/>
          </a:solidFill>
          <a:latin typeface="+mj-lt"/>
          <a:ea typeface="+mj-ea"/>
          <a:cs typeface="+mj-cs"/>
        </a:defRPr>
      </a:lvl4pPr>
      <a:lvl5pPr marL="2057400" indent="-228600" algn="l" defTabSz="457200" rtl="0" eaLnBrk="1" latinLnBrk="0" hangingPunct="1">
        <a:spcBef>
          <a:spcPts val="1000"/>
        </a:spcBef>
        <a:spcAft>
          <a:spcPts val="0"/>
        </a:spcAft>
        <a:buClr>
          <a:schemeClr val="tx2"/>
        </a:buClr>
        <a:buSzPct val="50000"/>
        <a:buFont typeface="Wingdings 3" charset="2"/>
        <a:buChar char=""/>
        <a:defRPr sz="1400" b="0" i="0" kern="1200">
          <a:solidFill>
            <a:srgbClr val="DBEFF9"/>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canva.com/colors/color-wheel/" TargetMode="External"/><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www.canva.com/colors/color-wheel/"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www.canva.com/colors/color-wheel/" TargetMode="Externa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youtu.be/A_aymULfI1Y?t=56"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image" Target="../media/image26.jfif"/><Relationship Id="rId1" Type="http://schemas.openxmlformats.org/officeDocument/2006/relationships/slideLayout" Target="../slideLayouts/slideLayout4.xml"/><Relationship Id="rId4" Type="http://schemas.openxmlformats.org/officeDocument/2006/relationships/hyperlink" Target="https://www.vickinormanstudio.com/blog-articles/2018/1/9/a-lesson-about-matching-the-tonal-values-of-colour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hyperlink" Target="https://www.vickinormanstudio.com/blog-articles/2018/1/9/a-lesson-about-matching-the-tonal-values-of-colours" TargetMode="External"/><Relationship Id="rId1" Type="http://schemas.openxmlformats.org/officeDocument/2006/relationships/slideLayout" Target="../slideLayouts/slideLayout4.xml"/><Relationship Id="rId4" Type="http://schemas.openxmlformats.org/officeDocument/2006/relationships/image" Target="../media/image29.jf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ww.canva.com/colors/color-wheel/"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canva.com/colors/color-wheel/"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www.canva.com/colors/color-wheel/"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AC1580A-1F9C-4E5C-A0EF-0BC1F902F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601858"/>
          </a:xfrm>
          <a:prstGeom prst="rect">
            <a:avLst/>
          </a:prstGeom>
        </p:spPr>
      </p:pic>
      <p:sp>
        <p:nvSpPr>
          <p:cNvPr id="2" name="Title 1">
            <a:extLst>
              <a:ext uri="{FF2B5EF4-FFF2-40B4-BE49-F238E27FC236}">
                <a16:creationId xmlns:a16="http://schemas.microsoft.com/office/drawing/2014/main" id="{3149E64C-323D-4708-BE16-BF4497B6011A}"/>
              </a:ext>
            </a:extLst>
          </p:cNvPr>
          <p:cNvSpPr>
            <a:spLocks noGrp="1"/>
          </p:cNvSpPr>
          <p:nvPr>
            <p:ph type="ctrTitle"/>
          </p:nvPr>
        </p:nvSpPr>
        <p:spPr>
          <a:xfrm>
            <a:off x="1154953" y="1447800"/>
            <a:ext cx="7916857" cy="3329581"/>
          </a:xfrm>
        </p:spPr>
        <p:txBody>
          <a:bodyPr/>
          <a:lstStyle/>
          <a:p>
            <a:r>
              <a:rPr lang="en-US" sz="4800" b="1" dirty="0">
                <a:effectLst>
                  <a:outerShdw blurRad="38100" dist="38100" dir="2700000" algn="tl">
                    <a:srgbClr val="000000">
                      <a:alpha val="43137"/>
                    </a:srgbClr>
                  </a:outerShdw>
                </a:effectLst>
              </a:rPr>
              <a:t>“Something About Color”</a:t>
            </a: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a.k.a.</a:t>
            </a: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Color In Composition</a:t>
            </a:r>
          </a:p>
        </p:txBody>
      </p:sp>
      <p:sp>
        <p:nvSpPr>
          <p:cNvPr id="3" name="Subtitle 2">
            <a:extLst>
              <a:ext uri="{FF2B5EF4-FFF2-40B4-BE49-F238E27FC236}">
                <a16:creationId xmlns:a16="http://schemas.microsoft.com/office/drawing/2014/main" id="{4BCE1AB7-22A0-4835-93EA-DC137AF8FA61}"/>
              </a:ext>
            </a:extLst>
          </p:cNvPr>
          <p:cNvSpPr>
            <a:spLocks noGrp="1"/>
          </p:cNvSpPr>
          <p:nvPr>
            <p:ph type="subTitle" idx="1"/>
          </p:nvPr>
        </p:nvSpPr>
        <p:spPr>
          <a:xfrm>
            <a:off x="1154955" y="4777380"/>
            <a:ext cx="6376813" cy="1346694"/>
          </a:xfrm>
        </p:spPr>
        <p:txBody>
          <a:bodyPr>
            <a:normAutofit fontScale="85000" lnSpcReduction="20000"/>
          </a:bodyPr>
          <a:lstStyle/>
          <a:p>
            <a:r>
              <a:rPr lang="en-US" dirty="0">
                <a:solidFill>
                  <a:schemeClr val="tx2"/>
                </a:solidFill>
                <a:effectLst>
                  <a:outerShdw blurRad="38100" dist="38100" dir="2700000" algn="tl">
                    <a:srgbClr val="000000">
                      <a:alpha val="43137"/>
                    </a:srgbClr>
                  </a:outerShdw>
                </a:effectLst>
              </a:rPr>
              <a:t>Mike Schaffner</a:t>
            </a:r>
          </a:p>
          <a:p>
            <a:r>
              <a:rPr lang="en-US" dirty="0">
                <a:solidFill>
                  <a:schemeClr val="tx2"/>
                </a:solidFill>
                <a:effectLst>
                  <a:outerShdw blurRad="38100" dist="38100" dir="2700000" algn="tl">
                    <a:srgbClr val="000000">
                      <a:alpha val="43137"/>
                    </a:srgbClr>
                  </a:outerShdw>
                </a:effectLst>
              </a:rPr>
              <a:t>Composition – The fine art of Seeing SIG</a:t>
            </a:r>
          </a:p>
          <a:p>
            <a:r>
              <a:rPr lang="en-US" dirty="0">
                <a:solidFill>
                  <a:schemeClr val="tx2"/>
                </a:solidFill>
                <a:effectLst>
                  <a:outerShdw blurRad="38100" dist="38100" dir="2700000" algn="tl">
                    <a:srgbClr val="000000">
                      <a:alpha val="43137"/>
                    </a:srgbClr>
                  </a:outerShdw>
                </a:effectLst>
              </a:rPr>
              <a:t>February 13, 2022</a:t>
            </a:r>
          </a:p>
          <a:p>
            <a:r>
              <a:rPr lang="en-US" dirty="0">
                <a:solidFill>
                  <a:schemeClr val="tx2"/>
                </a:solidFill>
                <a:effectLst>
                  <a:outerShdw blurRad="38100" dist="38100" dir="2700000" algn="tl">
                    <a:srgbClr val="000000">
                      <a:alpha val="43137"/>
                    </a:srgbClr>
                  </a:outerShdw>
                </a:effectLst>
              </a:rPr>
              <a:t>Mikeschaffnerphotography.com</a:t>
            </a:r>
          </a:p>
          <a:p>
            <a:endParaRPr lang="en-US" dirty="0"/>
          </a:p>
        </p:txBody>
      </p:sp>
    </p:spTree>
    <p:extLst>
      <p:ext uri="{BB962C8B-B14F-4D97-AF65-F5344CB8AC3E}">
        <p14:creationId xmlns:p14="http://schemas.microsoft.com/office/powerpoint/2010/main" val="1607177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8F7C-843E-4DD5-85FE-FAE6AB729A39}"/>
              </a:ext>
            </a:extLst>
          </p:cNvPr>
          <p:cNvSpPr>
            <a:spLocks noGrp="1"/>
          </p:cNvSpPr>
          <p:nvPr>
            <p:ph type="title"/>
          </p:nvPr>
        </p:nvSpPr>
        <p:spPr/>
        <p:txBody>
          <a:bodyPr/>
          <a:lstStyle/>
          <a:p>
            <a:r>
              <a:rPr lang="en-US" dirty="0"/>
              <a:t>Analogous Colors</a:t>
            </a:r>
          </a:p>
        </p:txBody>
      </p:sp>
      <p:sp>
        <p:nvSpPr>
          <p:cNvPr id="4" name="Footer Placeholder 3">
            <a:extLst>
              <a:ext uri="{FF2B5EF4-FFF2-40B4-BE49-F238E27FC236}">
                <a16:creationId xmlns:a16="http://schemas.microsoft.com/office/drawing/2014/main" id="{77437B1D-CADC-4717-B67B-029CED252017}"/>
              </a:ext>
            </a:extLst>
          </p:cNvPr>
          <p:cNvSpPr>
            <a:spLocks noGrp="1"/>
          </p:cNvSpPr>
          <p:nvPr>
            <p:ph type="ftr" sz="quarter" idx="11"/>
          </p:nvPr>
        </p:nvSpPr>
        <p:spPr/>
        <p:txBody>
          <a:bodyPr/>
          <a:lstStyle/>
          <a:p>
            <a:pPr algn="r"/>
            <a:r>
              <a:rPr lang="en-US"/>
              <a:t>mikeschaffnerphotography.com</a:t>
            </a:r>
            <a:endParaRPr lang="en-US" dirty="0"/>
          </a:p>
        </p:txBody>
      </p:sp>
      <p:sp>
        <p:nvSpPr>
          <p:cNvPr id="5" name="Slide Number Placeholder 4">
            <a:extLst>
              <a:ext uri="{FF2B5EF4-FFF2-40B4-BE49-F238E27FC236}">
                <a16:creationId xmlns:a16="http://schemas.microsoft.com/office/drawing/2014/main" id="{A81D3D07-404B-4AE0-96A0-939A6ABAC875}"/>
              </a:ext>
            </a:extLst>
          </p:cNvPr>
          <p:cNvSpPr>
            <a:spLocks noGrp="1"/>
          </p:cNvSpPr>
          <p:nvPr>
            <p:ph type="sldNum" sz="quarter" idx="12"/>
          </p:nvPr>
        </p:nvSpPr>
        <p:spPr/>
        <p:txBody>
          <a:bodyPr/>
          <a:lstStyle/>
          <a:p>
            <a:fld id="{2046B8E4-00EC-4738-9E9F-F3ECBEF601EB}" type="slidenum">
              <a:rPr lang="en-US" smtClean="0"/>
              <a:pPr/>
              <a:t>10</a:t>
            </a:fld>
            <a:endParaRPr lang="en-US" dirty="0"/>
          </a:p>
        </p:txBody>
      </p:sp>
      <p:sp>
        <p:nvSpPr>
          <p:cNvPr id="8" name="TextBox 7">
            <a:extLst>
              <a:ext uri="{FF2B5EF4-FFF2-40B4-BE49-F238E27FC236}">
                <a16:creationId xmlns:a16="http://schemas.microsoft.com/office/drawing/2014/main" id="{51549F5B-C1F6-4484-9ED7-5E5D3FE0291C}"/>
              </a:ext>
            </a:extLst>
          </p:cNvPr>
          <p:cNvSpPr txBox="1"/>
          <p:nvPr/>
        </p:nvSpPr>
        <p:spPr>
          <a:xfrm>
            <a:off x="7700400" y="5469586"/>
            <a:ext cx="2032781" cy="646331"/>
          </a:xfrm>
          <a:prstGeom prst="rect">
            <a:avLst/>
          </a:prstGeom>
          <a:noFill/>
        </p:spPr>
        <p:txBody>
          <a:bodyPr wrap="square" rtlCol="0">
            <a:spAutoFit/>
          </a:bodyPr>
          <a:lstStyle/>
          <a:p>
            <a:r>
              <a:rPr lang="en-US" dirty="0"/>
              <a:t>Mirrored Roses – Joan Tilton</a:t>
            </a:r>
          </a:p>
        </p:txBody>
      </p:sp>
      <p:pic>
        <p:nvPicPr>
          <p:cNvPr id="14" name="Content Placeholder 13">
            <a:extLst>
              <a:ext uri="{FF2B5EF4-FFF2-40B4-BE49-F238E27FC236}">
                <a16:creationId xmlns:a16="http://schemas.microsoft.com/office/drawing/2014/main" id="{B081EE3B-D6C7-4D01-98E2-CAD6462B7F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2589" y="1273416"/>
            <a:ext cx="4110159" cy="5131866"/>
          </a:xfrm>
          <a:ln>
            <a:solidFill>
              <a:schemeClr val="accent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348196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8F7C-843E-4DD5-85FE-FAE6AB729A39}"/>
              </a:ext>
            </a:extLst>
          </p:cNvPr>
          <p:cNvSpPr>
            <a:spLocks noGrp="1"/>
          </p:cNvSpPr>
          <p:nvPr>
            <p:ph type="title"/>
          </p:nvPr>
        </p:nvSpPr>
        <p:spPr/>
        <p:txBody>
          <a:bodyPr/>
          <a:lstStyle/>
          <a:p>
            <a:r>
              <a:rPr lang="en-US" dirty="0"/>
              <a:t>Analogous Colors</a:t>
            </a:r>
          </a:p>
        </p:txBody>
      </p:sp>
      <p:sp>
        <p:nvSpPr>
          <p:cNvPr id="4" name="Footer Placeholder 3">
            <a:extLst>
              <a:ext uri="{FF2B5EF4-FFF2-40B4-BE49-F238E27FC236}">
                <a16:creationId xmlns:a16="http://schemas.microsoft.com/office/drawing/2014/main" id="{77437B1D-CADC-4717-B67B-029CED252017}"/>
              </a:ext>
            </a:extLst>
          </p:cNvPr>
          <p:cNvSpPr>
            <a:spLocks noGrp="1"/>
          </p:cNvSpPr>
          <p:nvPr>
            <p:ph type="ftr" sz="quarter" idx="11"/>
          </p:nvPr>
        </p:nvSpPr>
        <p:spPr/>
        <p:txBody>
          <a:bodyPr/>
          <a:lstStyle/>
          <a:p>
            <a:pPr algn="r"/>
            <a:r>
              <a:rPr lang="en-US"/>
              <a:t>mikeschaffnerphotography.com</a:t>
            </a:r>
            <a:endParaRPr lang="en-US" dirty="0"/>
          </a:p>
        </p:txBody>
      </p:sp>
      <p:sp>
        <p:nvSpPr>
          <p:cNvPr id="5" name="Slide Number Placeholder 4">
            <a:extLst>
              <a:ext uri="{FF2B5EF4-FFF2-40B4-BE49-F238E27FC236}">
                <a16:creationId xmlns:a16="http://schemas.microsoft.com/office/drawing/2014/main" id="{A81D3D07-404B-4AE0-96A0-939A6ABAC875}"/>
              </a:ext>
            </a:extLst>
          </p:cNvPr>
          <p:cNvSpPr>
            <a:spLocks noGrp="1"/>
          </p:cNvSpPr>
          <p:nvPr>
            <p:ph type="sldNum" sz="quarter" idx="12"/>
          </p:nvPr>
        </p:nvSpPr>
        <p:spPr/>
        <p:txBody>
          <a:bodyPr/>
          <a:lstStyle/>
          <a:p>
            <a:fld id="{2046B8E4-00EC-4738-9E9F-F3ECBEF601EB}" type="slidenum">
              <a:rPr lang="en-US" smtClean="0"/>
              <a:pPr/>
              <a:t>11</a:t>
            </a:fld>
            <a:endParaRPr lang="en-US" dirty="0"/>
          </a:p>
        </p:txBody>
      </p:sp>
      <p:sp>
        <p:nvSpPr>
          <p:cNvPr id="8" name="TextBox 7">
            <a:extLst>
              <a:ext uri="{FF2B5EF4-FFF2-40B4-BE49-F238E27FC236}">
                <a16:creationId xmlns:a16="http://schemas.microsoft.com/office/drawing/2014/main" id="{51549F5B-C1F6-4484-9ED7-5E5D3FE0291C}"/>
              </a:ext>
            </a:extLst>
          </p:cNvPr>
          <p:cNvSpPr txBox="1"/>
          <p:nvPr/>
        </p:nvSpPr>
        <p:spPr>
          <a:xfrm>
            <a:off x="8018053" y="5451230"/>
            <a:ext cx="2032781" cy="369332"/>
          </a:xfrm>
          <a:prstGeom prst="rect">
            <a:avLst/>
          </a:prstGeom>
          <a:noFill/>
        </p:spPr>
        <p:txBody>
          <a:bodyPr wrap="square" rtlCol="0">
            <a:spAutoFit/>
          </a:bodyPr>
          <a:lstStyle/>
          <a:p>
            <a:r>
              <a:rPr lang="en-US" dirty="0"/>
              <a:t>Blue Chihuly</a:t>
            </a:r>
          </a:p>
        </p:txBody>
      </p:sp>
      <p:pic>
        <p:nvPicPr>
          <p:cNvPr id="10" name="Content Placeholder 9">
            <a:extLst>
              <a:ext uri="{FF2B5EF4-FFF2-40B4-BE49-F238E27FC236}">
                <a16:creationId xmlns:a16="http://schemas.microsoft.com/office/drawing/2014/main" id="{DB6750EB-BD27-46EC-ACA8-715D590491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7089" y="1307576"/>
            <a:ext cx="3742005" cy="4989340"/>
          </a:xfrm>
          <a:ln>
            <a:solidFill>
              <a:schemeClr val="accent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135090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8F7C-843E-4DD5-85FE-FAE6AB729A39}"/>
              </a:ext>
            </a:extLst>
          </p:cNvPr>
          <p:cNvSpPr>
            <a:spLocks noGrp="1"/>
          </p:cNvSpPr>
          <p:nvPr>
            <p:ph type="title"/>
          </p:nvPr>
        </p:nvSpPr>
        <p:spPr/>
        <p:txBody>
          <a:bodyPr/>
          <a:lstStyle/>
          <a:p>
            <a:r>
              <a:rPr lang="en-US" dirty="0"/>
              <a:t>Analogous Colors</a:t>
            </a:r>
          </a:p>
        </p:txBody>
      </p:sp>
      <p:sp>
        <p:nvSpPr>
          <p:cNvPr id="4" name="Footer Placeholder 3">
            <a:extLst>
              <a:ext uri="{FF2B5EF4-FFF2-40B4-BE49-F238E27FC236}">
                <a16:creationId xmlns:a16="http://schemas.microsoft.com/office/drawing/2014/main" id="{77437B1D-CADC-4717-B67B-029CED252017}"/>
              </a:ext>
            </a:extLst>
          </p:cNvPr>
          <p:cNvSpPr>
            <a:spLocks noGrp="1"/>
          </p:cNvSpPr>
          <p:nvPr>
            <p:ph type="ftr" sz="quarter" idx="11"/>
          </p:nvPr>
        </p:nvSpPr>
        <p:spPr/>
        <p:txBody>
          <a:bodyPr/>
          <a:lstStyle/>
          <a:p>
            <a:pPr algn="r"/>
            <a:r>
              <a:rPr lang="en-US"/>
              <a:t>mikeschaffnerphotography.com</a:t>
            </a:r>
            <a:endParaRPr lang="en-US" dirty="0"/>
          </a:p>
        </p:txBody>
      </p:sp>
      <p:sp>
        <p:nvSpPr>
          <p:cNvPr id="5" name="Slide Number Placeholder 4">
            <a:extLst>
              <a:ext uri="{FF2B5EF4-FFF2-40B4-BE49-F238E27FC236}">
                <a16:creationId xmlns:a16="http://schemas.microsoft.com/office/drawing/2014/main" id="{A81D3D07-404B-4AE0-96A0-939A6ABAC875}"/>
              </a:ext>
            </a:extLst>
          </p:cNvPr>
          <p:cNvSpPr>
            <a:spLocks noGrp="1"/>
          </p:cNvSpPr>
          <p:nvPr>
            <p:ph type="sldNum" sz="quarter" idx="12"/>
          </p:nvPr>
        </p:nvSpPr>
        <p:spPr/>
        <p:txBody>
          <a:bodyPr/>
          <a:lstStyle/>
          <a:p>
            <a:fld id="{2046B8E4-00EC-4738-9E9F-F3ECBEF601EB}" type="slidenum">
              <a:rPr lang="en-US" smtClean="0"/>
              <a:pPr/>
              <a:t>12</a:t>
            </a:fld>
            <a:endParaRPr lang="en-US" dirty="0"/>
          </a:p>
        </p:txBody>
      </p:sp>
      <p:sp>
        <p:nvSpPr>
          <p:cNvPr id="8" name="TextBox 7">
            <a:extLst>
              <a:ext uri="{FF2B5EF4-FFF2-40B4-BE49-F238E27FC236}">
                <a16:creationId xmlns:a16="http://schemas.microsoft.com/office/drawing/2014/main" id="{51549F5B-C1F6-4484-9ED7-5E5D3FE0291C}"/>
              </a:ext>
            </a:extLst>
          </p:cNvPr>
          <p:cNvSpPr txBox="1"/>
          <p:nvPr/>
        </p:nvSpPr>
        <p:spPr>
          <a:xfrm>
            <a:off x="8738858" y="5790428"/>
            <a:ext cx="2032781" cy="369332"/>
          </a:xfrm>
          <a:prstGeom prst="rect">
            <a:avLst/>
          </a:prstGeom>
          <a:noFill/>
        </p:spPr>
        <p:txBody>
          <a:bodyPr wrap="square" rtlCol="0">
            <a:spAutoFit/>
          </a:bodyPr>
          <a:lstStyle/>
          <a:p>
            <a:r>
              <a:rPr lang="en-US" dirty="0"/>
              <a:t>Tomball Sunrise</a:t>
            </a:r>
          </a:p>
        </p:txBody>
      </p:sp>
      <p:pic>
        <p:nvPicPr>
          <p:cNvPr id="9" name="Content Placeholder 8">
            <a:extLst>
              <a:ext uri="{FF2B5EF4-FFF2-40B4-BE49-F238E27FC236}">
                <a16:creationId xmlns:a16="http://schemas.microsoft.com/office/drawing/2014/main" id="{F12F78C1-0AD5-4426-967A-86CA0583E2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2281" y="1296486"/>
            <a:ext cx="7480624" cy="4987083"/>
          </a:xfrm>
          <a:ln>
            <a:solidFill>
              <a:schemeClr val="accent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835403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CF358-C3E2-4D12-A170-CAAFEE59D3A2}"/>
              </a:ext>
            </a:extLst>
          </p:cNvPr>
          <p:cNvSpPr>
            <a:spLocks noGrp="1"/>
          </p:cNvSpPr>
          <p:nvPr>
            <p:ph type="title"/>
          </p:nvPr>
        </p:nvSpPr>
        <p:spPr/>
        <p:txBody>
          <a:bodyPr/>
          <a:lstStyle/>
          <a:p>
            <a:r>
              <a:rPr lang="en-US" dirty="0"/>
              <a:t>Shades, Tints and Tones</a:t>
            </a:r>
          </a:p>
        </p:txBody>
      </p:sp>
      <p:sp>
        <p:nvSpPr>
          <p:cNvPr id="3" name="Content Placeholder 2">
            <a:extLst>
              <a:ext uri="{FF2B5EF4-FFF2-40B4-BE49-F238E27FC236}">
                <a16:creationId xmlns:a16="http://schemas.microsoft.com/office/drawing/2014/main" id="{3FEF2324-543D-4519-96FE-B994F530F210}"/>
              </a:ext>
            </a:extLst>
          </p:cNvPr>
          <p:cNvSpPr>
            <a:spLocks noGrp="1"/>
          </p:cNvSpPr>
          <p:nvPr>
            <p:ph sz="half" idx="1"/>
          </p:nvPr>
        </p:nvSpPr>
        <p:spPr/>
        <p:txBody>
          <a:bodyPr>
            <a:normAutofit fontScale="77500" lnSpcReduction="20000"/>
          </a:bodyPr>
          <a:lstStyle/>
          <a:p>
            <a:pPr marL="0" indent="0">
              <a:buNone/>
            </a:pPr>
            <a:r>
              <a:rPr lang="en-US" b="1" u="sng" dirty="0"/>
              <a:t>Shade</a:t>
            </a:r>
          </a:p>
          <a:p>
            <a:pPr marL="0" indent="0">
              <a:buNone/>
            </a:pPr>
            <a:r>
              <a:rPr lang="en-US" dirty="0"/>
              <a:t>A shade is created by adding black to a base hue, darkening the color. This creates a deeper, richer color. Shades can be quite dramatic and can be overpowering.</a:t>
            </a:r>
          </a:p>
          <a:p>
            <a:pPr marL="0" indent="0">
              <a:buNone/>
            </a:pPr>
            <a:endParaRPr lang="en-US" dirty="0"/>
          </a:p>
          <a:p>
            <a:pPr marL="0" indent="0">
              <a:buNone/>
            </a:pPr>
            <a:r>
              <a:rPr lang="en-US" b="1" u="sng" dirty="0"/>
              <a:t>Tint</a:t>
            </a:r>
          </a:p>
          <a:p>
            <a:pPr marL="0" indent="0">
              <a:buNone/>
            </a:pPr>
            <a:r>
              <a:rPr lang="en-US" dirty="0"/>
              <a:t>A tint is created by adding white to a base hue, lightening the color. This can make a color less intense, and is useful when balancing more vivid color combinations.</a:t>
            </a:r>
          </a:p>
          <a:p>
            <a:pPr marL="0" indent="0">
              <a:buNone/>
            </a:pPr>
            <a:endParaRPr lang="en-US" dirty="0"/>
          </a:p>
          <a:p>
            <a:pPr marL="0" indent="0">
              <a:buNone/>
            </a:pPr>
            <a:r>
              <a:rPr lang="en-US" b="1" u="sng" dirty="0"/>
              <a:t>Tones</a:t>
            </a:r>
          </a:p>
          <a:p>
            <a:pPr marL="0" indent="0">
              <a:buNone/>
            </a:pPr>
            <a:r>
              <a:rPr lang="en-US" dirty="0"/>
              <a:t>A tone is created by combining black and white—or grey—with a base hue. Like tints, tones are subtler versions of the original color. Tones are less likely to look pastel, and can reveal complexities not apparent in the base color.</a:t>
            </a:r>
          </a:p>
        </p:txBody>
      </p:sp>
      <p:pic>
        <p:nvPicPr>
          <p:cNvPr id="8" name="Content Placeholder 7">
            <a:extLst>
              <a:ext uri="{FF2B5EF4-FFF2-40B4-BE49-F238E27FC236}">
                <a16:creationId xmlns:a16="http://schemas.microsoft.com/office/drawing/2014/main" id="{E84F6947-EDCF-4F79-9B86-9442CD626EC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2836670"/>
            <a:ext cx="4395788" cy="2589851"/>
          </a:xfrm>
          <a:ln w="25400">
            <a:solidFill>
              <a:schemeClr val="accent1"/>
            </a:solidFill>
          </a:ln>
          <a:effectLst>
            <a:outerShdw blurRad="50800" dist="127000" dir="2700000" algn="tl" rotWithShape="0">
              <a:prstClr val="black">
                <a:alpha val="40000"/>
              </a:prstClr>
            </a:outerShdw>
          </a:effectLst>
        </p:spPr>
      </p:pic>
      <p:sp>
        <p:nvSpPr>
          <p:cNvPr id="5" name="Footer Placeholder 4">
            <a:extLst>
              <a:ext uri="{FF2B5EF4-FFF2-40B4-BE49-F238E27FC236}">
                <a16:creationId xmlns:a16="http://schemas.microsoft.com/office/drawing/2014/main" id="{A635AC06-0E9D-40DE-B8B3-BC8253891063}"/>
              </a:ext>
            </a:extLst>
          </p:cNvPr>
          <p:cNvSpPr>
            <a:spLocks noGrp="1"/>
          </p:cNvSpPr>
          <p:nvPr>
            <p:ph type="ftr" sz="quarter" idx="11"/>
          </p:nvPr>
        </p:nvSpPr>
        <p:spPr/>
        <p:txBody>
          <a:bodyPr/>
          <a:lstStyle/>
          <a:p>
            <a:pPr algn="r"/>
            <a:r>
              <a:rPr lang="en-US"/>
              <a:t>mikeschaffnerphotography.com</a:t>
            </a:r>
            <a:endParaRPr lang="en-US" dirty="0"/>
          </a:p>
        </p:txBody>
      </p:sp>
      <p:sp>
        <p:nvSpPr>
          <p:cNvPr id="6" name="Slide Number Placeholder 5">
            <a:extLst>
              <a:ext uri="{FF2B5EF4-FFF2-40B4-BE49-F238E27FC236}">
                <a16:creationId xmlns:a16="http://schemas.microsoft.com/office/drawing/2014/main" id="{5EA8B9D3-DD93-49ED-AE50-159523AFCDE7}"/>
              </a:ext>
            </a:extLst>
          </p:cNvPr>
          <p:cNvSpPr>
            <a:spLocks noGrp="1"/>
          </p:cNvSpPr>
          <p:nvPr>
            <p:ph type="sldNum" sz="quarter" idx="12"/>
          </p:nvPr>
        </p:nvSpPr>
        <p:spPr/>
        <p:txBody>
          <a:bodyPr/>
          <a:lstStyle/>
          <a:p>
            <a:fld id="{2046B8E4-00EC-4738-9E9F-F3ECBEF601EB}" type="slidenum">
              <a:rPr lang="en-US" smtClean="0"/>
              <a:pPr/>
              <a:t>13</a:t>
            </a:fld>
            <a:endParaRPr lang="en-US" dirty="0"/>
          </a:p>
        </p:txBody>
      </p:sp>
      <p:sp>
        <p:nvSpPr>
          <p:cNvPr id="9" name="TextBox 8">
            <a:extLst>
              <a:ext uri="{FF2B5EF4-FFF2-40B4-BE49-F238E27FC236}">
                <a16:creationId xmlns:a16="http://schemas.microsoft.com/office/drawing/2014/main" id="{5446601B-6F83-462E-8417-562371A4C71B}"/>
              </a:ext>
            </a:extLst>
          </p:cNvPr>
          <p:cNvSpPr txBox="1"/>
          <p:nvPr/>
        </p:nvSpPr>
        <p:spPr>
          <a:xfrm>
            <a:off x="1155032" y="6409944"/>
            <a:ext cx="6172200" cy="369332"/>
          </a:xfrm>
          <a:prstGeom prst="rect">
            <a:avLst/>
          </a:prstGeom>
          <a:noFill/>
        </p:spPr>
        <p:txBody>
          <a:bodyPr wrap="square" rtlCol="0">
            <a:spAutoFit/>
          </a:bodyPr>
          <a:lstStyle/>
          <a:p>
            <a:r>
              <a:rPr lang="en-US" dirty="0"/>
              <a:t>Source: </a:t>
            </a:r>
            <a:r>
              <a:rPr lang="en-US" dirty="0">
                <a:hlinkClick r:id="rId3"/>
              </a:rPr>
              <a:t>https://www.canva.com/colors/color-wheel/</a:t>
            </a:r>
            <a:r>
              <a:rPr lang="en-US" dirty="0"/>
              <a:t> </a:t>
            </a:r>
          </a:p>
        </p:txBody>
      </p:sp>
    </p:spTree>
    <p:extLst>
      <p:ext uri="{BB962C8B-B14F-4D97-AF65-F5344CB8AC3E}">
        <p14:creationId xmlns:p14="http://schemas.microsoft.com/office/powerpoint/2010/main" val="1487319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CF358-C3E2-4D12-A170-CAAFEE59D3A2}"/>
              </a:ext>
            </a:extLst>
          </p:cNvPr>
          <p:cNvSpPr>
            <a:spLocks noGrp="1"/>
          </p:cNvSpPr>
          <p:nvPr>
            <p:ph type="title"/>
          </p:nvPr>
        </p:nvSpPr>
        <p:spPr/>
        <p:txBody>
          <a:bodyPr/>
          <a:lstStyle/>
          <a:p>
            <a:r>
              <a:rPr lang="en-US" dirty="0"/>
              <a:t>Hue, Saturation and Luminance</a:t>
            </a:r>
          </a:p>
        </p:txBody>
      </p:sp>
      <p:sp>
        <p:nvSpPr>
          <p:cNvPr id="3" name="Content Placeholder 2">
            <a:extLst>
              <a:ext uri="{FF2B5EF4-FFF2-40B4-BE49-F238E27FC236}">
                <a16:creationId xmlns:a16="http://schemas.microsoft.com/office/drawing/2014/main" id="{3FEF2324-543D-4519-96FE-B994F530F210}"/>
              </a:ext>
            </a:extLst>
          </p:cNvPr>
          <p:cNvSpPr>
            <a:spLocks noGrp="1"/>
          </p:cNvSpPr>
          <p:nvPr>
            <p:ph sz="half" idx="1"/>
          </p:nvPr>
        </p:nvSpPr>
        <p:spPr/>
        <p:txBody>
          <a:bodyPr>
            <a:normAutofit/>
          </a:bodyPr>
          <a:lstStyle/>
          <a:p>
            <a:pPr marL="0" indent="0">
              <a:buNone/>
            </a:pPr>
            <a:r>
              <a:rPr lang="en-US" dirty="0"/>
              <a:t>A </a:t>
            </a:r>
            <a:r>
              <a:rPr lang="en-US" b="1" u="sng" dirty="0"/>
              <a:t>hue</a:t>
            </a:r>
            <a:r>
              <a:rPr lang="en-US" dirty="0"/>
              <a:t> is basically any color on the color wheel. When you are using a color wheel or a color picker, you can adjust the saturation and luminance of a hue.</a:t>
            </a:r>
          </a:p>
          <a:p>
            <a:pPr marL="0" indent="0">
              <a:buNone/>
            </a:pPr>
            <a:endParaRPr lang="en-US" dirty="0"/>
          </a:p>
          <a:p>
            <a:pPr marL="0" indent="0">
              <a:buNone/>
            </a:pPr>
            <a:r>
              <a:rPr lang="en-US" b="1" u="sng" dirty="0"/>
              <a:t>Saturation</a:t>
            </a:r>
            <a:r>
              <a:rPr lang="en-US" dirty="0"/>
              <a:t> is the intensity or purity of the color.</a:t>
            </a:r>
          </a:p>
          <a:p>
            <a:pPr marL="0" indent="0">
              <a:buNone/>
            </a:pPr>
            <a:endParaRPr lang="en-US" dirty="0"/>
          </a:p>
          <a:p>
            <a:pPr marL="0" indent="0">
              <a:buNone/>
            </a:pPr>
            <a:r>
              <a:rPr lang="en-US" b="1" u="sng" dirty="0"/>
              <a:t>Luminance</a:t>
            </a:r>
            <a:r>
              <a:rPr lang="en-US" dirty="0"/>
              <a:t> is the amount of brightness or light in a color.</a:t>
            </a:r>
          </a:p>
        </p:txBody>
      </p:sp>
      <p:sp>
        <p:nvSpPr>
          <p:cNvPr id="5" name="Footer Placeholder 4">
            <a:extLst>
              <a:ext uri="{FF2B5EF4-FFF2-40B4-BE49-F238E27FC236}">
                <a16:creationId xmlns:a16="http://schemas.microsoft.com/office/drawing/2014/main" id="{A635AC06-0E9D-40DE-B8B3-BC8253891063}"/>
              </a:ext>
            </a:extLst>
          </p:cNvPr>
          <p:cNvSpPr>
            <a:spLocks noGrp="1"/>
          </p:cNvSpPr>
          <p:nvPr>
            <p:ph type="ftr" sz="quarter" idx="11"/>
          </p:nvPr>
        </p:nvSpPr>
        <p:spPr/>
        <p:txBody>
          <a:bodyPr/>
          <a:lstStyle/>
          <a:p>
            <a:pPr algn="r"/>
            <a:r>
              <a:rPr lang="en-US"/>
              <a:t>mikeschaffnerphotography.com</a:t>
            </a:r>
            <a:endParaRPr lang="en-US" dirty="0"/>
          </a:p>
        </p:txBody>
      </p:sp>
      <p:sp>
        <p:nvSpPr>
          <p:cNvPr id="6" name="Slide Number Placeholder 5">
            <a:extLst>
              <a:ext uri="{FF2B5EF4-FFF2-40B4-BE49-F238E27FC236}">
                <a16:creationId xmlns:a16="http://schemas.microsoft.com/office/drawing/2014/main" id="{5EA8B9D3-DD93-49ED-AE50-159523AFCDE7}"/>
              </a:ext>
            </a:extLst>
          </p:cNvPr>
          <p:cNvSpPr>
            <a:spLocks noGrp="1"/>
          </p:cNvSpPr>
          <p:nvPr>
            <p:ph type="sldNum" sz="quarter" idx="12"/>
          </p:nvPr>
        </p:nvSpPr>
        <p:spPr/>
        <p:txBody>
          <a:bodyPr/>
          <a:lstStyle/>
          <a:p>
            <a:fld id="{2046B8E4-00EC-4738-9E9F-F3ECBEF601EB}" type="slidenum">
              <a:rPr lang="en-US" smtClean="0"/>
              <a:pPr/>
              <a:t>14</a:t>
            </a:fld>
            <a:endParaRPr lang="en-US" dirty="0"/>
          </a:p>
        </p:txBody>
      </p:sp>
      <p:sp>
        <p:nvSpPr>
          <p:cNvPr id="9" name="TextBox 8">
            <a:extLst>
              <a:ext uri="{FF2B5EF4-FFF2-40B4-BE49-F238E27FC236}">
                <a16:creationId xmlns:a16="http://schemas.microsoft.com/office/drawing/2014/main" id="{5446601B-6F83-462E-8417-562371A4C71B}"/>
              </a:ext>
            </a:extLst>
          </p:cNvPr>
          <p:cNvSpPr txBox="1"/>
          <p:nvPr/>
        </p:nvSpPr>
        <p:spPr>
          <a:xfrm>
            <a:off x="1155032" y="6409944"/>
            <a:ext cx="6172200" cy="369332"/>
          </a:xfrm>
          <a:prstGeom prst="rect">
            <a:avLst/>
          </a:prstGeom>
          <a:noFill/>
        </p:spPr>
        <p:txBody>
          <a:bodyPr wrap="square" rtlCol="0">
            <a:spAutoFit/>
          </a:bodyPr>
          <a:lstStyle/>
          <a:p>
            <a:r>
              <a:rPr lang="en-US" dirty="0"/>
              <a:t>Source: </a:t>
            </a:r>
            <a:r>
              <a:rPr lang="en-US" dirty="0">
                <a:hlinkClick r:id="rId2"/>
              </a:rPr>
              <a:t>https://www.canva.com/colors/color-wheel/</a:t>
            </a:r>
            <a:r>
              <a:rPr lang="en-US" dirty="0"/>
              <a:t> </a:t>
            </a:r>
          </a:p>
        </p:txBody>
      </p:sp>
      <p:pic>
        <p:nvPicPr>
          <p:cNvPr id="15" name="Content Placeholder 14">
            <a:extLst>
              <a:ext uri="{FF2B5EF4-FFF2-40B4-BE49-F238E27FC236}">
                <a16:creationId xmlns:a16="http://schemas.microsoft.com/office/drawing/2014/main" id="{5055729C-37D8-482C-9335-7FDA31CF1FE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2834640"/>
            <a:ext cx="4395788" cy="2589851"/>
          </a:xfrm>
          <a:ln w="25400">
            <a:solidFill>
              <a:schemeClr val="accent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820304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CF358-C3E2-4D12-A170-CAAFEE59D3A2}"/>
              </a:ext>
            </a:extLst>
          </p:cNvPr>
          <p:cNvSpPr>
            <a:spLocks noGrp="1"/>
          </p:cNvSpPr>
          <p:nvPr>
            <p:ph type="title"/>
          </p:nvPr>
        </p:nvSpPr>
        <p:spPr/>
        <p:txBody>
          <a:bodyPr/>
          <a:lstStyle/>
          <a:p>
            <a:r>
              <a:rPr lang="en-US" dirty="0"/>
              <a:t>Hue, Saturation and Luminance</a:t>
            </a:r>
          </a:p>
        </p:txBody>
      </p:sp>
      <p:sp>
        <p:nvSpPr>
          <p:cNvPr id="3" name="Content Placeholder 2">
            <a:extLst>
              <a:ext uri="{FF2B5EF4-FFF2-40B4-BE49-F238E27FC236}">
                <a16:creationId xmlns:a16="http://schemas.microsoft.com/office/drawing/2014/main" id="{3FEF2324-543D-4519-96FE-B994F530F210}"/>
              </a:ext>
            </a:extLst>
          </p:cNvPr>
          <p:cNvSpPr>
            <a:spLocks noGrp="1"/>
          </p:cNvSpPr>
          <p:nvPr>
            <p:ph sz="half" idx="1"/>
          </p:nvPr>
        </p:nvSpPr>
        <p:spPr>
          <a:xfrm>
            <a:off x="1025107" y="1212348"/>
            <a:ext cx="4396339" cy="4809457"/>
          </a:xfrm>
        </p:spPr>
        <p:txBody>
          <a:bodyPr>
            <a:normAutofit fontScale="77500" lnSpcReduction="20000"/>
          </a:bodyPr>
          <a:lstStyle/>
          <a:p>
            <a:pPr marL="0" indent="0">
              <a:buNone/>
            </a:pPr>
            <a:endParaRPr lang="en-US" dirty="0"/>
          </a:p>
          <a:p>
            <a:pPr marL="0" indent="0">
              <a:buNone/>
            </a:pPr>
            <a:r>
              <a:rPr lang="en-US" b="1" u="sng" dirty="0"/>
              <a:t>Saturation</a:t>
            </a:r>
            <a:r>
              <a:rPr lang="en-US" dirty="0"/>
              <a:t> is the intensity or purity of the color.</a:t>
            </a:r>
          </a:p>
          <a:p>
            <a:pPr marL="0" indent="0">
              <a:buNone/>
            </a:pPr>
            <a:r>
              <a:rPr lang="en-US" b="1" u="sng" dirty="0"/>
              <a:t>Shade </a:t>
            </a:r>
            <a:r>
              <a:rPr lang="en-US" dirty="0"/>
              <a:t> is created by adding black to a base hue, darkening the color. This creates a deeper, richer color. Shades can be quite dramatic and can be overpowering.</a:t>
            </a:r>
          </a:p>
          <a:p>
            <a:pPr marL="0" indent="0">
              <a:buNone/>
            </a:pPr>
            <a:endParaRPr lang="en-US" dirty="0"/>
          </a:p>
          <a:p>
            <a:pPr marL="0" indent="0">
              <a:buNone/>
            </a:pPr>
            <a:r>
              <a:rPr lang="en-US" b="1" u="sng" dirty="0"/>
              <a:t>Luminance</a:t>
            </a:r>
            <a:r>
              <a:rPr lang="en-US" dirty="0"/>
              <a:t> is the amount of brightness or light in a color.</a:t>
            </a:r>
          </a:p>
          <a:p>
            <a:pPr marL="0" indent="0">
              <a:buNone/>
            </a:pPr>
            <a:r>
              <a:rPr lang="en-US" b="1" u="sng" dirty="0"/>
              <a:t>Tint </a:t>
            </a:r>
            <a:r>
              <a:rPr lang="en-US" dirty="0"/>
              <a:t> is created by adding white to a base hue, lightening the color. This can make a color less intense, and is useful when balancing more vivid color combinations.</a:t>
            </a:r>
          </a:p>
          <a:p>
            <a:pPr marL="0" indent="0">
              <a:buNone/>
            </a:pPr>
            <a:endParaRPr lang="en-US" dirty="0"/>
          </a:p>
          <a:p>
            <a:pPr marL="0" indent="0">
              <a:buNone/>
            </a:pPr>
            <a:r>
              <a:rPr lang="en-US" b="1" u="sng" dirty="0"/>
              <a:t>White</a:t>
            </a:r>
            <a:r>
              <a:rPr lang="en-US" dirty="0"/>
              <a:t> - fully reflects and scatters all the visible wavelengths of light – the opposite of black</a:t>
            </a:r>
          </a:p>
          <a:p>
            <a:pPr marL="0" indent="0">
              <a:buNone/>
            </a:pPr>
            <a:endParaRPr lang="en-US" dirty="0"/>
          </a:p>
          <a:p>
            <a:pPr marL="0" indent="0">
              <a:buNone/>
            </a:pPr>
            <a:r>
              <a:rPr lang="en-US" b="1" u="sng" dirty="0"/>
              <a:t>Black</a:t>
            </a:r>
            <a:r>
              <a:rPr lang="en-US" dirty="0"/>
              <a:t> - the very darkest color owing to the absence of or complete absorption of light – the opposite of white</a:t>
            </a:r>
          </a:p>
          <a:p>
            <a:pPr marL="0" indent="0">
              <a:buNone/>
            </a:pPr>
            <a:endParaRPr lang="en-US" dirty="0"/>
          </a:p>
          <a:p>
            <a:pPr marL="0" indent="0">
              <a:buNone/>
            </a:pPr>
            <a:endParaRPr lang="en-US" dirty="0"/>
          </a:p>
          <a:p>
            <a:pPr marL="0" indent="0">
              <a:buNone/>
            </a:pPr>
            <a:endParaRPr lang="en-US" dirty="0"/>
          </a:p>
        </p:txBody>
      </p:sp>
      <p:sp>
        <p:nvSpPr>
          <p:cNvPr id="5" name="Footer Placeholder 4">
            <a:extLst>
              <a:ext uri="{FF2B5EF4-FFF2-40B4-BE49-F238E27FC236}">
                <a16:creationId xmlns:a16="http://schemas.microsoft.com/office/drawing/2014/main" id="{A635AC06-0E9D-40DE-B8B3-BC8253891063}"/>
              </a:ext>
            </a:extLst>
          </p:cNvPr>
          <p:cNvSpPr>
            <a:spLocks noGrp="1"/>
          </p:cNvSpPr>
          <p:nvPr>
            <p:ph type="ftr" sz="quarter" idx="11"/>
          </p:nvPr>
        </p:nvSpPr>
        <p:spPr/>
        <p:txBody>
          <a:bodyPr/>
          <a:lstStyle/>
          <a:p>
            <a:pPr algn="r"/>
            <a:r>
              <a:rPr lang="en-US"/>
              <a:t>mikeschaffnerphotography.com</a:t>
            </a:r>
            <a:endParaRPr lang="en-US" dirty="0"/>
          </a:p>
        </p:txBody>
      </p:sp>
      <p:sp>
        <p:nvSpPr>
          <p:cNvPr id="6" name="Slide Number Placeholder 5">
            <a:extLst>
              <a:ext uri="{FF2B5EF4-FFF2-40B4-BE49-F238E27FC236}">
                <a16:creationId xmlns:a16="http://schemas.microsoft.com/office/drawing/2014/main" id="{5EA8B9D3-DD93-49ED-AE50-159523AFCDE7}"/>
              </a:ext>
            </a:extLst>
          </p:cNvPr>
          <p:cNvSpPr>
            <a:spLocks noGrp="1"/>
          </p:cNvSpPr>
          <p:nvPr>
            <p:ph type="sldNum" sz="quarter" idx="12"/>
          </p:nvPr>
        </p:nvSpPr>
        <p:spPr/>
        <p:txBody>
          <a:bodyPr/>
          <a:lstStyle/>
          <a:p>
            <a:fld id="{2046B8E4-00EC-4738-9E9F-F3ECBEF601EB}" type="slidenum">
              <a:rPr lang="en-US" smtClean="0"/>
              <a:pPr/>
              <a:t>15</a:t>
            </a:fld>
            <a:endParaRPr lang="en-US" dirty="0"/>
          </a:p>
        </p:txBody>
      </p:sp>
      <p:sp>
        <p:nvSpPr>
          <p:cNvPr id="9" name="TextBox 8">
            <a:extLst>
              <a:ext uri="{FF2B5EF4-FFF2-40B4-BE49-F238E27FC236}">
                <a16:creationId xmlns:a16="http://schemas.microsoft.com/office/drawing/2014/main" id="{5446601B-6F83-462E-8417-562371A4C71B}"/>
              </a:ext>
            </a:extLst>
          </p:cNvPr>
          <p:cNvSpPr txBox="1"/>
          <p:nvPr/>
        </p:nvSpPr>
        <p:spPr>
          <a:xfrm>
            <a:off x="1155032" y="6409944"/>
            <a:ext cx="6172200" cy="369332"/>
          </a:xfrm>
          <a:prstGeom prst="rect">
            <a:avLst/>
          </a:prstGeom>
          <a:noFill/>
        </p:spPr>
        <p:txBody>
          <a:bodyPr wrap="square" rtlCol="0">
            <a:spAutoFit/>
          </a:bodyPr>
          <a:lstStyle/>
          <a:p>
            <a:r>
              <a:rPr lang="en-US" dirty="0"/>
              <a:t>Source: </a:t>
            </a:r>
            <a:r>
              <a:rPr lang="en-US" dirty="0">
                <a:hlinkClick r:id="rId2"/>
              </a:rPr>
              <a:t>https://www.canva.com/colors/color-wheel/</a:t>
            </a:r>
            <a:r>
              <a:rPr lang="en-US" dirty="0"/>
              <a:t> </a:t>
            </a:r>
          </a:p>
        </p:txBody>
      </p:sp>
      <p:pic>
        <p:nvPicPr>
          <p:cNvPr id="15" name="Content Placeholder 14">
            <a:extLst>
              <a:ext uri="{FF2B5EF4-FFF2-40B4-BE49-F238E27FC236}">
                <a16:creationId xmlns:a16="http://schemas.microsoft.com/office/drawing/2014/main" id="{5055729C-37D8-482C-9335-7FDA31CF1FE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70289" y="3879400"/>
            <a:ext cx="4395788" cy="2589851"/>
          </a:xfrm>
          <a:ln w="25400">
            <a:solidFill>
              <a:schemeClr val="accent1"/>
            </a:solidFill>
          </a:ln>
          <a:effectLst>
            <a:outerShdw blurRad="50800" dist="127000" dir="2700000" algn="tl" rotWithShape="0">
              <a:prstClr val="black">
                <a:alpha val="40000"/>
              </a:prstClr>
            </a:outerShdw>
          </a:effectLst>
        </p:spPr>
      </p:pic>
      <p:sp>
        <p:nvSpPr>
          <p:cNvPr id="4" name="TextBox 3">
            <a:extLst>
              <a:ext uri="{FF2B5EF4-FFF2-40B4-BE49-F238E27FC236}">
                <a16:creationId xmlns:a16="http://schemas.microsoft.com/office/drawing/2014/main" id="{44082B1D-D6ED-41D6-B866-0249128C7528}"/>
              </a:ext>
            </a:extLst>
          </p:cNvPr>
          <p:cNvSpPr txBox="1"/>
          <p:nvPr/>
        </p:nvSpPr>
        <p:spPr>
          <a:xfrm>
            <a:off x="8683745" y="3960873"/>
            <a:ext cx="1058780" cy="369332"/>
          </a:xfrm>
          <a:prstGeom prst="rect">
            <a:avLst/>
          </a:prstGeom>
          <a:noFill/>
        </p:spPr>
        <p:txBody>
          <a:bodyPr wrap="square" rtlCol="0">
            <a:spAutoFit/>
          </a:bodyPr>
          <a:lstStyle/>
          <a:p>
            <a:pPr algn="ctr"/>
            <a:r>
              <a:rPr lang="en-US" b="1" dirty="0">
                <a:solidFill>
                  <a:srgbClr val="FF0000"/>
                </a:solidFill>
                <a:effectLst>
                  <a:outerShdw blurRad="38100" dist="38100" dir="2700000" algn="tl">
                    <a:srgbClr val="000000">
                      <a:alpha val="43137"/>
                    </a:srgbClr>
                  </a:outerShdw>
                </a:effectLst>
              </a:rPr>
              <a:t>Shade?</a:t>
            </a:r>
          </a:p>
        </p:txBody>
      </p:sp>
      <p:sp>
        <p:nvSpPr>
          <p:cNvPr id="10" name="TextBox 9">
            <a:extLst>
              <a:ext uri="{FF2B5EF4-FFF2-40B4-BE49-F238E27FC236}">
                <a16:creationId xmlns:a16="http://schemas.microsoft.com/office/drawing/2014/main" id="{29626924-C3A8-43FA-8BE5-71E4BC0F4760}"/>
              </a:ext>
            </a:extLst>
          </p:cNvPr>
          <p:cNvSpPr txBox="1"/>
          <p:nvPr/>
        </p:nvSpPr>
        <p:spPr>
          <a:xfrm>
            <a:off x="9878875" y="3968895"/>
            <a:ext cx="1058780" cy="369332"/>
          </a:xfrm>
          <a:prstGeom prst="rect">
            <a:avLst/>
          </a:prstGeom>
          <a:noFill/>
        </p:spPr>
        <p:txBody>
          <a:bodyPr wrap="square" rtlCol="0">
            <a:spAutoFit/>
          </a:bodyPr>
          <a:lstStyle/>
          <a:p>
            <a:pPr algn="ctr"/>
            <a:r>
              <a:rPr lang="en-US" b="1" dirty="0">
                <a:solidFill>
                  <a:srgbClr val="FF0000"/>
                </a:solidFill>
                <a:effectLst>
                  <a:outerShdw blurRad="38100" dist="38100" dir="2700000" algn="tl">
                    <a:srgbClr val="000000">
                      <a:alpha val="43137"/>
                    </a:srgbClr>
                  </a:outerShdw>
                </a:effectLst>
              </a:rPr>
              <a:t>Tint?</a:t>
            </a:r>
          </a:p>
        </p:txBody>
      </p:sp>
      <p:pic>
        <p:nvPicPr>
          <p:cNvPr id="11" name="Content Placeholder 7">
            <a:extLst>
              <a:ext uri="{FF2B5EF4-FFF2-40B4-BE49-F238E27FC236}">
                <a16:creationId xmlns:a16="http://schemas.microsoft.com/office/drawing/2014/main" id="{DFAB679A-2E84-4687-B364-2BAA5E326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0289" y="1130709"/>
            <a:ext cx="4395788" cy="2589851"/>
          </a:xfrm>
          <a:prstGeom prst="rect">
            <a:avLst/>
          </a:prstGeom>
          <a:ln w="25400">
            <a:solidFill>
              <a:schemeClr val="accent1"/>
            </a:solidFill>
          </a:ln>
          <a:effectLst>
            <a:outerShdw blurRad="50800" dist="127000" dir="2700000" algn="tl" rotWithShape="0">
              <a:prstClr val="black">
                <a:alpha val="40000"/>
              </a:prstClr>
            </a:outerShdw>
          </a:effectLst>
        </p:spPr>
      </p:pic>
      <p:cxnSp>
        <p:nvCxnSpPr>
          <p:cNvPr id="8" name="Straight Connector 7">
            <a:extLst>
              <a:ext uri="{FF2B5EF4-FFF2-40B4-BE49-F238E27FC236}">
                <a16:creationId xmlns:a16="http://schemas.microsoft.com/office/drawing/2014/main" id="{6E1E532B-C576-4981-9192-C759067A183B}"/>
              </a:ext>
            </a:extLst>
          </p:cNvPr>
          <p:cNvCxnSpPr/>
          <p:nvPr/>
        </p:nvCxnSpPr>
        <p:spPr>
          <a:xfrm>
            <a:off x="1088858" y="2716671"/>
            <a:ext cx="4050632" cy="0"/>
          </a:xfrm>
          <a:prstGeom prst="line">
            <a:avLst/>
          </a:prstGeom>
          <a:ln w="2540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9F1CC9-43F7-4615-9E51-53BCA25F8207}"/>
              </a:ext>
            </a:extLst>
          </p:cNvPr>
          <p:cNvCxnSpPr/>
          <p:nvPr/>
        </p:nvCxnSpPr>
        <p:spPr>
          <a:xfrm>
            <a:off x="1084842" y="4258713"/>
            <a:ext cx="4050632" cy="0"/>
          </a:xfrm>
          <a:prstGeom prst="line">
            <a:avLst/>
          </a:prstGeom>
          <a:ln w="2540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1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D2EDA-C405-4756-95B8-99DB43957D42}"/>
              </a:ext>
            </a:extLst>
          </p:cNvPr>
          <p:cNvSpPr>
            <a:spLocks noGrp="1"/>
          </p:cNvSpPr>
          <p:nvPr>
            <p:ph type="title"/>
          </p:nvPr>
        </p:nvSpPr>
        <p:spPr/>
        <p:txBody>
          <a:bodyPr/>
          <a:lstStyle/>
          <a:p>
            <a:r>
              <a:rPr lang="en-US" dirty="0"/>
              <a:t>White Balance</a:t>
            </a:r>
          </a:p>
        </p:txBody>
      </p:sp>
      <p:pic>
        <p:nvPicPr>
          <p:cNvPr id="7" name="Content Placeholder 6">
            <a:extLst>
              <a:ext uri="{FF2B5EF4-FFF2-40B4-BE49-F238E27FC236}">
                <a16:creationId xmlns:a16="http://schemas.microsoft.com/office/drawing/2014/main" id="{29911A91-09A8-4CF7-9576-3FC228E9F1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2673" y="1430625"/>
            <a:ext cx="7106653" cy="4974657"/>
          </a:xfrm>
        </p:spPr>
      </p:pic>
      <p:sp>
        <p:nvSpPr>
          <p:cNvPr id="4" name="Footer Placeholder 3">
            <a:extLst>
              <a:ext uri="{FF2B5EF4-FFF2-40B4-BE49-F238E27FC236}">
                <a16:creationId xmlns:a16="http://schemas.microsoft.com/office/drawing/2014/main" id="{6096FB63-1E4C-4D1C-B27E-EB3121748C15}"/>
              </a:ext>
            </a:extLst>
          </p:cNvPr>
          <p:cNvSpPr>
            <a:spLocks noGrp="1"/>
          </p:cNvSpPr>
          <p:nvPr>
            <p:ph type="ftr" sz="quarter" idx="11"/>
          </p:nvPr>
        </p:nvSpPr>
        <p:spPr/>
        <p:txBody>
          <a:bodyPr/>
          <a:lstStyle/>
          <a:p>
            <a:pPr algn="r"/>
            <a:r>
              <a:rPr lang="en-US"/>
              <a:t>mikeschaffnerphotography.com</a:t>
            </a:r>
            <a:endParaRPr lang="en-US" dirty="0"/>
          </a:p>
        </p:txBody>
      </p:sp>
      <p:sp>
        <p:nvSpPr>
          <p:cNvPr id="5" name="Slide Number Placeholder 4">
            <a:extLst>
              <a:ext uri="{FF2B5EF4-FFF2-40B4-BE49-F238E27FC236}">
                <a16:creationId xmlns:a16="http://schemas.microsoft.com/office/drawing/2014/main" id="{2D2F264F-2C88-4A29-85F2-AC499019A8F2}"/>
              </a:ext>
            </a:extLst>
          </p:cNvPr>
          <p:cNvSpPr>
            <a:spLocks noGrp="1"/>
          </p:cNvSpPr>
          <p:nvPr>
            <p:ph type="sldNum" sz="quarter" idx="12"/>
          </p:nvPr>
        </p:nvSpPr>
        <p:spPr/>
        <p:txBody>
          <a:bodyPr/>
          <a:lstStyle/>
          <a:p>
            <a:fld id="{2046B8E4-00EC-4738-9E9F-F3ECBEF601EB}" type="slidenum">
              <a:rPr lang="en-US" smtClean="0"/>
              <a:pPr/>
              <a:t>16</a:t>
            </a:fld>
            <a:endParaRPr lang="en-US" dirty="0"/>
          </a:p>
        </p:txBody>
      </p:sp>
    </p:spTree>
    <p:extLst>
      <p:ext uri="{BB962C8B-B14F-4D97-AF65-F5344CB8AC3E}">
        <p14:creationId xmlns:p14="http://schemas.microsoft.com/office/powerpoint/2010/main" val="67802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B0F3D-ABC8-4BDD-AB45-526D1232F400}"/>
              </a:ext>
            </a:extLst>
          </p:cNvPr>
          <p:cNvSpPr>
            <a:spLocks noGrp="1"/>
          </p:cNvSpPr>
          <p:nvPr>
            <p:ph type="title"/>
          </p:nvPr>
        </p:nvSpPr>
        <p:spPr>
          <a:xfrm>
            <a:off x="646111" y="452718"/>
            <a:ext cx="9568076" cy="1400530"/>
          </a:xfrm>
        </p:spPr>
        <p:txBody>
          <a:bodyPr/>
          <a:lstStyle/>
          <a:p>
            <a:r>
              <a:rPr lang="en-US" dirty="0"/>
              <a:t>White Balance &amp; Color Temperature</a:t>
            </a:r>
          </a:p>
        </p:txBody>
      </p:sp>
      <p:sp>
        <p:nvSpPr>
          <p:cNvPr id="3" name="Content Placeholder 2">
            <a:extLst>
              <a:ext uri="{FF2B5EF4-FFF2-40B4-BE49-F238E27FC236}">
                <a16:creationId xmlns:a16="http://schemas.microsoft.com/office/drawing/2014/main" id="{91315973-D768-4A67-B199-507D90D0D06E}"/>
              </a:ext>
            </a:extLst>
          </p:cNvPr>
          <p:cNvSpPr>
            <a:spLocks noGrp="1"/>
          </p:cNvSpPr>
          <p:nvPr>
            <p:ph idx="1"/>
          </p:nvPr>
        </p:nvSpPr>
        <p:spPr/>
        <p:txBody>
          <a:bodyPr/>
          <a:lstStyle/>
          <a:p>
            <a:r>
              <a:rPr lang="en-US" dirty="0"/>
              <a:t>White balance (WB) is the process of removing unrealistic color casts, so that objects which appear white in person are rendered white in your photo. </a:t>
            </a:r>
          </a:p>
          <a:p>
            <a:r>
              <a:rPr lang="en-US" dirty="0"/>
              <a:t>Since we see reflected light the color temperature of the light affects the color we see.</a:t>
            </a:r>
          </a:p>
          <a:p>
            <a:endParaRPr lang="en-US" dirty="0"/>
          </a:p>
        </p:txBody>
      </p:sp>
      <p:sp>
        <p:nvSpPr>
          <p:cNvPr id="4" name="Footer Placeholder 3">
            <a:extLst>
              <a:ext uri="{FF2B5EF4-FFF2-40B4-BE49-F238E27FC236}">
                <a16:creationId xmlns:a16="http://schemas.microsoft.com/office/drawing/2014/main" id="{3913BC68-8DD5-48F9-A14D-2F51967FE380}"/>
              </a:ext>
            </a:extLst>
          </p:cNvPr>
          <p:cNvSpPr>
            <a:spLocks noGrp="1"/>
          </p:cNvSpPr>
          <p:nvPr>
            <p:ph type="ftr" sz="quarter" idx="11"/>
          </p:nvPr>
        </p:nvSpPr>
        <p:spPr/>
        <p:txBody>
          <a:bodyPr/>
          <a:lstStyle/>
          <a:p>
            <a:pPr algn="r"/>
            <a:r>
              <a:rPr lang="en-US"/>
              <a:t>mikeschaffnerphotography.com</a:t>
            </a:r>
            <a:endParaRPr lang="en-US" dirty="0"/>
          </a:p>
        </p:txBody>
      </p:sp>
      <p:sp>
        <p:nvSpPr>
          <p:cNvPr id="5" name="Slide Number Placeholder 4">
            <a:extLst>
              <a:ext uri="{FF2B5EF4-FFF2-40B4-BE49-F238E27FC236}">
                <a16:creationId xmlns:a16="http://schemas.microsoft.com/office/drawing/2014/main" id="{CB21FCA2-FA0E-422B-BC81-C9602A0B75A0}"/>
              </a:ext>
            </a:extLst>
          </p:cNvPr>
          <p:cNvSpPr>
            <a:spLocks noGrp="1"/>
          </p:cNvSpPr>
          <p:nvPr>
            <p:ph type="sldNum" sz="quarter" idx="12"/>
          </p:nvPr>
        </p:nvSpPr>
        <p:spPr/>
        <p:txBody>
          <a:bodyPr/>
          <a:lstStyle/>
          <a:p>
            <a:fld id="{2046B8E4-00EC-4738-9E9F-F3ECBEF601EB}" type="slidenum">
              <a:rPr lang="en-US" smtClean="0"/>
              <a:pPr/>
              <a:t>17</a:t>
            </a:fld>
            <a:endParaRPr lang="en-US" dirty="0"/>
          </a:p>
        </p:txBody>
      </p:sp>
      <p:pic>
        <p:nvPicPr>
          <p:cNvPr id="9" name="Picture 8">
            <a:extLst>
              <a:ext uri="{FF2B5EF4-FFF2-40B4-BE49-F238E27FC236}">
                <a16:creationId xmlns:a16="http://schemas.microsoft.com/office/drawing/2014/main" id="{AC4B4CF6-5EF3-47E7-B6F5-7AF33D06B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4414" y="3764888"/>
            <a:ext cx="6424336" cy="2683181"/>
          </a:xfrm>
          <a:prstGeom prst="rect">
            <a:avLst/>
          </a:prstGeom>
        </p:spPr>
      </p:pic>
    </p:spTree>
    <p:extLst>
      <p:ext uri="{BB962C8B-B14F-4D97-AF65-F5344CB8AC3E}">
        <p14:creationId xmlns:p14="http://schemas.microsoft.com/office/powerpoint/2010/main" val="1534498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8B905-8862-4734-A929-27AB50ACF13E}"/>
              </a:ext>
            </a:extLst>
          </p:cNvPr>
          <p:cNvSpPr>
            <a:spLocks noGrp="1"/>
          </p:cNvSpPr>
          <p:nvPr>
            <p:ph type="title"/>
          </p:nvPr>
        </p:nvSpPr>
        <p:spPr/>
        <p:txBody>
          <a:bodyPr/>
          <a:lstStyle/>
          <a:p>
            <a:r>
              <a:rPr lang="en-US" dirty="0"/>
              <a:t>White Balance &amp; Imaging Software</a:t>
            </a:r>
          </a:p>
        </p:txBody>
      </p:sp>
      <p:sp>
        <p:nvSpPr>
          <p:cNvPr id="3" name="Content Placeholder 2">
            <a:extLst>
              <a:ext uri="{FF2B5EF4-FFF2-40B4-BE49-F238E27FC236}">
                <a16:creationId xmlns:a16="http://schemas.microsoft.com/office/drawing/2014/main" id="{78A914F7-3F28-4440-9595-E46468F479F0}"/>
              </a:ext>
            </a:extLst>
          </p:cNvPr>
          <p:cNvSpPr>
            <a:spLocks noGrp="1"/>
          </p:cNvSpPr>
          <p:nvPr>
            <p:ph idx="1"/>
          </p:nvPr>
        </p:nvSpPr>
        <p:spPr>
          <a:xfrm>
            <a:off x="1103311" y="1509694"/>
            <a:ext cx="8946541" cy="4195481"/>
          </a:xfrm>
        </p:spPr>
        <p:txBody>
          <a:bodyPr/>
          <a:lstStyle/>
          <a:p>
            <a:r>
              <a:rPr lang="en-US" dirty="0"/>
              <a:t>Imaging software seems “backwards” to what I just said</a:t>
            </a:r>
          </a:p>
          <a:p>
            <a:endParaRPr lang="en-US" dirty="0"/>
          </a:p>
        </p:txBody>
      </p:sp>
      <p:sp>
        <p:nvSpPr>
          <p:cNvPr id="4" name="Footer Placeholder 3">
            <a:extLst>
              <a:ext uri="{FF2B5EF4-FFF2-40B4-BE49-F238E27FC236}">
                <a16:creationId xmlns:a16="http://schemas.microsoft.com/office/drawing/2014/main" id="{2591F22A-0C1C-442D-B9F1-8DDA44DF48B9}"/>
              </a:ext>
            </a:extLst>
          </p:cNvPr>
          <p:cNvSpPr>
            <a:spLocks noGrp="1"/>
          </p:cNvSpPr>
          <p:nvPr>
            <p:ph type="ftr" sz="quarter" idx="11"/>
          </p:nvPr>
        </p:nvSpPr>
        <p:spPr/>
        <p:txBody>
          <a:bodyPr/>
          <a:lstStyle/>
          <a:p>
            <a:pPr algn="r"/>
            <a:r>
              <a:rPr lang="en-US"/>
              <a:t>mikeschaffnerphotography.com</a:t>
            </a:r>
            <a:endParaRPr lang="en-US" dirty="0"/>
          </a:p>
        </p:txBody>
      </p:sp>
      <p:sp>
        <p:nvSpPr>
          <p:cNvPr id="5" name="Slide Number Placeholder 4">
            <a:extLst>
              <a:ext uri="{FF2B5EF4-FFF2-40B4-BE49-F238E27FC236}">
                <a16:creationId xmlns:a16="http://schemas.microsoft.com/office/drawing/2014/main" id="{4CDC3A73-0C1D-423F-84F6-270A3FA62A8A}"/>
              </a:ext>
            </a:extLst>
          </p:cNvPr>
          <p:cNvSpPr>
            <a:spLocks noGrp="1"/>
          </p:cNvSpPr>
          <p:nvPr>
            <p:ph type="sldNum" sz="quarter" idx="12"/>
          </p:nvPr>
        </p:nvSpPr>
        <p:spPr/>
        <p:txBody>
          <a:bodyPr/>
          <a:lstStyle/>
          <a:p>
            <a:fld id="{2046B8E4-00EC-4738-9E9F-F3ECBEF601EB}" type="slidenum">
              <a:rPr lang="en-US" smtClean="0"/>
              <a:pPr/>
              <a:t>18</a:t>
            </a:fld>
            <a:endParaRPr lang="en-US" dirty="0"/>
          </a:p>
        </p:txBody>
      </p:sp>
      <p:pic>
        <p:nvPicPr>
          <p:cNvPr id="11" name="Picture 10">
            <a:extLst>
              <a:ext uri="{FF2B5EF4-FFF2-40B4-BE49-F238E27FC236}">
                <a16:creationId xmlns:a16="http://schemas.microsoft.com/office/drawing/2014/main" id="{490D4CF9-755E-4E51-9AEE-B989D9CF7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777" y="1982975"/>
            <a:ext cx="6348445" cy="998822"/>
          </a:xfrm>
          <a:prstGeom prst="rect">
            <a:avLst/>
          </a:prstGeom>
        </p:spPr>
      </p:pic>
      <p:pic>
        <p:nvPicPr>
          <p:cNvPr id="13" name="Picture 12">
            <a:extLst>
              <a:ext uri="{FF2B5EF4-FFF2-40B4-BE49-F238E27FC236}">
                <a16:creationId xmlns:a16="http://schemas.microsoft.com/office/drawing/2014/main" id="{C4E75D19-EB42-4EAA-A364-ACF101F13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8231" y="3100344"/>
            <a:ext cx="4609151" cy="1925052"/>
          </a:xfrm>
          <a:prstGeom prst="rect">
            <a:avLst/>
          </a:prstGeom>
        </p:spPr>
      </p:pic>
      <p:sp>
        <p:nvSpPr>
          <p:cNvPr id="14" name="Content Placeholder 2">
            <a:extLst>
              <a:ext uri="{FF2B5EF4-FFF2-40B4-BE49-F238E27FC236}">
                <a16:creationId xmlns:a16="http://schemas.microsoft.com/office/drawing/2014/main" id="{76AA9633-F54E-4F0B-877F-5B6F716F1967}"/>
              </a:ext>
            </a:extLst>
          </p:cNvPr>
          <p:cNvSpPr txBox="1">
            <a:spLocks/>
          </p:cNvSpPr>
          <p:nvPr/>
        </p:nvSpPr>
        <p:spPr>
          <a:xfrm>
            <a:off x="1103311" y="5118164"/>
            <a:ext cx="8946541" cy="128711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rgbClr val="DBEFF9"/>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67000"/>
              <a:buFont typeface="Wingdings 3" charset="2"/>
              <a:buChar char=""/>
              <a:defRPr sz="1800" b="0" i="0" kern="1200">
                <a:solidFill>
                  <a:srgbClr val="DBEFF9"/>
                </a:solidFill>
                <a:latin typeface="+mj-lt"/>
                <a:ea typeface="+mj-ea"/>
                <a:cs typeface="+mj-cs"/>
              </a:defRPr>
            </a:lvl2pPr>
            <a:lvl3pPr marL="1143000" indent="-228600" algn="l" defTabSz="457200" rtl="0" eaLnBrk="1" latinLnBrk="0" hangingPunct="1">
              <a:spcBef>
                <a:spcPts val="1000"/>
              </a:spcBef>
              <a:spcAft>
                <a:spcPts val="0"/>
              </a:spcAft>
              <a:buClr>
                <a:schemeClr val="accent1">
                  <a:lumMod val="40000"/>
                  <a:lumOff val="60000"/>
                </a:schemeClr>
              </a:buClr>
              <a:buSzPct val="50000"/>
              <a:buFont typeface="Wingdings 3" charset="2"/>
              <a:buChar char=""/>
              <a:defRPr sz="1600" b="0" i="0" kern="1200">
                <a:solidFill>
                  <a:srgbClr val="DBEFF9"/>
                </a:solidFill>
                <a:latin typeface="+mj-lt"/>
                <a:ea typeface="+mj-ea"/>
                <a:cs typeface="+mj-cs"/>
              </a:defRPr>
            </a:lvl3pPr>
            <a:lvl4pPr marL="1600200" indent="-228600" algn="l" defTabSz="457200" rtl="0" eaLnBrk="1" latinLnBrk="0" hangingPunct="1">
              <a:spcBef>
                <a:spcPts val="1000"/>
              </a:spcBef>
              <a:spcAft>
                <a:spcPts val="0"/>
              </a:spcAft>
              <a:buClr>
                <a:schemeClr val="accent1">
                  <a:lumMod val="20000"/>
                  <a:lumOff val="80000"/>
                </a:schemeClr>
              </a:buClr>
              <a:buSzPct val="50000"/>
              <a:buFont typeface="Wingdings 3" charset="2"/>
              <a:buChar char=""/>
              <a:defRPr sz="1400" b="0" i="0" kern="1200">
                <a:solidFill>
                  <a:srgbClr val="DBEFF9"/>
                </a:solidFill>
                <a:latin typeface="+mj-lt"/>
                <a:ea typeface="+mj-ea"/>
                <a:cs typeface="+mj-cs"/>
              </a:defRPr>
            </a:lvl4pPr>
            <a:lvl5pPr marL="2057400" indent="-228600" algn="l" defTabSz="457200" rtl="0" eaLnBrk="1" latinLnBrk="0" hangingPunct="1">
              <a:spcBef>
                <a:spcPts val="1000"/>
              </a:spcBef>
              <a:spcAft>
                <a:spcPts val="0"/>
              </a:spcAft>
              <a:buClr>
                <a:schemeClr val="tx2"/>
              </a:buClr>
              <a:buSzPct val="50000"/>
              <a:buFont typeface="Wingdings 3" charset="2"/>
              <a:buChar char=""/>
              <a:defRPr sz="1400" b="0" i="0" kern="1200">
                <a:solidFill>
                  <a:srgbClr val="DBEFF9"/>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dirty="0"/>
              <a:t>“… the reason the adjustment seems backwards is that you are choosing a color temperature to compensate for, not choosing what color temperature the overall color in the image should look like.”  - Tim Grey</a:t>
            </a:r>
          </a:p>
          <a:p>
            <a:endParaRPr lang="en-US" dirty="0"/>
          </a:p>
        </p:txBody>
      </p:sp>
    </p:spTree>
    <p:extLst>
      <p:ext uri="{BB962C8B-B14F-4D97-AF65-F5344CB8AC3E}">
        <p14:creationId xmlns:p14="http://schemas.microsoft.com/office/powerpoint/2010/main" val="299114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28A56-7FA0-4482-94EA-48298A0A5966}"/>
              </a:ext>
            </a:extLst>
          </p:cNvPr>
          <p:cNvSpPr>
            <a:spLocks noGrp="1"/>
          </p:cNvSpPr>
          <p:nvPr>
            <p:ph type="title"/>
          </p:nvPr>
        </p:nvSpPr>
        <p:spPr/>
        <p:txBody>
          <a:bodyPr/>
          <a:lstStyle/>
          <a:p>
            <a:r>
              <a:rPr lang="en-US" dirty="0"/>
              <a:t>Video</a:t>
            </a:r>
          </a:p>
        </p:txBody>
      </p:sp>
      <p:sp>
        <p:nvSpPr>
          <p:cNvPr id="3" name="Footer Placeholder 2">
            <a:extLst>
              <a:ext uri="{FF2B5EF4-FFF2-40B4-BE49-F238E27FC236}">
                <a16:creationId xmlns:a16="http://schemas.microsoft.com/office/drawing/2014/main" id="{1982C04B-A9DB-44C1-AA5E-356E8C90DB28}"/>
              </a:ext>
            </a:extLst>
          </p:cNvPr>
          <p:cNvSpPr>
            <a:spLocks noGrp="1"/>
          </p:cNvSpPr>
          <p:nvPr>
            <p:ph type="ftr" sz="quarter" idx="11"/>
          </p:nvPr>
        </p:nvSpPr>
        <p:spPr/>
        <p:txBody>
          <a:bodyPr/>
          <a:lstStyle/>
          <a:p>
            <a:pPr algn="just"/>
            <a:r>
              <a:rPr lang="en-US"/>
              <a:t>mikeschaffnerphotography.com</a:t>
            </a:r>
            <a:endParaRPr lang="en-US" dirty="0"/>
          </a:p>
        </p:txBody>
      </p:sp>
      <p:sp>
        <p:nvSpPr>
          <p:cNvPr id="4" name="Slide Number Placeholder 3">
            <a:extLst>
              <a:ext uri="{FF2B5EF4-FFF2-40B4-BE49-F238E27FC236}">
                <a16:creationId xmlns:a16="http://schemas.microsoft.com/office/drawing/2014/main" id="{89DBE936-174D-4C39-8D90-A115E0029436}"/>
              </a:ext>
            </a:extLst>
          </p:cNvPr>
          <p:cNvSpPr>
            <a:spLocks noGrp="1"/>
          </p:cNvSpPr>
          <p:nvPr>
            <p:ph type="sldNum" sz="quarter" idx="12"/>
          </p:nvPr>
        </p:nvSpPr>
        <p:spPr/>
        <p:txBody>
          <a:bodyPr/>
          <a:lstStyle/>
          <a:p>
            <a:fld id="{2046B8E4-00EC-4738-9E9F-F3ECBEF601EB}" type="slidenum">
              <a:rPr lang="en-US" smtClean="0"/>
              <a:pPr/>
              <a:t>19</a:t>
            </a:fld>
            <a:endParaRPr lang="en-US" dirty="0"/>
          </a:p>
        </p:txBody>
      </p:sp>
      <p:sp>
        <p:nvSpPr>
          <p:cNvPr id="5" name="TextBox 4">
            <a:extLst>
              <a:ext uri="{FF2B5EF4-FFF2-40B4-BE49-F238E27FC236}">
                <a16:creationId xmlns:a16="http://schemas.microsoft.com/office/drawing/2014/main" id="{161CC69C-9C80-4365-B4C5-14347C47B1A5}"/>
              </a:ext>
            </a:extLst>
          </p:cNvPr>
          <p:cNvSpPr txBox="1"/>
          <p:nvPr/>
        </p:nvSpPr>
        <p:spPr>
          <a:xfrm>
            <a:off x="1185333" y="3275014"/>
            <a:ext cx="9956800" cy="1384995"/>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Color Temperature &amp; Emotion | Film Lighting Techniques</a:t>
            </a:r>
          </a:p>
          <a:p>
            <a:pPr algn="ctr"/>
            <a:endParaRPr lang="en-US" sz="2800" b="1" dirty="0">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LINK- </a:t>
            </a:r>
            <a:r>
              <a:rPr lang="en-US" sz="2800" b="1" dirty="0">
                <a:effectLst>
                  <a:outerShdw blurRad="38100" dist="38100" dir="2700000" algn="tl">
                    <a:srgbClr val="000000">
                      <a:alpha val="43137"/>
                    </a:srgbClr>
                  </a:outerShdw>
                </a:effectLst>
                <a:hlinkClick r:id="rId2"/>
              </a:rPr>
              <a:t>https://youtu.be/A_aymULfI1Y?t=56</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6307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4B5E-806D-42CE-AF50-CD92620157AE}"/>
              </a:ext>
            </a:extLst>
          </p:cNvPr>
          <p:cNvSpPr>
            <a:spLocks noGrp="1"/>
          </p:cNvSpPr>
          <p:nvPr>
            <p:ph type="title"/>
          </p:nvPr>
        </p:nvSpPr>
        <p:spPr>
          <a:xfrm>
            <a:off x="646111" y="452718"/>
            <a:ext cx="9616826" cy="1400530"/>
          </a:xfrm>
        </p:spPr>
        <p:txBody>
          <a:bodyPr/>
          <a:lstStyle/>
          <a:p>
            <a:r>
              <a:rPr lang="en-US" dirty="0"/>
              <a:t>Color Can Be A Very Strong Compositional Element </a:t>
            </a:r>
          </a:p>
        </p:txBody>
      </p:sp>
      <p:sp>
        <p:nvSpPr>
          <p:cNvPr id="3" name="Content Placeholder 2">
            <a:extLst>
              <a:ext uri="{FF2B5EF4-FFF2-40B4-BE49-F238E27FC236}">
                <a16:creationId xmlns:a16="http://schemas.microsoft.com/office/drawing/2014/main" id="{767E9511-2FA1-4AB1-B819-3E36775945B6}"/>
              </a:ext>
            </a:extLst>
          </p:cNvPr>
          <p:cNvSpPr>
            <a:spLocks noGrp="1"/>
          </p:cNvSpPr>
          <p:nvPr>
            <p:ph idx="1"/>
          </p:nvPr>
        </p:nvSpPr>
        <p:spPr/>
        <p:txBody>
          <a:bodyPr/>
          <a:lstStyle/>
          <a:p>
            <a:r>
              <a:rPr lang="en-US" dirty="0"/>
              <a:t>What colors look good together?</a:t>
            </a:r>
          </a:p>
          <a:p>
            <a:r>
              <a:rPr lang="en-US" dirty="0"/>
              <a:t>How does color affect our feelings or our sense of mood?</a:t>
            </a:r>
          </a:p>
          <a:p>
            <a:r>
              <a:rPr lang="en-US" dirty="0"/>
              <a:t>The cultural &amp; religious interpretations of color</a:t>
            </a:r>
          </a:p>
        </p:txBody>
      </p:sp>
      <p:sp>
        <p:nvSpPr>
          <p:cNvPr id="4" name="Footer Placeholder 3">
            <a:extLst>
              <a:ext uri="{FF2B5EF4-FFF2-40B4-BE49-F238E27FC236}">
                <a16:creationId xmlns:a16="http://schemas.microsoft.com/office/drawing/2014/main" id="{F8913188-0530-4BCB-971F-CE956E4226FE}"/>
              </a:ext>
            </a:extLst>
          </p:cNvPr>
          <p:cNvSpPr>
            <a:spLocks noGrp="1"/>
          </p:cNvSpPr>
          <p:nvPr>
            <p:ph type="ftr" sz="quarter" idx="11"/>
          </p:nvPr>
        </p:nvSpPr>
        <p:spPr/>
        <p:txBody>
          <a:bodyPr/>
          <a:lstStyle/>
          <a:p>
            <a:pPr algn="r"/>
            <a:r>
              <a:rPr lang="en-US"/>
              <a:t>mikeschaffnerphotography.com</a:t>
            </a:r>
            <a:endParaRPr lang="en-US" dirty="0"/>
          </a:p>
        </p:txBody>
      </p:sp>
      <p:sp>
        <p:nvSpPr>
          <p:cNvPr id="5" name="Slide Number Placeholder 4">
            <a:extLst>
              <a:ext uri="{FF2B5EF4-FFF2-40B4-BE49-F238E27FC236}">
                <a16:creationId xmlns:a16="http://schemas.microsoft.com/office/drawing/2014/main" id="{5E12D293-3AC1-4D6D-BE22-3029AB6F1D04}"/>
              </a:ext>
            </a:extLst>
          </p:cNvPr>
          <p:cNvSpPr>
            <a:spLocks noGrp="1"/>
          </p:cNvSpPr>
          <p:nvPr>
            <p:ph type="sldNum" sz="quarter" idx="12"/>
          </p:nvPr>
        </p:nvSpPr>
        <p:spPr/>
        <p:txBody>
          <a:bodyPr/>
          <a:lstStyle/>
          <a:p>
            <a:fld id="{2046B8E4-00EC-4738-9E9F-F3ECBEF601EB}" type="slidenum">
              <a:rPr lang="en-US" smtClean="0"/>
              <a:pPr/>
              <a:t>2</a:t>
            </a:fld>
            <a:endParaRPr lang="en-US" dirty="0"/>
          </a:p>
        </p:txBody>
      </p:sp>
    </p:spTree>
    <p:extLst>
      <p:ext uri="{BB962C8B-B14F-4D97-AF65-F5344CB8AC3E}">
        <p14:creationId xmlns:p14="http://schemas.microsoft.com/office/powerpoint/2010/main" val="954540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4D29C7-9352-45A1-95BA-799AF1D8A666}"/>
              </a:ext>
            </a:extLst>
          </p:cNvPr>
          <p:cNvSpPr>
            <a:spLocks noGrp="1"/>
          </p:cNvSpPr>
          <p:nvPr>
            <p:ph type="ftr" sz="quarter" idx="11"/>
          </p:nvPr>
        </p:nvSpPr>
        <p:spPr/>
        <p:txBody>
          <a:bodyPr/>
          <a:lstStyle/>
          <a:p>
            <a:r>
              <a:rPr lang="en-US"/>
              <a:t>mikeschaffnerphotography.com</a:t>
            </a:r>
          </a:p>
        </p:txBody>
      </p:sp>
      <p:sp>
        <p:nvSpPr>
          <p:cNvPr id="3" name="Slide Number Placeholder 2">
            <a:extLst>
              <a:ext uri="{FF2B5EF4-FFF2-40B4-BE49-F238E27FC236}">
                <a16:creationId xmlns:a16="http://schemas.microsoft.com/office/drawing/2014/main" id="{17CFE49B-29D7-44DA-BADE-61446BE6A312}"/>
              </a:ext>
            </a:extLst>
          </p:cNvPr>
          <p:cNvSpPr>
            <a:spLocks noGrp="1"/>
          </p:cNvSpPr>
          <p:nvPr>
            <p:ph type="sldNum" sz="quarter" idx="12"/>
          </p:nvPr>
        </p:nvSpPr>
        <p:spPr/>
        <p:txBody>
          <a:bodyPr/>
          <a:lstStyle/>
          <a:p>
            <a:fld id="{2046B8E4-00EC-4738-9E9F-F3ECBEF601EB}" type="slidenum">
              <a:rPr lang="en-US" smtClean="0"/>
              <a:pPr/>
              <a:t>20</a:t>
            </a:fld>
            <a:endParaRPr lang="en-US" dirty="0"/>
          </a:p>
        </p:txBody>
      </p:sp>
      <p:pic>
        <p:nvPicPr>
          <p:cNvPr id="5" name="Picture 4">
            <a:extLst>
              <a:ext uri="{FF2B5EF4-FFF2-40B4-BE49-F238E27FC236}">
                <a16:creationId xmlns:a16="http://schemas.microsoft.com/office/drawing/2014/main" id="{8F57E58F-0946-4BAA-B731-FAD323659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pic>
        <p:nvPicPr>
          <p:cNvPr id="7" name="Picture 6">
            <a:extLst>
              <a:ext uri="{FF2B5EF4-FFF2-40B4-BE49-F238E27FC236}">
                <a16:creationId xmlns:a16="http://schemas.microsoft.com/office/drawing/2014/main" id="{EFDB5BCB-1974-4848-B44A-8CDD3710B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25955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392D877-0278-43D2-9F09-7F9F15221E30}"/>
              </a:ext>
            </a:extLst>
          </p:cNvPr>
          <p:cNvSpPr>
            <a:spLocks noGrp="1"/>
          </p:cNvSpPr>
          <p:nvPr>
            <p:ph type="ftr" sz="quarter" idx="11"/>
          </p:nvPr>
        </p:nvSpPr>
        <p:spPr/>
        <p:txBody>
          <a:bodyPr/>
          <a:lstStyle/>
          <a:p>
            <a:r>
              <a:rPr lang="en-US"/>
              <a:t>mikeschaffnerphotography.com</a:t>
            </a:r>
          </a:p>
        </p:txBody>
      </p:sp>
      <p:sp>
        <p:nvSpPr>
          <p:cNvPr id="3" name="Slide Number Placeholder 2">
            <a:extLst>
              <a:ext uri="{FF2B5EF4-FFF2-40B4-BE49-F238E27FC236}">
                <a16:creationId xmlns:a16="http://schemas.microsoft.com/office/drawing/2014/main" id="{74CA457E-6C00-4A18-93F1-60FDC94B743A}"/>
              </a:ext>
            </a:extLst>
          </p:cNvPr>
          <p:cNvSpPr>
            <a:spLocks noGrp="1"/>
          </p:cNvSpPr>
          <p:nvPr>
            <p:ph type="sldNum" sz="quarter" idx="12"/>
          </p:nvPr>
        </p:nvSpPr>
        <p:spPr/>
        <p:txBody>
          <a:bodyPr/>
          <a:lstStyle/>
          <a:p>
            <a:fld id="{2046B8E4-00EC-4738-9E9F-F3ECBEF601EB}" type="slidenum">
              <a:rPr lang="en-US" smtClean="0"/>
              <a:pPr/>
              <a:t>21</a:t>
            </a:fld>
            <a:endParaRPr lang="en-US" dirty="0"/>
          </a:p>
        </p:txBody>
      </p:sp>
      <p:pic>
        <p:nvPicPr>
          <p:cNvPr id="5" name="Picture 4">
            <a:extLst>
              <a:ext uri="{FF2B5EF4-FFF2-40B4-BE49-F238E27FC236}">
                <a16:creationId xmlns:a16="http://schemas.microsoft.com/office/drawing/2014/main" id="{5E224CB0-227D-420E-9DD1-726B94BEF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pic>
        <p:nvPicPr>
          <p:cNvPr id="7" name="Picture 6">
            <a:extLst>
              <a:ext uri="{FF2B5EF4-FFF2-40B4-BE49-F238E27FC236}">
                <a16:creationId xmlns:a16="http://schemas.microsoft.com/office/drawing/2014/main" id="{817EBD59-D6C0-474C-B981-D89290258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71061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F8921-5C49-427E-9E96-8F64A35E883D}"/>
              </a:ext>
            </a:extLst>
          </p:cNvPr>
          <p:cNvSpPr>
            <a:spLocks noGrp="1"/>
          </p:cNvSpPr>
          <p:nvPr>
            <p:ph type="title"/>
          </p:nvPr>
        </p:nvSpPr>
        <p:spPr/>
        <p:txBody>
          <a:bodyPr/>
          <a:lstStyle/>
          <a:p>
            <a:r>
              <a:rPr lang="en-US" dirty="0"/>
              <a:t>Importance Of Tone To B&amp;W Photos</a:t>
            </a:r>
          </a:p>
        </p:txBody>
      </p:sp>
      <p:pic>
        <p:nvPicPr>
          <p:cNvPr id="8" name="Content Placeholder 7">
            <a:extLst>
              <a:ext uri="{FF2B5EF4-FFF2-40B4-BE49-F238E27FC236}">
                <a16:creationId xmlns:a16="http://schemas.microsoft.com/office/drawing/2014/main" id="{D3757132-5BDA-424A-AAB7-F30EF5B1DFB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32973" y="1667831"/>
            <a:ext cx="4395787" cy="3296840"/>
          </a:xfrm>
          <a:ln w="25400">
            <a:solidFill>
              <a:schemeClr val="accent1"/>
            </a:solidFill>
          </a:ln>
          <a:effectLst>
            <a:outerShdw blurRad="50800" dist="127000" dir="2700000" algn="tl" rotWithShape="0">
              <a:prstClr val="black">
                <a:alpha val="40000"/>
              </a:prstClr>
            </a:outerShdw>
          </a:effectLst>
        </p:spPr>
      </p:pic>
      <p:pic>
        <p:nvPicPr>
          <p:cNvPr id="10" name="Content Placeholder 9">
            <a:extLst>
              <a:ext uri="{FF2B5EF4-FFF2-40B4-BE49-F238E27FC236}">
                <a16:creationId xmlns:a16="http://schemas.microsoft.com/office/drawing/2014/main" id="{BFD00EE8-03A4-45FC-A2DD-4542988DD1F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25015" y="1665450"/>
            <a:ext cx="4395788" cy="3296841"/>
          </a:xfrm>
          <a:ln w="25400">
            <a:solidFill>
              <a:schemeClr val="accent1"/>
            </a:solidFill>
          </a:ln>
          <a:effectLst>
            <a:outerShdw blurRad="50800" dist="127000" dir="2700000" algn="tl" rotWithShape="0">
              <a:prstClr val="black">
                <a:alpha val="40000"/>
              </a:prstClr>
            </a:outerShdw>
          </a:effectLst>
        </p:spPr>
      </p:pic>
      <p:sp>
        <p:nvSpPr>
          <p:cNvPr id="5" name="Footer Placeholder 4">
            <a:extLst>
              <a:ext uri="{FF2B5EF4-FFF2-40B4-BE49-F238E27FC236}">
                <a16:creationId xmlns:a16="http://schemas.microsoft.com/office/drawing/2014/main" id="{B9ADAEF2-1B99-48DE-BDBE-7BC8F5DFF639}"/>
              </a:ext>
            </a:extLst>
          </p:cNvPr>
          <p:cNvSpPr>
            <a:spLocks noGrp="1"/>
          </p:cNvSpPr>
          <p:nvPr>
            <p:ph type="ftr" sz="quarter" idx="11"/>
          </p:nvPr>
        </p:nvSpPr>
        <p:spPr/>
        <p:txBody>
          <a:bodyPr/>
          <a:lstStyle/>
          <a:p>
            <a:pPr algn="r"/>
            <a:r>
              <a:rPr lang="en-US"/>
              <a:t>mikeschaffnerphotography.com</a:t>
            </a:r>
            <a:endParaRPr lang="en-US" dirty="0"/>
          </a:p>
        </p:txBody>
      </p:sp>
      <p:sp>
        <p:nvSpPr>
          <p:cNvPr id="6" name="Slide Number Placeholder 5">
            <a:extLst>
              <a:ext uri="{FF2B5EF4-FFF2-40B4-BE49-F238E27FC236}">
                <a16:creationId xmlns:a16="http://schemas.microsoft.com/office/drawing/2014/main" id="{F5B09EBA-0A91-4BCD-A643-2C116DE3F23E}"/>
              </a:ext>
            </a:extLst>
          </p:cNvPr>
          <p:cNvSpPr>
            <a:spLocks noGrp="1"/>
          </p:cNvSpPr>
          <p:nvPr>
            <p:ph type="sldNum" sz="quarter" idx="12"/>
          </p:nvPr>
        </p:nvSpPr>
        <p:spPr/>
        <p:txBody>
          <a:bodyPr/>
          <a:lstStyle/>
          <a:p>
            <a:fld id="{2046B8E4-00EC-4738-9E9F-F3ECBEF601EB}" type="slidenum">
              <a:rPr lang="en-US" smtClean="0"/>
              <a:pPr/>
              <a:t>22</a:t>
            </a:fld>
            <a:endParaRPr lang="en-US" dirty="0"/>
          </a:p>
        </p:txBody>
      </p:sp>
      <p:sp>
        <p:nvSpPr>
          <p:cNvPr id="11" name="TextBox 10">
            <a:extLst>
              <a:ext uri="{FF2B5EF4-FFF2-40B4-BE49-F238E27FC236}">
                <a16:creationId xmlns:a16="http://schemas.microsoft.com/office/drawing/2014/main" id="{A63F506C-9B4F-4711-899A-620E8A642B07}"/>
              </a:ext>
            </a:extLst>
          </p:cNvPr>
          <p:cNvSpPr txBox="1"/>
          <p:nvPr/>
        </p:nvSpPr>
        <p:spPr>
          <a:xfrm>
            <a:off x="1155031" y="6037147"/>
            <a:ext cx="6751011" cy="461665"/>
          </a:xfrm>
          <a:prstGeom prst="rect">
            <a:avLst/>
          </a:prstGeom>
          <a:noFill/>
        </p:spPr>
        <p:txBody>
          <a:bodyPr wrap="square" rtlCol="0">
            <a:spAutoFit/>
          </a:bodyPr>
          <a:lstStyle/>
          <a:p>
            <a:r>
              <a:rPr lang="en-US" sz="1200" dirty="0"/>
              <a:t>Source: </a:t>
            </a:r>
            <a:r>
              <a:rPr lang="en-US" sz="1200" dirty="0">
                <a:hlinkClick r:id="rId4"/>
              </a:rPr>
              <a:t>https://www.vickinormanstudio.com/blog-articles/2018/1/9/a-lesson-about-matching-the-tonal-values-of-colours</a:t>
            </a:r>
            <a:r>
              <a:rPr lang="en-US" sz="1200" dirty="0"/>
              <a:t> </a:t>
            </a:r>
          </a:p>
        </p:txBody>
      </p:sp>
      <p:sp>
        <p:nvSpPr>
          <p:cNvPr id="3" name="TextBox 2">
            <a:extLst>
              <a:ext uri="{FF2B5EF4-FFF2-40B4-BE49-F238E27FC236}">
                <a16:creationId xmlns:a16="http://schemas.microsoft.com/office/drawing/2014/main" id="{3768DF6A-0C2F-45EC-AD08-D067613112E5}"/>
              </a:ext>
            </a:extLst>
          </p:cNvPr>
          <p:cNvSpPr txBox="1"/>
          <p:nvPr/>
        </p:nvSpPr>
        <p:spPr>
          <a:xfrm>
            <a:off x="1154396" y="5111437"/>
            <a:ext cx="9617243" cy="923330"/>
          </a:xfrm>
          <a:prstGeom prst="rect">
            <a:avLst/>
          </a:prstGeom>
          <a:noFill/>
        </p:spPr>
        <p:txBody>
          <a:bodyPr wrap="square" rtlCol="0">
            <a:spAutoFit/>
          </a:bodyPr>
          <a:lstStyle/>
          <a:p>
            <a:r>
              <a:rPr lang="en-US" dirty="0"/>
              <a:t>If the colors in scene are close to the same tonal value the B&amp;W conversion seems “flat”. For good B&amp;W we may need to adjust the tonal contrast by adjusting the underlying saturation and/or luminance of individual colors.</a:t>
            </a:r>
          </a:p>
        </p:txBody>
      </p:sp>
    </p:spTree>
    <p:extLst>
      <p:ext uri="{BB962C8B-B14F-4D97-AF65-F5344CB8AC3E}">
        <p14:creationId xmlns:p14="http://schemas.microsoft.com/office/powerpoint/2010/main" val="125653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F8921-5C49-427E-9E96-8F64A35E883D}"/>
              </a:ext>
            </a:extLst>
          </p:cNvPr>
          <p:cNvSpPr>
            <a:spLocks noGrp="1"/>
          </p:cNvSpPr>
          <p:nvPr>
            <p:ph type="title"/>
          </p:nvPr>
        </p:nvSpPr>
        <p:spPr/>
        <p:txBody>
          <a:bodyPr/>
          <a:lstStyle/>
          <a:p>
            <a:r>
              <a:rPr lang="en-US" dirty="0"/>
              <a:t>Importance Of Tone To B&amp;W Photos</a:t>
            </a:r>
            <a:br>
              <a:rPr lang="en-US" dirty="0"/>
            </a:br>
            <a:r>
              <a:rPr lang="en-US" dirty="0"/>
              <a:t> - Real World Example</a:t>
            </a:r>
          </a:p>
        </p:txBody>
      </p:sp>
      <p:sp>
        <p:nvSpPr>
          <p:cNvPr id="5" name="Footer Placeholder 4">
            <a:extLst>
              <a:ext uri="{FF2B5EF4-FFF2-40B4-BE49-F238E27FC236}">
                <a16:creationId xmlns:a16="http://schemas.microsoft.com/office/drawing/2014/main" id="{B9ADAEF2-1B99-48DE-BDBE-7BC8F5DFF639}"/>
              </a:ext>
            </a:extLst>
          </p:cNvPr>
          <p:cNvSpPr>
            <a:spLocks noGrp="1"/>
          </p:cNvSpPr>
          <p:nvPr>
            <p:ph type="ftr" sz="quarter" idx="11"/>
          </p:nvPr>
        </p:nvSpPr>
        <p:spPr/>
        <p:txBody>
          <a:bodyPr/>
          <a:lstStyle/>
          <a:p>
            <a:pPr algn="r"/>
            <a:r>
              <a:rPr lang="en-US"/>
              <a:t>mikeschaffnerphotography.com</a:t>
            </a:r>
            <a:endParaRPr lang="en-US" dirty="0"/>
          </a:p>
        </p:txBody>
      </p:sp>
      <p:sp>
        <p:nvSpPr>
          <p:cNvPr id="6" name="Slide Number Placeholder 5">
            <a:extLst>
              <a:ext uri="{FF2B5EF4-FFF2-40B4-BE49-F238E27FC236}">
                <a16:creationId xmlns:a16="http://schemas.microsoft.com/office/drawing/2014/main" id="{F5B09EBA-0A91-4BCD-A643-2C116DE3F23E}"/>
              </a:ext>
            </a:extLst>
          </p:cNvPr>
          <p:cNvSpPr>
            <a:spLocks noGrp="1"/>
          </p:cNvSpPr>
          <p:nvPr>
            <p:ph type="sldNum" sz="quarter" idx="12"/>
          </p:nvPr>
        </p:nvSpPr>
        <p:spPr/>
        <p:txBody>
          <a:bodyPr/>
          <a:lstStyle/>
          <a:p>
            <a:fld id="{2046B8E4-00EC-4738-9E9F-F3ECBEF601EB}" type="slidenum">
              <a:rPr lang="en-US" smtClean="0"/>
              <a:pPr/>
              <a:t>23</a:t>
            </a:fld>
            <a:endParaRPr lang="en-US" dirty="0"/>
          </a:p>
        </p:txBody>
      </p:sp>
      <p:sp>
        <p:nvSpPr>
          <p:cNvPr id="11" name="TextBox 10">
            <a:extLst>
              <a:ext uri="{FF2B5EF4-FFF2-40B4-BE49-F238E27FC236}">
                <a16:creationId xmlns:a16="http://schemas.microsoft.com/office/drawing/2014/main" id="{A63F506C-9B4F-4711-899A-620E8A642B07}"/>
              </a:ext>
            </a:extLst>
          </p:cNvPr>
          <p:cNvSpPr txBox="1"/>
          <p:nvPr/>
        </p:nvSpPr>
        <p:spPr>
          <a:xfrm>
            <a:off x="1155031" y="6141420"/>
            <a:ext cx="6751011" cy="461665"/>
          </a:xfrm>
          <a:prstGeom prst="rect">
            <a:avLst/>
          </a:prstGeom>
          <a:noFill/>
        </p:spPr>
        <p:txBody>
          <a:bodyPr wrap="square" rtlCol="0">
            <a:spAutoFit/>
          </a:bodyPr>
          <a:lstStyle/>
          <a:p>
            <a:r>
              <a:rPr lang="en-US" sz="1200" dirty="0"/>
              <a:t>Source: </a:t>
            </a:r>
            <a:r>
              <a:rPr lang="en-US" sz="1200" dirty="0">
                <a:hlinkClick r:id="rId2"/>
              </a:rPr>
              <a:t>https://www.vickinormanstudio.com/blog-articles/2018/1/9/a-lesson-about-matching-the-tonal-values-of-colours</a:t>
            </a:r>
            <a:r>
              <a:rPr lang="en-US" sz="1200" dirty="0"/>
              <a:t> </a:t>
            </a:r>
          </a:p>
        </p:txBody>
      </p:sp>
      <p:pic>
        <p:nvPicPr>
          <p:cNvPr id="13" name="Content Placeholder 12">
            <a:extLst>
              <a:ext uri="{FF2B5EF4-FFF2-40B4-BE49-F238E27FC236}">
                <a16:creationId xmlns:a16="http://schemas.microsoft.com/office/drawing/2014/main" id="{D1F19FA5-9E02-4B57-B82B-B4C74997F74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23103" y="1844293"/>
            <a:ext cx="4395787" cy="3296840"/>
          </a:xfrm>
          <a:ln w="25400">
            <a:solidFill>
              <a:schemeClr val="accent1"/>
            </a:solidFill>
          </a:ln>
          <a:effectLst>
            <a:outerShdw blurRad="50800" dist="127000" dir="2700000" algn="tl" rotWithShape="0">
              <a:prstClr val="black">
                <a:alpha val="40000"/>
              </a:prstClr>
            </a:outerShdw>
          </a:effectLst>
        </p:spPr>
      </p:pic>
      <p:pic>
        <p:nvPicPr>
          <p:cNvPr id="15" name="Content Placeholder 14">
            <a:extLst>
              <a:ext uri="{FF2B5EF4-FFF2-40B4-BE49-F238E27FC236}">
                <a16:creationId xmlns:a16="http://schemas.microsoft.com/office/drawing/2014/main" id="{726CC9B0-0A05-473D-BAC4-5532F784846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734885" y="1841912"/>
            <a:ext cx="4395788" cy="3296841"/>
          </a:xfrm>
          <a:ln w="25400">
            <a:solidFill>
              <a:schemeClr val="accent1"/>
            </a:solidFill>
          </a:ln>
          <a:effectLst>
            <a:outerShdw blurRad="50800" dist="127000" dir="2700000" algn="tl" rotWithShape="0">
              <a:prstClr val="black">
                <a:alpha val="40000"/>
              </a:prstClr>
            </a:outerShdw>
          </a:effectLst>
        </p:spPr>
      </p:pic>
      <p:sp>
        <p:nvSpPr>
          <p:cNvPr id="8" name="TextBox 7">
            <a:extLst>
              <a:ext uri="{FF2B5EF4-FFF2-40B4-BE49-F238E27FC236}">
                <a16:creationId xmlns:a16="http://schemas.microsoft.com/office/drawing/2014/main" id="{435B9DA1-D0D9-4E5C-8AE1-10A2DD35D34B}"/>
              </a:ext>
            </a:extLst>
          </p:cNvPr>
          <p:cNvSpPr txBox="1"/>
          <p:nvPr/>
        </p:nvSpPr>
        <p:spPr>
          <a:xfrm>
            <a:off x="1154396" y="5215710"/>
            <a:ext cx="9617243" cy="923330"/>
          </a:xfrm>
          <a:prstGeom prst="rect">
            <a:avLst/>
          </a:prstGeom>
          <a:noFill/>
        </p:spPr>
        <p:txBody>
          <a:bodyPr wrap="square" rtlCol="0">
            <a:spAutoFit/>
          </a:bodyPr>
          <a:lstStyle/>
          <a:p>
            <a:r>
              <a:rPr lang="en-US" dirty="0"/>
              <a:t>If the colors in scene are close to the same tonal value the B&amp;W conversion seems “flat”. For good B&amp;W we may need to adjust the tonal contrast by adjusting the underlying saturation and/or luminance of individual colors.</a:t>
            </a:r>
          </a:p>
        </p:txBody>
      </p:sp>
    </p:spTree>
    <p:extLst>
      <p:ext uri="{BB962C8B-B14F-4D97-AF65-F5344CB8AC3E}">
        <p14:creationId xmlns:p14="http://schemas.microsoft.com/office/powerpoint/2010/main" val="268626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9058D-28C6-4AE6-BBCC-563F47322B51}"/>
              </a:ext>
            </a:extLst>
          </p:cNvPr>
          <p:cNvSpPr>
            <a:spLocks noGrp="1"/>
          </p:cNvSpPr>
          <p:nvPr>
            <p:ph type="title"/>
          </p:nvPr>
        </p:nvSpPr>
        <p:spPr/>
        <p:txBody>
          <a:bodyPr/>
          <a:lstStyle/>
          <a:p>
            <a:r>
              <a:rPr lang="en-US" dirty="0"/>
              <a:t>Demo In Lightroom</a:t>
            </a:r>
          </a:p>
        </p:txBody>
      </p:sp>
      <p:sp>
        <p:nvSpPr>
          <p:cNvPr id="3" name="Content Placeholder 2">
            <a:extLst>
              <a:ext uri="{FF2B5EF4-FFF2-40B4-BE49-F238E27FC236}">
                <a16:creationId xmlns:a16="http://schemas.microsoft.com/office/drawing/2014/main" id="{B9D59855-4176-4ED7-B9A0-3FB87975750B}"/>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FFD9C90F-4DA8-490A-8C32-009B09B3C628}"/>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A3ABB62B-3AE1-4FDC-B013-C36FADE7678D}"/>
              </a:ext>
            </a:extLst>
          </p:cNvPr>
          <p:cNvSpPr>
            <a:spLocks noGrp="1"/>
          </p:cNvSpPr>
          <p:nvPr>
            <p:ph type="ftr" sz="quarter" idx="11"/>
          </p:nvPr>
        </p:nvSpPr>
        <p:spPr/>
        <p:txBody>
          <a:bodyPr/>
          <a:lstStyle/>
          <a:p>
            <a:pPr algn="r"/>
            <a:r>
              <a:rPr lang="en-US"/>
              <a:t>mikeschaffnerphotography.com</a:t>
            </a:r>
            <a:endParaRPr lang="en-US" dirty="0"/>
          </a:p>
        </p:txBody>
      </p:sp>
      <p:sp>
        <p:nvSpPr>
          <p:cNvPr id="6" name="Slide Number Placeholder 5">
            <a:extLst>
              <a:ext uri="{FF2B5EF4-FFF2-40B4-BE49-F238E27FC236}">
                <a16:creationId xmlns:a16="http://schemas.microsoft.com/office/drawing/2014/main" id="{648FA130-E862-46EA-9DF7-971BA309938E}"/>
              </a:ext>
            </a:extLst>
          </p:cNvPr>
          <p:cNvSpPr>
            <a:spLocks noGrp="1"/>
          </p:cNvSpPr>
          <p:nvPr>
            <p:ph type="sldNum" sz="quarter" idx="12"/>
          </p:nvPr>
        </p:nvSpPr>
        <p:spPr/>
        <p:txBody>
          <a:bodyPr/>
          <a:lstStyle/>
          <a:p>
            <a:fld id="{2046B8E4-00EC-4738-9E9F-F3ECBEF601EB}" type="slidenum">
              <a:rPr lang="en-US" smtClean="0"/>
              <a:pPr/>
              <a:t>24</a:t>
            </a:fld>
            <a:endParaRPr lang="en-US" dirty="0"/>
          </a:p>
        </p:txBody>
      </p:sp>
    </p:spTree>
    <p:extLst>
      <p:ext uri="{BB962C8B-B14F-4D97-AF65-F5344CB8AC3E}">
        <p14:creationId xmlns:p14="http://schemas.microsoft.com/office/powerpoint/2010/main" val="1942112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9113-91F9-4360-B12C-49466B39264A}"/>
              </a:ext>
            </a:extLst>
          </p:cNvPr>
          <p:cNvSpPr>
            <a:spLocks noGrp="1"/>
          </p:cNvSpPr>
          <p:nvPr>
            <p:ph type="title"/>
          </p:nvPr>
        </p:nvSpPr>
        <p:spPr>
          <a:xfrm>
            <a:off x="429544" y="2404075"/>
            <a:ext cx="3629110" cy="2049850"/>
          </a:xfrm>
        </p:spPr>
        <p:txBody>
          <a:bodyPr/>
          <a:lstStyle/>
          <a:p>
            <a:r>
              <a:rPr lang="en-US" dirty="0"/>
              <a:t>The Psychology of Color</a:t>
            </a:r>
          </a:p>
        </p:txBody>
      </p:sp>
      <p:sp>
        <p:nvSpPr>
          <p:cNvPr id="3" name="Footer Placeholder 2">
            <a:extLst>
              <a:ext uri="{FF2B5EF4-FFF2-40B4-BE49-F238E27FC236}">
                <a16:creationId xmlns:a16="http://schemas.microsoft.com/office/drawing/2014/main" id="{E048CE6A-D9E0-463C-A323-37794580B5B2}"/>
              </a:ext>
            </a:extLst>
          </p:cNvPr>
          <p:cNvSpPr>
            <a:spLocks noGrp="1"/>
          </p:cNvSpPr>
          <p:nvPr>
            <p:ph type="ftr" sz="quarter" idx="11"/>
          </p:nvPr>
        </p:nvSpPr>
        <p:spPr/>
        <p:txBody>
          <a:bodyPr/>
          <a:lstStyle/>
          <a:p>
            <a:pPr algn="just"/>
            <a:r>
              <a:rPr lang="en-US"/>
              <a:t>mikeschaffnerphotography.com</a:t>
            </a:r>
            <a:endParaRPr lang="en-US" dirty="0"/>
          </a:p>
        </p:txBody>
      </p:sp>
      <p:sp>
        <p:nvSpPr>
          <p:cNvPr id="4" name="Slide Number Placeholder 3">
            <a:extLst>
              <a:ext uri="{FF2B5EF4-FFF2-40B4-BE49-F238E27FC236}">
                <a16:creationId xmlns:a16="http://schemas.microsoft.com/office/drawing/2014/main" id="{E223EA1B-D3DA-40F3-9F60-0A21C9FB3923}"/>
              </a:ext>
            </a:extLst>
          </p:cNvPr>
          <p:cNvSpPr>
            <a:spLocks noGrp="1"/>
          </p:cNvSpPr>
          <p:nvPr>
            <p:ph type="sldNum" sz="quarter" idx="12"/>
          </p:nvPr>
        </p:nvSpPr>
        <p:spPr/>
        <p:txBody>
          <a:bodyPr/>
          <a:lstStyle/>
          <a:p>
            <a:fld id="{2046B8E4-00EC-4738-9E9F-F3ECBEF601EB}" type="slidenum">
              <a:rPr lang="en-US" smtClean="0"/>
              <a:pPr/>
              <a:t>25</a:t>
            </a:fld>
            <a:endParaRPr lang="en-US" dirty="0"/>
          </a:p>
        </p:txBody>
      </p:sp>
      <p:pic>
        <p:nvPicPr>
          <p:cNvPr id="6" name="Picture 5">
            <a:extLst>
              <a:ext uri="{FF2B5EF4-FFF2-40B4-BE49-F238E27FC236}">
                <a16:creationId xmlns:a16="http://schemas.microsoft.com/office/drawing/2014/main" id="{40ECFE14-224E-407C-B357-3F987F1F2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4348" y="0"/>
            <a:ext cx="3429000" cy="6858000"/>
          </a:xfrm>
          <a:prstGeom prst="rect">
            <a:avLst/>
          </a:prstGeom>
        </p:spPr>
      </p:pic>
    </p:spTree>
    <p:extLst>
      <p:ext uri="{BB962C8B-B14F-4D97-AF65-F5344CB8AC3E}">
        <p14:creationId xmlns:p14="http://schemas.microsoft.com/office/powerpoint/2010/main" val="1675589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9113-91F9-4360-B12C-49466B39264A}"/>
              </a:ext>
            </a:extLst>
          </p:cNvPr>
          <p:cNvSpPr>
            <a:spLocks noGrp="1"/>
          </p:cNvSpPr>
          <p:nvPr>
            <p:ph type="title"/>
          </p:nvPr>
        </p:nvSpPr>
        <p:spPr>
          <a:xfrm>
            <a:off x="429544" y="2404075"/>
            <a:ext cx="3629110" cy="2049850"/>
          </a:xfrm>
        </p:spPr>
        <p:txBody>
          <a:bodyPr/>
          <a:lstStyle/>
          <a:p>
            <a:r>
              <a:rPr lang="en-US" dirty="0"/>
              <a:t>Color </a:t>
            </a:r>
            <a:br>
              <a:rPr lang="en-US" dirty="0"/>
            </a:br>
            <a:r>
              <a:rPr lang="en-US" dirty="0"/>
              <a:t>&amp; </a:t>
            </a:r>
            <a:br>
              <a:rPr lang="en-US" dirty="0"/>
            </a:br>
            <a:r>
              <a:rPr lang="en-US" dirty="0"/>
              <a:t>Culture</a:t>
            </a:r>
          </a:p>
        </p:txBody>
      </p:sp>
      <p:sp>
        <p:nvSpPr>
          <p:cNvPr id="3" name="Footer Placeholder 2">
            <a:extLst>
              <a:ext uri="{FF2B5EF4-FFF2-40B4-BE49-F238E27FC236}">
                <a16:creationId xmlns:a16="http://schemas.microsoft.com/office/drawing/2014/main" id="{E048CE6A-D9E0-463C-A323-37794580B5B2}"/>
              </a:ext>
            </a:extLst>
          </p:cNvPr>
          <p:cNvSpPr>
            <a:spLocks noGrp="1"/>
          </p:cNvSpPr>
          <p:nvPr>
            <p:ph type="ftr" sz="quarter" idx="11"/>
          </p:nvPr>
        </p:nvSpPr>
        <p:spPr/>
        <p:txBody>
          <a:bodyPr/>
          <a:lstStyle/>
          <a:p>
            <a:pPr algn="r"/>
            <a:r>
              <a:rPr lang="en-US" sz="1400" dirty="0"/>
              <a:t>mikeschaffnerphotography.com</a:t>
            </a:r>
          </a:p>
        </p:txBody>
      </p:sp>
      <p:sp>
        <p:nvSpPr>
          <p:cNvPr id="4" name="Slide Number Placeholder 3">
            <a:extLst>
              <a:ext uri="{FF2B5EF4-FFF2-40B4-BE49-F238E27FC236}">
                <a16:creationId xmlns:a16="http://schemas.microsoft.com/office/drawing/2014/main" id="{E223EA1B-D3DA-40F3-9F60-0A21C9FB3923}"/>
              </a:ext>
            </a:extLst>
          </p:cNvPr>
          <p:cNvSpPr>
            <a:spLocks noGrp="1"/>
          </p:cNvSpPr>
          <p:nvPr>
            <p:ph type="sldNum" sz="quarter" idx="12"/>
          </p:nvPr>
        </p:nvSpPr>
        <p:spPr/>
        <p:txBody>
          <a:bodyPr/>
          <a:lstStyle/>
          <a:p>
            <a:fld id="{2046B8E4-00EC-4738-9E9F-F3ECBEF601EB}" type="slidenum">
              <a:rPr lang="en-US" smtClean="0"/>
              <a:pPr/>
              <a:t>26</a:t>
            </a:fld>
            <a:endParaRPr lang="en-US" dirty="0"/>
          </a:p>
        </p:txBody>
      </p:sp>
      <p:pic>
        <p:nvPicPr>
          <p:cNvPr id="7" name="Picture 6">
            <a:extLst>
              <a:ext uri="{FF2B5EF4-FFF2-40B4-BE49-F238E27FC236}">
                <a16:creationId xmlns:a16="http://schemas.microsoft.com/office/drawing/2014/main" id="{A14A8B8C-C6D2-4136-B8FB-B11D3CF62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952" y="0"/>
            <a:ext cx="5924571" cy="6858000"/>
          </a:xfrm>
          <a:prstGeom prst="rect">
            <a:avLst/>
          </a:prstGeom>
        </p:spPr>
      </p:pic>
    </p:spTree>
    <p:extLst>
      <p:ext uri="{BB962C8B-B14F-4D97-AF65-F5344CB8AC3E}">
        <p14:creationId xmlns:p14="http://schemas.microsoft.com/office/powerpoint/2010/main" val="3283166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9113-91F9-4360-B12C-49466B39264A}"/>
              </a:ext>
            </a:extLst>
          </p:cNvPr>
          <p:cNvSpPr>
            <a:spLocks noGrp="1"/>
          </p:cNvSpPr>
          <p:nvPr>
            <p:ph type="title"/>
          </p:nvPr>
        </p:nvSpPr>
        <p:spPr>
          <a:xfrm>
            <a:off x="429544" y="2404075"/>
            <a:ext cx="3629110" cy="2049850"/>
          </a:xfrm>
        </p:spPr>
        <p:txBody>
          <a:bodyPr/>
          <a:lstStyle/>
          <a:p>
            <a:r>
              <a:rPr lang="en-US" dirty="0"/>
              <a:t>Color </a:t>
            </a:r>
            <a:br>
              <a:rPr lang="en-US" dirty="0"/>
            </a:br>
            <a:r>
              <a:rPr lang="en-US" dirty="0"/>
              <a:t>&amp; </a:t>
            </a:r>
            <a:br>
              <a:rPr lang="en-US" dirty="0"/>
            </a:br>
            <a:r>
              <a:rPr lang="en-US" dirty="0"/>
              <a:t>Religion</a:t>
            </a:r>
          </a:p>
        </p:txBody>
      </p:sp>
      <p:sp>
        <p:nvSpPr>
          <p:cNvPr id="4" name="Slide Number Placeholder 3">
            <a:extLst>
              <a:ext uri="{FF2B5EF4-FFF2-40B4-BE49-F238E27FC236}">
                <a16:creationId xmlns:a16="http://schemas.microsoft.com/office/drawing/2014/main" id="{E223EA1B-D3DA-40F3-9F60-0A21C9FB3923}"/>
              </a:ext>
            </a:extLst>
          </p:cNvPr>
          <p:cNvSpPr>
            <a:spLocks noGrp="1"/>
          </p:cNvSpPr>
          <p:nvPr>
            <p:ph type="sldNum" sz="quarter" idx="12"/>
          </p:nvPr>
        </p:nvSpPr>
        <p:spPr/>
        <p:txBody>
          <a:bodyPr/>
          <a:lstStyle/>
          <a:p>
            <a:fld id="{2046B8E4-00EC-4738-9E9F-F3ECBEF601EB}" type="slidenum">
              <a:rPr lang="en-US" smtClean="0"/>
              <a:pPr/>
              <a:t>27</a:t>
            </a:fld>
            <a:endParaRPr lang="en-US" dirty="0"/>
          </a:p>
        </p:txBody>
      </p:sp>
      <p:pic>
        <p:nvPicPr>
          <p:cNvPr id="9" name="Picture 8">
            <a:extLst>
              <a:ext uri="{FF2B5EF4-FFF2-40B4-BE49-F238E27FC236}">
                <a16:creationId xmlns:a16="http://schemas.microsoft.com/office/drawing/2014/main" id="{0CB38EC1-D745-47E4-8745-A618738EA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868" y="0"/>
            <a:ext cx="5438541" cy="6858000"/>
          </a:xfrm>
          <a:prstGeom prst="rect">
            <a:avLst/>
          </a:prstGeom>
        </p:spPr>
      </p:pic>
      <p:sp>
        <p:nvSpPr>
          <p:cNvPr id="10" name="Footer Placeholder 2">
            <a:extLst>
              <a:ext uri="{FF2B5EF4-FFF2-40B4-BE49-F238E27FC236}">
                <a16:creationId xmlns:a16="http://schemas.microsoft.com/office/drawing/2014/main" id="{F6625262-C066-4172-B704-FAE72ADDF933}"/>
              </a:ext>
            </a:extLst>
          </p:cNvPr>
          <p:cNvSpPr>
            <a:spLocks noGrp="1"/>
          </p:cNvSpPr>
          <p:nvPr>
            <p:ph type="ftr" sz="quarter" idx="11"/>
          </p:nvPr>
        </p:nvSpPr>
        <p:spPr>
          <a:xfrm>
            <a:off x="8202168" y="6409944"/>
            <a:ext cx="3859795" cy="304801"/>
          </a:xfrm>
        </p:spPr>
        <p:txBody>
          <a:bodyPr/>
          <a:lstStyle/>
          <a:p>
            <a:pPr algn="r"/>
            <a:r>
              <a:rPr lang="en-US" sz="1400" dirty="0"/>
              <a:t>mikeschaffnerphotography.com</a:t>
            </a:r>
          </a:p>
        </p:txBody>
      </p:sp>
    </p:spTree>
    <p:extLst>
      <p:ext uri="{BB962C8B-B14F-4D97-AF65-F5344CB8AC3E}">
        <p14:creationId xmlns:p14="http://schemas.microsoft.com/office/powerpoint/2010/main" val="197592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4D4CB-6B14-4D25-8404-FC0DB1CC566D}"/>
              </a:ext>
            </a:extLst>
          </p:cNvPr>
          <p:cNvSpPr>
            <a:spLocks noGrp="1"/>
          </p:cNvSpPr>
          <p:nvPr>
            <p:ph type="title"/>
          </p:nvPr>
        </p:nvSpPr>
        <p:spPr/>
        <p:txBody>
          <a:bodyPr/>
          <a:lstStyle/>
          <a:p>
            <a:r>
              <a:rPr lang="en-US" dirty="0"/>
              <a:t>Color In Composition</a:t>
            </a:r>
          </a:p>
        </p:txBody>
      </p:sp>
      <p:sp>
        <p:nvSpPr>
          <p:cNvPr id="3" name="Content Placeholder 2">
            <a:extLst>
              <a:ext uri="{FF2B5EF4-FFF2-40B4-BE49-F238E27FC236}">
                <a16:creationId xmlns:a16="http://schemas.microsoft.com/office/drawing/2014/main" id="{9F72973B-E74F-4336-8833-0F8DEB3EFD49}"/>
              </a:ext>
            </a:extLst>
          </p:cNvPr>
          <p:cNvSpPr>
            <a:spLocks noGrp="1"/>
          </p:cNvSpPr>
          <p:nvPr>
            <p:ph idx="1"/>
          </p:nvPr>
        </p:nvSpPr>
        <p:spPr/>
        <p:txBody>
          <a:bodyPr/>
          <a:lstStyle/>
          <a:p>
            <a:r>
              <a:rPr lang="en-US" dirty="0"/>
              <a:t>Compose around the color combinations</a:t>
            </a:r>
          </a:p>
          <a:p>
            <a:r>
              <a:rPr lang="en-US" dirty="0"/>
              <a:t>Adjust color (shade, tints, saturation, luminance, temperature) to establish a mood or meaning</a:t>
            </a:r>
          </a:p>
          <a:p>
            <a:r>
              <a:rPr lang="en-US" dirty="0"/>
              <a:t>Tailor your image for a particular religious or cultural audience</a:t>
            </a:r>
          </a:p>
        </p:txBody>
      </p:sp>
      <p:sp>
        <p:nvSpPr>
          <p:cNvPr id="4" name="Footer Placeholder 3">
            <a:extLst>
              <a:ext uri="{FF2B5EF4-FFF2-40B4-BE49-F238E27FC236}">
                <a16:creationId xmlns:a16="http://schemas.microsoft.com/office/drawing/2014/main" id="{A81EB656-8CEF-4AAE-AFE7-B6BF25C5D9D4}"/>
              </a:ext>
            </a:extLst>
          </p:cNvPr>
          <p:cNvSpPr>
            <a:spLocks noGrp="1"/>
          </p:cNvSpPr>
          <p:nvPr>
            <p:ph type="ftr" sz="quarter" idx="11"/>
          </p:nvPr>
        </p:nvSpPr>
        <p:spPr/>
        <p:txBody>
          <a:bodyPr/>
          <a:lstStyle/>
          <a:p>
            <a:pPr algn="r"/>
            <a:r>
              <a:rPr lang="en-US"/>
              <a:t>mikeschaffnerphotography.com</a:t>
            </a:r>
            <a:endParaRPr lang="en-US" dirty="0"/>
          </a:p>
        </p:txBody>
      </p:sp>
      <p:sp>
        <p:nvSpPr>
          <p:cNvPr id="5" name="Slide Number Placeholder 4">
            <a:extLst>
              <a:ext uri="{FF2B5EF4-FFF2-40B4-BE49-F238E27FC236}">
                <a16:creationId xmlns:a16="http://schemas.microsoft.com/office/drawing/2014/main" id="{4BDA584E-1143-43A1-BB75-FE64571CBFFA}"/>
              </a:ext>
            </a:extLst>
          </p:cNvPr>
          <p:cNvSpPr>
            <a:spLocks noGrp="1"/>
          </p:cNvSpPr>
          <p:nvPr>
            <p:ph type="sldNum" sz="quarter" idx="12"/>
          </p:nvPr>
        </p:nvSpPr>
        <p:spPr/>
        <p:txBody>
          <a:bodyPr/>
          <a:lstStyle/>
          <a:p>
            <a:fld id="{2046B8E4-00EC-4738-9E9F-F3ECBEF601EB}" type="slidenum">
              <a:rPr lang="en-US" smtClean="0"/>
              <a:pPr/>
              <a:t>28</a:t>
            </a:fld>
            <a:endParaRPr lang="en-US" dirty="0"/>
          </a:p>
        </p:txBody>
      </p:sp>
    </p:spTree>
    <p:extLst>
      <p:ext uri="{BB962C8B-B14F-4D97-AF65-F5344CB8AC3E}">
        <p14:creationId xmlns:p14="http://schemas.microsoft.com/office/powerpoint/2010/main" val="141692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4AC3E-7A54-4474-B7BF-E32A43257B00}"/>
              </a:ext>
            </a:extLst>
          </p:cNvPr>
          <p:cNvSpPr>
            <a:spLocks noGrp="1"/>
          </p:cNvSpPr>
          <p:nvPr>
            <p:ph type="title"/>
          </p:nvPr>
        </p:nvSpPr>
        <p:spPr/>
        <p:txBody>
          <a:bodyPr/>
          <a:lstStyle/>
          <a:p>
            <a:r>
              <a:rPr lang="en-US" dirty="0"/>
              <a:t>Homework &amp; Next Meeting</a:t>
            </a:r>
          </a:p>
        </p:txBody>
      </p:sp>
      <p:sp>
        <p:nvSpPr>
          <p:cNvPr id="3" name="Content Placeholder 2">
            <a:extLst>
              <a:ext uri="{FF2B5EF4-FFF2-40B4-BE49-F238E27FC236}">
                <a16:creationId xmlns:a16="http://schemas.microsoft.com/office/drawing/2014/main" id="{7A2885F3-526F-4011-9EEC-CDD339457D5D}"/>
              </a:ext>
            </a:extLst>
          </p:cNvPr>
          <p:cNvSpPr>
            <a:spLocks noGrp="1"/>
          </p:cNvSpPr>
          <p:nvPr>
            <p:ph idx="1"/>
          </p:nvPr>
        </p:nvSpPr>
        <p:spPr/>
        <p:txBody>
          <a:bodyPr/>
          <a:lstStyle/>
          <a:p>
            <a:r>
              <a:rPr lang="en-US" u="sng" dirty="0"/>
              <a:t>Homework</a:t>
            </a:r>
          </a:p>
          <a:p>
            <a:pPr lvl="1"/>
            <a:r>
              <a:rPr lang="en-US" dirty="0"/>
              <a:t>Bring up to 4 color photos and discuss how you </a:t>
            </a:r>
            <a:r>
              <a:rPr lang="en-US" u="sng" dirty="0"/>
              <a:t>consciously;</a:t>
            </a:r>
            <a:r>
              <a:rPr lang="en-US" dirty="0"/>
              <a:t> used color in your composition; used color to convey a meaning or mood; or used color to tailor you image to a particular audience.</a:t>
            </a:r>
          </a:p>
          <a:p>
            <a:endParaRPr lang="en-US" u="sng" dirty="0"/>
          </a:p>
          <a:p>
            <a:r>
              <a:rPr lang="en-US" u="sng" dirty="0"/>
              <a:t>Next Meeting</a:t>
            </a:r>
          </a:p>
          <a:p>
            <a:pPr lvl="1"/>
            <a:r>
              <a:rPr lang="en-US" dirty="0"/>
              <a:t>Sunday, March 13</a:t>
            </a:r>
            <a:r>
              <a:rPr lang="en-US" baseline="30000" dirty="0"/>
              <a:t>th</a:t>
            </a:r>
            <a:endParaRPr lang="en-US" dirty="0"/>
          </a:p>
          <a:p>
            <a:pPr lvl="1"/>
            <a:r>
              <a:rPr lang="en-US" dirty="0"/>
              <a:t>2 - 4PM</a:t>
            </a:r>
          </a:p>
          <a:p>
            <a:pPr lvl="1"/>
            <a:r>
              <a:rPr lang="en-US" dirty="0"/>
              <a:t>Joan Tilton – Creative Travel Photos</a:t>
            </a:r>
          </a:p>
          <a:p>
            <a:pPr lvl="1"/>
            <a:r>
              <a:rPr lang="en-US" dirty="0"/>
              <a:t>In-Person or Zoom  TBD</a:t>
            </a:r>
          </a:p>
        </p:txBody>
      </p:sp>
      <p:sp>
        <p:nvSpPr>
          <p:cNvPr id="4" name="Footer Placeholder 3">
            <a:extLst>
              <a:ext uri="{FF2B5EF4-FFF2-40B4-BE49-F238E27FC236}">
                <a16:creationId xmlns:a16="http://schemas.microsoft.com/office/drawing/2014/main" id="{D51D2FCE-1C56-4D5C-BCD2-3F220C3D2BE3}"/>
              </a:ext>
            </a:extLst>
          </p:cNvPr>
          <p:cNvSpPr>
            <a:spLocks noGrp="1"/>
          </p:cNvSpPr>
          <p:nvPr>
            <p:ph type="ftr" sz="quarter" idx="11"/>
          </p:nvPr>
        </p:nvSpPr>
        <p:spPr/>
        <p:txBody>
          <a:bodyPr/>
          <a:lstStyle/>
          <a:p>
            <a:pPr algn="r"/>
            <a:r>
              <a:rPr lang="en-US"/>
              <a:t>mikeschaffnerphotography.com</a:t>
            </a:r>
            <a:endParaRPr lang="en-US" dirty="0"/>
          </a:p>
        </p:txBody>
      </p:sp>
      <p:sp>
        <p:nvSpPr>
          <p:cNvPr id="5" name="Slide Number Placeholder 4">
            <a:extLst>
              <a:ext uri="{FF2B5EF4-FFF2-40B4-BE49-F238E27FC236}">
                <a16:creationId xmlns:a16="http://schemas.microsoft.com/office/drawing/2014/main" id="{F1E49302-8070-4AFA-8B8D-74D1BB2E5623}"/>
              </a:ext>
            </a:extLst>
          </p:cNvPr>
          <p:cNvSpPr>
            <a:spLocks noGrp="1"/>
          </p:cNvSpPr>
          <p:nvPr>
            <p:ph type="sldNum" sz="quarter" idx="12"/>
          </p:nvPr>
        </p:nvSpPr>
        <p:spPr/>
        <p:txBody>
          <a:bodyPr/>
          <a:lstStyle/>
          <a:p>
            <a:fld id="{2046B8E4-00EC-4738-9E9F-F3ECBEF601EB}" type="slidenum">
              <a:rPr lang="en-US" smtClean="0"/>
              <a:pPr/>
              <a:t>29</a:t>
            </a:fld>
            <a:endParaRPr lang="en-US" dirty="0"/>
          </a:p>
        </p:txBody>
      </p:sp>
    </p:spTree>
    <p:extLst>
      <p:ext uri="{BB962C8B-B14F-4D97-AF65-F5344CB8AC3E}">
        <p14:creationId xmlns:p14="http://schemas.microsoft.com/office/powerpoint/2010/main" val="72809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CF358-C3E2-4D12-A170-CAAFEE59D3A2}"/>
              </a:ext>
            </a:extLst>
          </p:cNvPr>
          <p:cNvSpPr>
            <a:spLocks noGrp="1"/>
          </p:cNvSpPr>
          <p:nvPr>
            <p:ph type="title"/>
          </p:nvPr>
        </p:nvSpPr>
        <p:spPr/>
        <p:txBody>
          <a:bodyPr/>
          <a:lstStyle/>
          <a:p>
            <a:r>
              <a:rPr lang="en-US" dirty="0"/>
              <a:t>Color Combinations</a:t>
            </a:r>
          </a:p>
        </p:txBody>
      </p:sp>
      <p:sp>
        <p:nvSpPr>
          <p:cNvPr id="3" name="Content Placeholder 2">
            <a:extLst>
              <a:ext uri="{FF2B5EF4-FFF2-40B4-BE49-F238E27FC236}">
                <a16:creationId xmlns:a16="http://schemas.microsoft.com/office/drawing/2014/main" id="{3FEF2324-543D-4519-96FE-B994F530F210}"/>
              </a:ext>
            </a:extLst>
          </p:cNvPr>
          <p:cNvSpPr>
            <a:spLocks noGrp="1"/>
          </p:cNvSpPr>
          <p:nvPr>
            <p:ph sz="half" idx="1"/>
          </p:nvPr>
        </p:nvSpPr>
        <p:spPr>
          <a:xfrm>
            <a:off x="1103312" y="1467853"/>
            <a:ext cx="4396339" cy="4788485"/>
          </a:xfrm>
        </p:spPr>
        <p:txBody>
          <a:bodyPr>
            <a:normAutofit/>
          </a:bodyPr>
          <a:lstStyle/>
          <a:p>
            <a:pPr marL="0" indent="0">
              <a:buNone/>
            </a:pPr>
            <a:r>
              <a:rPr lang="en-US" b="1" u="sng" dirty="0"/>
              <a:t>Complementary</a:t>
            </a:r>
          </a:p>
          <a:p>
            <a:pPr marL="0" indent="0">
              <a:buNone/>
            </a:pPr>
            <a:r>
              <a:rPr lang="en-US" dirty="0"/>
              <a:t>Two colors that are on opposite sides of the color wheel. This combination provides a high contrast and high impact color combination – together, these colors will appear brighter and more prominent.</a:t>
            </a:r>
          </a:p>
          <a:p>
            <a:pPr marL="0" indent="0">
              <a:buNone/>
            </a:pPr>
            <a:endParaRPr lang="en-US" dirty="0"/>
          </a:p>
        </p:txBody>
      </p:sp>
      <p:sp>
        <p:nvSpPr>
          <p:cNvPr id="5" name="Footer Placeholder 4">
            <a:extLst>
              <a:ext uri="{FF2B5EF4-FFF2-40B4-BE49-F238E27FC236}">
                <a16:creationId xmlns:a16="http://schemas.microsoft.com/office/drawing/2014/main" id="{A635AC06-0E9D-40DE-B8B3-BC8253891063}"/>
              </a:ext>
            </a:extLst>
          </p:cNvPr>
          <p:cNvSpPr>
            <a:spLocks noGrp="1"/>
          </p:cNvSpPr>
          <p:nvPr>
            <p:ph type="ftr" sz="quarter" idx="11"/>
          </p:nvPr>
        </p:nvSpPr>
        <p:spPr/>
        <p:txBody>
          <a:bodyPr/>
          <a:lstStyle/>
          <a:p>
            <a:pPr algn="r"/>
            <a:r>
              <a:rPr lang="en-US"/>
              <a:t>mikeschaffnerphotography.com</a:t>
            </a:r>
            <a:endParaRPr lang="en-US" dirty="0"/>
          </a:p>
        </p:txBody>
      </p:sp>
      <p:sp>
        <p:nvSpPr>
          <p:cNvPr id="6" name="Slide Number Placeholder 5">
            <a:extLst>
              <a:ext uri="{FF2B5EF4-FFF2-40B4-BE49-F238E27FC236}">
                <a16:creationId xmlns:a16="http://schemas.microsoft.com/office/drawing/2014/main" id="{5EA8B9D3-DD93-49ED-AE50-159523AFCDE7}"/>
              </a:ext>
            </a:extLst>
          </p:cNvPr>
          <p:cNvSpPr>
            <a:spLocks noGrp="1"/>
          </p:cNvSpPr>
          <p:nvPr>
            <p:ph type="sldNum" sz="quarter" idx="12"/>
          </p:nvPr>
        </p:nvSpPr>
        <p:spPr/>
        <p:txBody>
          <a:bodyPr/>
          <a:lstStyle/>
          <a:p>
            <a:fld id="{2046B8E4-00EC-4738-9E9F-F3ECBEF601EB}" type="slidenum">
              <a:rPr lang="en-US" smtClean="0"/>
              <a:pPr/>
              <a:t>3</a:t>
            </a:fld>
            <a:endParaRPr lang="en-US" dirty="0"/>
          </a:p>
        </p:txBody>
      </p:sp>
      <p:sp>
        <p:nvSpPr>
          <p:cNvPr id="9" name="TextBox 8">
            <a:extLst>
              <a:ext uri="{FF2B5EF4-FFF2-40B4-BE49-F238E27FC236}">
                <a16:creationId xmlns:a16="http://schemas.microsoft.com/office/drawing/2014/main" id="{5446601B-6F83-462E-8417-562371A4C71B}"/>
              </a:ext>
            </a:extLst>
          </p:cNvPr>
          <p:cNvSpPr txBox="1"/>
          <p:nvPr/>
        </p:nvSpPr>
        <p:spPr>
          <a:xfrm>
            <a:off x="1155032" y="6409944"/>
            <a:ext cx="6172200" cy="369332"/>
          </a:xfrm>
          <a:prstGeom prst="rect">
            <a:avLst/>
          </a:prstGeom>
          <a:noFill/>
        </p:spPr>
        <p:txBody>
          <a:bodyPr wrap="square" rtlCol="0">
            <a:spAutoFit/>
          </a:bodyPr>
          <a:lstStyle/>
          <a:p>
            <a:r>
              <a:rPr lang="en-US" dirty="0"/>
              <a:t>Source: </a:t>
            </a:r>
            <a:r>
              <a:rPr lang="en-US" dirty="0">
                <a:hlinkClick r:id="rId2"/>
              </a:rPr>
              <a:t>https://www.canva.com/colors/color-wheel/</a:t>
            </a:r>
            <a:r>
              <a:rPr lang="en-US" dirty="0"/>
              <a:t> </a:t>
            </a:r>
          </a:p>
        </p:txBody>
      </p:sp>
      <p:pic>
        <p:nvPicPr>
          <p:cNvPr id="13" name="Content Placeholder 12">
            <a:extLst>
              <a:ext uri="{FF2B5EF4-FFF2-40B4-BE49-F238E27FC236}">
                <a16:creationId xmlns:a16="http://schemas.microsoft.com/office/drawing/2014/main" id="{84F09235-D926-402A-AA98-00A062FE350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07074" y="2154398"/>
            <a:ext cx="5679072" cy="3265466"/>
          </a:xfrm>
          <a:ln w="25400">
            <a:solidFill>
              <a:schemeClr val="accent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39142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8F7C-843E-4DD5-85FE-FAE6AB729A39}"/>
              </a:ext>
            </a:extLst>
          </p:cNvPr>
          <p:cNvSpPr>
            <a:spLocks noGrp="1"/>
          </p:cNvSpPr>
          <p:nvPr>
            <p:ph type="title"/>
          </p:nvPr>
        </p:nvSpPr>
        <p:spPr/>
        <p:txBody>
          <a:bodyPr/>
          <a:lstStyle/>
          <a:p>
            <a:r>
              <a:rPr lang="en-US" dirty="0"/>
              <a:t>Complementary Colors</a:t>
            </a:r>
          </a:p>
        </p:txBody>
      </p:sp>
      <p:pic>
        <p:nvPicPr>
          <p:cNvPr id="7" name="Content Placeholder 6">
            <a:extLst>
              <a:ext uri="{FF2B5EF4-FFF2-40B4-BE49-F238E27FC236}">
                <a16:creationId xmlns:a16="http://schemas.microsoft.com/office/drawing/2014/main" id="{6B182877-D755-4E18-914F-7998174624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5583" y="1357533"/>
            <a:ext cx="7325804" cy="4883869"/>
          </a:xfrm>
          <a:ln>
            <a:solidFill>
              <a:schemeClr val="accent1"/>
            </a:solidFill>
          </a:ln>
          <a:effectLst>
            <a:outerShdw blurRad="50800" dist="127000" dir="2700000" algn="tl" rotWithShape="0">
              <a:prstClr val="black">
                <a:alpha val="40000"/>
              </a:prstClr>
            </a:outerShdw>
          </a:effectLst>
        </p:spPr>
      </p:pic>
      <p:sp>
        <p:nvSpPr>
          <p:cNvPr id="4" name="Footer Placeholder 3">
            <a:extLst>
              <a:ext uri="{FF2B5EF4-FFF2-40B4-BE49-F238E27FC236}">
                <a16:creationId xmlns:a16="http://schemas.microsoft.com/office/drawing/2014/main" id="{77437B1D-CADC-4717-B67B-029CED252017}"/>
              </a:ext>
            </a:extLst>
          </p:cNvPr>
          <p:cNvSpPr>
            <a:spLocks noGrp="1"/>
          </p:cNvSpPr>
          <p:nvPr>
            <p:ph type="ftr" sz="quarter" idx="11"/>
          </p:nvPr>
        </p:nvSpPr>
        <p:spPr/>
        <p:txBody>
          <a:bodyPr/>
          <a:lstStyle/>
          <a:p>
            <a:pPr algn="r"/>
            <a:r>
              <a:rPr lang="en-US"/>
              <a:t>mikeschaffnerphotography.com</a:t>
            </a:r>
            <a:endParaRPr lang="en-US" dirty="0"/>
          </a:p>
        </p:txBody>
      </p:sp>
      <p:sp>
        <p:nvSpPr>
          <p:cNvPr id="5" name="Slide Number Placeholder 4">
            <a:extLst>
              <a:ext uri="{FF2B5EF4-FFF2-40B4-BE49-F238E27FC236}">
                <a16:creationId xmlns:a16="http://schemas.microsoft.com/office/drawing/2014/main" id="{A81D3D07-404B-4AE0-96A0-939A6ABAC875}"/>
              </a:ext>
            </a:extLst>
          </p:cNvPr>
          <p:cNvSpPr>
            <a:spLocks noGrp="1"/>
          </p:cNvSpPr>
          <p:nvPr>
            <p:ph type="sldNum" sz="quarter" idx="12"/>
          </p:nvPr>
        </p:nvSpPr>
        <p:spPr/>
        <p:txBody>
          <a:bodyPr/>
          <a:lstStyle/>
          <a:p>
            <a:fld id="{2046B8E4-00EC-4738-9E9F-F3ECBEF601EB}" type="slidenum">
              <a:rPr lang="en-US" smtClean="0"/>
              <a:pPr/>
              <a:t>4</a:t>
            </a:fld>
            <a:endParaRPr lang="en-US" dirty="0"/>
          </a:p>
        </p:txBody>
      </p:sp>
      <p:sp>
        <p:nvSpPr>
          <p:cNvPr id="8" name="TextBox 7">
            <a:extLst>
              <a:ext uri="{FF2B5EF4-FFF2-40B4-BE49-F238E27FC236}">
                <a16:creationId xmlns:a16="http://schemas.microsoft.com/office/drawing/2014/main" id="{51549F5B-C1F6-4484-9ED7-5E5D3FE0291C}"/>
              </a:ext>
            </a:extLst>
          </p:cNvPr>
          <p:cNvSpPr txBox="1"/>
          <p:nvPr/>
        </p:nvSpPr>
        <p:spPr>
          <a:xfrm>
            <a:off x="9010357" y="5254283"/>
            <a:ext cx="2032781" cy="646331"/>
          </a:xfrm>
          <a:prstGeom prst="rect">
            <a:avLst/>
          </a:prstGeom>
          <a:noFill/>
        </p:spPr>
        <p:txBody>
          <a:bodyPr wrap="square" rtlCol="0">
            <a:spAutoFit/>
          </a:bodyPr>
          <a:lstStyle/>
          <a:p>
            <a:r>
              <a:rPr lang="en-US" dirty="0"/>
              <a:t>Mesquite Dunes Sunset -DVNP</a:t>
            </a:r>
          </a:p>
        </p:txBody>
      </p:sp>
    </p:spTree>
    <p:extLst>
      <p:ext uri="{BB962C8B-B14F-4D97-AF65-F5344CB8AC3E}">
        <p14:creationId xmlns:p14="http://schemas.microsoft.com/office/powerpoint/2010/main" val="3886838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26274-DA50-4E54-9AAC-2EDD47F7ECC9}"/>
              </a:ext>
            </a:extLst>
          </p:cNvPr>
          <p:cNvSpPr>
            <a:spLocks noGrp="1"/>
          </p:cNvSpPr>
          <p:nvPr>
            <p:ph type="title"/>
          </p:nvPr>
        </p:nvSpPr>
        <p:spPr>
          <a:ln>
            <a:noFill/>
          </a:ln>
          <a:effectLst/>
        </p:spPr>
        <p:txBody>
          <a:bodyPr/>
          <a:lstStyle/>
          <a:p>
            <a:r>
              <a:rPr lang="en-US" dirty="0"/>
              <a:t>Complementary</a:t>
            </a:r>
            <a:br>
              <a:rPr lang="en-US" dirty="0"/>
            </a:br>
            <a:r>
              <a:rPr lang="en-US" dirty="0"/>
              <a:t>Color</a:t>
            </a:r>
          </a:p>
        </p:txBody>
      </p:sp>
      <p:sp>
        <p:nvSpPr>
          <p:cNvPr id="4" name="Footer Placeholder 3">
            <a:extLst>
              <a:ext uri="{FF2B5EF4-FFF2-40B4-BE49-F238E27FC236}">
                <a16:creationId xmlns:a16="http://schemas.microsoft.com/office/drawing/2014/main" id="{EAC68BBE-FC15-47AB-9F50-949935D9AD80}"/>
              </a:ext>
            </a:extLst>
          </p:cNvPr>
          <p:cNvSpPr>
            <a:spLocks noGrp="1"/>
          </p:cNvSpPr>
          <p:nvPr>
            <p:ph type="ftr" sz="quarter" idx="11"/>
          </p:nvPr>
        </p:nvSpPr>
        <p:spPr/>
        <p:txBody>
          <a:bodyPr/>
          <a:lstStyle/>
          <a:p>
            <a:pPr algn="r"/>
            <a:r>
              <a:rPr lang="en-US"/>
              <a:t>mikeschaffnerphotography.com</a:t>
            </a:r>
            <a:endParaRPr lang="en-US" dirty="0"/>
          </a:p>
        </p:txBody>
      </p:sp>
      <p:sp>
        <p:nvSpPr>
          <p:cNvPr id="5" name="Slide Number Placeholder 4">
            <a:extLst>
              <a:ext uri="{FF2B5EF4-FFF2-40B4-BE49-F238E27FC236}">
                <a16:creationId xmlns:a16="http://schemas.microsoft.com/office/drawing/2014/main" id="{482394F4-D4B1-48D7-8636-FDB4C6054717}"/>
              </a:ext>
            </a:extLst>
          </p:cNvPr>
          <p:cNvSpPr>
            <a:spLocks noGrp="1"/>
          </p:cNvSpPr>
          <p:nvPr>
            <p:ph type="sldNum" sz="quarter" idx="12"/>
          </p:nvPr>
        </p:nvSpPr>
        <p:spPr/>
        <p:txBody>
          <a:bodyPr/>
          <a:lstStyle/>
          <a:p>
            <a:fld id="{2046B8E4-00EC-4738-9E9F-F3ECBEF601EB}" type="slidenum">
              <a:rPr lang="en-US" smtClean="0"/>
              <a:pPr/>
              <a:t>5</a:t>
            </a:fld>
            <a:endParaRPr lang="en-US" dirty="0"/>
          </a:p>
        </p:txBody>
      </p:sp>
      <p:sp>
        <p:nvSpPr>
          <p:cNvPr id="9" name="Content Placeholder 8">
            <a:extLst>
              <a:ext uri="{FF2B5EF4-FFF2-40B4-BE49-F238E27FC236}">
                <a16:creationId xmlns:a16="http://schemas.microsoft.com/office/drawing/2014/main" id="{609D7645-A275-4E9B-A741-6BA3FEA9010E}"/>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A8C48901-D9D6-4990-AF44-31762A3F4CDC}"/>
              </a:ext>
            </a:extLst>
          </p:cNvPr>
          <p:cNvPicPr>
            <a:picLocks noChangeAspect="1"/>
          </p:cNvPicPr>
          <p:nvPr/>
        </p:nvPicPr>
        <p:blipFill>
          <a:blip r:embed="rId2"/>
          <a:stretch>
            <a:fillRect/>
          </a:stretch>
        </p:blipFill>
        <p:spPr>
          <a:xfrm>
            <a:off x="6639903" y="268495"/>
            <a:ext cx="3409950" cy="6057900"/>
          </a:xfrm>
          <a:prstGeom prst="rect">
            <a:avLst/>
          </a:prstGeom>
          <a:ln>
            <a:solidFill>
              <a:schemeClr val="accent1"/>
            </a:solidFill>
          </a:ln>
          <a:effectLst>
            <a:outerShdw blurRad="50800" dist="127000" dir="2700000" algn="tl" rotWithShape="0">
              <a:prstClr val="black">
                <a:alpha val="40000"/>
              </a:prstClr>
            </a:outerShdw>
          </a:effectLst>
        </p:spPr>
      </p:pic>
      <p:pic>
        <p:nvPicPr>
          <p:cNvPr id="12" name="Content Placeholder 12">
            <a:extLst>
              <a:ext uri="{FF2B5EF4-FFF2-40B4-BE49-F238E27FC236}">
                <a16:creationId xmlns:a16="http://schemas.microsoft.com/office/drawing/2014/main" id="{A88C59E6-4B29-4ADF-BC6C-6B0DE48E0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928" y="2517925"/>
            <a:ext cx="5679072" cy="3265466"/>
          </a:xfrm>
          <a:prstGeom prst="rect">
            <a:avLst/>
          </a:prstGeom>
          <a:ln w="25400">
            <a:solidFill>
              <a:schemeClr val="accent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39309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CF358-C3E2-4D12-A170-CAAFEE59D3A2}"/>
              </a:ext>
            </a:extLst>
          </p:cNvPr>
          <p:cNvSpPr>
            <a:spLocks noGrp="1"/>
          </p:cNvSpPr>
          <p:nvPr>
            <p:ph type="title"/>
          </p:nvPr>
        </p:nvSpPr>
        <p:spPr/>
        <p:txBody>
          <a:bodyPr/>
          <a:lstStyle/>
          <a:p>
            <a:r>
              <a:rPr lang="en-US" dirty="0"/>
              <a:t>Color Combinations</a:t>
            </a:r>
          </a:p>
        </p:txBody>
      </p:sp>
      <p:sp>
        <p:nvSpPr>
          <p:cNvPr id="3" name="Content Placeholder 2">
            <a:extLst>
              <a:ext uri="{FF2B5EF4-FFF2-40B4-BE49-F238E27FC236}">
                <a16:creationId xmlns:a16="http://schemas.microsoft.com/office/drawing/2014/main" id="{3FEF2324-543D-4519-96FE-B994F530F210}"/>
              </a:ext>
            </a:extLst>
          </p:cNvPr>
          <p:cNvSpPr>
            <a:spLocks noGrp="1"/>
          </p:cNvSpPr>
          <p:nvPr>
            <p:ph sz="half" idx="1"/>
          </p:nvPr>
        </p:nvSpPr>
        <p:spPr>
          <a:xfrm>
            <a:off x="1103312" y="1467853"/>
            <a:ext cx="4396339" cy="4788485"/>
          </a:xfrm>
        </p:spPr>
        <p:txBody>
          <a:bodyPr>
            <a:normAutofit/>
          </a:bodyPr>
          <a:lstStyle/>
          <a:p>
            <a:pPr marL="0" indent="0">
              <a:buNone/>
            </a:pPr>
            <a:endParaRPr lang="en-US" dirty="0"/>
          </a:p>
          <a:p>
            <a:pPr marL="0" indent="0">
              <a:buNone/>
            </a:pPr>
            <a:r>
              <a:rPr lang="en-US" b="1" u="sng" dirty="0"/>
              <a:t>Monochromatic</a:t>
            </a:r>
          </a:p>
          <a:p>
            <a:pPr marL="0" indent="0">
              <a:buNone/>
            </a:pPr>
            <a:r>
              <a:rPr lang="en-US" dirty="0"/>
              <a:t>Three shades, tones and tints of one base color. Provides a subtle and conservative color combination. This is a versatile color combination that is easy to apply to design projects for a harmonious look.</a:t>
            </a:r>
          </a:p>
          <a:p>
            <a:pPr marL="0" indent="0">
              <a:buNone/>
            </a:pPr>
            <a:endParaRPr lang="en-US" dirty="0"/>
          </a:p>
        </p:txBody>
      </p:sp>
      <p:sp>
        <p:nvSpPr>
          <p:cNvPr id="5" name="Footer Placeholder 4">
            <a:extLst>
              <a:ext uri="{FF2B5EF4-FFF2-40B4-BE49-F238E27FC236}">
                <a16:creationId xmlns:a16="http://schemas.microsoft.com/office/drawing/2014/main" id="{A635AC06-0E9D-40DE-B8B3-BC8253891063}"/>
              </a:ext>
            </a:extLst>
          </p:cNvPr>
          <p:cNvSpPr>
            <a:spLocks noGrp="1"/>
          </p:cNvSpPr>
          <p:nvPr>
            <p:ph type="ftr" sz="quarter" idx="11"/>
          </p:nvPr>
        </p:nvSpPr>
        <p:spPr/>
        <p:txBody>
          <a:bodyPr/>
          <a:lstStyle/>
          <a:p>
            <a:pPr algn="r"/>
            <a:r>
              <a:rPr lang="en-US"/>
              <a:t>mikeschaffnerphotography.com</a:t>
            </a:r>
            <a:endParaRPr lang="en-US" dirty="0"/>
          </a:p>
        </p:txBody>
      </p:sp>
      <p:sp>
        <p:nvSpPr>
          <p:cNvPr id="6" name="Slide Number Placeholder 5">
            <a:extLst>
              <a:ext uri="{FF2B5EF4-FFF2-40B4-BE49-F238E27FC236}">
                <a16:creationId xmlns:a16="http://schemas.microsoft.com/office/drawing/2014/main" id="{5EA8B9D3-DD93-49ED-AE50-159523AFCDE7}"/>
              </a:ext>
            </a:extLst>
          </p:cNvPr>
          <p:cNvSpPr>
            <a:spLocks noGrp="1"/>
          </p:cNvSpPr>
          <p:nvPr>
            <p:ph type="sldNum" sz="quarter" idx="12"/>
          </p:nvPr>
        </p:nvSpPr>
        <p:spPr/>
        <p:txBody>
          <a:bodyPr/>
          <a:lstStyle/>
          <a:p>
            <a:fld id="{2046B8E4-00EC-4738-9E9F-F3ECBEF601EB}" type="slidenum">
              <a:rPr lang="en-US" smtClean="0"/>
              <a:pPr/>
              <a:t>6</a:t>
            </a:fld>
            <a:endParaRPr lang="en-US" dirty="0"/>
          </a:p>
        </p:txBody>
      </p:sp>
      <p:sp>
        <p:nvSpPr>
          <p:cNvPr id="9" name="TextBox 8">
            <a:extLst>
              <a:ext uri="{FF2B5EF4-FFF2-40B4-BE49-F238E27FC236}">
                <a16:creationId xmlns:a16="http://schemas.microsoft.com/office/drawing/2014/main" id="{5446601B-6F83-462E-8417-562371A4C71B}"/>
              </a:ext>
            </a:extLst>
          </p:cNvPr>
          <p:cNvSpPr txBox="1"/>
          <p:nvPr/>
        </p:nvSpPr>
        <p:spPr>
          <a:xfrm>
            <a:off x="1155032" y="6409944"/>
            <a:ext cx="6172200" cy="369332"/>
          </a:xfrm>
          <a:prstGeom prst="rect">
            <a:avLst/>
          </a:prstGeom>
          <a:noFill/>
        </p:spPr>
        <p:txBody>
          <a:bodyPr wrap="square" rtlCol="0">
            <a:spAutoFit/>
          </a:bodyPr>
          <a:lstStyle/>
          <a:p>
            <a:r>
              <a:rPr lang="en-US" dirty="0"/>
              <a:t>Source: </a:t>
            </a:r>
            <a:r>
              <a:rPr lang="en-US" dirty="0">
                <a:hlinkClick r:id="rId2"/>
              </a:rPr>
              <a:t>https://www.canva.com/colors/color-wheel/</a:t>
            </a:r>
            <a:r>
              <a:rPr lang="en-US" dirty="0"/>
              <a:t> </a:t>
            </a:r>
          </a:p>
        </p:txBody>
      </p:sp>
      <p:pic>
        <p:nvPicPr>
          <p:cNvPr id="15" name="Picture 14">
            <a:extLst>
              <a:ext uri="{FF2B5EF4-FFF2-40B4-BE49-F238E27FC236}">
                <a16:creationId xmlns:a16="http://schemas.microsoft.com/office/drawing/2014/main" id="{47BDEAF4-B050-4932-A3D2-FA139276F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8915" y="2157984"/>
            <a:ext cx="5677231" cy="3264408"/>
          </a:xfrm>
          <a:prstGeom prst="rect">
            <a:avLst/>
          </a:prstGeom>
        </p:spPr>
      </p:pic>
      <p:sp>
        <p:nvSpPr>
          <p:cNvPr id="7" name="Content Placeholder 6">
            <a:extLst>
              <a:ext uri="{FF2B5EF4-FFF2-40B4-BE49-F238E27FC236}">
                <a16:creationId xmlns:a16="http://schemas.microsoft.com/office/drawing/2014/main" id="{B7936212-2D76-4010-98AD-84ADA43465B4}"/>
              </a:ext>
            </a:extLst>
          </p:cNvPr>
          <p:cNvSpPr>
            <a:spLocks noGrp="1"/>
          </p:cNvSpPr>
          <p:nvPr>
            <p:ph sz="half" idx="2"/>
          </p:nvPr>
        </p:nvSpPr>
        <p:spPr/>
        <p:txBody>
          <a:bodyPr>
            <a:normAutofit/>
          </a:bodyPr>
          <a:lstStyle/>
          <a:p>
            <a:endParaRPr lang="en-US" dirty="0"/>
          </a:p>
        </p:txBody>
      </p:sp>
    </p:spTree>
    <p:extLst>
      <p:ext uri="{BB962C8B-B14F-4D97-AF65-F5344CB8AC3E}">
        <p14:creationId xmlns:p14="http://schemas.microsoft.com/office/powerpoint/2010/main" val="191383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CF358-C3E2-4D12-A170-CAAFEE59D3A2}"/>
              </a:ext>
            </a:extLst>
          </p:cNvPr>
          <p:cNvSpPr>
            <a:spLocks noGrp="1"/>
          </p:cNvSpPr>
          <p:nvPr>
            <p:ph type="title"/>
          </p:nvPr>
        </p:nvSpPr>
        <p:spPr/>
        <p:txBody>
          <a:bodyPr/>
          <a:lstStyle/>
          <a:p>
            <a:r>
              <a:rPr lang="en-US" dirty="0"/>
              <a:t>Color Combinations</a:t>
            </a:r>
          </a:p>
        </p:txBody>
      </p:sp>
      <p:sp>
        <p:nvSpPr>
          <p:cNvPr id="3" name="Content Placeholder 2">
            <a:extLst>
              <a:ext uri="{FF2B5EF4-FFF2-40B4-BE49-F238E27FC236}">
                <a16:creationId xmlns:a16="http://schemas.microsoft.com/office/drawing/2014/main" id="{3FEF2324-543D-4519-96FE-B994F530F210}"/>
              </a:ext>
            </a:extLst>
          </p:cNvPr>
          <p:cNvSpPr>
            <a:spLocks noGrp="1"/>
          </p:cNvSpPr>
          <p:nvPr>
            <p:ph sz="half" idx="1"/>
          </p:nvPr>
        </p:nvSpPr>
        <p:spPr>
          <a:xfrm>
            <a:off x="1103312" y="1467853"/>
            <a:ext cx="4396339" cy="4788485"/>
          </a:xfrm>
        </p:spPr>
        <p:txBody>
          <a:bodyPr>
            <a:normAutofit/>
          </a:bodyPr>
          <a:lstStyle/>
          <a:p>
            <a:pPr marL="0" indent="0">
              <a:buNone/>
            </a:pPr>
            <a:r>
              <a:rPr lang="en-US" b="1" u="sng" dirty="0"/>
              <a:t>Analogous</a:t>
            </a:r>
          </a:p>
          <a:p>
            <a:pPr marL="0" indent="0">
              <a:buNone/>
            </a:pPr>
            <a:r>
              <a:rPr lang="en-US" dirty="0"/>
              <a:t>Three colors that are side by side on the color wheel. This color combination is versatile, but can be overwhelming. To balance an analogous color scheme, choose one dominant color, and use the others as accents.</a:t>
            </a:r>
          </a:p>
        </p:txBody>
      </p:sp>
      <p:sp>
        <p:nvSpPr>
          <p:cNvPr id="5" name="Footer Placeholder 4">
            <a:extLst>
              <a:ext uri="{FF2B5EF4-FFF2-40B4-BE49-F238E27FC236}">
                <a16:creationId xmlns:a16="http://schemas.microsoft.com/office/drawing/2014/main" id="{A635AC06-0E9D-40DE-B8B3-BC8253891063}"/>
              </a:ext>
            </a:extLst>
          </p:cNvPr>
          <p:cNvSpPr>
            <a:spLocks noGrp="1"/>
          </p:cNvSpPr>
          <p:nvPr>
            <p:ph type="ftr" sz="quarter" idx="11"/>
          </p:nvPr>
        </p:nvSpPr>
        <p:spPr/>
        <p:txBody>
          <a:bodyPr/>
          <a:lstStyle/>
          <a:p>
            <a:pPr algn="r"/>
            <a:r>
              <a:rPr lang="en-US"/>
              <a:t>mikeschaffnerphotography.com</a:t>
            </a:r>
            <a:endParaRPr lang="en-US" dirty="0"/>
          </a:p>
        </p:txBody>
      </p:sp>
      <p:sp>
        <p:nvSpPr>
          <p:cNvPr id="6" name="Slide Number Placeholder 5">
            <a:extLst>
              <a:ext uri="{FF2B5EF4-FFF2-40B4-BE49-F238E27FC236}">
                <a16:creationId xmlns:a16="http://schemas.microsoft.com/office/drawing/2014/main" id="{5EA8B9D3-DD93-49ED-AE50-159523AFCDE7}"/>
              </a:ext>
            </a:extLst>
          </p:cNvPr>
          <p:cNvSpPr>
            <a:spLocks noGrp="1"/>
          </p:cNvSpPr>
          <p:nvPr>
            <p:ph type="sldNum" sz="quarter" idx="12"/>
          </p:nvPr>
        </p:nvSpPr>
        <p:spPr/>
        <p:txBody>
          <a:bodyPr/>
          <a:lstStyle/>
          <a:p>
            <a:fld id="{2046B8E4-00EC-4738-9E9F-F3ECBEF601EB}" type="slidenum">
              <a:rPr lang="en-US" smtClean="0"/>
              <a:pPr/>
              <a:t>7</a:t>
            </a:fld>
            <a:endParaRPr lang="en-US" dirty="0"/>
          </a:p>
        </p:txBody>
      </p:sp>
      <p:sp>
        <p:nvSpPr>
          <p:cNvPr id="9" name="TextBox 8">
            <a:extLst>
              <a:ext uri="{FF2B5EF4-FFF2-40B4-BE49-F238E27FC236}">
                <a16:creationId xmlns:a16="http://schemas.microsoft.com/office/drawing/2014/main" id="{5446601B-6F83-462E-8417-562371A4C71B}"/>
              </a:ext>
            </a:extLst>
          </p:cNvPr>
          <p:cNvSpPr txBox="1"/>
          <p:nvPr/>
        </p:nvSpPr>
        <p:spPr>
          <a:xfrm>
            <a:off x="1155032" y="6409944"/>
            <a:ext cx="6172200" cy="369332"/>
          </a:xfrm>
          <a:prstGeom prst="rect">
            <a:avLst/>
          </a:prstGeom>
          <a:noFill/>
        </p:spPr>
        <p:txBody>
          <a:bodyPr wrap="square" rtlCol="0">
            <a:spAutoFit/>
          </a:bodyPr>
          <a:lstStyle/>
          <a:p>
            <a:r>
              <a:rPr lang="en-US" dirty="0"/>
              <a:t>Source: </a:t>
            </a:r>
            <a:r>
              <a:rPr lang="en-US" dirty="0">
                <a:hlinkClick r:id="rId2"/>
              </a:rPr>
              <a:t>https://www.canva.com/colors/color-wheel/</a:t>
            </a:r>
            <a:r>
              <a:rPr lang="en-US" dirty="0"/>
              <a:t> </a:t>
            </a:r>
          </a:p>
        </p:txBody>
      </p:sp>
      <p:pic>
        <p:nvPicPr>
          <p:cNvPr id="17" name="Picture 16">
            <a:extLst>
              <a:ext uri="{FF2B5EF4-FFF2-40B4-BE49-F238E27FC236}">
                <a16:creationId xmlns:a16="http://schemas.microsoft.com/office/drawing/2014/main" id="{E6B44B3E-2922-4F38-B7E4-3514A51F4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6440" y="2157984"/>
            <a:ext cx="5677232" cy="3264408"/>
          </a:xfrm>
          <a:prstGeom prst="rect">
            <a:avLst/>
          </a:prstGeom>
        </p:spPr>
      </p:pic>
      <p:sp>
        <p:nvSpPr>
          <p:cNvPr id="7" name="Content Placeholder 6">
            <a:extLst>
              <a:ext uri="{FF2B5EF4-FFF2-40B4-BE49-F238E27FC236}">
                <a16:creationId xmlns:a16="http://schemas.microsoft.com/office/drawing/2014/main" id="{AA1EA1E5-A9E1-4C1F-9186-34673B03476C}"/>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18300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8F7C-843E-4DD5-85FE-FAE6AB729A39}"/>
              </a:ext>
            </a:extLst>
          </p:cNvPr>
          <p:cNvSpPr>
            <a:spLocks noGrp="1"/>
          </p:cNvSpPr>
          <p:nvPr>
            <p:ph type="title"/>
          </p:nvPr>
        </p:nvSpPr>
        <p:spPr/>
        <p:txBody>
          <a:bodyPr/>
          <a:lstStyle/>
          <a:p>
            <a:r>
              <a:rPr lang="en-US" dirty="0"/>
              <a:t>Monochromatic Colors</a:t>
            </a:r>
          </a:p>
        </p:txBody>
      </p:sp>
      <p:sp>
        <p:nvSpPr>
          <p:cNvPr id="4" name="Footer Placeholder 3">
            <a:extLst>
              <a:ext uri="{FF2B5EF4-FFF2-40B4-BE49-F238E27FC236}">
                <a16:creationId xmlns:a16="http://schemas.microsoft.com/office/drawing/2014/main" id="{77437B1D-CADC-4717-B67B-029CED252017}"/>
              </a:ext>
            </a:extLst>
          </p:cNvPr>
          <p:cNvSpPr>
            <a:spLocks noGrp="1"/>
          </p:cNvSpPr>
          <p:nvPr>
            <p:ph type="ftr" sz="quarter" idx="11"/>
          </p:nvPr>
        </p:nvSpPr>
        <p:spPr/>
        <p:txBody>
          <a:bodyPr/>
          <a:lstStyle/>
          <a:p>
            <a:pPr algn="r"/>
            <a:r>
              <a:rPr lang="en-US"/>
              <a:t>mikeschaffnerphotography.com</a:t>
            </a:r>
            <a:endParaRPr lang="en-US" dirty="0"/>
          </a:p>
        </p:txBody>
      </p:sp>
      <p:sp>
        <p:nvSpPr>
          <p:cNvPr id="5" name="Slide Number Placeholder 4">
            <a:extLst>
              <a:ext uri="{FF2B5EF4-FFF2-40B4-BE49-F238E27FC236}">
                <a16:creationId xmlns:a16="http://schemas.microsoft.com/office/drawing/2014/main" id="{A81D3D07-404B-4AE0-96A0-939A6ABAC875}"/>
              </a:ext>
            </a:extLst>
          </p:cNvPr>
          <p:cNvSpPr>
            <a:spLocks noGrp="1"/>
          </p:cNvSpPr>
          <p:nvPr>
            <p:ph type="sldNum" sz="quarter" idx="12"/>
          </p:nvPr>
        </p:nvSpPr>
        <p:spPr/>
        <p:txBody>
          <a:bodyPr/>
          <a:lstStyle/>
          <a:p>
            <a:fld id="{2046B8E4-00EC-4738-9E9F-F3ECBEF601EB}" type="slidenum">
              <a:rPr lang="en-US" smtClean="0"/>
              <a:pPr/>
              <a:t>8</a:t>
            </a:fld>
            <a:endParaRPr lang="en-US" dirty="0"/>
          </a:p>
        </p:txBody>
      </p:sp>
      <p:sp>
        <p:nvSpPr>
          <p:cNvPr id="8" name="TextBox 7">
            <a:extLst>
              <a:ext uri="{FF2B5EF4-FFF2-40B4-BE49-F238E27FC236}">
                <a16:creationId xmlns:a16="http://schemas.microsoft.com/office/drawing/2014/main" id="{51549F5B-C1F6-4484-9ED7-5E5D3FE0291C}"/>
              </a:ext>
            </a:extLst>
          </p:cNvPr>
          <p:cNvSpPr txBox="1"/>
          <p:nvPr/>
        </p:nvSpPr>
        <p:spPr>
          <a:xfrm>
            <a:off x="8018053" y="5451230"/>
            <a:ext cx="2032781" cy="646331"/>
          </a:xfrm>
          <a:prstGeom prst="rect">
            <a:avLst/>
          </a:prstGeom>
          <a:noFill/>
        </p:spPr>
        <p:txBody>
          <a:bodyPr wrap="square" rtlCol="0">
            <a:spAutoFit/>
          </a:bodyPr>
          <a:lstStyle/>
          <a:p>
            <a:r>
              <a:rPr lang="en-US" dirty="0" err="1"/>
              <a:t>Badwater</a:t>
            </a:r>
            <a:r>
              <a:rPr lang="en-US" dirty="0"/>
              <a:t> Blue Hour - DVNP</a:t>
            </a:r>
          </a:p>
        </p:txBody>
      </p:sp>
      <p:pic>
        <p:nvPicPr>
          <p:cNvPr id="10" name="Content Placeholder 9">
            <a:extLst>
              <a:ext uri="{FF2B5EF4-FFF2-40B4-BE49-F238E27FC236}">
                <a16:creationId xmlns:a16="http://schemas.microsoft.com/office/drawing/2014/main" id="{50ACA2A8-3971-453A-9D5E-70B97B9CD3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1559" y="1265556"/>
            <a:ext cx="3342658" cy="4982844"/>
          </a:xfrm>
        </p:spPr>
      </p:pic>
    </p:spTree>
    <p:extLst>
      <p:ext uri="{BB962C8B-B14F-4D97-AF65-F5344CB8AC3E}">
        <p14:creationId xmlns:p14="http://schemas.microsoft.com/office/powerpoint/2010/main" val="3468409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8F7C-843E-4DD5-85FE-FAE6AB729A39}"/>
              </a:ext>
            </a:extLst>
          </p:cNvPr>
          <p:cNvSpPr>
            <a:spLocks noGrp="1"/>
          </p:cNvSpPr>
          <p:nvPr>
            <p:ph type="title"/>
          </p:nvPr>
        </p:nvSpPr>
        <p:spPr/>
        <p:txBody>
          <a:bodyPr/>
          <a:lstStyle/>
          <a:p>
            <a:r>
              <a:rPr lang="en-US" dirty="0"/>
              <a:t>Monochromatic Colors</a:t>
            </a:r>
          </a:p>
        </p:txBody>
      </p:sp>
      <p:sp>
        <p:nvSpPr>
          <p:cNvPr id="4" name="Footer Placeholder 3">
            <a:extLst>
              <a:ext uri="{FF2B5EF4-FFF2-40B4-BE49-F238E27FC236}">
                <a16:creationId xmlns:a16="http://schemas.microsoft.com/office/drawing/2014/main" id="{77437B1D-CADC-4717-B67B-029CED252017}"/>
              </a:ext>
            </a:extLst>
          </p:cNvPr>
          <p:cNvSpPr>
            <a:spLocks noGrp="1"/>
          </p:cNvSpPr>
          <p:nvPr>
            <p:ph type="ftr" sz="quarter" idx="11"/>
          </p:nvPr>
        </p:nvSpPr>
        <p:spPr/>
        <p:txBody>
          <a:bodyPr/>
          <a:lstStyle/>
          <a:p>
            <a:pPr algn="r"/>
            <a:r>
              <a:rPr lang="en-US"/>
              <a:t>mikeschaffnerphotography.com</a:t>
            </a:r>
            <a:endParaRPr lang="en-US" dirty="0"/>
          </a:p>
        </p:txBody>
      </p:sp>
      <p:sp>
        <p:nvSpPr>
          <p:cNvPr id="5" name="Slide Number Placeholder 4">
            <a:extLst>
              <a:ext uri="{FF2B5EF4-FFF2-40B4-BE49-F238E27FC236}">
                <a16:creationId xmlns:a16="http://schemas.microsoft.com/office/drawing/2014/main" id="{A81D3D07-404B-4AE0-96A0-939A6ABAC875}"/>
              </a:ext>
            </a:extLst>
          </p:cNvPr>
          <p:cNvSpPr>
            <a:spLocks noGrp="1"/>
          </p:cNvSpPr>
          <p:nvPr>
            <p:ph type="sldNum" sz="quarter" idx="12"/>
          </p:nvPr>
        </p:nvSpPr>
        <p:spPr/>
        <p:txBody>
          <a:bodyPr/>
          <a:lstStyle/>
          <a:p>
            <a:fld id="{2046B8E4-00EC-4738-9E9F-F3ECBEF601EB}" type="slidenum">
              <a:rPr lang="en-US" smtClean="0"/>
              <a:pPr/>
              <a:t>9</a:t>
            </a:fld>
            <a:endParaRPr lang="en-US" dirty="0"/>
          </a:p>
        </p:txBody>
      </p:sp>
      <p:sp>
        <p:nvSpPr>
          <p:cNvPr id="8" name="TextBox 7">
            <a:extLst>
              <a:ext uri="{FF2B5EF4-FFF2-40B4-BE49-F238E27FC236}">
                <a16:creationId xmlns:a16="http://schemas.microsoft.com/office/drawing/2014/main" id="{51549F5B-C1F6-4484-9ED7-5E5D3FE0291C}"/>
              </a:ext>
            </a:extLst>
          </p:cNvPr>
          <p:cNvSpPr txBox="1"/>
          <p:nvPr/>
        </p:nvSpPr>
        <p:spPr>
          <a:xfrm>
            <a:off x="8018053" y="5451230"/>
            <a:ext cx="2032781" cy="646331"/>
          </a:xfrm>
          <a:prstGeom prst="rect">
            <a:avLst/>
          </a:prstGeom>
          <a:noFill/>
        </p:spPr>
        <p:txBody>
          <a:bodyPr wrap="square" rtlCol="0">
            <a:spAutoFit/>
          </a:bodyPr>
          <a:lstStyle/>
          <a:p>
            <a:r>
              <a:rPr lang="en-US" dirty="0"/>
              <a:t>Golden Canyon - DVNP</a:t>
            </a:r>
          </a:p>
        </p:txBody>
      </p:sp>
      <p:pic>
        <p:nvPicPr>
          <p:cNvPr id="9" name="Content Placeholder 8">
            <a:extLst>
              <a:ext uri="{FF2B5EF4-FFF2-40B4-BE49-F238E27FC236}">
                <a16:creationId xmlns:a16="http://schemas.microsoft.com/office/drawing/2014/main" id="{5A7141AE-7D42-4AB6-A33E-D5F78B437E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0316" y="1158040"/>
            <a:ext cx="3641558" cy="5462337"/>
          </a:xfrm>
        </p:spPr>
      </p:pic>
    </p:spTree>
    <p:extLst>
      <p:ext uri="{BB962C8B-B14F-4D97-AF65-F5344CB8AC3E}">
        <p14:creationId xmlns:p14="http://schemas.microsoft.com/office/powerpoint/2010/main" val="1559642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Long Exposure SBCC 2.potx" id="{2807971E-EF52-42BA-B5B4-EC1426B75004}" vid="{03D4B4DD-F028-40D8-B17B-F95EB69CF7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MWS powerpoint template</Template>
  <TotalTime>3297</TotalTime>
  <Words>1137</Words>
  <Application>Microsoft Office PowerPoint</Application>
  <PresentationFormat>Widescreen</PresentationFormat>
  <Paragraphs>157</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Century Gothic</vt:lpstr>
      <vt:lpstr>Wingdings 3</vt:lpstr>
      <vt:lpstr>Ion</vt:lpstr>
      <vt:lpstr>“Something About Color” a.k.a. Color In Composition</vt:lpstr>
      <vt:lpstr>Color Can Be A Very Strong Compositional Element </vt:lpstr>
      <vt:lpstr>Color Combinations</vt:lpstr>
      <vt:lpstr>Complementary Colors</vt:lpstr>
      <vt:lpstr>Complementary Color</vt:lpstr>
      <vt:lpstr>Color Combinations</vt:lpstr>
      <vt:lpstr>Color Combinations</vt:lpstr>
      <vt:lpstr>Monochromatic Colors</vt:lpstr>
      <vt:lpstr>Monochromatic Colors</vt:lpstr>
      <vt:lpstr>Analogous Colors</vt:lpstr>
      <vt:lpstr>Analogous Colors</vt:lpstr>
      <vt:lpstr>Analogous Colors</vt:lpstr>
      <vt:lpstr>Shades, Tints and Tones</vt:lpstr>
      <vt:lpstr>Hue, Saturation and Luminance</vt:lpstr>
      <vt:lpstr>Hue, Saturation and Luminance</vt:lpstr>
      <vt:lpstr>White Balance</vt:lpstr>
      <vt:lpstr>White Balance &amp; Color Temperature</vt:lpstr>
      <vt:lpstr>White Balance &amp; Imaging Software</vt:lpstr>
      <vt:lpstr>Video</vt:lpstr>
      <vt:lpstr>PowerPoint Presentation</vt:lpstr>
      <vt:lpstr>PowerPoint Presentation</vt:lpstr>
      <vt:lpstr>Importance Of Tone To B&amp;W Photos</vt:lpstr>
      <vt:lpstr>Importance Of Tone To B&amp;W Photos  - Real World Example</vt:lpstr>
      <vt:lpstr>Demo In Lightroom</vt:lpstr>
      <vt:lpstr>The Psychology of Color</vt:lpstr>
      <vt:lpstr>Color  &amp;  Culture</vt:lpstr>
      <vt:lpstr>Color  &amp;  Religion</vt:lpstr>
      <vt:lpstr>Color In Composition</vt:lpstr>
      <vt:lpstr>Homework &amp; Next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“Something About Color” a.k.a. Color In Composition</dc:title>
  <dc:creator>Mike Schaffner</dc:creator>
  <cp:lastModifiedBy>Mike Schaffner</cp:lastModifiedBy>
  <cp:revision>29</cp:revision>
  <dcterms:created xsi:type="dcterms:W3CDTF">2022-02-01T18:02:15Z</dcterms:created>
  <dcterms:modified xsi:type="dcterms:W3CDTF">2022-02-13T22:36:12Z</dcterms:modified>
</cp:coreProperties>
</file>