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custShowLst>
    <p:custShow name="Custom Show 1" id="0">
      <p:sldLst>
        <p:sld r:id="rId2"/>
      </p:sldLst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99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83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4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3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74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12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9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9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04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4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3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40000"/>
                <a:satMod val="350000"/>
              </a:schemeClr>
            </a:gs>
            <a:gs pos="25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E5B62-3B3C-4A5E-B079-63957C7BA014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5BEC6-3C22-4635-9E7A-2018AB42C7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08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sharefaith.com/faith/planSelection.d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rgbClr val="CC3399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/>
            </a:r>
            <a:b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  <a:solidFill>
            <a:schemeClr val="bg1">
              <a:lumMod val="50000"/>
              <a:lumOff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70000" lnSpcReduction="20000"/>
          </a:bodyPr>
          <a:lstStyle/>
          <a:p>
            <a:endParaRPr lang="en-US" sz="2000" dirty="0" smtClean="0"/>
          </a:p>
          <a:p>
            <a:pPr marL="0" indent="0" algn="ctr">
              <a:buNone/>
            </a:pP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SELFLESS SATURDAYS PRESENTS</a:t>
            </a:r>
          </a:p>
          <a:p>
            <a:pPr marL="0" indent="0" algn="ctr">
              <a:buNone/>
            </a:pP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AGAPE LOVE FEAST </a:t>
            </a:r>
          </a:p>
          <a:p>
            <a:pPr marL="0" indent="0" algn="ctr">
              <a:buNone/>
            </a:pPr>
            <a:endParaRPr lang="en-US" sz="2000" b="1" dirty="0">
              <a:ln w="6350" cap="sq">
                <a:noFill/>
              </a:ln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When:	Saturday, </a:t>
            </a: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 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February 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(TBD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), 2015</a:t>
            </a:r>
            <a:endParaRPr lang="en-US" sz="2000" b="1" dirty="0">
              <a:ln w="6350" cap="sq">
                <a:noFill/>
              </a:ln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="1" dirty="0">
              <a:ln w="6350" cap="sq">
                <a:noFill/>
              </a:ln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Where:	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TBD </a:t>
            </a:r>
            <a:endParaRPr lang="en-US" sz="2000" b="1" dirty="0">
              <a:ln w="6350" cap="sq">
                <a:noFill/>
              </a:ln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Time:	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3:00 </a:t>
            </a: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– 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5:30 </a:t>
            </a:r>
            <a:endParaRPr lang="en-US" sz="2000" b="1" dirty="0">
              <a:ln w="6350" cap="sq">
                <a:noFill/>
              </a:ln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b="1" dirty="0">
              <a:ln w="6350" cap="sq">
                <a:noFill/>
              </a:ln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Menu:	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Chicken, Hamburgers, Hotdogs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,  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Macaroni , Mashed Potatoes</a:t>
            </a: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, 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Rice, Green </a:t>
            </a:r>
            <a:r>
              <a:rPr lang="en-US" sz="2000" b="1" dirty="0">
                <a:ln w="6350" cap="sq">
                  <a:noFill/>
                </a:ln>
                <a:solidFill>
                  <a:srgbClr val="000000"/>
                </a:solidFill>
              </a:rPr>
              <a:t>Beans, 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Mixed 	Vegetables, 	Dinner Rolls, Soda, </a:t>
            </a:r>
            <a:r>
              <a:rPr lang="en-US" sz="2000" b="1" dirty="0" smtClean="0">
                <a:ln w="6350" cap="sq">
                  <a:noFill/>
                </a:ln>
                <a:solidFill>
                  <a:srgbClr val="000000"/>
                </a:solidFill>
              </a:rPr>
              <a:t>Chips, Cookies, </a:t>
            </a:r>
            <a:r>
              <a:rPr lang="en-US" sz="2000" b="1" smtClean="0">
                <a:ln w="6350" cap="sq">
                  <a:noFill/>
                </a:ln>
                <a:solidFill>
                  <a:srgbClr val="000000"/>
                </a:solidFill>
              </a:rPr>
              <a:t>and more!</a:t>
            </a:r>
            <a:endParaRPr lang="en-US" sz="2000" b="1" dirty="0">
              <a:ln w="6350" cap="sq">
                <a:noFill/>
              </a:ln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 smtClean="0">
              <a:ln w="6350" cap="sq">
                <a:gradFill>
                  <a:gsLst>
                    <a:gs pos="0">
                      <a:srgbClr val="CC0099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rgbClr val="000000"/>
              </a:solidFill>
            </a:endParaRP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b="1" dirty="0"/>
          </a:p>
          <a:p>
            <a:pPr marL="0" indent="0" algn="ctr">
              <a:buNone/>
            </a:pPr>
            <a:r>
              <a:rPr lang="en-US" sz="2000" b="1" dirty="0">
                <a:ln w="180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CC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Lucida Handwriting" pitchFamily="66" charset="0"/>
              </a:rPr>
              <a:t>Please  </a:t>
            </a:r>
            <a:r>
              <a:rPr lang="en-US" sz="2000" b="1" dirty="0" smtClean="0">
                <a:ln w="180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CC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Lucida Handwriting" pitchFamily="66" charset="0"/>
              </a:rPr>
              <a:t>come  fellowship and JOY over WHAT GOD HAS  DONE (ALREADY) for us in CHRIST JESUS! AMEN!!!</a:t>
            </a:r>
            <a:endParaRPr lang="en-US" sz="2000" b="1" dirty="0" smtClean="0">
              <a:ln w="18000">
                <a:solidFill>
                  <a:srgbClr val="000000"/>
                </a:solidFill>
                <a:prstDash val="solid"/>
                <a:miter lim="800000"/>
              </a:ln>
              <a:solidFill>
                <a:srgbClr val="CC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000" b="1" dirty="0" smtClean="0">
                <a:ln w="18000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CC0099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en-US" sz="2000" b="1" dirty="0">
              <a:ln w="18000">
                <a:solidFill>
                  <a:srgbClr val="000000"/>
                </a:solidFill>
                <a:prstDash val="solid"/>
                <a:miter lim="800000"/>
              </a:ln>
              <a:solidFill>
                <a:srgbClr val="CC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  <a14:imgEffect>
                      <a14:artisticGlowEdges/>
                    </a14:imgEffect>
                    <a14:imgEffect>
                      <a14:sharpenSoften amount="77000"/>
                    </a14:imgEffect>
                    <a14:imgEffect>
                      <a14:brightnessContrast bright="-27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"/>
            <a:ext cx="8229600" cy="1523999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</p:pic>
      <p:pic>
        <p:nvPicPr>
          <p:cNvPr id="8" name="previewImage" descr="Festive Dinner Graphic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02015"/>
            <a:ext cx="3962400" cy="1533525"/>
          </a:xfrm>
          <a:prstGeom prst="rect">
            <a:avLst/>
          </a:prstGeom>
          <a:noFill/>
          <a:ln>
            <a:noFill/>
          </a:ln>
          <a:effectLst/>
          <a:scene3d>
            <a:camera prst="obliqueBottom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78924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</vt:i4>
      </vt:variant>
    </vt:vector>
  </HeadingPairs>
  <TitlesOfParts>
    <vt:vector size="3" baseType="lpstr">
      <vt:lpstr>Office Theme</vt:lpstr>
      <vt:lpstr> </vt:lpstr>
      <vt:lpstr>Custom Show 1</vt:lpstr>
    </vt:vector>
  </TitlesOfParts>
  <Company>U.S Air Force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Kracium, Mary A CTR USAF AFMC AFLCMC/HIQB</dc:creator>
  <cp:lastModifiedBy>william</cp:lastModifiedBy>
  <cp:revision>31</cp:revision>
  <dcterms:created xsi:type="dcterms:W3CDTF">2013-05-08T17:58:14Z</dcterms:created>
  <dcterms:modified xsi:type="dcterms:W3CDTF">2014-12-02T22:32:14Z</dcterms:modified>
</cp:coreProperties>
</file>