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58"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11/27/2017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Preparation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222" y="3509963"/>
            <a:ext cx="4876800" cy="3252216"/>
          </a:xfrm>
          <a:prstGeom prst="rect">
            <a:avLst/>
          </a:prstGeom>
        </p:spPr>
      </p:pic>
    </p:spTree>
    <p:extLst>
      <p:ext uri="{BB962C8B-B14F-4D97-AF65-F5344CB8AC3E}">
        <p14:creationId xmlns:p14="http://schemas.microsoft.com/office/powerpoint/2010/main" val="12375114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advClick="0" advTm="10000">
        <p15:prstTrans prst="curtains"/>
      </p:transition>
    </mc:Choice>
    <mc:Fallback>
      <p:transition spd="slow" advClick="0" advTm="1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Preparation?</a:t>
            </a:r>
            <a:endParaRPr lang="en-US" dirty="0"/>
          </a:p>
        </p:txBody>
      </p:sp>
      <p:sp>
        <p:nvSpPr>
          <p:cNvPr id="3" name="Content Placeholder 2"/>
          <p:cNvSpPr>
            <a:spLocks noGrp="1"/>
          </p:cNvSpPr>
          <p:nvPr>
            <p:ph idx="1"/>
          </p:nvPr>
        </p:nvSpPr>
        <p:spPr/>
        <p:txBody>
          <a:bodyPr/>
          <a:lstStyle/>
          <a:p>
            <a:r>
              <a:rPr lang="en-US" dirty="0" smtClean="0"/>
              <a:t>The </a:t>
            </a:r>
            <a:r>
              <a:rPr lang="en-US" dirty="0"/>
              <a:t>action or process of making ready or being made ready for use or consideration: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521" y="2690169"/>
            <a:ext cx="6953250" cy="3619500"/>
          </a:xfrm>
          <a:prstGeom prst="rect">
            <a:avLst/>
          </a:prstGeom>
        </p:spPr>
      </p:pic>
    </p:spTree>
    <p:extLst>
      <p:ext uri="{BB962C8B-B14F-4D97-AF65-F5344CB8AC3E}">
        <p14:creationId xmlns:p14="http://schemas.microsoft.com/office/powerpoint/2010/main" val="30896794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advClick="0" advTm="10000">
        <p15:prstTrans prst="curtains"/>
      </p:transition>
    </mc:Choice>
    <mc:Fallback>
      <p:transition spd="slow" advClick="0"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the foundation for understanding</a:t>
            </a:r>
            <a:endParaRPr lang="en-US" dirty="0"/>
          </a:p>
        </p:txBody>
      </p:sp>
      <p:sp>
        <p:nvSpPr>
          <p:cNvPr id="3" name="Content Placeholder 2"/>
          <p:cNvSpPr>
            <a:spLocks noGrp="1"/>
          </p:cNvSpPr>
          <p:nvPr>
            <p:ph idx="1"/>
          </p:nvPr>
        </p:nvSpPr>
        <p:spPr/>
        <p:txBody>
          <a:bodyPr/>
          <a:lstStyle/>
          <a:p>
            <a:r>
              <a:rPr lang="en-US" dirty="0" smtClean="0"/>
              <a:t>To truly understand anything you have to prepare or ready yourself for it.</a:t>
            </a:r>
          </a:p>
          <a:p>
            <a:r>
              <a:rPr lang="en-US" dirty="0" smtClean="0"/>
              <a:t>This means you need to ask the following:</a:t>
            </a:r>
          </a:p>
          <a:p>
            <a:pPr>
              <a:buFontTx/>
              <a:buChar char="-"/>
            </a:pPr>
            <a:r>
              <a:rPr lang="en-US" dirty="0" smtClean="0"/>
              <a:t>What do I need to prepare for?</a:t>
            </a:r>
          </a:p>
          <a:p>
            <a:pPr>
              <a:buFontTx/>
              <a:buChar char="-"/>
            </a:pPr>
            <a:r>
              <a:rPr lang="en-US" dirty="0" smtClean="0"/>
              <a:t>How do I need to prepare for it?</a:t>
            </a:r>
          </a:p>
          <a:p>
            <a:pPr>
              <a:buFontTx/>
              <a:buChar char="-"/>
            </a:pPr>
            <a:r>
              <a:rPr lang="en-US" dirty="0" smtClean="0"/>
              <a:t>Why do I need to prepare for it?</a:t>
            </a:r>
          </a:p>
          <a:p>
            <a:pPr>
              <a:buFontTx/>
              <a:buChar char="-"/>
            </a:pPr>
            <a:r>
              <a:rPr lang="en-US" dirty="0" smtClean="0"/>
              <a:t>When do I need to prepare for it – Now!!!</a:t>
            </a:r>
          </a:p>
        </p:txBody>
      </p:sp>
    </p:spTree>
    <p:extLst>
      <p:ext uri="{BB962C8B-B14F-4D97-AF65-F5344CB8AC3E}">
        <p14:creationId xmlns:p14="http://schemas.microsoft.com/office/powerpoint/2010/main" val="34898593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advClick="0" advTm="10000">
        <p15:prstTrans prst="curtains"/>
      </p:transition>
    </mc:Choice>
    <mc:Fallback>
      <p:transition spd="slow" advClick="0" advTm="1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need to Prepare for?</a:t>
            </a:r>
            <a:endParaRPr lang="en-US" dirty="0"/>
          </a:p>
        </p:txBody>
      </p:sp>
      <p:sp>
        <p:nvSpPr>
          <p:cNvPr id="3" name="Content Placeholder 2"/>
          <p:cNvSpPr>
            <a:spLocks noGrp="1"/>
          </p:cNvSpPr>
          <p:nvPr>
            <p:ph idx="1"/>
          </p:nvPr>
        </p:nvSpPr>
        <p:spPr/>
        <p:txBody>
          <a:bodyPr/>
          <a:lstStyle/>
          <a:p>
            <a:r>
              <a:rPr lang="en-US" dirty="0" smtClean="0"/>
              <a:t>This question has to be asked with foresight.   It is the crystal ball in you that is called your dreams, goals and aspiration.  The preparing or readying yourself should be in alignment with those things that support, improve, clears a path, connects the dots, develops the foundation, inspire you in your quest of your dreams, goals and aspirations. </a:t>
            </a:r>
            <a:endParaRPr lang="en-US" dirty="0"/>
          </a:p>
        </p:txBody>
      </p:sp>
    </p:spTree>
    <p:extLst>
      <p:ext uri="{BB962C8B-B14F-4D97-AF65-F5344CB8AC3E}">
        <p14:creationId xmlns:p14="http://schemas.microsoft.com/office/powerpoint/2010/main" val="42752805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advClick="0" advTm="10000">
        <p15:prstTrans prst="curtains"/>
      </p:transition>
    </mc:Choice>
    <mc:Fallback>
      <p:transition spd="slow" advClick="0"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prepare for it?</a:t>
            </a:r>
            <a:endParaRPr lang="en-US" dirty="0"/>
          </a:p>
        </p:txBody>
      </p:sp>
      <p:sp>
        <p:nvSpPr>
          <p:cNvPr id="3" name="Content Placeholder 2"/>
          <p:cNvSpPr>
            <a:spLocks noGrp="1"/>
          </p:cNvSpPr>
          <p:nvPr>
            <p:ph idx="1"/>
          </p:nvPr>
        </p:nvSpPr>
        <p:spPr/>
        <p:txBody>
          <a:bodyPr/>
          <a:lstStyle/>
          <a:p>
            <a:r>
              <a:rPr lang="en-US" dirty="0" smtClean="0"/>
              <a:t>The how is all about utilizing your critical thinking skills to dissect what it is you are going after.  A key way of doing this is research.  Research is an aspect of utilization of you critical thinking skills.  You want to learn as much as you can prior to an opportunity or issue presenting itself.  The is due diligence readies you for those thing that others may not see coming but because you were prepared you had the ability to understand and handle them.  </a:t>
            </a:r>
            <a:endParaRPr lang="en-US" dirty="0"/>
          </a:p>
        </p:txBody>
      </p:sp>
    </p:spTree>
    <p:extLst>
      <p:ext uri="{BB962C8B-B14F-4D97-AF65-F5344CB8AC3E}">
        <p14:creationId xmlns:p14="http://schemas.microsoft.com/office/powerpoint/2010/main" val="13474034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advClick="0" advTm="10000">
        <p15:prstTrans prst="curtains"/>
      </p:transition>
    </mc:Choice>
    <mc:Fallback>
      <p:transition spd="slow" advClick="0" advTm="1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I need to prepare for it?</a:t>
            </a:r>
          </a:p>
        </p:txBody>
      </p:sp>
      <p:sp>
        <p:nvSpPr>
          <p:cNvPr id="3" name="Content Placeholder 2"/>
          <p:cNvSpPr>
            <a:spLocks noGrp="1"/>
          </p:cNvSpPr>
          <p:nvPr>
            <p:ph idx="1"/>
          </p:nvPr>
        </p:nvSpPr>
        <p:spPr/>
        <p:txBody>
          <a:bodyPr/>
          <a:lstStyle/>
          <a:p>
            <a:r>
              <a:rPr lang="en-US" dirty="0" smtClean="0"/>
              <a:t>Why?  Preparation is all about you.  Although there is other factors that can benefit from your preparation but eventually it is about you.</a:t>
            </a:r>
          </a:p>
          <a:p>
            <a:r>
              <a:rPr lang="en-US" dirty="0" smtClean="0"/>
              <a:t>It is about how you see yourself and how you want others to see you.  It is a pride thing.  It is a personal brand thing.  It is about you.  </a:t>
            </a:r>
          </a:p>
          <a:p>
            <a:r>
              <a:rPr lang="en-US" dirty="0" smtClean="0"/>
              <a:t>If you don’t see the importance of those things above that relate to you then nothing else matters.</a:t>
            </a:r>
            <a:endParaRPr lang="en-US" dirty="0"/>
          </a:p>
        </p:txBody>
      </p:sp>
    </p:spTree>
    <p:extLst>
      <p:ext uri="{BB962C8B-B14F-4D97-AF65-F5344CB8AC3E}">
        <p14:creationId xmlns:p14="http://schemas.microsoft.com/office/powerpoint/2010/main" val="39047311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advClick="0" advTm="10000">
        <p15:prstTrans prst="curtains"/>
      </p:transition>
    </mc:Choice>
    <mc:Fallback>
      <p:transition spd="slow" advClick="0" advTm="1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do I need to prepare for it – Now!!!</a:t>
            </a:r>
            <a:br>
              <a:rPr lang="en-US" dirty="0"/>
            </a:br>
            <a:endParaRPr lang="en-US" dirty="0"/>
          </a:p>
        </p:txBody>
      </p:sp>
      <p:sp>
        <p:nvSpPr>
          <p:cNvPr id="3" name="Content Placeholder 2"/>
          <p:cNvSpPr>
            <a:spLocks noGrp="1"/>
          </p:cNvSpPr>
          <p:nvPr>
            <p:ph idx="1"/>
          </p:nvPr>
        </p:nvSpPr>
        <p:spPr/>
        <p:txBody>
          <a:bodyPr/>
          <a:lstStyle/>
          <a:p>
            <a:r>
              <a:rPr lang="en-US" dirty="0" smtClean="0"/>
              <a:t>Remember is the competition of life there is always someone out their that is doing the things that you know you should be doing.  </a:t>
            </a:r>
          </a:p>
          <a:p>
            <a:r>
              <a:rPr lang="en-US" dirty="0" smtClean="0"/>
              <a:t>Most of the time those individuals started on yesterday, compared to your today.</a:t>
            </a:r>
          </a:p>
          <a:p>
            <a:r>
              <a:rPr lang="en-US" dirty="0" smtClean="0"/>
              <a:t>So let’s get it in motion and move forward.</a:t>
            </a:r>
            <a:endParaRPr lang="en-US" dirty="0"/>
          </a:p>
        </p:txBody>
      </p:sp>
    </p:spTree>
    <p:extLst>
      <p:ext uri="{BB962C8B-B14F-4D97-AF65-F5344CB8AC3E}">
        <p14:creationId xmlns:p14="http://schemas.microsoft.com/office/powerpoint/2010/main" val="40917189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advClick="0" advTm="10000">
        <p15:prstTrans prst="curtains"/>
      </p:transition>
    </mc:Choice>
    <mc:Fallback>
      <p:transition spd="slow" advClick="0" advTm="1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025" y="471973"/>
            <a:ext cx="9880720" cy="5212080"/>
          </a:xfrm>
        </p:spPr>
      </p:pic>
      <p:sp>
        <p:nvSpPr>
          <p:cNvPr id="5" name="TextBox 4"/>
          <p:cNvSpPr txBox="1"/>
          <p:nvPr/>
        </p:nvSpPr>
        <p:spPr>
          <a:xfrm>
            <a:off x="3814119" y="6071287"/>
            <a:ext cx="4983608" cy="369332"/>
          </a:xfrm>
          <a:prstGeom prst="rect">
            <a:avLst/>
          </a:prstGeom>
          <a:noFill/>
        </p:spPr>
        <p:txBody>
          <a:bodyPr wrap="none" rtlCol="0">
            <a:spAutoFit/>
          </a:bodyPr>
          <a:lstStyle/>
          <a:p>
            <a:r>
              <a:rPr lang="en-US" dirty="0"/>
              <a:t>b</a:t>
            </a:r>
            <a:r>
              <a:rPr lang="en-US" dirty="0" smtClean="0"/>
              <a:t>bv2m-brothersbrooksvision2missionllc.com</a:t>
            </a:r>
            <a:endParaRPr lang="en-US" dirty="0"/>
          </a:p>
        </p:txBody>
      </p:sp>
    </p:spTree>
    <p:extLst>
      <p:ext uri="{BB962C8B-B14F-4D97-AF65-F5344CB8AC3E}">
        <p14:creationId xmlns:p14="http://schemas.microsoft.com/office/powerpoint/2010/main" val="122079714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156</TotalTime>
  <Words>408</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Bookman Old Style</vt:lpstr>
      <vt:lpstr>Rockwell</vt:lpstr>
      <vt:lpstr>Damask</vt:lpstr>
      <vt:lpstr>Preparation</vt:lpstr>
      <vt:lpstr>What is Preparation?</vt:lpstr>
      <vt:lpstr>Preparation the foundation for understanding</vt:lpstr>
      <vt:lpstr>What Do I need to Prepare for?</vt:lpstr>
      <vt:lpstr>How do I prepare for it?</vt:lpstr>
      <vt:lpstr>Why do I need to prepare for it?</vt:lpstr>
      <vt:lpstr>When do I need to prepare for it – Now!!! </vt:lpstr>
      <vt:lpstr>PowerPoint Presentation</vt:lpstr>
    </vt:vector>
  </TitlesOfParts>
  <Company>Wayne Farms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dc:title>
  <dc:creator>Brooks, Rodney</dc:creator>
  <cp:lastModifiedBy>Brooks, Rodney</cp:lastModifiedBy>
  <cp:revision>6</cp:revision>
  <dcterms:created xsi:type="dcterms:W3CDTF">2017-11-27T19:37:45Z</dcterms:created>
  <dcterms:modified xsi:type="dcterms:W3CDTF">2017-11-27T22:13:54Z</dcterms:modified>
</cp:coreProperties>
</file>