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86106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7300" b="1" dirty="0" smtClean="0">
                <a:latin typeface="28 Days Later" pitchFamily="34" charset="0"/>
              </a:rPr>
              <a:t>Vocabulary</a:t>
            </a:r>
            <a:r>
              <a:rPr lang="en-US" sz="7300" b="1" dirty="0" smtClean="0"/>
              <a:t> </a:t>
            </a:r>
            <a:r>
              <a:rPr lang="en-US" dirty="0" smtClean="0"/>
              <a:t>– </a:t>
            </a:r>
            <a:r>
              <a:rPr lang="en-US" sz="2000" dirty="0" smtClean="0"/>
              <a:t>Define the following in your spiral</a:t>
            </a: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1676400"/>
          <a:ext cx="85344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0"/>
                <a:gridCol w="42672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King George III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Quartering Act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Revenue</a:t>
                      </a:r>
                    </a:p>
                    <a:p>
                      <a:pPr algn="l"/>
                      <a:r>
                        <a:rPr lang="en-US" sz="1800" baseline="0" smtClean="0">
                          <a:solidFill>
                            <a:srgbClr val="FF0000"/>
                          </a:solidFill>
                        </a:rPr>
                        <a:t>Sugar Act</a:t>
                      </a:r>
                      <a:endParaRPr lang="en-US" sz="18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Stamp Act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Patrick Henry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Boycott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Sons  of Liberty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Townshend Acts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Samuel Adams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Boston Massacre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John Adams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Committee of Correspondence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Boston Tea Party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Intolerable Acts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First Continental Congress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Paul Revere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Lexington and Concord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Loyalists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Patriots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Ethan Allen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Second Continental Congress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Continental Army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Benedict Arnold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Declaration of Independence</a:t>
                      </a:r>
                    </a:p>
                    <a:p>
                      <a:pPr algn="l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Thomas Jefferson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0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 6 The Road to Revolution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70</Words>
  <Application>Microsoft Office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Vocabulary – Define the following in your spiral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 – Define the following in your spiral</dc:title>
  <dc:creator/>
  <cp:lastModifiedBy>brownr</cp:lastModifiedBy>
  <cp:revision>13</cp:revision>
  <dcterms:created xsi:type="dcterms:W3CDTF">2006-08-16T00:00:00Z</dcterms:created>
  <dcterms:modified xsi:type="dcterms:W3CDTF">2010-10-19T14:14:33Z</dcterms:modified>
</cp:coreProperties>
</file>