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33" r:id="rId3"/>
    <p:sldId id="343" r:id="rId4"/>
    <p:sldId id="345" r:id="rId5"/>
    <p:sldId id="344" r:id="rId6"/>
    <p:sldId id="293" r:id="rId7"/>
    <p:sldId id="341" r:id="rId8"/>
    <p:sldId id="347" r:id="rId9"/>
    <p:sldId id="348" r:id="rId10"/>
    <p:sldId id="336" r:id="rId11"/>
    <p:sldId id="325" r:id="rId12"/>
    <p:sldId id="34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Simonson" initials="C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962C2-5DB8-49DB-94EA-68A4F54DBE74}" v="15" dt="2020-09-22T22:25:04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1" autoAdjust="0"/>
    <p:restoredTop sz="86079" autoAdjust="0"/>
  </p:normalViewPr>
  <p:slideViewPr>
    <p:cSldViewPr>
      <p:cViewPr>
        <p:scale>
          <a:sx n="66" d="100"/>
          <a:sy n="66" d="100"/>
        </p:scale>
        <p:origin x="-4544" y="-1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6/11/relationships/changesInfo" Target="changesInfos/changesInfo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Simonson" userId="e609370f15294e99" providerId="LiveId" clId="{B3E962C2-5DB8-49DB-94EA-68A4F54DBE74}"/>
    <pc:docChg chg="undo custSel addSld delSld modSld sldOrd">
      <pc:chgData name="Cynthia Simonson" userId="e609370f15294e99" providerId="LiveId" clId="{B3E962C2-5DB8-49DB-94EA-68A4F54DBE74}" dt="2020-09-22T22:26:51.328" v="8429" actId="6549"/>
      <pc:docMkLst>
        <pc:docMk/>
      </pc:docMkLst>
      <pc:sldChg chg="modSp mod">
        <pc:chgData name="Cynthia Simonson" userId="e609370f15294e99" providerId="LiveId" clId="{B3E962C2-5DB8-49DB-94EA-68A4F54DBE74}" dt="2020-09-22T19:17:49.177" v="49" actId="20577"/>
        <pc:sldMkLst>
          <pc:docMk/>
          <pc:sldMk cId="1829045825" sldId="256"/>
        </pc:sldMkLst>
        <pc:spChg chg="mod">
          <ac:chgData name="Cynthia Simonson" userId="e609370f15294e99" providerId="LiveId" clId="{B3E962C2-5DB8-49DB-94EA-68A4F54DBE74}" dt="2020-09-22T19:17:49.177" v="49" actId="20577"/>
          <ac:spMkLst>
            <pc:docMk/>
            <pc:sldMk cId="1829045825" sldId="256"/>
            <ac:spMk id="2" creationId="{00000000-0000-0000-0000-000000000000}"/>
          </ac:spMkLst>
        </pc:spChg>
      </pc:sldChg>
      <pc:sldChg chg="modSp mod">
        <pc:chgData name="Cynthia Simonson" userId="e609370f15294e99" providerId="LiveId" clId="{B3E962C2-5DB8-49DB-94EA-68A4F54DBE74}" dt="2020-09-22T21:30:10.226" v="5279" actId="20577"/>
        <pc:sldMkLst>
          <pc:docMk/>
          <pc:sldMk cId="764037455" sldId="293"/>
        </pc:sldMkLst>
        <pc:spChg chg="mod">
          <ac:chgData name="Cynthia Simonson" userId="e609370f15294e99" providerId="LiveId" clId="{B3E962C2-5DB8-49DB-94EA-68A4F54DBE74}" dt="2020-09-22T21:22:37.847" v="4876" actId="20577"/>
          <ac:spMkLst>
            <pc:docMk/>
            <pc:sldMk cId="764037455" sldId="293"/>
            <ac:spMk id="2" creationId="{00000000-0000-0000-0000-000000000000}"/>
          </ac:spMkLst>
        </pc:spChg>
        <pc:spChg chg="mod">
          <ac:chgData name="Cynthia Simonson" userId="e609370f15294e99" providerId="LiveId" clId="{B3E962C2-5DB8-49DB-94EA-68A4F54DBE74}" dt="2020-09-22T21:30:10.226" v="5279" actId="20577"/>
          <ac:spMkLst>
            <pc:docMk/>
            <pc:sldMk cId="764037455" sldId="293"/>
            <ac:spMk id="5" creationId="{4671F4FC-81AF-4845-8575-B3F1D102FEAC}"/>
          </ac:spMkLst>
        </pc:spChg>
      </pc:sldChg>
      <pc:sldChg chg="addSp delSp modSp mod">
        <pc:chgData name="Cynthia Simonson" userId="e609370f15294e99" providerId="LiveId" clId="{B3E962C2-5DB8-49DB-94EA-68A4F54DBE74}" dt="2020-09-22T22:03:02.667" v="7302" actId="6549"/>
        <pc:sldMkLst>
          <pc:docMk/>
          <pc:sldMk cId="3535314967" sldId="325"/>
        </pc:sldMkLst>
        <pc:spChg chg="add del mod">
          <ac:chgData name="Cynthia Simonson" userId="e609370f15294e99" providerId="LiveId" clId="{B3E962C2-5DB8-49DB-94EA-68A4F54DBE74}" dt="2020-09-22T21:58:22.350" v="7018"/>
          <ac:spMkLst>
            <pc:docMk/>
            <pc:sldMk cId="3535314967" sldId="325"/>
            <ac:spMk id="4" creationId="{85B418F3-3307-4484-91D8-3E7088E07CA8}"/>
          </ac:spMkLst>
        </pc:spChg>
        <pc:spChg chg="mod">
          <ac:chgData name="Cynthia Simonson" userId="e609370f15294e99" providerId="LiveId" clId="{B3E962C2-5DB8-49DB-94EA-68A4F54DBE74}" dt="2020-09-22T22:03:02.667" v="7302" actId="6549"/>
          <ac:spMkLst>
            <pc:docMk/>
            <pc:sldMk cId="3535314967" sldId="325"/>
            <ac:spMk id="5" creationId="{4671F4FC-81AF-4845-8575-B3F1D102FEAC}"/>
          </ac:spMkLst>
        </pc:spChg>
        <pc:spChg chg="add mod">
          <ac:chgData name="Cynthia Simonson" userId="e609370f15294e99" providerId="LiveId" clId="{B3E962C2-5DB8-49DB-94EA-68A4F54DBE74}" dt="2020-09-22T22:00:38.867" v="7090" actId="1076"/>
          <ac:spMkLst>
            <pc:docMk/>
            <pc:sldMk cId="3535314967" sldId="325"/>
            <ac:spMk id="6" creationId="{391817DA-5F47-4933-82F8-B8E9BAC98668}"/>
          </ac:spMkLst>
        </pc:spChg>
        <pc:picChg chg="add del mod">
          <ac:chgData name="Cynthia Simonson" userId="e609370f15294e99" providerId="LiveId" clId="{B3E962C2-5DB8-49DB-94EA-68A4F54DBE74}" dt="2020-09-22T21:58:22.350" v="7018"/>
          <ac:picMkLst>
            <pc:docMk/>
            <pc:sldMk cId="3535314967" sldId="325"/>
            <ac:picMk id="1026" creationId="{957D6EFA-54BF-44CD-9F38-B73CB7492E6B}"/>
          </ac:picMkLst>
        </pc:picChg>
        <pc:picChg chg="add">
          <ac:chgData name="Cynthia Simonson" userId="e609370f15294e99" providerId="LiveId" clId="{B3E962C2-5DB8-49DB-94EA-68A4F54DBE74}" dt="2020-09-22T21:58:25.626" v="7019"/>
          <ac:picMkLst>
            <pc:docMk/>
            <pc:sldMk cId="3535314967" sldId="325"/>
            <ac:picMk id="1028" creationId="{0CEB52DE-3716-44CD-A222-D917ACAB5C0B}"/>
          </ac:picMkLst>
        </pc:picChg>
      </pc:sldChg>
      <pc:sldChg chg="modSp mod">
        <pc:chgData name="Cynthia Simonson" userId="e609370f15294e99" providerId="LiveId" clId="{B3E962C2-5DB8-49DB-94EA-68A4F54DBE74}" dt="2020-09-22T19:30:40.962" v="1339" actId="20577"/>
        <pc:sldMkLst>
          <pc:docMk/>
          <pc:sldMk cId="4227620939" sldId="333"/>
        </pc:sldMkLst>
        <pc:spChg chg="mod">
          <ac:chgData name="Cynthia Simonson" userId="e609370f15294e99" providerId="LiveId" clId="{B3E962C2-5DB8-49DB-94EA-68A4F54DBE74}" dt="2020-09-22T19:30:40.962" v="1339" actId="20577"/>
          <ac:spMkLst>
            <pc:docMk/>
            <pc:sldMk cId="4227620939" sldId="333"/>
            <ac:spMk id="2" creationId="{00000000-0000-0000-0000-000000000000}"/>
          </ac:spMkLst>
        </pc:spChg>
        <pc:spChg chg="mod">
          <ac:chgData name="Cynthia Simonson" userId="e609370f15294e99" providerId="LiveId" clId="{B3E962C2-5DB8-49DB-94EA-68A4F54DBE74}" dt="2020-09-22T19:25:52.368" v="1336" actId="20577"/>
          <ac:spMkLst>
            <pc:docMk/>
            <pc:sldMk cId="4227620939" sldId="333"/>
            <ac:spMk id="7" creationId="{00000000-0000-0000-0000-000000000000}"/>
          </ac:spMkLst>
        </pc:spChg>
      </pc:sldChg>
      <pc:sldChg chg="del">
        <pc:chgData name="Cynthia Simonson" userId="e609370f15294e99" providerId="LiveId" clId="{B3E962C2-5DB8-49DB-94EA-68A4F54DBE74}" dt="2020-09-22T19:32:50.564" v="1361" actId="47"/>
        <pc:sldMkLst>
          <pc:docMk/>
          <pc:sldMk cId="315465875" sldId="334"/>
        </pc:sldMkLst>
      </pc:sldChg>
      <pc:sldChg chg="del">
        <pc:chgData name="Cynthia Simonson" userId="e609370f15294e99" providerId="LiveId" clId="{B3E962C2-5DB8-49DB-94EA-68A4F54DBE74}" dt="2020-09-22T19:32:53.232" v="1362" actId="47"/>
        <pc:sldMkLst>
          <pc:docMk/>
          <pc:sldMk cId="2612966533" sldId="335"/>
        </pc:sldMkLst>
      </pc:sldChg>
      <pc:sldChg chg="del">
        <pc:chgData name="Cynthia Simonson" userId="e609370f15294e99" providerId="LiveId" clId="{B3E962C2-5DB8-49DB-94EA-68A4F54DBE74}" dt="2020-09-22T19:33:12.132" v="1363" actId="47"/>
        <pc:sldMkLst>
          <pc:docMk/>
          <pc:sldMk cId="2565246232" sldId="337"/>
        </pc:sldMkLst>
      </pc:sldChg>
      <pc:sldChg chg="del">
        <pc:chgData name="Cynthia Simonson" userId="e609370f15294e99" providerId="LiveId" clId="{B3E962C2-5DB8-49DB-94EA-68A4F54DBE74}" dt="2020-09-22T19:33:13.057" v="1364" actId="47"/>
        <pc:sldMkLst>
          <pc:docMk/>
          <pc:sldMk cId="3886885179" sldId="338"/>
        </pc:sldMkLst>
      </pc:sldChg>
      <pc:sldChg chg="del">
        <pc:chgData name="Cynthia Simonson" userId="e609370f15294e99" providerId="LiveId" clId="{B3E962C2-5DB8-49DB-94EA-68A4F54DBE74}" dt="2020-09-22T19:33:35.715" v="1366" actId="47"/>
        <pc:sldMkLst>
          <pc:docMk/>
          <pc:sldMk cId="4185220221" sldId="339"/>
        </pc:sldMkLst>
      </pc:sldChg>
      <pc:sldChg chg="del">
        <pc:chgData name="Cynthia Simonson" userId="e609370f15294e99" providerId="LiveId" clId="{B3E962C2-5DB8-49DB-94EA-68A4F54DBE74}" dt="2020-09-22T19:33:43.697" v="1367" actId="47"/>
        <pc:sldMkLst>
          <pc:docMk/>
          <pc:sldMk cId="2003750943" sldId="340"/>
        </pc:sldMkLst>
      </pc:sldChg>
      <pc:sldChg chg="modSp mod ord">
        <pc:chgData name="Cynthia Simonson" userId="e609370f15294e99" providerId="LiveId" clId="{B3E962C2-5DB8-49DB-94EA-68A4F54DBE74}" dt="2020-09-22T21:44:42.470" v="6674" actId="113"/>
        <pc:sldMkLst>
          <pc:docMk/>
          <pc:sldMk cId="1331415554" sldId="341"/>
        </pc:sldMkLst>
        <pc:spChg chg="mod">
          <ac:chgData name="Cynthia Simonson" userId="e609370f15294e99" providerId="LiveId" clId="{B3E962C2-5DB8-49DB-94EA-68A4F54DBE74}" dt="2020-09-22T21:44:42.470" v="6674" actId="113"/>
          <ac:spMkLst>
            <pc:docMk/>
            <pc:sldMk cId="1331415554" sldId="341"/>
            <ac:spMk id="5" creationId="{4671F4FC-81AF-4845-8575-B3F1D102FEAC}"/>
          </ac:spMkLst>
        </pc:spChg>
      </pc:sldChg>
      <pc:sldChg chg="del">
        <pc:chgData name="Cynthia Simonson" userId="e609370f15294e99" providerId="LiveId" clId="{B3E962C2-5DB8-49DB-94EA-68A4F54DBE74}" dt="2020-09-22T19:33:29.316" v="1365" actId="47"/>
        <pc:sldMkLst>
          <pc:docMk/>
          <pc:sldMk cId="4117945724" sldId="342"/>
        </pc:sldMkLst>
      </pc:sldChg>
      <pc:sldChg chg="modSp add mod ord modNotes">
        <pc:chgData name="Cynthia Simonson" userId="e609370f15294e99" providerId="LiveId" clId="{B3E962C2-5DB8-49DB-94EA-68A4F54DBE74}" dt="2020-09-22T21:02:31.159" v="4263" actId="20577"/>
        <pc:sldMkLst>
          <pc:docMk/>
          <pc:sldMk cId="647753561" sldId="343"/>
        </pc:sldMkLst>
        <pc:spChg chg="mod">
          <ac:chgData name="Cynthia Simonson" userId="e609370f15294e99" providerId="LiveId" clId="{B3E962C2-5DB8-49DB-94EA-68A4F54DBE74}" dt="2020-09-22T19:40:04.635" v="1441" actId="20577"/>
          <ac:spMkLst>
            <pc:docMk/>
            <pc:sldMk cId="647753561" sldId="343"/>
            <ac:spMk id="2" creationId="{00000000-0000-0000-0000-000000000000}"/>
          </ac:spMkLst>
        </pc:spChg>
        <pc:spChg chg="mod">
          <ac:chgData name="Cynthia Simonson" userId="e609370f15294e99" providerId="LiveId" clId="{B3E962C2-5DB8-49DB-94EA-68A4F54DBE74}" dt="2020-09-22T21:02:31.159" v="4263" actId="20577"/>
          <ac:spMkLst>
            <pc:docMk/>
            <pc:sldMk cId="647753561" sldId="343"/>
            <ac:spMk id="7" creationId="{00000000-0000-0000-0000-000000000000}"/>
          </ac:spMkLst>
        </pc:spChg>
      </pc:sldChg>
      <pc:sldChg chg="modSp add mod">
        <pc:chgData name="Cynthia Simonson" userId="e609370f15294e99" providerId="LiveId" clId="{B3E962C2-5DB8-49DB-94EA-68A4F54DBE74}" dt="2020-09-22T21:09:52.625" v="4848" actId="20577"/>
        <pc:sldMkLst>
          <pc:docMk/>
          <pc:sldMk cId="183782889" sldId="344"/>
        </pc:sldMkLst>
        <pc:spChg chg="mod">
          <ac:chgData name="Cynthia Simonson" userId="e609370f15294e99" providerId="LiveId" clId="{B3E962C2-5DB8-49DB-94EA-68A4F54DBE74}" dt="2020-09-22T21:04:03.769" v="4271" actId="20577"/>
          <ac:spMkLst>
            <pc:docMk/>
            <pc:sldMk cId="183782889" sldId="344"/>
            <ac:spMk id="5" creationId="{4671F4FC-81AF-4845-8575-B3F1D102FEAC}"/>
          </ac:spMkLst>
        </pc:spChg>
        <pc:spChg chg="mod">
          <ac:chgData name="Cynthia Simonson" userId="e609370f15294e99" providerId="LiveId" clId="{B3E962C2-5DB8-49DB-94EA-68A4F54DBE74}" dt="2020-09-22T21:09:52.625" v="4848" actId="20577"/>
          <ac:spMkLst>
            <pc:docMk/>
            <pc:sldMk cId="183782889" sldId="344"/>
            <ac:spMk id="7" creationId="{00000000-0000-0000-0000-000000000000}"/>
          </ac:spMkLst>
        </pc:spChg>
      </pc:sldChg>
      <pc:sldChg chg="modSp add mod">
        <pc:chgData name="Cynthia Simonson" userId="e609370f15294e99" providerId="LiveId" clId="{B3E962C2-5DB8-49DB-94EA-68A4F54DBE74}" dt="2020-09-22T20:56:01.499" v="3964" actId="20577"/>
        <pc:sldMkLst>
          <pc:docMk/>
          <pc:sldMk cId="55313244" sldId="345"/>
        </pc:sldMkLst>
        <pc:spChg chg="mod">
          <ac:chgData name="Cynthia Simonson" userId="e609370f15294e99" providerId="LiveId" clId="{B3E962C2-5DB8-49DB-94EA-68A4F54DBE74}" dt="2020-09-22T20:56:01.499" v="3964" actId="20577"/>
          <ac:spMkLst>
            <pc:docMk/>
            <pc:sldMk cId="55313244" sldId="345"/>
            <ac:spMk id="7" creationId="{00000000-0000-0000-0000-000000000000}"/>
          </ac:spMkLst>
        </pc:spChg>
      </pc:sldChg>
      <pc:sldChg chg="add del">
        <pc:chgData name="Cynthia Simonson" userId="e609370f15294e99" providerId="LiveId" clId="{B3E962C2-5DB8-49DB-94EA-68A4F54DBE74}" dt="2020-09-22T21:47:52.280" v="6741" actId="47"/>
        <pc:sldMkLst>
          <pc:docMk/>
          <pc:sldMk cId="3181148664" sldId="346"/>
        </pc:sldMkLst>
      </pc:sldChg>
      <pc:sldChg chg="modSp add mod">
        <pc:chgData name="Cynthia Simonson" userId="e609370f15294e99" providerId="LiveId" clId="{B3E962C2-5DB8-49DB-94EA-68A4F54DBE74}" dt="2020-09-22T21:45:48.113" v="6740" actId="27636"/>
        <pc:sldMkLst>
          <pc:docMk/>
          <pc:sldMk cId="792831090" sldId="347"/>
        </pc:sldMkLst>
        <pc:spChg chg="mod">
          <ac:chgData name="Cynthia Simonson" userId="e609370f15294e99" providerId="LiveId" clId="{B3E962C2-5DB8-49DB-94EA-68A4F54DBE74}" dt="2020-09-22T21:36:54.216" v="5735" actId="6549"/>
          <ac:spMkLst>
            <pc:docMk/>
            <pc:sldMk cId="792831090" sldId="347"/>
            <ac:spMk id="2" creationId="{00000000-0000-0000-0000-000000000000}"/>
          </ac:spMkLst>
        </pc:spChg>
        <pc:spChg chg="mod">
          <ac:chgData name="Cynthia Simonson" userId="e609370f15294e99" providerId="LiveId" clId="{B3E962C2-5DB8-49DB-94EA-68A4F54DBE74}" dt="2020-09-22T21:45:48.113" v="6740" actId="27636"/>
          <ac:spMkLst>
            <pc:docMk/>
            <pc:sldMk cId="792831090" sldId="347"/>
            <ac:spMk id="5" creationId="{4671F4FC-81AF-4845-8575-B3F1D102FEAC}"/>
          </ac:spMkLst>
        </pc:spChg>
      </pc:sldChg>
      <pc:sldChg chg="modSp add del mod">
        <pc:chgData name="Cynthia Simonson" userId="e609370f15294e99" providerId="LiveId" clId="{B3E962C2-5DB8-49DB-94EA-68A4F54DBE74}" dt="2020-09-22T21:55:46.328" v="6799" actId="47"/>
        <pc:sldMkLst>
          <pc:docMk/>
          <pc:sldMk cId="225963943" sldId="348"/>
        </pc:sldMkLst>
        <pc:spChg chg="mod">
          <ac:chgData name="Cynthia Simonson" userId="e609370f15294e99" providerId="LiveId" clId="{B3E962C2-5DB8-49DB-94EA-68A4F54DBE74}" dt="2020-09-22T21:54:53.550" v="6798" actId="20577"/>
          <ac:spMkLst>
            <pc:docMk/>
            <pc:sldMk cId="225963943" sldId="348"/>
            <ac:spMk id="2" creationId="{00000000-0000-0000-0000-000000000000}"/>
          </ac:spMkLst>
        </pc:spChg>
      </pc:sldChg>
      <pc:sldChg chg="modSp add mod">
        <pc:chgData name="Cynthia Simonson" userId="e609370f15294e99" providerId="LiveId" clId="{B3E962C2-5DB8-49DB-94EA-68A4F54DBE74}" dt="2020-09-22T22:20:36.033" v="8296" actId="113"/>
        <pc:sldMkLst>
          <pc:docMk/>
          <pc:sldMk cId="3449801179" sldId="348"/>
        </pc:sldMkLst>
        <pc:spChg chg="mod">
          <ac:chgData name="Cynthia Simonson" userId="e609370f15294e99" providerId="LiveId" clId="{B3E962C2-5DB8-49DB-94EA-68A4F54DBE74}" dt="2020-09-22T22:20:36.033" v="8296" actId="113"/>
          <ac:spMkLst>
            <pc:docMk/>
            <pc:sldMk cId="3449801179" sldId="348"/>
            <ac:spMk id="5" creationId="{4671F4FC-81AF-4845-8575-B3F1D102FEAC}"/>
          </ac:spMkLst>
        </pc:spChg>
        <pc:spChg chg="mod">
          <ac:chgData name="Cynthia Simonson" userId="e609370f15294e99" providerId="LiveId" clId="{B3E962C2-5DB8-49DB-94EA-68A4F54DBE74}" dt="2020-09-22T22:15:16.301" v="7743" actId="20577"/>
          <ac:spMkLst>
            <pc:docMk/>
            <pc:sldMk cId="3449801179" sldId="348"/>
            <ac:spMk id="7" creationId="{00000000-0000-0000-0000-000000000000}"/>
          </ac:spMkLst>
        </pc:spChg>
      </pc:sldChg>
      <pc:sldChg chg="delSp modSp add mod">
        <pc:chgData name="Cynthia Simonson" userId="e609370f15294e99" providerId="LiveId" clId="{B3E962C2-5DB8-49DB-94EA-68A4F54DBE74}" dt="2020-09-22T22:26:51.328" v="8429" actId="6549"/>
        <pc:sldMkLst>
          <pc:docMk/>
          <pc:sldMk cId="2473877952" sldId="349"/>
        </pc:sldMkLst>
        <pc:spChg chg="mod">
          <ac:chgData name="Cynthia Simonson" userId="e609370f15294e99" providerId="LiveId" clId="{B3E962C2-5DB8-49DB-94EA-68A4F54DBE74}" dt="2020-09-22T22:21:45.045" v="8354" actId="6549"/>
          <ac:spMkLst>
            <pc:docMk/>
            <pc:sldMk cId="2473877952" sldId="349"/>
            <ac:spMk id="2" creationId="{00000000-0000-0000-0000-000000000000}"/>
          </ac:spMkLst>
        </pc:spChg>
        <pc:spChg chg="mod">
          <ac:chgData name="Cynthia Simonson" userId="e609370f15294e99" providerId="LiveId" clId="{B3E962C2-5DB8-49DB-94EA-68A4F54DBE74}" dt="2020-09-22T22:26:51.328" v="8429" actId="6549"/>
          <ac:spMkLst>
            <pc:docMk/>
            <pc:sldMk cId="2473877952" sldId="349"/>
            <ac:spMk id="5" creationId="{4671F4FC-81AF-4845-8575-B3F1D102FEAC}"/>
          </ac:spMkLst>
        </pc:spChg>
        <pc:spChg chg="del mod">
          <ac:chgData name="Cynthia Simonson" userId="e609370f15294e99" providerId="LiveId" clId="{B3E962C2-5DB8-49DB-94EA-68A4F54DBE74}" dt="2020-09-22T22:24:10.019" v="8360" actId="478"/>
          <ac:spMkLst>
            <pc:docMk/>
            <pc:sldMk cId="2473877952" sldId="349"/>
            <ac:spMk id="6" creationId="{391817DA-5F47-4933-82F8-B8E9BAC986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88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119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852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444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251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BA3AD95-0DB4-443C-8C46-8DF6BE6BF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7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637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264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60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14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pta.org/mccpta-leaders.html" TargetMode="External"/><Relationship Id="rId4" Type="http://schemas.openxmlformats.org/officeDocument/2006/relationships/hyperlink" Target="https://mccpta-my.sharepoint.com/:f:/g/personal/office_mccpta_org/EhQFHxZwHudKs_H4HOJ89ncB9Hx_vF_c9PEPqwvZp-K33Q?e=OEphtE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Aud-itrTkvG9Y6Yp-haFR4V_o7GugK_dhX" TargetMode="External"/><Relationship Id="rId4" Type="http://schemas.openxmlformats.org/officeDocument/2006/relationships/hyperlink" Target="https://us02web.zoom.us/webinar/register/WN_GikDo-_eTsCrYQybFOMueg" TargetMode="External"/><Relationship Id="rId5" Type="http://schemas.openxmlformats.org/officeDocument/2006/relationships/hyperlink" Target="https://mccpta-my.sharepoint.com/:f:/g/personal/office_mccpta_org/EhQFHxZwHudKs_H4HOJ89ncB9Hx_vF_c9PEPqwvZp-K33Q?e=OEphtE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mccpt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a.org/docs/default-source/files/runyourpta/standards-of-affiliation/npta---procedures-regarding-non-compliance---resource-b.pdf" TargetMode="External"/><Relationship Id="rId4" Type="http://schemas.openxmlformats.org/officeDocument/2006/relationships/hyperlink" Target="mailto:mdpta@pta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mccpta.org/mccpta-lead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200400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/>
              <a:t>Delegates Assembly</a:t>
            </a:r>
            <a:br>
              <a:rPr lang="en-US" b="1" dirty="0"/>
            </a:br>
            <a:r>
              <a:rPr lang="en-US" sz="3200" b="1" dirty="0"/>
              <a:t>September 22</a:t>
            </a:r>
            <a:r>
              <a:rPr lang="en-US" sz="3200" b="1" baseline="30000" dirty="0"/>
              <a:t>nd</a:t>
            </a:r>
            <a:r>
              <a:rPr lang="en-US" sz="3200" b="1" dirty="0"/>
              <a:t>, 2020</a:t>
            </a:r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OFFICER REPORTS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President</a:t>
            </a:r>
          </a:p>
          <a:p>
            <a:r>
              <a:rPr lang="en-US" dirty="0"/>
              <a:t>VP Educational Issues</a:t>
            </a:r>
          </a:p>
          <a:p>
            <a:r>
              <a:rPr lang="en-US" dirty="0"/>
              <a:t>VP Programs</a:t>
            </a:r>
          </a:p>
          <a:p>
            <a:r>
              <a:rPr lang="en-US" dirty="0"/>
              <a:t>VP Advocacy</a:t>
            </a:r>
          </a:p>
          <a:p>
            <a:r>
              <a:rPr lang="en-US" dirty="0"/>
              <a:t>Treasurer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COMMITTEE REPORTS/ANNOUNCEMENTS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MCCPTA Committee Chairs, </a:t>
            </a:r>
            <a:r>
              <a:rPr lang="en-US" dirty="0">
                <a:hlinkClick r:id="rId3"/>
              </a:rPr>
              <a:t>http://www.mccpta.org/mccpta-leaders.html</a:t>
            </a:r>
            <a:endParaRPr lang="en-US" dirty="0"/>
          </a:p>
          <a:p>
            <a:pPr lvl="2"/>
            <a:r>
              <a:rPr lang="en-US" dirty="0"/>
              <a:t>Information about Committee</a:t>
            </a:r>
          </a:p>
          <a:p>
            <a:pPr lvl="2"/>
            <a:r>
              <a:rPr lang="en-US" dirty="0"/>
              <a:t>How to get involved!</a:t>
            </a:r>
          </a:p>
          <a:p>
            <a:pPr lvl="1"/>
            <a:r>
              <a:rPr lang="en-US" dirty="0"/>
              <a:t>Approved Committee Work Plans, Available in Delegate Assembly Folder</a:t>
            </a:r>
          </a:p>
          <a:p>
            <a:pPr lvl="1"/>
            <a:r>
              <a:rPr lang="en-US" dirty="0"/>
              <a:t>Health &amp; Wellness Subcommittee Chair, Laura Mitchell</a:t>
            </a:r>
          </a:p>
          <a:p>
            <a:pPr lvl="1"/>
            <a:r>
              <a:rPr lang="en-US" dirty="0"/>
              <a:t>Membership Committee, Chair -- Carrie </a:t>
            </a:r>
            <a:r>
              <a:rPr lang="en-US" dirty="0" err="1"/>
              <a:t>Palsson</a:t>
            </a:r>
            <a:endParaRPr lang="en-US" dirty="0"/>
          </a:p>
          <a:p>
            <a:pPr lvl="1"/>
            <a:r>
              <a:rPr lang="en-US" dirty="0"/>
              <a:t>Virtual Learning Committee,  Chair -- Gail </a:t>
            </a:r>
            <a:r>
              <a:rPr lang="en-US" dirty="0" err="1"/>
              <a:t>Ravnitzky</a:t>
            </a:r>
            <a:r>
              <a:rPr lang="en-US" dirty="0"/>
              <a:t> </a:t>
            </a:r>
            <a:r>
              <a:rPr lang="en-US" dirty="0" err="1"/>
              <a:t>Silberglied</a:t>
            </a:r>
            <a:r>
              <a:rPr lang="en-US" dirty="0"/>
              <a:t>   </a:t>
            </a:r>
          </a:p>
          <a:p>
            <a:pPr lvl="1"/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391817DA-5F47-4933-82F8-B8E9BAC98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68976"/>
            <a:ext cx="2315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 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    September 2020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xmlns="" id="{0CEB52DE-3716-44CD-A222-D917ACAB5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84138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1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UPCOMING EVENTS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lvl="1"/>
            <a:r>
              <a:rPr lang="en-US"/>
              <a:t>September </a:t>
            </a:r>
            <a:r>
              <a:rPr lang="en-US" dirty="0"/>
              <a:t>23, 2020 – Delegates Vote, 7:30 – 8 pm </a:t>
            </a:r>
          </a:p>
          <a:p>
            <a:pPr lvl="2"/>
            <a:r>
              <a:rPr lang="en-US" dirty="0"/>
              <a:t>Information will be forwarded to tonight’s DA participants (35 required to continue through the “vote” for quorum) </a:t>
            </a:r>
          </a:p>
          <a:p>
            <a:pPr lvl="1"/>
            <a:r>
              <a:rPr lang="en-US" dirty="0"/>
              <a:t>September 26, 2020 - MCCPTA Engage! Register: </a:t>
            </a:r>
            <a:r>
              <a:rPr lang="en-US" sz="1600" dirty="0">
                <a:hlinkClick r:id="rId3"/>
              </a:rPr>
              <a:t>https://us02web.zoom.us/meeting/register/tZAud-itrTkvG9Y6Yp-haFR4V_o7GugK_dhX</a:t>
            </a:r>
            <a:r>
              <a:rPr lang="en-US" sz="1600" dirty="0"/>
              <a:t> </a:t>
            </a:r>
          </a:p>
          <a:p>
            <a:pPr lvl="1"/>
            <a:r>
              <a:rPr lang="en-US" dirty="0"/>
              <a:t>October 5, 2020 - BOE Forum, LWV/MCCPTA, 7pm Register</a:t>
            </a:r>
            <a:r>
              <a:rPr lang="en-US" sz="1600" dirty="0"/>
              <a:t>: </a:t>
            </a:r>
            <a:r>
              <a:rPr lang="en-US" sz="1600" dirty="0">
                <a:hlinkClick r:id="rId4"/>
              </a:rPr>
              <a:t>https://us02web.zoom.us/webinar/register/WN_GikDo-_eTsCrYQybFOMueg</a:t>
            </a:r>
            <a:r>
              <a:rPr lang="en-US" sz="1600" dirty="0"/>
              <a:t> </a:t>
            </a:r>
          </a:p>
          <a:p>
            <a:pPr lvl="1"/>
            <a:r>
              <a:rPr lang="en-US" dirty="0"/>
              <a:t>October 27, 2020 – Delegates Assembly, 7 pm</a:t>
            </a:r>
          </a:p>
        </p:txBody>
      </p:sp>
      <p:pic>
        <p:nvPicPr>
          <p:cNvPr id="1028" name="Picture 4">
            <a:hlinkClick r:id="rId5"/>
            <a:extLst>
              <a:ext uri="{FF2B5EF4-FFF2-40B4-BE49-F238E27FC236}">
                <a16:creationId xmlns:a16="http://schemas.microsoft.com/office/drawing/2014/main" xmlns="" id="{0CEB52DE-3716-44CD-A222-D917ACAB5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84138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87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We’ve got this!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>
                <a:hlinkClick r:id="rId3"/>
              </a:rPr>
              <a:t>www.mccpta.org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1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ZOOM GROUND RULES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Please mute, and remain muted, until called on!  </a:t>
            </a:r>
          </a:p>
          <a:p>
            <a:pPr lvl="2"/>
            <a:r>
              <a:rPr lang="en-US" dirty="0"/>
              <a:t>When opportunity for “comments” is available, indicate in “chat” the request to speak.  We will accommodate as many as possible.</a:t>
            </a:r>
          </a:p>
          <a:p>
            <a:pPr lvl="2"/>
            <a:r>
              <a:rPr lang="en-US" dirty="0"/>
              <a:t>Please ask concise questions/make concise comments (30-60 seconds)</a:t>
            </a:r>
          </a:p>
          <a:p>
            <a:pPr lvl="1"/>
            <a:r>
              <a:rPr lang="en-US" dirty="0"/>
              <a:t>Please be respectful, always!</a:t>
            </a:r>
          </a:p>
          <a:p>
            <a:pPr lvl="2"/>
            <a:r>
              <a:rPr lang="en-US" dirty="0"/>
              <a:t>Chat should reflect only respectful, appropriate comments.  The chat can be “saved” so please keep that in mind. </a:t>
            </a:r>
          </a:p>
          <a:p>
            <a:pPr lvl="1"/>
            <a:r>
              <a:rPr lang="en-US" dirty="0"/>
              <a:t>Exercise grace!</a:t>
            </a:r>
          </a:p>
          <a:p>
            <a:pPr lvl="2"/>
            <a:r>
              <a:rPr lang="en-US" dirty="0"/>
              <a:t>Tonight is our first time with a group this size so prepare to be generous with your patience!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2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MDPTA  vs National PTA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MCCPTA President Messages – 9/10; 9/16 (detailed updates)</a:t>
            </a:r>
          </a:p>
          <a:p>
            <a:pPr lvl="1"/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NPTA Process when a state is believed to be in “non-compliance.”  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https://www.pta.org/docs/default-source/files/runyourpta/standards-of-affiliation/npta---procedures-regarding-non-compliance---resource-b.pdf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lvl="2"/>
            <a:r>
              <a:rPr lang="en-US" dirty="0"/>
              <a:t>Stage 4 – Probation (May 20); </a:t>
            </a:r>
          </a:p>
          <a:p>
            <a:pPr lvl="2"/>
            <a:r>
              <a:rPr lang="en-US" dirty="0"/>
              <a:t>Stage 5 – Restructuring (August 26); </a:t>
            </a:r>
          </a:p>
          <a:p>
            <a:pPr lvl="2"/>
            <a:r>
              <a:rPr lang="en-US" dirty="0"/>
              <a:t>Stage 6 – Revoking the Charter (?)</a:t>
            </a:r>
          </a:p>
          <a:p>
            <a:pPr lvl="1"/>
            <a:r>
              <a:rPr lang="en-US" dirty="0"/>
              <a:t>MDPTA -- request for TRO, granted by Anne Arundel Court (now listed as “closed” and MCCPTA plans to discuss on 9/23 with National Counsel) </a:t>
            </a:r>
          </a:p>
          <a:p>
            <a:pPr lvl="1"/>
            <a:r>
              <a:rPr lang="en-US" dirty="0"/>
              <a:t>MCCPTA Board of Directors</a:t>
            </a:r>
          </a:p>
          <a:p>
            <a:pPr lvl="2"/>
            <a:r>
              <a:rPr lang="en-US" dirty="0"/>
              <a:t>Motion/Approved -- “Amicus Brief” in support of National PTA</a:t>
            </a:r>
          </a:p>
          <a:p>
            <a:pPr lvl="2"/>
            <a:r>
              <a:rPr lang="en-US" dirty="0"/>
              <a:t>Encourages individual letters of support to </a:t>
            </a:r>
            <a:r>
              <a:rPr lang="en-US" dirty="0">
                <a:hlinkClick r:id="rId4"/>
              </a:rPr>
              <a:t>mdpta@pta.org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Other Councils’ Efforts – Change.org</a:t>
            </a:r>
            <a:endParaRPr lang="en-US" sz="10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5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MDPTA  vs National PTA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Since the last BOD Meeting – </a:t>
            </a:r>
          </a:p>
          <a:p>
            <a:pPr lvl="2"/>
            <a:r>
              <a:rPr lang="en-US" dirty="0"/>
              <a:t>“Leaders” meeting with MDPTA (Agreement by MDPTA Attorney we can vote electronically via RONR options)</a:t>
            </a:r>
          </a:p>
          <a:p>
            <a:pPr lvl="2"/>
            <a:r>
              <a:rPr lang="en-US" dirty="0"/>
              <a:t>MDPTA Email to Members to amend bylaws via USPS mail vote </a:t>
            </a:r>
          </a:p>
          <a:p>
            <a:pPr lvl="1"/>
            <a:r>
              <a:rPr lang="en-US" dirty="0"/>
              <a:t>Council President Concerns about MDPTA Action to revise bylaws via mail vote</a:t>
            </a:r>
          </a:p>
          <a:p>
            <a:pPr lvl="2"/>
            <a:r>
              <a:rPr lang="en-US" dirty="0"/>
              <a:t>Clear violation of MDPTA bylaws, mailing votes (Article VI, Section 5)</a:t>
            </a:r>
          </a:p>
          <a:p>
            <a:pPr lvl="2"/>
            <a:r>
              <a:rPr lang="en-US" dirty="0"/>
              <a:t>Concerns about the “Voting Body” (Article XIV, Section 3)</a:t>
            </a:r>
          </a:p>
          <a:p>
            <a:pPr lvl="2"/>
            <a:r>
              <a:rPr lang="en-US" dirty="0"/>
              <a:t>Extends timeline before relief; Cost to MDPTA (members)</a:t>
            </a:r>
          </a:p>
          <a:p>
            <a:pPr lvl="1"/>
            <a:r>
              <a:rPr lang="en-US" dirty="0"/>
              <a:t>MCCPTA Options -- Consider Making a Motion under New Business</a:t>
            </a:r>
          </a:p>
          <a:p>
            <a:pPr lvl="2"/>
            <a:r>
              <a:rPr lang="en-US" dirty="0"/>
              <a:t>“Amicus Brief” to reflect Delegate Assembly Support</a:t>
            </a:r>
          </a:p>
          <a:p>
            <a:pPr lvl="2"/>
            <a:r>
              <a:rPr lang="en-US" dirty="0"/>
              <a:t>Change.org sign on – distributed to MCCPTA membership (~42,000)</a:t>
            </a:r>
          </a:p>
          <a:p>
            <a:pPr marL="457200" lvl="1" indent="0">
              <a:buNone/>
            </a:pPr>
            <a:endParaRPr lang="en-US" dirty="0"/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Voting at DA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Plan for Virtual Meetings (MCCPTA Board of Directors Action – August 20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Request Zoom subscription to allow 300 users (budget discussion later) </a:t>
            </a:r>
          </a:p>
          <a:p>
            <a:pPr lvl="2"/>
            <a:r>
              <a:rPr lang="en-US" dirty="0"/>
              <a:t>Hold Delegate Assembly via Zoom 7:00-9pm</a:t>
            </a:r>
          </a:p>
          <a:p>
            <a:pPr lvl="3"/>
            <a:r>
              <a:rPr lang="en-US" dirty="0"/>
              <a:t>Conduct unofficial voting via “poll” feature via Zoom (all users)</a:t>
            </a:r>
          </a:p>
          <a:p>
            <a:pPr lvl="2"/>
            <a:r>
              <a:rPr lang="en-US" dirty="0"/>
              <a:t>“Motion to Continue” meeting at 9pm   </a:t>
            </a:r>
            <a:r>
              <a:rPr lang="en-US" baseline="30000" dirty="0"/>
              <a:t>   </a:t>
            </a:r>
            <a:endParaRPr lang="en-US" dirty="0"/>
          </a:p>
          <a:p>
            <a:pPr lvl="3"/>
            <a:r>
              <a:rPr lang="en-US" dirty="0"/>
              <a:t>Send “ballot” of all motions that require a vote to the Delegate Assembly Zoom attendees</a:t>
            </a:r>
          </a:p>
          <a:p>
            <a:pPr lvl="3"/>
            <a:r>
              <a:rPr lang="en-US" dirty="0"/>
              <a:t>2 “stops” – check name; drop ballot</a:t>
            </a:r>
          </a:p>
          <a:p>
            <a:pPr lvl="3"/>
            <a:r>
              <a:rPr lang="en-US" dirty="0"/>
              <a:t>“Drive Thru” at Carver Parking Lot on September 23, 7:30-8pm.</a:t>
            </a:r>
          </a:p>
          <a:p>
            <a:pPr lvl="2"/>
            <a:r>
              <a:rPr lang="en-US" dirty="0"/>
              <a:t> Adjourn meeting at 8pm on September 23 after in person voting has occurred.  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MCCPTA 20/21 Budget</a:t>
            </a:r>
          </a:p>
          <a:p>
            <a:pPr lvl="1"/>
            <a:r>
              <a:rPr lang="en-US" dirty="0" err="1"/>
              <a:t>Khristy</a:t>
            </a:r>
            <a:r>
              <a:rPr lang="en-US" dirty="0"/>
              <a:t> </a:t>
            </a:r>
            <a:r>
              <a:rPr lang="en-US" dirty="0" err="1"/>
              <a:t>Kartsakalis</a:t>
            </a:r>
            <a:r>
              <a:rPr lang="en-US" dirty="0"/>
              <a:t>, MCCPTA Treasurer</a:t>
            </a:r>
          </a:p>
          <a:p>
            <a:r>
              <a:rPr lang="en-US" b="1" dirty="0"/>
              <a:t>County Charter Amendment</a:t>
            </a:r>
          </a:p>
          <a:p>
            <a:pPr lvl="1"/>
            <a:r>
              <a:rPr lang="en-US" dirty="0"/>
              <a:t>Laura Stewart, MCCPTA VP of Advocacy</a:t>
            </a:r>
          </a:p>
          <a:p>
            <a:r>
              <a:rPr lang="en-US" b="1" dirty="0"/>
              <a:t>20/21 Advocacy Priorities Draft</a:t>
            </a:r>
          </a:p>
          <a:p>
            <a:pPr lvl="1"/>
            <a:r>
              <a:rPr lang="en-US" dirty="0"/>
              <a:t>Laura Stewart, MCCPTA VP of Advocacy and </a:t>
            </a:r>
            <a:r>
              <a:rPr lang="en-US" dirty="0" err="1"/>
              <a:t>Dalbin</a:t>
            </a:r>
            <a:r>
              <a:rPr lang="en-US" dirty="0"/>
              <a:t> </a:t>
            </a:r>
            <a:r>
              <a:rPr lang="en-US" dirty="0" err="1"/>
              <a:t>Osario</a:t>
            </a:r>
            <a:r>
              <a:rPr lang="en-US" dirty="0"/>
              <a:t>, MCCPTA Advocacy Committee Chair</a:t>
            </a:r>
          </a:p>
          <a:p>
            <a:r>
              <a:rPr lang="en-US" b="1" dirty="0"/>
              <a:t>MCCPTA Delegate Action/Direction regarding MDPTA vs. National PTA</a:t>
            </a:r>
          </a:p>
          <a:p>
            <a:r>
              <a:rPr lang="en-US" b="1" dirty="0"/>
              <a:t>MCCPTA Committees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Committee Adjustments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Diversity &amp; Inclusion, </a:t>
            </a:r>
            <a:r>
              <a:rPr lang="en-US" dirty="0"/>
              <a:t>renamed -- “Diversity, Equity &amp; Inclusion”</a:t>
            </a:r>
          </a:p>
          <a:p>
            <a:r>
              <a:rPr lang="en-US" b="1" dirty="0"/>
              <a:t>Safe Tech, </a:t>
            </a:r>
            <a:r>
              <a:rPr lang="en-US" dirty="0"/>
              <a:t>previously a subcommittee under Health and Wellness moved to a Standing Committee with voting privileges</a:t>
            </a:r>
          </a:p>
          <a:p>
            <a:r>
              <a:rPr lang="en-US" b="1" dirty="0"/>
              <a:t>Safe Routes</a:t>
            </a:r>
            <a:r>
              <a:rPr lang="en-US" dirty="0"/>
              <a:t>, moved from an “ad hoc” to become a “Subcommittee” under School Climate and Safety</a:t>
            </a:r>
          </a:p>
          <a:p>
            <a:r>
              <a:rPr lang="en-US" b="1" dirty="0"/>
              <a:t>Virtual Learning Committee</a:t>
            </a:r>
            <a:r>
              <a:rPr lang="en-US" dirty="0"/>
              <a:t>, established as an Ad Hoc committee, reporting to VP of Advocacy</a:t>
            </a:r>
          </a:p>
          <a:p>
            <a:r>
              <a:rPr lang="en-US" b="1" dirty="0"/>
              <a:t>Administration Committee</a:t>
            </a:r>
            <a:r>
              <a:rPr lang="en-US" dirty="0"/>
              <a:t>, established as an Ad Hoc committee in absence of VP of Admin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1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Old Business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334000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MCCPTA Elections (Annual Meeting, April 2020)</a:t>
            </a:r>
          </a:p>
          <a:p>
            <a:pPr lvl="1"/>
            <a:r>
              <a:rPr lang="en-US" dirty="0"/>
              <a:t>MCCPTA Officers – Shall be elected at the annual general membership meeting (Article VI, Section 2)</a:t>
            </a:r>
          </a:p>
          <a:p>
            <a:pPr lvl="1"/>
            <a:r>
              <a:rPr lang="en-US" dirty="0"/>
              <a:t>Slate of Officers</a:t>
            </a:r>
          </a:p>
          <a:p>
            <a:pPr lvl="2"/>
            <a:r>
              <a:rPr lang="en-US" dirty="0"/>
              <a:t>President, Cynthia Simonson*</a:t>
            </a:r>
          </a:p>
          <a:p>
            <a:pPr lvl="2"/>
            <a:r>
              <a:rPr lang="en-US" dirty="0"/>
              <a:t>VP of Educational Issues, Rodney Peele*</a:t>
            </a:r>
          </a:p>
          <a:p>
            <a:pPr lvl="2"/>
            <a:r>
              <a:rPr lang="en-US" dirty="0"/>
              <a:t>VP of Administration, Rochelle Fink**</a:t>
            </a:r>
          </a:p>
          <a:p>
            <a:pPr lvl="2"/>
            <a:r>
              <a:rPr lang="en-US" dirty="0"/>
              <a:t>VP of Programs, James Modrick</a:t>
            </a:r>
          </a:p>
          <a:p>
            <a:pPr lvl="2"/>
            <a:r>
              <a:rPr lang="en-US" dirty="0"/>
              <a:t>VP of Advocacy, Laura Stewart</a:t>
            </a:r>
          </a:p>
          <a:p>
            <a:pPr lvl="2"/>
            <a:r>
              <a:rPr lang="en-US" dirty="0"/>
              <a:t>Treasurer, </a:t>
            </a:r>
            <a:r>
              <a:rPr lang="en-US" dirty="0" err="1"/>
              <a:t>Khristy</a:t>
            </a:r>
            <a:r>
              <a:rPr lang="en-US" dirty="0"/>
              <a:t> </a:t>
            </a:r>
            <a:r>
              <a:rPr lang="en-US" dirty="0" err="1"/>
              <a:t>Kartsakalis</a:t>
            </a:r>
            <a:endParaRPr lang="en-US" dirty="0"/>
          </a:p>
          <a:p>
            <a:pPr lvl="2"/>
            <a:r>
              <a:rPr lang="en-US" dirty="0"/>
              <a:t>Board of Directors’ Secretary, Kellie Schooler Reynolds</a:t>
            </a:r>
          </a:p>
          <a:p>
            <a:pPr lvl="2"/>
            <a:r>
              <a:rPr lang="en-US" dirty="0"/>
              <a:t>Delegate Assembly Secretary, Tammy Fox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1800" dirty="0"/>
              <a:t>*Installed February 25, 2020 to finish 19-20 terms of prior officers</a:t>
            </a:r>
          </a:p>
          <a:p>
            <a:pPr lvl="1"/>
            <a:r>
              <a:rPr lang="en-US" sz="1800" dirty="0"/>
              <a:t>** Ad Hoc Committee until election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3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Old Business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334000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Area Vice Presidents and Cluster Coordinators</a:t>
            </a:r>
          </a:p>
          <a:p>
            <a:pPr lvl="1"/>
            <a:r>
              <a:rPr lang="en-US" dirty="0"/>
              <a:t>Typically elected at the Annual Meeting</a:t>
            </a:r>
          </a:p>
          <a:p>
            <a:pPr lvl="1"/>
            <a:r>
              <a:rPr lang="en-US" dirty="0"/>
              <a:t>Bylaws allow vacancies to be filled through Board Confirmation (as occurred)</a:t>
            </a:r>
          </a:p>
          <a:p>
            <a:pPr lvl="1"/>
            <a:r>
              <a:rPr lang="en-US" dirty="0"/>
              <a:t>See Link </a:t>
            </a:r>
            <a:r>
              <a:rPr lang="en-US" dirty="0">
                <a:hlinkClick r:id="rId3"/>
              </a:rPr>
              <a:t>http://www.mccpta.org/mccpta-leaders.html</a:t>
            </a:r>
            <a:endParaRPr lang="en-US" dirty="0"/>
          </a:p>
          <a:p>
            <a:r>
              <a:rPr lang="en-US" b="1" dirty="0"/>
              <a:t>“Acting” Board Members</a:t>
            </a:r>
          </a:p>
          <a:p>
            <a:pPr lvl="1"/>
            <a:r>
              <a:rPr lang="en-US" dirty="0"/>
              <a:t>Individuals that are “Standing in the Gap” </a:t>
            </a:r>
          </a:p>
          <a:p>
            <a:pPr lvl="2"/>
            <a:r>
              <a:rPr lang="en-US" dirty="0"/>
              <a:t>Most “Acting” designations reflect individuals beyond the term limits (Article VIII.A., Section 2) but willing to serve in absence of others to step forward.</a:t>
            </a:r>
          </a:p>
          <a:p>
            <a:r>
              <a:rPr lang="en-US" b="1" dirty="0"/>
              <a:t>Vacancies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0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901</Words>
  <Application>Microsoft Macintosh PowerPoint</Application>
  <PresentationFormat>On-screen Show (4:3)</PresentationFormat>
  <Paragraphs>201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Delegates Assembly September 22nd, 2020</vt:lpstr>
      <vt:lpstr>ZOOM GROUND RULES</vt:lpstr>
      <vt:lpstr>MDPTA  vs National PTA</vt:lpstr>
      <vt:lpstr>MDPTA  vs National PTA</vt:lpstr>
      <vt:lpstr>Voting at DA</vt:lpstr>
      <vt:lpstr>New Business </vt:lpstr>
      <vt:lpstr>Committee Adjustments </vt:lpstr>
      <vt:lpstr>Old Business  </vt:lpstr>
      <vt:lpstr>Old Business  </vt:lpstr>
      <vt:lpstr>OFFICER REPORTS </vt:lpstr>
      <vt:lpstr>COMMITTEE REPORTS/ANNOUNCEMENTS </vt:lpstr>
      <vt:lpstr>UPCOMING EVENTS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June 11, 2020</dc:title>
  <dc:creator>Cynthia Simonson</dc:creator>
  <cp:lastModifiedBy>Tammy Fox</cp:lastModifiedBy>
  <cp:revision>3</cp:revision>
  <dcterms:created xsi:type="dcterms:W3CDTF">2020-06-11T21:40:49Z</dcterms:created>
  <dcterms:modified xsi:type="dcterms:W3CDTF">2020-09-23T16:43:10Z</dcterms:modified>
</cp:coreProperties>
</file>