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305" r:id="rId5"/>
    <p:sldId id="306" r:id="rId6"/>
    <p:sldId id="311" r:id="rId7"/>
    <p:sldId id="313" r:id="rId8"/>
    <p:sldId id="312" r:id="rId9"/>
    <p:sldId id="309" r:id="rId10"/>
    <p:sldId id="310" r:id="rId11"/>
    <p:sldId id="314" r:id="rId12"/>
    <p:sldId id="315" r:id="rId13"/>
    <p:sldId id="282" r:id="rId14"/>
    <p:sldId id="301" r:id="rId15"/>
    <p:sldId id="30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76" autoAdjust="0"/>
    <p:restoredTop sz="94681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B644-92D8-4969-AA07-4CFF4D61DD8E}" type="datetimeFigureOut">
              <a:rPr lang="en-US" smtClean="0"/>
              <a:pPr/>
              <a:t>4/4/2019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1DE55-8009-43B7-B7A6-FB407829217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Parish Path Warden Report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GB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April 2019</a:t>
            </a:r>
          </a:p>
          <a:p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Electric Fence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4098" name="Picture 2" descr="C:\Users\user\Documents\Footpaths\Footpath Pictures\2018-19\IMG_1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4099" name="Picture 3" descr="C:\Users\user\Documents\Footpaths\Footpath Pictures\2018-19\IMG_1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 smtClean="0">
                <a:latin typeface="Arial Black" pitchFamily="34" charset="0"/>
              </a:rPr>
              <a:t>New</a:t>
            </a:r>
            <a:r>
              <a:rPr lang="en-GB" dirty="0" smtClean="0">
                <a:latin typeface="Arial Black" pitchFamily="34" charset="0"/>
              </a:rPr>
              <a:t> Bridge </a:t>
            </a:r>
            <a:br>
              <a:rPr lang="en-GB" dirty="0" smtClean="0">
                <a:latin typeface="Arial Black" pitchFamily="34" charset="0"/>
              </a:rPr>
            </a:br>
            <a:r>
              <a:rPr lang="en-GB" dirty="0" err="1" smtClean="0">
                <a:latin typeface="Arial Black" pitchFamily="34" charset="0"/>
              </a:rPr>
              <a:t>Hossil</a:t>
            </a:r>
            <a:r>
              <a:rPr lang="en-GB" dirty="0" smtClean="0">
                <a:latin typeface="Arial Black" pitchFamily="34" charset="0"/>
              </a:rPr>
              <a:t> Lane to Drayton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6146" name="Picture 2" descr="C:\Users\user\Documents\Footpaths\Footpath Pictures\2018-19\IMG_1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147" name="Picture 3" descr="C:\Users\user\Documents\Footpaths\Footpath Pictures\2018-19\IMG_1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user\Documents\Footpaths\Footpath Pictures\2018-19\IMG_1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7171" name="Picture 3" descr="C:\Users\user\Documents\Footpaths\Footpath Pictures\2018-19\IMG_1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rial Black" pitchFamily="34" charset="0"/>
                <a:cs typeface="Arial" pitchFamily="34" charset="0"/>
              </a:rPr>
              <a:t>ST Resilience Project</a:t>
            </a:r>
            <a:endParaRPr lang="en-GB" sz="4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86412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pP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No change/progress since last year </a:t>
            </a:r>
          </a:p>
          <a:p>
            <a:pPr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All paths have remained open</a:t>
            </a:r>
          </a:p>
          <a:p>
            <a:pPr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Awaiting surface re-instatement</a:t>
            </a:r>
          </a:p>
          <a:p>
            <a:pPr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Improvement / reparation work promised by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Barhale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Gully below New Barn</a:t>
            </a:r>
            <a:endParaRPr lang="en-GB" dirty="0"/>
          </a:p>
        </p:txBody>
      </p:sp>
      <p:pic>
        <p:nvPicPr>
          <p:cNvPr id="8194" name="Picture 2" descr="C:\Users\user\Documents\Footpaths\Footpath Pictures\2018-19\IMG_09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195" name="Picture 3" descr="C:\Users\user\Documents\Footpaths\Footpath Pictures\2018-19\IMG_09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 Black" pitchFamily="34" charset="0"/>
              </a:rPr>
              <a:t>2019 – 20 Plans</a:t>
            </a:r>
            <a:endParaRPr lang="en-GB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Continue WCC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strimming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programme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Continued general maintenance 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Drainage work on Drayton path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Review possible surface works around Parish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Possible update to village walks booklets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Finally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Any problems or improvement suggestions</a:t>
            </a: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         Lynne and Paul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Hardcastle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                   01562 730511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                   07789 910653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28604"/>
            <a:ext cx="8858312" cy="61436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dirty="0" smtClean="0">
                <a:latin typeface="Arial Black" pitchFamily="34" charset="0"/>
              </a:rPr>
              <a:t>    </a:t>
            </a:r>
          </a:p>
          <a:p>
            <a:pPr>
              <a:buNone/>
            </a:pPr>
            <a:r>
              <a:rPr lang="en-GB" sz="4300" dirty="0" smtClean="0">
                <a:latin typeface="Arial Black" pitchFamily="34" charset="0"/>
              </a:rPr>
              <a:t>   </a:t>
            </a:r>
          </a:p>
          <a:p>
            <a:pPr>
              <a:buNone/>
            </a:pPr>
            <a:r>
              <a:rPr lang="en-GB" sz="13500" dirty="0" smtClean="0">
                <a:latin typeface="Arial Black" pitchFamily="34" charset="0"/>
              </a:rPr>
              <a:t>       </a:t>
            </a:r>
            <a:r>
              <a:rPr lang="en-GB" sz="13500" dirty="0" err="1" smtClean="0">
                <a:latin typeface="Arial Black" pitchFamily="34" charset="0"/>
              </a:rPr>
              <a:t>Strimming</a:t>
            </a:r>
            <a:r>
              <a:rPr lang="en-GB" sz="13500" dirty="0" smtClean="0">
                <a:latin typeface="Arial Black" pitchFamily="34" charset="0"/>
              </a:rPr>
              <a:t> / Maintenance</a:t>
            </a:r>
          </a:p>
          <a:p>
            <a:pPr>
              <a:buNone/>
            </a:pPr>
            <a:endParaRPr lang="en-GB" sz="135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GB" sz="13500" dirty="0" smtClean="0">
                <a:latin typeface="Arial Black" pitchFamily="34" charset="0"/>
              </a:rPr>
              <a:t>       Brookfield Farm Path</a:t>
            </a:r>
          </a:p>
          <a:p>
            <a:pPr>
              <a:buNone/>
            </a:pPr>
            <a:r>
              <a:rPr lang="en-GB" sz="13500" dirty="0" smtClean="0">
                <a:latin typeface="Arial Black" pitchFamily="34" charset="0"/>
              </a:rPr>
              <a:t>   </a:t>
            </a:r>
          </a:p>
          <a:p>
            <a:pPr>
              <a:buNone/>
            </a:pPr>
            <a:r>
              <a:rPr lang="en-GB" sz="13500" dirty="0" smtClean="0">
                <a:latin typeface="Arial Black" pitchFamily="34" charset="0"/>
              </a:rPr>
              <a:t>       New Bridge</a:t>
            </a:r>
          </a:p>
          <a:p>
            <a:pPr>
              <a:buNone/>
            </a:pPr>
            <a:endParaRPr lang="en-GB" sz="135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GB" sz="13500" dirty="0" smtClean="0">
                <a:latin typeface="Arial Black" pitchFamily="34" charset="0"/>
              </a:rPr>
              <a:t>       ST Resilience Project</a:t>
            </a:r>
          </a:p>
          <a:p>
            <a:pPr>
              <a:buNone/>
            </a:pPr>
            <a:endParaRPr lang="en-GB" sz="135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GB" sz="13500" dirty="0" smtClean="0">
                <a:latin typeface="Arial Black" pitchFamily="34" charset="0"/>
              </a:rPr>
              <a:t>       2019-20 Plans</a:t>
            </a:r>
            <a:endParaRPr lang="en-GB" sz="135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GB" sz="3600" dirty="0" smtClean="0">
                <a:latin typeface="Arial Black" pitchFamily="34" charset="0"/>
                <a:cs typeface="Arial" pitchFamily="34" charset="0"/>
              </a:rPr>
            </a:br>
            <a:endParaRPr lang="en-GB" sz="3600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44" y="142852"/>
            <a:ext cx="8715436" cy="6500858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pPr>
              <a:buNone/>
            </a:pPr>
            <a:r>
              <a:rPr lang="en-GB" sz="12800" dirty="0" smtClean="0">
                <a:latin typeface="Arial Black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r>
              <a:rPr lang="en-GB" sz="16000" dirty="0" smtClean="0">
                <a:latin typeface="Arial Black" pitchFamily="34" charset="0"/>
                <a:cs typeface="Arial" pitchFamily="34" charset="0"/>
              </a:rPr>
              <a:t>             </a:t>
            </a:r>
            <a:r>
              <a:rPr lang="en-GB" sz="16000" dirty="0" err="1" smtClean="0">
                <a:latin typeface="Arial Black" pitchFamily="34" charset="0"/>
                <a:cs typeface="Arial" pitchFamily="34" charset="0"/>
              </a:rPr>
              <a:t>Strimming</a:t>
            </a:r>
            <a:endParaRPr lang="en-GB" sz="16000" dirty="0" smtClean="0">
              <a:latin typeface="Arial Black" pitchFamily="34" charset="0"/>
              <a:cs typeface="Arial" pitchFamily="34" charset="0"/>
            </a:endParaRPr>
          </a:p>
          <a:p>
            <a:endParaRPr lang="en-GB" sz="1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800" b="1" dirty="0" smtClean="0">
                <a:latin typeface="Arial Black" pitchFamily="34" charset="0"/>
                <a:cs typeface="Arial" pitchFamily="34" charset="0"/>
              </a:rPr>
              <a:t>WCC </a:t>
            </a:r>
            <a:r>
              <a:rPr lang="en-GB" sz="12800" b="1" dirty="0" err="1" smtClean="0">
                <a:latin typeface="Arial Black" pitchFamily="34" charset="0"/>
                <a:cs typeface="Arial" pitchFamily="34" charset="0"/>
              </a:rPr>
              <a:t>Strimming</a:t>
            </a:r>
            <a:r>
              <a:rPr lang="en-GB" sz="12800" b="1" dirty="0" smtClean="0">
                <a:latin typeface="Arial Black" pitchFamily="34" charset="0"/>
                <a:cs typeface="Arial" pitchFamily="34" charset="0"/>
              </a:rPr>
              <a:t> Programme  </a:t>
            </a:r>
          </a:p>
          <a:p>
            <a:pPr>
              <a:buNone/>
            </a:pPr>
            <a:r>
              <a:rPr lang="en-GB" sz="12800" b="1" dirty="0" smtClean="0">
                <a:latin typeface="Arial Black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n-GB" sz="12800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GB" sz="12800" b="1" dirty="0" smtClean="0">
                <a:latin typeface="Arial Black" pitchFamily="34" charset="0"/>
                <a:cs typeface="Arial" pitchFamily="34" charset="0"/>
              </a:rPr>
              <a:t>Reduced personal time</a:t>
            </a:r>
          </a:p>
          <a:p>
            <a:pPr>
              <a:buNone/>
            </a:pPr>
            <a:endParaRPr lang="en-GB" sz="12800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2800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GB" sz="12800" b="1" dirty="0" smtClean="0">
                <a:latin typeface="Arial Black" pitchFamily="34" charset="0"/>
                <a:cs typeface="Arial" pitchFamily="34" charset="0"/>
              </a:rPr>
              <a:t>New </a:t>
            </a:r>
            <a:r>
              <a:rPr lang="en-GB" sz="12800" b="1" dirty="0" err="1" smtClean="0">
                <a:latin typeface="Arial Black" pitchFamily="34" charset="0"/>
                <a:cs typeface="Arial" pitchFamily="34" charset="0"/>
              </a:rPr>
              <a:t>strimmer</a:t>
            </a:r>
            <a:r>
              <a:rPr lang="en-GB" sz="12800" b="1" dirty="0" smtClean="0">
                <a:latin typeface="Arial Black" pitchFamily="34" charset="0"/>
                <a:cs typeface="Arial" pitchFamily="34" charset="0"/>
              </a:rPr>
              <a:t>/</a:t>
            </a:r>
            <a:r>
              <a:rPr lang="en-GB" sz="12800" b="1" dirty="0" err="1" smtClean="0">
                <a:latin typeface="Arial Black" pitchFamily="34" charset="0"/>
                <a:cs typeface="Arial" pitchFamily="34" charset="0"/>
              </a:rPr>
              <a:t>brushcutter</a:t>
            </a:r>
            <a:r>
              <a:rPr lang="en-GB" sz="12800" b="1" dirty="0" smtClean="0">
                <a:latin typeface="Arial Black" pitchFamily="34" charset="0"/>
                <a:cs typeface="Arial" pitchFamily="34" charset="0"/>
              </a:rPr>
              <a:t> purchased            </a:t>
            </a:r>
          </a:p>
          <a:p>
            <a:pPr>
              <a:buNone/>
            </a:pPr>
            <a:r>
              <a:rPr lang="en-GB" sz="12800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lang="en-GB" sz="6500" dirty="0" smtClean="0">
                <a:latin typeface="Arial Black" pitchFamily="34" charset="0"/>
                <a:cs typeface="Arial" pitchFamily="34" charset="0"/>
              </a:rPr>
              <a:t>            </a:t>
            </a:r>
          </a:p>
          <a:p>
            <a:pPr>
              <a:buNone/>
            </a:pPr>
            <a:r>
              <a:rPr lang="en-GB" sz="6500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en-GB" sz="1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400" dirty="0" smtClean="0"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pPr>
              <a:buNone/>
            </a:pPr>
            <a:endParaRPr lang="en-GB" sz="1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400" dirty="0" smtClean="0">
                <a:latin typeface="Arial" pitchFamily="34" charset="0"/>
                <a:cs typeface="Arial" pitchFamily="34" charset="0"/>
              </a:rPr>
              <a:t>         </a:t>
            </a:r>
            <a:endParaRPr lang="en-GB" sz="7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rial Black" pitchFamily="34" charset="0"/>
              </a:rPr>
              <a:t>Maintenance</a:t>
            </a:r>
            <a:endParaRPr lang="en-GB" sz="4000" b="1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>
                <a:latin typeface="Arial Black" pitchFamily="34" charset="0"/>
                <a:cs typeface="Arial" pitchFamily="34" charset="0"/>
              </a:rPr>
              <a:t>General clearance</a:t>
            </a:r>
          </a:p>
          <a:p>
            <a:pPr>
              <a:buNone/>
            </a:pPr>
            <a:endParaRPr lang="en-GB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b="1" dirty="0" smtClean="0">
                <a:latin typeface="Arial Black" pitchFamily="34" charset="0"/>
                <a:cs typeface="Arial" pitchFamily="34" charset="0"/>
              </a:rPr>
              <a:t>4 new stile </a:t>
            </a:r>
            <a:r>
              <a:rPr lang="en-GB" b="1" dirty="0" err="1" smtClean="0">
                <a:latin typeface="Arial Black" pitchFamily="34" charset="0"/>
                <a:cs typeface="Arial" pitchFamily="34" charset="0"/>
              </a:rPr>
              <a:t>stepovers</a:t>
            </a:r>
            <a:endParaRPr lang="en-GB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n-GB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b="1" dirty="0" smtClean="0">
                <a:latin typeface="Arial Black" pitchFamily="34" charset="0"/>
                <a:cs typeface="Arial" pitchFamily="34" charset="0"/>
              </a:rPr>
              <a:t>New </a:t>
            </a:r>
            <a:r>
              <a:rPr lang="en-GB" b="1" dirty="0" err="1" smtClean="0">
                <a:latin typeface="Arial Black" pitchFamily="34" charset="0"/>
                <a:cs typeface="Arial" pitchFamily="34" charset="0"/>
              </a:rPr>
              <a:t>waymarking</a:t>
            </a:r>
            <a:endParaRPr lang="en-GB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n-GB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b="1" dirty="0" smtClean="0">
                <a:latin typeface="Arial Black" pitchFamily="34" charset="0"/>
                <a:cs typeface="Arial" pitchFamily="34" charset="0"/>
              </a:rPr>
              <a:t>Fallen tree removals</a:t>
            </a:r>
            <a:endParaRPr lang="en-GB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8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Arial Black" pitchFamily="34" charset="0"/>
              </a:rPr>
              <a:t>New Path – Brookfield Farm</a:t>
            </a:r>
            <a:br>
              <a:rPr lang="en-GB" sz="4000" dirty="0" smtClean="0">
                <a:latin typeface="Arial Black" pitchFamily="34" charset="0"/>
              </a:rPr>
            </a:br>
            <a:r>
              <a:rPr lang="en-GB" sz="3200" dirty="0" smtClean="0">
                <a:latin typeface="Arial Black" pitchFamily="34" charset="0"/>
              </a:rPr>
              <a:t>Inaugural Walk  21</a:t>
            </a:r>
            <a:r>
              <a:rPr lang="en-GB" sz="3200" baseline="30000" dirty="0" smtClean="0">
                <a:latin typeface="Arial Black" pitchFamily="34" charset="0"/>
              </a:rPr>
              <a:t>st</a:t>
            </a:r>
            <a:r>
              <a:rPr lang="en-GB" sz="3200" dirty="0" smtClean="0">
                <a:latin typeface="Arial Black" pitchFamily="34" charset="0"/>
              </a:rPr>
              <a:t> October 2018</a:t>
            </a:r>
            <a:endParaRPr lang="en-GB" sz="3200" dirty="0">
              <a:latin typeface="Arial Black" pitchFamily="34" charset="0"/>
            </a:endParaRPr>
          </a:p>
        </p:txBody>
      </p:sp>
      <p:pic>
        <p:nvPicPr>
          <p:cNvPr id="1026" name="Picture 2" descr="C:\Users\user\Documents\Footpaths\Footpath Pictures\2017-18\New Path - Brookfield Far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000924" cy="58259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 Black" pitchFamily="34" charset="0"/>
                <a:cs typeface="Arial" pitchFamily="34" charset="0"/>
              </a:rPr>
              <a:t>Old Path Stile</a:t>
            </a:r>
            <a:endParaRPr lang="en-GB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ocuments\Footpaths\Footpath Pictures\2018-19\IMG_0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5662"/>
            <a:ext cx="4214842" cy="5619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Lower Gate - nr Cricket Club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3074" name="Picture 2" descr="C:\Users\user\Documents\Footpaths\Footpath Pictures\2018-19\IMG_09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user\Documents\Footpaths\Footpath Pictures\2018-19\IMG_09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Central Hedge Gate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4098" name="Picture 2" descr="C:\Users\user\Documents\Footpaths\Footpath Pictures\2018-19\IMG_09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C:\Users\user\Documents\Footpaths\Footpath Pictures\2018-19\IMG_09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8252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4040188" cy="42862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 Black" pitchFamily="34" charset="0"/>
              </a:rPr>
              <a:t>Higher Gate  - </a:t>
            </a:r>
            <a:r>
              <a:rPr lang="en-GB" sz="3600" dirty="0" err="1" smtClean="0">
                <a:latin typeface="Arial Black" pitchFamily="34" charset="0"/>
              </a:rPr>
              <a:t>Hossil</a:t>
            </a:r>
            <a:r>
              <a:rPr lang="en-GB" sz="3600" dirty="0" smtClean="0">
                <a:latin typeface="Arial Black" pitchFamily="34" charset="0"/>
              </a:rPr>
              <a:t> Lane</a:t>
            </a:r>
            <a:endParaRPr lang="en-GB" sz="3600" dirty="0">
              <a:latin typeface="Arial Black" pitchFamily="34" charset="0"/>
            </a:endParaRPr>
          </a:p>
        </p:txBody>
      </p:sp>
      <p:pic>
        <p:nvPicPr>
          <p:cNvPr id="5122" name="Picture 2" descr="C:\Users\user\Documents\Footpaths\Footpath Pictures\2018-19\IMG_09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5107" y="2174875"/>
            <a:ext cx="2964373" cy="3951288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3438" y="785794"/>
            <a:ext cx="4041775" cy="50006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 Black" pitchFamily="34" charset="0"/>
              </a:rPr>
              <a:t>Public Notices</a:t>
            </a:r>
            <a:endParaRPr lang="en-GB" sz="3600" dirty="0">
              <a:latin typeface="Arial Black" pitchFamily="34" charset="0"/>
            </a:endParaRPr>
          </a:p>
        </p:txBody>
      </p:sp>
      <p:pic>
        <p:nvPicPr>
          <p:cNvPr id="5123" name="Picture 3" descr="C:\Users\user\Documents\Footpaths\Footpath Pictures\2018-19\IMG_09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3726" y="2174875"/>
            <a:ext cx="2964373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160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Parish Path Warden Report</vt:lpstr>
      <vt:lpstr>PowerPoint Presentation</vt:lpstr>
      <vt:lpstr> </vt:lpstr>
      <vt:lpstr>Maintenance</vt:lpstr>
      <vt:lpstr>New Path – Brookfield Farm Inaugural Walk  21st October 2018</vt:lpstr>
      <vt:lpstr>Old Path Stile</vt:lpstr>
      <vt:lpstr>Lower Gate - nr Cricket Club</vt:lpstr>
      <vt:lpstr>Central Hedge Gate</vt:lpstr>
      <vt:lpstr>PowerPoint Presentation</vt:lpstr>
      <vt:lpstr>Electric Fence</vt:lpstr>
      <vt:lpstr>New Bridge  Hossil Lane to Drayton</vt:lpstr>
      <vt:lpstr>PowerPoint Presentation</vt:lpstr>
      <vt:lpstr>ST Resilience Project</vt:lpstr>
      <vt:lpstr>Gully below New Barn</vt:lpstr>
      <vt:lpstr>2019 – 20 Plans</vt:lpstr>
      <vt:lpstr>Finally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Belbroughton&amp;Fairfield Parish Council</cp:lastModifiedBy>
  <cp:revision>151</cp:revision>
  <dcterms:created xsi:type="dcterms:W3CDTF">2013-07-28T19:07:05Z</dcterms:created>
  <dcterms:modified xsi:type="dcterms:W3CDTF">2019-04-04T09:11:06Z</dcterms:modified>
</cp:coreProperties>
</file>