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53" r:id="rId3"/>
    <p:sldId id="392" r:id="rId4"/>
    <p:sldId id="394" r:id="rId5"/>
    <p:sldId id="350" r:id="rId6"/>
    <p:sldId id="389" r:id="rId7"/>
    <p:sldId id="391" r:id="rId8"/>
    <p:sldId id="390" r:id="rId9"/>
    <p:sldId id="357" r:id="rId10"/>
    <p:sldId id="361" r:id="rId11"/>
    <p:sldId id="380" r:id="rId12"/>
    <p:sldId id="349" r:id="rId13"/>
    <p:sldId id="352" r:id="rId14"/>
    <p:sldId id="381" r:id="rId15"/>
    <p:sldId id="363" r:id="rId16"/>
    <p:sldId id="362" r:id="rId17"/>
    <p:sldId id="368" r:id="rId18"/>
    <p:sldId id="369" r:id="rId19"/>
    <p:sldId id="370" r:id="rId20"/>
    <p:sldId id="386" r:id="rId21"/>
    <p:sldId id="379" r:id="rId22"/>
    <p:sldId id="382" r:id="rId23"/>
    <p:sldId id="371" r:id="rId24"/>
    <p:sldId id="374" r:id="rId25"/>
    <p:sldId id="373" r:id="rId26"/>
    <p:sldId id="372" r:id="rId27"/>
    <p:sldId id="384" r:id="rId28"/>
    <p:sldId id="395" r:id="rId29"/>
    <p:sldId id="396" r:id="rId30"/>
    <p:sldId id="375" r:id="rId31"/>
    <p:sldId id="397" r:id="rId32"/>
    <p:sldId id="398" r:id="rId33"/>
    <p:sldId id="377" r:id="rId34"/>
    <p:sldId id="378" r:id="rId35"/>
    <p:sldId id="376" r:id="rId36"/>
    <p:sldId id="383" r:id="rId37"/>
    <p:sldId id="387" r:id="rId38"/>
    <p:sldId id="354" r:id="rId39"/>
    <p:sldId id="388" r:id="rId40"/>
    <p:sldId id="315" r:id="rId41"/>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708684C-4D16-4618-839F-0558EEFCDFE6}" styleName="">
    <a:wholeTbl>
      <a:tcTxStyle>
        <a:font>
          <a:latin typeface="Helvetica Neue Medium"/>
          <a:ea typeface="Helvetica Neue Medium"/>
          <a:cs typeface="Helvetica Neue Medium"/>
        </a:font>
        <a:srgbClr val="3A4862"/>
      </a:tcTxStyle>
      <a:tcStyle>
        <a:tcBdr/>
        <a:fill>
          <a:solidFill>
            <a:srgbClr val="E7E8EA"/>
          </a:solidFill>
        </a:fill>
      </a:tcStyle>
    </a:wholeTbl>
    <a:band2H>
      <a:tcTxStyle>
        <a:font>
          <a:latin typeface=""/>
          <a:ea typeface=""/>
          <a:cs typeface=""/>
        </a:font>
      </a:tcTxStyle>
      <a:tcStyle>
        <a:tcBdr/>
        <a:fill>
          <a:solidFill>
            <a:srgbClr val="FEFFFE"/>
          </a:solidFill>
        </a:fill>
      </a:tcStyle>
    </a:band2H>
    <a:firstCol>
      <a:tcTxStyle b="on">
        <a:font>
          <a:latin typeface="+mn-lt"/>
          <a:ea typeface="+mn-ea"/>
          <a:cs typeface="+mn-cs"/>
        </a:font>
        <a:srgbClr val="FEFFFE"/>
      </a:tcTxStyle>
      <a:tcStyle>
        <a:tcBdr/>
        <a:fill>
          <a:solidFill>
            <a:srgbClr val="6286ED"/>
          </a:solidFill>
        </a:fill>
      </a:tcStyle>
    </a:firstCol>
    <a:lastRow>
      <a:tcTxStyle b="on">
        <a:font>
          <a:latin typeface="+mn-lt"/>
          <a:ea typeface="+mn-ea"/>
          <a:cs typeface="+mn-cs"/>
        </a:font>
        <a:srgbClr val="3A4862"/>
      </a:tcTxStyle>
      <a:tcStyle>
        <a:tcBdr>
          <a:top>
            <a:ln w="50804" cap="flat" cmpd="sng" algn="ctr">
              <a:solidFill>
                <a:srgbClr val="3A4862"/>
              </a:solidFill>
              <a:prstDash val="solid"/>
              <a:round/>
              <a:headEnd type="none" w="med" len="med"/>
              <a:tailEnd type="none" w="med" len="med"/>
            </a:ln>
          </a:top>
          <a:bottom>
            <a:ln w="25402" cap="flat" cmpd="sng" algn="ctr">
              <a:solidFill>
                <a:srgbClr val="3A4862"/>
              </a:solidFill>
              <a:prstDash val="solid"/>
              <a:round/>
              <a:headEnd type="none" w="med" len="med"/>
              <a:tailEnd type="none" w="med" len="med"/>
            </a:ln>
          </a:bottom>
        </a:tcBdr>
        <a:fill>
          <a:solidFill>
            <a:srgbClr val="FEFFFE"/>
          </a:solidFill>
        </a:fill>
      </a:tcStyle>
    </a:lastRow>
    <a:firstRow>
      <a:tcTxStyle b="on">
        <a:font>
          <a:latin typeface="+mn-lt"/>
          <a:ea typeface="+mn-ea"/>
          <a:cs typeface="+mn-cs"/>
        </a:font>
        <a:srgbClr val="FEFFFE"/>
      </a:tcTxStyle>
      <a:tcStyle>
        <a:tcBdr>
          <a:top>
            <a:ln w="25402" cap="flat" cmpd="sng" algn="ctr">
              <a:solidFill>
                <a:srgbClr val="3A4862"/>
              </a:solidFill>
              <a:prstDash val="solid"/>
              <a:round/>
              <a:headEnd type="none" w="med" len="med"/>
              <a:tailEnd type="none" w="med" len="med"/>
            </a:ln>
          </a:top>
          <a:bottom>
            <a:ln w="25402" cap="flat" cmpd="sng" algn="ctr">
              <a:solidFill>
                <a:srgbClr val="3A4862"/>
              </a:solidFill>
              <a:prstDash val="solid"/>
              <a:round/>
              <a:headEnd type="none" w="med" len="med"/>
              <a:tailEnd type="none" w="med" len="med"/>
            </a:ln>
          </a:bottom>
        </a:tcBdr>
        <a:fill>
          <a:solidFill>
            <a:srgbClr val="6286ED"/>
          </a:solidFill>
        </a:fill>
      </a:tcStyle>
    </a:firstRow>
  </a:tblStyle>
  <a:tblStyle styleId="{4C3C2611-4C71-4FC5-86AE-919BDF0F9419}" styleName="">
    <a:wholeTbl>
      <a:tcTxStyle>
        <a:font>
          <a:latin typeface="+mj-lt"/>
          <a:ea typeface="+mj-ea"/>
          <a:cs typeface="+mj-cs"/>
        </a:font>
        <a:srgbClr val="0298F6"/>
      </a:tcTxStyle>
      <a:tcStyle>
        <a:tcBdr/>
        <a:fill>
          <a:solidFill>
            <a:srgbClr val="FFFFFF"/>
          </a:solidFill>
        </a:fill>
      </a:tcStyle>
    </a:wholeTbl>
    <a:band2H>
      <a:tcTxStyle>
        <a:font>
          <a:latin typeface=""/>
          <a:ea typeface=""/>
          <a:cs typeface=""/>
        </a:font>
      </a:tcTxStyle>
      <a:tcStyle>
        <a:tcBdr/>
        <a:fill>
          <a:solidFill>
            <a:srgbClr val="E3E5E8"/>
          </a:solidFill>
        </a:fill>
      </a:tcStyle>
    </a:band2H>
    <a:firstCol>
      <a:tcTxStyle b="on">
        <a:font>
          <a:latin typeface="+mn-lt"/>
          <a:ea typeface="+mn-ea"/>
          <a:cs typeface="+mn-cs"/>
        </a:font>
        <a:srgbClr val="FFFFFF"/>
      </a:tcTxStyle>
      <a:tcStyle>
        <a:tcBdr/>
        <a:fill>
          <a:solidFill>
            <a:srgbClr val="2456E6"/>
          </a:solidFill>
        </a:fill>
      </a:tcStyle>
    </a:firstCol>
    <a:lastRow>
      <a:tcTxStyle>
        <a:font>
          <a:latin typeface="Helvetica Neue Medium"/>
          <a:ea typeface="Helvetica Neue Medium"/>
          <a:cs typeface="Helvetica Neue Medium"/>
        </a:font>
        <a:srgbClr val="000000"/>
      </a:tcTxStyle>
      <a:tcStyle>
        <a:tcBdr>
          <a:top>
            <a:ln w="12701" cap="flat" cmpd="sng" algn="ctr">
              <a:solidFill>
                <a:srgbClr val="3797C6"/>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153BBA"/>
          </a:solidFill>
        </a:fill>
      </a:tcStyle>
    </a:firstRow>
  </a:tblStyle>
  <a:tblStyle styleId="{C7B018BB-80A7-4F77-B60F-C8B233D01FF8}" styleName="">
    <a:wholeTbl>
      <a:tcTxStyle>
        <a:font>
          <a:latin typeface="Helvetica Neue Medium"/>
          <a:ea typeface="Helvetica Neue Medium"/>
          <a:cs typeface="Helvetica Neue Medium"/>
        </a:font>
        <a:srgbClr val="000000"/>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EBEBEB"/>
          </a:solidFill>
        </a:fill>
      </a:tcStyle>
    </a:wholeTbl>
    <a:band2H>
      <a:tcTxStyle>
        <a:font>
          <a:latin typeface=""/>
          <a:ea typeface=""/>
          <a:cs typeface=""/>
        </a:font>
      </a:tcTxStyle>
      <a:tcStyle>
        <a:tcBdr/>
        <a:fill>
          <a:solidFill>
            <a:srgbClr val="DADBDA"/>
          </a:solidFill>
        </a:fill>
      </a:tcStyle>
    </a:band2H>
    <a:firstCol>
      <a:tcTxStyle b="on">
        <a:font>
          <a:latin typeface="+mn-lt"/>
          <a:ea typeface="+mn-ea"/>
          <a:cs typeface="+mn-cs"/>
        </a:font>
        <a:srgbClr val="FFFFFF"/>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1A4197"/>
          </a:solidFill>
        </a:fill>
      </a:tcStyle>
    </a:firstCol>
    <a:lastRow>
      <a:tcTxStyle b="on">
        <a:font>
          <a:latin typeface="+mn-lt"/>
          <a:ea typeface="+mn-ea"/>
          <a:cs typeface="+mn-cs"/>
        </a:font>
        <a:srgbClr val="FFFFFF"/>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C24785"/>
          </a:solidFill>
        </a:fill>
      </a:tcStyle>
    </a:lastRow>
    <a:firstRow>
      <a:tcTxStyle b="on">
        <a:font>
          <a:latin typeface="+mn-lt"/>
          <a:ea typeface="+mn-ea"/>
          <a:cs typeface="+mn-cs"/>
        </a:font>
        <a:srgbClr val="FFFFFF"/>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C24785"/>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EEE7283C-3CF3-47DC-8721-378D4A62B228}" styleName="">
    <a:wholeTbl>
      <a:tcTxStyle>
        <a:font>
          <a:latin typeface="Helvetica Neue Medium"/>
          <a:ea typeface="Helvetica Neue Medium"/>
          <a:cs typeface="Helvetica Neue Medium"/>
        </a:font>
        <a:srgbClr val="3A4862"/>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D1D8F8"/>
          </a:solidFill>
        </a:fill>
      </a:tcStyle>
    </a:wholeTbl>
    <a:band2H>
      <a:tcTxStyle>
        <a:font>
          <a:latin typeface=""/>
          <a:ea typeface=""/>
          <a:cs typeface=""/>
        </a:font>
      </a:tcTxStyle>
      <a:tcStyle>
        <a:tcBdr/>
        <a:fill>
          <a:solidFill>
            <a:srgbClr val="EAEDFC"/>
          </a:solidFill>
        </a:fill>
      </a:tcStyle>
    </a:band2H>
    <a:firstCol>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6286ED"/>
          </a:solidFill>
        </a:fill>
      </a:tcStyle>
    </a:firstCol>
    <a:la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38103"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6286ED"/>
          </a:solidFill>
        </a:fill>
      </a:tcStyle>
    </a:lastRow>
    <a:fir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38103" cap="flat" cmpd="sng" algn="ctr">
              <a:solidFill>
                <a:srgbClr val="FEFFFE"/>
              </a:solidFill>
              <a:prstDash val="solid"/>
              <a:round/>
              <a:headEnd type="none" w="med" len="med"/>
              <a:tailEnd type="none" w="med" len="med"/>
            </a:ln>
          </a:bottom>
        </a:tcBdr>
        <a:fill>
          <a:solidFill>
            <a:srgbClr val="6286ED"/>
          </a:solidFill>
        </a:fill>
      </a:tcStyle>
    </a:firstRow>
  </a:tblStyle>
  <a:tblStyle styleId="{CF821DB8-F4EB-4A41-A1BA-3FCAFE7338EE}" styleName="">
    <a:wholeTbl>
      <a:tcTxStyle>
        <a:font>
          <a:latin typeface="Helvetica Neue Medium"/>
          <a:ea typeface="Helvetica Neue Medium"/>
          <a:cs typeface="Helvetica Neue Medium"/>
        </a:font>
        <a:srgbClr val="3A4862"/>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D7CEE2"/>
          </a:solidFill>
        </a:fill>
      </a:tcStyle>
    </a:wholeTbl>
    <a:band2H>
      <a:tcTxStyle>
        <a:font>
          <a:latin typeface=""/>
          <a:ea typeface=""/>
          <a:cs typeface=""/>
        </a:font>
      </a:tcTxStyle>
      <a:tcStyle>
        <a:tcBdr/>
        <a:fill>
          <a:solidFill>
            <a:srgbClr val="ECE8F1"/>
          </a:solidFill>
        </a:fill>
      </a:tcStyle>
    </a:band2H>
    <a:firstCol>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7E4AAB"/>
          </a:solidFill>
        </a:fill>
      </a:tcStyle>
    </a:firstCol>
    <a:la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38103"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7E4AAB"/>
          </a:solidFill>
        </a:fill>
      </a:tcStyle>
    </a:lastRow>
    <a:fir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38103" cap="flat" cmpd="sng" algn="ctr">
              <a:solidFill>
                <a:srgbClr val="FEFFFE"/>
              </a:solidFill>
              <a:prstDash val="solid"/>
              <a:round/>
              <a:headEnd type="none" w="med" len="med"/>
              <a:tailEnd type="none" w="med" len="med"/>
            </a:ln>
          </a:bottom>
        </a:tcBdr>
        <a:fill>
          <a:solidFill>
            <a:srgbClr val="7E4AAB"/>
          </a:solidFill>
        </a:fill>
      </a:tcStyle>
    </a:firstRow>
  </a:tblStyle>
  <a:tblStyle styleId="{33BA23B1-9221-436E-865A-0063620EA4FD}" styleName="">
    <a:wholeTbl>
      <a:tcTxStyle>
        <a:font>
          <a:latin typeface="Helvetica Neue Medium"/>
          <a:ea typeface="Helvetica Neue Medium"/>
          <a:cs typeface="Helvetica Neue Medium"/>
        </a:font>
        <a:srgbClr val="3A4862"/>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D1D8F8"/>
          </a:solidFill>
        </a:fill>
      </a:tcStyle>
    </a:wholeTbl>
    <a:band2H>
      <a:tcTxStyle>
        <a:font>
          <a:latin typeface=""/>
          <a:ea typeface=""/>
          <a:cs typeface=""/>
        </a:font>
      </a:tcTxStyle>
      <a:tcStyle>
        <a:tcBdr/>
        <a:fill>
          <a:solidFill>
            <a:srgbClr val="E9EDFC"/>
          </a:solidFill>
        </a:fill>
      </a:tcStyle>
    </a:band2H>
    <a:firstCol>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5F86EE"/>
          </a:solidFill>
        </a:fill>
      </a:tcStyle>
    </a:firstCol>
    <a:la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38103"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5F86EE"/>
          </a:solidFill>
        </a:fill>
      </a:tcStyle>
    </a:lastRow>
    <a:fir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38103" cap="flat" cmpd="sng" algn="ctr">
              <a:solidFill>
                <a:srgbClr val="FEFFFE"/>
              </a:solidFill>
              <a:prstDash val="solid"/>
              <a:round/>
              <a:headEnd type="none" w="med" len="med"/>
              <a:tailEnd type="none" w="med" len="med"/>
            </a:ln>
          </a:bottom>
        </a:tcBdr>
        <a:fill>
          <a:solidFill>
            <a:srgbClr val="5F86E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60">
            <a:extLst>
              <a:ext uri="{FF2B5EF4-FFF2-40B4-BE49-F238E27FC236}">
                <a16:creationId xmlns:a16="http://schemas.microsoft.com/office/drawing/2014/main" id="{72F04854-E33D-8CAE-E253-F96AB8179B31}"/>
              </a:ext>
            </a:extLst>
          </p:cNvPr>
          <p:cNvSpPr>
            <a:spLocks noGrp="1" noRot="1" noChangeAspect="1"/>
          </p:cNvSpPr>
          <p:nvPr>
            <p:ph type="sldImg" idx="2"/>
          </p:nvPr>
        </p:nvSpPr>
        <p:spPr>
          <a:xfrm>
            <a:off x="381003" y="685800"/>
            <a:ext cx="6096003" cy="3429000"/>
          </a:xfrm>
          <a:prstGeom prst="rect">
            <a:avLst/>
          </a:prstGeom>
          <a:noFill/>
          <a:ln>
            <a:noFill/>
            <a:prstDash val="solid"/>
          </a:ln>
        </p:spPr>
      </p:sp>
      <p:sp>
        <p:nvSpPr>
          <p:cNvPr id="3" name="Shape 61">
            <a:extLst>
              <a:ext uri="{FF2B5EF4-FFF2-40B4-BE49-F238E27FC236}">
                <a16:creationId xmlns:a16="http://schemas.microsoft.com/office/drawing/2014/main" id="{46C363B1-DB26-0B5F-E59F-87C8F557D9A0}"/>
              </a:ext>
            </a:extLst>
          </p:cNvPr>
          <p:cNvSpPr txBox="1">
            <a:spLocks noGrp="1"/>
          </p:cNvSpPr>
          <p:nvPr>
            <p:ph type="body" sz="quarter" idx="3"/>
          </p:nvPr>
        </p:nvSpPr>
        <p:spPr>
          <a:xfrm>
            <a:off x="914400" y="4343400"/>
            <a:ext cx="5029200" cy="4114800"/>
          </a:xfrm>
          <a:prstGeom prst="rect">
            <a:avLst/>
          </a:prstGeom>
          <a:noFill/>
          <a:ln>
            <a:noFill/>
          </a:ln>
        </p:spPr>
        <p:txBody>
          <a:bodyPr vert="horz" wrap="square" lIns="91440" tIns="45720" rIns="91440" bIns="45720" anchor="t" anchorCtr="0" compatLnSpc="1">
            <a:noAutofit/>
          </a:bodyPr>
          <a:lstStyle/>
          <a:p>
            <a:pPr lvl="0"/>
            <a:endParaRPr lang="en-US"/>
          </a:p>
        </p:txBody>
      </p:sp>
    </p:spTree>
    <p:extLst>
      <p:ext uri="{BB962C8B-B14F-4D97-AF65-F5344CB8AC3E}">
        <p14:creationId xmlns:p14="http://schemas.microsoft.com/office/powerpoint/2010/main" val="196768879"/>
      </p:ext>
    </p:extLst>
  </p:cSld>
  <p:clrMap bg1="lt1" tx1="dk1" bg2="lt2" tx2="dk2" accent1="accent1" accent2="accent2" accent3="accent3" accent4="accent4" accent5="accent5" accent6="accent6" hlink="hlink" folHlink="folHlink"/>
  <p:notesStyle>
    <a:lvl1pPr marL="0" marR="0" lvl="0" indent="0" defTabSz="457200" rtl="0" fontAlgn="auto" hangingPunct="1">
      <a:lnSpc>
        <a:spcPct val="117999"/>
      </a:lnSpc>
      <a:spcBef>
        <a:spcPts val="0"/>
      </a:spcBef>
      <a:spcAft>
        <a:spcPts val="0"/>
      </a:spcAft>
      <a:buNone/>
      <a:tabLst/>
      <a:defRPr lang="en-US" sz="2200" b="0" i="0" u="none" strike="noStrike" kern="0" cap="none" spc="0" baseline="0">
        <a:solidFill>
          <a:srgbClr val="000000"/>
        </a:solidFill>
        <a:uFillTx/>
        <a:latin typeface="Helvetica Neue"/>
        <a:ea typeface="Helvetica Neue"/>
        <a:cs typeface="Helvetica Neue"/>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730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Slide +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9191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848431B-EB34-F9B6-4BC0-931389D794A2}"/>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825502" rtl="0" fontAlgn="auto" hangingPunct="0">
              <a:lnSpc>
                <a:spcPct val="100000"/>
              </a:lnSpc>
              <a:spcBef>
                <a:spcPts val="0"/>
              </a:spcBef>
              <a:spcAft>
                <a:spcPts val="0"/>
              </a:spcAft>
              <a:buNone/>
              <a:tabLst/>
              <a:defRPr lang="en-US" sz="7000" b="0" i="0" u="none" strike="noStrike" kern="0" cap="none" spc="0" baseline="0">
                <a:solidFill>
                  <a:srgbClr val="003B75"/>
                </a:solidFill>
                <a:uFillTx/>
                <a:latin typeface="Helvetica"/>
                <a:ea typeface="Helvetica"/>
                <a:cs typeface="Helvetica"/>
              </a:defRPr>
            </a:lvl1pPr>
          </a:lstStyle>
          <a:p>
            <a:pPr lvl="0"/>
            <a:endParaRPr lang="en-US"/>
          </a:p>
        </p:txBody>
      </p:sp>
    </p:spTree>
    <p:extLst>
      <p:ext uri="{BB962C8B-B14F-4D97-AF65-F5344CB8AC3E}">
        <p14:creationId xmlns:p14="http://schemas.microsoft.com/office/powerpoint/2010/main" val="267509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Slide with photo">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4ED9ECD-4B1D-4E7E-C7BF-1F0EE3982215}"/>
              </a:ext>
            </a:extLst>
          </p:cNvPr>
          <p:cNvSpPr txBox="1">
            <a:spLocks noGrp="1"/>
          </p:cNvSpPr>
          <p:nvPr>
            <p:ph type="pic" idx="4294967295"/>
          </p:nvPr>
        </p:nvSpPr>
        <p:spPr>
          <a:xfrm>
            <a:off x="3810323" y="3676272"/>
            <a:ext cx="2437744" cy="2383868"/>
          </a:xfrm>
        </p:spPr>
        <p:txBody>
          <a:bodyPr lIns="91440" tIns="45720" rIns="91440" bIns="45720" anchor="t">
            <a:noAutofit/>
          </a:bodyPr>
          <a:lstStyle>
            <a:lvl1pPr>
              <a:defRPr/>
            </a:lvl1pPr>
          </a:lstStyle>
          <a:p>
            <a:pPr lvl="0"/>
            <a:endParaRPr lang="en-US"/>
          </a:p>
        </p:txBody>
      </p:sp>
      <p:sp>
        <p:nvSpPr>
          <p:cNvPr id="3" name="Picture Placeholder 2">
            <a:extLst>
              <a:ext uri="{FF2B5EF4-FFF2-40B4-BE49-F238E27FC236}">
                <a16:creationId xmlns:a16="http://schemas.microsoft.com/office/drawing/2014/main" id="{7A22CDBF-1931-16B3-CF77-8C07DFEE6CE2}"/>
              </a:ext>
            </a:extLst>
          </p:cNvPr>
          <p:cNvSpPr txBox="1">
            <a:spLocks noGrp="1"/>
          </p:cNvSpPr>
          <p:nvPr>
            <p:ph type="pic" idx="4294967295"/>
          </p:nvPr>
        </p:nvSpPr>
        <p:spPr>
          <a:xfrm>
            <a:off x="7391726" y="3676272"/>
            <a:ext cx="2437744" cy="2383868"/>
          </a:xfrm>
        </p:spPr>
        <p:txBody>
          <a:bodyPr lIns="91440" tIns="45720" rIns="91440" bIns="45720" anchor="t">
            <a:noAutofit/>
          </a:bodyPr>
          <a:lstStyle>
            <a:lvl1pPr>
              <a:defRPr/>
            </a:lvl1pPr>
          </a:lstStyle>
          <a:p>
            <a:pPr lvl="0"/>
            <a:endParaRPr lang="en-US"/>
          </a:p>
        </p:txBody>
      </p:sp>
      <p:sp>
        <p:nvSpPr>
          <p:cNvPr id="4" name="Picture Placeholder 2">
            <a:extLst>
              <a:ext uri="{FF2B5EF4-FFF2-40B4-BE49-F238E27FC236}">
                <a16:creationId xmlns:a16="http://schemas.microsoft.com/office/drawing/2014/main" id="{3A835AC2-BBE0-FB92-60F2-F91BCB07D545}"/>
              </a:ext>
            </a:extLst>
          </p:cNvPr>
          <p:cNvSpPr txBox="1">
            <a:spLocks noGrp="1"/>
          </p:cNvSpPr>
          <p:nvPr>
            <p:ph type="pic" idx="4294967295"/>
          </p:nvPr>
        </p:nvSpPr>
        <p:spPr>
          <a:xfrm>
            <a:off x="10973129" y="3676272"/>
            <a:ext cx="2437744" cy="2383868"/>
          </a:xfrm>
        </p:spPr>
        <p:txBody>
          <a:bodyPr lIns="91440" tIns="45720" rIns="91440" bIns="45720" anchor="t">
            <a:noAutofit/>
          </a:bodyPr>
          <a:lstStyle>
            <a:lvl1pPr>
              <a:defRPr/>
            </a:lvl1pPr>
          </a:lstStyle>
          <a:p>
            <a:pPr lvl="0"/>
            <a:endParaRPr lang="en-US"/>
          </a:p>
        </p:txBody>
      </p:sp>
      <p:sp>
        <p:nvSpPr>
          <p:cNvPr id="5" name="Picture Placeholder 2">
            <a:extLst>
              <a:ext uri="{FF2B5EF4-FFF2-40B4-BE49-F238E27FC236}">
                <a16:creationId xmlns:a16="http://schemas.microsoft.com/office/drawing/2014/main" id="{F684AB46-66FB-BC80-C02E-F4625DCFD179}"/>
              </a:ext>
            </a:extLst>
          </p:cNvPr>
          <p:cNvSpPr txBox="1">
            <a:spLocks noGrp="1"/>
          </p:cNvSpPr>
          <p:nvPr>
            <p:ph type="pic" idx="4294967295"/>
          </p:nvPr>
        </p:nvSpPr>
        <p:spPr>
          <a:xfrm>
            <a:off x="14554523" y="3676272"/>
            <a:ext cx="2437744" cy="2383868"/>
          </a:xfrm>
        </p:spPr>
        <p:txBody>
          <a:bodyPr lIns="91440" tIns="45720" rIns="91440" bIns="45720" anchor="t">
            <a:noAutofit/>
          </a:bodyPr>
          <a:lstStyle>
            <a:lvl1pPr>
              <a:defRPr/>
            </a:lvl1pPr>
          </a:lstStyle>
          <a:p>
            <a:pPr lvl="0"/>
            <a:endParaRPr lang="en-US"/>
          </a:p>
        </p:txBody>
      </p:sp>
      <p:sp>
        <p:nvSpPr>
          <p:cNvPr id="6" name="Picture Placeholder 2">
            <a:extLst>
              <a:ext uri="{FF2B5EF4-FFF2-40B4-BE49-F238E27FC236}">
                <a16:creationId xmlns:a16="http://schemas.microsoft.com/office/drawing/2014/main" id="{94A79AC2-8B1B-B22B-8AC9-0032986B2895}"/>
              </a:ext>
            </a:extLst>
          </p:cNvPr>
          <p:cNvSpPr txBox="1">
            <a:spLocks noGrp="1"/>
          </p:cNvSpPr>
          <p:nvPr>
            <p:ph type="pic" idx="4294967295"/>
          </p:nvPr>
        </p:nvSpPr>
        <p:spPr>
          <a:xfrm>
            <a:off x="18135926" y="3676272"/>
            <a:ext cx="2437744" cy="2383868"/>
          </a:xfrm>
        </p:spPr>
        <p:txBody>
          <a:bodyPr lIns="91440" tIns="45720" rIns="91440" bIns="45720" anchor="t">
            <a:noAutofit/>
          </a:bodyPr>
          <a:lstStyle>
            <a:lvl1pPr>
              <a:defRPr/>
            </a:lvl1pPr>
          </a:lstStyle>
          <a:p>
            <a:pPr lvl="0"/>
            <a:endParaRPr lang="en-US"/>
          </a:p>
        </p:txBody>
      </p:sp>
      <p:sp>
        <p:nvSpPr>
          <p:cNvPr id="7" name="Picture Placeholder 2">
            <a:extLst>
              <a:ext uri="{FF2B5EF4-FFF2-40B4-BE49-F238E27FC236}">
                <a16:creationId xmlns:a16="http://schemas.microsoft.com/office/drawing/2014/main" id="{EEFC080B-0D58-7C6F-7B94-A462DA135BE2}"/>
              </a:ext>
            </a:extLst>
          </p:cNvPr>
          <p:cNvSpPr txBox="1">
            <a:spLocks noGrp="1"/>
          </p:cNvSpPr>
          <p:nvPr>
            <p:ph type="pic" idx="4294967295"/>
          </p:nvPr>
        </p:nvSpPr>
        <p:spPr>
          <a:xfrm>
            <a:off x="3810323" y="7118347"/>
            <a:ext cx="2437744" cy="2383868"/>
          </a:xfrm>
        </p:spPr>
        <p:txBody>
          <a:bodyPr lIns="91440" tIns="45720" rIns="91440" bIns="45720" anchor="t">
            <a:noAutofit/>
          </a:bodyPr>
          <a:lstStyle>
            <a:lvl1pPr>
              <a:defRPr/>
            </a:lvl1pPr>
          </a:lstStyle>
          <a:p>
            <a:pPr lvl="0"/>
            <a:endParaRPr lang="en-US"/>
          </a:p>
        </p:txBody>
      </p:sp>
      <p:sp>
        <p:nvSpPr>
          <p:cNvPr id="8" name="Picture Placeholder 2">
            <a:extLst>
              <a:ext uri="{FF2B5EF4-FFF2-40B4-BE49-F238E27FC236}">
                <a16:creationId xmlns:a16="http://schemas.microsoft.com/office/drawing/2014/main" id="{4B509A3B-802B-C537-1002-942E816224A4}"/>
              </a:ext>
            </a:extLst>
          </p:cNvPr>
          <p:cNvSpPr txBox="1">
            <a:spLocks noGrp="1"/>
          </p:cNvSpPr>
          <p:nvPr>
            <p:ph type="pic" idx="4294967295"/>
          </p:nvPr>
        </p:nvSpPr>
        <p:spPr>
          <a:xfrm>
            <a:off x="7391726" y="7118347"/>
            <a:ext cx="2437744" cy="2383868"/>
          </a:xfrm>
        </p:spPr>
        <p:txBody>
          <a:bodyPr lIns="91440" tIns="45720" rIns="91440" bIns="45720" anchor="t">
            <a:noAutofit/>
          </a:bodyPr>
          <a:lstStyle>
            <a:lvl1pPr>
              <a:defRPr/>
            </a:lvl1pPr>
          </a:lstStyle>
          <a:p>
            <a:pPr lvl="0"/>
            <a:endParaRPr lang="en-US"/>
          </a:p>
        </p:txBody>
      </p:sp>
      <p:sp>
        <p:nvSpPr>
          <p:cNvPr id="9" name="Picture Placeholder 2">
            <a:extLst>
              <a:ext uri="{FF2B5EF4-FFF2-40B4-BE49-F238E27FC236}">
                <a16:creationId xmlns:a16="http://schemas.microsoft.com/office/drawing/2014/main" id="{863F20A1-02C9-237E-042F-FFE67A4CA54F}"/>
              </a:ext>
            </a:extLst>
          </p:cNvPr>
          <p:cNvSpPr txBox="1">
            <a:spLocks noGrp="1"/>
          </p:cNvSpPr>
          <p:nvPr>
            <p:ph type="pic" idx="4294967295"/>
          </p:nvPr>
        </p:nvSpPr>
        <p:spPr>
          <a:xfrm>
            <a:off x="10973129" y="7118347"/>
            <a:ext cx="2437744" cy="2383868"/>
          </a:xfrm>
        </p:spPr>
        <p:txBody>
          <a:bodyPr lIns="91440" tIns="45720" rIns="91440" bIns="45720" anchor="t">
            <a:noAutofit/>
          </a:bodyPr>
          <a:lstStyle>
            <a:lvl1pPr>
              <a:defRPr/>
            </a:lvl1pPr>
          </a:lstStyle>
          <a:p>
            <a:pPr lvl="0"/>
            <a:endParaRPr lang="en-US"/>
          </a:p>
        </p:txBody>
      </p:sp>
      <p:sp>
        <p:nvSpPr>
          <p:cNvPr id="10" name="Picture Placeholder 2">
            <a:extLst>
              <a:ext uri="{FF2B5EF4-FFF2-40B4-BE49-F238E27FC236}">
                <a16:creationId xmlns:a16="http://schemas.microsoft.com/office/drawing/2014/main" id="{D7388B38-0B88-4091-35E9-5D364027C566}"/>
              </a:ext>
            </a:extLst>
          </p:cNvPr>
          <p:cNvSpPr txBox="1">
            <a:spLocks noGrp="1"/>
          </p:cNvSpPr>
          <p:nvPr>
            <p:ph type="pic" idx="4294967295"/>
          </p:nvPr>
        </p:nvSpPr>
        <p:spPr>
          <a:xfrm>
            <a:off x="14554523" y="7118347"/>
            <a:ext cx="2437744" cy="2383868"/>
          </a:xfrm>
        </p:spPr>
        <p:txBody>
          <a:bodyPr lIns="91440" tIns="45720" rIns="91440" bIns="45720" anchor="t">
            <a:noAutofit/>
          </a:bodyPr>
          <a:lstStyle>
            <a:lvl1pPr>
              <a:defRPr/>
            </a:lvl1pPr>
          </a:lstStyle>
          <a:p>
            <a:pPr lvl="0"/>
            <a:endParaRPr lang="en-US"/>
          </a:p>
        </p:txBody>
      </p:sp>
      <p:sp>
        <p:nvSpPr>
          <p:cNvPr id="11" name="Picture Placeholder 2">
            <a:extLst>
              <a:ext uri="{FF2B5EF4-FFF2-40B4-BE49-F238E27FC236}">
                <a16:creationId xmlns:a16="http://schemas.microsoft.com/office/drawing/2014/main" id="{A2A85E86-2642-EB12-44A6-93530F249B84}"/>
              </a:ext>
            </a:extLst>
          </p:cNvPr>
          <p:cNvSpPr txBox="1">
            <a:spLocks noGrp="1"/>
          </p:cNvSpPr>
          <p:nvPr>
            <p:ph type="pic" idx="4294967295"/>
          </p:nvPr>
        </p:nvSpPr>
        <p:spPr>
          <a:xfrm>
            <a:off x="18135926" y="7118347"/>
            <a:ext cx="2437744" cy="2383868"/>
          </a:xfrm>
        </p:spPr>
        <p:txBody>
          <a:bodyPr lIns="91440" tIns="45720" rIns="91440" bIns="45720" anchor="t">
            <a:noAutofit/>
          </a:bodyPr>
          <a:lstStyle>
            <a:lvl1pPr>
              <a:defRPr/>
            </a:lvl1pPr>
          </a:lstStyle>
          <a:p>
            <a:pPr lvl="0"/>
            <a:endParaRPr lang="en-US"/>
          </a:p>
        </p:txBody>
      </p:sp>
      <p:sp>
        <p:nvSpPr>
          <p:cNvPr id="12" name="Slide Number">
            <a:extLst>
              <a:ext uri="{FF2B5EF4-FFF2-40B4-BE49-F238E27FC236}">
                <a16:creationId xmlns:a16="http://schemas.microsoft.com/office/drawing/2014/main" id="{DB38B77B-CCA9-A27C-8EBA-F3E5AFC181BB}"/>
              </a:ext>
            </a:extLst>
          </p:cNvPr>
          <p:cNvSpPr txBox="1">
            <a:spLocks noGrp="1"/>
          </p:cNvSpPr>
          <p:nvPr>
            <p:ph type="sldNum" sz="quarter" idx="8"/>
          </p:nvPr>
        </p:nvSpPr>
        <p:spPr>
          <a:xfrm>
            <a:off x="11959035" y="13081004"/>
            <a:ext cx="453240" cy="461058"/>
          </a:xfrm>
        </p:spPr>
        <p:txBody>
          <a:bodyPr/>
          <a:lstStyle>
            <a:lvl1pPr>
              <a:defRPr sz="2400">
                <a:solidFill>
                  <a:srgbClr val="000000"/>
                </a:solidFill>
                <a:latin typeface="Helvetica Neue Light"/>
                <a:ea typeface="Helvetica Neue Light"/>
                <a:cs typeface="Helvetica Neue Light"/>
              </a:defRPr>
            </a:lvl1pPr>
          </a:lstStyle>
          <a:p>
            <a:pPr lvl="0"/>
            <a:fld id="{600BC848-8EA3-477B-989C-1E2A4164F6D8}" type="slidenum">
              <a:t>‹#›</a:t>
            </a:fld>
            <a:endParaRPr lang="en-US"/>
          </a:p>
        </p:txBody>
      </p:sp>
    </p:spTree>
    <p:extLst>
      <p:ext uri="{BB962C8B-B14F-4D97-AF65-F5344CB8AC3E}">
        <p14:creationId xmlns:p14="http://schemas.microsoft.com/office/powerpoint/2010/main" val="2049404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D190118D-33CA-753D-4C27-FEE7CA6859EA}"/>
              </a:ext>
            </a:extLst>
          </p:cNvPr>
          <p:cNvSpPr txBox="1">
            <a:spLocks noGrp="1"/>
          </p:cNvSpPr>
          <p:nvPr>
            <p:ph type="title"/>
          </p:nvPr>
        </p:nvSpPr>
        <p:spPr>
          <a:xfrm>
            <a:off x="1219196" y="449647"/>
            <a:ext cx="21945600" cy="2485266"/>
          </a:xfrm>
          <a:prstGeom prst="rect">
            <a:avLst/>
          </a:prstGeom>
          <a:noFill/>
          <a:ln>
            <a:noFill/>
          </a:ln>
        </p:spPr>
        <p:txBody>
          <a:bodyPr vert="horz" wrap="square" lIns="50804" tIns="50804" rIns="50804" bIns="50804" anchor="ctr" anchorCtr="1" compatLnSpc="1">
            <a:normAutofit/>
          </a:bodyPr>
          <a:lstStyle/>
          <a:p>
            <a:pPr lvl="0"/>
            <a:r>
              <a:rPr lang="en-US"/>
              <a:t>Title Text</a:t>
            </a:r>
          </a:p>
        </p:txBody>
      </p:sp>
      <p:sp>
        <p:nvSpPr>
          <p:cNvPr id="3" name="Body Level One…">
            <a:extLst>
              <a:ext uri="{FF2B5EF4-FFF2-40B4-BE49-F238E27FC236}">
                <a16:creationId xmlns:a16="http://schemas.microsoft.com/office/drawing/2014/main" id="{5A63D533-5D50-031D-DD70-C3521D35B2A6}"/>
              </a:ext>
            </a:extLst>
          </p:cNvPr>
          <p:cNvSpPr txBox="1">
            <a:spLocks noGrp="1"/>
          </p:cNvSpPr>
          <p:nvPr>
            <p:ph type="body" idx="1"/>
          </p:nvPr>
        </p:nvSpPr>
        <p:spPr>
          <a:xfrm>
            <a:off x="1219196" y="2934903"/>
            <a:ext cx="21945600" cy="9582912"/>
          </a:xfrm>
          <a:prstGeom prst="rect">
            <a:avLst/>
          </a:prstGeom>
          <a:noFill/>
          <a:ln>
            <a:noFill/>
          </a:ln>
        </p:spPr>
        <p:txBody>
          <a:bodyPr vert="horz" wrap="square" lIns="50804" tIns="50804" rIns="50804" bIns="50804" anchor="ctr" anchorCtr="0" compatLnSpc="1">
            <a:normAutofit/>
          </a:bodyPr>
          <a:lstStyle/>
          <a:p>
            <a:pPr lvl="0"/>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4" name="Slide Number">
            <a:extLst>
              <a:ext uri="{FF2B5EF4-FFF2-40B4-BE49-F238E27FC236}">
                <a16:creationId xmlns:a16="http://schemas.microsoft.com/office/drawing/2014/main" id="{E947BAA7-52C0-9BA9-E39B-4A890CA9EA6D}"/>
              </a:ext>
            </a:extLst>
          </p:cNvPr>
          <p:cNvSpPr txBox="1">
            <a:spLocks noGrp="1"/>
          </p:cNvSpPr>
          <p:nvPr>
            <p:ph type="sldNum" sz="quarter" idx="4"/>
          </p:nvPr>
        </p:nvSpPr>
        <p:spPr>
          <a:xfrm>
            <a:off x="18791285" y="12517815"/>
            <a:ext cx="415174" cy="410364"/>
          </a:xfrm>
          <a:prstGeom prst="rect">
            <a:avLst/>
          </a:prstGeom>
          <a:noFill/>
          <a:ln>
            <a:noFill/>
          </a:ln>
        </p:spPr>
        <p:txBody>
          <a:bodyPr vert="horz" wrap="none" lIns="50804" tIns="50804" rIns="50804" bIns="50804" anchor="t" anchorCtr="1" compatLnSpc="1">
            <a:spAutoFit/>
          </a:bodyPr>
          <a:lstStyle>
            <a:lvl1pPr marL="0" marR="0" lvl="0" indent="0" algn="ctr" defTabSz="825502" rtl="0" fontAlgn="auto" hangingPunct="0">
              <a:lnSpc>
                <a:spcPct val="100000"/>
              </a:lnSpc>
              <a:spcBef>
                <a:spcPts val="0"/>
              </a:spcBef>
              <a:spcAft>
                <a:spcPts val="0"/>
              </a:spcAft>
              <a:buNone/>
              <a:tabLst/>
              <a:defRPr lang="en-US" sz="2000" b="0" i="0" u="none" strike="noStrike" kern="0" cap="none" spc="0" baseline="0">
                <a:solidFill>
                  <a:srgbClr val="8B9AA3"/>
                </a:solidFill>
                <a:uFillTx/>
                <a:latin typeface="Helvetica"/>
                <a:ea typeface="Helvetica"/>
                <a:cs typeface="Helvetica"/>
              </a:defRPr>
            </a:lvl1pPr>
          </a:lstStyle>
          <a:p>
            <a:pPr lvl="0"/>
            <a:fld id="{5CCB49AA-907A-49C9-AC4C-3149AB2554A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ctr" defTabSz="825520" rtl="0" fontAlgn="auto" hangingPunct="1">
        <a:lnSpc>
          <a:spcPct val="100000"/>
        </a:lnSpc>
        <a:spcBef>
          <a:spcPts val="0"/>
        </a:spcBef>
        <a:spcAft>
          <a:spcPts val="0"/>
        </a:spcAft>
        <a:buNone/>
        <a:tabLst/>
        <a:defRPr lang="en-US" sz="11200" b="0" i="0" u="none" strike="noStrike" kern="0" cap="none" spc="0" baseline="0">
          <a:solidFill>
            <a:srgbClr val="000000"/>
          </a:solidFill>
          <a:uFillTx/>
          <a:latin typeface="Helvetica Neue Medium"/>
          <a:ea typeface="Helvetica Neue Medium"/>
          <a:cs typeface="Helvetica Neue Medium"/>
        </a:defRPr>
      </a:lvl1pPr>
    </p:titleStyle>
    <p:bodyStyle>
      <a:lvl1pPr marL="635014" marR="0" lvl="0"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1pPr>
      <a:lvl2pPr marL="1270028" marR="0" lvl="1"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2pPr>
      <a:lvl3pPr marL="1905051" marR="0" lvl="2"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3pPr>
      <a:lvl4pPr marL="2540066" marR="0" lvl="3"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4pPr>
      <a:lvl5pPr marL="3175080" marR="0" lvl="4"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svg"/><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tlaneve@rcxexperiences.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NFL-Flag-Powerpoint_Cover.png" descr="NFL-Flag-Powerpoint_Cover.png">
            <a:extLst>
              <a:ext uri="{FF2B5EF4-FFF2-40B4-BE49-F238E27FC236}">
                <a16:creationId xmlns:a16="http://schemas.microsoft.com/office/drawing/2014/main" id="{A89A333C-A16F-4375-8009-E5EF541E7C35}"/>
              </a:ext>
            </a:extLst>
          </p:cNvPr>
          <p:cNvPicPr>
            <a:picLocks noChangeAspect="1"/>
          </p:cNvPicPr>
          <p:nvPr/>
        </p:nvPicPr>
        <p:blipFill>
          <a:blip r:embed="rId2"/>
          <a:srcRect r="26194" b="23913"/>
          <a:stretch>
            <a:fillRect/>
          </a:stretch>
        </p:blipFill>
        <p:spPr>
          <a:xfrm>
            <a:off x="8711717" y="1213335"/>
            <a:ext cx="6960568" cy="3920325"/>
          </a:xfrm>
          <a:prstGeom prst="rect">
            <a:avLst/>
          </a:prstGeom>
          <a:noFill/>
          <a:ln cap="flat">
            <a:noFill/>
          </a:ln>
        </p:spPr>
      </p:pic>
      <p:sp>
        <p:nvSpPr>
          <p:cNvPr id="3" name="PROJECT NAME">
            <a:extLst>
              <a:ext uri="{FF2B5EF4-FFF2-40B4-BE49-F238E27FC236}">
                <a16:creationId xmlns:a16="http://schemas.microsoft.com/office/drawing/2014/main" id="{F90F806B-E5AD-1C3B-55C0-8C76AEC641EB}"/>
              </a:ext>
            </a:extLst>
          </p:cNvPr>
          <p:cNvSpPr txBox="1"/>
          <p:nvPr/>
        </p:nvSpPr>
        <p:spPr>
          <a:xfrm>
            <a:off x="0" y="6248150"/>
            <a:ext cx="24384003" cy="3241922"/>
          </a:xfrm>
          <a:prstGeom prst="rect">
            <a:avLst/>
          </a:prstGeom>
          <a:noFill/>
          <a:ln cap="flat">
            <a:noFill/>
          </a:ln>
        </p:spPr>
        <p:txBody>
          <a:bodyPr vert="horz" wrap="square" lIns="50804" tIns="50804" rIns="50804" bIns="50804"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1200" cap="none" spc="0" baseline="0" dirty="0">
                <a:solidFill>
                  <a:srgbClr val="002060"/>
                </a:solidFill>
                <a:uFillTx/>
                <a:latin typeface="Calibri"/>
              </a:rPr>
              <a:t>NEW YORK STATE HIGH SCHOOL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1200" cap="none" spc="0" baseline="0" dirty="0">
                <a:solidFill>
                  <a:srgbClr val="002060"/>
                </a:solidFill>
                <a:uFillTx/>
                <a:latin typeface="Calibri"/>
              </a:rPr>
              <a:t>GIRLS FLAG FOOTBALL OFFICIALS' INTERPRETATION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sng" strike="noStrike" kern="0" cap="none" spc="0" baseline="0" dirty="0">
                <a:solidFill>
                  <a:srgbClr val="FF0000"/>
                </a:solidFill>
                <a:uFillTx/>
                <a:latin typeface="Helvetica"/>
                <a:ea typeface="Helvetica"/>
                <a:cs typeface="Helvetica"/>
              </a:rPr>
              <a:t>(updated 3-3-24)</a:t>
            </a:r>
          </a:p>
        </p:txBody>
      </p:sp>
      <p:pic>
        <p:nvPicPr>
          <p:cNvPr id="4" name="Picture 3">
            <a:extLst>
              <a:ext uri="{FF2B5EF4-FFF2-40B4-BE49-F238E27FC236}">
                <a16:creationId xmlns:a16="http://schemas.microsoft.com/office/drawing/2014/main" id="{1F8B5329-B825-EC5A-034E-E0D68883F61F}"/>
              </a:ext>
            </a:extLst>
          </p:cNvPr>
          <p:cNvPicPr>
            <a:picLocks noChangeAspect="1"/>
          </p:cNvPicPr>
          <p:nvPr/>
        </p:nvPicPr>
        <p:blipFill>
          <a:blip r:embed="rId3"/>
          <a:srcRect/>
          <a:stretch>
            <a:fillRect/>
          </a:stretch>
        </p:blipFill>
        <p:spPr>
          <a:xfrm>
            <a:off x="8361447" y="10940466"/>
            <a:ext cx="7661108" cy="174088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926C2D5-61FC-E73B-40DA-4C5776944D89}"/>
              </a:ext>
            </a:extLst>
          </p:cNvPr>
          <p:cNvSpPr/>
          <p:nvPr/>
        </p:nvSpPr>
        <p:spPr>
          <a:xfrm>
            <a:off x="685781" y="268102"/>
            <a:ext cx="22258864" cy="1192122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Game Rules</a:t>
            </a:r>
            <a:endParaRPr lang="en-US" sz="6000" b="1" i="1" u="none" strike="noStrike" kern="0" cap="none" spc="0" baseline="0" dirty="0">
              <a:solidFill>
                <a:srgbClr val="002060"/>
              </a:solidFill>
              <a:uFillTx/>
              <a:latin typeface="Helvetica"/>
              <a:ea typeface="Helvetica"/>
              <a:cs typeface="Helvetica"/>
            </a:endParaRP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Center is only player required to be on the line of scrimmage</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4 players must be within 1 yard of the LOS and no more than 15 yards from the ball</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Center may have 1 or both knees on the ground at the snap</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Player who receives the snap must be at least 2 yards from the LOS </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2060"/>
              </a:solidFill>
              <a:uFillTx/>
              <a:latin typeface="Helvetica"/>
              <a:ea typeface="Helvetica"/>
              <a:cs typeface="Helvetica"/>
            </a:endParaRPr>
          </a:p>
          <a:p>
            <a:pPr marL="0" marR="0" lvl="4"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2060"/>
                </a:solidFill>
                <a:uFillTx/>
                <a:latin typeface="Helvetica"/>
                <a:ea typeface="Helvetica"/>
                <a:cs typeface="Helvetica"/>
              </a:rPr>
              <a:t>Passing</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Passes allowed behind the LOS and anyone is eligible to touch or receive a pass </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Helvetica"/>
                <a:ea typeface="Helvetica"/>
                <a:cs typeface="Helvetica"/>
              </a:rPr>
              <a:t>Illegal Forward Pass if:</a:t>
            </a:r>
          </a:p>
          <a:p>
            <a:pPr marL="1028700" lvl="5"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passer’s entire lead foot is on or beyond the LOS, </a:t>
            </a:r>
          </a:p>
          <a:p>
            <a:pPr marL="1028700" lvl="5"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intentionally thrown to the ground or out of bounds to avoid a sack</a:t>
            </a:r>
          </a:p>
          <a:p>
            <a:pPr marL="1028700" lvl="5"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more than 1 forward pass per down</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Helvetica"/>
                <a:ea typeface="Helvetica"/>
                <a:cs typeface="Helvetica"/>
              </a:rPr>
              <a:t>Ball can be advanced across the LOS, thrown or run back behind the LOS, and passed forward</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It is an Early Flag Pull foul (5 yards) if eligible receiver is </a:t>
            </a:r>
            <a:r>
              <a:rPr lang="en-US" sz="3600" b="1" i="0" u="none" strike="noStrike" kern="0" cap="none" spc="0" baseline="0" dirty="0" err="1">
                <a:solidFill>
                  <a:srgbClr val="002060"/>
                </a:solidFill>
                <a:uFillTx/>
                <a:latin typeface="Helvetica"/>
                <a:ea typeface="Helvetica"/>
                <a:cs typeface="Helvetica"/>
              </a:rPr>
              <a:t>deflagged</a:t>
            </a:r>
            <a:r>
              <a:rPr lang="en-US" sz="3600" b="1" i="0" u="none" strike="noStrike" kern="0" cap="none" spc="0" baseline="0" dirty="0">
                <a:solidFill>
                  <a:srgbClr val="002060"/>
                </a:solidFill>
                <a:uFillTx/>
                <a:latin typeface="Helvetica"/>
                <a:ea typeface="Helvetica"/>
                <a:cs typeface="Helvetica"/>
              </a:rPr>
              <a:t> prior to </a:t>
            </a:r>
            <a:r>
              <a:rPr lang="en-US" sz="3600" b="1" i="0" u="sng" strike="noStrike" kern="0" cap="none" spc="0" baseline="0" dirty="0">
                <a:solidFill>
                  <a:srgbClr val="002060"/>
                </a:solidFill>
                <a:uFillTx/>
                <a:latin typeface="Helvetica"/>
                <a:ea typeface="Helvetica"/>
                <a:cs typeface="Helvetica"/>
              </a:rPr>
              <a:t>touching</a:t>
            </a:r>
            <a:r>
              <a:rPr lang="en-US" sz="3600" b="1" i="0" u="none" strike="noStrike" kern="0" cap="none" spc="0" baseline="0" dirty="0">
                <a:solidFill>
                  <a:srgbClr val="002060"/>
                </a:solidFill>
                <a:uFillTx/>
                <a:latin typeface="Helvetica"/>
                <a:ea typeface="Helvetica"/>
                <a:cs typeface="Helvetica"/>
              </a:rPr>
              <a:t> a legal forward pass</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Screen blocking allowed when stationary anywhere or moving behind the LOS provided player has arms/hands inside their framework (Shoulders/hips/knees)</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Defense can rush at all times from 1 yard off LOS. Defenders should NOT initiate contact with blockers </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Referee sets the pucks for the neutral zone</a:t>
            </a:r>
          </a:p>
        </p:txBody>
      </p:sp>
      <p:sp>
        <p:nvSpPr>
          <p:cNvPr id="3" name="Slide Number">
            <a:extLst>
              <a:ext uri="{FF2B5EF4-FFF2-40B4-BE49-F238E27FC236}">
                <a16:creationId xmlns:a16="http://schemas.microsoft.com/office/drawing/2014/main" id="{8EB7BBB7-417D-878C-DB6F-7D0521C0DA4C}"/>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E26E9BD-DDD3-4C9D-A1FF-6336285905EE}" type="slidenum">
              <a:rPr lang="en-US" sz="1800" b="0" i="0" u="none" strike="noStrike" kern="0" cap="none" spc="0" baseline="0">
                <a:solidFill>
                  <a:srgbClr val="000000"/>
                </a:solidFill>
                <a:uFillTx/>
                <a:latin typeface="Calibri"/>
              </a:rPr>
              <a:t>10</a:t>
            </a:fld>
            <a:endParaRPr lang="en-US" sz="2000" b="0" i="0" u="none" strike="noStrike" kern="0" cap="none" spc="0" baseline="0">
              <a:solidFill>
                <a:srgbClr val="8B9AA3"/>
              </a:solidFill>
              <a:uFillTx/>
              <a:latin typeface="Helvetica"/>
              <a:cs typeface="Helvetica"/>
            </a:endParaRPr>
          </a:p>
        </p:txBody>
      </p:sp>
      <p:pic>
        <p:nvPicPr>
          <p:cNvPr id="4" name="Picture 5">
            <a:extLst>
              <a:ext uri="{FF2B5EF4-FFF2-40B4-BE49-F238E27FC236}">
                <a16:creationId xmlns:a16="http://schemas.microsoft.com/office/drawing/2014/main" id="{5A9133F9-E85F-BFCC-B434-63078B388A7B}"/>
              </a:ext>
            </a:extLst>
          </p:cNvPr>
          <p:cNvPicPr>
            <a:picLocks noChangeAspect="1"/>
          </p:cNvPicPr>
          <p:nvPr/>
        </p:nvPicPr>
        <p:blipFill>
          <a:blip r:embed="rId2"/>
          <a:stretch>
            <a:fillRect/>
          </a:stretch>
        </p:blipFill>
        <p:spPr>
          <a:xfrm rot="16200004">
            <a:off x="11683039" y="10545877"/>
            <a:ext cx="1303430" cy="2481138"/>
          </a:xfrm>
          <a:prstGeom prst="rect">
            <a:avLst/>
          </a:prstGeom>
          <a:noFill/>
          <a:ln cap="flat">
            <a:noFill/>
          </a:ln>
        </p:spPr>
      </p:pic>
      <p:pic>
        <p:nvPicPr>
          <p:cNvPr id="5" name="Picture 1">
            <a:extLst>
              <a:ext uri="{FF2B5EF4-FFF2-40B4-BE49-F238E27FC236}">
                <a16:creationId xmlns:a16="http://schemas.microsoft.com/office/drawing/2014/main" id="{1BE1F853-FAFB-1CD0-1047-36D4613A5780}"/>
              </a:ext>
            </a:extLst>
          </p:cNvPr>
          <p:cNvPicPr>
            <a:picLocks noChangeAspect="1"/>
          </p:cNvPicPr>
          <p:nvPr/>
        </p:nvPicPr>
        <p:blipFill>
          <a:blip r:embed="rId3"/>
          <a:srcRect r="68486"/>
          <a:stretch>
            <a:fillRect/>
          </a:stretch>
        </p:blipFill>
        <p:spPr>
          <a:xfrm>
            <a:off x="20841215" y="12643335"/>
            <a:ext cx="3542778" cy="1072664"/>
          </a:xfrm>
          <a:prstGeom prst="rect">
            <a:avLst/>
          </a:prstGeom>
          <a:noFill/>
          <a:ln cap="flat">
            <a:noFill/>
          </a:ln>
        </p:spPr>
      </p:pic>
      <p:pic>
        <p:nvPicPr>
          <p:cNvPr id="6" name="Picture 7">
            <a:extLst>
              <a:ext uri="{FF2B5EF4-FFF2-40B4-BE49-F238E27FC236}">
                <a16:creationId xmlns:a16="http://schemas.microsoft.com/office/drawing/2014/main" id="{98067588-FF09-FB01-966F-05F375EE2CE8}"/>
              </a:ext>
            </a:extLst>
          </p:cNvPr>
          <p:cNvPicPr>
            <a:picLocks noChangeAspect="1"/>
          </p:cNvPicPr>
          <p:nvPr/>
        </p:nvPicPr>
        <p:blipFill>
          <a:blip r:embed="rId4"/>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4403228-C561-E78D-1DD7-5776D43870BD}"/>
              </a:ext>
            </a:extLst>
          </p:cNvPr>
          <p:cNvSpPr/>
          <p:nvPr/>
        </p:nvSpPr>
        <p:spPr>
          <a:xfrm>
            <a:off x="374069" y="1202034"/>
            <a:ext cx="22535406" cy="9705229"/>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Receiving</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Possession with one foot or body part other than the hand contacting the ground 1</a:t>
            </a:r>
            <a:r>
              <a:rPr lang="en-US" sz="3600" b="1" i="0" u="none" strike="noStrike" kern="0" cap="none" spc="0" baseline="30000" dirty="0">
                <a:solidFill>
                  <a:srgbClr val="003B75"/>
                </a:solidFill>
                <a:uFillTx/>
                <a:latin typeface="Arial"/>
                <a:ea typeface="Helvetica"/>
                <a:cs typeface="Helvetica"/>
              </a:rPr>
              <a:t>st</a:t>
            </a:r>
            <a:r>
              <a:rPr lang="en-US" sz="3600" b="1" i="0" u="none" strike="noStrike" kern="0" cap="none" spc="0" baseline="0" dirty="0">
                <a:solidFill>
                  <a:srgbClr val="003B75"/>
                </a:solidFill>
                <a:uFillTx/>
                <a:latin typeface="Arial"/>
                <a:ea typeface="Helvetica"/>
                <a:cs typeface="Helvetica"/>
              </a:rPr>
              <a:t> in bounds.</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If the defender’s contact takes the receiver out of bounds, in Officials judgment, ruled complete.</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Ball may be tipped / batted forward by a player while in the air who has not touched the ground yet.</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Running</a:t>
            </a:r>
            <a:endParaRPr lang="en-US" sz="6000" b="1" i="1" u="none" strike="noStrike" kern="0" cap="none" spc="0" baseline="0" dirty="0">
              <a:solidFill>
                <a:srgbClr val="002060"/>
              </a:solidFill>
              <a:uFillTx/>
              <a:latin typeface="Helvetica"/>
              <a:ea typeface="Helvetica"/>
              <a:cs typeface="Helvetica"/>
            </a:endParaRP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Helvetica"/>
                <a:ea typeface="Helvetica"/>
                <a:cs typeface="Helvetica"/>
              </a:rPr>
              <a:t>Behind the Line of Scrimmage, handoffs can be made in any direction.  Beyond the Line of Scrimmage, handoffs can only be backward.</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A runner may pass backward including after crossing the LOS into the backfield. A backward pass or fumble that hits the ground between the goal lines is dead at that spot.</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If fumble occurs before the runner reaches the end zone, the offense retains possession, and the ball is spotted where possession was lost.  This includes into the end zone from field of play.</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Diving with the ball is NOT permitted. Kill the play and mark where ball at the spot when the runner left the ground. Penalty can be enforced for Illegal contact if warranted.</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When flag belt is taken from the runner by the defender, the play is dead at that spot.</a:t>
            </a:r>
          </a:p>
          <a:p>
            <a:pPr marL="571500" marR="0" lvl="4"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If flag belt falls off the runner inadvertently, defenders must tag the runner from shoulders to knees.</a:t>
            </a:r>
          </a:p>
        </p:txBody>
      </p:sp>
      <p:sp>
        <p:nvSpPr>
          <p:cNvPr id="3" name="Slide Number">
            <a:extLst>
              <a:ext uri="{FF2B5EF4-FFF2-40B4-BE49-F238E27FC236}">
                <a16:creationId xmlns:a16="http://schemas.microsoft.com/office/drawing/2014/main" id="{F9F5DEF4-28B8-5556-C8F5-9846A8BD7FE0}"/>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A23459-1403-4C6D-8C08-8B3DD00BA087}" type="slidenum">
              <a:rPr lang="en-US" sz="1800" b="0" i="0" u="none" strike="noStrike" kern="0" cap="none" spc="0" baseline="0">
                <a:solidFill>
                  <a:srgbClr val="000000"/>
                </a:solidFill>
                <a:uFillTx/>
                <a:latin typeface="Calibri"/>
              </a:rPr>
              <a:t>11</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1049BCD0-4EC4-3864-160E-13C021904E7C}"/>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ECFC1343-2A11-5204-7661-40464C95EE1A}"/>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CD545F4E-C41A-2C38-5E88-7F9BC73A52DB}"/>
              </a:ext>
            </a:extLst>
          </p:cNvPr>
          <p:cNvSpPr/>
          <p:nvPr/>
        </p:nvSpPr>
        <p:spPr>
          <a:xfrm>
            <a:off x="316519" y="175848"/>
            <a:ext cx="23493050" cy="11736554"/>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2060"/>
                </a:solidFill>
                <a:uFillTx/>
                <a:latin typeface="Helvetica"/>
                <a:ea typeface="Helvetica"/>
                <a:cs typeface="Helvetica"/>
              </a:rPr>
              <a:t>Kicking Game</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Prior to the ‘Ready for Play” on 4</a:t>
            </a:r>
            <a:r>
              <a:rPr lang="en-US" sz="3600" b="1" i="0" u="none" strike="noStrike" kern="0" cap="none" spc="0" baseline="30000" dirty="0">
                <a:solidFill>
                  <a:srgbClr val="002060"/>
                </a:solidFill>
                <a:uFillTx/>
                <a:latin typeface="Helvetica"/>
                <a:ea typeface="Helvetica"/>
                <a:cs typeface="Helvetica"/>
              </a:rPr>
              <a:t>th</a:t>
            </a:r>
            <a:r>
              <a:rPr lang="en-US" sz="3600" b="1" i="0" u="none" strike="noStrike" kern="0" cap="none" spc="0" baseline="0" dirty="0">
                <a:solidFill>
                  <a:srgbClr val="002060"/>
                </a:solidFill>
                <a:uFillTx/>
                <a:latin typeface="Helvetica"/>
                <a:ea typeface="Helvetica"/>
                <a:cs typeface="Helvetica"/>
              </a:rPr>
              <a:t> down offensive Team must declare Punt or Play.</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Teams may elect to Punt on any down. Team must declare Punt.</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Referee will make that announcement and if Punt is declared, the ball must be punted.</a:t>
            </a:r>
          </a:p>
          <a:p>
            <a:pPr marL="1028700" lvl="2" indent="-571500" defTabSz="825502" hangingPunct="0">
              <a:buSzPct val="100000"/>
              <a:buFont typeface="Arial" pitchFamily="34"/>
              <a:buChar char="•"/>
              <a:defRPr sz="1800" b="0" i="0" u="none" strike="noStrike" kern="0" cap="none" spc="0" baseline="0">
                <a:solidFill>
                  <a:srgbClr val="000000"/>
                </a:solidFill>
                <a:uFillTx/>
              </a:defRPr>
            </a:pPr>
            <a:r>
              <a:rPr lang="en-US" sz="3600" b="1" i="0" u="sng" strike="noStrike" kern="0" cap="none" spc="0" baseline="0" dirty="0">
                <a:solidFill>
                  <a:srgbClr val="002060"/>
                </a:solidFill>
                <a:uFillTx/>
                <a:latin typeface="Helvetica"/>
                <a:ea typeface="Helvetica"/>
                <a:cs typeface="Helvetica"/>
              </a:rPr>
              <a:t>Exceptions:</a:t>
            </a:r>
            <a:r>
              <a:rPr lang="en-US" sz="3600" b="1" i="0" u="none" strike="noStrike" kern="0" cap="none" spc="0" baseline="0" dirty="0">
                <a:solidFill>
                  <a:srgbClr val="002060"/>
                </a:solidFill>
                <a:uFillTx/>
                <a:latin typeface="Helvetica"/>
                <a:ea typeface="Helvetica"/>
                <a:cs typeface="Helvetica"/>
              </a:rPr>
              <a:t> If timeout is called by either team/ the period ends/ a foul occurs/ inadvertent whistle</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All players must keep hand down.</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After receiving the snap, the punter must punt the ball immediately in a continuous motion.</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Neither team may enter the neutral zone until the ball is punted.  NO RUSH on punts.</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highlight>
                  <a:srgbClr val="FFFF00"/>
                </a:highlight>
                <a:uFillTx/>
                <a:latin typeface="Helvetica"/>
                <a:ea typeface="Helvetica"/>
                <a:cs typeface="Helvetica"/>
              </a:rPr>
              <a:t>The receiving team may advance the ball if the punt is caught by the receiving team.</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Fair catches are permitted and if the ball contacts the ground, player or caught, it is dead at that spot.</a:t>
            </a:r>
          </a:p>
          <a:p>
            <a:pPr marL="1028700" marR="0" lvl="2"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2060"/>
              </a:solidFill>
              <a:uFillTx/>
              <a:latin typeface="Helvetica"/>
              <a:ea typeface="Helvetica"/>
              <a:cs typeface="Helvetica"/>
            </a:endParaRP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2060"/>
                </a:solidFill>
                <a:uFillTx/>
                <a:latin typeface="Helvetica"/>
                <a:ea typeface="Helvetica"/>
                <a:cs typeface="Helvetica"/>
              </a:rPr>
              <a:t>Dead Ball</a:t>
            </a: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FF0000"/>
                </a:solidFill>
                <a:uFillTx/>
                <a:latin typeface="Helvetica"/>
                <a:ea typeface="Helvetica"/>
                <a:cs typeface="Helvetica"/>
              </a:rPr>
              <a:t>BALL / not where the player is when flag was pulled</a:t>
            </a:r>
            <a:endParaRPr lang="en-US" sz="6000" b="1" i="0" u="sng" strike="noStrike" kern="0" cap="none" spc="0" baseline="0" dirty="0">
              <a:solidFill>
                <a:srgbClr val="002060"/>
              </a:solidFill>
              <a:uFillTx/>
              <a:latin typeface="Helvetica"/>
              <a:ea typeface="Helvetica"/>
              <a:cs typeface="Helvetica"/>
            </a:endParaRP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Ball hits the ground.</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Flag is pulled or player is tagged after belt has fallen off.</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Player contact on the ground (except for putting a hand down).</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Dual possession.</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Muffed punt.</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The ball will always be spotted in the middle of the field.</a:t>
            </a:r>
            <a:endParaRPr lang="en-US" sz="4000" b="1" i="0" u="none" strike="noStrike" kern="0" cap="none" spc="0" baseline="0" dirty="0">
              <a:solidFill>
                <a:srgbClr val="002060"/>
              </a:solidFill>
              <a:uFillTx/>
              <a:latin typeface="Helvetica"/>
              <a:ea typeface="Helvetica"/>
              <a:cs typeface="Helvetica"/>
            </a:endParaRPr>
          </a:p>
        </p:txBody>
      </p:sp>
      <p:sp>
        <p:nvSpPr>
          <p:cNvPr id="3" name="Slide Number">
            <a:extLst>
              <a:ext uri="{FF2B5EF4-FFF2-40B4-BE49-F238E27FC236}">
                <a16:creationId xmlns:a16="http://schemas.microsoft.com/office/drawing/2014/main" id="{9098DCFD-BB2E-D025-50DD-F84688B50313}"/>
              </a:ext>
            </a:extLst>
          </p:cNvPr>
          <p:cNvSpPr txBox="1"/>
          <p:nvPr/>
        </p:nvSpPr>
        <p:spPr>
          <a:xfrm>
            <a:off x="24008870"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0858231-817B-4D55-BD34-D8A05EAD629F}" type="slidenum">
              <a:rPr lang="en-US" sz="1800" b="0" i="0" u="none" strike="noStrike" kern="0" cap="none" spc="0" baseline="0">
                <a:solidFill>
                  <a:srgbClr val="000000"/>
                </a:solidFill>
                <a:uFillTx/>
                <a:latin typeface="Calibri"/>
              </a:rPr>
              <a:t>12</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D953E149-D678-AFC9-1E4B-E1EF07F4FEE8}"/>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5">
            <a:extLst>
              <a:ext uri="{FF2B5EF4-FFF2-40B4-BE49-F238E27FC236}">
                <a16:creationId xmlns:a16="http://schemas.microsoft.com/office/drawing/2014/main" id="{A7A6B1A5-7899-D1AB-FB9C-9A92C0DFB4CA}"/>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7B7BBB38-D910-C49A-007F-20CB8498D0A9}"/>
              </a:ext>
            </a:extLst>
          </p:cNvPr>
          <p:cNvSpPr/>
          <p:nvPr/>
        </p:nvSpPr>
        <p:spPr>
          <a:xfrm>
            <a:off x="685781" y="281836"/>
            <a:ext cx="12537850" cy="939745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Overtime: Playoffs Only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Coach and captains will meet for rules review</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Captains will remain for the coin toss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Winner to determine offense, defense or which end of field OT to play in.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Possession to start at the 20 yard-line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Each team gets 4 downs to score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Play to a winner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1 timeout per Team per period</a:t>
            </a:r>
            <a:endParaRPr lang="en-US" sz="3600" b="0" i="0" u="none" strike="noStrike" kern="1200" cap="none" spc="0" baseline="0" dirty="0">
              <a:solidFill>
                <a:srgbClr val="385723"/>
              </a:solidFill>
              <a:uFillTx/>
              <a:latin typeface="Calibri"/>
            </a:endParaRPr>
          </a:p>
        </p:txBody>
      </p:sp>
      <p:sp>
        <p:nvSpPr>
          <p:cNvPr id="3" name="Slide Number">
            <a:extLst>
              <a:ext uri="{FF2B5EF4-FFF2-40B4-BE49-F238E27FC236}">
                <a16:creationId xmlns:a16="http://schemas.microsoft.com/office/drawing/2014/main" id="{5642A46B-1CE8-50FD-A79C-5F3BFC22B46A}"/>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9100F23-D01C-42EF-A569-91D5D17C14FE}" type="slidenum">
              <a:rPr lang="en-US" sz="1800" b="0" i="0" u="none" strike="noStrike" kern="0" cap="none" spc="0" baseline="0">
                <a:solidFill>
                  <a:srgbClr val="000000"/>
                </a:solidFill>
                <a:uFillTx/>
                <a:latin typeface="Calibri"/>
              </a:rPr>
              <a:t>13</a:t>
            </a:fld>
            <a:endParaRPr lang="en-US" sz="2000" b="0" i="0" u="none" strike="noStrike" kern="0" cap="none" spc="0" baseline="0">
              <a:solidFill>
                <a:srgbClr val="8B9AA3"/>
              </a:solidFill>
              <a:uFillTx/>
              <a:latin typeface="Helvetica"/>
              <a:cs typeface="Helvetica"/>
            </a:endParaRPr>
          </a:p>
        </p:txBody>
      </p:sp>
      <p:pic>
        <p:nvPicPr>
          <p:cNvPr id="4" name="Picture 9">
            <a:extLst>
              <a:ext uri="{FF2B5EF4-FFF2-40B4-BE49-F238E27FC236}">
                <a16:creationId xmlns:a16="http://schemas.microsoft.com/office/drawing/2014/main" id="{B23271D2-9CC7-D83C-9BAA-F6750E23BEB8}"/>
              </a:ext>
            </a:extLst>
          </p:cNvPr>
          <p:cNvPicPr>
            <a:picLocks noChangeAspect="1"/>
          </p:cNvPicPr>
          <p:nvPr/>
        </p:nvPicPr>
        <p:blipFill>
          <a:blip r:embed="rId2"/>
          <a:stretch>
            <a:fillRect/>
          </a:stretch>
        </p:blipFill>
        <p:spPr>
          <a:xfrm>
            <a:off x="13473400" y="1603098"/>
            <a:ext cx="10430085" cy="9389388"/>
          </a:xfrm>
          <a:prstGeom prst="rect">
            <a:avLst/>
          </a:prstGeom>
          <a:noFill/>
          <a:ln cap="flat">
            <a:noFill/>
          </a:ln>
        </p:spPr>
      </p:pic>
      <p:pic>
        <p:nvPicPr>
          <p:cNvPr id="5" name="Picture 1">
            <a:extLst>
              <a:ext uri="{FF2B5EF4-FFF2-40B4-BE49-F238E27FC236}">
                <a16:creationId xmlns:a16="http://schemas.microsoft.com/office/drawing/2014/main" id="{739004E0-CE16-A4A4-4EF6-BC92FA2EF20E}"/>
              </a:ext>
            </a:extLst>
          </p:cNvPr>
          <p:cNvPicPr>
            <a:picLocks noChangeAspect="1"/>
          </p:cNvPicPr>
          <p:nvPr/>
        </p:nvPicPr>
        <p:blipFill>
          <a:blip r:embed="rId3"/>
          <a:srcRect r="68486"/>
          <a:stretch>
            <a:fillRect/>
          </a:stretch>
        </p:blipFill>
        <p:spPr>
          <a:xfrm>
            <a:off x="20841215" y="12643335"/>
            <a:ext cx="3542778" cy="1072664"/>
          </a:xfrm>
          <a:prstGeom prst="rect">
            <a:avLst/>
          </a:prstGeom>
          <a:noFill/>
          <a:ln cap="flat">
            <a:noFill/>
          </a:ln>
        </p:spPr>
      </p:pic>
      <p:pic>
        <p:nvPicPr>
          <p:cNvPr id="6" name="Picture 7">
            <a:extLst>
              <a:ext uri="{FF2B5EF4-FFF2-40B4-BE49-F238E27FC236}">
                <a16:creationId xmlns:a16="http://schemas.microsoft.com/office/drawing/2014/main" id="{B0AC509F-CF48-D619-8104-22998D12F93E}"/>
              </a:ext>
            </a:extLst>
          </p:cNvPr>
          <p:cNvPicPr>
            <a:picLocks noChangeAspect="1"/>
          </p:cNvPicPr>
          <p:nvPr/>
        </p:nvPicPr>
        <p:blipFill>
          <a:blip r:embed="rId4"/>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B6D23132-27E1-37E4-7C68-F93F9E77017E}"/>
              </a:ext>
            </a:extLst>
          </p:cNvPr>
          <p:cNvSpPr/>
          <p:nvPr/>
        </p:nvSpPr>
        <p:spPr>
          <a:xfrm>
            <a:off x="685781" y="3784271"/>
            <a:ext cx="23012439" cy="502702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Questions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512DF341-38A9-9AC3-9818-E4AA62653A57}"/>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E60845-5E7D-4CE7-8559-57AC79BDD2DC}" type="slidenum">
              <a:rPr lang="en-US" sz="1800" b="0" i="0" u="none" strike="noStrike" kern="0" cap="none" spc="0" baseline="0">
                <a:solidFill>
                  <a:srgbClr val="000000"/>
                </a:solidFill>
                <a:uFillTx/>
                <a:latin typeface="Calibri"/>
              </a:rPr>
              <a:t>14</a:t>
            </a:fld>
            <a:endParaRPr lang="en-US" sz="2000" b="0" i="0" u="none" strike="noStrike" kern="0" cap="none" spc="0" baseline="0">
              <a:solidFill>
                <a:srgbClr val="8B9AA3"/>
              </a:solidFill>
              <a:uFillTx/>
              <a:latin typeface="Helvetica"/>
              <a:cs typeface="Helvetica"/>
            </a:endParaRPr>
          </a:p>
        </p:txBody>
      </p:sp>
      <p:pic>
        <p:nvPicPr>
          <p:cNvPr id="5" name="Picture 1">
            <a:extLst>
              <a:ext uri="{FF2B5EF4-FFF2-40B4-BE49-F238E27FC236}">
                <a16:creationId xmlns:a16="http://schemas.microsoft.com/office/drawing/2014/main" id="{DDD2A941-9B3E-D2BE-2A63-D65943F22B10}"/>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6" name="Picture 6">
            <a:extLst>
              <a:ext uri="{FF2B5EF4-FFF2-40B4-BE49-F238E27FC236}">
                <a16:creationId xmlns:a16="http://schemas.microsoft.com/office/drawing/2014/main" id="{68C80B17-DECE-063F-AB1B-04B1A159D7B4}"/>
              </a:ext>
            </a:extLst>
          </p:cNvPr>
          <p:cNvPicPr>
            <a:picLocks noChangeAspect="1"/>
          </p:cNvPicPr>
          <p:nvPr/>
        </p:nvPicPr>
        <p:blipFill>
          <a:blip r:embed="rId3"/>
          <a:srcRect/>
          <a:stretch>
            <a:fillRect/>
          </a:stretch>
        </p:blipFill>
        <p:spPr>
          <a:xfrm>
            <a:off x="193432" y="12735680"/>
            <a:ext cx="3907734" cy="887973"/>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B99371D6-A4B1-3A9A-533E-71B644D30340}"/>
              </a:ext>
            </a:extLst>
          </p:cNvPr>
          <p:cNvSpPr/>
          <p:nvPr/>
        </p:nvSpPr>
        <p:spPr>
          <a:xfrm>
            <a:off x="685781" y="1001048"/>
            <a:ext cx="20187153" cy="804323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Officiating Philosophies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Always box in the play. When in doubt take a position wider and deeper.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Signal and verify the down with other officials. Check the down box for accuracy.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Communicate the clock status as necessary, especially under 2 minute.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Be familiar with the concept of player, zone, ball.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Use preventative officiating when possible and avoid game interrupter calls.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Make the call when it involves player safety.</a:t>
            </a:r>
          </a:p>
        </p:txBody>
      </p:sp>
      <p:sp>
        <p:nvSpPr>
          <p:cNvPr id="3" name="Slide Number">
            <a:extLst>
              <a:ext uri="{FF2B5EF4-FFF2-40B4-BE49-F238E27FC236}">
                <a16:creationId xmlns:a16="http://schemas.microsoft.com/office/drawing/2014/main" id="{FDB00B27-BFF8-B6FD-F3F7-1FB8CC5405E3}"/>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3DD1C4-DEF2-418F-8725-2C7FD70001AB}" type="slidenum">
              <a:rPr lang="en-US" sz="1800" b="0" i="0" u="none" strike="noStrike" kern="0" cap="none" spc="0" baseline="0">
                <a:solidFill>
                  <a:srgbClr val="000000"/>
                </a:solidFill>
                <a:uFillTx/>
                <a:latin typeface="Calibri"/>
              </a:rPr>
              <a:t>15</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87DC9009-C02B-B592-63C2-9C49F1E4B966}"/>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DFAD57EB-C705-5C81-AC34-073400303DF3}"/>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7A36452-8B51-7F5C-A932-45ACA9A536C6}"/>
              </a:ext>
            </a:extLst>
          </p:cNvPr>
          <p:cNvSpPr/>
          <p:nvPr/>
        </p:nvSpPr>
        <p:spPr>
          <a:xfrm>
            <a:off x="685781" y="1001048"/>
            <a:ext cx="23012439" cy="330348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8000" b="1" i="0" u="sng"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06D8B135-C4FF-DF26-06A7-8FC8528CEA81}"/>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568E5E0-FF09-4155-9FBF-93030F279F88}" type="slidenum">
              <a:rPr lang="en-US" sz="1800" b="0" i="0" u="none" strike="noStrike" kern="0" cap="none" spc="0" baseline="0">
                <a:solidFill>
                  <a:srgbClr val="000000"/>
                </a:solidFill>
                <a:uFillTx/>
                <a:latin typeface="Calibri"/>
              </a:rPr>
              <a:t>16</a:t>
            </a:fld>
            <a:endParaRPr lang="en-US" sz="2000" b="0" i="0" u="none" strike="noStrike" kern="0" cap="none" spc="0" baseline="0">
              <a:solidFill>
                <a:srgbClr val="8B9AA3"/>
              </a:solidFill>
              <a:uFillTx/>
              <a:latin typeface="Helvetica"/>
              <a:cs typeface="Helvetica"/>
            </a:endParaRPr>
          </a:p>
        </p:txBody>
      </p:sp>
      <p:pic>
        <p:nvPicPr>
          <p:cNvPr id="4" name="Picture 5">
            <a:extLst>
              <a:ext uri="{FF2B5EF4-FFF2-40B4-BE49-F238E27FC236}">
                <a16:creationId xmlns:a16="http://schemas.microsoft.com/office/drawing/2014/main" id="{1B9F7576-AD44-778E-9435-412B1DA5FC81}"/>
              </a:ext>
            </a:extLst>
          </p:cNvPr>
          <p:cNvPicPr>
            <a:picLocks noChangeAspect="1"/>
          </p:cNvPicPr>
          <p:nvPr/>
        </p:nvPicPr>
        <p:blipFill>
          <a:blip r:embed="rId2"/>
          <a:stretch>
            <a:fillRect/>
          </a:stretch>
        </p:blipFill>
        <p:spPr>
          <a:xfrm>
            <a:off x="3215953" y="1031708"/>
            <a:ext cx="17952095" cy="9124852"/>
          </a:xfrm>
          <a:prstGeom prst="rect">
            <a:avLst/>
          </a:prstGeom>
          <a:noFill/>
          <a:ln cap="flat">
            <a:noFill/>
          </a:ln>
        </p:spPr>
      </p:pic>
      <p:pic>
        <p:nvPicPr>
          <p:cNvPr id="5" name="Graphic 7" descr="Cursor">
            <a:extLst>
              <a:ext uri="{FF2B5EF4-FFF2-40B4-BE49-F238E27FC236}">
                <a16:creationId xmlns:a16="http://schemas.microsoft.com/office/drawing/2014/main" id="{5212624D-F0A2-AECF-5CC5-7FFE9EB2D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65627" y="9668691"/>
            <a:ext cx="914400" cy="914400"/>
          </a:xfrm>
          <a:prstGeom prst="rect">
            <a:avLst/>
          </a:prstGeom>
          <a:noFill/>
          <a:ln cap="flat">
            <a:noFill/>
          </a:ln>
        </p:spPr>
      </p:pic>
      <p:pic>
        <p:nvPicPr>
          <p:cNvPr id="6" name="Ink 6">
            <a:extLst>
              <a:ext uri="{FF2B5EF4-FFF2-40B4-BE49-F238E27FC236}">
                <a16:creationId xmlns:a16="http://schemas.microsoft.com/office/drawing/2014/main" id="{29D92651-1B5D-7DF6-9162-D1967B4E2FCC}"/>
              </a:ext>
            </a:extLst>
          </p:cNvPr>
          <p:cNvPicPr>
            <a:picLocks noChangeAspect="1"/>
          </p:cNvPicPr>
          <p:nvPr/>
        </p:nvPicPr>
        <p:blipFill>
          <a:blip r:embed="rId5"/>
          <a:stretch>
            <a:fillRect/>
          </a:stretch>
        </p:blipFill>
        <p:spPr>
          <a:xfrm>
            <a:off x="16204503" y="9994666"/>
            <a:ext cx="123480" cy="7918"/>
          </a:xfrm>
          <a:prstGeom prst="rect">
            <a:avLst/>
          </a:prstGeom>
          <a:noFill/>
          <a:ln cap="flat">
            <a:noFill/>
          </a:ln>
        </p:spPr>
      </p:pic>
      <p:pic>
        <p:nvPicPr>
          <p:cNvPr id="7" name="Ink 7">
            <a:extLst>
              <a:ext uri="{FF2B5EF4-FFF2-40B4-BE49-F238E27FC236}">
                <a16:creationId xmlns:a16="http://schemas.microsoft.com/office/drawing/2014/main" id="{00F5E537-676A-8A37-841A-6FA4E5E6B22B}"/>
              </a:ext>
            </a:extLst>
          </p:cNvPr>
          <p:cNvPicPr>
            <a:picLocks noChangeAspect="1"/>
          </p:cNvPicPr>
          <p:nvPr/>
        </p:nvPicPr>
        <p:blipFill>
          <a:blip r:embed="rId6"/>
          <a:stretch>
            <a:fillRect/>
          </a:stretch>
        </p:blipFill>
        <p:spPr>
          <a:xfrm>
            <a:off x="16234385" y="9796662"/>
            <a:ext cx="356" cy="7562"/>
          </a:xfrm>
          <a:prstGeom prst="rect">
            <a:avLst/>
          </a:prstGeom>
          <a:noFill/>
          <a:ln cap="flat">
            <a:noFill/>
          </a:ln>
        </p:spPr>
      </p:pic>
      <p:pic>
        <p:nvPicPr>
          <p:cNvPr id="8" name="Picture 9">
            <a:extLst>
              <a:ext uri="{FF2B5EF4-FFF2-40B4-BE49-F238E27FC236}">
                <a16:creationId xmlns:a16="http://schemas.microsoft.com/office/drawing/2014/main" id="{4A7499D5-3D22-B1F9-C88D-9E34F4C083CE}"/>
              </a:ext>
            </a:extLst>
          </p:cNvPr>
          <p:cNvPicPr>
            <a:picLocks noChangeAspect="1"/>
          </p:cNvPicPr>
          <p:nvPr/>
        </p:nvPicPr>
        <p:blipFill>
          <a:blip r:embed="rId7"/>
          <a:stretch>
            <a:fillRect/>
          </a:stretch>
        </p:blipFill>
        <p:spPr>
          <a:xfrm>
            <a:off x="15124166" y="9668691"/>
            <a:ext cx="1331375" cy="1030117"/>
          </a:xfrm>
          <a:prstGeom prst="rect">
            <a:avLst/>
          </a:prstGeom>
          <a:noFill/>
          <a:ln cap="flat">
            <a:noFill/>
          </a:ln>
        </p:spPr>
      </p:pic>
      <p:pic>
        <p:nvPicPr>
          <p:cNvPr id="9" name="Picture 11">
            <a:extLst>
              <a:ext uri="{FF2B5EF4-FFF2-40B4-BE49-F238E27FC236}">
                <a16:creationId xmlns:a16="http://schemas.microsoft.com/office/drawing/2014/main" id="{5454048C-A298-F1D9-B973-14E2F739CD19}"/>
              </a:ext>
            </a:extLst>
          </p:cNvPr>
          <p:cNvPicPr>
            <a:picLocks noChangeAspect="1"/>
          </p:cNvPicPr>
          <p:nvPr/>
        </p:nvPicPr>
        <p:blipFill>
          <a:blip r:embed="rId8"/>
          <a:stretch>
            <a:fillRect/>
          </a:stretch>
        </p:blipFill>
        <p:spPr>
          <a:xfrm>
            <a:off x="15107003" y="7133837"/>
            <a:ext cx="1331375" cy="1237082"/>
          </a:xfrm>
          <a:prstGeom prst="rect">
            <a:avLst/>
          </a:prstGeom>
          <a:noFill/>
          <a:ln cap="flat">
            <a:noFill/>
          </a:ln>
        </p:spPr>
      </p:pic>
      <p:pic>
        <p:nvPicPr>
          <p:cNvPr id="10" name="Picture 1">
            <a:extLst>
              <a:ext uri="{FF2B5EF4-FFF2-40B4-BE49-F238E27FC236}">
                <a16:creationId xmlns:a16="http://schemas.microsoft.com/office/drawing/2014/main" id="{FCFC057D-138B-BAF9-7684-1AEB5DE5DA6D}"/>
              </a:ext>
            </a:extLst>
          </p:cNvPr>
          <p:cNvPicPr>
            <a:picLocks noChangeAspect="1"/>
          </p:cNvPicPr>
          <p:nvPr/>
        </p:nvPicPr>
        <p:blipFill>
          <a:blip r:embed="rId9"/>
          <a:srcRect r="68486"/>
          <a:stretch>
            <a:fillRect/>
          </a:stretch>
        </p:blipFill>
        <p:spPr>
          <a:xfrm>
            <a:off x="20841215" y="12643335"/>
            <a:ext cx="3542778" cy="1072664"/>
          </a:xfrm>
          <a:prstGeom prst="rect">
            <a:avLst/>
          </a:prstGeom>
          <a:noFill/>
          <a:ln cap="flat">
            <a:noFill/>
          </a:ln>
        </p:spPr>
      </p:pic>
      <p:pic>
        <p:nvPicPr>
          <p:cNvPr id="11" name="Picture 12">
            <a:extLst>
              <a:ext uri="{FF2B5EF4-FFF2-40B4-BE49-F238E27FC236}">
                <a16:creationId xmlns:a16="http://schemas.microsoft.com/office/drawing/2014/main" id="{34A8271B-13CF-B488-6218-B82973FF564E}"/>
              </a:ext>
            </a:extLst>
          </p:cNvPr>
          <p:cNvPicPr>
            <a:picLocks noChangeAspect="1"/>
          </p:cNvPicPr>
          <p:nvPr/>
        </p:nvPicPr>
        <p:blipFill>
          <a:blip r:embed="rId10"/>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927728B3-6509-2F54-9EE0-A6FB173F140A}"/>
              </a:ext>
            </a:extLst>
          </p:cNvPr>
          <p:cNvSpPr/>
          <p:nvPr/>
        </p:nvSpPr>
        <p:spPr>
          <a:xfrm>
            <a:off x="685781" y="198616"/>
            <a:ext cx="22258864" cy="1050545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Pre-Snap Referee: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Set the ball spotters to create the neutral zone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Announce down/distance/ LTG, mark the ball ‘Ready for Play’ by blowing it in with signal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‘Ready for Play’ procedure should not prevent a Team from snapping the ball quickly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Start the timing of the play clock (R is responsible for play clock)</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Initial position should be approximately 7 yards wide and 7 yards deep from the deepest offensive back and on the opposite side of the field as the Line Judge and same side as the Back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Positioning should be able to see the center, players near the center and backs in your sightlines. Alert to false starts and illegal shifts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Communicate when play clock gets to 10 seconds with signal and chop out 5,4,3,2,1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verbal count is </a:t>
            </a:r>
            <a:r>
              <a:rPr lang="en-US" sz="3600" b="1" i="0" u="none" strike="noStrike" kern="0" cap="none" spc="0" baseline="0" dirty="0">
                <a:solidFill>
                  <a:srgbClr val="FF0000"/>
                </a:solidFill>
                <a:uFillTx/>
                <a:latin typeface="Arial"/>
                <a:ea typeface="Helvetica"/>
                <a:cs typeface="Helvetica"/>
              </a:rPr>
              <a:t>optional</a:t>
            </a:r>
          </a:p>
        </p:txBody>
      </p:sp>
      <p:sp>
        <p:nvSpPr>
          <p:cNvPr id="3" name="Slide Number">
            <a:extLst>
              <a:ext uri="{FF2B5EF4-FFF2-40B4-BE49-F238E27FC236}">
                <a16:creationId xmlns:a16="http://schemas.microsoft.com/office/drawing/2014/main" id="{624DF033-30D4-D386-26EC-2A506FD0433D}"/>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353535-FA4F-4894-9D45-00A38590E4F7}" type="slidenum">
              <a:rPr lang="en-US" sz="1800" b="0" i="0" u="none" strike="noStrike" kern="0" cap="none" spc="0" baseline="0">
                <a:solidFill>
                  <a:srgbClr val="000000"/>
                </a:solidFill>
                <a:uFillTx/>
                <a:latin typeface="Calibri"/>
              </a:rPr>
              <a:t>17</a:t>
            </a:fld>
            <a:endParaRPr lang="en-US" sz="2000" b="0" i="0" u="none" strike="noStrike" kern="0" cap="none" spc="0" baseline="0">
              <a:solidFill>
                <a:srgbClr val="8B9AA3"/>
              </a:solidFill>
              <a:uFillTx/>
              <a:latin typeface="Helvetica"/>
              <a:cs typeface="Helvetica"/>
            </a:endParaRPr>
          </a:p>
        </p:txBody>
      </p:sp>
      <p:pic>
        <p:nvPicPr>
          <p:cNvPr id="4" name="Picture 5">
            <a:extLst>
              <a:ext uri="{FF2B5EF4-FFF2-40B4-BE49-F238E27FC236}">
                <a16:creationId xmlns:a16="http://schemas.microsoft.com/office/drawing/2014/main" id="{9C26A907-2BC4-EC7A-2091-B2B46FA1E12D}"/>
              </a:ext>
            </a:extLst>
          </p:cNvPr>
          <p:cNvPicPr>
            <a:picLocks noChangeAspect="1"/>
          </p:cNvPicPr>
          <p:nvPr/>
        </p:nvPicPr>
        <p:blipFill>
          <a:blip r:embed="rId2"/>
          <a:stretch>
            <a:fillRect/>
          </a:stretch>
        </p:blipFill>
        <p:spPr>
          <a:xfrm rot="16200004">
            <a:off x="12728749" y="1047427"/>
            <a:ext cx="1188098" cy="2261603"/>
          </a:xfrm>
          <a:prstGeom prst="rect">
            <a:avLst/>
          </a:prstGeom>
          <a:noFill/>
          <a:ln cap="flat">
            <a:noFill/>
          </a:ln>
        </p:spPr>
      </p:pic>
      <p:pic>
        <p:nvPicPr>
          <p:cNvPr id="5" name="Picture 1">
            <a:extLst>
              <a:ext uri="{FF2B5EF4-FFF2-40B4-BE49-F238E27FC236}">
                <a16:creationId xmlns:a16="http://schemas.microsoft.com/office/drawing/2014/main" id="{7546EEA3-3723-C35C-5E35-0E91B0B62B2C}"/>
              </a:ext>
            </a:extLst>
          </p:cNvPr>
          <p:cNvPicPr>
            <a:picLocks noChangeAspect="1"/>
          </p:cNvPicPr>
          <p:nvPr/>
        </p:nvPicPr>
        <p:blipFill>
          <a:blip r:embed="rId3"/>
          <a:srcRect r="68486"/>
          <a:stretch>
            <a:fillRect/>
          </a:stretch>
        </p:blipFill>
        <p:spPr>
          <a:xfrm>
            <a:off x="20841215" y="12643335"/>
            <a:ext cx="3542778" cy="1072664"/>
          </a:xfrm>
          <a:prstGeom prst="rect">
            <a:avLst/>
          </a:prstGeom>
          <a:noFill/>
          <a:ln cap="flat">
            <a:noFill/>
          </a:ln>
        </p:spPr>
      </p:pic>
      <p:pic>
        <p:nvPicPr>
          <p:cNvPr id="6" name="Picture 7">
            <a:extLst>
              <a:ext uri="{FF2B5EF4-FFF2-40B4-BE49-F238E27FC236}">
                <a16:creationId xmlns:a16="http://schemas.microsoft.com/office/drawing/2014/main" id="{64F0B029-6DF4-E500-0B8B-FBBFCA35CBF8}"/>
              </a:ext>
            </a:extLst>
          </p:cNvPr>
          <p:cNvPicPr>
            <a:picLocks noChangeAspect="1"/>
          </p:cNvPicPr>
          <p:nvPr/>
        </p:nvPicPr>
        <p:blipFill>
          <a:blip r:embed="rId4"/>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FBB4220D-A1F7-9D2E-39C1-CFA8BAD9DC02}"/>
              </a:ext>
            </a:extLst>
          </p:cNvPr>
          <p:cNvSpPr/>
          <p:nvPr/>
        </p:nvSpPr>
        <p:spPr>
          <a:xfrm>
            <a:off x="685781" y="534512"/>
            <a:ext cx="22258864" cy="7735458"/>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Pre-Snap Line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Upon conclusion of the previous play, mark forward progress spot with downfield foot and signal next down. Upon giving the R the spot, communicate down and distance to the down box</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Take initial position between the neutral zone on the boundary opposite the R and BJ. Widen position as players press the boundary in their pre-snap alignment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Sightlines: neutral zone, players on both sides of the LOS. Be alert for players entering and exiting (be aware of substitutes)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Alerts: encroachment, false starts, illegal snaps, illegal formations, illegal shifts, illegal motions. Take responsibility for players in  motion</a:t>
            </a:r>
          </a:p>
        </p:txBody>
      </p:sp>
      <p:sp>
        <p:nvSpPr>
          <p:cNvPr id="3" name="Slide Number">
            <a:extLst>
              <a:ext uri="{FF2B5EF4-FFF2-40B4-BE49-F238E27FC236}">
                <a16:creationId xmlns:a16="http://schemas.microsoft.com/office/drawing/2014/main" id="{D9EFEDF5-3741-70E8-65B2-C4171360151D}"/>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2397CD8-4AD8-4DCA-B31D-CC6B8FC1B765}" type="slidenum">
              <a:rPr lang="en-US" sz="1800" b="0" i="0" u="none" strike="noStrike" kern="0" cap="none" spc="0" baseline="0">
                <a:solidFill>
                  <a:srgbClr val="000000"/>
                </a:solidFill>
                <a:uFillTx/>
                <a:latin typeface="Calibri"/>
              </a:rPr>
              <a:t>18</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7E53584E-A810-FD1D-0C8C-B035A3146544}"/>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3A13A307-673E-EBB4-39AA-E67F9455957A}"/>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E10903EA-67C3-DE37-D931-055A421AA038}"/>
              </a:ext>
            </a:extLst>
          </p:cNvPr>
          <p:cNvSpPr/>
          <p:nvPr/>
        </p:nvSpPr>
        <p:spPr>
          <a:xfrm>
            <a:off x="685781" y="1001048"/>
            <a:ext cx="23106906" cy="7673904"/>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Pre-Snap Back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Upon conclusion of the previous play, if necessary, mark the forward progress spot and pass on to the LJ for the next LOS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Initial position is opposite boundary of the LJ at least 20 yards downfield and 5 yards deeper than the deepest defender.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Initial position is ON the boundary NOT 5 yards on the field of play.</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    </a:t>
            </a:r>
            <a:r>
              <a:rPr lang="en-US" sz="3600" b="1" i="0" u="none" strike="noStrike" kern="0" cap="none" spc="0" baseline="0" dirty="0">
                <a:solidFill>
                  <a:srgbClr val="FF0000"/>
                </a:solidFill>
                <a:uFillTx/>
                <a:latin typeface="Arial"/>
                <a:ea typeface="Helvetica"/>
                <a:cs typeface="Helvetica"/>
              </a:rPr>
              <a:t>Wider is better and can press the play as it dictates following your reads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Be alert for players entering and exiting (be aware of substitutes)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Communicate the clock status when needed</a:t>
            </a:r>
          </a:p>
        </p:txBody>
      </p:sp>
      <p:sp>
        <p:nvSpPr>
          <p:cNvPr id="3" name="Slide Number">
            <a:extLst>
              <a:ext uri="{FF2B5EF4-FFF2-40B4-BE49-F238E27FC236}">
                <a16:creationId xmlns:a16="http://schemas.microsoft.com/office/drawing/2014/main" id="{0157386F-F453-8BD0-F2DF-D39C58E2F79F}"/>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42FAFC-4077-4011-B752-2D183064D8EC}" type="slidenum">
              <a:rPr lang="en-US" sz="1800" b="0" i="0" u="none" strike="noStrike" kern="0" cap="none" spc="0" baseline="0">
                <a:solidFill>
                  <a:srgbClr val="000000"/>
                </a:solidFill>
                <a:uFillTx/>
                <a:latin typeface="Calibri"/>
              </a:rPr>
              <a:t>19</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D9FEC115-2C61-1814-B85E-91E9E887A0A4}"/>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8E8782F7-915B-DAAC-8967-84F519006175}"/>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D3C9FD91-F1D4-459F-20DE-1F1808E2DB66}"/>
              </a:ext>
            </a:extLst>
          </p:cNvPr>
          <p:cNvSpPr/>
          <p:nvPr/>
        </p:nvSpPr>
        <p:spPr>
          <a:xfrm>
            <a:off x="8000451" y="509960"/>
            <a:ext cx="8469145" cy="3180365"/>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1" i="0" u="sng" strike="noStrike" kern="0" cap="none" spc="0" baseline="0">
                <a:solidFill>
                  <a:srgbClr val="003B75"/>
                </a:solidFill>
                <a:uFillTx/>
                <a:latin typeface="Arial"/>
                <a:ea typeface="Helvetica"/>
                <a:cs typeface="Helvetica"/>
              </a:rPr>
              <a:t>INTRODUCTION</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1982A7C0-2544-09DA-8552-AEC30EFC5BCF}"/>
              </a:ext>
            </a:extLst>
          </p:cNvPr>
          <p:cNvSpPr txBox="1"/>
          <p:nvPr/>
        </p:nvSpPr>
        <p:spPr>
          <a:xfrm>
            <a:off x="23943161"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DF9FA4-131B-4669-BF30-55BCF6236A14}" type="slidenum">
              <a:rPr lang="en-US" sz="1800" b="0" i="0" u="none" strike="noStrike" kern="0" cap="none" spc="0" baseline="0">
                <a:solidFill>
                  <a:srgbClr val="000000"/>
                </a:solidFill>
                <a:uFillTx/>
                <a:latin typeface="Calibri"/>
              </a:rPr>
              <a:t>2</a:t>
            </a:fld>
            <a:endParaRPr lang="en-US" sz="2000" b="0" i="0" u="none" strike="noStrike" kern="0" cap="none" spc="0" baseline="0">
              <a:solidFill>
                <a:srgbClr val="8B9AA3"/>
              </a:solidFill>
              <a:uFillTx/>
              <a:latin typeface="Helvetica"/>
              <a:cs typeface="Helvetica"/>
            </a:endParaRPr>
          </a:p>
        </p:txBody>
      </p:sp>
      <p:sp>
        <p:nvSpPr>
          <p:cNvPr id="4" name="TextBox 7">
            <a:extLst>
              <a:ext uri="{FF2B5EF4-FFF2-40B4-BE49-F238E27FC236}">
                <a16:creationId xmlns:a16="http://schemas.microsoft.com/office/drawing/2014/main" id="{0463A135-9DF4-C37C-CF73-F822C9423F75}"/>
              </a:ext>
            </a:extLst>
          </p:cNvPr>
          <p:cNvSpPr txBox="1"/>
          <p:nvPr/>
        </p:nvSpPr>
        <p:spPr>
          <a:xfrm>
            <a:off x="8000451" y="2100477"/>
            <a:ext cx="15195453" cy="9768827"/>
          </a:xfrm>
          <a:prstGeom prst="rect">
            <a:avLst/>
          </a:prstGeom>
          <a:noFill/>
          <a:ln cap="flat">
            <a:noFill/>
          </a:ln>
        </p:spPr>
        <p:txBody>
          <a:bodyPr vert="horz" wrap="square" lIns="91440" tIns="45720" rIns="91440" bIns="45720" anchor="t" anchorCtr="0"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00000"/>
                </a:solidFill>
                <a:uFillTx/>
                <a:latin typeface="Calibri"/>
              </a:rPr>
              <a:t>Tom LaNeve</a:t>
            </a:r>
            <a:r>
              <a:rPr lang="en-US" sz="4000" b="1" i="0" u="none" strike="noStrike" kern="1200" cap="none" spc="0" baseline="0">
                <a:solidFill>
                  <a:srgbClr val="000000"/>
                </a:solidFill>
                <a:uFillTx/>
                <a:latin typeface="Calibri Light"/>
              </a:rPr>
              <a:t>-NFL FLAG Director of Officiating</a:t>
            </a: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hlinkClick r:id="rId2"/>
              </a:rPr>
              <a:t>tlaneve@rcxexperiences.com</a:t>
            </a:r>
            <a:r>
              <a:rPr lang="en-US" sz="4000" b="0" i="0" u="none" strike="noStrike" kern="1200" cap="none" spc="0" baseline="0">
                <a:solidFill>
                  <a:srgbClr val="000000"/>
                </a:solidFill>
                <a:uFillTx/>
                <a:latin typeface="Calibri"/>
              </a:rPr>
              <a:t> </a:t>
            </a:r>
          </a:p>
          <a:p>
            <a:pPr marL="571500" marR="0" lvl="0" indent="-571500" algn="l" defTabSz="825502" rtl="0" fontAlgn="auto" hangingPunct="0">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   Involved with NFL FLAG for over 25 years</a:t>
            </a:r>
          </a:p>
          <a:p>
            <a:pPr marL="571500" marR="0" lvl="0" indent="-571500" algn="l" defTabSz="825502" rtl="0" fontAlgn="auto" hangingPunct="0">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   Coached 5 Teams to Nationals including Girls 14U 3 times</a:t>
            </a:r>
          </a:p>
          <a:p>
            <a:pPr marL="857250" marR="0" lvl="0" indent="-857250" algn="l" defTabSz="825502" rtl="0" fontAlgn="auto" hangingPunct="0">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Assisted NFL, NFL Europe and NFL China in football development projects including Officials training and certifications</a:t>
            </a:r>
          </a:p>
          <a:p>
            <a:pPr marL="857250" marR="0" lvl="0" indent="-857250" algn="l" defTabSz="825502" rtl="0" fontAlgn="auto" hangingPunct="0">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Collaborated with Bill Lemmonier on ‘Fundamentals of Youth </a:t>
            </a:r>
            <a:r>
              <a:rPr lang="en-US" sz="4000" b="0" i="0" u="none" strike="noStrike" kern="0" cap="none" spc="0" baseline="0">
                <a:solidFill>
                  <a:srgbClr val="000000"/>
                </a:solidFill>
                <a:uFillTx/>
                <a:latin typeface="Calibri"/>
              </a:rPr>
              <a:t>O</a:t>
            </a:r>
            <a:r>
              <a:rPr lang="en-US" sz="4000" b="0" i="0" u="none" strike="noStrike" kern="1200" cap="none" spc="0" baseline="0">
                <a:solidFill>
                  <a:srgbClr val="000000"/>
                </a:solidFill>
                <a:uFillTx/>
                <a:latin typeface="Calibri"/>
              </a:rPr>
              <a:t>fficiating’ for USA Football/ Master Trainer USA Football</a:t>
            </a:r>
          </a:p>
          <a:p>
            <a:pPr marL="857250" marR="0" lvl="0" indent="-857250" algn="l" defTabSz="825502" rtl="0" fontAlgn="auto" hangingPunct="0">
              <a:lnSpc>
                <a:spcPct val="2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0" i="0" u="none" strike="noStrike" kern="0" cap="none" spc="0" baseline="0">
                <a:solidFill>
                  <a:srgbClr val="000000"/>
                </a:solidFill>
                <a:uFillTx/>
                <a:latin typeface="Calibri"/>
              </a:rPr>
              <a:t>Created ‘Pro Bowl Games’, NCAA based NAIA &amp; NJCAA rulebooks</a:t>
            </a:r>
            <a:endParaRPr lang="en-US" sz="4000" b="0" i="0" u="none" strike="noStrike" kern="1200" cap="none" spc="0" baseline="0">
              <a:solidFill>
                <a:srgbClr val="000000"/>
              </a:solidFill>
              <a:uFillTx/>
              <a:latin typeface="Calibri"/>
            </a:endParaRPr>
          </a:p>
        </p:txBody>
      </p:sp>
      <p:pic>
        <p:nvPicPr>
          <p:cNvPr id="5" name="Picture 6">
            <a:extLst>
              <a:ext uri="{FF2B5EF4-FFF2-40B4-BE49-F238E27FC236}">
                <a16:creationId xmlns:a16="http://schemas.microsoft.com/office/drawing/2014/main" id="{92E7E02D-CEC0-CEFF-49CC-09D940F82DA0}"/>
              </a:ext>
            </a:extLst>
          </p:cNvPr>
          <p:cNvPicPr>
            <a:picLocks noChangeAspect="1"/>
          </p:cNvPicPr>
          <p:nvPr/>
        </p:nvPicPr>
        <p:blipFill>
          <a:blip r:embed="rId3"/>
          <a:stretch>
            <a:fillRect/>
          </a:stretch>
        </p:blipFill>
        <p:spPr>
          <a:xfrm>
            <a:off x="389186" y="844055"/>
            <a:ext cx="7525219" cy="11025259"/>
          </a:xfrm>
          <a:prstGeom prst="rect">
            <a:avLst/>
          </a:prstGeom>
          <a:noFill/>
          <a:ln cap="flat">
            <a:noFill/>
          </a:ln>
        </p:spPr>
      </p:pic>
      <p:pic>
        <p:nvPicPr>
          <p:cNvPr id="6" name="Picture 1">
            <a:extLst>
              <a:ext uri="{FF2B5EF4-FFF2-40B4-BE49-F238E27FC236}">
                <a16:creationId xmlns:a16="http://schemas.microsoft.com/office/drawing/2014/main" id="{60D7A26C-D910-9A5F-08E3-93B10F71B829}"/>
              </a:ext>
            </a:extLst>
          </p:cNvPr>
          <p:cNvPicPr>
            <a:picLocks noChangeAspect="1"/>
          </p:cNvPicPr>
          <p:nvPr/>
        </p:nvPicPr>
        <p:blipFill>
          <a:blip r:embed="rId4"/>
          <a:srcRect r="68486"/>
          <a:stretch>
            <a:fillRect/>
          </a:stretch>
        </p:blipFill>
        <p:spPr>
          <a:xfrm>
            <a:off x="20841215" y="12643335"/>
            <a:ext cx="3542778" cy="1072664"/>
          </a:xfrm>
          <a:prstGeom prst="rect">
            <a:avLst/>
          </a:prstGeom>
          <a:noFill/>
          <a:ln cap="flat">
            <a:noFill/>
          </a:ln>
        </p:spPr>
      </p:pic>
      <p:pic>
        <p:nvPicPr>
          <p:cNvPr id="7" name="Picture 7">
            <a:extLst>
              <a:ext uri="{FF2B5EF4-FFF2-40B4-BE49-F238E27FC236}">
                <a16:creationId xmlns:a16="http://schemas.microsoft.com/office/drawing/2014/main" id="{36F6005A-5E96-F548-63C4-F840E4D333DC}"/>
              </a:ext>
            </a:extLst>
          </p:cNvPr>
          <p:cNvPicPr>
            <a:picLocks noChangeAspect="1"/>
          </p:cNvPicPr>
          <p:nvPr/>
        </p:nvPicPr>
        <p:blipFill>
          <a:blip r:embed="rId5"/>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ED262A19-8D15-FD78-A8F0-AA7EA9B06229}"/>
              </a:ext>
            </a:extLst>
          </p:cNvPr>
          <p:cNvSpPr/>
          <p:nvPr/>
        </p:nvSpPr>
        <p:spPr>
          <a:xfrm>
            <a:off x="685781" y="1001048"/>
            <a:ext cx="23012439" cy="330348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8000" b="1" i="0" u="sng"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37426E77-7088-892A-485D-E4E64CF49261}"/>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9FD6E6-F513-4984-9D0A-1B411EDA0603}" type="slidenum">
              <a:rPr lang="en-US" sz="1800" b="0" i="0" u="none" strike="noStrike" kern="0" cap="none" spc="0" baseline="0">
                <a:solidFill>
                  <a:srgbClr val="000000"/>
                </a:solidFill>
                <a:uFillTx/>
                <a:latin typeface="Calibri"/>
              </a:rPr>
              <a:t>20</a:t>
            </a:fld>
            <a:endParaRPr lang="en-US" sz="2000" b="0" i="0" u="none" strike="noStrike" kern="0" cap="none" spc="0" baseline="0">
              <a:solidFill>
                <a:srgbClr val="8B9AA3"/>
              </a:solidFill>
              <a:uFillTx/>
              <a:latin typeface="Helvetica"/>
              <a:cs typeface="Helvetica"/>
            </a:endParaRPr>
          </a:p>
        </p:txBody>
      </p:sp>
      <p:pic>
        <p:nvPicPr>
          <p:cNvPr id="4" name="Graphic 7" descr="Cursor">
            <a:extLst>
              <a:ext uri="{FF2B5EF4-FFF2-40B4-BE49-F238E27FC236}">
                <a16:creationId xmlns:a16="http://schemas.microsoft.com/office/drawing/2014/main" id="{6F75AE9A-1271-BAF4-79E3-1DF06B82DA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65627" y="9668691"/>
            <a:ext cx="914400" cy="914400"/>
          </a:xfrm>
          <a:prstGeom prst="rect">
            <a:avLst/>
          </a:prstGeom>
          <a:noFill/>
          <a:ln cap="flat">
            <a:noFill/>
          </a:ln>
        </p:spPr>
      </p:pic>
      <p:pic>
        <p:nvPicPr>
          <p:cNvPr id="5" name="Ink 6">
            <a:extLst>
              <a:ext uri="{FF2B5EF4-FFF2-40B4-BE49-F238E27FC236}">
                <a16:creationId xmlns:a16="http://schemas.microsoft.com/office/drawing/2014/main" id="{1DC05D7C-8FA2-2B7F-D43B-A3AECF1DE639}"/>
              </a:ext>
            </a:extLst>
          </p:cNvPr>
          <p:cNvPicPr>
            <a:picLocks noChangeAspect="1"/>
          </p:cNvPicPr>
          <p:nvPr/>
        </p:nvPicPr>
        <p:blipFill>
          <a:blip r:embed="rId4"/>
          <a:stretch>
            <a:fillRect/>
          </a:stretch>
        </p:blipFill>
        <p:spPr>
          <a:xfrm>
            <a:off x="16204503" y="9994666"/>
            <a:ext cx="123480" cy="7918"/>
          </a:xfrm>
          <a:prstGeom prst="rect">
            <a:avLst/>
          </a:prstGeom>
          <a:noFill/>
          <a:ln cap="flat">
            <a:noFill/>
          </a:ln>
        </p:spPr>
      </p:pic>
      <p:pic>
        <p:nvPicPr>
          <p:cNvPr id="6" name="Ink 7">
            <a:extLst>
              <a:ext uri="{FF2B5EF4-FFF2-40B4-BE49-F238E27FC236}">
                <a16:creationId xmlns:a16="http://schemas.microsoft.com/office/drawing/2014/main" id="{4CE281D5-091E-15F7-11B0-7EDAFA0B0E12}"/>
              </a:ext>
            </a:extLst>
          </p:cNvPr>
          <p:cNvPicPr>
            <a:picLocks noChangeAspect="1"/>
          </p:cNvPicPr>
          <p:nvPr/>
        </p:nvPicPr>
        <p:blipFill>
          <a:blip r:embed="rId5"/>
          <a:stretch>
            <a:fillRect/>
          </a:stretch>
        </p:blipFill>
        <p:spPr>
          <a:xfrm>
            <a:off x="16234385" y="9796662"/>
            <a:ext cx="356" cy="7562"/>
          </a:xfrm>
          <a:prstGeom prst="rect">
            <a:avLst/>
          </a:prstGeom>
          <a:noFill/>
          <a:ln cap="flat">
            <a:noFill/>
          </a:ln>
        </p:spPr>
      </p:pic>
      <p:pic>
        <p:nvPicPr>
          <p:cNvPr id="7" name="Picture 10">
            <a:extLst>
              <a:ext uri="{FF2B5EF4-FFF2-40B4-BE49-F238E27FC236}">
                <a16:creationId xmlns:a16="http://schemas.microsoft.com/office/drawing/2014/main" id="{B51D167B-8DF2-8E30-3978-1118B2E6FDCB}"/>
              </a:ext>
            </a:extLst>
          </p:cNvPr>
          <p:cNvPicPr>
            <a:picLocks noChangeAspect="1"/>
          </p:cNvPicPr>
          <p:nvPr/>
        </p:nvPicPr>
        <p:blipFill>
          <a:blip r:embed="rId6"/>
          <a:srcRect/>
          <a:stretch>
            <a:fillRect/>
          </a:stretch>
        </p:blipFill>
        <p:spPr>
          <a:xfrm>
            <a:off x="3290596" y="857853"/>
            <a:ext cx="17802810" cy="10401309"/>
          </a:xfrm>
          <a:prstGeom prst="rect">
            <a:avLst/>
          </a:prstGeom>
          <a:noFill/>
          <a:ln cap="flat">
            <a:noFill/>
          </a:ln>
        </p:spPr>
      </p:pic>
      <p:sp>
        <p:nvSpPr>
          <p:cNvPr id="8" name="TextBox 11">
            <a:extLst>
              <a:ext uri="{FF2B5EF4-FFF2-40B4-BE49-F238E27FC236}">
                <a16:creationId xmlns:a16="http://schemas.microsoft.com/office/drawing/2014/main" id="{419A24B4-3ADC-82A9-29D4-7910E6BB312C}"/>
              </a:ext>
            </a:extLst>
          </p:cNvPr>
          <p:cNvSpPr txBox="1"/>
          <p:nvPr/>
        </p:nvSpPr>
        <p:spPr>
          <a:xfrm>
            <a:off x="839757" y="539386"/>
            <a:ext cx="7315200"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0" i="0" u="none" strike="noStrike" kern="1200" cap="none" spc="0" baseline="0">
                <a:solidFill>
                  <a:srgbClr val="000000"/>
                </a:solidFill>
                <a:uFillTx/>
                <a:latin typeface="Calibri"/>
              </a:rPr>
              <a:t> </a:t>
            </a:r>
            <a:r>
              <a:rPr lang="en-US" sz="6600" b="1" i="0" u="none" strike="noStrike" kern="1200" cap="none" spc="0" baseline="0">
                <a:solidFill>
                  <a:srgbClr val="000000"/>
                </a:solidFill>
                <a:uFillTx/>
                <a:latin typeface="Calibri"/>
              </a:rPr>
              <a:t>4 Person Mechanic</a:t>
            </a:r>
          </a:p>
        </p:txBody>
      </p:sp>
      <p:pic>
        <p:nvPicPr>
          <p:cNvPr id="9" name="Graphic 13" descr="Cursor">
            <a:extLst>
              <a:ext uri="{FF2B5EF4-FFF2-40B4-BE49-F238E27FC236}">
                <a16:creationId xmlns:a16="http://schemas.microsoft.com/office/drawing/2014/main" id="{AA39CF3E-2E8F-8EF9-02B8-6AB2529805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394252">
            <a:off x="17553316" y="1059935"/>
            <a:ext cx="914400" cy="914400"/>
          </a:xfrm>
          <a:prstGeom prst="rect">
            <a:avLst/>
          </a:prstGeom>
          <a:noFill/>
          <a:ln cap="flat">
            <a:noFill/>
          </a:ln>
        </p:spPr>
      </p:pic>
      <p:pic>
        <p:nvPicPr>
          <p:cNvPr id="10" name="Picture 1">
            <a:extLst>
              <a:ext uri="{FF2B5EF4-FFF2-40B4-BE49-F238E27FC236}">
                <a16:creationId xmlns:a16="http://schemas.microsoft.com/office/drawing/2014/main" id="{33278C0F-EA7D-4855-7665-712FF0682197}"/>
              </a:ext>
            </a:extLst>
          </p:cNvPr>
          <p:cNvPicPr>
            <a:picLocks noChangeAspect="1"/>
          </p:cNvPicPr>
          <p:nvPr/>
        </p:nvPicPr>
        <p:blipFill>
          <a:blip r:embed="rId7"/>
          <a:srcRect r="68486"/>
          <a:stretch>
            <a:fillRect/>
          </a:stretch>
        </p:blipFill>
        <p:spPr>
          <a:xfrm>
            <a:off x="20841215" y="12643335"/>
            <a:ext cx="3542778" cy="1072664"/>
          </a:xfrm>
          <a:prstGeom prst="rect">
            <a:avLst/>
          </a:prstGeom>
          <a:noFill/>
          <a:ln cap="flat">
            <a:noFill/>
          </a:ln>
        </p:spPr>
      </p:pic>
      <p:pic>
        <p:nvPicPr>
          <p:cNvPr id="11" name="Picture 12">
            <a:extLst>
              <a:ext uri="{FF2B5EF4-FFF2-40B4-BE49-F238E27FC236}">
                <a16:creationId xmlns:a16="http://schemas.microsoft.com/office/drawing/2014/main" id="{4A03F130-0405-C5CA-A96F-3FFA89D5790E}"/>
              </a:ext>
            </a:extLst>
          </p:cNvPr>
          <p:cNvPicPr>
            <a:picLocks noChangeAspect="1"/>
          </p:cNvPicPr>
          <p:nvPr/>
        </p:nvPicPr>
        <p:blipFill>
          <a:blip r:embed="rId8"/>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B55E13D-624E-F2FE-597F-6AF57AFB3434}"/>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015CD1-E04C-4ED6-ABCD-57EF568DF49B}" type="slidenum">
              <a:rPr lang="en-US" sz="1800" b="0" i="0" u="none" strike="noStrike" kern="0" cap="none" spc="0" baseline="0">
                <a:solidFill>
                  <a:srgbClr val="000000"/>
                </a:solidFill>
                <a:uFillTx/>
                <a:latin typeface="Calibri"/>
              </a:rPr>
              <a:t>21</a:t>
            </a:fld>
            <a:endParaRPr lang="en-US" sz="2000" b="0" i="0" u="none" strike="noStrike" kern="0" cap="none" spc="0" baseline="0">
              <a:solidFill>
                <a:srgbClr val="8B9AA3"/>
              </a:solidFill>
              <a:uFillTx/>
              <a:latin typeface="Helvetica"/>
              <a:cs typeface="Helvetica"/>
            </a:endParaRPr>
          </a:p>
        </p:txBody>
      </p:sp>
      <p:pic>
        <p:nvPicPr>
          <p:cNvPr id="3" name="Picture 1">
            <a:extLst>
              <a:ext uri="{FF2B5EF4-FFF2-40B4-BE49-F238E27FC236}">
                <a16:creationId xmlns:a16="http://schemas.microsoft.com/office/drawing/2014/main" id="{5A2538C4-0B3F-4C08-4802-FA5F2F8C987E}"/>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4" name="Picture 16">
            <a:extLst>
              <a:ext uri="{FF2B5EF4-FFF2-40B4-BE49-F238E27FC236}">
                <a16:creationId xmlns:a16="http://schemas.microsoft.com/office/drawing/2014/main" id="{D55A6D0E-F453-23BA-908A-6A8AC7E142EC}"/>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
        <p:nvSpPr>
          <p:cNvPr id="5" name="Title Demo Text">
            <a:extLst>
              <a:ext uri="{FF2B5EF4-FFF2-40B4-BE49-F238E27FC236}">
                <a16:creationId xmlns:a16="http://schemas.microsoft.com/office/drawing/2014/main" id="{4394DD0D-9C50-694F-8FE1-7CA694482F2A}"/>
              </a:ext>
            </a:extLst>
          </p:cNvPr>
          <p:cNvSpPr/>
          <p:nvPr/>
        </p:nvSpPr>
        <p:spPr>
          <a:xfrm>
            <a:off x="685781" y="1001048"/>
            <a:ext cx="23106906" cy="4719249"/>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4-Person: Field Judge </a:t>
            </a:r>
          </a:p>
          <a:p>
            <a:pPr marL="571500" marR="0" lvl="0" indent="-571500" algn="l" defTabSz="825502" rtl="0" fontAlgn="auto" hangingPunct="0">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Assumes 3-person BJ position keys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4-Person: Back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Initial position is opposite of the FJ on LJ side of the field, at least 25 yards downfield and 5 yards deeper than the deepest defender.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Take a position approx.15 yards off the boundary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D7472B1A-D14D-0B69-7889-9FE84BD1ACFE}"/>
              </a:ext>
            </a:extLst>
          </p:cNvPr>
          <p:cNvSpPr/>
          <p:nvPr/>
        </p:nvSpPr>
        <p:spPr>
          <a:xfrm>
            <a:off x="685781" y="3784271"/>
            <a:ext cx="23012439" cy="502702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Questions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695A6E2C-330F-138A-760C-77DC58FEE55F}"/>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64C48F-C82C-4761-8098-C6D00217DA98}" type="slidenum">
              <a:rPr lang="en-US" sz="1800" b="0" i="0" u="none" strike="noStrike" kern="0" cap="none" spc="0" baseline="0">
                <a:solidFill>
                  <a:srgbClr val="000000"/>
                </a:solidFill>
                <a:uFillTx/>
                <a:latin typeface="Calibri"/>
              </a:rPr>
              <a:t>22</a:t>
            </a:fld>
            <a:endParaRPr lang="en-US" sz="2000" b="0" i="0" u="none" strike="noStrike" kern="0" cap="none" spc="0" baseline="0">
              <a:solidFill>
                <a:srgbClr val="8B9AA3"/>
              </a:solidFill>
              <a:uFillTx/>
              <a:latin typeface="Helvetica"/>
              <a:cs typeface="Helvetica"/>
            </a:endParaRPr>
          </a:p>
        </p:txBody>
      </p:sp>
      <p:pic>
        <p:nvPicPr>
          <p:cNvPr id="5" name="Picture 1">
            <a:extLst>
              <a:ext uri="{FF2B5EF4-FFF2-40B4-BE49-F238E27FC236}">
                <a16:creationId xmlns:a16="http://schemas.microsoft.com/office/drawing/2014/main" id="{04DE3E50-F2DE-BB0D-68C1-6C1B8A690DA9}"/>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6" name="Picture 6">
            <a:extLst>
              <a:ext uri="{FF2B5EF4-FFF2-40B4-BE49-F238E27FC236}">
                <a16:creationId xmlns:a16="http://schemas.microsoft.com/office/drawing/2014/main" id="{B72F6101-FC2A-4DD3-71C1-B1050753769F}"/>
              </a:ext>
            </a:extLst>
          </p:cNvPr>
          <p:cNvPicPr>
            <a:picLocks noChangeAspect="1"/>
          </p:cNvPicPr>
          <p:nvPr/>
        </p:nvPicPr>
        <p:blipFill>
          <a:blip r:embed="rId3"/>
          <a:srcRect/>
          <a:stretch>
            <a:fillRect/>
          </a:stretch>
        </p:blipFill>
        <p:spPr>
          <a:xfrm>
            <a:off x="193432" y="12735680"/>
            <a:ext cx="3907734" cy="887973"/>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16">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D5967004-CDCC-9689-5621-96D20545DCC2}"/>
              </a:ext>
            </a:extLst>
          </p:cNvPr>
          <p:cNvSpPr/>
          <p:nvPr/>
        </p:nvSpPr>
        <p:spPr>
          <a:xfrm>
            <a:off x="685781" y="515858"/>
            <a:ext cx="22258864" cy="12906105"/>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Reading and understanding initial keys: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0" cap="none" spc="0" baseline="0" dirty="0">
                <a:solidFill>
                  <a:srgbClr val="003B75"/>
                </a:solidFill>
                <a:uFillTx/>
                <a:latin typeface="Arial"/>
                <a:ea typeface="Helvetica"/>
                <a:cs typeface="Helvetica"/>
              </a:rPr>
              <a:t>Referee: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QB, players and blockers in the backfield.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Dead ball equipment enforcement.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0" cap="none" spc="0" baseline="0" dirty="0">
                <a:solidFill>
                  <a:srgbClr val="003B75"/>
                </a:solidFill>
                <a:uFillTx/>
                <a:latin typeface="Arial"/>
                <a:ea typeface="Helvetica"/>
                <a:cs typeface="Helvetica"/>
              </a:rPr>
              <a:t>Line Judge</a:t>
            </a:r>
            <a:r>
              <a:rPr lang="en-US" sz="4000" b="1" i="0" u="none" strike="noStrike" kern="0" cap="none" spc="0" baseline="0" dirty="0">
                <a:solidFill>
                  <a:srgbClr val="003B75"/>
                </a:solidFill>
                <a:uFillTx/>
                <a:latin typeface="Arial"/>
                <a:ea typeface="Helvetica"/>
                <a:cs typeface="Helvetica"/>
              </a:rPr>
              <a:t>: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Snapper, all players lined up on their respective LOS and receivers on your boundary.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Dead ball equipment enforcement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0" cap="none" spc="0" baseline="0" dirty="0">
                <a:solidFill>
                  <a:srgbClr val="003B75"/>
                </a:solidFill>
                <a:uFillTx/>
                <a:latin typeface="Arial"/>
                <a:ea typeface="Helvetica"/>
                <a:cs typeface="Helvetica"/>
              </a:rPr>
              <a:t>Back Judge</a:t>
            </a:r>
            <a:r>
              <a:rPr lang="en-US" sz="4000" b="1" i="0" u="none" strike="noStrike" kern="0" cap="none" spc="0" baseline="0" dirty="0">
                <a:solidFill>
                  <a:srgbClr val="003B75"/>
                </a:solidFill>
                <a:uFillTx/>
                <a:latin typeface="Arial"/>
                <a:ea typeface="Helvetica"/>
                <a:cs typeface="Helvetica"/>
              </a:rPr>
              <a:t>: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Receivers on your boundary and field side of the snapper.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Dead ball equipment enforcement</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R="0" lvl="0" algn="l" defTabSz="825502" rtl="0" fontAlgn="auto" hangingPunct="0">
              <a:lnSpc>
                <a:spcPct val="100000"/>
              </a:lnSpc>
              <a:spcBef>
                <a:spcPts val="0"/>
              </a:spcBef>
              <a:spcAft>
                <a:spcPts val="0"/>
              </a:spcAft>
              <a:buSzPct val="100000"/>
              <a:tabLst/>
              <a:defRPr sz="1800" b="0" i="0" u="none" strike="noStrike" kern="0" cap="none" spc="0" baseline="0">
                <a:solidFill>
                  <a:srgbClr val="000000"/>
                </a:solidFill>
                <a:uFillTx/>
              </a:defRPr>
            </a:pPr>
            <a:r>
              <a:rPr lang="en-US" sz="3600" b="1" i="0" u="sng" strike="noStrike" kern="0" cap="none" spc="0" baseline="0" dirty="0">
                <a:solidFill>
                  <a:srgbClr val="003B75"/>
                </a:solidFill>
                <a:uFillTx/>
                <a:latin typeface="Arial"/>
                <a:ea typeface="Helvetica"/>
                <a:cs typeface="Helvetica"/>
              </a:rPr>
              <a:t>4-Person Crew</a:t>
            </a:r>
            <a:r>
              <a:rPr lang="en-US" sz="3600" b="1" i="0" u="none" strike="noStrike" kern="0" cap="none" spc="0" baseline="0" dirty="0">
                <a:solidFill>
                  <a:srgbClr val="003B75"/>
                </a:solidFill>
                <a:uFillTx/>
                <a:latin typeface="Arial"/>
                <a:ea typeface="Helvetica"/>
                <a:cs typeface="Helvetica"/>
              </a:rPr>
              <a:t>:</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Field Judge:</a:t>
            </a:r>
          </a:p>
          <a:p>
            <a:pPr marL="1143000" lvl="1" indent="-6858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Receivers on your boundary and field side of the snapper. </a:t>
            </a:r>
          </a:p>
          <a:p>
            <a:pPr marL="1143000" lvl="1" indent="-6858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Dead ball equipment enforcement</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Back Judge:</a:t>
            </a:r>
          </a:p>
          <a:p>
            <a:pPr marL="1143000" lvl="1" indent="-6858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Helvetica"/>
                <a:cs typeface="Helvetica"/>
              </a:rPr>
              <a:t>Receivers to both boundaries. </a:t>
            </a:r>
          </a:p>
          <a:p>
            <a:pPr marL="1143000" lvl="1" indent="-6858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D</a:t>
            </a:r>
            <a:r>
              <a:rPr lang="en-US" sz="3600" b="1" i="0" u="none" strike="noStrike" kern="0" cap="none" spc="0" baseline="0" dirty="0">
                <a:solidFill>
                  <a:srgbClr val="003B75"/>
                </a:solidFill>
                <a:uFillTx/>
                <a:latin typeface="Arial"/>
                <a:ea typeface="Helvetica"/>
                <a:cs typeface="Helvetica"/>
              </a:rPr>
              <a:t>ead ball equipment enforcement</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p:txBody>
      </p:sp>
      <p:sp>
        <p:nvSpPr>
          <p:cNvPr id="3" name="Slide Number">
            <a:extLst>
              <a:ext uri="{FF2B5EF4-FFF2-40B4-BE49-F238E27FC236}">
                <a16:creationId xmlns:a16="http://schemas.microsoft.com/office/drawing/2014/main" id="{B7A6E521-65FE-D65C-9945-BD5D08454FBF}"/>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D8D7629-DB2E-4C66-B324-1061795E9E55}" type="slidenum">
              <a:rPr lang="en-US" sz="1800" b="0" i="0" u="none" strike="noStrike" kern="0" cap="none" spc="0" baseline="0">
                <a:solidFill>
                  <a:srgbClr val="000000"/>
                </a:solidFill>
                <a:uFillTx/>
                <a:latin typeface="Calibri"/>
              </a:rPr>
              <a:t>23</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86CED649-A722-3A96-102D-47781D9AEAFC}"/>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BA46CF1C-6512-74D8-A0F7-150FD5776981}"/>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7EEF67CB-44F2-5CF3-8371-83AC2508C2DD}"/>
              </a:ext>
            </a:extLst>
          </p:cNvPr>
          <p:cNvSpPr/>
          <p:nvPr/>
        </p:nvSpPr>
        <p:spPr>
          <a:xfrm>
            <a:off x="536487" y="631448"/>
            <a:ext cx="23146472" cy="12167445"/>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Passing and Running Plays Referee: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Be ready to rule on snap if it strikes the ground. After the snap, observe action behind the neutral zone with your eyes on the QB and blockers around the QB/ runner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Mark forward progress if play ends behind the LOS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Assist the BJ with runners going out of bounds on your boundary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Once ball is advanced beyond the LOS, remain near the neutral zone to rule on plays from trailing position behind the ball.  Once the ball is dead, be ready to retrieve the pucks.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Remain wider and deeper than the QB, aware of potential backward passes to another passer. If pass is not thrown immediately, you’re responsible for ruling on all passes behind the LOS. If in doubt, the pass is backward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When forward pass is thrown announce “Ball is Away” with eyes on the passer until no threat of a foul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Primarily responsible for roughing the passer and intentional grounding</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Press the LOS with the passer to rule on the legality of the pass. If in doubt, the pass is legal</a:t>
            </a:r>
            <a:endParaRPr lang="en-US" sz="3600" b="0" i="0" u="none" strike="noStrike" kern="1200" cap="none" spc="0" baseline="0" dirty="0">
              <a:solidFill>
                <a:srgbClr val="385723"/>
              </a:solidFill>
              <a:uFillTx/>
              <a:latin typeface="Calibri"/>
            </a:endParaRPr>
          </a:p>
        </p:txBody>
      </p:sp>
      <p:sp>
        <p:nvSpPr>
          <p:cNvPr id="3" name="Slide Number">
            <a:extLst>
              <a:ext uri="{FF2B5EF4-FFF2-40B4-BE49-F238E27FC236}">
                <a16:creationId xmlns:a16="http://schemas.microsoft.com/office/drawing/2014/main" id="{4BF5E47A-05A9-D0F3-1DA3-EC815FA740A9}"/>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4B410C9-D75F-46E2-B3C1-C5551E86F70A}" type="slidenum">
              <a:rPr lang="en-US" sz="1800" b="0" i="0" u="none" strike="noStrike" kern="0" cap="none" spc="0" baseline="0">
                <a:solidFill>
                  <a:srgbClr val="000000"/>
                </a:solidFill>
                <a:uFillTx/>
                <a:latin typeface="Calibri"/>
              </a:rPr>
              <a:t>24</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313696F0-30DC-9828-F283-BF076BF5B779}"/>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DCD224B0-779F-C7A8-5A8A-EBD6C3C088CC}"/>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18">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BAF1F86D-4EB0-13AD-6A37-1A757386DEAB}"/>
              </a:ext>
            </a:extLst>
          </p:cNvPr>
          <p:cNvSpPr/>
          <p:nvPr/>
        </p:nvSpPr>
        <p:spPr>
          <a:xfrm>
            <a:off x="685781" y="255894"/>
            <a:ext cx="22258864" cy="995145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Passing and Running Plays Line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Post snap, hold your position for 1 count to observe initial charge of the line players to rule on contact created by either team.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Run read: Hold at the neutral zone and observe blockers and defenders around the ball. </a:t>
            </a:r>
            <a:endParaRPr lang="en-US" sz="3600" b="1" kern="0" dirty="0">
              <a:solidFill>
                <a:srgbClr val="003B75"/>
              </a:solidFill>
              <a:latin typeface="Arial"/>
              <a:cs typeface="Helvetica"/>
            </a:endParaRP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If pass is thrown immediately rule on the direction.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Pass read: Move downfield 3-5 yards with your eyes on the middle of the field and receivers pressing your boundary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Once the forward pass is thrown work to a position between the receiver and defender, keeping ‘outside in’ look of the play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As the runner crosses the LOS, stay parallel with the runner to rule on all backward passes beyond the LOS. Mark forward progress past the neutral zone and be responsible for your sideline from end line to end line</a:t>
            </a:r>
          </a:p>
        </p:txBody>
      </p:sp>
      <p:sp>
        <p:nvSpPr>
          <p:cNvPr id="3" name="Slide Number">
            <a:extLst>
              <a:ext uri="{FF2B5EF4-FFF2-40B4-BE49-F238E27FC236}">
                <a16:creationId xmlns:a16="http://schemas.microsoft.com/office/drawing/2014/main" id="{99DF1367-C026-E659-2ED0-4C06DB8A80B3}"/>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400C949-A48E-4739-A6A6-C8619172B189}" type="slidenum">
              <a:rPr lang="en-US" sz="1800" b="0" i="0" u="none" strike="noStrike" kern="0" cap="none" spc="0" baseline="0">
                <a:solidFill>
                  <a:srgbClr val="000000"/>
                </a:solidFill>
                <a:uFillTx/>
                <a:latin typeface="Calibri"/>
              </a:rPr>
              <a:t>25</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E294146F-BA1D-B6B8-8A3F-E9679B7C861D}"/>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1EC709A8-3742-A90E-BA4E-576C10739D95}"/>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17">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952C0DFD-B3EC-C9FF-00FF-13874EDC4B27}"/>
              </a:ext>
            </a:extLst>
          </p:cNvPr>
          <p:cNvSpPr/>
          <p:nvPr/>
        </p:nvSpPr>
        <p:spPr>
          <a:xfrm>
            <a:off x="1256422" y="1024246"/>
            <a:ext cx="22188793" cy="12290552"/>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Passing and Running Plays Back Judge 3-Person: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After the snap, hold your position for a 1 count to observe movement of initial keys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Run read: Observe blockers around runner and retreat to boundary as the ball presses your sideline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Pass Read: Retreat as receivers establish patterns. Don’t allow players to get behind you. Once the pass is thrown, work to get in position between the receiver and the defender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Passing and Running Plays Back Judge 4-Person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After the snap, hold your position for a 1 count to observe movement of initial keys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Run read: Observe blockers around runner and retreat as the ball presses your position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Pass Read: Retreat as receivers establish patterns. Don’t allow players to get behind you. Once the pass is thrown work to get in position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cs typeface="Helvetica"/>
              </a:rPr>
              <a:t>Field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Field Judge: Position, coverage and responsibilities are the same as back judge 3-person on other scrimmage plays </a:t>
            </a:r>
          </a:p>
        </p:txBody>
      </p:sp>
      <p:sp>
        <p:nvSpPr>
          <p:cNvPr id="3" name="Slide Number">
            <a:extLst>
              <a:ext uri="{FF2B5EF4-FFF2-40B4-BE49-F238E27FC236}">
                <a16:creationId xmlns:a16="http://schemas.microsoft.com/office/drawing/2014/main" id="{4427B874-5E2E-6A1E-A9BC-17577DF6B2F7}"/>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8A00B9-F465-4F91-BBBF-0E6E94B5FE2E}" type="slidenum">
              <a:rPr lang="en-US" sz="1800" b="0" i="0" u="none" strike="noStrike" kern="0" cap="none" spc="0" baseline="0">
                <a:solidFill>
                  <a:srgbClr val="000000"/>
                </a:solidFill>
                <a:uFillTx/>
                <a:latin typeface="Calibri"/>
              </a:rPr>
              <a:t>26</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15182C9E-D18D-0C68-6F96-72A1B4E53C86}"/>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AAA56A84-477F-174B-C923-76127E660E30}"/>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29">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0458CF28-5A29-15DE-D0F3-B1B90364BDBA}"/>
              </a:ext>
            </a:extLst>
          </p:cNvPr>
          <p:cNvSpPr/>
          <p:nvPr/>
        </p:nvSpPr>
        <p:spPr>
          <a:xfrm>
            <a:off x="704069" y="1208919"/>
            <a:ext cx="21497562" cy="1136722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Arial"/>
                <a:ea typeface="Helvetica"/>
                <a:cs typeface="Helvetica"/>
              </a:rPr>
              <a:t>3</a:t>
            </a:r>
            <a:r>
              <a:rPr lang="en-US" sz="6000" b="1" i="0" u="sng" strike="noStrike" kern="0" cap="none" spc="0" baseline="30000">
                <a:solidFill>
                  <a:srgbClr val="003B75"/>
                </a:solidFill>
                <a:uFillTx/>
                <a:latin typeface="Arial"/>
                <a:ea typeface="Helvetica"/>
                <a:cs typeface="Helvetica"/>
              </a:rPr>
              <a:t>rd</a:t>
            </a:r>
            <a:r>
              <a:rPr lang="en-US" sz="6000" b="1" i="0" u="sng" strike="noStrike" kern="0" cap="none" spc="0" baseline="0">
                <a:solidFill>
                  <a:srgbClr val="003B75"/>
                </a:solidFill>
                <a:uFillTx/>
                <a:latin typeface="Arial"/>
                <a:ea typeface="Helvetica"/>
                <a:cs typeface="Helvetica"/>
              </a:rPr>
              <a:t> and 4</a:t>
            </a:r>
            <a:r>
              <a:rPr lang="en-US" sz="6000" b="1" i="0" u="sng" strike="noStrike" kern="0" cap="none" spc="0" baseline="30000">
                <a:solidFill>
                  <a:srgbClr val="003B75"/>
                </a:solidFill>
                <a:uFillTx/>
                <a:latin typeface="Arial"/>
                <a:ea typeface="Helvetica"/>
                <a:cs typeface="Helvetica"/>
              </a:rPr>
              <a:t>th</a:t>
            </a:r>
            <a:r>
              <a:rPr lang="en-US" sz="6000" b="1" i="0" u="sng" strike="noStrike" kern="0" cap="none" spc="0" baseline="0">
                <a:solidFill>
                  <a:srgbClr val="003B75"/>
                </a:solidFill>
                <a:uFillTx/>
                <a:latin typeface="Arial"/>
                <a:ea typeface="Helvetica"/>
                <a:cs typeface="Helvetica"/>
              </a:rPr>
              <a:t> Down Line to Gain coverage 3-person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Referee: Position, coverage and responsibilities are the same as other scrimmage plays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Line Judge: Pre-snap position and keys remain the same. If the ball is snapped 10 yards or less from the line-to-gain move quickly to LTG. Hold there to rule of 1</a:t>
            </a:r>
            <a:r>
              <a:rPr lang="en-US" sz="3600" b="1" i="0" u="none" strike="noStrike" kern="0" cap="none" spc="0" baseline="30000">
                <a:solidFill>
                  <a:srgbClr val="003B75"/>
                </a:solidFill>
                <a:uFillTx/>
                <a:latin typeface="Arial"/>
                <a:cs typeface="Helvetica"/>
              </a:rPr>
              <a:t>st</a:t>
            </a:r>
            <a:r>
              <a:rPr lang="en-US" sz="3600" b="1" i="0" u="none" strike="noStrike" kern="0" cap="none" spc="0" baseline="0">
                <a:solidFill>
                  <a:srgbClr val="003B75"/>
                </a:solidFill>
                <a:uFillTx/>
                <a:latin typeface="Arial"/>
                <a:cs typeface="Helvetica"/>
              </a:rPr>
              <a:t> down or forward progress short. Travel as the runner travels beyond the LTG to dead ball.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Back Judge: Position, coverage and responsibilities are the same as other scrimmage plays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Arial"/>
                <a:ea typeface="Helvetica"/>
                <a:cs typeface="Helvetica"/>
              </a:rPr>
              <a:t>3</a:t>
            </a:r>
            <a:r>
              <a:rPr lang="en-US" sz="6000" b="1" i="0" u="sng" strike="noStrike" kern="0" cap="none" spc="0" baseline="30000">
                <a:solidFill>
                  <a:srgbClr val="003B75"/>
                </a:solidFill>
                <a:uFillTx/>
                <a:latin typeface="Arial"/>
                <a:ea typeface="Helvetica"/>
                <a:cs typeface="Helvetica"/>
              </a:rPr>
              <a:t>rd</a:t>
            </a:r>
            <a:r>
              <a:rPr lang="en-US" sz="6000" b="1" i="0" u="sng" strike="noStrike" kern="0" cap="none" spc="0" baseline="0">
                <a:solidFill>
                  <a:srgbClr val="003B75"/>
                </a:solidFill>
                <a:uFillTx/>
                <a:latin typeface="Arial"/>
                <a:ea typeface="Helvetica"/>
                <a:cs typeface="Helvetica"/>
              </a:rPr>
              <a:t> and 4</a:t>
            </a:r>
            <a:r>
              <a:rPr lang="en-US" sz="6000" b="1" i="0" u="sng" strike="noStrike" kern="0" cap="none" spc="0" baseline="30000">
                <a:solidFill>
                  <a:srgbClr val="003B75"/>
                </a:solidFill>
                <a:uFillTx/>
                <a:latin typeface="Arial"/>
                <a:ea typeface="Helvetica"/>
                <a:cs typeface="Helvetica"/>
              </a:rPr>
              <a:t>th</a:t>
            </a:r>
            <a:r>
              <a:rPr lang="en-US" sz="6000" b="1" i="0" u="sng" strike="noStrike" kern="0" cap="none" spc="0" baseline="0">
                <a:solidFill>
                  <a:srgbClr val="003B75"/>
                </a:solidFill>
                <a:uFillTx/>
                <a:latin typeface="Arial"/>
                <a:ea typeface="Helvetica"/>
                <a:cs typeface="Helvetica"/>
              </a:rPr>
              <a:t> Down Line to Gain coverage 4-person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Referee: Position, coverage and responsibilities are the same as other scrimmage plays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Line Judge: Pre-snap position and keys remain the same. If the ball is snapped 10 yards or less from the line-to-gain move quickly to LTG. Hold there to rule of 1</a:t>
            </a:r>
            <a:r>
              <a:rPr lang="en-US" sz="3600" b="1" i="0" u="none" strike="noStrike" kern="0" cap="none" spc="0" baseline="30000">
                <a:solidFill>
                  <a:srgbClr val="003B75"/>
                </a:solidFill>
                <a:uFillTx/>
                <a:latin typeface="Arial"/>
                <a:cs typeface="Helvetica"/>
              </a:rPr>
              <a:t>st</a:t>
            </a:r>
            <a:r>
              <a:rPr lang="en-US" sz="3600" b="1" i="0" u="none" strike="noStrike" kern="0" cap="none" spc="0" baseline="0">
                <a:solidFill>
                  <a:srgbClr val="003B75"/>
                </a:solidFill>
                <a:uFillTx/>
                <a:latin typeface="Arial"/>
                <a:cs typeface="Helvetica"/>
              </a:rPr>
              <a:t> down or forward progress short. Travel as the runner travels beyond the LTG to dead ball.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Field Judge: Position, coverage and responsibilities are the same as other scrimmage plays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Back Judge: Position, coverage and responsibilities are the same as other scrimmage plays</a:t>
            </a:r>
          </a:p>
        </p:txBody>
      </p:sp>
      <p:sp>
        <p:nvSpPr>
          <p:cNvPr id="3" name="Slide Number">
            <a:extLst>
              <a:ext uri="{FF2B5EF4-FFF2-40B4-BE49-F238E27FC236}">
                <a16:creationId xmlns:a16="http://schemas.microsoft.com/office/drawing/2014/main" id="{DBD141B7-5251-5034-6247-42675FBBE987}"/>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8862389-E179-4E70-B482-F2633A357A34}" type="slidenum">
              <a:rPr lang="en-US" sz="1800" b="0" i="0" u="none" strike="noStrike" kern="0" cap="none" spc="0" baseline="0">
                <a:solidFill>
                  <a:srgbClr val="000000"/>
                </a:solidFill>
                <a:uFillTx/>
                <a:latin typeface="Calibri"/>
              </a:rPr>
              <a:t>27</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35B26C81-0B1B-5E7E-3F3B-ABD969A6DF11}"/>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65E78469-BFA7-8FBE-B3DF-509A7A2BDED1}"/>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40">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911D5E3C-49A5-AD3B-E030-A921B176FB56}"/>
              </a:ext>
            </a:extLst>
          </p:cNvPr>
          <p:cNvSpPr/>
          <p:nvPr/>
        </p:nvSpPr>
        <p:spPr>
          <a:xfrm>
            <a:off x="564011" y="937964"/>
            <a:ext cx="17354708" cy="1641485"/>
          </a:xfrm>
          <a:custGeom>
            <a:avLst/>
            <a:gdLst>
              <a:gd name="f0" fmla="val 10800000"/>
              <a:gd name="f1" fmla="val 5400000"/>
              <a:gd name="f2" fmla="val 180"/>
              <a:gd name="f3" fmla="val w"/>
              <a:gd name="f4" fmla="val h"/>
              <a:gd name="f5" fmla="val 0"/>
              <a:gd name="f6" fmla="val 14574613"/>
              <a:gd name="f7" fmla="val 11122340"/>
              <a:gd name="f8" fmla="+- 0 0 -90"/>
              <a:gd name="f9" fmla="+- 0 0 -180"/>
              <a:gd name="f10" fmla="+- 0 0 -270"/>
              <a:gd name="f11" fmla="+- 0 0 -360"/>
              <a:gd name="f12" fmla="*/ f3 1 14574613"/>
              <a:gd name="f13" fmla="*/ f4 1 11122340"/>
              <a:gd name="f14" fmla="+- f7 0 f5"/>
              <a:gd name="f15" fmla="+- f6 0 f5"/>
              <a:gd name="f16" fmla="*/ f8 f0 1"/>
              <a:gd name="f17" fmla="*/ f9 f0 1"/>
              <a:gd name="f18" fmla="*/ f10 f0 1"/>
              <a:gd name="f19" fmla="*/ f11 f0 1"/>
              <a:gd name="f20" fmla="*/ f15 1 14574613"/>
              <a:gd name="f21" fmla="*/ f14 1 11122340"/>
              <a:gd name="f22" fmla="*/ f16 1 f2"/>
              <a:gd name="f23" fmla="*/ f17 1 f2"/>
              <a:gd name="f24" fmla="*/ f18 1 f2"/>
              <a:gd name="f25" fmla="*/ f19 1 f2"/>
              <a:gd name="f26" fmla="*/ 7287307 1 f20"/>
              <a:gd name="f27" fmla="*/ 5561170 1 f21"/>
              <a:gd name="f28" fmla="*/ 0 1 f20"/>
              <a:gd name="f29" fmla="*/ 14574613 1 f20"/>
              <a:gd name="f30" fmla="*/ 0 1 f21"/>
              <a:gd name="f31" fmla="*/ 11122340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14574613" h="11122340">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6000" b="1" i="0" u="sng" strike="noStrike" kern="0" cap="none" spc="0" baseline="0">
              <a:solidFill>
                <a:srgbClr val="003B75"/>
              </a:solidFill>
              <a:uFillTx/>
              <a:latin typeface="Helvetica"/>
              <a:ea typeface="Helvetica"/>
              <a:cs typeface="Helvetica"/>
            </a:endParaRP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1" u="none" strike="noStrike" kern="0" cap="none" spc="0" baseline="0">
              <a:solidFill>
                <a:srgbClr val="002060"/>
              </a:solidFill>
              <a:uFillTx/>
              <a:latin typeface="Helvetica"/>
              <a:ea typeface="Helvetica"/>
              <a:cs typeface="Helvetica"/>
            </a:endParaRPr>
          </a:p>
        </p:txBody>
      </p:sp>
      <p:sp>
        <p:nvSpPr>
          <p:cNvPr id="3" name="Slide Number">
            <a:extLst>
              <a:ext uri="{FF2B5EF4-FFF2-40B4-BE49-F238E27FC236}">
                <a16:creationId xmlns:a16="http://schemas.microsoft.com/office/drawing/2014/main" id="{616D67F0-AC6A-32CF-6A57-A90FEF10BFD8}"/>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22AF8B-5860-4B18-9891-62F3751EA69D}" type="slidenum">
              <a:rPr lang="en-US" sz="1800" b="0" i="0" u="none" strike="noStrike" kern="0" cap="none" spc="0" baseline="0">
                <a:solidFill>
                  <a:srgbClr val="000000"/>
                </a:solidFill>
                <a:uFillTx/>
                <a:latin typeface="Calibri"/>
              </a:rPr>
              <a:t>28</a:t>
            </a:fld>
            <a:endParaRPr lang="en-US" sz="2000" b="0" i="0" u="none" strike="noStrike" kern="0" cap="none" spc="0" baseline="0">
              <a:solidFill>
                <a:srgbClr val="8B9AA3"/>
              </a:solidFill>
              <a:uFillTx/>
              <a:latin typeface="Helvetica"/>
              <a:cs typeface="Helvetica"/>
            </a:endParaRPr>
          </a:p>
        </p:txBody>
      </p:sp>
      <p:pic>
        <p:nvPicPr>
          <p:cNvPr id="4" name="Picture 6">
            <a:extLst>
              <a:ext uri="{FF2B5EF4-FFF2-40B4-BE49-F238E27FC236}">
                <a16:creationId xmlns:a16="http://schemas.microsoft.com/office/drawing/2014/main" id="{AC69B1BB-1BA4-AF3A-F58A-C3730328113C}"/>
              </a:ext>
            </a:extLst>
          </p:cNvPr>
          <p:cNvPicPr>
            <a:picLocks noChangeAspect="1"/>
          </p:cNvPicPr>
          <p:nvPr/>
        </p:nvPicPr>
        <p:blipFill>
          <a:blip r:embed="rId2"/>
          <a:stretch>
            <a:fillRect/>
          </a:stretch>
        </p:blipFill>
        <p:spPr>
          <a:xfrm>
            <a:off x="4901467" y="3518949"/>
            <a:ext cx="14581068" cy="7525027"/>
          </a:xfrm>
          <a:prstGeom prst="rect">
            <a:avLst/>
          </a:prstGeom>
          <a:noFill/>
          <a:ln cap="flat">
            <a:noFill/>
          </a:ln>
        </p:spPr>
      </p:pic>
      <p:pic>
        <p:nvPicPr>
          <p:cNvPr id="5" name="Picture 6">
            <a:extLst>
              <a:ext uri="{FF2B5EF4-FFF2-40B4-BE49-F238E27FC236}">
                <a16:creationId xmlns:a16="http://schemas.microsoft.com/office/drawing/2014/main" id="{968F9A3B-8C6C-BF27-9C9B-103CD941F61B}"/>
              </a:ext>
            </a:extLst>
          </p:cNvPr>
          <p:cNvPicPr>
            <a:picLocks noChangeAspect="1"/>
          </p:cNvPicPr>
          <p:nvPr/>
        </p:nvPicPr>
        <p:blipFill>
          <a:blip r:embed="rId3"/>
          <a:stretch>
            <a:fillRect/>
          </a:stretch>
        </p:blipFill>
        <p:spPr>
          <a:xfrm>
            <a:off x="8659349" y="7914954"/>
            <a:ext cx="441892" cy="2612962"/>
          </a:xfrm>
          <a:prstGeom prst="rect">
            <a:avLst/>
          </a:prstGeom>
          <a:noFill/>
          <a:ln cap="flat">
            <a:noFill/>
          </a:ln>
        </p:spPr>
      </p:pic>
      <p:pic>
        <p:nvPicPr>
          <p:cNvPr id="6" name="Picture 8">
            <a:extLst>
              <a:ext uri="{FF2B5EF4-FFF2-40B4-BE49-F238E27FC236}">
                <a16:creationId xmlns:a16="http://schemas.microsoft.com/office/drawing/2014/main" id="{D2FE4FF3-1634-2A52-FF17-B0CB0C3C22D9}"/>
              </a:ext>
            </a:extLst>
          </p:cNvPr>
          <p:cNvPicPr>
            <a:picLocks noChangeAspect="1"/>
          </p:cNvPicPr>
          <p:nvPr/>
        </p:nvPicPr>
        <p:blipFill>
          <a:blip r:embed="rId3"/>
          <a:stretch>
            <a:fillRect/>
          </a:stretch>
        </p:blipFill>
        <p:spPr>
          <a:xfrm>
            <a:off x="15335530" y="7626096"/>
            <a:ext cx="441892" cy="3146185"/>
          </a:xfrm>
          <a:prstGeom prst="rect">
            <a:avLst/>
          </a:prstGeom>
          <a:noFill/>
          <a:ln cap="flat">
            <a:noFill/>
          </a:ln>
        </p:spPr>
      </p:pic>
      <p:pic>
        <p:nvPicPr>
          <p:cNvPr id="7" name="Picture 10">
            <a:extLst>
              <a:ext uri="{FF2B5EF4-FFF2-40B4-BE49-F238E27FC236}">
                <a16:creationId xmlns:a16="http://schemas.microsoft.com/office/drawing/2014/main" id="{598764C7-911B-EC38-3C00-392B40F7C77E}"/>
              </a:ext>
            </a:extLst>
          </p:cNvPr>
          <p:cNvPicPr>
            <a:picLocks noChangeAspect="1"/>
          </p:cNvPicPr>
          <p:nvPr/>
        </p:nvPicPr>
        <p:blipFill>
          <a:blip r:embed="rId4"/>
          <a:stretch>
            <a:fillRect/>
          </a:stretch>
        </p:blipFill>
        <p:spPr>
          <a:xfrm>
            <a:off x="14572235" y="7911205"/>
            <a:ext cx="533223" cy="572716"/>
          </a:xfrm>
          <a:prstGeom prst="rect">
            <a:avLst/>
          </a:prstGeom>
          <a:noFill/>
          <a:ln cap="flat">
            <a:noFill/>
          </a:ln>
        </p:spPr>
      </p:pic>
      <p:pic>
        <p:nvPicPr>
          <p:cNvPr id="8" name="Picture 14">
            <a:extLst>
              <a:ext uri="{FF2B5EF4-FFF2-40B4-BE49-F238E27FC236}">
                <a16:creationId xmlns:a16="http://schemas.microsoft.com/office/drawing/2014/main" id="{D1B58502-B658-BABC-0FF6-225CA66732C9}"/>
              </a:ext>
            </a:extLst>
          </p:cNvPr>
          <p:cNvPicPr>
            <a:picLocks noChangeAspect="1"/>
          </p:cNvPicPr>
          <p:nvPr/>
        </p:nvPicPr>
        <p:blipFill>
          <a:blip r:embed="rId4"/>
          <a:stretch>
            <a:fillRect/>
          </a:stretch>
        </p:blipFill>
        <p:spPr>
          <a:xfrm>
            <a:off x="7817745" y="7712150"/>
            <a:ext cx="533223" cy="572716"/>
          </a:xfrm>
          <a:prstGeom prst="rect">
            <a:avLst/>
          </a:prstGeom>
          <a:noFill/>
          <a:ln cap="flat">
            <a:noFill/>
          </a:ln>
        </p:spPr>
      </p:pic>
      <p:pic>
        <p:nvPicPr>
          <p:cNvPr id="9" name="Picture 15">
            <a:extLst>
              <a:ext uri="{FF2B5EF4-FFF2-40B4-BE49-F238E27FC236}">
                <a16:creationId xmlns:a16="http://schemas.microsoft.com/office/drawing/2014/main" id="{235769AF-CBBC-9236-0A60-56AFAFA5F81D}"/>
              </a:ext>
            </a:extLst>
          </p:cNvPr>
          <p:cNvPicPr>
            <a:picLocks noChangeAspect="1"/>
          </p:cNvPicPr>
          <p:nvPr/>
        </p:nvPicPr>
        <p:blipFill>
          <a:blip r:embed="rId5"/>
          <a:stretch>
            <a:fillRect/>
          </a:stretch>
        </p:blipFill>
        <p:spPr>
          <a:xfrm>
            <a:off x="7952619" y="10455990"/>
            <a:ext cx="603019" cy="487740"/>
          </a:xfrm>
          <a:prstGeom prst="rect">
            <a:avLst/>
          </a:prstGeom>
          <a:noFill/>
          <a:ln cap="flat">
            <a:noFill/>
          </a:ln>
        </p:spPr>
      </p:pic>
      <p:pic>
        <p:nvPicPr>
          <p:cNvPr id="10" name="Picture 1">
            <a:extLst>
              <a:ext uri="{FF2B5EF4-FFF2-40B4-BE49-F238E27FC236}">
                <a16:creationId xmlns:a16="http://schemas.microsoft.com/office/drawing/2014/main" id="{DA9D0FAF-C844-EFDC-47F9-09380F94C726}"/>
              </a:ext>
            </a:extLst>
          </p:cNvPr>
          <p:cNvPicPr>
            <a:picLocks noChangeAspect="1"/>
          </p:cNvPicPr>
          <p:nvPr/>
        </p:nvPicPr>
        <p:blipFill>
          <a:blip r:embed="rId6"/>
          <a:srcRect r="68486"/>
          <a:stretch>
            <a:fillRect/>
          </a:stretch>
        </p:blipFill>
        <p:spPr>
          <a:xfrm>
            <a:off x="20841215" y="12643335"/>
            <a:ext cx="3542778" cy="1072664"/>
          </a:xfrm>
          <a:prstGeom prst="rect">
            <a:avLst/>
          </a:prstGeom>
          <a:noFill/>
          <a:ln cap="flat">
            <a:noFill/>
          </a:ln>
        </p:spPr>
      </p:pic>
      <p:pic>
        <p:nvPicPr>
          <p:cNvPr id="11" name="Picture 16">
            <a:extLst>
              <a:ext uri="{FF2B5EF4-FFF2-40B4-BE49-F238E27FC236}">
                <a16:creationId xmlns:a16="http://schemas.microsoft.com/office/drawing/2014/main" id="{0067EA7C-403A-F04F-544E-8F078E9EB1FB}"/>
              </a:ext>
            </a:extLst>
          </p:cNvPr>
          <p:cNvPicPr>
            <a:picLocks noChangeAspect="1"/>
          </p:cNvPicPr>
          <p:nvPr/>
        </p:nvPicPr>
        <p:blipFill>
          <a:blip r:embed="rId7"/>
          <a:srcRect/>
          <a:stretch>
            <a:fillRect/>
          </a:stretch>
        </p:blipFill>
        <p:spPr>
          <a:xfrm>
            <a:off x="20423352" y="253746"/>
            <a:ext cx="3907734" cy="887973"/>
          </a:xfrm>
          <a:prstGeom prst="rect">
            <a:avLst/>
          </a:prstGeom>
          <a:noFill/>
          <a:ln cap="flat">
            <a:noFill/>
          </a:ln>
        </p:spPr>
      </p:pic>
      <p:sp>
        <p:nvSpPr>
          <p:cNvPr id="12" name="Arrow: Left 25">
            <a:extLst>
              <a:ext uri="{FF2B5EF4-FFF2-40B4-BE49-F238E27FC236}">
                <a16:creationId xmlns:a16="http://schemas.microsoft.com/office/drawing/2014/main" id="{E61CA7AC-F71B-5E2B-41C3-637684657B19}"/>
              </a:ext>
            </a:extLst>
          </p:cNvPr>
          <p:cNvSpPr/>
          <p:nvPr/>
        </p:nvSpPr>
        <p:spPr>
          <a:xfrm flipV="1">
            <a:off x="8185324" y="10386815"/>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TextBox 17">
            <a:extLst>
              <a:ext uri="{FF2B5EF4-FFF2-40B4-BE49-F238E27FC236}">
                <a16:creationId xmlns:a16="http://schemas.microsoft.com/office/drawing/2014/main" id="{8FD4D8CD-6651-1720-341F-8C71E3CE70BF}"/>
              </a:ext>
            </a:extLst>
          </p:cNvPr>
          <p:cNvSpPr txBox="1"/>
          <p:nvPr/>
        </p:nvSpPr>
        <p:spPr>
          <a:xfrm>
            <a:off x="914400" y="1048807"/>
            <a:ext cx="17653516" cy="1015660"/>
          </a:xfrm>
          <a:prstGeom prst="rect">
            <a:avLst/>
          </a:prstGeom>
          <a:noFill/>
          <a:ln cap="flat">
            <a:noFill/>
          </a:ln>
        </p:spPr>
        <p:txBody>
          <a:bodyPr vert="horz" wrap="square" lIns="91440" tIns="45720" rIns="91440" bIns="45720"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Arial"/>
                <a:ea typeface="Helvetica"/>
                <a:cs typeface="Helvetica"/>
              </a:rPr>
              <a:t>3</a:t>
            </a:r>
            <a:r>
              <a:rPr lang="en-US" sz="6000" b="1" i="0" u="sng" strike="noStrike" kern="0" cap="none" spc="0" baseline="30000">
                <a:solidFill>
                  <a:srgbClr val="003B75"/>
                </a:solidFill>
                <a:uFillTx/>
                <a:latin typeface="Arial"/>
                <a:ea typeface="Helvetica"/>
                <a:cs typeface="Helvetica"/>
              </a:rPr>
              <a:t>rd</a:t>
            </a:r>
            <a:r>
              <a:rPr lang="en-US" sz="6000" b="1" i="0" u="sng" strike="noStrike" kern="0" cap="none" spc="0" baseline="0">
                <a:solidFill>
                  <a:srgbClr val="003B75"/>
                </a:solidFill>
                <a:uFillTx/>
                <a:latin typeface="Arial"/>
                <a:ea typeface="Helvetica"/>
                <a:cs typeface="Helvetica"/>
              </a:rPr>
              <a:t> and 4</a:t>
            </a:r>
            <a:r>
              <a:rPr lang="en-US" sz="6000" b="1" i="0" u="sng" strike="noStrike" kern="0" cap="none" spc="0" baseline="30000">
                <a:solidFill>
                  <a:srgbClr val="003B75"/>
                </a:solidFill>
                <a:uFillTx/>
                <a:latin typeface="Arial"/>
                <a:ea typeface="Helvetica"/>
                <a:cs typeface="Helvetica"/>
              </a:rPr>
              <a:t>th</a:t>
            </a:r>
            <a:r>
              <a:rPr lang="en-US" sz="6000" b="1" i="0" u="sng" strike="noStrike" kern="0" cap="none" spc="0" baseline="0">
                <a:solidFill>
                  <a:srgbClr val="003B75"/>
                </a:solidFill>
                <a:uFillTx/>
                <a:latin typeface="Arial"/>
                <a:ea typeface="Helvetica"/>
                <a:cs typeface="Helvetica"/>
              </a:rPr>
              <a:t> Down Line to Gain coverage</a:t>
            </a:r>
            <a:r>
              <a:rPr lang="en-US" sz="1800" b="1" i="0" u="sng" strike="noStrike" kern="0" cap="none" spc="0" baseline="0">
                <a:solidFill>
                  <a:srgbClr val="003B75"/>
                </a:solidFill>
                <a:uFillTx/>
                <a:latin typeface="Arial"/>
                <a:ea typeface="Helvetica"/>
                <a:cs typeface="Helvetica"/>
              </a:rPr>
              <a:t>  </a:t>
            </a:r>
            <a:r>
              <a:rPr lang="en-US" sz="5400" b="1" i="0" u="sng" strike="noStrike" kern="0" cap="none" spc="0" baseline="0">
                <a:solidFill>
                  <a:srgbClr val="003B75"/>
                </a:solidFill>
                <a:uFillTx/>
                <a:latin typeface="Arial"/>
                <a:ea typeface="Helvetica"/>
                <a:cs typeface="Helvetica"/>
              </a:rPr>
              <a:t>3-Person</a:t>
            </a:r>
          </a:p>
        </p:txBody>
      </p:sp>
      <p:sp>
        <p:nvSpPr>
          <p:cNvPr id="14" name="Arrow: Left 25">
            <a:extLst>
              <a:ext uri="{FF2B5EF4-FFF2-40B4-BE49-F238E27FC236}">
                <a16:creationId xmlns:a16="http://schemas.microsoft.com/office/drawing/2014/main" id="{6970A475-B2AB-798F-8BA1-EDA41FEAFE74}"/>
              </a:ext>
            </a:extLst>
          </p:cNvPr>
          <p:cNvSpPr/>
          <p:nvPr/>
        </p:nvSpPr>
        <p:spPr>
          <a:xfrm flipV="1">
            <a:off x="14838846" y="10386815"/>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Arrow: Left 25">
            <a:extLst>
              <a:ext uri="{FF2B5EF4-FFF2-40B4-BE49-F238E27FC236}">
                <a16:creationId xmlns:a16="http://schemas.microsoft.com/office/drawing/2014/main" id="{5E74311F-D20B-E1ED-4CA5-86AB4B177A75}"/>
              </a:ext>
            </a:extLst>
          </p:cNvPr>
          <p:cNvSpPr/>
          <p:nvPr/>
        </p:nvSpPr>
        <p:spPr>
          <a:xfrm>
            <a:off x="9813231" y="3683486"/>
            <a:ext cx="331588" cy="280044"/>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2" name="Picture 21">
            <a:extLst>
              <a:ext uri="{FF2B5EF4-FFF2-40B4-BE49-F238E27FC236}">
                <a16:creationId xmlns:a16="http://schemas.microsoft.com/office/drawing/2014/main" id="{C6A557E7-2350-D164-9185-DBEFE9FF86C2}"/>
              </a:ext>
            </a:extLst>
          </p:cNvPr>
          <p:cNvPicPr>
            <a:picLocks noChangeAspect="1"/>
          </p:cNvPicPr>
          <p:nvPr/>
        </p:nvPicPr>
        <p:blipFill>
          <a:blip r:embed="rId8"/>
          <a:stretch>
            <a:fillRect/>
          </a:stretch>
        </p:blipFill>
        <p:spPr>
          <a:xfrm>
            <a:off x="9136411" y="3568739"/>
            <a:ext cx="3133616" cy="47796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41">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FF356634-68A4-0A59-066D-49D105DC04CD}"/>
              </a:ext>
            </a:extLst>
          </p:cNvPr>
          <p:cNvSpPr/>
          <p:nvPr/>
        </p:nvSpPr>
        <p:spPr>
          <a:xfrm>
            <a:off x="564011" y="937964"/>
            <a:ext cx="17354708" cy="1641485"/>
          </a:xfrm>
          <a:custGeom>
            <a:avLst/>
            <a:gdLst>
              <a:gd name="f0" fmla="val 10800000"/>
              <a:gd name="f1" fmla="val 5400000"/>
              <a:gd name="f2" fmla="val 180"/>
              <a:gd name="f3" fmla="val w"/>
              <a:gd name="f4" fmla="val h"/>
              <a:gd name="f5" fmla="val 0"/>
              <a:gd name="f6" fmla="val 14574613"/>
              <a:gd name="f7" fmla="val 11122340"/>
              <a:gd name="f8" fmla="+- 0 0 -90"/>
              <a:gd name="f9" fmla="+- 0 0 -180"/>
              <a:gd name="f10" fmla="+- 0 0 -270"/>
              <a:gd name="f11" fmla="+- 0 0 -360"/>
              <a:gd name="f12" fmla="*/ f3 1 14574613"/>
              <a:gd name="f13" fmla="*/ f4 1 11122340"/>
              <a:gd name="f14" fmla="+- f7 0 f5"/>
              <a:gd name="f15" fmla="+- f6 0 f5"/>
              <a:gd name="f16" fmla="*/ f8 f0 1"/>
              <a:gd name="f17" fmla="*/ f9 f0 1"/>
              <a:gd name="f18" fmla="*/ f10 f0 1"/>
              <a:gd name="f19" fmla="*/ f11 f0 1"/>
              <a:gd name="f20" fmla="*/ f15 1 14574613"/>
              <a:gd name="f21" fmla="*/ f14 1 11122340"/>
              <a:gd name="f22" fmla="*/ f16 1 f2"/>
              <a:gd name="f23" fmla="*/ f17 1 f2"/>
              <a:gd name="f24" fmla="*/ f18 1 f2"/>
              <a:gd name="f25" fmla="*/ f19 1 f2"/>
              <a:gd name="f26" fmla="*/ 7287307 1 f20"/>
              <a:gd name="f27" fmla="*/ 5561170 1 f21"/>
              <a:gd name="f28" fmla="*/ 0 1 f20"/>
              <a:gd name="f29" fmla="*/ 14574613 1 f20"/>
              <a:gd name="f30" fmla="*/ 0 1 f21"/>
              <a:gd name="f31" fmla="*/ 11122340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14574613" h="11122340">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6000" b="1" i="0" u="sng" strike="noStrike" kern="0" cap="none" spc="0" baseline="0">
              <a:solidFill>
                <a:srgbClr val="003B75"/>
              </a:solidFill>
              <a:uFillTx/>
              <a:latin typeface="Helvetica"/>
              <a:ea typeface="Helvetica"/>
              <a:cs typeface="Helvetica"/>
            </a:endParaRP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1" u="none" strike="noStrike" kern="0" cap="none" spc="0" baseline="0">
              <a:solidFill>
                <a:srgbClr val="002060"/>
              </a:solidFill>
              <a:uFillTx/>
              <a:latin typeface="Helvetica"/>
              <a:ea typeface="Helvetica"/>
              <a:cs typeface="Helvetica"/>
            </a:endParaRPr>
          </a:p>
        </p:txBody>
      </p:sp>
      <p:sp>
        <p:nvSpPr>
          <p:cNvPr id="3" name="Slide Number">
            <a:extLst>
              <a:ext uri="{FF2B5EF4-FFF2-40B4-BE49-F238E27FC236}">
                <a16:creationId xmlns:a16="http://schemas.microsoft.com/office/drawing/2014/main" id="{35B22199-316B-026B-D251-CCC5B50B5F4A}"/>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1954D5-AE66-440C-9802-20AD75DBF9B6}" type="slidenum">
              <a:rPr lang="en-US" sz="1800" b="0" i="0" u="none" strike="noStrike" kern="0" cap="none" spc="0" baseline="0">
                <a:solidFill>
                  <a:srgbClr val="000000"/>
                </a:solidFill>
                <a:uFillTx/>
                <a:latin typeface="Calibri"/>
              </a:rPr>
              <a:t>29</a:t>
            </a:fld>
            <a:endParaRPr lang="en-US" sz="2000" b="0" i="0" u="none" strike="noStrike" kern="0" cap="none" spc="0" baseline="0">
              <a:solidFill>
                <a:srgbClr val="8B9AA3"/>
              </a:solidFill>
              <a:uFillTx/>
              <a:latin typeface="Helvetica"/>
              <a:cs typeface="Helvetica"/>
            </a:endParaRPr>
          </a:p>
        </p:txBody>
      </p:sp>
      <p:pic>
        <p:nvPicPr>
          <p:cNvPr id="4" name="Picture 6">
            <a:extLst>
              <a:ext uri="{FF2B5EF4-FFF2-40B4-BE49-F238E27FC236}">
                <a16:creationId xmlns:a16="http://schemas.microsoft.com/office/drawing/2014/main" id="{DFBA29BA-EE26-F8A2-DBB0-6DD47A840CAF}"/>
              </a:ext>
            </a:extLst>
          </p:cNvPr>
          <p:cNvPicPr>
            <a:picLocks noChangeAspect="1"/>
          </p:cNvPicPr>
          <p:nvPr/>
        </p:nvPicPr>
        <p:blipFill>
          <a:blip r:embed="rId2"/>
          <a:stretch>
            <a:fillRect/>
          </a:stretch>
        </p:blipFill>
        <p:spPr>
          <a:xfrm>
            <a:off x="4901467" y="3095481"/>
            <a:ext cx="14581068" cy="7525027"/>
          </a:xfrm>
          <a:prstGeom prst="rect">
            <a:avLst/>
          </a:prstGeom>
          <a:noFill/>
          <a:ln cap="flat">
            <a:noFill/>
          </a:ln>
        </p:spPr>
      </p:pic>
      <p:pic>
        <p:nvPicPr>
          <p:cNvPr id="5" name="Picture 6">
            <a:extLst>
              <a:ext uri="{FF2B5EF4-FFF2-40B4-BE49-F238E27FC236}">
                <a16:creationId xmlns:a16="http://schemas.microsoft.com/office/drawing/2014/main" id="{948BF078-546B-49BD-5777-8EFDB2F8DB25}"/>
              </a:ext>
            </a:extLst>
          </p:cNvPr>
          <p:cNvPicPr>
            <a:picLocks noChangeAspect="1"/>
          </p:cNvPicPr>
          <p:nvPr/>
        </p:nvPicPr>
        <p:blipFill>
          <a:blip r:embed="rId3"/>
          <a:stretch>
            <a:fillRect/>
          </a:stretch>
        </p:blipFill>
        <p:spPr>
          <a:xfrm>
            <a:off x="8659349" y="7491487"/>
            <a:ext cx="441892" cy="2612962"/>
          </a:xfrm>
          <a:prstGeom prst="rect">
            <a:avLst/>
          </a:prstGeom>
          <a:noFill/>
          <a:ln cap="flat">
            <a:noFill/>
          </a:ln>
        </p:spPr>
      </p:pic>
      <p:pic>
        <p:nvPicPr>
          <p:cNvPr id="6" name="Picture 8">
            <a:extLst>
              <a:ext uri="{FF2B5EF4-FFF2-40B4-BE49-F238E27FC236}">
                <a16:creationId xmlns:a16="http://schemas.microsoft.com/office/drawing/2014/main" id="{D2A956FA-89F8-469D-21BA-E13212A20F14}"/>
              </a:ext>
            </a:extLst>
          </p:cNvPr>
          <p:cNvPicPr>
            <a:picLocks noChangeAspect="1"/>
          </p:cNvPicPr>
          <p:nvPr/>
        </p:nvPicPr>
        <p:blipFill>
          <a:blip r:embed="rId3"/>
          <a:stretch>
            <a:fillRect/>
          </a:stretch>
        </p:blipFill>
        <p:spPr>
          <a:xfrm>
            <a:off x="15335530" y="7202637"/>
            <a:ext cx="441892" cy="3146185"/>
          </a:xfrm>
          <a:prstGeom prst="rect">
            <a:avLst/>
          </a:prstGeom>
          <a:noFill/>
          <a:ln cap="flat">
            <a:noFill/>
          </a:ln>
        </p:spPr>
      </p:pic>
      <p:pic>
        <p:nvPicPr>
          <p:cNvPr id="7" name="Picture 10">
            <a:extLst>
              <a:ext uri="{FF2B5EF4-FFF2-40B4-BE49-F238E27FC236}">
                <a16:creationId xmlns:a16="http://schemas.microsoft.com/office/drawing/2014/main" id="{D3DF8C55-CDCD-F873-5CAA-B8BE24B13E84}"/>
              </a:ext>
            </a:extLst>
          </p:cNvPr>
          <p:cNvPicPr>
            <a:picLocks noChangeAspect="1"/>
          </p:cNvPicPr>
          <p:nvPr/>
        </p:nvPicPr>
        <p:blipFill>
          <a:blip r:embed="rId4"/>
          <a:stretch>
            <a:fillRect/>
          </a:stretch>
        </p:blipFill>
        <p:spPr>
          <a:xfrm>
            <a:off x="14634359" y="7535113"/>
            <a:ext cx="533223" cy="572716"/>
          </a:xfrm>
          <a:prstGeom prst="rect">
            <a:avLst/>
          </a:prstGeom>
          <a:noFill/>
          <a:ln cap="flat">
            <a:noFill/>
          </a:ln>
        </p:spPr>
      </p:pic>
      <p:pic>
        <p:nvPicPr>
          <p:cNvPr id="8" name="Picture 14">
            <a:extLst>
              <a:ext uri="{FF2B5EF4-FFF2-40B4-BE49-F238E27FC236}">
                <a16:creationId xmlns:a16="http://schemas.microsoft.com/office/drawing/2014/main" id="{E2E344DC-1E0A-94C7-10A7-01BE911BCE7D}"/>
              </a:ext>
            </a:extLst>
          </p:cNvPr>
          <p:cNvPicPr>
            <a:picLocks noChangeAspect="1"/>
          </p:cNvPicPr>
          <p:nvPr/>
        </p:nvPicPr>
        <p:blipFill>
          <a:blip r:embed="rId4"/>
          <a:stretch>
            <a:fillRect/>
          </a:stretch>
        </p:blipFill>
        <p:spPr>
          <a:xfrm>
            <a:off x="7918713" y="7491487"/>
            <a:ext cx="533223" cy="572716"/>
          </a:xfrm>
          <a:prstGeom prst="rect">
            <a:avLst/>
          </a:prstGeom>
          <a:noFill/>
          <a:ln cap="flat">
            <a:noFill/>
          </a:ln>
        </p:spPr>
      </p:pic>
      <p:pic>
        <p:nvPicPr>
          <p:cNvPr id="9" name="Picture 15">
            <a:extLst>
              <a:ext uri="{FF2B5EF4-FFF2-40B4-BE49-F238E27FC236}">
                <a16:creationId xmlns:a16="http://schemas.microsoft.com/office/drawing/2014/main" id="{D58EAD64-D39F-874D-A0B9-2ACD32642F38}"/>
              </a:ext>
            </a:extLst>
          </p:cNvPr>
          <p:cNvPicPr>
            <a:picLocks noChangeAspect="1"/>
          </p:cNvPicPr>
          <p:nvPr/>
        </p:nvPicPr>
        <p:blipFill>
          <a:blip r:embed="rId5"/>
          <a:stretch>
            <a:fillRect/>
          </a:stretch>
        </p:blipFill>
        <p:spPr>
          <a:xfrm rot="5400013">
            <a:off x="6522062" y="5513142"/>
            <a:ext cx="603019" cy="487740"/>
          </a:xfrm>
          <a:prstGeom prst="rect">
            <a:avLst/>
          </a:prstGeom>
          <a:noFill/>
          <a:ln cap="flat">
            <a:noFill/>
          </a:ln>
        </p:spPr>
      </p:pic>
      <p:pic>
        <p:nvPicPr>
          <p:cNvPr id="10" name="Picture 1">
            <a:extLst>
              <a:ext uri="{FF2B5EF4-FFF2-40B4-BE49-F238E27FC236}">
                <a16:creationId xmlns:a16="http://schemas.microsoft.com/office/drawing/2014/main" id="{BDADA524-4FC7-F3FB-DB6E-A18C815AC90F}"/>
              </a:ext>
            </a:extLst>
          </p:cNvPr>
          <p:cNvPicPr>
            <a:picLocks noChangeAspect="1"/>
          </p:cNvPicPr>
          <p:nvPr/>
        </p:nvPicPr>
        <p:blipFill>
          <a:blip r:embed="rId6"/>
          <a:srcRect r="68486"/>
          <a:stretch>
            <a:fillRect/>
          </a:stretch>
        </p:blipFill>
        <p:spPr>
          <a:xfrm>
            <a:off x="20841215" y="12643335"/>
            <a:ext cx="3542778" cy="1072664"/>
          </a:xfrm>
          <a:prstGeom prst="rect">
            <a:avLst/>
          </a:prstGeom>
          <a:noFill/>
          <a:ln cap="flat">
            <a:noFill/>
          </a:ln>
        </p:spPr>
      </p:pic>
      <p:pic>
        <p:nvPicPr>
          <p:cNvPr id="11" name="Picture 16">
            <a:extLst>
              <a:ext uri="{FF2B5EF4-FFF2-40B4-BE49-F238E27FC236}">
                <a16:creationId xmlns:a16="http://schemas.microsoft.com/office/drawing/2014/main" id="{DFE4375E-A0F9-52FB-45F9-0B1FA895DDBF}"/>
              </a:ext>
            </a:extLst>
          </p:cNvPr>
          <p:cNvPicPr>
            <a:picLocks noChangeAspect="1"/>
          </p:cNvPicPr>
          <p:nvPr/>
        </p:nvPicPr>
        <p:blipFill>
          <a:blip r:embed="rId7"/>
          <a:srcRect/>
          <a:stretch>
            <a:fillRect/>
          </a:stretch>
        </p:blipFill>
        <p:spPr>
          <a:xfrm>
            <a:off x="20423352" y="253746"/>
            <a:ext cx="3907734" cy="887973"/>
          </a:xfrm>
          <a:prstGeom prst="rect">
            <a:avLst/>
          </a:prstGeom>
          <a:noFill/>
          <a:ln cap="flat">
            <a:noFill/>
          </a:ln>
        </p:spPr>
      </p:pic>
      <p:sp>
        <p:nvSpPr>
          <p:cNvPr id="12" name="TextBox 15">
            <a:extLst>
              <a:ext uri="{FF2B5EF4-FFF2-40B4-BE49-F238E27FC236}">
                <a16:creationId xmlns:a16="http://schemas.microsoft.com/office/drawing/2014/main" id="{9ABAA6C5-2A33-4997-3933-6CBD58A42A62}"/>
              </a:ext>
            </a:extLst>
          </p:cNvPr>
          <p:cNvSpPr txBox="1"/>
          <p:nvPr/>
        </p:nvSpPr>
        <p:spPr>
          <a:xfrm>
            <a:off x="914400" y="1048807"/>
            <a:ext cx="17653516" cy="1015660"/>
          </a:xfrm>
          <a:prstGeom prst="rect">
            <a:avLst/>
          </a:prstGeom>
          <a:noFill/>
          <a:ln cap="flat">
            <a:noFill/>
          </a:ln>
        </p:spPr>
        <p:txBody>
          <a:bodyPr vert="horz" wrap="square" lIns="91440" tIns="45720" rIns="91440" bIns="45720"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Arial"/>
                <a:ea typeface="Helvetica"/>
                <a:cs typeface="Helvetica"/>
              </a:rPr>
              <a:t>3</a:t>
            </a:r>
            <a:r>
              <a:rPr lang="en-US" sz="6000" b="1" i="0" u="sng" strike="noStrike" kern="0" cap="none" spc="0" baseline="30000">
                <a:solidFill>
                  <a:srgbClr val="003B75"/>
                </a:solidFill>
                <a:uFillTx/>
                <a:latin typeface="Arial"/>
                <a:ea typeface="Helvetica"/>
                <a:cs typeface="Helvetica"/>
              </a:rPr>
              <a:t>rd</a:t>
            </a:r>
            <a:r>
              <a:rPr lang="en-US" sz="6000" b="1" i="0" u="sng" strike="noStrike" kern="0" cap="none" spc="0" baseline="0">
                <a:solidFill>
                  <a:srgbClr val="003B75"/>
                </a:solidFill>
                <a:uFillTx/>
                <a:latin typeface="Arial"/>
                <a:ea typeface="Helvetica"/>
                <a:cs typeface="Helvetica"/>
              </a:rPr>
              <a:t> and 4</a:t>
            </a:r>
            <a:r>
              <a:rPr lang="en-US" sz="6000" b="1" i="0" u="sng" strike="noStrike" kern="0" cap="none" spc="0" baseline="30000">
                <a:solidFill>
                  <a:srgbClr val="003B75"/>
                </a:solidFill>
                <a:uFillTx/>
                <a:latin typeface="Arial"/>
                <a:ea typeface="Helvetica"/>
                <a:cs typeface="Helvetica"/>
              </a:rPr>
              <a:t>th</a:t>
            </a:r>
            <a:r>
              <a:rPr lang="en-US" sz="6000" b="1" i="0" u="sng" strike="noStrike" kern="0" cap="none" spc="0" baseline="0">
                <a:solidFill>
                  <a:srgbClr val="003B75"/>
                </a:solidFill>
                <a:uFillTx/>
                <a:latin typeface="Arial"/>
                <a:ea typeface="Helvetica"/>
                <a:cs typeface="Helvetica"/>
              </a:rPr>
              <a:t> Down Line to Gain coverage</a:t>
            </a:r>
            <a:r>
              <a:rPr lang="en-US" sz="1800" b="1" i="0" u="sng" strike="noStrike" kern="0" cap="none" spc="0" baseline="0">
                <a:solidFill>
                  <a:srgbClr val="003B75"/>
                </a:solidFill>
                <a:uFillTx/>
                <a:latin typeface="Arial"/>
                <a:ea typeface="Helvetica"/>
                <a:cs typeface="Helvetica"/>
              </a:rPr>
              <a:t>  </a:t>
            </a:r>
            <a:r>
              <a:rPr lang="en-US" sz="5400" b="1" i="0" u="sng" strike="noStrike" kern="0" cap="none" spc="0" baseline="0">
                <a:solidFill>
                  <a:srgbClr val="003B75"/>
                </a:solidFill>
                <a:uFillTx/>
                <a:latin typeface="Arial"/>
                <a:ea typeface="Helvetica"/>
                <a:cs typeface="Helvetica"/>
              </a:rPr>
              <a:t>4-Person</a:t>
            </a:r>
          </a:p>
        </p:txBody>
      </p:sp>
      <p:sp>
        <p:nvSpPr>
          <p:cNvPr id="13" name="Arrow: Left 25">
            <a:extLst>
              <a:ext uri="{FF2B5EF4-FFF2-40B4-BE49-F238E27FC236}">
                <a16:creationId xmlns:a16="http://schemas.microsoft.com/office/drawing/2014/main" id="{2C93C167-4FE4-1587-C6D0-A7F23D4F432A}"/>
              </a:ext>
            </a:extLst>
          </p:cNvPr>
          <p:cNvSpPr/>
          <p:nvPr/>
        </p:nvSpPr>
        <p:spPr>
          <a:xfrm flipV="1">
            <a:off x="8223967" y="9931261"/>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Arrow: Left 25">
            <a:extLst>
              <a:ext uri="{FF2B5EF4-FFF2-40B4-BE49-F238E27FC236}">
                <a16:creationId xmlns:a16="http://schemas.microsoft.com/office/drawing/2014/main" id="{1A2A98E4-51AC-75C5-432F-5AC11F250FC8}"/>
              </a:ext>
            </a:extLst>
          </p:cNvPr>
          <p:cNvSpPr/>
          <p:nvPr/>
        </p:nvSpPr>
        <p:spPr>
          <a:xfrm flipV="1">
            <a:off x="14997842" y="9954121"/>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Arrow: Left 25">
            <a:extLst>
              <a:ext uri="{FF2B5EF4-FFF2-40B4-BE49-F238E27FC236}">
                <a16:creationId xmlns:a16="http://schemas.microsoft.com/office/drawing/2014/main" id="{4771082E-B03D-B70E-86B9-F2DA9A1198B5}"/>
              </a:ext>
            </a:extLst>
          </p:cNvPr>
          <p:cNvSpPr/>
          <p:nvPr/>
        </p:nvSpPr>
        <p:spPr>
          <a:xfrm>
            <a:off x="9709382" y="3292681"/>
            <a:ext cx="407621" cy="214225"/>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0" name="Picture 19">
            <a:extLst>
              <a:ext uri="{FF2B5EF4-FFF2-40B4-BE49-F238E27FC236}">
                <a16:creationId xmlns:a16="http://schemas.microsoft.com/office/drawing/2014/main" id="{E8BB9720-9AED-E69B-7C71-D2E5E602E2D9}"/>
              </a:ext>
            </a:extLst>
          </p:cNvPr>
          <p:cNvPicPr>
            <a:picLocks noChangeAspect="1"/>
          </p:cNvPicPr>
          <p:nvPr/>
        </p:nvPicPr>
        <p:blipFill>
          <a:blip r:embed="rId8"/>
          <a:stretch>
            <a:fillRect/>
          </a:stretch>
        </p:blipFill>
        <p:spPr>
          <a:xfrm>
            <a:off x="7957241" y="3125761"/>
            <a:ext cx="4291956" cy="75475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972027A9-704F-36F3-4802-26734AB26366}"/>
              </a:ext>
            </a:extLst>
          </p:cNvPr>
          <p:cNvSpPr/>
          <p:nvPr/>
        </p:nvSpPr>
        <p:spPr>
          <a:xfrm>
            <a:off x="4699522" y="2844341"/>
            <a:ext cx="14984958" cy="8351014"/>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Helvetica"/>
                <a:ea typeface="Helvetica"/>
                <a:cs typeface="Helvetica"/>
              </a:rPr>
              <a:t>NYSPHSAA Girls Flag Football Rules</a:t>
            </a: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sng"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0" cap="none" spc="0" baseline="0" dirty="0">
                <a:solidFill>
                  <a:srgbClr val="FF0000"/>
                </a:solidFill>
                <a:uFillTx/>
                <a:latin typeface="Helvetica"/>
                <a:ea typeface="Helvetica"/>
                <a:cs typeface="Helvetica"/>
              </a:rPr>
              <a:t>(</a:t>
            </a:r>
            <a:r>
              <a:rPr lang="en-US" sz="4000" b="1" i="0" u="sng" strike="noStrike" kern="0" cap="none" spc="0" baseline="0">
                <a:solidFill>
                  <a:srgbClr val="FF0000"/>
                </a:solidFill>
                <a:uFillTx/>
                <a:latin typeface="Helvetica"/>
                <a:ea typeface="Helvetica"/>
                <a:cs typeface="Helvetica"/>
              </a:rPr>
              <a:t>updated 3-3-24</a:t>
            </a:r>
            <a:r>
              <a:rPr lang="en-US" sz="4000" b="1" i="0" u="sng" strike="noStrike" kern="0" cap="none" spc="0" baseline="0" dirty="0">
                <a:solidFill>
                  <a:srgbClr val="FF0000"/>
                </a:solidFill>
                <a:uFillTx/>
                <a:latin typeface="Helvetica"/>
                <a:ea typeface="Helvetica"/>
                <a:cs typeface="Helvetica"/>
              </a:rPr>
              <a: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sng" strike="noStrike" kern="0" cap="none" spc="0" baseline="0" dirty="0">
                <a:solidFill>
                  <a:srgbClr val="FF0000"/>
                </a:solidFill>
                <a:uFillTx/>
                <a:latin typeface="Helvetica"/>
                <a:ea typeface="Calibri" pitchFamily="34"/>
                <a:cs typeface="Times New Roman"/>
              </a:rPr>
              <a:t>IMPORTANT</a:t>
            </a:r>
            <a:r>
              <a:rPr lang="en-US" sz="3600" b="1" i="0" u="none" strike="noStrike" kern="0" cap="none" spc="0" baseline="0" dirty="0">
                <a:solidFill>
                  <a:srgbClr val="002060"/>
                </a:solidFill>
                <a:uFillTx/>
                <a:latin typeface="Helvetica"/>
                <a:ea typeface="Calibri" pitchFamily="34"/>
                <a:cs typeface="Times New Roman"/>
              </a:rPr>
              <a:t> - The NYSPHSAA Girls Flag Football Rules are a modified adaptation of the NFHS Football and NFL Flag rules.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Calibri" pitchFamily="34"/>
                <a:cs typeface="Times New Roman"/>
              </a:rPr>
              <a:t>As a general guideline, unless otherwise specified in the rules or interpretations provided by the NYSPHSAA, the officials should revert to NFHS Football rules.</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Calibri" pitchFamily="34"/>
                <a:cs typeface="Times New Roman"/>
              </a:rPr>
              <a:t>Where there is a difference between a NYSPHSAA GFF rule and an NFL Flag rule, the NYSPHSAA GFF rule supersedes the NFL Flag rule.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Calibri" pitchFamily="34"/>
                <a:cs typeface="Times New Roman"/>
              </a:rPr>
              <a:t>Thank you to NFL Flag for sharing their content and resources.</a:t>
            </a:r>
          </a:p>
        </p:txBody>
      </p:sp>
      <p:sp>
        <p:nvSpPr>
          <p:cNvPr id="3" name="Slide Number">
            <a:extLst>
              <a:ext uri="{FF2B5EF4-FFF2-40B4-BE49-F238E27FC236}">
                <a16:creationId xmlns:a16="http://schemas.microsoft.com/office/drawing/2014/main" id="{46801EAE-F49F-88DA-ACA6-6D96FA6C0508}"/>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EBB2A34-ACAB-414E-A4A6-574946D536A8}" type="slidenum">
              <a:rPr lang="en-US" sz="1800" b="0" i="0" u="none" strike="noStrike" kern="0" cap="none" spc="0" baseline="0">
                <a:solidFill>
                  <a:srgbClr val="000000"/>
                </a:solidFill>
                <a:uFillTx/>
                <a:latin typeface="Calibri"/>
              </a:rPr>
              <a:t>3</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013BDA0A-5C3F-280C-720C-28E45F4006C2}"/>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5">
            <a:extLst>
              <a:ext uri="{FF2B5EF4-FFF2-40B4-BE49-F238E27FC236}">
                <a16:creationId xmlns:a16="http://schemas.microsoft.com/office/drawing/2014/main" id="{0DFB53BC-7FFD-3F32-8C53-7502635225EE}"/>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1952211-4C55-5791-2354-877309D218EE}"/>
              </a:ext>
            </a:extLst>
          </p:cNvPr>
          <p:cNvSpPr/>
          <p:nvPr/>
        </p:nvSpPr>
        <p:spPr>
          <a:xfrm>
            <a:off x="685781" y="1001048"/>
            <a:ext cx="22033537" cy="1302921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Goal Line and PAT Conversion coverage: 3-Person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Referee: Pre-snap position, keys and coverage responsibilities are the same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Line Judge: Pre-snap position and keys remain the same. If the ball is snapped on the 10 yard-line or inside move to the goal line immediately to rule on plays from there.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Back Judge: Pre-snap position remains the same. If the ball is snapped on the 10 yard-line or in position on the end line and off the boundary. Hold position until dead ball or change of possession.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Goal Line and PAT Conversion coverage: 4-Person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Referee: Pre-snap position, keys and coverage responsibilities are the same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Line Judge: Pre-snap position and keys remain the same. If the ball is snapped on the 10 yard-line or inside move to the goal line immediately to rule on plays from there.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Field Judge: Hold the goal line and off the boundary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Back Judge: Pre-snap position remains the same. If the ball is snapped on the 10 yard-line or in position on the end line in the </a:t>
            </a:r>
            <a:r>
              <a:rPr lang="en-US" sz="3600" b="1" i="0" u="none" strike="noStrike" kern="0" cap="none" spc="0" baseline="0" dirty="0">
                <a:solidFill>
                  <a:srgbClr val="FF0000"/>
                </a:solidFill>
                <a:uFillTx/>
                <a:latin typeface="Arial"/>
                <a:cs typeface="Helvetica"/>
              </a:rPr>
              <a:t>middle</a:t>
            </a:r>
            <a:r>
              <a:rPr lang="en-US" sz="3600" b="1" i="0" u="none" strike="noStrike" kern="0" cap="none" spc="0" baseline="0" dirty="0">
                <a:solidFill>
                  <a:srgbClr val="003B75"/>
                </a:solidFill>
                <a:uFillTx/>
                <a:latin typeface="Arial"/>
                <a:cs typeface="Helvetica"/>
              </a:rPr>
              <a:t> of the field. Hold position until dead ball or change of possession.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p:txBody>
      </p:sp>
      <p:sp>
        <p:nvSpPr>
          <p:cNvPr id="3" name="Slide Number">
            <a:extLst>
              <a:ext uri="{FF2B5EF4-FFF2-40B4-BE49-F238E27FC236}">
                <a16:creationId xmlns:a16="http://schemas.microsoft.com/office/drawing/2014/main" id="{99D48F98-7421-F3B8-F706-F36B55E813E8}"/>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C2D88DF-2541-4E39-BA6C-216540535D40}" type="slidenum">
              <a:rPr lang="en-US" sz="1800" b="0" i="0" u="none" strike="noStrike" kern="0" cap="none" spc="0" baseline="0">
                <a:solidFill>
                  <a:srgbClr val="000000"/>
                </a:solidFill>
                <a:uFillTx/>
                <a:latin typeface="Calibri"/>
              </a:rPr>
              <a:t>30</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4CD302C1-22BB-DFEC-9743-7708416FBB3B}"/>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F549B234-45DA-682B-EA58-0BB972118528}"/>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42">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C104669E-25F5-25F4-C367-B078E6EB1DD5}"/>
              </a:ext>
            </a:extLst>
          </p:cNvPr>
          <p:cNvSpPr/>
          <p:nvPr/>
        </p:nvSpPr>
        <p:spPr>
          <a:xfrm>
            <a:off x="564011" y="937964"/>
            <a:ext cx="17354708" cy="1641485"/>
          </a:xfrm>
          <a:custGeom>
            <a:avLst/>
            <a:gdLst>
              <a:gd name="f0" fmla="val 10800000"/>
              <a:gd name="f1" fmla="val 5400000"/>
              <a:gd name="f2" fmla="val 180"/>
              <a:gd name="f3" fmla="val w"/>
              <a:gd name="f4" fmla="val h"/>
              <a:gd name="f5" fmla="val 0"/>
              <a:gd name="f6" fmla="val 14574613"/>
              <a:gd name="f7" fmla="val 11122340"/>
              <a:gd name="f8" fmla="+- 0 0 -90"/>
              <a:gd name="f9" fmla="+- 0 0 -180"/>
              <a:gd name="f10" fmla="+- 0 0 -270"/>
              <a:gd name="f11" fmla="+- 0 0 -360"/>
              <a:gd name="f12" fmla="*/ f3 1 14574613"/>
              <a:gd name="f13" fmla="*/ f4 1 11122340"/>
              <a:gd name="f14" fmla="+- f7 0 f5"/>
              <a:gd name="f15" fmla="+- f6 0 f5"/>
              <a:gd name="f16" fmla="*/ f8 f0 1"/>
              <a:gd name="f17" fmla="*/ f9 f0 1"/>
              <a:gd name="f18" fmla="*/ f10 f0 1"/>
              <a:gd name="f19" fmla="*/ f11 f0 1"/>
              <a:gd name="f20" fmla="*/ f15 1 14574613"/>
              <a:gd name="f21" fmla="*/ f14 1 11122340"/>
              <a:gd name="f22" fmla="*/ f16 1 f2"/>
              <a:gd name="f23" fmla="*/ f17 1 f2"/>
              <a:gd name="f24" fmla="*/ f18 1 f2"/>
              <a:gd name="f25" fmla="*/ f19 1 f2"/>
              <a:gd name="f26" fmla="*/ 7287307 1 f20"/>
              <a:gd name="f27" fmla="*/ 5561170 1 f21"/>
              <a:gd name="f28" fmla="*/ 0 1 f20"/>
              <a:gd name="f29" fmla="*/ 14574613 1 f20"/>
              <a:gd name="f30" fmla="*/ 0 1 f21"/>
              <a:gd name="f31" fmla="*/ 11122340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14574613" h="11122340">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Helvetica"/>
                <a:ea typeface="Helvetica"/>
                <a:cs typeface="Helvetica"/>
              </a:rPr>
              <a:t>Goal Line and PAT Conversion 3-Person</a:t>
            </a: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1" u="none" strike="noStrike" kern="0" cap="none" spc="0" baseline="0">
              <a:solidFill>
                <a:srgbClr val="002060"/>
              </a:solidFill>
              <a:uFillTx/>
              <a:latin typeface="Helvetica"/>
              <a:ea typeface="Helvetica"/>
              <a:cs typeface="Helvetica"/>
            </a:endParaRPr>
          </a:p>
        </p:txBody>
      </p:sp>
      <p:sp>
        <p:nvSpPr>
          <p:cNvPr id="3" name="Slide Number">
            <a:extLst>
              <a:ext uri="{FF2B5EF4-FFF2-40B4-BE49-F238E27FC236}">
                <a16:creationId xmlns:a16="http://schemas.microsoft.com/office/drawing/2014/main" id="{DFB0B7F4-EB75-046A-EC5A-D97067933C6B}"/>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75757F8-915D-413B-A33B-DD7022BA6E3A}" type="slidenum">
              <a:rPr lang="en-US" sz="1800" b="0" i="0" u="none" strike="noStrike" kern="0" cap="none" spc="0" baseline="0">
                <a:solidFill>
                  <a:srgbClr val="000000"/>
                </a:solidFill>
                <a:uFillTx/>
                <a:latin typeface="Calibri"/>
              </a:rPr>
              <a:t>31</a:t>
            </a:fld>
            <a:endParaRPr lang="en-US" sz="2000" b="0" i="0" u="none" strike="noStrike" kern="0" cap="none" spc="0" baseline="0">
              <a:solidFill>
                <a:srgbClr val="8B9AA3"/>
              </a:solidFill>
              <a:uFillTx/>
              <a:latin typeface="Helvetica"/>
              <a:cs typeface="Helvetica"/>
            </a:endParaRPr>
          </a:p>
        </p:txBody>
      </p:sp>
      <p:pic>
        <p:nvPicPr>
          <p:cNvPr id="4" name="Picture 6">
            <a:extLst>
              <a:ext uri="{FF2B5EF4-FFF2-40B4-BE49-F238E27FC236}">
                <a16:creationId xmlns:a16="http://schemas.microsoft.com/office/drawing/2014/main" id="{E3F16D99-85FA-6C94-DB26-D4A89694F5DC}"/>
              </a:ext>
            </a:extLst>
          </p:cNvPr>
          <p:cNvPicPr>
            <a:picLocks noChangeAspect="1"/>
          </p:cNvPicPr>
          <p:nvPr/>
        </p:nvPicPr>
        <p:blipFill>
          <a:blip r:embed="rId2"/>
          <a:stretch>
            <a:fillRect/>
          </a:stretch>
        </p:blipFill>
        <p:spPr>
          <a:xfrm>
            <a:off x="4282436" y="3464085"/>
            <a:ext cx="14581068" cy="7525027"/>
          </a:xfrm>
          <a:prstGeom prst="rect">
            <a:avLst/>
          </a:prstGeom>
          <a:noFill/>
          <a:ln cap="flat">
            <a:noFill/>
          </a:ln>
        </p:spPr>
      </p:pic>
      <p:pic>
        <p:nvPicPr>
          <p:cNvPr id="5" name="Picture 6">
            <a:extLst>
              <a:ext uri="{FF2B5EF4-FFF2-40B4-BE49-F238E27FC236}">
                <a16:creationId xmlns:a16="http://schemas.microsoft.com/office/drawing/2014/main" id="{2DED701D-36D3-B392-B3B4-775F70E47A36}"/>
              </a:ext>
            </a:extLst>
          </p:cNvPr>
          <p:cNvPicPr>
            <a:picLocks noChangeAspect="1"/>
          </p:cNvPicPr>
          <p:nvPr/>
        </p:nvPicPr>
        <p:blipFill>
          <a:blip r:embed="rId3"/>
          <a:stretch>
            <a:fillRect/>
          </a:stretch>
        </p:blipFill>
        <p:spPr>
          <a:xfrm>
            <a:off x="8040319" y="7860090"/>
            <a:ext cx="441892" cy="2612962"/>
          </a:xfrm>
          <a:prstGeom prst="rect">
            <a:avLst/>
          </a:prstGeom>
          <a:noFill/>
          <a:ln cap="flat">
            <a:noFill/>
          </a:ln>
        </p:spPr>
      </p:pic>
      <p:pic>
        <p:nvPicPr>
          <p:cNvPr id="6" name="Picture 8">
            <a:extLst>
              <a:ext uri="{FF2B5EF4-FFF2-40B4-BE49-F238E27FC236}">
                <a16:creationId xmlns:a16="http://schemas.microsoft.com/office/drawing/2014/main" id="{065F70BF-BC7D-2D30-D6C3-3BBFAA4FE266}"/>
              </a:ext>
            </a:extLst>
          </p:cNvPr>
          <p:cNvPicPr>
            <a:picLocks noChangeAspect="1"/>
          </p:cNvPicPr>
          <p:nvPr/>
        </p:nvPicPr>
        <p:blipFill>
          <a:blip r:embed="rId3"/>
          <a:stretch>
            <a:fillRect/>
          </a:stretch>
        </p:blipFill>
        <p:spPr>
          <a:xfrm>
            <a:off x="14716499" y="7571231"/>
            <a:ext cx="441892" cy="3146185"/>
          </a:xfrm>
          <a:prstGeom prst="rect">
            <a:avLst/>
          </a:prstGeom>
          <a:noFill/>
          <a:ln cap="flat">
            <a:noFill/>
          </a:ln>
        </p:spPr>
      </p:pic>
      <p:pic>
        <p:nvPicPr>
          <p:cNvPr id="7" name="Picture 10">
            <a:extLst>
              <a:ext uri="{FF2B5EF4-FFF2-40B4-BE49-F238E27FC236}">
                <a16:creationId xmlns:a16="http://schemas.microsoft.com/office/drawing/2014/main" id="{65FE8178-5223-AB81-82E1-A2A1C83116D5}"/>
              </a:ext>
            </a:extLst>
          </p:cNvPr>
          <p:cNvPicPr>
            <a:picLocks noChangeAspect="1"/>
          </p:cNvPicPr>
          <p:nvPr/>
        </p:nvPicPr>
        <p:blipFill>
          <a:blip r:embed="rId4"/>
          <a:stretch>
            <a:fillRect/>
          </a:stretch>
        </p:blipFill>
        <p:spPr>
          <a:xfrm>
            <a:off x="14015328" y="7903716"/>
            <a:ext cx="533223" cy="572716"/>
          </a:xfrm>
          <a:prstGeom prst="rect">
            <a:avLst/>
          </a:prstGeom>
          <a:noFill/>
          <a:ln cap="flat">
            <a:noFill/>
          </a:ln>
        </p:spPr>
      </p:pic>
      <p:pic>
        <p:nvPicPr>
          <p:cNvPr id="8" name="Picture 14">
            <a:extLst>
              <a:ext uri="{FF2B5EF4-FFF2-40B4-BE49-F238E27FC236}">
                <a16:creationId xmlns:a16="http://schemas.microsoft.com/office/drawing/2014/main" id="{0D5F4633-CD97-8850-A106-EF6775DA091E}"/>
              </a:ext>
            </a:extLst>
          </p:cNvPr>
          <p:cNvPicPr>
            <a:picLocks noChangeAspect="1"/>
          </p:cNvPicPr>
          <p:nvPr/>
        </p:nvPicPr>
        <p:blipFill>
          <a:blip r:embed="rId4"/>
          <a:stretch>
            <a:fillRect/>
          </a:stretch>
        </p:blipFill>
        <p:spPr>
          <a:xfrm>
            <a:off x="7299682" y="7860090"/>
            <a:ext cx="533223" cy="572716"/>
          </a:xfrm>
          <a:prstGeom prst="rect">
            <a:avLst/>
          </a:prstGeom>
          <a:noFill/>
          <a:ln cap="flat">
            <a:noFill/>
          </a:ln>
        </p:spPr>
      </p:pic>
      <p:sp>
        <p:nvSpPr>
          <p:cNvPr id="9" name="Arrow: Left 25">
            <a:extLst>
              <a:ext uri="{FF2B5EF4-FFF2-40B4-BE49-F238E27FC236}">
                <a16:creationId xmlns:a16="http://schemas.microsoft.com/office/drawing/2014/main" id="{B17B0EB1-8F11-FFFA-4DD5-FEEFD139ED8C}"/>
              </a:ext>
            </a:extLst>
          </p:cNvPr>
          <p:cNvSpPr/>
          <p:nvPr/>
        </p:nvSpPr>
        <p:spPr>
          <a:xfrm>
            <a:off x="6481751" y="3506669"/>
            <a:ext cx="653247" cy="445047"/>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 name="Picture 1">
            <a:extLst>
              <a:ext uri="{FF2B5EF4-FFF2-40B4-BE49-F238E27FC236}">
                <a16:creationId xmlns:a16="http://schemas.microsoft.com/office/drawing/2014/main" id="{D6A9809D-6187-920F-F5DA-7A21D8421E07}"/>
              </a:ext>
            </a:extLst>
          </p:cNvPr>
          <p:cNvPicPr>
            <a:picLocks noChangeAspect="1"/>
          </p:cNvPicPr>
          <p:nvPr/>
        </p:nvPicPr>
        <p:blipFill>
          <a:blip r:embed="rId5"/>
          <a:srcRect r="68486"/>
          <a:stretch>
            <a:fillRect/>
          </a:stretch>
        </p:blipFill>
        <p:spPr>
          <a:xfrm>
            <a:off x="20841215" y="12643335"/>
            <a:ext cx="3542778" cy="1072664"/>
          </a:xfrm>
          <a:prstGeom prst="rect">
            <a:avLst/>
          </a:prstGeom>
          <a:noFill/>
          <a:ln cap="flat">
            <a:noFill/>
          </a:ln>
        </p:spPr>
      </p:pic>
      <p:pic>
        <p:nvPicPr>
          <p:cNvPr id="11" name="Picture 16">
            <a:extLst>
              <a:ext uri="{FF2B5EF4-FFF2-40B4-BE49-F238E27FC236}">
                <a16:creationId xmlns:a16="http://schemas.microsoft.com/office/drawing/2014/main" id="{6C9107FC-1781-AB2B-388F-2E2C2B7F843B}"/>
              </a:ext>
            </a:extLst>
          </p:cNvPr>
          <p:cNvPicPr>
            <a:picLocks noChangeAspect="1"/>
          </p:cNvPicPr>
          <p:nvPr/>
        </p:nvPicPr>
        <p:blipFill>
          <a:blip r:embed="rId6"/>
          <a:srcRect/>
          <a:stretch>
            <a:fillRect/>
          </a:stretch>
        </p:blipFill>
        <p:spPr>
          <a:xfrm>
            <a:off x="20423352" y="253746"/>
            <a:ext cx="3907734" cy="887973"/>
          </a:xfrm>
          <a:prstGeom prst="rect">
            <a:avLst/>
          </a:prstGeom>
          <a:noFill/>
          <a:ln cap="flat">
            <a:noFill/>
          </a:ln>
        </p:spPr>
      </p:pic>
      <p:pic>
        <p:nvPicPr>
          <p:cNvPr id="12" name="Picture 15">
            <a:extLst>
              <a:ext uri="{FF2B5EF4-FFF2-40B4-BE49-F238E27FC236}">
                <a16:creationId xmlns:a16="http://schemas.microsoft.com/office/drawing/2014/main" id="{7B2018EE-E688-B3C2-55C2-27052364150A}"/>
              </a:ext>
            </a:extLst>
          </p:cNvPr>
          <p:cNvPicPr>
            <a:picLocks noChangeAspect="1"/>
          </p:cNvPicPr>
          <p:nvPr/>
        </p:nvPicPr>
        <p:blipFill>
          <a:blip r:embed="rId7"/>
          <a:stretch>
            <a:fillRect/>
          </a:stretch>
        </p:blipFill>
        <p:spPr>
          <a:xfrm>
            <a:off x="4468133" y="10443737"/>
            <a:ext cx="603019" cy="487740"/>
          </a:xfrm>
          <a:prstGeom prst="rect">
            <a:avLst/>
          </a:prstGeom>
          <a:noFill/>
          <a:ln cap="flat">
            <a:noFill/>
          </a:ln>
        </p:spPr>
      </p:pic>
      <p:sp>
        <p:nvSpPr>
          <p:cNvPr id="13" name="Arrow: Left 25">
            <a:extLst>
              <a:ext uri="{FF2B5EF4-FFF2-40B4-BE49-F238E27FC236}">
                <a16:creationId xmlns:a16="http://schemas.microsoft.com/office/drawing/2014/main" id="{A12FB02F-B305-B7B1-CAF2-FC7482C1BBDA}"/>
              </a:ext>
            </a:extLst>
          </p:cNvPr>
          <p:cNvSpPr/>
          <p:nvPr/>
        </p:nvSpPr>
        <p:spPr>
          <a:xfrm flipV="1">
            <a:off x="14378811" y="10322725"/>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Arrow: Left 25">
            <a:extLst>
              <a:ext uri="{FF2B5EF4-FFF2-40B4-BE49-F238E27FC236}">
                <a16:creationId xmlns:a16="http://schemas.microsoft.com/office/drawing/2014/main" id="{0D825996-6269-E87D-CDB2-EEBD1B7E5695}"/>
              </a:ext>
            </a:extLst>
          </p:cNvPr>
          <p:cNvSpPr/>
          <p:nvPr/>
        </p:nvSpPr>
        <p:spPr>
          <a:xfrm flipV="1">
            <a:off x="7566294" y="10322725"/>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8" name="Picture 17">
            <a:extLst>
              <a:ext uri="{FF2B5EF4-FFF2-40B4-BE49-F238E27FC236}">
                <a16:creationId xmlns:a16="http://schemas.microsoft.com/office/drawing/2014/main" id="{EB622887-C9B8-E496-9CD4-2DDBC14339F3}"/>
              </a:ext>
            </a:extLst>
          </p:cNvPr>
          <p:cNvPicPr>
            <a:picLocks noChangeAspect="1"/>
          </p:cNvPicPr>
          <p:nvPr/>
        </p:nvPicPr>
        <p:blipFill>
          <a:blip r:embed="rId8"/>
          <a:stretch>
            <a:fillRect/>
          </a:stretch>
        </p:blipFill>
        <p:spPr>
          <a:xfrm>
            <a:off x="5824307" y="3499255"/>
            <a:ext cx="3407959" cy="534055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5F968829-2F46-0E51-C4DD-05BE08635BFD}"/>
              </a:ext>
            </a:extLst>
          </p:cNvPr>
          <p:cNvSpPr/>
          <p:nvPr/>
        </p:nvSpPr>
        <p:spPr>
          <a:xfrm>
            <a:off x="564011" y="937964"/>
            <a:ext cx="17354708" cy="1641485"/>
          </a:xfrm>
          <a:custGeom>
            <a:avLst/>
            <a:gdLst>
              <a:gd name="f0" fmla="val 10800000"/>
              <a:gd name="f1" fmla="val 5400000"/>
              <a:gd name="f2" fmla="val 180"/>
              <a:gd name="f3" fmla="val w"/>
              <a:gd name="f4" fmla="val h"/>
              <a:gd name="f5" fmla="val 0"/>
              <a:gd name="f6" fmla="val 14574613"/>
              <a:gd name="f7" fmla="val 11122340"/>
              <a:gd name="f8" fmla="+- 0 0 -90"/>
              <a:gd name="f9" fmla="+- 0 0 -180"/>
              <a:gd name="f10" fmla="+- 0 0 -270"/>
              <a:gd name="f11" fmla="+- 0 0 -360"/>
              <a:gd name="f12" fmla="*/ f3 1 14574613"/>
              <a:gd name="f13" fmla="*/ f4 1 11122340"/>
              <a:gd name="f14" fmla="+- f7 0 f5"/>
              <a:gd name="f15" fmla="+- f6 0 f5"/>
              <a:gd name="f16" fmla="*/ f8 f0 1"/>
              <a:gd name="f17" fmla="*/ f9 f0 1"/>
              <a:gd name="f18" fmla="*/ f10 f0 1"/>
              <a:gd name="f19" fmla="*/ f11 f0 1"/>
              <a:gd name="f20" fmla="*/ f15 1 14574613"/>
              <a:gd name="f21" fmla="*/ f14 1 11122340"/>
              <a:gd name="f22" fmla="*/ f16 1 f2"/>
              <a:gd name="f23" fmla="*/ f17 1 f2"/>
              <a:gd name="f24" fmla="*/ f18 1 f2"/>
              <a:gd name="f25" fmla="*/ f19 1 f2"/>
              <a:gd name="f26" fmla="*/ 7287307 1 f20"/>
              <a:gd name="f27" fmla="*/ 5561170 1 f21"/>
              <a:gd name="f28" fmla="*/ 0 1 f20"/>
              <a:gd name="f29" fmla="*/ 14574613 1 f20"/>
              <a:gd name="f30" fmla="*/ 0 1 f21"/>
              <a:gd name="f31" fmla="*/ 11122340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14574613" h="11122340">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Helvetica"/>
                <a:ea typeface="Helvetica"/>
                <a:cs typeface="Helvetica"/>
              </a:rPr>
              <a:t>Goal Line and PAT Conversion 4-Person</a:t>
            </a:r>
          </a:p>
          <a:p>
            <a:pPr marL="0" marR="0" lvl="1"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1" u="none" strike="noStrike" kern="0" cap="none" spc="0" baseline="0">
              <a:solidFill>
                <a:srgbClr val="002060"/>
              </a:solidFill>
              <a:uFillTx/>
              <a:latin typeface="Helvetica"/>
              <a:ea typeface="Helvetica"/>
              <a:cs typeface="Helvetica"/>
            </a:endParaRPr>
          </a:p>
        </p:txBody>
      </p:sp>
      <p:sp>
        <p:nvSpPr>
          <p:cNvPr id="3" name="Slide Number">
            <a:extLst>
              <a:ext uri="{FF2B5EF4-FFF2-40B4-BE49-F238E27FC236}">
                <a16:creationId xmlns:a16="http://schemas.microsoft.com/office/drawing/2014/main" id="{625A48C4-BA59-48FF-5894-EFC04C941844}"/>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089EDDA-DC11-45A0-AF3A-1A3786BC100A}" type="slidenum">
              <a:rPr lang="en-US" sz="1800" b="0" i="0" u="none" strike="noStrike" kern="0" cap="none" spc="0" baseline="0">
                <a:solidFill>
                  <a:srgbClr val="000000"/>
                </a:solidFill>
                <a:uFillTx/>
                <a:latin typeface="Calibri"/>
              </a:rPr>
              <a:t>32</a:t>
            </a:fld>
            <a:endParaRPr lang="en-US" sz="2000" b="0" i="0" u="none" strike="noStrike" kern="0" cap="none" spc="0" baseline="0">
              <a:solidFill>
                <a:srgbClr val="8B9AA3"/>
              </a:solidFill>
              <a:uFillTx/>
              <a:latin typeface="Helvetica"/>
              <a:cs typeface="Helvetica"/>
            </a:endParaRPr>
          </a:p>
        </p:txBody>
      </p:sp>
      <p:pic>
        <p:nvPicPr>
          <p:cNvPr id="4" name="Picture 6">
            <a:extLst>
              <a:ext uri="{FF2B5EF4-FFF2-40B4-BE49-F238E27FC236}">
                <a16:creationId xmlns:a16="http://schemas.microsoft.com/office/drawing/2014/main" id="{90C17793-F4E5-D509-9522-C321FCDC28A2}"/>
              </a:ext>
            </a:extLst>
          </p:cNvPr>
          <p:cNvPicPr>
            <a:picLocks noChangeAspect="1"/>
          </p:cNvPicPr>
          <p:nvPr/>
        </p:nvPicPr>
        <p:blipFill>
          <a:blip r:embed="rId2"/>
          <a:stretch>
            <a:fillRect/>
          </a:stretch>
        </p:blipFill>
        <p:spPr>
          <a:xfrm>
            <a:off x="4666484" y="3317781"/>
            <a:ext cx="14581068" cy="7525027"/>
          </a:xfrm>
          <a:prstGeom prst="rect">
            <a:avLst/>
          </a:prstGeom>
          <a:noFill/>
          <a:ln cap="flat">
            <a:noFill/>
          </a:ln>
        </p:spPr>
      </p:pic>
      <p:pic>
        <p:nvPicPr>
          <p:cNvPr id="5" name="Picture 6">
            <a:extLst>
              <a:ext uri="{FF2B5EF4-FFF2-40B4-BE49-F238E27FC236}">
                <a16:creationId xmlns:a16="http://schemas.microsoft.com/office/drawing/2014/main" id="{96D6EBBD-21AF-B076-2E6D-3A3FF862EA92}"/>
              </a:ext>
            </a:extLst>
          </p:cNvPr>
          <p:cNvPicPr>
            <a:picLocks noChangeAspect="1"/>
          </p:cNvPicPr>
          <p:nvPr/>
        </p:nvPicPr>
        <p:blipFill>
          <a:blip r:embed="rId3"/>
          <a:stretch>
            <a:fillRect/>
          </a:stretch>
        </p:blipFill>
        <p:spPr>
          <a:xfrm>
            <a:off x="8424367" y="7713786"/>
            <a:ext cx="441892" cy="2612962"/>
          </a:xfrm>
          <a:prstGeom prst="rect">
            <a:avLst/>
          </a:prstGeom>
          <a:noFill/>
          <a:ln cap="flat">
            <a:noFill/>
          </a:ln>
        </p:spPr>
      </p:pic>
      <p:pic>
        <p:nvPicPr>
          <p:cNvPr id="6" name="Picture 8">
            <a:extLst>
              <a:ext uri="{FF2B5EF4-FFF2-40B4-BE49-F238E27FC236}">
                <a16:creationId xmlns:a16="http://schemas.microsoft.com/office/drawing/2014/main" id="{90AD8869-00DD-D53C-07AE-B86BA8328B49}"/>
              </a:ext>
            </a:extLst>
          </p:cNvPr>
          <p:cNvPicPr>
            <a:picLocks noChangeAspect="1"/>
          </p:cNvPicPr>
          <p:nvPr/>
        </p:nvPicPr>
        <p:blipFill>
          <a:blip r:embed="rId3"/>
          <a:stretch>
            <a:fillRect/>
          </a:stretch>
        </p:blipFill>
        <p:spPr>
          <a:xfrm>
            <a:off x="15100547" y="7424927"/>
            <a:ext cx="441892" cy="3146185"/>
          </a:xfrm>
          <a:prstGeom prst="rect">
            <a:avLst/>
          </a:prstGeom>
          <a:noFill/>
          <a:ln cap="flat">
            <a:noFill/>
          </a:ln>
        </p:spPr>
      </p:pic>
      <p:pic>
        <p:nvPicPr>
          <p:cNvPr id="7" name="Picture 10">
            <a:extLst>
              <a:ext uri="{FF2B5EF4-FFF2-40B4-BE49-F238E27FC236}">
                <a16:creationId xmlns:a16="http://schemas.microsoft.com/office/drawing/2014/main" id="{090C56C9-FB7C-EF2C-6104-3B9A28EB5ED5}"/>
              </a:ext>
            </a:extLst>
          </p:cNvPr>
          <p:cNvPicPr>
            <a:picLocks noChangeAspect="1"/>
          </p:cNvPicPr>
          <p:nvPr/>
        </p:nvPicPr>
        <p:blipFill>
          <a:blip r:embed="rId4"/>
          <a:stretch>
            <a:fillRect/>
          </a:stretch>
        </p:blipFill>
        <p:spPr>
          <a:xfrm>
            <a:off x="14399376" y="7757412"/>
            <a:ext cx="533223" cy="572716"/>
          </a:xfrm>
          <a:prstGeom prst="rect">
            <a:avLst/>
          </a:prstGeom>
          <a:noFill/>
          <a:ln cap="flat">
            <a:noFill/>
          </a:ln>
        </p:spPr>
      </p:pic>
      <p:pic>
        <p:nvPicPr>
          <p:cNvPr id="8" name="Picture 14">
            <a:extLst>
              <a:ext uri="{FF2B5EF4-FFF2-40B4-BE49-F238E27FC236}">
                <a16:creationId xmlns:a16="http://schemas.microsoft.com/office/drawing/2014/main" id="{E73DE84B-799D-0A02-7909-E2614DE930D4}"/>
              </a:ext>
            </a:extLst>
          </p:cNvPr>
          <p:cNvPicPr>
            <a:picLocks noChangeAspect="1"/>
          </p:cNvPicPr>
          <p:nvPr/>
        </p:nvPicPr>
        <p:blipFill>
          <a:blip r:embed="rId4"/>
          <a:stretch>
            <a:fillRect/>
          </a:stretch>
        </p:blipFill>
        <p:spPr>
          <a:xfrm>
            <a:off x="7683730" y="7713786"/>
            <a:ext cx="533223" cy="572716"/>
          </a:xfrm>
          <a:prstGeom prst="rect">
            <a:avLst/>
          </a:prstGeom>
          <a:noFill/>
          <a:ln cap="flat">
            <a:noFill/>
          </a:ln>
        </p:spPr>
      </p:pic>
      <p:pic>
        <p:nvPicPr>
          <p:cNvPr id="9" name="Picture 15">
            <a:extLst>
              <a:ext uri="{FF2B5EF4-FFF2-40B4-BE49-F238E27FC236}">
                <a16:creationId xmlns:a16="http://schemas.microsoft.com/office/drawing/2014/main" id="{B1DCD78F-2AEB-6561-4FC9-2798BAC2DD6A}"/>
              </a:ext>
            </a:extLst>
          </p:cNvPr>
          <p:cNvPicPr>
            <a:picLocks noChangeAspect="1"/>
          </p:cNvPicPr>
          <p:nvPr/>
        </p:nvPicPr>
        <p:blipFill>
          <a:blip r:embed="rId5"/>
          <a:stretch>
            <a:fillRect/>
          </a:stretch>
        </p:blipFill>
        <p:spPr>
          <a:xfrm rot="5400013">
            <a:off x="4812838" y="6836425"/>
            <a:ext cx="603019" cy="487740"/>
          </a:xfrm>
          <a:prstGeom prst="rect">
            <a:avLst/>
          </a:prstGeom>
          <a:noFill/>
          <a:ln cap="flat">
            <a:noFill/>
          </a:ln>
        </p:spPr>
      </p:pic>
      <p:sp>
        <p:nvSpPr>
          <p:cNvPr id="10" name="Arrow: Left 25">
            <a:extLst>
              <a:ext uri="{FF2B5EF4-FFF2-40B4-BE49-F238E27FC236}">
                <a16:creationId xmlns:a16="http://schemas.microsoft.com/office/drawing/2014/main" id="{B1834C51-B812-1C76-8F51-6882004919B9}"/>
              </a:ext>
            </a:extLst>
          </p:cNvPr>
          <p:cNvSpPr/>
          <p:nvPr/>
        </p:nvSpPr>
        <p:spPr>
          <a:xfrm>
            <a:off x="6865799" y="3360365"/>
            <a:ext cx="653247" cy="445047"/>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1" name="Picture 1">
            <a:extLst>
              <a:ext uri="{FF2B5EF4-FFF2-40B4-BE49-F238E27FC236}">
                <a16:creationId xmlns:a16="http://schemas.microsoft.com/office/drawing/2014/main" id="{4493C859-E321-AFF3-7A23-5EBCB3F40C8E}"/>
              </a:ext>
            </a:extLst>
          </p:cNvPr>
          <p:cNvPicPr>
            <a:picLocks noChangeAspect="1"/>
          </p:cNvPicPr>
          <p:nvPr/>
        </p:nvPicPr>
        <p:blipFill>
          <a:blip r:embed="rId6"/>
          <a:srcRect r="68486"/>
          <a:stretch>
            <a:fillRect/>
          </a:stretch>
        </p:blipFill>
        <p:spPr>
          <a:xfrm>
            <a:off x="20841215" y="12643335"/>
            <a:ext cx="3542778" cy="1072664"/>
          </a:xfrm>
          <a:prstGeom prst="rect">
            <a:avLst/>
          </a:prstGeom>
          <a:noFill/>
          <a:ln cap="flat">
            <a:noFill/>
          </a:ln>
        </p:spPr>
      </p:pic>
      <p:pic>
        <p:nvPicPr>
          <p:cNvPr id="12" name="Picture 16">
            <a:extLst>
              <a:ext uri="{FF2B5EF4-FFF2-40B4-BE49-F238E27FC236}">
                <a16:creationId xmlns:a16="http://schemas.microsoft.com/office/drawing/2014/main" id="{360BBC9F-0A07-5D1A-45A8-3B426759C9B4}"/>
              </a:ext>
            </a:extLst>
          </p:cNvPr>
          <p:cNvPicPr>
            <a:picLocks noChangeAspect="1"/>
          </p:cNvPicPr>
          <p:nvPr/>
        </p:nvPicPr>
        <p:blipFill>
          <a:blip r:embed="rId7"/>
          <a:srcRect/>
          <a:stretch>
            <a:fillRect/>
          </a:stretch>
        </p:blipFill>
        <p:spPr>
          <a:xfrm>
            <a:off x="20423352" y="253746"/>
            <a:ext cx="3907734" cy="887973"/>
          </a:xfrm>
          <a:prstGeom prst="rect">
            <a:avLst/>
          </a:prstGeom>
          <a:noFill/>
          <a:ln cap="flat">
            <a:noFill/>
          </a:ln>
        </p:spPr>
      </p:pic>
      <p:sp>
        <p:nvSpPr>
          <p:cNvPr id="13" name="Arrow: Left 25">
            <a:extLst>
              <a:ext uri="{FF2B5EF4-FFF2-40B4-BE49-F238E27FC236}">
                <a16:creationId xmlns:a16="http://schemas.microsoft.com/office/drawing/2014/main" id="{86DBFEE9-04B9-7FDC-D3C7-9A55D40F1F53}"/>
              </a:ext>
            </a:extLst>
          </p:cNvPr>
          <p:cNvSpPr/>
          <p:nvPr/>
        </p:nvSpPr>
        <p:spPr>
          <a:xfrm flipV="1">
            <a:off x="7921684" y="10180618"/>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8" name="Picture 17">
            <a:extLst>
              <a:ext uri="{FF2B5EF4-FFF2-40B4-BE49-F238E27FC236}">
                <a16:creationId xmlns:a16="http://schemas.microsoft.com/office/drawing/2014/main" id="{2EFC81C9-244A-2A32-B31E-3C7429AD78EC}"/>
              </a:ext>
            </a:extLst>
          </p:cNvPr>
          <p:cNvPicPr>
            <a:picLocks noChangeAspect="1"/>
          </p:cNvPicPr>
          <p:nvPr/>
        </p:nvPicPr>
        <p:blipFill>
          <a:blip r:embed="rId8"/>
          <a:stretch>
            <a:fillRect/>
          </a:stretch>
        </p:blipFill>
        <p:spPr>
          <a:xfrm>
            <a:off x="6202463" y="3317781"/>
            <a:ext cx="3438442" cy="763285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9E18056-CDD4-E4D2-7D4F-AF645BACDB3E}"/>
              </a:ext>
            </a:extLst>
          </p:cNvPr>
          <p:cNvSpPr/>
          <p:nvPr/>
        </p:nvSpPr>
        <p:spPr>
          <a:xfrm>
            <a:off x="685781" y="1001048"/>
            <a:ext cx="22258864" cy="7119902"/>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Punt Plays Referee: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Helvetica"/>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Prior to 4</a:t>
            </a:r>
            <a:r>
              <a:rPr lang="en-US" sz="3600" b="1" i="0" u="none" strike="noStrike" kern="0" cap="none" spc="0" baseline="30000" dirty="0">
                <a:solidFill>
                  <a:srgbClr val="003B75"/>
                </a:solidFill>
                <a:uFillTx/>
                <a:latin typeface="Arial"/>
                <a:cs typeface="Helvetica"/>
              </a:rPr>
              <a:t>th</a:t>
            </a:r>
            <a:r>
              <a:rPr lang="en-US" sz="3600" b="1" i="0" u="none" strike="noStrike" kern="0" cap="none" spc="0" baseline="0" dirty="0">
                <a:solidFill>
                  <a:srgbClr val="003B75"/>
                </a:solidFill>
                <a:uFillTx/>
                <a:latin typeface="Arial"/>
                <a:cs typeface="Helvetica"/>
              </a:rPr>
              <a:t> down plays ask the team captain or coach do they want to punt or play. Communicate the decision, mark and signal the ball ‘Ready for Play’. </a:t>
            </a: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685800" marR="0" lvl="0" indent="-6858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Notify all players to stay out of the neutral zone until the ball is punted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Initial position and keys remain the same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Watch for the snap hitting the ground and the punter kicking the ball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Once the punt hits the ground the ball is dead</a:t>
            </a:r>
            <a:endParaRPr lang="en-US" sz="3600" b="0" i="0" u="none" strike="noStrike" kern="1200" cap="none" spc="0" baseline="0" dirty="0">
              <a:solidFill>
                <a:srgbClr val="385723"/>
              </a:solidFill>
              <a:uFillTx/>
              <a:latin typeface="Calibri"/>
            </a:endParaRPr>
          </a:p>
        </p:txBody>
      </p:sp>
      <p:sp>
        <p:nvSpPr>
          <p:cNvPr id="3" name="Slide Number">
            <a:extLst>
              <a:ext uri="{FF2B5EF4-FFF2-40B4-BE49-F238E27FC236}">
                <a16:creationId xmlns:a16="http://schemas.microsoft.com/office/drawing/2014/main" id="{B5E7F9C1-1E97-1F0E-F7D2-584EE4D5BDB5}"/>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FEF3EEC-3567-449B-AAB7-0AA3A7C07CCD}" type="slidenum">
              <a:rPr lang="en-US" sz="1800" b="0" i="0" u="none" strike="noStrike" kern="0" cap="none" spc="0" baseline="0">
                <a:solidFill>
                  <a:srgbClr val="000000"/>
                </a:solidFill>
                <a:uFillTx/>
                <a:latin typeface="Calibri"/>
              </a:rPr>
              <a:t>33</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B6AE437B-2C6A-EE0A-FBCA-B247C9E468FE}"/>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FF0C8A08-F72B-7B3B-5718-8FBA3EC01195}"/>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D72DBA83-2889-C6BC-3213-5483EAB6EAD2}"/>
              </a:ext>
            </a:extLst>
          </p:cNvPr>
          <p:cNvSpPr/>
          <p:nvPr/>
        </p:nvSpPr>
        <p:spPr>
          <a:xfrm>
            <a:off x="685781" y="323679"/>
            <a:ext cx="22258864" cy="939745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Arial"/>
                <a:ea typeface="Helvetica"/>
                <a:cs typeface="Helvetica"/>
              </a:rPr>
              <a:t>Punt Plays Line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Initial position and keys remain the same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Post snap hold your position to rule on the play from there eyes on neutral zone infraction before the kick</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Rule on if the kick crosses the LOS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If kick is short mark the spot with bean bag where the kick touches the ground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Assist with the spot if the ball goes out of bounds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Kick in the air move downfield and observe blockers and runner maintaining your boundary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3B75"/>
                </a:solidFill>
                <a:uFillTx/>
                <a:latin typeface="Arial"/>
                <a:cs typeface="Helvetica"/>
              </a:rPr>
              <a:t>Once the punt hits the ground the ball is dead</a:t>
            </a:r>
            <a:endParaRPr lang="en-US" sz="3600" b="0" i="0" u="none" strike="noStrike" kern="1200" cap="none" spc="0" baseline="0">
              <a:solidFill>
                <a:srgbClr val="385723"/>
              </a:solidFill>
              <a:uFillTx/>
              <a:latin typeface="Calibri"/>
            </a:endParaRPr>
          </a:p>
        </p:txBody>
      </p:sp>
      <p:sp>
        <p:nvSpPr>
          <p:cNvPr id="3" name="Slide Number">
            <a:extLst>
              <a:ext uri="{FF2B5EF4-FFF2-40B4-BE49-F238E27FC236}">
                <a16:creationId xmlns:a16="http://schemas.microsoft.com/office/drawing/2014/main" id="{3A9EF8BB-7FA4-E716-87D2-C208C1816450}"/>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D8CFE8-FAE6-42C8-80A1-4600B8853AD5}" type="slidenum">
              <a:rPr lang="en-US" sz="1800" b="0" i="0" u="none" strike="noStrike" kern="0" cap="none" spc="0" baseline="0">
                <a:solidFill>
                  <a:srgbClr val="000000"/>
                </a:solidFill>
                <a:uFillTx/>
                <a:latin typeface="Calibri"/>
              </a:rPr>
              <a:t>34</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2F0DB4FB-E528-2F05-CFDF-2B1ED123E273}"/>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1D078160-2F22-C0BB-C49E-00B696749366}"/>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CAACE8F-533C-4DB5-76BF-C36F00F123BD}"/>
              </a:ext>
            </a:extLst>
          </p:cNvPr>
          <p:cNvSpPr/>
          <p:nvPr/>
        </p:nvSpPr>
        <p:spPr>
          <a:xfrm>
            <a:off x="685781" y="441207"/>
            <a:ext cx="22258864" cy="7735458"/>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Helvetica"/>
                <a:cs typeface="Helvetica"/>
              </a:rPr>
              <a:t>Punt Plays Back Judge: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3B75"/>
              </a:solidFill>
              <a:uFillTx/>
              <a:latin typeface="Arial"/>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Initial position the same but move at least 3-5 yards behind the deepest receiver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If that is on or inside the 10 move to the goal line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After the snap keep your angle with the receiver. Once the ball is caught mark the kick end spot with bean bag. Observe blockers and responsible for the goal line to rule on touch backs and balls hitting the ground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Balls out of bounds on the ground or in flight mark the spot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cs typeface="Helvetica"/>
              </a:rPr>
              <a:t>Once the punt hits the ground the ball is dead</a:t>
            </a:r>
            <a:endParaRPr lang="en-US" sz="3600" b="0" i="0" u="none" strike="noStrike" kern="1200" cap="none" spc="0" baseline="0" dirty="0">
              <a:solidFill>
                <a:srgbClr val="385723"/>
              </a:solidFill>
              <a:uFillTx/>
              <a:latin typeface="Calibri"/>
            </a:endParaRPr>
          </a:p>
        </p:txBody>
      </p:sp>
      <p:sp>
        <p:nvSpPr>
          <p:cNvPr id="3" name="Slide Number">
            <a:extLst>
              <a:ext uri="{FF2B5EF4-FFF2-40B4-BE49-F238E27FC236}">
                <a16:creationId xmlns:a16="http://schemas.microsoft.com/office/drawing/2014/main" id="{709CCA5F-45FA-21FB-5B1A-1EA51F367204}"/>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3624095-E6F3-45AD-9519-E15E6B2DB7E1}" type="slidenum">
              <a:rPr lang="en-US" sz="1800" b="0" i="0" u="none" strike="noStrike" kern="0" cap="none" spc="0" baseline="0">
                <a:solidFill>
                  <a:srgbClr val="000000"/>
                </a:solidFill>
                <a:uFillTx/>
                <a:latin typeface="Calibri"/>
              </a:rPr>
              <a:t>35</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EB8C955B-04B7-11F0-3E5E-F525BA1E9556}"/>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3C2D9535-5E77-234C-2496-FEA91E8CC327}"/>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28">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014D7CF9-E744-6348-50A3-7DD69D84DC72}"/>
              </a:ext>
            </a:extLst>
          </p:cNvPr>
          <p:cNvSpPr/>
          <p:nvPr/>
        </p:nvSpPr>
        <p:spPr>
          <a:xfrm>
            <a:off x="685781" y="3784271"/>
            <a:ext cx="23012439" cy="502702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Questions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67D90FE9-7731-BD1F-7133-C866718EE89E}"/>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9D1F2D0-7048-43EE-9361-106490A6CC91}" type="slidenum">
              <a:rPr lang="en-US" sz="1800" b="0" i="0" u="none" strike="noStrike" kern="0" cap="none" spc="0" baseline="0">
                <a:solidFill>
                  <a:srgbClr val="000000"/>
                </a:solidFill>
                <a:uFillTx/>
                <a:latin typeface="Calibri"/>
              </a:rPr>
              <a:t>36</a:t>
            </a:fld>
            <a:endParaRPr lang="en-US" sz="2000" b="0" i="0" u="none" strike="noStrike" kern="0" cap="none" spc="0" baseline="0">
              <a:solidFill>
                <a:srgbClr val="8B9AA3"/>
              </a:solidFill>
              <a:uFillTx/>
              <a:latin typeface="Helvetica"/>
              <a:cs typeface="Helvetica"/>
            </a:endParaRPr>
          </a:p>
        </p:txBody>
      </p:sp>
      <p:pic>
        <p:nvPicPr>
          <p:cNvPr id="5" name="Picture 1">
            <a:extLst>
              <a:ext uri="{FF2B5EF4-FFF2-40B4-BE49-F238E27FC236}">
                <a16:creationId xmlns:a16="http://schemas.microsoft.com/office/drawing/2014/main" id="{8E88EFCB-8DBD-A45E-DD27-A7E2E924E883}"/>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6" name="Picture 6">
            <a:extLst>
              <a:ext uri="{FF2B5EF4-FFF2-40B4-BE49-F238E27FC236}">
                <a16:creationId xmlns:a16="http://schemas.microsoft.com/office/drawing/2014/main" id="{1B750904-D80E-89F4-C5A3-EB5D691C300E}"/>
              </a:ext>
            </a:extLst>
          </p:cNvPr>
          <p:cNvPicPr>
            <a:picLocks noChangeAspect="1"/>
          </p:cNvPicPr>
          <p:nvPr/>
        </p:nvPicPr>
        <p:blipFill>
          <a:blip r:embed="rId3"/>
          <a:srcRect/>
          <a:stretch>
            <a:fillRect/>
          </a:stretch>
        </p:blipFill>
        <p:spPr>
          <a:xfrm>
            <a:off x="193432" y="12735680"/>
            <a:ext cx="3907734" cy="887973"/>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32">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B0015A8A-F2FC-9E19-3E58-E3E2AB77D9D7}"/>
              </a:ext>
            </a:extLst>
          </p:cNvPr>
          <p:cNvSpPr/>
          <p:nvPr/>
        </p:nvSpPr>
        <p:spPr>
          <a:xfrm>
            <a:off x="0" y="-186857"/>
            <a:ext cx="20193874" cy="502702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09F39508-F6F2-802E-EB4C-7820B146E021}"/>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87EBB49-0FA9-45E4-B523-D127622C189F}" type="slidenum">
              <a:rPr lang="en-US" sz="1800" b="0" i="0" u="none" strike="noStrike" kern="0" cap="none" spc="0" baseline="0">
                <a:solidFill>
                  <a:srgbClr val="000000"/>
                </a:solidFill>
                <a:uFillTx/>
                <a:latin typeface="Calibri"/>
              </a:rPr>
              <a:t>37</a:t>
            </a:fld>
            <a:endParaRPr lang="en-US" sz="2000" b="0" i="0" u="none" strike="noStrike" kern="0" cap="none" spc="0" baseline="0">
              <a:solidFill>
                <a:srgbClr val="8B9AA3"/>
              </a:solidFill>
              <a:uFillTx/>
              <a:latin typeface="Helvetica"/>
              <a:cs typeface="Helvetica"/>
            </a:endParaRPr>
          </a:p>
        </p:txBody>
      </p:sp>
      <p:sp>
        <p:nvSpPr>
          <p:cNvPr id="5" name="TextBox 7">
            <a:extLst>
              <a:ext uri="{FF2B5EF4-FFF2-40B4-BE49-F238E27FC236}">
                <a16:creationId xmlns:a16="http://schemas.microsoft.com/office/drawing/2014/main" id="{BF70CDF0-4B61-8E98-6CEA-0F4F41D334A7}"/>
              </a:ext>
            </a:extLst>
          </p:cNvPr>
          <p:cNvSpPr txBox="1"/>
          <p:nvPr/>
        </p:nvSpPr>
        <p:spPr>
          <a:xfrm>
            <a:off x="1210446" y="1060694"/>
            <a:ext cx="18625000" cy="812530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1" i="0" u="sng" strike="noStrike" kern="1200" cap="none" spc="0" baseline="0" dirty="0">
                <a:solidFill>
                  <a:srgbClr val="002060"/>
                </a:solidFill>
                <a:uFillTx/>
                <a:latin typeface="Arial" panose="020B0604020202020204" pitchFamily="34" charset="0"/>
                <a:cs typeface="Arial" panose="020B0604020202020204" pitchFamily="34" charset="0"/>
              </a:rPr>
              <a:t>Approach to Penalty Enforcement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400" b="0" i="0" u="none" strike="noStrike" kern="1200" cap="none" spc="0" baseline="0" dirty="0">
              <a:solidFill>
                <a:srgbClr val="002060"/>
              </a:solidFill>
              <a:uFillTx/>
              <a:latin typeface="Arial" panose="020B0604020202020204" pitchFamily="34" charset="0"/>
              <a:cs typeface="Arial" panose="020B0604020202020204" pitchFamily="34" charset="0"/>
            </a:endParaRP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Be professional and courteous at all times </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Know the rules and penalty enforcement</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Take into account the age and skill level. </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Be proactive in communication with coaches and players</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Enforce the rules with eye on player safety</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Make the call when it involves player safety</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Avoid ‘By the Book’ or game interrupter calls</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Have a defined penalty announcement progression in place</a:t>
            </a:r>
          </a:p>
          <a:p>
            <a:pPr marL="685800" marR="0" lvl="0" indent="-6858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400" b="1" i="0" u="none" strike="noStrike" kern="1200" cap="none" spc="0" baseline="0" dirty="0">
                <a:solidFill>
                  <a:srgbClr val="002060"/>
                </a:solidFill>
                <a:uFillTx/>
                <a:latin typeface="Arial" panose="020B0604020202020204" pitchFamily="34" charset="0"/>
                <a:cs typeface="Arial" panose="020B0604020202020204" pitchFamily="34" charset="0"/>
              </a:rPr>
              <a:t>What? Who? Result. Verbal and by signal</a:t>
            </a:r>
          </a:p>
        </p:txBody>
      </p:sp>
      <p:pic>
        <p:nvPicPr>
          <p:cNvPr id="6" name="Picture 1">
            <a:extLst>
              <a:ext uri="{FF2B5EF4-FFF2-40B4-BE49-F238E27FC236}">
                <a16:creationId xmlns:a16="http://schemas.microsoft.com/office/drawing/2014/main" id="{140E591F-2384-B544-8AC1-A639314FDF19}"/>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7" name="Picture 8">
            <a:extLst>
              <a:ext uri="{FF2B5EF4-FFF2-40B4-BE49-F238E27FC236}">
                <a16:creationId xmlns:a16="http://schemas.microsoft.com/office/drawing/2014/main" id="{3FD921F7-9A06-A175-D393-452738E9B228}"/>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38A51C34-013C-118A-B4FE-074EFAB15501}"/>
              </a:ext>
            </a:extLst>
          </p:cNvPr>
          <p:cNvSpPr/>
          <p:nvPr/>
        </p:nvSpPr>
        <p:spPr>
          <a:xfrm>
            <a:off x="687317" y="175848"/>
            <a:ext cx="21996833" cy="11090224"/>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Calibri" pitchFamily="34"/>
                <a:cs typeface="Helvetica"/>
              </a:rPr>
              <a:t>Penalties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Calibri" pitchFamily="34"/>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pitchFamily="34"/>
                <a:ea typeface="Calibri" pitchFamily="34"/>
                <a:cs typeface="Arial" pitchFamily="34"/>
              </a:rPr>
              <a:t>A runner shall not charge into nor contact an opponent in their path or attempt to run between 2 opponents </a:t>
            </a:r>
            <a:r>
              <a:rPr lang="en-US" sz="3600" b="1" i="0" u="none" strike="noStrike" kern="0" cap="none" spc="0" baseline="0" dirty="0">
                <a:solidFill>
                  <a:srgbClr val="FF0000"/>
                </a:solidFill>
                <a:uFillTx/>
                <a:latin typeface="Arial" pitchFamily="34"/>
                <a:ea typeface="Calibri" pitchFamily="34"/>
                <a:cs typeface="Arial" pitchFamily="34"/>
              </a:rPr>
              <a:t>Stay in front of rough play don’t chase it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Arial" pitchFamily="34"/>
                <a:cs typeface="Arial" pitchFamily="34"/>
              </a:rPr>
              <a:t>Flag guarding is the attempt by the ball-carrier to obstruct the defender access to the flags by stiff arming, dropping the hand, arm, shoulder or head or intentionally covering the flags with the football or jersey. It is Illegal to pull flags off a player who doesn’t have possession</a:t>
            </a:r>
            <a:endParaRPr lang="en-US" sz="3600" b="1" i="0" u="none" strike="noStrike" kern="0" cap="none" spc="0" baseline="0" dirty="0">
              <a:solidFill>
                <a:srgbClr val="003B75"/>
              </a:solidFill>
              <a:uFillTx/>
              <a:latin typeface="Arial" pitchFamily="34"/>
              <a:ea typeface="Calibri" pitchFamily="34"/>
              <a:cs typeface="Arial" pitchFamily="34"/>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pitchFamily="34"/>
                <a:ea typeface="Calibri" pitchFamily="34"/>
                <a:cs typeface="Arial" pitchFamily="34"/>
              </a:rPr>
              <a:t>Roughing the passer by the defense is an automatic first down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pitchFamily="34"/>
                <a:ea typeface="Calibri" pitchFamily="34"/>
                <a:cs typeface="Arial" pitchFamily="34"/>
              </a:rPr>
              <a:t>Illegal forward pass committed by the offense is loss of down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pitchFamily="34"/>
                <a:ea typeface="Calibri" pitchFamily="34"/>
                <a:cs typeface="Arial" pitchFamily="34"/>
              </a:rPr>
              <a:t>Illegal equipment is a 10-yard penalty.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pitchFamily="34"/>
                <a:ea typeface="Calibri" pitchFamily="34"/>
                <a:cs typeface="Arial" pitchFamily="34"/>
              </a:rPr>
              <a:t>All USC and personal fouls are 10 yards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5400" b="1" i="0" u="sng" strike="noStrike" kern="0" cap="none" spc="0" baseline="0" dirty="0">
              <a:solidFill>
                <a:srgbClr val="003B75"/>
              </a:solidFill>
              <a:uFillTx/>
              <a:latin typeface="Arial"/>
              <a:ea typeface="Calibri" pitchFamily="34"/>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Arial"/>
                <a:ea typeface="Calibri" pitchFamily="34"/>
                <a:cs typeface="Helvetica"/>
              </a:rPr>
              <a:t>Disqualification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3B75"/>
              </a:solidFill>
              <a:uFillTx/>
              <a:latin typeface="Arial"/>
              <a:ea typeface="Calibri" pitchFamily="34"/>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Calibri" pitchFamily="34"/>
                <a:cs typeface="Helvetica"/>
              </a:rPr>
              <a:t>Flagrant unsportsmanlike conduct: Fighting, leaving the box to enter the field during fight, intentionally contacting an official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3B75"/>
                </a:solidFill>
                <a:uFillTx/>
                <a:latin typeface="Arial"/>
                <a:ea typeface="Calibri" pitchFamily="34"/>
                <a:cs typeface="Helvetica"/>
              </a:rPr>
              <a:t>Flagrant personal foul: tackling a ballcarrier, fighting an opponent, leaving the sideline to participate while the play is live (Nonplayer)</a:t>
            </a:r>
            <a:endParaRPr lang="en-US" sz="4000" b="1" i="0" u="none" strike="noStrike" kern="0" cap="none" spc="0" baseline="0" dirty="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AC924836-6BE9-D590-7833-B81D1C371944}"/>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971B725-4EB8-4313-9576-3486FD84E7C9}" type="slidenum">
              <a:rPr lang="en-US" sz="1800" b="0" i="0" u="none" strike="noStrike" kern="0" cap="none" spc="0" baseline="0">
                <a:solidFill>
                  <a:srgbClr val="000000"/>
                </a:solidFill>
                <a:uFillTx/>
                <a:latin typeface="Calibri"/>
              </a:rPr>
              <a:t>38</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BCAE68F3-D10E-11DC-5C38-49B664BBD088}"/>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6">
            <a:extLst>
              <a:ext uri="{FF2B5EF4-FFF2-40B4-BE49-F238E27FC236}">
                <a16:creationId xmlns:a16="http://schemas.microsoft.com/office/drawing/2014/main" id="{1641EF31-F9BB-C198-D096-ADC48ACDFBEA}"/>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C74F2784-6F0B-0173-3518-3B9691F83025}"/>
              </a:ext>
            </a:extLst>
          </p:cNvPr>
          <p:cNvSpPr/>
          <p:nvPr/>
        </p:nvSpPr>
        <p:spPr>
          <a:xfrm>
            <a:off x="685781" y="1001048"/>
            <a:ext cx="23012439" cy="238014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385723"/>
              </a:solidFill>
              <a:uFillTx/>
              <a:latin typeface="Calibri"/>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0623A212-4759-0BD8-6A4D-287F811EF295}"/>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C34B1A7-07BB-42F0-87E2-061229BAE21D}" type="slidenum">
              <a:rPr lang="en-US" sz="1800" b="0" i="0" u="none" strike="noStrike" kern="0" cap="none" spc="0" baseline="0">
                <a:solidFill>
                  <a:srgbClr val="000000"/>
                </a:solidFill>
                <a:uFillTx/>
                <a:latin typeface="Calibri"/>
              </a:rPr>
              <a:t>39</a:t>
            </a:fld>
            <a:endParaRPr lang="en-US" sz="2000" b="0" i="0" u="none" strike="noStrike" kern="0" cap="none" spc="0" baseline="0">
              <a:solidFill>
                <a:srgbClr val="8B9AA3"/>
              </a:solidFill>
              <a:uFillTx/>
              <a:latin typeface="Helvetica"/>
              <a:cs typeface="Helvetica"/>
            </a:endParaRPr>
          </a:p>
        </p:txBody>
      </p:sp>
      <p:sp>
        <p:nvSpPr>
          <p:cNvPr id="4" name="TextBox 16">
            <a:extLst>
              <a:ext uri="{FF2B5EF4-FFF2-40B4-BE49-F238E27FC236}">
                <a16:creationId xmlns:a16="http://schemas.microsoft.com/office/drawing/2014/main" id="{49AB03F7-893C-AE65-69FA-DC3A35C62F29}"/>
              </a:ext>
            </a:extLst>
          </p:cNvPr>
          <p:cNvSpPr txBox="1"/>
          <p:nvPr/>
        </p:nvSpPr>
        <p:spPr>
          <a:xfrm>
            <a:off x="1241490" y="499591"/>
            <a:ext cx="4786051"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000000"/>
                </a:solidFill>
                <a:uFillTx/>
                <a:latin typeface="Calibri"/>
              </a:rPr>
              <a:t>Signal Chart</a:t>
            </a:r>
          </a:p>
        </p:txBody>
      </p:sp>
      <p:pic>
        <p:nvPicPr>
          <p:cNvPr id="5" name="Picture 1">
            <a:extLst>
              <a:ext uri="{FF2B5EF4-FFF2-40B4-BE49-F238E27FC236}">
                <a16:creationId xmlns:a16="http://schemas.microsoft.com/office/drawing/2014/main" id="{6DCEEDDB-626D-D8E8-252F-0A11A5C3F5E8}"/>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6" name="Picture 13">
            <a:extLst>
              <a:ext uri="{FF2B5EF4-FFF2-40B4-BE49-F238E27FC236}">
                <a16:creationId xmlns:a16="http://schemas.microsoft.com/office/drawing/2014/main" id="{6BF81D21-6FC2-2E44-0234-BAD3D3FF0C8C}"/>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pic>
        <p:nvPicPr>
          <p:cNvPr id="7" name="Picture 13">
            <a:extLst>
              <a:ext uri="{FF2B5EF4-FFF2-40B4-BE49-F238E27FC236}">
                <a16:creationId xmlns:a16="http://schemas.microsoft.com/office/drawing/2014/main" id="{1B65532C-7ECD-7344-7477-B68E3A522930}"/>
              </a:ext>
            </a:extLst>
          </p:cNvPr>
          <p:cNvPicPr>
            <a:picLocks noChangeAspect="1"/>
          </p:cNvPicPr>
          <p:nvPr/>
        </p:nvPicPr>
        <p:blipFill>
          <a:blip r:embed="rId4"/>
          <a:stretch>
            <a:fillRect/>
          </a:stretch>
        </p:blipFill>
        <p:spPr>
          <a:xfrm>
            <a:off x="6483604" y="1001047"/>
            <a:ext cx="11777938" cy="1164228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39">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22B67E59-72B1-5F45-E8C8-2E2C0903F321}"/>
              </a:ext>
            </a:extLst>
          </p:cNvPr>
          <p:cNvSpPr/>
          <p:nvPr/>
        </p:nvSpPr>
        <p:spPr>
          <a:xfrm>
            <a:off x="1145798" y="1306311"/>
            <a:ext cx="22092397" cy="9397453"/>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Helvetica"/>
                <a:ea typeface="Helvetica"/>
                <a:cs typeface="Helvetica"/>
              </a:rPr>
              <a:t>2024 NYSPHSAA GFF Rule Changes</a:t>
            </a: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sng" strike="noStrike" kern="0" cap="none" spc="0" baseline="0">
              <a:solidFill>
                <a:srgbClr val="003B75"/>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Each player must wear "</a:t>
            </a:r>
            <a:r>
              <a:rPr lang="en-US" sz="3600" b="1" i="0" u="none" strike="noStrike" kern="0" cap="none" spc="0" baseline="0">
                <a:solidFill>
                  <a:srgbClr val="FF0000"/>
                </a:solidFill>
                <a:uFillTx/>
                <a:latin typeface="Helvetica"/>
                <a:ea typeface="Calibri" pitchFamily="34"/>
                <a:cs typeface="Times New Roman"/>
              </a:rPr>
              <a:t>pop</a:t>
            </a:r>
            <a:r>
              <a:rPr lang="en-US" sz="3600" b="1" i="0" u="none" strike="noStrike" kern="0" cap="none" spc="0" baseline="0">
                <a:solidFill>
                  <a:srgbClr val="002060"/>
                </a:solidFill>
                <a:uFillTx/>
                <a:latin typeface="Helvetica"/>
                <a:ea typeface="Calibri" pitchFamily="34"/>
                <a:cs typeface="Times New Roman"/>
              </a:rPr>
              <a:t>" flag belts at the waistline with two flags.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During the first 23 minutes of each half (Running Clock Period), the clock will be stopped for the following:</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A score – Touchdown, or Safety (</a:t>
            </a:r>
            <a:r>
              <a:rPr lang="en-US" sz="3600" b="1" i="0" u="none" strike="noStrike" kern="0" cap="none" spc="0" baseline="0">
                <a:solidFill>
                  <a:srgbClr val="FF0000"/>
                </a:solidFill>
                <a:uFillTx/>
                <a:latin typeface="Helvetica"/>
                <a:ea typeface="Calibri" pitchFamily="34"/>
                <a:cs typeface="Times New Roman"/>
              </a:rPr>
              <a:t>clock will start on next snap following a safety</a:t>
            </a:r>
            <a:r>
              <a:rPr lang="en-US" sz="3600" b="1" i="0" u="none" strike="noStrike" kern="0" cap="none" spc="0" baseline="0">
                <a:solidFill>
                  <a:srgbClr val="002060"/>
                </a:solidFill>
                <a:uFillTx/>
                <a:latin typeface="Helvetica"/>
                <a:ea typeface="Calibri" pitchFamily="34"/>
                <a:cs typeface="Times New Roman"/>
              </a:rPr>
              <a:t>)</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Extra Point (untimed down) (</a:t>
            </a:r>
            <a:r>
              <a:rPr lang="en-US" sz="3600" b="1" i="0" u="none" strike="noStrike" kern="0" cap="none" spc="0" baseline="0">
                <a:solidFill>
                  <a:srgbClr val="FF0000"/>
                </a:solidFill>
                <a:uFillTx/>
                <a:latin typeface="Helvetica"/>
                <a:ea typeface="Calibri" pitchFamily="34"/>
                <a:cs typeface="Times New Roman"/>
              </a:rPr>
              <a:t>clock will start on next snap following a PAT</a:t>
            </a:r>
            <a:r>
              <a:rPr lang="en-US" sz="3600" b="1" i="0" u="none" strike="noStrike" kern="0" cap="none" spc="0" baseline="0">
                <a:solidFill>
                  <a:srgbClr val="002060"/>
                </a:solidFill>
                <a:uFillTx/>
                <a:latin typeface="Helvetica"/>
                <a:ea typeface="Calibri" pitchFamily="34"/>
                <a:cs typeface="Times New Roman"/>
              </a:rPr>
              <a:t>)</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Change of Possession (</a:t>
            </a:r>
            <a:r>
              <a:rPr lang="en-US" sz="3600" b="1" i="0" u="none" strike="noStrike" kern="0" cap="none" spc="0" baseline="0">
                <a:solidFill>
                  <a:srgbClr val="FF0000"/>
                </a:solidFill>
                <a:uFillTx/>
                <a:latin typeface="Helvetica"/>
                <a:ea typeface="Calibri" pitchFamily="34"/>
                <a:cs typeface="Times New Roman"/>
              </a:rPr>
              <a:t>clock will start on next snap following a COP</a:t>
            </a:r>
            <a:r>
              <a:rPr lang="en-US" sz="3600" b="1" i="0" u="none" strike="noStrike" kern="0" cap="none" spc="0" baseline="0">
                <a:solidFill>
                  <a:srgbClr val="002060"/>
                </a:solidFill>
                <a:uFillTx/>
                <a:latin typeface="Helvetica"/>
                <a:ea typeface="Calibri" pitchFamily="34"/>
                <a:cs typeface="Times New Roman"/>
              </a:rPr>
              <a:t>)</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Penalty Administration (</a:t>
            </a:r>
            <a:r>
              <a:rPr lang="en-US" sz="3600" b="1" i="0" u="none" strike="noStrike" kern="0" cap="none" spc="0" baseline="0">
                <a:solidFill>
                  <a:srgbClr val="FF0000"/>
                </a:solidFill>
                <a:uFillTx/>
                <a:latin typeface="Helvetica"/>
                <a:ea typeface="Calibri" pitchFamily="34"/>
                <a:cs typeface="Times New Roman"/>
              </a:rPr>
              <a:t>clock will start on RFP or next snap depending on previous play</a:t>
            </a:r>
            <a:r>
              <a:rPr lang="en-US" sz="3600" b="1" i="0" u="none" strike="noStrike" kern="0" cap="none" spc="0" baseline="0">
                <a:solidFill>
                  <a:srgbClr val="002060"/>
                </a:solidFill>
                <a:uFillTx/>
                <a:latin typeface="Helvetica"/>
                <a:ea typeface="Calibri" pitchFamily="34"/>
                <a:cs typeface="Times New Roman"/>
              </a:rPr>
              <a:t>)</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Team Time-Out (</a:t>
            </a:r>
            <a:r>
              <a:rPr lang="en-US" sz="3600" b="1" i="0" u="none" strike="noStrike" kern="0" cap="none" spc="0" baseline="0">
                <a:solidFill>
                  <a:srgbClr val="FF0000"/>
                </a:solidFill>
                <a:uFillTx/>
                <a:latin typeface="Helvetica"/>
                <a:ea typeface="Calibri" pitchFamily="34"/>
                <a:cs typeface="Times New Roman"/>
              </a:rPr>
              <a:t>clock will start on next snap following a Team TO</a:t>
            </a:r>
            <a:r>
              <a:rPr lang="en-US" sz="3600" b="1" i="0" u="none" strike="noStrike" kern="0" cap="none" spc="0" baseline="0">
                <a:solidFill>
                  <a:srgbClr val="002060"/>
                </a:solidFill>
                <a:uFillTx/>
                <a:latin typeface="Helvetica"/>
                <a:ea typeface="Calibri" pitchFamily="34"/>
                <a:cs typeface="Times New Roman"/>
              </a:rPr>
              <a:t>)</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Referee’s Time-Out (</a:t>
            </a:r>
            <a:r>
              <a:rPr lang="en-US" sz="3600" b="1" i="0" u="none" strike="noStrike" kern="0" cap="none" spc="0" baseline="0">
                <a:solidFill>
                  <a:srgbClr val="FF0000"/>
                </a:solidFill>
                <a:uFillTx/>
                <a:latin typeface="Helvetica"/>
                <a:ea typeface="Calibri" pitchFamily="34"/>
                <a:cs typeface="Times New Roman"/>
              </a:rPr>
              <a:t>clock starts at his/her discretion</a:t>
            </a:r>
            <a:r>
              <a:rPr lang="en-US" sz="3600" b="1" i="0" u="none" strike="noStrike" kern="0" cap="none" spc="0" baseline="0">
                <a:solidFill>
                  <a:srgbClr val="002060"/>
                </a:solidFill>
                <a:uFillTx/>
                <a:latin typeface="Helvetica"/>
                <a:ea typeface="Calibri" pitchFamily="34"/>
                <a:cs typeface="Times New Roman"/>
              </a:rPr>
              <a: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Each team is entitled to 2 charged timeouts per </a:t>
            </a:r>
            <a:r>
              <a:rPr lang="en-US" sz="3600" b="1" i="0" u="none" strike="noStrike" kern="0" cap="none" spc="0" baseline="0">
                <a:solidFill>
                  <a:srgbClr val="FF0000"/>
                </a:solidFill>
                <a:uFillTx/>
                <a:latin typeface="Helvetica"/>
                <a:ea typeface="Calibri" pitchFamily="34"/>
                <a:cs typeface="Times New Roman"/>
              </a:rPr>
              <a:t>half</a:t>
            </a:r>
            <a:r>
              <a:rPr lang="en-US" sz="3600" b="1" i="0" u="none" strike="noStrike" kern="0" cap="none" spc="0" baseline="0">
                <a:solidFill>
                  <a:srgbClr val="002060"/>
                </a:solidFill>
                <a:uFillTx/>
                <a:latin typeface="Helvetica"/>
                <a:ea typeface="Calibri" pitchFamily="34"/>
                <a:cs typeface="Times New Roman"/>
              </a:rPr>
              <a:t>. (they do not carry over)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The receiving team </a:t>
            </a:r>
            <a:r>
              <a:rPr lang="en-US" sz="3600" b="1" i="0" u="none" strike="noStrike" kern="0" cap="none" spc="0" baseline="0">
                <a:solidFill>
                  <a:srgbClr val="FF0000"/>
                </a:solidFill>
                <a:uFillTx/>
                <a:latin typeface="Helvetica"/>
                <a:ea typeface="Calibri" pitchFamily="34"/>
                <a:cs typeface="Times New Roman"/>
              </a:rPr>
              <a:t>may advance </a:t>
            </a:r>
            <a:r>
              <a:rPr lang="en-US" sz="3600" b="1" i="0" u="none" strike="noStrike" kern="0" cap="none" spc="0" baseline="0">
                <a:solidFill>
                  <a:srgbClr val="002060"/>
                </a:solidFill>
                <a:uFillTx/>
                <a:latin typeface="Helvetica"/>
                <a:ea typeface="Calibri" pitchFamily="34"/>
                <a:cs typeface="Times New Roman"/>
              </a:rPr>
              <a:t>the ball if the punt is caught by the receiving team.</a:t>
            </a:r>
          </a:p>
        </p:txBody>
      </p:sp>
      <p:sp>
        <p:nvSpPr>
          <p:cNvPr id="3" name="Slide Number">
            <a:extLst>
              <a:ext uri="{FF2B5EF4-FFF2-40B4-BE49-F238E27FC236}">
                <a16:creationId xmlns:a16="http://schemas.microsoft.com/office/drawing/2014/main" id="{8DEF2EA7-3779-3A0A-0D15-D79A90BC31F6}"/>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FDBC840-1B5D-4789-80BA-4C8B881AE17C}" type="slidenum">
              <a:rPr lang="en-US" sz="1800" b="0" i="0" u="none" strike="noStrike" kern="0" cap="none" spc="0" baseline="0">
                <a:solidFill>
                  <a:srgbClr val="000000"/>
                </a:solidFill>
                <a:uFillTx/>
                <a:latin typeface="Calibri"/>
              </a:rPr>
              <a:t>4</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54E85373-58BC-4D18-5805-E71E0B993783}"/>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5">
            <a:extLst>
              <a:ext uri="{FF2B5EF4-FFF2-40B4-BE49-F238E27FC236}">
                <a16:creationId xmlns:a16="http://schemas.microsoft.com/office/drawing/2014/main" id="{B2F840BE-36A4-039F-B6DB-0BBF545E43B6}"/>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57B436E-8F1A-6FDE-56D0-32529182E69C}"/>
              </a:ext>
            </a:extLst>
          </p:cNvPr>
          <p:cNvSpPr/>
          <p:nvPr/>
        </p:nvSpPr>
        <p:spPr>
          <a:xfrm>
            <a:off x="13114507" y="10730621"/>
            <a:ext cx="7406329" cy="11695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7000" b="0" i="0" u="none" strike="noStrike" kern="0" cap="none" spc="0" baseline="0">
                <a:solidFill>
                  <a:srgbClr val="000000"/>
                </a:solidFill>
                <a:uFillTx/>
                <a:latin typeface="Times New Roman" pitchFamily="18"/>
                <a:ea typeface="Helvetica"/>
                <a:cs typeface="Helvetica"/>
              </a:rPr>
              <a:t> </a:t>
            </a:r>
            <a:endParaRPr lang="en-US" sz="7000" b="0" i="0" u="none" strike="noStrike" kern="0" cap="none" spc="0" baseline="0">
              <a:solidFill>
                <a:srgbClr val="003B75"/>
              </a:solidFill>
              <a:uFillTx/>
              <a:latin typeface="Helvetica"/>
              <a:ea typeface="Helvetica"/>
              <a:cs typeface="Helvetica"/>
            </a:endParaRPr>
          </a:p>
        </p:txBody>
      </p:sp>
      <p:sp>
        <p:nvSpPr>
          <p:cNvPr id="3" name="Rectangle 5">
            <a:extLst>
              <a:ext uri="{FF2B5EF4-FFF2-40B4-BE49-F238E27FC236}">
                <a16:creationId xmlns:a16="http://schemas.microsoft.com/office/drawing/2014/main" id="{6254B08F-8255-EF29-42EA-E101DDCAB8FC}"/>
              </a:ext>
            </a:extLst>
          </p:cNvPr>
          <p:cNvSpPr/>
          <p:nvPr/>
        </p:nvSpPr>
        <p:spPr>
          <a:xfrm>
            <a:off x="8880031" y="6196276"/>
            <a:ext cx="6623931" cy="1323438"/>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0" cap="none" spc="0" baseline="0">
                <a:solidFill>
                  <a:srgbClr val="002060"/>
                </a:solidFill>
                <a:uFillTx/>
                <a:latin typeface="Helvetica" pitchFamily="34"/>
                <a:ea typeface="Helvetica"/>
                <a:cs typeface="Helvetica"/>
              </a:rPr>
              <a:t>THANK YOU!</a:t>
            </a:r>
            <a:endParaRPr lang="en-US" sz="8000" b="0" i="0" u="none" strike="noStrike" kern="0" cap="none" spc="0" baseline="0">
              <a:solidFill>
                <a:srgbClr val="002060"/>
              </a:solidFill>
              <a:uFillTx/>
              <a:latin typeface="Helvetica"/>
              <a:ea typeface="Helvetica"/>
              <a:cs typeface="Helvetica"/>
            </a:endParaRPr>
          </a:p>
        </p:txBody>
      </p:sp>
      <p:pic>
        <p:nvPicPr>
          <p:cNvPr id="4" name="Picture 8">
            <a:extLst>
              <a:ext uri="{FF2B5EF4-FFF2-40B4-BE49-F238E27FC236}">
                <a16:creationId xmlns:a16="http://schemas.microsoft.com/office/drawing/2014/main" id="{D9902C05-1843-C91E-468B-ADD3239A2645}"/>
              </a:ext>
            </a:extLst>
          </p:cNvPr>
          <p:cNvPicPr>
            <a:picLocks noChangeAspect="1"/>
          </p:cNvPicPr>
          <p:nvPr/>
        </p:nvPicPr>
        <p:blipFill>
          <a:blip r:embed="rId3"/>
          <a:stretch>
            <a:fillRect/>
          </a:stretch>
        </p:blipFill>
        <p:spPr>
          <a:xfrm>
            <a:off x="0" y="0"/>
            <a:ext cx="9425351" cy="3417304"/>
          </a:xfrm>
          <a:prstGeom prst="rect">
            <a:avLst/>
          </a:prstGeom>
          <a:noFill/>
          <a:ln cap="flat">
            <a:noFill/>
          </a:ln>
        </p:spPr>
      </p:pic>
      <p:pic>
        <p:nvPicPr>
          <p:cNvPr id="5" name="Picture 8">
            <a:extLst>
              <a:ext uri="{FF2B5EF4-FFF2-40B4-BE49-F238E27FC236}">
                <a16:creationId xmlns:a16="http://schemas.microsoft.com/office/drawing/2014/main" id="{FE2FA5D3-7203-851B-9407-D16A738A5D4F}"/>
              </a:ext>
            </a:extLst>
          </p:cNvPr>
          <p:cNvPicPr>
            <a:picLocks noChangeAspect="1"/>
          </p:cNvPicPr>
          <p:nvPr/>
        </p:nvPicPr>
        <p:blipFill>
          <a:blip r:embed="rId4"/>
          <a:srcRect/>
          <a:stretch>
            <a:fillRect/>
          </a:stretch>
        </p:blipFill>
        <p:spPr>
          <a:xfrm>
            <a:off x="14401800" y="10298695"/>
            <a:ext cx="9518346" cy="2162903"/>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F259C951-2F6B-E8FA-4127-50D60C224CDC}"/>
              </a:ext>
            </a:extLst>
          </p:cNvPr>
          <p:cNvSpPr/>
          <p:nvPr/>
        </p:nvSpPr>
        <p:spPr>
          <a:xfrm>
            <a:off x="645026" y="341144"/>
            <a:ext cx="17885572" cy="3488143"/>
          </a:xfrm>
          <a:custGeom>
            <a:avLst/>
            <a:gdLst>
              <a:gd name="f0" fmla="val 10800000"/>
              <a:gd name="f1" fmla="val 5400000"/>
              <a:gd name="f2" fmla="val 180"/>
              <a:gd name="f3" fmla="val w"/>
              <a:gd name="f4" fmla="val h"/>
              <a:gd name="f5" fmla="val 0"/>
              <a:gd name="f6" fmla="val 14574613"/>
              <a:gd name="f7" fmla="val 11122340"/>
              <a:gd name="f8" fmla="+- 0 0 -90"/>
              <a:gd name="f9" fmla="+- 0 0 -180"/>
              <a:gd name="f10" fmla="+- 0 0 -270"/>
              <a:gd name="f11" fmla="+- 0 0 -360"/>
              <a:gd name="f12" fmla="*/ f3 1 14574613"/>
              <a:gd name="f13" fmla="*/ f4 1 11122340"/>
              <a:gd name="f14" fmla="+- f7 0 f5"/>
              <a:gd name="f15" fmla="+- f6 0 f5"/>
              <a:gd name="f16" fmla="*/ f8 f0 1"/>
              <a:gd name="f17" fmla="*/ f9 f0 1"/>
              <a:gd name="f18" fmla="*/ f10 f0 1"/>
              <a:gd name="f19" fmla="*/ f11 f0 1"/>
              <a:gd name="f20" fmla="*/ f15 1 14574613"/>
              <a:gd name="f21" fmla="*/ f14 1 11122340"/>
              <a:gd name="f22" fmla="*/ f16 1 f2"/>
              <a:gd name="f23" fmla="*/ f17 1 f2"/>
              <a:gd name="f24" fmla="*/ f18 1 f2"/>
              <a:gd name="f25" fmla="*/ f19 1 f2"/>
              <a:gd name="f26" fmla="*/ 7287307 1 f20"/>
              <a:gd name="f27" fmla="*/ 5561170 1 f21"/>
              <a:gd name="f28" fmla="*/ 0 1 f20"/>
              <a:gd name="f29" fmla="*/ 14574613 1 f20"/>
              <a:gd name="f30" fmla="*/ 0 1 f21"/>
              <a:gd name="f31" fmla="*/ 11122340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14574613" h="11122340">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Helvetica"/>
                <a:ea typeface="Helvetica"/>
                <a:cs typeface="Helvetica"/>
              </a:rPr>
              <a:t>Dimensions / Line to gain</a:t>
            </a: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1" u="none" strike="noStrike" kern="0" cap="none" spc="0" baseline="0" dirty="0">
              <a:solidFill>
                <a:srgbClr val="002060"/>
              </a:solidFill>
              <a:uFillTx/>
              <a:latin typeface="Helvetica"/>
              <a:ea typeface="Helvetica"/>
              <a:cs typeface="Helvetica"/>
            </a:endParaRP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Field Size 40 yds by 100 yds (including each EZ)</a:t>
            </a:r>
            <a:endParaRPr lang="en-US" sz="3600" b="1" i="0" u="none" strike="noStrike" kern="0" cap="none" spc="0" baseline="0" dirty="0">
              <a:solidFill>
                <a:srgbClr val="FF0000"/>
              </a:solidFill>
              <a:uFillTx/>
              <a:latin typeface="Helvetica"/>
              <a:ea typeface="Helvetica"/>
              <a:cs typeface="Helvetica"/>
            </a:endParaRPr>
          </a:p>
          <a:p>
            <a:pPr marL="5715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Start @ 20 – 4 downs – 1</a:t>
            </a:r>
            <a:r>
              <a:rPr lang="en-US" sz="3600" b="1" i="0" u="none" strike="noStrike" kern="0" cap="none" spc="0" baseline="30000" dirty="0">
                <a:solidFill>
                  <a:srgbClr val="002060"/>
                </a:solidFill>
                <a:uFillTx/>
                <a:latin typeface="Helvetica"/>
                <a:ea typeface="Helvetica"/>
                <a:cs typeface="Helvetica"/>
              </a:rPr>
              <a:t>st</a:t>
            </a:r>
            <a:r>
              <a:rPr lang="en-US" sz="3600" b="1" i="0" u="none" strike="noStrike" kern="0" cap="none" spc="0" baseline="0" dirty="0">
                <a:solidFill>
                  <a:srgbClr val="002060"/>
                </a:solidFill>
                <a:uFillTx/>
                <a:latin typeface="Helvetica"/>
                <a:ea typeface="Helvetica"/>
                <a:cs typeface="Helvetica"/>
              </a:rPr>
              <a:t> down @ 40&amp;20 </a:t>
            </a:r>
            <a:r>
              <a:rPr lang="en-US" sz="3600" b="1" i="0" u="none" strike="noStrike" kern="0" cap="none" spc="0" baseline="0" dirty="0">
                <a:solidFill>
                  <a:srgbClr val="FF0000"/>
                </a:solidFill>
                <a:uFillTx/>
                <a:latin typeface="Helvetica"/>
                <a:ea typeface="Helvetica"/>
                <a:cs typeface="Helvetica"/>
              </a:rPr>
              <a:t>Coaches box to the 20’s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sng" strike="noStrike" kern="0" cap="none" spc="0" baseline="0" dirty="0">
              <a:solidFill>
                <a:srgbClr val="FF0000"/>
              </a:solidFill>
              <a:uFillTx/>
              <a:latin typeface="Helvetica"/>
              <a:ea typeface="Helvetica"/>
              <a:cs typeface="Helvetica"/>
            </a:endParaRPr>
          </a:p>
        </p:txBody>
      </p:sp>
      <p:sp>
        <p:nvSpPr>
          <p:cNvPr id="3" name="Slide Number">
            <a:extLst>
              <a:ext uri="{FF2B5EF4-FFF2-40B4-BE49-F238E27FC236}">
                <a16:creationId xmlns:a16="http://schemas.microsoft.com/office/drawing/2014/main" id="{E535CF53-39BF-AB3C-A9FF-9B27DDE597A0}"/>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2AF98CB-77E6-4B78-8E34-6FCF44343FFD}" type="slidenum">
              <a:rPr lang="en-US" sz="1800" b="0" i="0" u="none" strike="noStrike" kern="0" cap="none" spc="0" baseline="0">
                <a:solidFill>
                  <a:srgbClr val="000000"/>
                </a:solidFill>
                <a:uFillTx/>
                <a:latin typeface="Calibri"/>
              </a:rPr>
              <a:t>5</a:t>
            </a:fld>
            <a:endParaRPr lang="en-US" sz="2000" b="0" i="0" u="none" strike="noStrike" kern="0" cap="none" spc="0" baseline="0">
              <a:solidFill>
                <a:srgbClr val="8B9AA3"/>
              </a:solidFill>
              <a:uFillTx/>
              <a:latin typeface="Helvetica"/>
              <a:cs typeface="Helvetica"/>
            </a:endParaRPr>
          </a:p>
        </p:txBody>
      </p:sp>
      <p:pic>
        <p:nvPicPr>
          <p:cNvPr id="4" name="Picture 6">
            <a:extLst>
              <a:ext uri="{FF2B5EF4-FFF2-40B4-BE49-F238E27FC236}">
                <a16:creationId xmlns:a16="http://schemas.microsoft.com/office/drawing/2014/main" id="{27C913AD-DF0A-4687-DEC0-0986354A6816}"/>
              </a:ext>
            </a:extLst>
          </p:cNvPr>
          <p:cNvPicPr>
            <a:picLocks noChangeAspect="1"/>
          </p:cNvPicPr>
          <p:nvPr/>
        </p:nvPicPr>
        <p:blipFill>
          <a:blip r:embed="rId2"/>
          <a:stretch>
            <a:fillRect/>
          </a:stretch>
        </p:blipFill>
        <p:spPr>
          <a:xfrm>
            <a:off x="5134237" y="4115394"/>
            <a:ext cx="14581068" cy="7525027"/>
          </a:xfrm>
          <a:prstGeom prst="rect">
            <a:avLst/>
          </a:prstGeom>
          <a:noFill/>
          <a:ln cap="flat">
            <a:noFill/>
          </a:ln>
        </p:spPr>
      </p:pic>
      <p:pic>
        <p:nvPicPr>
          <p:cNvPr id="5" name="Picture 6">
            <a:extLst>
              <a:ext uri="{FF2B5EF4-FFF2-40B4-BE49-F238E27FC236}">
                <a16:creationId xmlns:a16="http://schemas.microsoft.com/office/drawing/2014/main" id="{7E4BF43A-FECA-5F64-1CB9-24032340E8E1}"/>
              </a:ext>
            </a:extLst>
          </p:cNvPr>
          <p:cNvPicPr>
            <a:picLocks noChangeAspect="1"/>
          </p:cNvPicPr>
          <p:nvPr/>
        </p:nvPicPr>
        <p:blipFill>
          <a:blip r:embed="rId3"/>
          <a:stretch>
            <a:fillRect/>
          </a:stretch>
        </p:blipFill>
        <p:spPr>
          <a:xfrm>
            <a:off x="8856951" y="7569339"/>
            <a:ext cx="441892" cy="2612962"/>
          </a:xfrm>
          <a:prstGeom prst="rect">
            <a:avLst/>
          </a:prstGeom>
          <a:noFill/>
          <a:ln cap="flat">
            <a:noFill/>
          </a:ln>
        </p:spPr>
      </p:pic>
      <p:pic>
        <p:nvPicPr>
          <p:cNvPr id="6" name="Picture 8">
            <a:extLst>
              <a:ext uri="{FF2B5EF4-FFF2-40B4-BE49-F238E27FC236}">
                <a16:creationId xmlns:a16="http://schemas.microsoft.com/office/drawing/2014/main" id="{CBC92AA0-9F5E-01D0-A227-FB96B5392B3F}"/>
              </a:ext>
            </a:extLst>
          </p:cNvPr>
          <p:cNvPicPr>
            <a:picLocks noChangeAspect="1"/>
          </p:cNvPicPr>
          <p:nvPr/>
        </p:nvPicPr>
        <p:blipFill>
          <a:blip r:embed="rId3"/>
          <a:stretch>
            <a:fillRect/>
          </a:stretch>
        </p:blipFill>
        <p:spPr>
          <a:xfrm>
            <a:off x="15533132" y="7280480"/>
            <a:ext cx="441892" cy="3146185"/>
          </a:xfrm>
          <a:prstGeom prst="rect">
            <a:avLst/>
          </a:prstGeom>
          <a:noFill/>
          <a:ln cap="flat">
            <a:noFill/>
          </a:ln>
        </p:spPr>
      </p:pic>
      <p:pic>
        <p:nvPicPr>
          <p:cNvPr id="7" name="Picture 10">
            <a:extLst>
              <a:ext uri="{FF2B5EF4-FFF2-40B4-BE49-F238E27FC236}">
                <a16:creationId xmlns:a16="http://schemas.microsoft.com/office/drawing/2014/main" id="{7687D28E-0306-D009-007F-50E65A2C20DC}"/>
              </a:ext>
            </a:extLst>
          </p:cNvPr>
          <p:cNvPicPr>
            <a:picLocks noChangeAspect="1"/>
          </p:cNvPicPr>
          <p:nvPr/>
        </p:nvPicPr>
        <p:blipFill>
          <a:blip r:embed="rId4"/>
          <a:stretch>
            <a:fillRect/>
          </a:stretch>
        </p:blipFill>
        <p:spPr>
          <a:xfrm>
            <a:off x="14831961" y="7612965"/>
            <a:ext cx="533223" cy="572716"/>
          </a:xfrm>
          <a:prstGeom prst="rect">
            <a:avLst/>
          </a:prstGeom>
          <a:noFill/>
          <a:ln cap="flat">
            <a:noFill/>
          </a:ln>
        </p:spPr>
      </p:pic>
      <p:pic>
        <p:nvPicPr>
          <p:cNvPr id="8" name="Picture 14">
            <a:extLst>
              <a:ext uri="{FF2B5EF4-FFF2-40B4-BE49-F238E27FC236}">
                <a16:creationId xmlns:a16="http://schemas.microsoft.com/office/drawing/2014/main" id="{AC6EA9B4-F139-DB96-90D8-9BB11B14A46F}"/>
              </a:ext>
            </a:extLst>
          </p:cNvPr>
          <p:cNvPicPr>
            <a:picLocks noChangeAspect="1"/>
          </p:cNvPicPr>
          <p:nvPr/>
        </p:nvPicPr>
        <p:blipFill>
          <a:blip r:embed="rId4"/>
          <a:stretch>
            <a:fillRect/>
          </a:stretch>
        </p:blipFill>
        <p:spPr>
          <a:xfrm>
            <a:off x="9438308" y="7612965"/>
            <a:ext cx="533223" cy="572716"/>
          </a:xfrm>
          <a:prstGeom prst="rect">
            <a:avLst/>
          </a:prstGeom>
          <a:noFill/>
          <a:ln cap="flat">
            <a:noFill/>
          </a:ln>
        </p:spPr>
      </p:pic>
      <p:pic>
        <p:nvPicPr>
          <p:cNvPr id="9" name="Picture 1">
            <a:extLst>
              <a:ext uri="{FF2B5EF4-FFF2-40B4-BE49-F238E27FC236}">
                <a16:creationId xmlns:a16="http://schemas.microsoft.com/office/drawing/2014/main" id="{94EE6302-F2BB-F78C-4348-6422D52D9710}"/>
              </a:ext>
            </a:extLst>
          </p:cNvPr>
          <p:cNvPicPr>
            <a:picLocks noChangeAspect="1"/>
          </p:cNvPicPr>
          <p:nvPr/>
        </p:nvPicPr>
        <p:blipFill>
          <a:blip r:embed="rId5"/>
          <a:srcRect r="68486"/>
          <a:stretch>
            <a:fillRect/>
          </a:stretch>
        </p:blipFill>
        <p:spPr>
          <a:xfrm>
            <a:off x="20841215" y="12643335"/>
            <a:ext cx="3542778" cy="1072664"/>
          </a:xfrm>
          <a:prstGeom prst="rect">
            <a:avLst/>
          </a:prstGeom>
          <a:noFill/>
          <a:ln cap="flat">
            <a:noFill/>
          </a:ln>
        </p:spPr>
      </p:pic>
      <p:pic>
        <p:nvPicPr>
          <p:cNvPr id="10" name="Picture 11">
            <a:extLst>
              <a:ext uri="{FF2B5EF4-FFF2-40B4-BE49-F238E27FC236}">
                <a16:creationId xmlns:a16="http://schemas.microsoft.com/office/drawing/2014/main" id="{4A38BF47-A456-FB49-32B8-15CDC6ADC32F}"/>
              </a:ext>
            </a:extLst>
          </p:cNvPr>
          <p:cNvPicPr>
            <a:picLocks noChangeAspect="1"/>
          </p:cNvPicPr>
          <p:nvPr/>
        </p:nvPicPr>
        <p:blipFill>
          <a:blip r:embed="rId6"/>
          <a:srcRect/>
          <a:stretch>
            <a:fillRect/>
          </a:stretch>
        </p:blipFill>
        <p:spPr>
          <a:xfrm>
            <a:off x="20423352" y="253746"/>
            <a:ext cx="3907734" cy="887973"/>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34">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365E264-A7F0-350C-B14B-2821E4FE96A1}"/>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831BEF5-826D-43D7-9565-B3C789B77766}" type="slidenum">
              <a:rPr lang="en-US" sz="1800" b="0" i="0" u="none" strike="noStrike" kern="0" cap="none" spc="0" baseline="0">
                <a:solidFill>
                  <a:srgbClr val="000000"/>
                </a:solidFill>
                <a:uFillTx/>
                <a:latin typeface="Calibri"/>
              </a:rPr>
              <a:t>6</a:t>
            </a:fld>
            <a:endParaRPr lang="en-US" sz="2000" b="0" i="0" u="none" strike="noStrike" kern="0" cap="none" spc="0" baseline="0">
              <a:solidFill>
                <a:srgbClr val="8B9AA3"/>
              </a:solidFill>
              <a:uFillTx/>
              <a:latin typeface="Helvetica"/>
              <a:cs typeface="Helvetica"/>
            </a:endParaRPr>
          </a:p>
        </p:txBody>
      </p:sp>
      <p:pic>
        <p:nvPicPr>
          <p:cNvPr id="3" name="Picture 1">
            <a:extLst>
              <a:ext uri="{FF2B5EF4-FFF2-40B4-BE49-F238E27FC236}">
                <a16:creationId xmlns:a16="http://schemas.microsoft.com/office/drawing/2014/main" id="{1DA9512A-1D97-7A8A-89E2-CC9EBC13F104}"/>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4" name="Picture 7">
            <a:extLst>
              <a:ext uri="{FF2B5EF4-FFF2-40B4-BE49-F238E27FC236}">
                <a16:creationId xmlns:a16="http://schemas.microsoft.com/office/drawing/2014/main" id="{E78DC02F-6DF2-6A15-8098-1B5239730748}"/>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pic>
        <p:nvPicPr>
          <p:cNvPr id="5" name="Picture 4">
            <a:extLst>
              <a:ext uri="{FF2B5EF4-FFF2-40B4-BE49-F238E27FC236}">
                <a16:creationId xmlns:a16="http://schemas.microsoft.com/office/drawing/2014/main" id="{71CF7B42-6611-2A0C-6448-705C38E2ACA7}"/>
              </a:ext>
            </a:extLst>
          </p:cNvPr>
          <p:cNvPicPr>
            <a:picLocks noChangeAspect="1"/>
          </p:cNvPicPr>
          <p:nvPr/>
        </p:nvPicPr>
        <p:blipFill rotWithShape="1">
          <a:blip r:embed="rId4"/>
          <a:srcRect l="10818" t="1696" r="10169" b="933"/>
          <a:stretch/>
        </p:blipFill>
        <p:spPr>
          <a:xfrm>
            <a:off x="2237194" y="1717381"/>
            <a:ext cx="19563726" cy="10515599"/>
          </a:xfrm>
          <a:prstGeom prst="rect">
            <a:avLst/>
          </a:prstGeom>
        </p:spPr>
      </p:pic>
      <p:sp>
        <p:nvSpPr>
          <p:cNvPr id="6" name="Rectangle 5">
            <a:extLst>
              <a:ext uri="{FF2B5EF4-FFF2-40B4-BE49-F238E27FC236}">
                <a16:creationId xmlns:a16="http://schemas.microsoft.com/office/drawing/2014/main" id="{8E680E58-BC5C-83D6-E56E-72A24CB8A410}"/>
              </a:ext>
            </a:extLst>
          </p:cNvPr>
          <p:cNvSpPr/>
          <p:nvPr/>
        </p:nvSpPr>
        <p:spPr>
          <a:xfrm>
            <a:off x="4460034" y="4003381"/>
            <a:ext cx="15022285" cy="5969963"/>
          </a:xfrm>
          <a:prstGeom prst="rect">
            <a:avLst/>
          </a:prstGeom>
          <a:solidFill>
            <a:schemeClr val="accent6">
              <a:alpha val="56000"/>
            </a:schemeClr>
          </a:solidFill>
          <a:ln w="889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5073C49-CCC1-411A-B672-60298E3E4200}"/>
              </a:ext>
            </a:extLst>
          </p:cNvPr>
          <p:cNvSpPr txBox="1"/>
          <p:nvPr/>
        </p:nvSpPr>
        <p:spPr>
          <a:xfrm rot="5400000">
            <a:off x="15780594" y="6172770"/>
            <a:ext cx="5908433" cy="1569660"/>
          </a:xfrm>
          <a:prstGeom prst="rect">
            <a:avLst/>
          </a:prstGeom>
          <a:solidFill>
            <a:schemeClr val="accent4">
              <a:lumMod val="60000"/>
              <a:lumOff val="40000"/>
              <a:alpha val="50000"/>
            </a:schemeClr>
          </a:solidFill>
          <a:ln w="88900">
            <a:solidFill>
              <a:srgbClr val="FF0000"/>
            </a:solidFill>
          </a:ln>
        </p:spPr>
        <p:txBody>
          <a:bodyPr wrap="square" rtlCol="0">
            <a:spAutoFit/>
          </a:bodyPr>
          <a:lstStyle/>
          <a:p>
            <a:pPr algn="ctr"/>
            <a:r>
              <a:rPr lang="en-US" sz="9600" b="1" dirty="0"/>
              <a:t>END ZONE</a:t>
            </a:r>
          </a:p>
        </p:txBody>
      </p:sp>
      <p:sp>
        <p:nvSpPr>
          <p:cNvPr id="8" name="TextBox 7">
            <a:extLst>
              <a:ext uri="{FF2B5EF4-FFF2-40B4-BE49-F238E27FC236}">
                <a16:creationId xmlns:a16="http://schemas.microsoft.com/office/drawing/2014/main" id="{157E7C46-1009-C52A-2DE3-7EEF542136E2}"/>
              </a:ext>
            </a:extLst>
          </p:cNvPr>
          <p:cNvSpPr txBox="1"/>
          <p:nvPr/>
        </p:nvSpPr>
        <p:spPr>
          <a:xfrm rot="16200000">
            <a:off x="2280016" y="6190349"/>
            <a:ext cx="5908433" cy="1569660"/>
          </a:xfrm>
          <a:prstGeom prst="rect">
            <a:avLst/>
          </a:prstGeom>
          <a:solidFill>
            <a:schemeClr val="accent4">
              <a:lumMod val="60000"/>
              <a:lumOff val="40000"/>
              <a:alpha val="50000"/>
            </a:schemeClr>
          </a:solidFill>
          <a:ln w="88900">
            <a:solidFill>
              <a:srgbClr val="FF0000"/>
            </a:solidFill>
          </a:ln>
        </p:spPr>
        <p:txBody>
          <a:bodyPr wrap="square" rtlCol="0">
            <a:spAutoFit/>
          </a:bodyPr>
          <a:lstStyle/>
          <a:p>
            <a:pPr algn="ctr"/>
            <a:r>
              <a:rPr lang="en-US" sz="9600" b="1" dirty="0"/>
              <a:t>END ZONE</a:t>
            </a:r>
          </a:p>
        </p:txBody>
      </p:sp>
      <p:cxnSp>
        <p:nvCxnSpPr>
          <p:cNvPr id="10" name="Straight Connector 9">
            <a:extLst>
              <a:ext uri="{FF2B5EF4-FFF2-40B4-BE49-F238E27FC236}">
                <a16:creationId xmlns:a16="http://schemas.microsoft.com/office/drawing/2014/main" id="{3B135071-F767-8CAA-B338-E5C76FACB2BA}"/>
              </a:ext>
            </a:extLst>
          </p:cNvPr>
          <p:cNvCxnSpPr/>
          <p:nvPr/>
        </p:nvCxnSpPr>
        <p:spPr>
          <a:xfrm>
            <a:off x="12020215" y="4003381"/>
            <a:ext cx="0" cy="5908431"/>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863CEC-3A16-2A6E-3A40-598FFD6BA76C}"/>
              </a:ext>
            </a:extLst>
          </p:cNvPr>
          <p:cNvCxnSpPr/>
          <p:nvPr/>
        </p:nvCxnSpPr>
        <p:spPr>
          <a:xfrm>
            <a:off x="15027782" y="4020965"/>
            <a:ext cx="0" cy="5908431"/>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5358EA-25C4-07C7-2D0A-2C46ADA443B9}"/>
              </a:ext>
            </a:extLst>
          </p:cNvPr>
          <p:cNvCxnSpPr/>
          <p:nvPr/>
        </p:nvCxnSpPr>
        <p:spPr>
          <a:xfrm>
            <a:off x="9037529" y="3994050"/>
            <a:ext cx="0" cy="5908431"/>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15858F4-8A5A-351A-E418-B4879DF19AD4}"/>
              </a:ext>
            </a:extLst>
          </p:cNvPr>
          <p:cNvSpPr txBox="1"/>
          <p:nvPr/>
        </p:nvSpPr>
        <p:spPr>
          <a:xfrm>
            <a:off x="11603308" y="8398854"/>
            <a:ext cx="883575" cy="769441"/>
          </a:xfrm>
          <a:prstGeom prst="rect">
            <a:avLst/>
          </a:prstGeom>
          <a:solidFill>
            <a:schemeClr val="bg1">
              <a:alpha val="24000"/>
            </a:schemeClr>
          </a:solidFill>
        </p:spPr>
        <p:txBody>
          <a:bodyPr wrap="none" rtlCol="0">
            <a:spAutoFit/>
          </a:bodyPr>
          <a:lstStyle/>
          <a:p>
            <a:r>
              <a:rPr lang="en-US" sz="4400" b="1" dirty="0"/>
              <a:t>4 0</a:t>
            </a:r>
          </a:p>
        </p:txBody>
      </p:sp>
      <p:sp>
        <p:nvSpPr>
          <p:cNvPr id="14" name="TextBox 13">
            <a:extLst>
              <a:ext uri="{FF2B5EF4-FFF2-40B4-BE49-F238E27FC236}">
                <a16:creationId xmlns:a16="http://schemas.microsoft.com/office/drawing/2014/main" id="{81209509-7A3A-E845-0B6A-E6D81A5566F3}"/>
              </a:ext>
            </a:extLst>
          </p:cNvPr>
          <p:cNvSpPr txBox="1"/>
          <p:nvPr/>
        </p:nvSpPr>
        <p:spPr>
          <a:xfrm>
            <a:off x="14614698" y="8398854"/>
            <a:ext cx="883575" cy="769441"/>
          </a:xfrm>
          <a:prstGeom prst="rect">
            <a:avLst/>
          </a:prstGeom>
          <a:solidFill>
            <a:schemeClr val="bg1">
              <a:alpha val="24000"/>
            </a:schemeClr>
          </a:solidFill>
        </p:spPr>
        <p:txBody>
          <a:bodyPr wrap="none" rtlCol="0">
            <a:spAutoFit/>
          </a:bodyPr>
          <a:lstStyle/>
          <a:p>
            <a:r>
              <a:rPr lang="en-US" sz="4400" b="1" dirty="0"/>
              <a:t>2 0</a:t>
            </a:r>
          </a:p>
        </p:txBody>
      </p:sp>
      <p:sp>
        <p:nvSpPr>
          <p:cNvPr id="15" name="TextBox 14">
            <a:extLst>
              <a:ext uri="{FF2B5EF4-FFF2-40B4-BE49-F238E27FC236}">
                <a16:creationId xmlns:a16="http://schemas.microsoft.com/office/drawing/2014/main" id="{489C3976-E1D3-1D31-4336-047B39945F49}"/>
              </a:ext>
            </a:extLst>
          </p:cNvPr>
          <p:cNvSpPr txBox="1"/>
          <p:nvPr/>
        </p:nvSpPr>
        <p:spPr>
          <a:xfrm>
            <a:off x="8613546" y="8398854"/>
            <a:ext cx="883575" cy="769441"/>
          </a:xfrm>
          <a:prstGeom prst="rect">
            <a:avLst/>
          </a:prstGeom>
          <a:solidFill>
            <a:schemeClr val="bg1">
              <a:alpha val="24000"/>
            </a:schemeClr>
          </a:solidFill>
        </p:spPr>
        <p:txBody>
          <a:bodyPr wrap="none" rtlCol="0">
            <a:spAutoFit/>
          </a:bodyPr>
          <a:lstStyle/>
          <a:p>
            <a:r>
              <a:rPr lang="en-US" sz="4400" b="1" dirty="0"/>
              <a:t>2 0</a:t>
            </a:r>
          </a:p>
        </p:txBody>
      </p:sp>
      <p:sp>
        <p:nvSpPr>
          <p:cNvPr id="16" name="TextBox 15">
            <a:extLst>
              <a:ext uri="{FF2B5EF4-FFF2-40B4-BE49-F238E27FC236}">
                <a16:creationId xmlns:a16="http://schemas.microsoft.com/office/drawing/2014/main" id="{41581936-17FE-DA1E-0BB7-331F86D76733}"/>
              </a:ext>
            </a:extLst>
          </p:cNvPr>
          <p:cNvSpPr txBox="1"/>
          <p:nvPr/>
        </p:nvSpPr>
        <p:spPr>
          <a:xfrm>
            <a:off x="5747193" y="9975228"/>
            <a:ext cx="543739" cy="769441"/>
          </a:xfrm>
          <a:prstGeom prst="rect">
            <a:avLst/>
          </a:prstGeom>
          <a:solidFill>
            <a:schemeClr val="bg1">
              <a:alpha val="24000"/>
            </a:schemeClr>
          </a:solidFill>
        </p:spPr>
        <p:txBody>
          <a:bodyPr wrap="none" rtlCol="0">
            <a:spAutoFit/>
          </a:bodyPr>
          <a:lstStyle/>
          <a:p>
            <a:r>
              <a:rPr lang="en-US" sz="4400" b="1" dirty="0"/>
              <a:t>G</a:t>
            </a:r>
          </a:p>
        </p:txBody>
      </p:sp>
      <p:sp>
        <p:nvSpPr>
          <p:cNvPr id="17" name="TextBox 16">
            <a:extLst>
              <a:ext uri="{FF2B5EF4-FFF2-40B4-BE49-F238E27FC236}">
                <a16:creationId xmlns:a16="http://schemas.microsoft.com/office/drawing/2014/main" id="{9AE00C22-4CCF-DD8E-AF7C-765C7AA37CE8}"/>
              </a:ext>
            </a:extLst>
          </p:cNvPr>
          <p:cNvSpPr txBox="1"/>
          <p:nvPr/>
        </p:nvSpPr>
        <p:spPr>
          <a:xfrm>
            <a:off x="17678110" y="9975228"/>
            <a:ext cx="543739" cy="769441"/>
          </a:xfrm>
          <a:prstGeom prst="rect">
            <a:avLst/>
          </a:prstGeom>
          <a:solidFill>
            <a:schemeClr val="bg1">
              <a:alpha val="24000"/>
            </a:schemeClr>
          </a:solidFill>
        </p:spPr>
        <p:txBody>
          <a:bodyPr wrap="none" rtlCol="0">
            <a:spAutoFit/>
          </a:bodyPr>
          <a:lstStyle/>
          <a:p>
            <a:r>
              <a:rPr lang="en-US" sz="4400" b="1" dirty="0"/>
              <a:t>G</a:t>
            </a:r>
          </a:p>
        </p:txBody>
      </p:sp>
      <p:sp>
        <p:nvSpPr>
          <p:cNvPr id="18" name="TextBox 17">
            <a:extLst>
              <a:ext uri="{FF2B5EF4-FFF2-40B4-BE49-F238E27FC236}">
                <a16:creationId xmlns:a16="http://schemas.microsoft.com/office/drawing/2014/main" id="{99018DEA-8B4A-B37B-5F90-7AC66EE6FC33}"/>
              </a:ext>
            </a:extLst>
          </p:cNvPr>
          <p:cNvSpPr txBox="1"/>
          <p:nvPr/>
        </p:nvSpPr>
        <p:spPr>
          <a:xfrm>
            <a:off x="5747193" y="3204354"/>
            <a:ext cx="543739" cy="769441"/>
          </a:xfrm>
          <a:prstGeom prst="rect">
            <a:avLst/>
          </a:prstGeom>
          <a:solidFill>
            <a:schemeClr val="bg1">
              <a:alpha val="24000"/>
            </a:schemeClr>
          </a:solidFill>
        </p:spPr>
        <p:txBody>
          <a:bodyPr wrap="none" rtlCol="0">
            <a:spAutoFit/>
          </a:bodyPr>
          <a:lstStyle/>
          <a:p>
            <a:r>
              <a:rPr lang="en-US" sz="4400" b="1" dirty="0"/>
              <a:t>G</a:t>
            </a:r>
          </a:p>
        </p:txBody>
      </p:sp>
      <p:sp>
        <p:nvSpPr>
          <p:cNvPr id="19" name="TextBox 18">
            <a:extLst>
              <a:ext uri="{FF2B5EF4-FFF2-40B4-BE49-F238E27FC236}">
                <a16:creationId xmlns:a16="http://schemas.microsoft.com/office/drawing/2014/main" id="{46A6F83C-A2C2-F63C-1D32-F0EE96A87B98}"/>
              </a:ext>
            </a:extLst>
          </p:cNvPr>
          <p:cNvSpPr txBox="1"/>
          <p:nvPr/>
        </p:nvSpPr>
        <p:spPr>
          <a:xfrm>
            <a:off x="17678110" y="3204354"/>
            <a:ext cx="543739" cy="769441"/>
          </a:xfrm>
          <a:prstGeom prst="rect">
            <a:avLst/>
          </a:prstGeom>
          <a:solidFill>
            <a:schemeClr val="bg1">
              <a:alpha val="24000"/>
            </a:schemeClr>
          </a:solidFill>
        </p:spPr>
        <p:txBody>
          <a:bodyPr wrap="none" rtlCol="0">
            <a:spAutoFit/>
          </a:bodyPr>
          <a:lstStyle/>
          <a:p>
            <a:r>
              <a:rPr lang="en-US" sz="4400" b="1" dirty="0"/>
              <a:t>G</a:t>
            </a:r>
          </a:p>
        </p:txBody>
      </p:sp>
      <p:sp>
        <p:nvSpPr>
          <p:cNvPr id="20" name="TextBox 19">
            <a:extLst>
              <a:ext uri="{FF2B5EF4-FFF2-40B4-BE49-F238E27FC236}">
                <a16:creationId xmlns:a16="http://schemas.microsoft.com/office/drawing/2014/main" id="{FD202BC1-5121-C252-EABA-FEDDE8E661E7}"/>
              </a:ext>
            </a:extLst>
          </p:cNvPr>
          <p:cNvSpPr txBox="1"/>
          <p:nvPr/>
        </p:nvSpPr>
        <p:spPr>
          <a:xfrm rot="10800000">
            <a:off x="11584647" y="4804016"/>
            <a:ext cx="883575" cy="769441"/>
          </a:xfrm>
          <a:prstGeom prst="rect">
            <a:avLst/>
          </a:prstGeom>
          <a:solidFill>
            <a:schemeClr val="bg1">
              <a:alpha val="24000"/>
            </a:schemeClr>
          </a:solidFill>
        </p:spPr>
        <p:txBody>
          <a:bodyPr wrap="none" rtlCol="0">
            <a:spAutoFit/>
          </a:bodyPr>
          <a:lstStyle/>
          <a:p>
            <a:r>
              <a:rPr lang="en-US" sz="4400" b="1" dirty="0"/>
              <a:t>4 0</a:t>
            </a:r>
          </a:p>
        </p:txBody>
      </p:sp>
      <p:sp>
        <p:nvSpPr>
          <p:cNvPr id="21" name="TextBox 20">
            <a:extLst>
              <a:ext uri="{FF2B5EF4-FFF2-40B4-BE49-F238E27FC236}">
                <a16:creationId xmlns:a16="http://schemas.microsoft.com/office/drawing/2014/main" id="{3C4D663A-0657-E807-6839-6F6A4C3AF5B1}"/>
              </a:ext>
            </a:extLst>
          </p:cNvPr>
          <p:cNvSpPr txBox="1"/>
          <p:nvPr/>
        </p:nvSpPr>
        <p:spPr>
          <a:xfrm rot="10800000">
            <a:off x="14596037" y="4804016"/>
            <a:ext cx="883575" cy="769441"/>
          </a:xfrm>
          <a:prstGeom prst="rect">
            <a:avLst/>
          </a:prstGeom>
          <a:solidFill>
            <a:schemeClr val="bg1">
              <a:alpha val="24000"/>
            </a:schemeClr>
          </a:solidFill>
        </p:spPr>
        <p:txBody>
          <a:bodyPr wrap="none" rtlCol="0">
            <a:spAutoFit/>
          </a:bodyPr>
          <a:lstStyle/>
          <a:p>
            <a:r>
              <a:rPr lang="en-US" sz="4400" b="1" dirty="0"/>
              <a:t>2 0</a:t>
            </a:r>
          </a:p>
        </p:txBody>
      </p:sp>
      <p:sp>
        <p:nvSpPr>
          <p:cNvPr id="22" name="TextBox 21">
            <a:extLst>
              <a:ext uri="{FF2B5EF4-FFF2-40B4-BE49-F238E27FC236}">
                <a16:creationId xmlns:a16="http://schemas.microsoft.com/office/drawing/2014/main" id="{94666819-EFCE-F161-600A-A9A7B0442930}"/>
              </a:ext>
            </a:extLst>
          </p:cNvPr>
          <p:cNvSpPr txBox="1"/>
          <p:nvPr/>
        </p:nvSpPr>
        <p:spPr>
          <a:xfrm rot="10800000">
            <a:off x="8594885" y="4804016"/>
            <a:ext cx="883575" cy="769441"/>
          </a:xfrm>
          <a:prstGeom prst="rect">
            <a:avLst/>
          </a:prstGeom>
          <a:solidFill>
            <a:schemeClr val="bg1">
              <a:alpha val="24000"/>
            </a:schemeClr>
          </a:solidFill>
        </p:spPr>
        <p:txBody>
          <a:bodyPr wrap="none" rtlCol="0">
            <a:spAutoFit/>
          </a:bodyPr>
          <a:lstStyle/>
          <a:p>
            <a:r>
              <a:rPr lang="en-US" sz="4400" b="1" dirty="0"/>
              <a:t>2 0</a:t>
            </a:r>
          </a:p>
        </p:txBody>
      </p:sp>
      <p:sp>
        <p:nvSpPr>
          <p:cNvPr id="23" name="Title Demo Text">
            <a:extLst>
              <a:ext uri="{FF2B5EF4-FFF2-40B4-BE49-F238E27FC236}">
                <a16:creationId xmlns:a16="http://schemas.microsoft.com/office/drawing/2014/main" id="{6EB8C6A4-1579-2F28-95C0-50F91FFF09DC}"/>
              </a:ext>
            </a:extLst>
          </p:cNvPr>
          <p:cNvSpPr/>
          <p:nvPr/>
        </p:nvSpPr>
        <p:spPr>
          <a:xfrm>
            <a:off x="645026" y="341144"/>
            <a:ext cx="17885572" cy="1025930"/>
          </a:xfrm>
          <a:custGeom>
            <a:avLst/>
            <a:gdLst>
              <a:gd name="f0" fmla="val 10800000"/>
              <a:gd name="f1" fmla="val 5400000"/>
              <a:gd name="f2" fmla="val 180"/>
              <a:gd name="f3" fmla="val w"/>
              <a:gd name="f4" fmla="val h"/>
              <a:gd name="f5" fmla="val 0"/>
              <a:gd name="f6" fmla="val 14574613"/>
              <a:gd name="f7" fmla="val 11122340"/>
              <a:gd name="f8" fmla="+- 0 0 -90"/>
              <a:gd name="f9" fmla="+- 0 0 -180"/>
              <a:gd name="f10" fmla="+- 0 0 -270"/>
              <a:gd name="f11" fmla="+- 0 0 -360"/>
              <a:gd name="f12" fmla="*/ f3 1 14574613"/>
              <a:gd name="f13" fmla="*/ f4 1 11122340"/>
              <a:gd name="f14" fmla="+- f7 0 f5"/>
              <a:gd name="f15" fmla="+- f6 0 f5"/>
              <a:gd name="f16" fmla="*/ f8 f0 1"/>
              <a:gd name="f17" fmla="*/ f9 f0 1"/>
              <a:gd name="f18" fmla="*/ f10 f0 1"/>
              <a:gd name="f19" fmla="*/ f11 f0 1"/>
              <a:gd name="f20" fmla="*/ f15 1 14574613"/>
              <a:gd name="f21" fmla="*/ f14 1 11122340"/>
              <a:gd name="f22" fmla="*/ f16 1 f2"/>
              <a:gd name="f23" fmla="*/ f17 1 f2"/>
              <a:gd name="f24" fmla="*/ f18 1 f2"/>
              <a:gd name="f25" fmla="*/ f19 1 f2"/>
              <a:gd name="f26" fmla="*/ 7287307 1 f20"/>
              <a:gd name="f27" fmla="*/ 5561170 1 f21"/>
              <a:gd name="f28" fmla="*/ 0 1 f20"/>
              <a:gd name="f29" fmla="*/ 14574613 1 f20"/>
              <a:gd name="f30" fmla="*/ 0 1 f21"/>
              <a:gd name="f31" fmla="*/ 11122340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14574613" h="11122340">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u="sng" kern="0" dirty="0">
                <a:solidFill>
                  <a:srgbClr val="003B75"/>
                </a:solidFill>
                <a:latin typeface="Helvetica"/>
                <a:ea typeface="Helvetica"/>
                <a:cs typeface="Helvetica"/>
              </a:rPr>
              <a:t>Flag Field imposed over standard football field  </a:t>
            </a:r>
            <a:endParaRPr lang="en-US" sz="6000" b="1" i="0" u="sng" strike="noStrike" kern="0" cap="none" spc="0" baseline="0" dirty="0">
              <a:solidFill>
                <a:srgbClr val="003B75"/>
              </a:solidFill>
              <a:uFillTx/>
              <a:latin typeface="Helvetica"/>
              <a:ea typeface="Helvetica"/>
              <a:cs typeface="Helvetica"/>
            </a:endParaRPr>
          </a:p>
        </p:txBody>
      </p:sp>
      <p:sp>
        <p:nvSpPr>
          <p:cNvPr id="24" name="TextBox 23">
            <a:extLst>
              <a:ext uri="{FF2B5EF4-FFF2-40B4-BE49-F238E27FC236}">
                <a16:creationId xmlns:a16="http://schemas.microsoft.com/office/drawing/2014/main" id="{3377EB2E-5730-3E17-D1FC-44C8D015F90E}"/>
              </a:ext>
            </a:extLst>
          </p:cNvPr>
          <p:cNvSpPr txBox="1"/>
          <p:nvPr/>
        </p:nvSpPr>
        <p:spPr>
          <a:xfrm>
            <a:off x="7537041" y="9951298"/>
            <a:ext cx="9016108" cy="830997"/>
          </a:xfrm>
          <a:prstGeom prst="rect">
            <a:avLst/>
          </a:prstGeom>
          <a:solidFill>
            <a:schemeClr val="accent4">
              <a:lumMod val="60000"/>
              <a:lumOff val="40000"/>
              <a:alpha val="50000"/>
            </a:schemeClr>
          </a:solidFill>
          <a:ln w="88900">
            <a:solidFill>
              <a:srgbClr val="FF0000"/>
            </a:solidFill>
          </a:ln>
        </p:spPr>
        <p:txBody>
          <a:bodyPr wrap="square" rtlCol="0">
            <a:spAutoFit/>
          </a:bodyPr>
          <a:lstStyle/>
          <a:p>
            <a:pPr algn="ctr"/>
            <a:r>
              <a:rPr lang="en-US" sz="4800" b="1" dirty="0"/>
              <a:t>TEAM BOX</a:t>
            </a:r>
          </a:p>
        </p:txBody>
      </p:sp>
      <p:sp>
        <p:nvSpPr>
          <p:cNvPr id="25" name="TextBox 24">
            <a:extLst>
              <a:ext uri="{FF2B5EF4-FFF2-40B4-BE49-F238E27FC236}">
                <a16:creationId xmlns:a16="http://schemas.microsoft.com/office/drawing/2014/main" id="{66119314-08B8-C27E-6D94-4FD260BD56A8}"/>
              </a:ext>
            </a:extLst>
          </p:cNvPr>
          <p:cNvSpPr txBox="1"/>
          <p:nvPr/>
        </p:nvSpPr>
        <p:spPr>
          <a:xfrm>
            <a:off x="7464490" y="3120752"/>
            <a:ext cx="9016108" cy="830997"/>
          </a:xfrm>
          <a:prstGeom prst="rect">
            <a:avLst/>
          </a:prstGeom>
          <a:solidFill>
            <a:schemeClr val="accent4">
              <a:lumMod val="60000"/>
              <a:lumOff val="40000"/>
              <a:alpha val="50000"/>
            </a:schemeClr>
          </a:solidFill>
          <a:ln w="88900">
            <a:solidFill>
              <a:srgbClr val="FF0000"/>
            </a:solidFill>
          </a:ln>
        </p:spPr>
        <p:txBody>
          <a:bodyPr wrap="square" rtlCol="0">
            <a:spAutoFit/>
          </a:bodyPr>
          <a:lstStyle/>
          <a:p>
            <a:pPr algn="ctr"/>
            <a:r>
              <a:rPr lang="en-US" sz="4800" b="1" dirty="0"/>
              <a:t>TEAM BOX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36">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D3B25557-661D-5818-416B-82A6ED869044}"/>
              </a:ext>
            </a:extLst>
          </p:cNvPr>
          <p:cNvSpPr/>
          <p:nvPr/>
        </p:nvSpPr>
        <p:spPr>
          <a:xfrm>
            <a:off x="666862" y="206791"/>
            <a:ext cx="22277783" cy="9335895"/>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Helvetica"/>
                <a:ea typeface="Helvetica"/>
                <a:cs typeface="Helvetica"/>
              </a:rPr>
              <a:t>Timing</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Games are </a:t>
            </a:r>
            <a:r>
              <a:rPr lang="en-US" sz="3600" b="1" i="0" u="none" strike="noStrike" kern="0" cap="none" spc="0" baseline="0">
                <a:solidFill>
                  <a:srgbClr val="FF0000"/>
                </a:solidFill>
                <a:uFillTx/>
                <a:latin typeface="Helvetica"/>
                <a:ea typeface="Calibri" pitchFamily="34"/>
                <a:cs typeface="Times New Roman"/>
              </a:rPr>
              <a:t>50</a:t>
            </a:r>
            <a:r>
              <a:rPr lang="en-US" sz="3600" b="1" i="0" u="none" strike="noStrike" kern="0" cap="none" spc="0" baseline="0">
                <a:solidFill>
                  <a:srgbClr val="002060"/>
                </a:solidFill>
                <a:uFillTx/>
                <a:latin typeface="Helvetica"/>
                <a:ea typeface="Calibri" pitchFamily="34"/>
                <a:cs typeface="Times New Roman"/>
              </a:rPr>
              <a:t> minutes / Two</a:t>
            </a:r>
            <a:r>
              <a:rPr lang="en-US" sz="3600" b="1" i="0" u="none" strike="noStrike" kern="0" cap="none" spc="0" baseline="0">
                <a:solidFill>
                  <a:srgbClr val="0070C0"/>
                </a:solidFill>
                <a:uFillTx/>
                <a:latin typeface="Helvetica"/>
                <a:ea typeface="Calibri" pitchFamily="34"/>
                <a:cs typeface="Times New Roman"/>
              </a:rPr>
              <a:t> </a:t>
            </a:r>
            <a:r>
              <a:rPr lang="en-US" sz="3600" b="1" i="0" u="none" strike="noStrike" kern="0" cap="none" spc="0" baseline="0">
                <a:solidFill>
                  <a:srgbClr val="FF0000"/>
                </a:solidFill>
                <a:uFillTx/>
                <a:latin typeface="Helvetica"/>
                <a:ea typeface="Calibri" pitchFamily="34"/>
                <a:cs typeface="Times New Roman"/>
              </a:rPr>
              <a:t>25-minute</a:t>
            </a:r>
            <a:r>
              <a:rPr lang="en-US" sz="3600" b="1" i="0" u="none" strike="noStrike" kern="0" cap="none" spc="0" baseline="0">
                <a:solidFill>
                  <a:srgbClr val="002060"/>
                </a:solidFill>
                <a:uFillTx/>
                <a:latin typeface="Helvetica"/>
                <a:ea typeface="Calibri" pitchFamily="34"/>
                <a:cs typeface="Times New Roman"/>
              </a:rPr>
              <a:t> halves</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Amended running clock </a:t>
            </a:r>
            <a:r>
              <a:rPr lang="en-US" sz="3600" b="1" i="0" u="sng" strike="noStrike" kern="0" cap="none" spc="0" baseline="0">
                <a:solidFill>
                  <a:srgbClr val="002060"/>
                </a:solidFill>
                <a:uFillTx/>
                <a:latin typeface="Helvetica"/>
                <a:ea typeface="Calibri" pitchFamily="34"/>
                <a:cs typeface="Times New Roman"/>
              </a:rPr>
              <a:t>until</a:t>
            </a:r>
            <a:r>
              <a:rPr lang="en-US" sz="3600" b="1" i="0" u="none" strike="noStrike" kern="0" cap="none" spc="0" baseline="0">
                <a:solidFill>
                  <a:srgbClr val="002060"/>
                </a:solidFill>
                <a:uFillTx/>
                <a:latin typeface="Helvetica"/>
                <a:ea typeface="Calibri" pitchFamily="34"/>
                <a:cs typeface="Times New Roman"/>
              </a:rPr>
              <a:t> the </a:t>
            </a:r>
            <a:r>
              <a:rPr lang="en-US" sz="3600" b="1" i="0" u="none" strike="noStrike" kern="0" cap="none" spc="0" baseline="0">
                <a:solidFill>
                  <a:srgbClr val="FF0000"/>
                </a:solidFill>
                <a:uFillTx/>
                <a:latin typeface="Helvetica"/>
                <a:ea typeface="Calibri" pitchFamily="34"/>
                <a:cs typeface="Times New Roman"/>
              </a:rPr>
              <a:t>last 2 minutes of each half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FF0000"/>
                </a:solidFill>
                <a:uFillTx/>
                <a:latin typeface="Helvetica"/>
                <a:ea typeface="Calibri" pitchFamily="34"/>
                <a:cs typeface="Times New Roman"/>
              </a:rPr>
              <a:t>“NFHS timing” </a:t>
            </a:r>
            <a:r>
              <a:rPr lang="en-US" sz="3600" b="1" i="0" u="sng" strike="noStrike" kern="0" cap="none" spc="0" baseline="0">
                <a:solidFill>
                  <a:srgbClr val="FF0000"/>
                </a:solidFill>
                <a:uFillTx/>
                <a:latin typeface="Helvetica"/>
                <a:ea typeface="Calibri" pitchFamily="34"/>
                <a:cs typeface="Times New Roman"/>
              </a:rPr>
              <a:t>during</a:t>
            </a:r>
            <a:r>
              <a:rPr lang="en-US" sz="3600" b="1" i="0" u="none" strike="noStrike" kern="0" cap="none" spc="0" baseline="0">
                <a:solidFill>
                  <a:srgbClr val="FF0000"/>
                </a:solidFill>
                <a:uFillTx/>
                <a:latin typeface="Helvetica"/>
                <a:ea typeface="Calibri" pitchFamily="34"/>
                <a:cs typeface="Times New Roman"/>
              </a:rPr>
              <a:t> last to minutes of each half</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3-minute intermission if overtime is required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highlight>
                  <a:srgbClr val="FFFF00"/>
                </a:highlight>
                <a:uFillTx/>
                <a:latin typeface="Helvetica"/>
                <a:ea typeface="Calibri" pitchFamily="34"/>
                <a:cs typeface="Times New Roman"/>
              </a:rPr>
              <a:t>Referee will stop the clock with 2 minutes left in each half to give a 2-minute warning</a:t>
            </a:r>
            <a:r>
              <a:rPr lang="en-US" sz="3600" b="1" i="0" u="none" strike="noStrike" kern="0" cap="none" spc="0" baseline="0">
                <a:solidFill>
                  <a:srgbClr val="002060"/>
                </a:solidFill>
                <a:uFillTx/>
                <a:latin typeface="Helvetica"/>
                <a:ea typeface="Calibri" pitchFamily="34"/>
                <a:cs typeface="Times New Roman"/>
              </a:rPr>
              <a:t>.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BJ should announce time left after each play thereafter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Halftime is 5 minutes long</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Each time ball is spotted, team has 25 seconds to snap the ball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Each team has (2) charged timeouts per </a:t>
            </a:r>
            <a:r>
              <a:rPr lang="en-US" sz="3600" b="1" i="0" u="none" strike="noStrike" kern="0" cap="none" spc="0" baseline="0">
                <a:solidFill>
                  <a:srgbClr val="FF0000"/>
                </a:solidFill>
                <a:highlight>
                  <a:srgbClr val="FFFF00"/>
                </a:highlight>
                <a:uFillTx/>
                <a:latin typeface="Helvetica"/>
                <a:ea typeface="Calibri" pitchFamily="34"/>
                <a:cs typeface="Times New Roman"/>
              </a:rPr>
              <a:t>half</a:t>
            </a:r>
            <a:r>
              <a:rPr lang="en-US" sz="3600" b="1" i="0" u="none" strike="noStrike" kern="0" cap="none" spc="0" baseline="0">
                <a:solidFill>
                  <a:srgbClr val="002060"/>
                </a:solidFill>
                <a:uFillTx/>
                <a:latin typeface="Helvetica"/>
                <a:ea typeface="Calibri" pitchFamily="34"/>
                <a:cs typeface="Times New Roman"/>
              </a:rPr>
              <a:t> (1 timeout per period in Overtime)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Officials may stop the clock at their discretion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In the event of an injury, the clock will stop and then restart when the injured player is removed from the field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Helvetica"/>
                <a:cs typeface="Times New Roman"/>
              </a:rPr>
              <a:t>Anytime during or prior to the game the playing time may be shortened by mutual agreement between the coaches and referee</a:t>
            </a:r>
            <a:endParaRPr lang="en-US" sz="4000" b="1" i="0" u="none" strike="noStrike" kern="0" cap="none" spc="0" baseline="0">
              <a:solidFill>
                <a:srgbClr val="FF0000"/>
              </a:solidFill>
              <a:uFillTx/>
              <a:latin typeface="Helvetica"/>
              <a:ea typeface="Helvetica"/>
              <a:cs typeface="Helvetica"/>
            </a:endParaRPr>
          </a:p>
        </p:txBody>
      </p:sp>
      <p:sp>
        <p:nvSpPr>
          <p:cNvPr id="3" name="Slide Number">
            <a:extLst>
              <a:ext uri="{FF2B5EF4-FFF2-40B4-BE49-F238E27FC236}">
                <a16:creationId xmlns:a16="http://schemas.microsoft.com/office/drawing/2014/main" id="{F60A803F-30D5-43CC-E177-0F6D8D02AD05}"/>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8869524-E412-4BEC-84F1-8AF0ADBAA064}" type="slidenum">
              <a:rPr lang="en-US" sz="1800" b="0" i="0" u="none" strike="noStrike" kern="0" cap="none" spc="0" baseline="0">
                <a:solidFill>
                  <a:srgbClr val="000000"/>
                </a:solidFill>
                <a:uFillTx/>
                <a:latin typeface="Calibri"/>
              </a:rPr>
              <a:t>7</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7B83D720-2F22-39D8-2BD6-09F91B48139D}"/>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5">
            <a:extLst>
              <a:ext uri="{FF2B5EF4-FFF2-40B4-BE49-F238E27FC236}">
                <a16:creationId xmlns:a16="http://schemas.microsoft.com/office/drawing/2014/main" id="{22EA8590-91FE-F5ED-76E8-0315C8E0C40A}"/>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F871B7D-F683-3559-0593-6E2EBA5A78EE}"/>
              </a:ext>
            </a:extLst>
          </p:cNvPr>
          <p:cNvSpPr/>
          <p:nvPr/>
        </p:nvSpPr>
        <p:spPr>
          <a:xfrm>
            <a:off x="666862" y="206791"/>
            <a:ext cx="22277783" cy="1025929"/>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a:solidFill>
                  <a:srgbClr val="003B75"/>
                </a:solidFill>
                <a:uFillTx/>
                <a:latin typeface="Helvetica"/>
                <a:ea typeface="Helvetica"/>
                <a:cs typeface="Helvetica"/>
              </a:rPr>
              <a:t>Timing</a:t>
            </a:r>
          </a:p>
        </p:txBody>
      </p:sp>
      <p:sp>
        <p:nvSpPr>
          <p:cNvPr id="3" name="Slide Number">
            <a:extLst>
              <a:ext uri="{FF2B5EF4-FFF2-40B4-BE49-F238E27FC236}">
                <a16:creationId xmlns:a16="http://schemas.microsoft.com/office/drawing/2014/main" id="{13E35792-EF28-5644-4BD6-1E5DE8E683AF}"/>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732A596-B32C-412D-A259-311763F5FC85}" type="slidenum">
              <a:rPr lang="en-US" sz="1800" b="0" i="0" u="none" strike="noStrike" kern="0" cap="none" spc="0" baseline="0">
                <a:solidFill>
                  <a:srgbClr val="000000"/>
                </a:solidFill>
                <a:uFillTx/>
                <a:latin typeface="Calibri"/>
              </a:rPr>
              <a:t>8</a:t>
            </a:fld>
            <a:endParaRPr lang="en-US" sz="2000" b="0" i="0" u="none" strike="noStrike" kern="0" cap="none" spc="0" baseline="0">
              <a:solidFill>
                <a:srgbClr val="8B9AA3"/>
              </a:solidFill>
              <a:uFillTx/>
              <a:latin typeface="Helvetica"/>
              <a:cs typeface="Helvetica"/>
            </a:endParaRPr>
          </a:p>
        </p:txBody>
      </p:sp>
      <p:pic>
        <p:nvPicPr>
          <p:cNvPr id="4" name="Picture 1">
            <a:extLst>
              <a:ext uri="{FF2B5EF4-FFF2-40B4-BE49-F238E27FC236}">
                <a16:creationId xmlns:a16="http://schemas.microsoft.com/office/drawing/2014/main" id="{0A120D52-953C-F066-25F6-128B3CA32544}"/>
              </a:ext>
            </a:extLst>
          </p:cNvPr>
          <p:cNvPicPr>
            <a:picLocks noChangeAspect="1"/>
          </p:cNvPicPr>
          <p:nvPr/>
        </p:nvPicPr>
        <p:blipFill>
          <a:blip r:embed="rId2"/>
          <a:srcRect r="68486"/>
          <a:stretch>
            <a:fillRect/>
          </a:stretch>
        </p:blipFill>
        <p:spPr>
          <a:xfrm>
            <a:off x="20841215" y="12643335"/>
            <a:ext cx="3542778" cy="1072664"/>
          </a:xfrm>
          <a:prstGeom prst="rect">
            <a:avLst/>
          </a:prstGeom>
          <a:noFill/>
          <a:ln cap="flat">
            <a:noFill/>
          </a:ln>
        </p:spPr>
      </p:pic>
      <p:pic>
        <p:nvPicPr>
          <p:cNvPr id="5" name="Picture 5">
            <a:extLst>
              <a:ext uri="{FF2B5EF4-FFF2-40B4-BE49-F238E27FC236}">
                <a16:creationId xmlns:a16="http://schemas.microsoft.com/office/drawing/2014/main" id="{A99A07FE-1999-01A5-4E99-08E76834A578}"/>
              </a:ext>
            </a:extLst>
          </p:cNvPr>
          <p:cNvPicPr>
            <a:picLocks noChangeAspect="1"/>
          </p:cNvPicPr>
          <p:nvPr/>
        </p:nvPicPr>
        <p:blipFill>
          <a:blip r:embed="rId3"/>
          <a:srcRect/>
          <a:stretch>
            <a:fillRect/>
          </a:stretch>
        </p:blipFill>
        <p:spPr>
          <a:xfrm>
            <a:off x="20423352" y="253746"/>
            <a:ext cx="3907734" cy="887973"/>
          </a:xfrm>
          <a:prstGeom prst="rect">
            <a:avLst/>
          </a:prstGeom>
          <a:noFill/>
          <a:ln cap="flat">
            <a:noFill/>
          </a:ln>
        </p:spPr>
      </p:pic>
      <p:sp>
        <p:nvSpPr>
          <p:cNvPr id="6" name="Title Demo Text">
            <a:extLst>
              <a:ext uri="{FF2B5EF4-FFF2-40B4-BE49-F238E27FC236}">
                <a16:creationId xmlns:a16="http://schemas.microsoft.com/office/drawing/2014/main" id="{0997B749-42AD-D94D-D382-4825520142BB}"/>
              </a:ext>
            </a:extLst>
          </p:cNvPr>
          <p:cNvSpPr/>
          <p:nvPr/>
        </p:nvSpPr>
        <p:spPr>
          <a:xfrm>
            <a:off x="12578248" y="1338279"/>
            <a:ext cx="11611791" cy="11736552"/>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During </a:t>
            </a:r>
            <a:r>
              <a:rPr lang="en-US" sz="3600" b="1" i="0" u="sng" strike="noStrike" kern="0" cap="none" spc="0" baseline="0">
                <a:solidFill>
                  <a:srgbClr val="002060"/>
                </a:solidFill>
                <a:uFillTx/>
                <a:latin typeface="Helvetica"/>
                <a:ea typeface="Calibri" pitchFamily="34"/>
                <a:cs typeface="Times New Roman"/>
              </a:rPr>
              <a:t>final 2 minutes </a:t>
            </a:r>
            <a:r>
              <a:rPr lang="en-US" sz="3600" b="1" i="0" u="none" strike="noStrike" kern="0" cap="none" spc="0" baseline="0">
                <a:solidFill>
                  <a:srgbClr val="002060"/>
                </a:solidFill>
                <a:uFillTx/>
                <a:latin typeface="Helvetica"/>
                <a:ea typeface="Calibri" pitchFamily="34"/>
                <a:cs typeface="Times New Roman"/>
              </a:rPr>
              <a:t>of each half the clock will stop and not start until the next snap for the following: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highlight>
                  <a:srgbClr val="FFFF00"/>
                </a:highlight>
                <a:uFillTx/>
                <a:latin typeface="Helvetica"/>
                <a:ea typeface="Calibri" pitchFamily="34"/>
                <a:cs typeface="Times New Roman"/>
              </a:rPr>
              <a:t>Incomplete Pass</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highlight>
                  <a:srgbClr val="FFFF00"/>
                </a:highlight>
                <a:uFillTx/>
                <a:latin typeface="Helvetica"/>
                <a:ea typeface="Calibri" pitchFamily="34"/>
                <a:cs typeface="Times New Roman"/>
              </a:rPr>
              <a:t>Out-of-Bounds</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Team time-out</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highlight>
                  <a:srgbClr val="FFFF00"/>
                </a:highlight>
                <a:uFillTx/>
                <a:latin typeface="Helvetica"/>
                <a:ea typeface="Calibri" pitchFamily="34"/>
                <a:cs typeface="Times New Roman"/>
              </a:rPr>
              <a:t>Fair Catch</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Penalty and administration (on snap </a:t>
            </a:r>
            <a:r>
              <a:rPr lang="en-US" sz="3600" b="1" i="0" u="sng" strike="noStrike" kern="0" cap="none" spc="0" baseline="0">
                <a:solidFill>
                  <a:srgbClr val="002060"/>
                </a:solidFill>
                <a:uFillTx/>
                <a:latin typeface="Helvetica"/>
                <a:ea typeface="Calibri" pitchFamily="34"/>
                <a:cs typeface="Times New Roman"/>
              </a:rPr>
              <a:t>or</a:t>
            </a:r>
            <a:r>
              <a:rPr lang="en-US" sz="3600" b="1" i="0" u="none" strike="noStrike" kern="0" cap="none" spc="0" baseline="0">
                <a:solidFill>
                  <a:srgbClr val="002060"/>
                </a:solidFill>
                <a:uFillTx/>
                <a:latin typeface="Helvetica"/>
                <a:ea typeface="Calibri" pitchFamily="34"/>
                <a:cs typeface="Times New Roman"/>
              </a:rPr>
              <a:t> ready for play depending on previous ball status)</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Referee's Time-out - (on snap </a:t>
            </a:r>
            <a:r>
              <a:rPr lang="en-US" sz="3600" b="1" i="0" u="sng" strike="noStrike" kern="0" cap="none" spc="0" baseline="0">
                <a:solidFill>
                  <a:srgbClr val="002060"/>
                </a:solidFill>
                <a:uFillTx/>
                <a:latin typeface="Helvetica"/>
                <a:ea typeface="Calibri" pitchFamily="34"/>
                <a:cs typeface="Times New Roman"/>
              </a:rPr>
              <a:t>or</a:t>
            </a:r>
            <a:r>
              <a:rPr lang="en-US" sz="3600" b="1" i="0" u="none" strike="noStrike" kern="0" cap="none" spc="0" baseline="0">
                <a:solidFill>
                  <a:srgbClr val="002060"/>
                </a:solidFill>
                <a:uFillTx/>
                <a:latin typeface="Helvetica"/>
                <a:ea typeface="Calibri" pitchFamily="34"/>
                <a:cs typeface="Times New Roman"/>
              </a:rPr>
              <a:t> ready for play depending on previous ball status)</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Any Change of Possession, including:</a:t>
            </a:r>
          </a:p>
          <a:p>
            <a:pPr marL="1485900" marR="0" lvl="2"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Score (touchdown&amp;PAT or safety) </a:t>
            </a:r>
          </a:p>
          <a:p>
            <a:pPr marL="1943100" marR="0" lvl="3"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PAT is an untimed down</a:t>
            </a:r>
          </a:p>
          <a:p>
            <a:pPr marL="1485900" marR="0" lvl="2"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Touchback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Team attempting to conserve time illegally (on snap </a:t>
            </a:r>
            <a:r>
              <a:rPr lang="en-US" sz="3600" b="1" i="0" u="sng" strike="noStrike" kern="0" cap="none" spc="0" baseline="0">
                <a:solidFill>
                  <a:srgbClr val="002060"/>
                </a:solidFill>
                <a:uFillTx/>
                <a:latin typeface="Helvetica"/>
                <a:ea typeface="Calibri" pitchFamily="34"/>
                <a:cs typeface="Times New Roman"/>
              </a:rPr>
              <a:t>or</a:t>
            </a:r>
            <a:r>
              <a:rPr lang="en-US" sz="3600" b="1" i="0" u="none" strike="noStrike" kern="0" cap="none" spc="0" baseline="0">
                <a:solidFill>
                  <a:srgbClr val="002060"/>
                </a:solidFill>
                <a:uFillTx/>
                <a:latin typeface="Helvetica"/>
                <a:ea typeface="Calibri" pitchFamily="34"/>
                <a:cs typeface="Times New Roman"/>
              </a:rPr>
              <a:t> ready for play depending offending team)</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First Down </a:t>
            </a:r>
            <a:r>
              <a:rPr lang="en-US" sz="3600" b="1" i="0" u="none" strike="noStrike" kern="0" cap="none" spc="0" baseline="0">
                <a:solidFill>
                  <a:srgbClr val="FF0000"/>
                </a:solidFill>
                <a:uFillTx/>
                <a:latin typeface="Helvetica"/>
                <a:ea typeface="Calibri" pitchFamily="34"/>
                <a:cs typeface="Times New Roman"/>
              </a:rPr>
              <a:t>Clock will stop and restart at the ‘Ready for Play’ for 1</a:t>
            </a:r>
            <a:r>
              <a:rPr lang="en-US" sz="3600" b="1" i="0" u="none" strike="noStrike" kern="0" cap="none" spc="0" baseline="30000">
                <a:solidFill>
                  <a:srgbClr val="FF0000"/>
                </a:solidFill>
                <a:uFillTx/>
                <a:latin typeface="Helvetica"/>
                <a:ea typeface="Calibri" pitchFamily="34"/>
                <a:cs typeface="Times New Roman"/>
              </a:rPr>
              <a:t>st</a:t>
            </a:r>
            <a:r>
              <a:rPr lang="en-US" sz="3600" b="1" i="0" u="none" strike="noStrike" kern="0" cap="none" spc="0" baseline="0">
                <a:solidFill>
                  <a:srgbClr val="FF0000"/>
                </a:solidFill>
                <a:uFillTx/>
                <a:latin typeface="Helvetica"/>
                <a:ea typeface="Calibri" pitchFamily="34"/>
                <a:cs typeface="Times New Roman"/>
              </a:rPr>
              <a:t> downs unless play ends OOB. </a:t>
            </a:r>
          </a:p>
        </p:txBody>
      </p:sp>
      <p:sp>
        <p:nvSpPr>
          <p:cNvPr id="7" name="Title Demo Text">
            <a:extLst>
              <a:ext uri="{FF2B5EF4-FFF2-40B4-BE49-F238E27FC236}">
                <a16:creationId xmlns:a16="http://schemas.microsoft.com/office/drawing/2014/main" id="{5D3B6A8A-8043-7391-9990-1E6B09DDA0A5}"/>
              </a:ext>
            </a:extLst>
          </p:cNvPr>
          <p:cNvSpPr/>
          <p:nvPr/>
        </p:nvSpPr>
        <p:spPr>
          <a:xfrm>
            <a:off x="939573" y="1338279"/>
            <a:ext cx="11108039" cy="7304574"/>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During </a:t>
            </a:r>
            <a:r>
              <a:rPr lang="en-US" sz="3600" b="1" i="0" u="sng" strike="noStrike" kern="0" cap="none" spc="0" baseline="0">
                <a:solidFill>
                  <a:srgbClr val="002060"/>
                </a:solidFill>
                <a:uFillTx/>
                <a:latin typeface="Helvetica"/>
                <a:ea typeface="Calibri" pitchFamily="34"/>
                <a:cs typeface="Times New Roman"/>
              </a:rPr>
              <a:t>first 23 minutes </a:t>
            </a:r>
            <a:r>
              <a:rPr lang="en-US" sz="3600" b="1" i="0" u="none" strike="noStrike" kern="0" cap="none" spc="0" baseline="0">
                <a:solidFill>
                  <a:srgbClr val="002060"/>
                </a:solidFill>
                <a:uFillTx/>
                <a:latin typeface="Helvetica"/>
                <a:ea typeface="Calibri" pitchFamily="34"/>
                <a:cs typeface="Times New Roman"/>
              </a:rPr>
              <a:t>of each half the clock will stop for the following: </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Team time-out (start on next snap)</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Penalty and administration (start on ready for play)</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Referee's Time-out - starts at his/her discretion</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Any Change of Possession, including:</a:t>
            </a:r>
          </a:p>
          <a:p>
            <a:pPr marL="1485900" marR="0" lvl="2"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Score (touchdown&amp;PAT or safety) (start on next snap)</a:t>
            </a:r>
          </a:p>
          <a:p>
            <a:pPr marL="1943100" marR="0" lvl="3"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PAT is an untimed down</a:t>
            </a:r>
          </a:p>
          <a:p>
            <a:pPr marL="1485900" marR="0" lvl="2"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Touchback (start on next snap)</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a:solidFill>
                  <a:srgbClr val="002060"/>
                </a:solidFill>
                <a:uFillTx/>
                <a:latin typeface="Helvetica"/>
                <a:ea typeface="Calibri" pitchFamily="34"/>
                <a:cs typeface="Times New Roman"/>
              </a:rPr>
              <a:t>Team attempting to conserve time illegally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D0D6419-173D-30B5-AC5E-0149EA658AB7}"/>
              </a:ext>
            </a:extLst>
          </p:cNvPr>
          <p:cNvSpPr/>
          <p:nvPr/>
        </p:nvSpPr>
        <p:spPr>
          <a:xfrm>
            <a:off x="494598" y="514569"/>
            <a:ext cx="22450047" cy="13090771"/>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Helvetica"/>
                <a:ea typeface="Helvetica"/>
                <a:cs typeface="Helvetica"/>
              </a:rPr>
              <a:t>Scoring</a:t>
            </a:r>
            <a:endParaRPr lang="en-US" sz="6000" b="1" i="0" u="none" strike="noStrike" kern="0" cap="none" spc="0" baseline="0" dirty="0">
              <a:solidFill>
                <a:srgbClr val="FF0000"/>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Touchdown: 6 points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Extra point options: </a:t>
            </a: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1 point from the 3</a:t>
            </a: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2 points from the 10</a:t>
            </a: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3 points from the 20</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Helvetica"/>
                <a:ea typeface="Helvetica"/>
                <a:cs typeface="Helvetica"/>
              </a:rPr>
              <a:t>PATs </a:t>
            </a:r>
            <a:r>
              <a:rPr lang="en-US" sz="3600" b="1" i="0" u="sng" strike="noStrike" kern="0" cap="none" spc="0" baseline="0" dirty="0">
                <a:solidFill>
                  <a:srgbClr val="FF0000"/>
                </a:solidFill>
                <a:uFillTx/>
                <a:latin typeface="Helvetica"/>
                <a:ea typeface="Helvetica"/>
                <a:cs typeface="Helvetica"/>
              </a:rPr>
              <a:t>cannot</a:t>
            </a:r>
            <a:r>
              <a:rPr lang="en-US" sz="3600" b="1" i="0" u="none" strike="noStrike" kern="0" cap="none" spc="0" baseline="0" dirty="0">
                <a:solidFill>
                  <a:srgbClr val="FF0000"/>
                </a:solidFill>
                <a:uFillTx/>
                <a:latin typeface="Helvetica"/>
                <a:ea typeface="Helvetica"/>
                <a:cs typeface="Helvetica"/>
              </a:rPr>
              <a:t> be returned by the defense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Overtime winner: Final Score </a:t>
            </a:r>
            <a:r>
              <a:rPr lang="en-US" sz="3600" b="1" i="0" u="none" strike="noStrike" kern="0" cap="none" spc="0" baseline="0" dirty="0">
                <a:solidFill>
                  <a:srgbClr val="FF0000"/>
                </a:solidFill>
                <a:uFillTx/>
                <a:latin typeface="Helvetica"/>
                <a:ea typeface="Helvetica"/>
                <a:cs typeface="Helvetica"/>
              </a:rPr>
              <a:t>Overtime is during playoffs only</a:t>
            </a: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FF0000"/>
                </a:solidFill>
                <a:latin typeface="Helvetica"/>
                <a:ea typeface="Helvetica"/>
                <a:cs typeface="Helvetica"/>
              </a:rPr>
              <a:t>In overtime, t</a:t>
            </a:r>
            <a:r>
              <a:rPr lang="en-US" sz="3600" b="1" i="0" u="none" strike="noStrike" kern="0" cap="none" spc="0" baseline="0" dirty="0">
                <a:solidFill>
                  <a:srgbClr val="FF0000"/>
                </a:solidFill>
                <a:uFillTx/>
                <a:latin typeface="Helvetica"/>
                <a:ea typeface="Helvetica"/>
                <a:cs typeface="Helvetica"/>
              </a:rPr>
              <a:t>he ball remains live if the defense intercepts a pass or fumble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FF0000"/>
              </a:solidFill>
              <a:uFillTx/>
              <a:latin typeface="Helvetica"/>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Helvetica"/>
                <a:ea typeface="Helvetica"/>
                <a:cs typeface="Helvetica"/>
              </a:rPr>
              <a:t>Equipment:  </a:t>
            </a:r>
            <a:endParaRPr lang="en-US" sz="6000" b="1" i="0" u="sng" strike="noStrike" kern="0" cap="none" spc="0" baseline="0" dirty="0">
              <a:solidFill>
                <a:srgbClr val="FF0000"/>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Game to played by 2 Teams of 7 players (5 players minimum)</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Each player to wear issued flag belt and 2 flags with flags positioned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    on each hip with no excess belt exposed at the connection point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Players must wear shorts or pants with no pockets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Helvetica"/>
                <a:ea typeface="Helvetica"/>
                <a:cs typeface="Helvetica"/>
              </a:rPr>
              <a:t>Hair shall be controlled so it does not interfere with the flag belt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Jerseys are to be tucked in and/or not over the flags obstructing the defender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All players must wear a mouthpiece. Gear check Pre-Game and dead ball during game play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Soft headgear is permitted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002060"/>
                </a:solidFill>
                <a:uFillTx/>
                <a:latin typeface="Helvetica"/>
                <a:ea typeface="Helvetica"/>
                <a:cs typeface="Helvetica"/>
              </a:rPr>
              <a:t>The offense is responsible for the ball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3600" b="1" i="0" u="none" strike="noStrike" kern="0" cap="none" spc="0" baseline="0" dirty="0">
                <a:solidFill>
                  <a:srgbClr val="FF0000"/>
                </a:solidFill>
                <a:uFillTx/>
                <a:latin typeface="Helvetica"/>
                <a:ea typeface="Helvetica"/>
                <a:cs typeface="Helvetica"/>
              </a:rPr>
              <a:t>The ball shall be pebble-grained leather or rubber covered and shall be one size smaller than a NFHS varsity football sized ball</a:t>
            </a:r>
          </a:p>
        </p:txBody>
      </p:sp>
      <p:sp>
        <p:nvSpPr>
          <p:cNvPr id="3" name="Slide Number">
            <a:extLst>
              <a:ext uri="{FF2B5EF4-FFF2-40B4-BE49-F238E27FC236}">
                <a16:creationId xmlns:a16="http://schemas.microsoft.com/office/drawing/2014/main" id="{F148F5C6-6EC6-E150-E568-1CE19CA781BA}"/>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C75B197-8EA5-4F5E-B0B9-9C0BE057A814}" type="slidenum">
              <a:rPr lang="en-US" sz="1800" b="0" i="0" u="none" strike="noStrike" kern="0" cap="none" spc="0" baseline="0">
                <a:solidFill>
                  <a:srgbClr val="000000"/>
                </a:solidFill>
                <a:uFillTx/>
                <a:latin typeface="Calibri"/>
              </a:rPr>
              <a:t>9</a:t>
            </a:fld>
            <a:endParaRPr lang="en-US" sz="2000" b="0" i="0" u="none" strike="noStrike" kern="0" cap="none" spc="0" baseline="0">
              <a:solidFill>
                <a:srgbClr val="8B9AA3"/>
              </a:solidFill>
              <a:uFillTx/>
              <a:latin typeface="Helvetica"/>
              <a:cs typeface="Helvetica"/>
            </a:endParaRPr>
          </a:p>
        </p:txBody>
      </p:sp>
      <p:pic>
        <p:nvPicPr>
          <p:cNvPr id="4" name="Picture 8">
            <a:extLst>
              <a:ext uri="{FF2B5EF4-FFF2-40B4-BE49-F238E27FC236}">
                <a16:creationId xmlns:a16="http://schemas.microsoft.com/office/drawing/2014/main" id="{40F88A31-57EA-2C81-099A-29CEA496AB84}"/>
              </a:ext>
            </a:extLst>
          </p:cNvPr>
          <p:cNvPicPr>
            <a:picLocks noChangeAspect="1"/>
          </p:cNvPicPr>
          <p:nvPr/>
        </p:nvPicPr>
        <p:blipFill>
          <a:blip r:embed="rId2"/>
          <a:stretch>
            <a:fillRect/>
          </a:stretch>
        </p:blipFill>
        <p:spPr>
          <a:xfrm>
            <a:off x="18502170" y="1839224"/>
            <a:ext cx="5088297" cy="7695169"/>
          </a:xfrm>
          <a:prstGeom prst="rect">
            <a:avLst/>
          </a:prstGeom>
          <a:noFill/>
          <a:ln cap="flat">
            <a:noFill/>
          </a:ln>
        </p:spPr>
      </p:pic>
      <p:pic>
        <p:nvPicPr>
          <p:cNvPr id="5" name="Picture 1">
            <a:extLst>
              <a:ext uri="{FF2B5EF4-FFF2-40B4-BE49-F238E27FC236}">
                <a16:creationId xmlns:a16="http://schemas.microsoft.com/office/drawing/2014/main" id="{6B73ABFB-E327-6809-A4D1-63A2A86E0629}"/>
              </a:ext>
            </a:extLst>
          </p:cNvPr>
          <p:cNvPicPr>
            <a:picLocks noChangeAspect="1"/>
          </p:cNvPicPr>
          <p:nvPr/>
        </p:nvPicPr>
        <p:blipFill>
          <a:blip r:embed="rId3"/>
          <a:srcRect r="68486"/>
          <a:stretch>
            <a:fillRect/>
          </a:stretch>
        </p:blipFill>
        <p:spPr>
          <a:xfrm>
            <a:off x="20841215" y="12643335"/>
            <a:ext cx="3542778" cy="1072664"/>
          </a:xfrm>
          <a:prstGeom prst="rect">
            <a:avLst/>
          </a:prstGeom>
          <a:noFill/>
          <a:ln cap="flat">
            <a:noFill/>
          </a:ln>
        </p:spPr>
      </p:pic>
      <p:sp>
        <p:nvSpPr>
          <p:cNvPr id="6" name="Oval 6">
            <a:extLst>
              <a:ext uri="{FF2B5EF4-FFF2-40B4-BE49-F238E27FC236}">
                <a16:creationId xmlns:a16="http://schemas.microsoft.com/office/drawing/2014/main" id="{029DD460-9841-D136-C7BB-E4D5C0D0E949}"/>
              </a:ext>
            </a:extLst>
          </p:cNvPr>
          <p:cNvSpPr/>
          <p:nvPr/>
        </p:nvSpPr>
        <p:spPr>
          <a:xfrm>
            <a:off x="20155415" y="6629409"/>
            <a:ext cx="597880" cy="12309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6350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Oval 7">
            <a:extLst>
              <a:ext uri="{FF2B5EF4-FFF2-40B4-BE49-F238E27FC236}">
                <a16:creationId xmlns:a16="http://schemas.microsoft.com/office/drawing/2014/main" id="{C9AA28FD-987E-CF39-3639-5B8CFE95B622}"/>
              </a:ext>
            </a:extLst>
          </p:cNvPr>
          <p:cNvSpPr/>
          <p:nvPr/>
        </p:nvSpPr>
        <p:spPr>
          <a:xfrm>
            <a:off x="21951525" y="7332793"/>
            <a:ext cx="597880" cy="105508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6350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9">
            <a:extLst>
              <a:ext uri="{FF2B5EF4-FFF2-40B4-BE49-F238E27FC236}">
                <a16:creationId xmlns:a16="http://schemas.microsoft.com/office/drawing/2014/main" id="{78D9A0C5-08B6-1F46-45B0-D477293E2116}"/>
              </a:ext>
            </a:extLst>
          </p:cNvPr>
          <p:cNvPicPr>
            <a:picLocks noChangeAspect="1"/>
          </p:cNvPicPr>
          <p:nvPr/>
        </p:nvPicPr>
        <p:blipFill>
          <a:blip r:embed="rId4"/>
          <a:srcRect/>
          <a:stretch>
            <a:fillRect/>
          </a:stretch>
        </p:blipFill>
        <p:spPr>
          <a:xfrm>
            <a:off x="20423352" y="253746"/>
            <a:ext cx="3907734" cy="887973"/>
          </a:xfrm>
          <a:prstGeom prst="rect">
            <a:avLst/>
          </a:prstGeom>
          <a:noFill/>
          <a:ln cap="flat">
            <a:noFill/>
          </a:ln>
        </p:spPr>
      </p:pic>
    </p:spTree>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14511</TotalTime>
  <Words>3770</Words>
  <Application>Microsoft Office PowerPoint</Application>
  <PresentationFormat>Custom</PresentationFormat>
  <Paragraphs>452</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Helvetica</vt:lpstr>
      <vt:lpstr>Helvetica Neue</vt:lpstr>
      <vt:lpstr>Helvetica Neue Light</vt:lpstr>
      <vt:lpstr>Helvetica Neue Medium</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LaNeve</dc:creator>
  <cp:lastModifiedBy>Kevin Simons</cp:lastModifiedBy>
  <cp:revision>121</cp:revision>
  <dcterms:modified xsi:type="dcterms:W3CDTF">2024-03-05T18:41:54Z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0x01010060CDBC999DECA846ABEDD89DE97A8249</vt:lpwstr>
  </property>
  <property fmtid="{D5CDD505-2E9C-101B-9397-08002B2CF9AE}" pid="3" name="TitusGUID">
    <vt:lpwstr>c6d68cd6-bb2c-4fc8-a983-8a1a01408b39</vt:lpwstr>
  </property>
  <property fmtid="{D5CDD505-2E9C-101B-9397-08002B2CF9AE}" pid="4" name="AonClassification">
    <vt:lpwstr>ADC_class_200</vt:lpwstr>
  </property>
  <property fmtid="{D5CDD505-2E9C-101B-9397-08002B2CF9AE}" pid="5" name="MSIP_Label_9043f10a-881e-4653-a55e-02ca2cc829dc_Enabled">
    <vt:lpwstr>true</vt:lpwstr>
  </property>
  <property fmtid="{D5CDD505-2E9C-101B-9397-08002B2CF9AE}" pid="6" name="MSIP_Label_9043f10a-881e-4653-a55e-02ca2cc829dc_SetDate">
    <vt:lpwstr>2024-02-29T18:49:44Z</vt:lpwstr>
  </property>
  <property fmtid="{D5CDD505-2E9C-101B-9397-08002B2CF9AE}" pid="7" name="MSIP_Label_9043f10a-881e-4653-a55e-02ca2cc829dc_Method">
    <vt:lpwstr>Standard</vt:lpwstr>
  </property>
  <property fmtid="{D5CDD505-2E9C-101B-9397-08002B2CF9AE}" pid="8" name="MSIP_Label_9043f10a-881e-4653-a55e-02ca2cc829dc_Name">
    <vt:lpwstr>ADC_class_200</vt:lpwstr>
  </property>
  <property fmtid="{D5CDD505-2E9C-101B-9397-08002B2CF9AE}" pid="9" name="MSIP_Label_9043f10a-881e-4653-a55e-02ca2cc829dc_SiteId">
    <vt:lpwstr>94cfddbc-0627-494a-ad7a-29aea3aea832</vt:lpwstr>
  </property>
  <property fmtid="{D5CDD505-2E9C-101B-9397-08002B2CF9AE}" pid="10" name="MSIP_Label_9043f10a-881e-4653-a55e-02ca2cc829dc_ActionId">
    <vt:lpwstr>ff6f7d87-72ee-4912-9f01-b73c0532297f</vt:lpwstr>
  </property>
  <property fmtid="{D5CDD505-2E9C-101B-9397-08002B2CF9AE}" pid="11" name="MSIP_Label_9043f10a-881e-4653-a55e-02ca2cc829dc_ContentBits">
    <vt:lpwstr>0</vt:lpwstr>
  </property>
</Properties>
</file>