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4" r:id="rId2"/>
    <p:sldId id="259" r:id="rId3"/>
    <p:sldId id="260" r:id="rId4"/>
    <p:sldId id="261" r:id="rId5"/>
    <p:sldId id="263" r:id="rId6"/>
    <p:sldId id="282" r:id="rId7"/>
    <p:sldId id="281" r:id="rId8"/>
    <p:sldId id="280" r:id="rId9"/>
    <p:sldId id="285" r:id="rId10"/>
    <p:sldId id="283" r:id="rId11"/>
    <p:sldId id="286" r:id="rId12"/>
    <p:sldId id="270" r:id="rId13"/>
    <p:sldId id="269" r:id="rId14"/>
    <p:sldId id="264" r:id="rId15"/>
    <p:sldId id="265" r:id="rId16"/>
    <p:sldId id="266" r:id="rId17"/>
    <p:sldId id="276" r:id="rId18"/>
    <p:sldId id="279" r:id="rId19"/>
    <p:sldId id="278" r:id="rId20"/>
    <p:sldId id="277" r:id="rId21"/>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381" autoAdjust="0"/>
  </p:normalViewPr>
  <p:slideViewPr>
    <p:cSldViewPr>
      <p:cViewPr varScale="1">
        <p:scale>
          <a:sx n="63" d="100"/>
          <a:sy n="63" d="100"/>
        </p:scale>
        <p:origin x="15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559" cy="468204"/>
          </a:xfrm>
          <a:prstGeom prst="rect">
            <a:avLst/>
          </a:prstGeom>
          <a:noFill/>
          <a:ln w="9525">
            <a:noFill/>
            <a:miter lim="800000"/>
            <a:headEnd/>
            <a:tailEnd/>
          </a:ln>
        </p:spPr>
        <p:txBody>
          <a:bodyPr vert="horz" wrap="square" lIns="94215" tIns="47108" rIns="94215" bIns="47108" numCol="1" anchor="t" anchorCtr="0" compatLnSpc="1">
            <a:prstTxWarp prst="textNoShape">
              <a:avLst/>
            </a:prstTxWarp>
          </a:bodyPr>
          <a:lstStyle>
            <a:lvl1pPr defTabSz="942717">
              <a:defRPr sz="1200">
                <a:latin typeface="Calibri" pitchFamily="34" charset="0"/>
              </a:defRPr>
            </a:lvl1pPr>
          </a:lstStyle>
          <a:p>
            <a:endParaRPr lang="en-US"/>
          </a:p>
        </p:txBody>
      </p:sp>
      <p:sp>
        <p:nvSpPr>
          <p:cNvPr id="3" name="Date Placeholder 2"/>
          <p:cNvSpPr>
            <a:spLocks noGrp="1"/>
          </p:cNvSpPr>
          <p:nvPr>
            <p:ph type="dt" sz="quarter" idx="1"/>
          </p:nvPr>
        </p:nvSpPr>
        <p:spPr bwMode="auto">
          <a:xfrm>
            <a:off x="4022278" y="0"/>
            <a:ext cx="3078558" cy="468204"/>
          </a:xfrm>
          <a:prstGeom prst="rect">
            <a:avLst/>
          </a:prstGeom>
          <a:noFill/>
          <a:ln w="9525">
            <a:noFill/>
            <a:miter lim="800000"/>
            <a:headEnd/>
            <a:tailEnd/>
          </a:ln>
        </p:spPr>
        <p:txBody>
          <a:bodyPr vert="horz" wrap="square" lIns="94215" tIns="47108" rIns="94215" bIns="47108" numCol="1" anchor="t" anchorCtr="0" compatLnSpc="1">
            <a:prstTxWarp prst="textNoShape">
              <a:avLst/>
            </a:prstTxWarp>
          </a:bodyPr>
          <a:lstStyle>
            <a:lvl1pPr algn="r" defTabSz="942717">
              <a:defRPr sz="1200">
                <a:latin typeface="Calibri" pitchFamily="34" charset="0"/>
              </a:defRPr>
            </a:lvl1pPr>
          </a:lstStyle>
          <a:p>
            <a:fld id="{06A41696-15F2-472D-9336-D64939C676DD}" type="datetimeFigureOut">
              <a:rPr lang="en-US"/>
              <a:pPr/>
              <a:t>9/21/2016</a:t>
            </a:fld>
            <a:endParaRPr lang="en-US"/>
          </a:p>
        </p:txBody>
      </p:sp>
      <p:sp>
        <p:nvSpPr>
          <p:cNvPr id="4" name="Footer Placeholder 3"/>
          <p:cNvSpPr>
            <a:spLocks noGrp="1"/>
          </p:cNvSpPr>
          <p:nvPr>
            <p:ph type="ftr" sz="quarter" idx="2"/>
          </p:nvPr>
        </p:nvSpPr>
        <p:spPr bwMode="auto">
          <a:xfrm>
            <a:off x="0" y="8918645"/>
            <a:ext cx="3078559" cy="468204"/>
          </a:xfrm>
          <a:prstGeom prst="rect">
            <a:avLst/>
          </a:prstGeom>
          <a:noFill/>
          <a:ln w="9525">
            <a:noFill/>
            <a:miter lim="800000"/>
            <a:headEnd/>
            <a:tailEnd/>
          </a:ln>
        </p:spPr>
        <p:txBody>
          <a:bodyPr vert="horz" wrap="square" lIns="94215" tIns="47108" rIns="94215" bIns="47108" numCol="1" anchor="b" anchorCtr="0" compatLnSpc="1">
            <a:prstTxWarp prst="textNoShape">
              <a:avLst/>
            </a:prstTxWarp>
          </a:bodyPr>
          <a:lstStyle>
            <a:lvl1pPr defTabSz="942717">
              <a:defRPr sz="1200">
                <a:latin typeface="Calibri" pitchFamily="34" charset="0"/>
              </a:defRPr>
            </a:lvl1pPr>
          </a:lstStyle>
          <a:p>
            <a:endParaRPr lang="en-US"/>
          </a:p>
        </p:txBody>
      </p:sp>
      <p:sp>
        <p:nvSpPr>
          <p:cNvPr id="5" name="Slide Number Placeholder 4"/>
          <p:cNvSpPr>
            <a:spLocks noGrp="1"/>
          </p:cNvSpPr>
          <p:nvPr>
            <p:ph type="sldNum" sz="quarter" idx="3"/>
          </p:nvPr>
        </p:nvSpPr>
        <p:spPr bwMode="auto">
          <a:xfrm>
            <a:off x="4022278" y="8918645"/>
            <a:ext cx="3078558" cy="468204"/>
          </a:xfrm>
          <a:prstGeom prst="rect">
            <a:avLst/>
          </a:prstGeom>
          <a:noFill/>
          <a:ln w="9525">
            <a:noFill/>
            <a:miter lim="800000"/>
            <a:headEnd/>
            <a:tailEnd/>
          </a:ln>
        </p:spPr>
        <p:txBody>
          <a:bodyPr vert="horz" wrap="square" lIns="94215" tIns="47108" rIns="94215" bIns="47108" numCol="1" anchor="b" anchorCtr="0" compatLnSpc="1">
            <a:prstTxWarp prst="textNoShape">
              <a:avLst/>
            </a:prstTxWarp>
          </a:bodyPr>
          <a:lstStyle>
            <a:lvl1pPr algn="r" defTabSz="942717">
              <a:defRPr sz="1200">
                <a:latin typeface="Calibri" pitchFamily="34" charset="0"/>
              </a:defRPr>
            </a:lvl1pPr>
          </a:lstStyle>
          <a:p>
            <a:fld id="{87293B9A-3057-4BFC-BD5A-A825F3A0413B}" type="slidenum">
              <a:rPr lang="en-US"/>
              <a:pPr/>
              <a:t>‹#›</a:t>
            </a:fld>
            <a:endParaRPr lang="en-US"/>
          </a:p>
        </p:txBody>
      </p:sp>
    </p:spTree>
    <p:extLst>
      <p:ext uri="{BB962C8B-B14F-4D97-AF65-F5344CB8AC3E}">
        <p14:creationId xmlns:p14="http://schemas.microsoft.com/office/powerpoint/2010/main" val="83701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559" cy="468204"/>
          </a:xfrm>
          <a:prstGeom prst="rect">
            <a:avLst/>
          </a:prstGeom>
          <a:noFill/>
          <a:ln w="9525">
            <a:noFill/>
            <a:miter lim="800000"/>
            <a:headEnd/>
            <a:tailEnd/>
          </a:ln>
        </p:spPr>
        <p:txBody>
          <a:bodyPr vert="horz" wrap="square" lIns="94215" tIns="47108" rIns="94215" bIns="47108" numCol="1" anchor="t" anchorCtr="0" compatLnSpc="1">
            <a:prstTxWarp prst="textNoShape">
              <a:avLst/>
            </a:prstTxWarp>
          </a:bodyPr>
          <a:lstStyle>
            <a:lvl1pPr defTabSz="942717">
              <a:defRPr sz="1200">
                <a:latin typeface="Calibri" pitchFamily="34" charset="0"/>
              </a:defRPr>
            </a:lvl1pPr>
          </a:lstStyle>
          <a:p>
            <a:endParaRPr lang="es-HN"/>
          </a:p>
        </p:txBody>
      </p:sp>
      <p:sp>
        <p:nvSpPr>
          <p:cNvPr id="3" name="Date Placeholder 2"/>
          <p:cNvSpPr>
            <a:spLocks noGrp="1"/>
          </p:cNvSpPr>
          <p:nvPr>
            <p:ph type="dt" idx="1"/>
          </p:nvPr>
        </p:nvSpPr>
        <p:spPr bwMode="auto">
          <a:xfrm>
            <a:off x="4022278" y="0"/>
            <a:ext cx="3078558" cy="468204"/>
          </a:xfrm>
          <a:prstGeom prst="rect">
            <a:avLst/>
          </a:prstGeom>
          <a:noFill/>
          <a:ln w="9525">
            <a:noFill/>
            <a:miter lim="800000"/>
            <a:headEnd/>
            <a:tailEnd/>
          </a:ln>
        </p:spPr>
        <p:txBody>
          <a:bodyPr vert="horz" wrap="square" lIns="94215" tIns="47108" rIns="94215" bIns="47108" numCol="1" anchor="t" anchorCtr="0" compatLnSpc="1">
            <a:prstTxWarp prst="textNoShape">
              <a:avLst/>
            </a:prstTxWarp>
          </a:bodyPr>
          <a:lstStyle>
            <a:lvl1pPr algn="r" defTabSz="942717">
              <a:defRPr sz="1200">
                <a:latin typeface="Calibri" pitchFamily="34" charset="0"/>
              </a:defRPr>
            </a:lvl1pPr>
          </a:lstStyle>
          <a:p>
            <a:fld id="{C2DB166E-D318-41F5-8DA3-D744A4759066}" type="datetimeFigureOut">
              <a:rPr lang="es-HN"/>
              <a:pPr/>
              <a:t>21/9/2016</a:t>
            </a:fld>
            <a:endParaRPr lang="es-HN"/>
          </a:p>
        </p:txBody>
      </p:sp>
      <p:sp>
        <p:nvSpPr>
          <p:cNvPr id="4" name="Slide Image Placeholder 3"/>
          <p:cNvSpPr>
            <a:spLocks noGrp="1" noRot="1" noChangeAspect="1"/>
          </p:cNvSpPr>
          <p:nvPr>
            <p:ph type="sldImg" idx="2"/>
          </p:nvPr>
        </p:nvSpPr>
        <p:spPr>
          <a:xfrm>
            <a:off x="1203325" y="704850"/>
            <a:ext cx="4695825" cy="3521075"/>
          </a:xfrm>
          <a:prstGeom prst="rect">
            <a:avLst/>
          </a:prstGeom>
          <a:noFill/>
          <a:ln w="12700">
            <a:solidFill>
              <a:prstClr val="black"/>
            </a:solidFill>
          </a:ln>
        </p:spPr>
        <p:txBody>
          <a:bodyPr vert="horz" lIns="93945" tIns="46973" rIns="93945" bIns="46973" rtlCol="0" anchor="ctr"/>
          <a:lstStyle/>
          <a:p>
            <a:pPr lvl="0"/>
            <a:endParaRPr lang="es-HN" noProof="0"/>
          </a:p>
        </p:txBody>
      </p:sp>
      <p:sp>
        <p:nvSpPr>
          <p:cNvPr id="5" name="Notes Placeholder 4"/>
          <p:cNvSpPr>
            <a:spLocks noGrp="1"/>
          </p:cNvSpPr>
          <p:nvPr>
            <p:ph type="body" sz="quarter" idx="3"/>
          </p:nvPr>
        </p:nvSpPr>
        <p:spPr bwMode="auto">
          <a:xfrm>
            <a:off x="711067" y="4459323"/>
            <a:ext cx="5680342" cy="4223594"/>
          </a:xfrm>
          <a:prstGeom prst="rect">
            <a:avLst/>
          </a:prstGeom>
          <a:noFill/>
          <a:ln w="9525">
            <a:noFill/>
            <a:miter lim="800000"/>
            <a:headEnd/>
            <a:tailEnd/>
          </a:ln>
        </p:spPr>
        <p:txBody>
          <a:bodyPr vert="horz" wrap="square" lIns="94215" tIns="47108" rIns="94215" bIns="471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s-HN" noProof="0"/>
          </a:p>
        </p:txBody>
      </p:sp>
      <p:sp>
        <p:nvSpPr>
          <p:cNvPr id="6" name="Footer Placeholder 5"/>
          <p:cNvSpPr>
            <a:spLocks noGrp="1"/>
          </p:cNvSpPr>
          <p:nvPr>
            <p:ph type="ftr" sz="quarter" idx="4"/>
          </p:nvPr>
        </p:nvSpPr>
        <p:spPr bwMode="auto">
          <a:xfrm>
            <a:off x="0" y="8918645"/>
            <a:ext cx="3078559" cy="468204"/>
          </a:xfrm>
          <a:prstGeom prst="rect">
            <a:avLst/>
          </a:prstGeom>
          <a:noFill/>
          <a:ln w="9525">
            <a:noFill/>
            <a:miter lim="800000"/>
            <a:headEnd/>
            <a:tailEnd/>
          </a:ln>
        </p:spPr>
        <p:txBody>
          <a:bodyPr vert="horz" wrap="square" lIns="94215" tIns="47108" rIns="94215" bIns="47108" numCol="1" anchor="b" anchorCtr="0" compatLnSpc="1">
            <a:prstTxWarp prst="textNoShape">
              <a:avLst/>
            </a:prstTxWarp>
          </a:bodyPr>
          <a:lstStyle>
            <a:lvl1pPr defTabSz="942717">
              <a:defRPr sz="1200">
                <a:latin typeface="Calibri" pitchFamily="34" charset="0"/>
              </a:defRPr>
            </a:lvl1pPr>
          </a:lstStyle>
          <a:p>
            <a:endParaRPr lang="es-HN"/>
          </a:p>
        </p:txBody>
      </p:sp>
      <p:sp>
        <p:nvSpPr>
          <p:cNvPr id="7" name="Slide Number Placeholder 6"/>
          <p:cNvSpPr>
            <a:spLocks noGrp="1"/>
          </p:cNvSpPr>
          <p:nvPr>
            <p:ph type="sldNum" sz="quarter" idx="5"/>
          </p:nvPr>
        </p:nvSpPr>
        <p:spPr bwMode="auto">
          <a:xfrm>
            <a:off x="4022278" y="8918645"/>
            <a:ext cx="3078558" cy="468204"/>
          </a:xfrm>
          <a:prstGeom prst="rect">
            <a:avLst/>
          </a:prstGeom>
          <a:noFill/>
          <a:ln w="9525">
            <a:noFill/>
            <a:miter lim="800000"/>
            <a:headEnd/>
            <a:tailEnd/>
          </a:ln>
        </p:spPr>
        <p:txBody>
          <a:bodyPr vert="horz" wrap="square" lIns="94215" tIns="47108" rIns="94215" bIns="47108" numCol="1" anchor="b" anchorCtr="0" compatLnSpc="1">
            <a:prstTxWarp prst="textNoShape">
              <a:avLst/>
            </a:prstTxWarp>
          </a:bodyPr>
          <a:lstStyle>
            <a:lvl1pPr algn="r" defTabSz="942717">
              <a:defRPr sz="1200">
                <a:latin typeface="Calibri" pitchFamily="34" charset="0"/>
              </a:defRPr>
            </a:lvl1pPr>
          </a:lstStyle>
          <a:p>
            <a:fld id="{E8B1CCF4-0200-46D9-B965-F65D430C022D}" type="slidenum">
              <a:rPr lang="es-HN"/>
              <a:pPr/>
              <a:t>‹#›</a:t>
            </a:fld>
            <a:endParaRPr lang="es-HN"/>
          </a:p>
        </p:txBody>
      </p:sp>
    </p:spTree>
    <p:extLst>
      <p:ext uri="{BB962C8B-B14F-4D97-AF65-F5344CB8AC3E}">
        <p14:creationId xmlns:p14="http://schemas.microsoft.com/office/powerpoint/2010/main" val="30243892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2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2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2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1" name="Rounded Rectangle 29"/>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12" name="Rounded Rectangle 3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6"/>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9"/>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8"/>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endParaRPr lang="es-HN"/>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r>
              <a:rPr lang="es-HN"/>
              <a:t>MCCPTA Fall 2012 Training</a:t>
            </a:r>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E71E377A-8907-448D-BCA2-4A4F392164E6}" type="slidenum">
              <a:rPr lang="es-HN"/>
              <a:pPr>
                <a:defRPr/>
              </a:pPr>
              <a:t>‹#›</a:t>
            </a:fld>
            <a:endParaRPr lang="es-H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s-HN"/>
          </a:p>
        </p:txBody>
      </p:sp>
      <p:sp>
        <p:nvSpPr>
          <p:cNvPr id="5"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6" name="Slide Number Placeholder 22"/>
          <p:cNvSpPr>
            <a:spLocks noGrp="1"/>
          </p:cNvSpPr>
          <p:nvPr>
            <p:ph type="sldNum" sz="quarter" idx="12"/>
          </p:nvPr>
        </p:nvSpPr>
        <p:spPr/>
        <p:txBody>
          <a:bodyPr/>
          <a:lstStyle>
            <a:lvl1pPr>
              <a:defRPr/>
            </a:lvl1pPr>
          </a:lstStyle>
          <a:p>
            <a:pPr>
              <a:defRPr/>
            </a:pPr>
            <a:fld id="{D833E513-AFA7-4DAE-AC41-ED81F35C9AAA}" type="slidenum">
              <a:rPr lang="es-HN"/>
              <a:pPr>
                <a:defRPr/>
              </a:pPr>
              <a:t>‹#›</a:t>
            </a:fld>
            <a:endParaRPr lang="es-H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s-HN"/>
          </a:p>
        </p:txBody>
      </p:sp>
      <p:sp>
        <p:nvSpPr>
          <p:cNvPr id="5"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6" name="Slide Number Placeholder 22"/>
          <p:cNvSpPr>
            <a:spLocks noGrp="1"/>
          </p:cNvSpPr>
          <p:nvPr>
            <p:ph type="sldNum" sz="quarter" idx="12"/>
          </p:nvPr>
        </p:nvSpPr>
        <p:spPr/>
        <p:txBody>
          <a:bodyPr/>
          <a:lstStyle>
            <a:lvl1pPr>
              <a:defRPr/>
            </a:lvl1pPr>
          </a:lstStyle>
          <a:p>
            <a:pPr>
              <a:defRPr/>
            </a:pPr>
            <a:fld id="{9F6BCC1F-32F3-4A64-815F-3B2DEC94A69E}" type="slidenum">
              <a:rPr lang="es-HN"/>
              <a:pPr>
                <a:defRPr/>
              </a:pPr>
              <a:t>‹#›</a:t>
            </a:fld>
            <a:endParaRPr lang="es-H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s-HN"/>
          </a:p>
        </p:txBody>
      </p:sp>
      <p:sp>
        <p:nvSpPr>
          <p:cNvPr id="5"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6" name="Slide Number Placeholder 22"/>
          <p:cNvSpPr>
            <a:spLocks noGrp="1"/>
          </p:cNvSpPr>
          <p:nvPr>
            <p:ph type="sldNum" sz="quarter" idx="12"/>
          </p:nvPr>
        </p:nvSpPr>
        <p:spPr/>
        <p:txBody>
          <a:bodyPr/>
          <a:lstStyle>
            <a:lvl1pPr>
              <a:defRPr/>
            </a:lvl1pPr>
          </a:lstStyle>
          <a:p>
            <a:pPr>
              <a:defRPr/>
            </a:pPr>
            <a:fld id="{F6A1F34B-391A-498D-8A05-D8038EA8A125}" type="slidenum">
              <a:rPr lang="es-HN"/>
              <a:pPr>
                <a:defRPr/>
              </a:pPr>
              <a:t>‹#›</a:t>
            </a:fld>
            <a:endParaRPr lang="es-H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endParaRPr lang="es-HN"/>
          </a:p>
        </p:txBody>
      </p:sp>
      <p:sp>
        <p:nvSpPr>
          <p:cNvPr id="5"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6" name="Slide Number Placeholder 22"/>
          <p:cNvSpPr>
            <a:spLocks noGrp="1"/>
          </p:cNvSpPr>
          <p:nvPr>
            <p:ph type="sldNum" sz="quarter" idx="12"/>
          </p:nvPr>
        </p:nvSpPr>
        <p:spPr/>
        <p:txBody>
          <a:bodyPr/>
          <a:lstStyle>
            <a:lvl1pPr>
              <a:defRPr/>
            </a:lvl1pPr>
          </a:lstStyle>
          <a:p>
            <a:pPr>
              <a:defRPr/>
            </a:pPr>
            <a:fld id="{C6F13793-FB78-44BF-A5FE-B1B2ED382FFC}" type="slidenum">
              <a:rPr lang="es-HN"/>
              <a:pPr>
                <a:defRPr/>
              </a:pPr>
              <a:t>‹#›</a:t>
            </a:fld>
            <a:endParaRPr lang="es-H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s-HN"/>
          </a:p>
        </p:txBody>
      </p:sp>
      <p:sp>
        <p:nvSpPr>
          <p:cNvPr id="6"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7" name="Slide Number Placeholder 22"/>
          <p:cNvSpPr>
            <a:spLocks noGrp="1"/>
          </p:cNvSpPr>
          <p:nvPr>
            <p:ph type="sldNum" sz="quarter" idx="12"/>
          </p:nvPr>
        </p:nvSpPr>
        <p:spPr/>
        <p:txBody>
          <a:bodyPr/>
          <a:lstStyle>
            <a:lvl1pPr>
              <a:defRPr/>
            </a:lvl1pPr>
          </a:lstStyle>
          <a:p>
            <a:pPr>
              <a:defRPr/>
            </a:pPr>
            <a:fld id="{262A2085-AFDC-4CAF-AA61-0A542BE3B869}" type="slidenum">
              <a:rPr lang="es-HN"/>
              <a:pPr>
                <a:defRPr/>
              </a:pPr>
              <a:t>‹#›</a:t>
            </a:fld>
            <a:endParaRPr lang="es-H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endParaRPr lang="es-HN"/>
          </a:p>
        </p:txBody>
      </p:sp>
      <p:sp>
        <p:nvSpPr>
          <p:cNvPr id="8" name="Slide Number Placeholder 26"/>
          <p:cNvSpPr>
            <a:spLocks noGrp="1"/>
          </p:cNvSpPr>
          <p:nvPr>
            <p:ph type="sldNum" sz="quarter" idx="11"/>
          </p:nvPr>
        </p:nvSpPr>
        <p:spPr/>
        <p:txBody>
          <a:bodyPr rtlCol="0"/>
          <a:lstStyle>
            <a:lvl1pPr>
              <a:defRPr/>
            </a:lvl1pPr>
          </a:lstStyle>
          <a:p>
            <a:pPr>
              <a:defRPr/>
            </a:pPr>
            <a:fld id="{14E8D558-F6E7-44F6-945C-0638AB49F00A}" type="slidenum">
              <a:rPr lang="es-HN"/>
              <a:pPr>
                <a:defRPr/>
              </a:pPr>
              <a:t>‹#›</a:t>
            </a:fld>
            <a:endParaRPr lang="es-HN"/>
          </a:p>
        </p:txBody>
      </p:sp>
      <p:sp>
        <p:nvSpPr>
          <p:cNvPr id="9" name="Footer Placeholder 27"/>
          <p:cNvSpPr>
            <a:spLocks noGrp="1"/>
          </p:cNvSpPr>
          <p:nvPr>
            <p:ph type="ftr" sz="quarter" idx="12"/>
          </p:nvPr>
        </p:nvSpPr>
        <p:spPr/>
        <p:txBody>
          <a:bodyPr/>
          <a:lstStyle>
            <a:lvl1pPr>
              <a:defRPr/>
            </a:lvl1pPr>
          </a:lstStyle>
          <a:p>
            <a:pPr>
              <a:defRPr/>
            </a:pPr>
            <a:r>
              <a:rPr lang="es-HN"/>
              <a:t>MCCPTA Fall 2012 Training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endParaRPr lang="es-HN"/>
          </a:p>
        </p:txBody>
      </p:sp>
      <p:sp>
        <p:nvSpPr>
          <p:cNvPr id="4" name="Footer Placeholder 3"/>
          <p:cNvSpPr>
            <a:spLocks noGrp="1"/>
          </p:cNvSpPr>
          <p:nvPr>
            <p:ph type="ftr" sz="quarter" idx="11"/>
          </p:nvPr>
        </p:nvSpPr>
        <p:spPr/>
        <p:txBody>
          <a:bodyPr/>
          <a:lstStyle>
            <a:lvl1pPr>
              <a:defRPr/>
            </a:lvl1pPr>
          </a:lstStyle>
          <a:p>
            <a:pPr>
              <a:defRPr/>
            </a:pPr>
            <a:r>
              <a:rPr lang="es-HN"/>
              <a:t>MCCPTA Fall 2012 Training</a:t>
            </a:r>
          </a:p>
        </p:txBody>
      </p:sp>
      <p:sp>
        <p:nvSpPr>
          <p:cNvPr id="5" name="Slide Number Placeholder 4"/>
          <p:cNvSpPr>
            <a:spLocks noGrp="1"/>
          </p:cNvSpPr>
          <p:nvPr>
            <p:ph type="sldNum" sz="quarter" idx="12"/>
          </p:nvPr>
        </p:nvSpPr>
        <p:spPr/>
        <p:txBody>
          <a:bodyPr/>
          <a:lstStyle>
            <a:lvl1pPr>
              <a:defRPr/>
            </a:lvl1pPr>
          </a:lstStyle>
          <a:p>
            <a:pPr>
              <a:defRPr/>
            </a:pPr>
            <a:fld id="{4953A217-A8D4-4D66-BD27-5D8F432C2FCB}" type="slidenum">
              <a:rPr lang="es-HN"/>
              <a:pPr>
                <a:defRPr/>
              </a:pPr>
              <a:t>‹#›</a:t>
            </a:fld>
            <a:endParaRPr lang="es-H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s-HN"/>
          </a:p>
        </p:txBody>
      </p:sp>
      <p:sp>
        <p:nvSpPr>
          <p:cNvPr id="3"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4" name="Slide Number Placeholder 22"/>
          <p:cNvSpPr>
            <a:spLocks noGrp="1"/>
          </p:cNvSpPr>
          <p:nvPr>
            <p:ph type="sldNum" sz="quarter" idx="12"/>
          </p:nvPr>
        </p:nvSpPr>
        <p:spPr/>
        <p:txBody>
          <a:bodyPr/>
          <a:lstStyle>
            <a:lvl1pPr>
              <a:defRPr/>
            </a:lvl1pPr>
          </a:lstStyle>
          <a:p>
            <a:pPr>
              <a:defRPr/>
            </a:pPr>
            <a:fld id="{0B366531-0540-459B-A6AC-0926097C8547}" type="slidenum">
              <a:rPr lang="es-HN"/>
              <a:pPr>
                <a:defRPr/>
              </a:pPr>
              <a:t>‹#›</a:t>
            </a:fld>
            <a:endParaRPr lang="es-H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s-HN"/>
          </a:p>
        </p:txBody>
      </p:sp>
      <p:sp>
        <p:nvSpPr>
          <p:cNvPr id="6"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7" name="Slide Number Placeholder 22"/>
          <p:cNvSpPr>
            <a:spLocks noGrp="1"/>
          </p:cNvSpPr>
          <p:nvPr>
            <p:ph type="sldNum" sz="quarter" idx="12"/>
          </p:nvPr>
        </p:nvSpPr>
        <p:spPr/>
        <p:txBody>
          <a:bodyPr/>
          <a:lstStyle>
            <a:lvl1pPr>
              <a:defRPr/>
            </a:lvl1pPr>
          </a:lstStyle>
          <a:p>
            <a:pPr>
              <a:defRPr/>
            </a:pPr>
            <a:fld id="{4F0D998F-5338-4412-9F16-76CDC31CEC69}" type="slidenum">
              <a:rPr lang="es-HN"/>
              <a:pPr>
                <a:defRPr/>
              </a:pPr>
              <a:t>‹#›</a:t>
            </a:fld>
            <a:endParaRPr lang="es-H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s-HN"/>
          </a:p>
        </p:txBody>
      </p:sp>
      <p:sp>
        <p:nvSpPr>
          <p:cNvPr id="6" name="Footer Placeholder 2"/>
          <p:cNvSpPr>
            <a:spLocks noGrp="1"/>
          </p:cNvSpPr>
          <p:nvPr>
            <p:ph type="ftr" sz="quarter" idx="11"/>
          </p:nvPr>
        </p:nvSpPr>
        <p:spPr/>
        <p:txBody>
          <a:bodyPr/>
          <a:lstStyle>
            <a:lvl1pPr>
              <a:defRPr/>
            </a:lvl1pPr>
          </a:lstStyle>
          <a:p>
            <a:pPr>
              <a:defRPr/>
            </a:pPr>
            <a:r>
              <a:rPr lang="es-HN"/>
              <a:t>MCCPTA Fall 2012 Training</a:t>
            </a:r>
          </a:p>
        </p:txBody>
      </p:sp>
      <p:sp>
        <p:nvSpPr>
          <p:cNvPr id="7" name="Slide Number Placeholder 22"/>
          <p:cNvSpPr>
            <a:spLocks noGrp="1"/>
          </p:cNvSpPr>
          <p:nvPr>
            <p:ph type="sldNum" sz="quarter" idx="12"/>
          </p:nvPr>
        </p:nvSpPr>
        <p:spPr/>
        <p:txBody>
          <a:bodyPr/>
          <a:lstStyle>
            <a:lvl1pPr>
              <a:defRPr/>
            </a:lvl1pPr>
          </a:lstStyle>
          <a:p>
            <a:pPr>
              <a:defRPr/>
            </a:pPr>
            <a:fld id="{EEFEEEE9-973E-4C91-AF01-FCC00C1C4B82}" type="slidenum">
              <a:rPr lang="es-HN"/>
              <a:pPr>
                <a:defRPr/>
              </a:pPr>
              <a:t>‹#›</a:t>
            </a:fld>
            <a:endParaRPr lang="es-H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endParaRPr lang="es-HN"/>
          </a:p>
        </p:txBody>
      </p:sp>
      <p:sp>
        <p:nvSpPr>
          <p:cNvPr id="3" name="Footer Placeholder 2"/>
          <p:cNvSpPr>
            <a:spLocks noGrp="1"/>
          </p:cNvSpPr>
          <p:nvPr>
            <p:ph type="ftr" sz="quarter" idx="3"/>
          </p:nvPr>
        </p:nvSpPr>
        <p:spPr>
          <a:xfrm>
            <a:off x="5257800" y="612775"/>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solidFill>
                  <a:schemeClr val="accent2"/>
                </a:solidFill>
                <a:latin typeface="Georgia" pitchFamily="18" charset="0"/>
              </a:defRPr>
            </a:lvl1pPr>
          </a:lstStyle>
          <a:p>
            <a:pPr>
              <a:defRPr/>
            </a:pPr>
            <a:r>
              <a:rPr lang="es-HN"/>
              <a:t>MCCPTA Fall 2012 Training</a:t>
            </a: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A27897BE-DE05-464B-A5B5-6D8BBF4CCED4}" type="slidenum">
              <a:rPr lang="es-HN"/>
              <a:pPr>
                <a:defRPr/>
              </a:pPr>
              <a:t>‹#›</a:t>
            </a:fld>
            <a:endParaRPr lang="es-HN"/>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73" r:id="rId5"/>
    <p:sldLayoutId id="2147483674" r:id="rId6"/>
    <p:sldLayoutId id="2147483668" r:id="rId7"/>
    <p:sldLayoutId id="2147483667" r:id="rId8"/>
    <p:sldLayoutId id="2147483666" r:id="rId9"/>
    <p:sldLayoutId id="2147483665" r:id="rId10"/>
    <p:sldLayoutId id="2147483664"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1B587C"/>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1B587C"/>
        </a:buClr>
        <a:buFont typeface="Georgia" pitchFamily="18" charset="0"/>
        <a:buChar char="▫"/>
        <a:defRPr sz="2000" kern="1200">
          <a:solidFill>
            <a:srgbClr val="1B587C"/>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office@mdpta.or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dpta.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9885002B-2F57-41DF-92A3-2F4B9D3BB6CB}" type="slidenum">
              <a:rPr lang="es-HN"/>
              <a:pPr>
                <a:defRPr/>
              </a:pPr>
              <a:t>1</a:t>
            </a:fld>
            <a:endParaRPr lang="es-HN" dirty="0"/>
          </a:p>
        </p:txBody>
      </p:sp>
      <p:sp>
        <p:nvSpPr>
          <p:cNvPr id="15363" name="Title 5"/>
          <p:cNvSpPr>
            <a:spLocks noGrp="1"/>
          </p:cNvSpPr>
          <p:nvPr>
            <p:ph type="title"/>
          </p:nvPr>
        </p:nvSpPr>
        <p:spPr>
          <a:xfrm>
            <a:off x="609600" y="1447800"/>
            <a:ext cx="8229600" cy="2057400"/>
          </a:xfrm>
        </p:spPr>
        <p:txBody>
          <a:bodyPr/>
          <a:lstStyle/>
          <a:p>
            <a:pPr algn="ctr" eaLnBrk="1" hangingPunct="1"/>
            <a:r>
              <a:rPr lang="es-HN" sz="3600" dirty="0"/>
              <a:t>MCCPTA Training  - </a:t>
            </a:r>
            <a:r>
              <a:rPr lang="es-HN" sz="3600" dirty="0" err="1"/>
              <a:t>Bylaws</a:t>
            </a:r>
            <a:r>
              <a:rPr lang="es-HN" sz="3600" dirty="0"/>
              <a:t/>
            </a:r>
            <a:br>
              <a:rPr lang="es-HN" sz="3600" dirty="0"/>
            </a:br>
            <a:r>
              <a:rPr lang="es-HN" sz="3600" dirty="0"/>
              <a:t> </a:t>
            </a:r>
            <a:r>
              <a:rPr lang="es-HN" sz="3600" dirty="0" err="1"/>
              <a:t>All</a:t>
            </a:r>
            <a:r>
              <a:rPr lang="es-HN" sz="3600" dirty="0"/>
              <a:t> </a:t>
            </a:r>
            <a:r>
              <a:rPr lang="es-HN" sz="3600" dirty="0" err="1"/>
              <a:t>you</a:t>
            </a:r>
            <a:r>
              <a:rPr lang="es-HN" sz="3600" dirty="0"/>
              <a:t> </a:t>
            </a:r>
            <a:r>
              <a:rPr lang="es-HN" sz="3600" dirty="0" err="1"/>
              <a:t>need</a:t>
            </a:r>
            <a:r>
              <a:rPr lang="es-HN" sz="3600" dirty="0"/>
              <a:t> to </a:t>
            </a:r>
            <a:r>
              <a:rPr lang="es-HN" sz="3600" dirty="0" err="1"/>
              <a:t>know</a:t>
            </a:r>
            <a:r>
              <a:rPr lang="es-HN" sz="3600" dirty="0"/>
              <a:t> to </a:t>
            </a:r>
            <a:r>
              <a:rPr lang="es-HN" sz="3600" dirty="0" err="1"/>
              <a:t>update</a:t>
            </a:r>
            <a:r>
              <a:rPr lang="es-HN" sz="3600" dirty="0"/>
              <a:t> </a:t>
            </a:r>
            <a:r>
              <a:rPr lang="es-HN" sz="3600" dirty="0" err="1"/>
              <a:t>your</a:t>
            </a:r>
            <a:r>
              <a:rPr lang="es-HN" sz="3600" dirty="0"/>
              <a:t> local PTA </a:t>
            </a:r>
            <a:r>
              <a:rPr lang="es-HN" sz="3600" dirty="0" err="1"/>
              <a:t>bylaws</a:t>
            </a:r>
            <a:r>
              <a:rPr lang="es-HN" sz="3600" dirty="0"/>
              <a:t> </a:t>
            </a:r>
            <a:br>
              <a:rPr lang="es-HN" sz="3600" dirty="0"/>
            </a:br>
            <a:endParaRPr lang="en-US" sz="1800" dirty="0"/>
          </a:p>
        </p:txBody>
      </p:sp>
      <p:sp>
        <p:nvSpPr>
          <p:cNvPr id="15364" name="Content Placeholder 6"/>
          <p:cNvSpPr>
            <a:spLocks noGrp="1"/>
          </p:cNvSpPr>
          <p:nvPr>
            <p:ph idx="1"/>
          </p:nvPr>
        </p:nvSpPr>
        <p:spPr>
          <a:xfrm>
            <a:off x="457200" y="3429000"/>
            <a:ext cx="8305800" cy="1600200"/>
          </a:xfrm>
        </p:spPr>
        <p:txBody>
          <a:bodyPr/>
          <a:lstStyle/>
          <a:p>
            <a:pPr algn="ctr" eaLnBrk="1" hangingPunct="1">
              <a:buFont typeface="Georgia" pitchFamily="18" charset="0"/>
              <a:buNone/>
            </a:pPr>
            <a:endParaRPr lang="es-HN" dirty="0"/>
          </a:p>
          <a:p>
            <a:pPr algn="ctr" eaLnBrk="1" hangingPunct="1"/>
            <a:r>
              <a:rPr lang="en-US" dirty="0" smtClean="0">
                <a:latin typeface="+mj-lt"/>
              </a:rPr>
              <a:t>Kellie </a:t>
            </a:r>
            <a:r>
              <a:rPr lang="en-US" dirty="0" err="1" smtClean="0">
                <a:latin typeface="+mj-lt"/>
              </a:rPr>
              <a:t>Schoolar</a:t>
            </a:r>
            <a:r>
              <a:rPr lang="en-US" dirty="0" smtClean="0">
                <a:latin typeface="+mj-lt"/>
              </a:rPr>
              <a:t> Reynolds</a:t>
            </a:r>
          </a:p>
          <a:p>
            <a:pPr lvl="1" algn="ctr" eaLnBrk="1" hangingPunct="1"/>
            <a:r>
              <a:rPr lang="en-US" dirty="0" smtClean="0">
                <a:latin typeface="+mj-lt"/>
              </a:rPr>
              <a:t>kschoolar@gmail.com</a:t>
            </a:r>
            <a:endParaRPr lang="en-US" dirty="0">
              <a:latin typeface="+mj-lt"/>
            </a:endParaRPr>
          </a:p>
        </p:txBody>
      </p:sp>
      <p:sp>
        <p:nvSpPr>
          <p:cNvPr id="2"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CF8FF1A6-0466-4FB5-A174-7E414A9290A1}" type="slidenum">
              <a:rPr lang="es-HN">
                <a:solidFill>
                  <a:srgbClr val="FFFFFF"/>
                </a:solidFill>
                <a:latin typeface="+mn-lt"/>
              </a:rPr>
              <a:pPr algn="r">
                <a:defRPr/>
              </a:pPr>
              <a:t>1</a:t>
            </a:fld>
            <a:endParaRPr lang="es-HN">
              <a:solidFill>
                <a:srgbClr val="FFFFFF"/>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2"/>
          <p:cNvSpPr>
            <a:spLocks noGrp="1"/>
          </p:cNvSpPr>
          <p:nvPr>
            <p:ph type="sldNum" sz="quarter" idx="12"/>
          </p:nvPr>
        </p:nvSpPr>
        <p:spPr/>
        <p:txBody>
          <a:bodyPr/>
          <a:lstStyle/>
          <a:p>
            <a:pPr>
              <a:defRPr/>
            </a:pPr>
            <a:fld id="{A7CD8FDE-5A8E-44F9-BC69-476B54E9C309}" type="slidenum">
              <a:rPr lang="es-HN"/>
              <a:pPr>
                <a:defRPr/>
              </a:pPr>
              <a:t>10</a:t>
            </a:fld>
            <a:endParaRPr lang="es-HN"/>
          </a:p>
        </p:txBody>
      </p:sp>
      <p:sp>
        <p:nvSpPr>
          <p:cNvPr id="25603" name="Rectangle 2"/>
          <p:cNvSpPr>
            <a:spLocks noGrp="1"/>
          </p:cNvSpPr>
          <p:nvPr>
            <p:ph type="title"/>
          </p:nvPr>
        </p:nvSpPr>
        <p:spPr/>
        <p:txBody>
          <a:bodyPr/>
          <a:lstStyle/>
          <a:p>
            <a:r>
              <a:rPr lang="en-US" sz="3600"/>
              <a:t>Local PTA bylaws – must comply with MCCPTA bylaws</a:t>
            </a:r>
          </a:p>
        </p:txBody>
      </p:sp>
      <p:sp>
        <p:nvSpPr>
          <p:cNvPr id="25604" name="Rectangle 3"/>
          <p:cNvSpPr>
            <a:spLocks noGrp="1"/>
          </p:cNvSpPr>
          <p:nvPr>
            <p:ph type="body" idx="1"/>
          </p:nvPr>
        </p:nvSpPr>
        <p:spPr/>
        <p:txBody>
          <a:bodyPr/>
          <a:lstStyle/>
          <a:p>
            <a:pPr>
              <a:lnSpc>
                <a:spcPct val="90000"/>
              </a:lnSpc>
            </a:pPr>
            <a:r>
              <a:rPr lang="en-US" sz="2400" dirty="0"/>
              <a:t>Make the following revisions to the MDPTA template</a:t>
            </a:r>
          </a:p>
          <a:p>
            <a:pPr>
              <a:lnSpc>
                <a:spcPct val="90000"/>
              </a:lnSpc>
            </a:pPr>
            <a:r>
              <a:rPr lang="en-US" sz="2400" dirty="0"/>
              <a:t>Article V, section 5. Paying dues to MCCPTA</a:t>
            </a:r>
          </a:p>
          <a:p>
            <a:pPr lvl="1">
              <a:lnSpc>
                <a:spcPct val="90000"/>
              </a:lnSpc>
            </a:pPr>
            <a:r>
              <a:rPr lang="en-US" sz="2200" dirty="0"/>
              <a:t>Add “</a:t>
            </a:r>
            <a:r>
              <a:rPr lang="en-US" sz="2200" b="1" dirty="0"/>
              <a:t>as well as county council</a:t>
            </a:r>
            <a:r>
              <a:rPr lang="en-US" sz="2200" dirty="0"/>
              <a:t>” after the words, “</a:t>
            </a:r>
            <a:r>
              <a:rPr lang="en-US" sz="2200" b="1" dirty="0"/>
              <a:t>National PTA</a:t>
            </a:r>
            <a:r>
              <a:rPr lang="en-US" sz="2200" dirty="0"/>
              <a:t>”</a:t>
            </a:r>
          </a:p>
          <a:p>
            <a:pPr>
              <a:lnSpc>
                <a:spcPct val="90000"/>
              </a:lnSpc>
            </a:pPr>
            <a:r>
              <a:rPr lang="en-US" sz="2400" dirty="0"/>
              <a:t>Article </a:t>
            </a:r>
            <a:r>
              <a:rPr lang="en-US" sz="2400" dirty="0" smtClean="0"/>
              <a:t>XIII</a:t>
            </a:r>
            <a:r>
              <a:rPr lang="en-US" sz="2400" dirty="0"/>
              <a:t>, Section 1.a. </a:t>
            </a:r>
          </a:p>
          <a:p>
            <a:pPr lvl="1">
              <a:lnSpc>
                <a:spcPct val="90000"/>
              </a:lnSpc>
            </a:pPr>
            <a:r>
              <a:rPr lang="en-US" sz="2200" dirty="0"/>
              <a:t>Cross out the words, “</a:t>
            </a:r>
            <a:r>
              <a:rPr lang="en-US" sz="2200" b="1" dirty="0"/>
              <a:t>the principal or alternate</a:t>
            </a:r>
            <a:r>
              <a:rPr lang="en-US" sz="2200" dirty="0"/>
              <a:t>” in the bylaws</a:t>
            </a:r>
          </a:p>
          <a:p>
            <a:pPr lvl="1">
              <a:lnSpc>
                <a:spcPct val="90000"/>
              </a:lnSpc>
            </a:pPr>
            <a:r>
              <a:rPr lang="en-US" sz="2200" b="1" dirty="0"/>
              <a:t>2</a:t>
            </a:r>
            <a:r>
              <a:rPr lang="en-US" sz="2200" dirty="0"/>
              <a:t> delegates are required for MCCPTA (even if you can’t find 2 people to fill the positions) </a:t>
            </a:r>
          </a:p>
          <a:p>
            <a:pPr lvl="1">
              <a:lnSpc>
                <a:spcPct val="90000"/>
              </a:lnSpc>
            </a:pPr>
            <a:r>
              <a:rPr lang="en-US" sz="2200" dirty="0"/>
              <a:t>This section should read: "The Association shall be represented in meetings of the Montgomery County Council of Parent Teacher Associations by the president or alternate and by </a:t>
            </a:r>
            <a:r>
              <a:rPr lang="en-US" sz="2200" b="1" dirty="0"/>
              <a:t>two (2)</a:t>
            </a:r>
            <a:r>
              <a:rPr lang="en-US" sz="2200" dirty="0"/>
              <a:t> delegates or their alternates..." </a:t>
            </a:r>
          </a:p>
        </p:txBody>
      </p:sp>
      <p:sp>
        <p:nvSpPr>
          <p:cNvPr id="25605" name="Rectangle 4"/>
          <p:cNvSpPr>
            <a:spLocks noChangeArrowheads="1"/>
          </p:cNvSpPr>
          <p:nvPr/>
        </p:nvSpPr>
        <p:spPr bwMode="auto">
          <a:xfrm>
            <a:off x="0" y="0"/>
            <a:ext cx="9144000" cy="0"/>
          </a:xfrm>
          <a:prstGeom prst="rect">
            <a:avLst/>
          </a:prstGeom>
          <a:noFill/>
          <a:ln w="9525">
            <a:noFill/>
            <a:miter lim="800000"/>
            <a:headEnd/>
            <a:tailEnd/>
          </a:ln>
        </p:spPr>
        <p:txBody>
          <a:bodyPr wrap="none" lIns="23805" anchor="ctr">
            <a:spAutoFit/>
          </a:bodyPr>
          <a:lstStyle/>
          <a:p>
            <a:endParaRPr lang="en-US"/>
          </a:p>
        </p:txBody>
      </p:sp>
      <p:sp>
        <p:nvSpPr>
          <p:cNvPr id="25606" name="Rectangle 5"/>
          <p:cNvSpPr>
            <a:spLocks noChangeArrowheads="1"/>
          </p:cNvSpPr>
          <p:nvPr/>
        </p:nvSpPr>
        <p:spPr bwMode="auto">
          <a:xfrm>
            <a:off x="0" y="0"/>
            <a:ext cx="9144000" cy="0"/>
          </a:xfrm>
          <a:prstGeom prst="rect">
            <a:avLst/>
          </a:prstGeom>
          <a:noFill/>
          <a:ln w="9525">
            <a:noFill/>
            <a:miter lim="800000"/>
            <a:headEnd/>
            <a:tailEnd/>
          </a:ln>
        </p:spPr>
        <p:txBody>
          <a:bodyPr wrap="none" lIns="23805" anchor="ctr">
            <a:spAutoFit/>
          </a:bodyPr>
          <a:lstStyle/>
          <a:p>
            <a:endParaRPr lang="en-US"/>
          </a:p>
        </p:txBody>
      </p:sp>
      <p:sp>
        <p:nvSpPr>
          <p:cNvPr id="25607" name="Rectangle 6"/>
          <p:cNvSpPr>
            <a:spLocks noChangeArrowheads="1"/>
          </p:cNvSpPr>
          <p:nvPr/>
        </p:nvSpPr>
        <p:spPr bwMode="auto">
          <a:xfrm>
            <a:off x="0" y="0"/>
            <a:ext cx="9144000" cy="0"/>
          </a:xfrm>
          <a:prstGeom prst="rect">
            <a:avLst/>
          </a:prstGeom>
          <a:noFill/>
          <a:ln w="9525">
            <a:noFill/>
            <a:miter lim="800000"/>
            <a:headEnd/>
            <a:tailEnd/>
          </a:ln>
        </p:spPr>
        <p:txBody>
          <a:bodyPr wrap="none" lIns="23805" anchor="ctr">
            <a:spAutoFit/>
          </a:bodyPr>
          <a:lstStyle/>
          <a:p>
            <a:endParaRPr lang="en-US"/>
          </a:p>
        </p:txBody>
      </p:sp>
      <p:sp>
        <p:nvSpPr>
          <p:cNvPr id="25608" name="Rectangle 7"/>
          <p:cNvSpPr>
            <a:spLocks noChangeArrowheads="1"/>
          </p:cNvSpPr>
          <p:nvPr/>
        </p:nvSpPr>
        <p:spPr bwMode="auto">
          <a:xfrm>
            <a:off x="0" y="0"/>
            <a:ext cx="9144000" cy="0"/>
          </a:xfrm>
          <a:prstGeom prst="rect">
            <a:avLst/>
          </a:prstGeom>
          <a:noFill/>
          <a:ln w="9525">
            <a:noFill/>
            <a:miter lim="800000"/>
            <a:headEnd/>
            <a:tailEnd/>
          </a:ln>
        </p:spPr>
        <p:txBody>
          <a:bodyPr wrap="none" lIns="23805" anchor="ctr">
            <a:spAutoFit/>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txBox="1">
            <a:spLocks noGrp="1"/>
          </p:cNvSpPr>
          <p:nvPr/>
        </p:nvSpPr>
        <p:spPr>
          <a:xfrm>
            <a:off x="8174038" y="1588"/>
            <a:ext cx="762000" cy="366712"/>
          </a:xfrm>
          <a:prstGeom prst="rect">
            <a:avLst/>
          </a:prstGeom>
          <a:noFill/>
        </p:spPr>
        <p:txBody>
          <a:bodyPr anchor="b"/>
          <a:lstStyle/>
          <a:p>
            <a:pPr algn="r" fontAlgn="auto">
              <a:spcBef>
                <a:spcPts val="0"/>
              </a:spcBef>
              <a:spcAft>
                <a:spcPts val="0"/>
              </a:spcAft>
              <a:defRPr/>
            </a:pPr>
            <a:fld id="{9D5EDA8D-9543-409B-8CA4-16DE1055536E}" type="slidenum">
              <a:rPr lang="es-HN">
                <a:solidFill>
                  <a:srgbClr val="FFFFFF"/>
                </a:solidFill>
                <a:latin typeface="+mn-lt"/>
              </a:rPr>
              <a:pPr algn="r" fontAlgn="auto">
                <a:spcBef>
                  <a:spcPts val="0"/>
                </a:spcBef>
                <a:spcAft>
                  <a:spcPts val="0"/>
                </a:spcAft>
                <a:defRPr/>
              </a:pPr>
              <a:t>11</a:t>
            </a:fld>
            <a:endParaRPr lang="es-HN">
              <a:solidFill>
                <a:srgbClr val="FFFFFF"/>
              </a:solidFill>
              <a:latin typeface="+mn-lt"/>
            </a:endParaRPr>
          </a:p>
        </p:txBody>
      </p:sp>
      <p:sp>
        <p:nvSpPr>
          <p:cNvPr id="26627" name="Title 1"/>
          <p:cNvSpPr>
            <a:spLocks noGrp="1"/>
          </p:cNvSpPr>
          <p:nvPr>
            <p:ph type="title" idx="4294967295"/>
          </p:nvPr>
        </p:nvSpPr>
        <p:spPr/>
        <p:txBody>
          <a:bodyPr/>
          <a:lstStyle/>
          <a:p>
            <a:pPr eaLnBrk="1" hangingPunct="1"/>
            <a:r>
              <a:rPr lang="es-HN" dirty="0"/>
              <a:t>Local PTA </a:t>
            </a:r>
            <a:r>
              <a:rPr lang="es-HN" dirty="0" err="1"/>
              <a:t>bylaws</a:t>
            </a:r>
            <a:r>
              <a:rPr lang="es-HN" dirty="0"/>
              <a:t> </a:t>
            </a:r>
            <a:r>
              <a:rPr lang="es-HN" dirty="0" err="1"/>
              <a:t>update</a:t>
            </a:r>
            <a:r>
              <a:rPr lang="es-HN" dirty="0"/>
              <a:t> </a:t>
            </a:r>
            <a:r>
              <a:rPr lang="es-HN" dirty="0" err="1"/>
              <a:t>process</a:t>
            </a:r>
            <a:endParaRPr lang="es-HN" dirty="0"/>
          </a:p>
        </p:txBody>
      </p:sp>
      <p:sp>
        <p:nvSpPr>
          <p:cNvPr id="26628" name="Content Placeholder 2"/>
          <p:cNvSpPr>
            <a:spLocks noGrp="1"/>
          </p:cNvSpPr>
          <p:nvPr>
            <p:ph idx="4294967295"/>
          </p:nvPr>
        </p:nvSpPr>
        <p:spPr/>
        <p:txBody>
          <a:bodyPr/>
          <a:lstStyle/>
          <a:p>
            <a:pPr eaLnBrk="1" hangingPunct="1"/>
            <a:r>
              <a:rPr lang="es-HN" sz="2200" dirty="0" err="1"/>
              <a:t>How</a:t>
            </a:r>
            <a:r>
              <a:rPr lang="es-HN" sz="2200" dirty="0"/>
              <a:t>  </a:t>
            </a:r>
            <a:r>
              <a:rPr lang="es-HN" sz="2200" dirty="0" err="1"/>
              <a:t>the</a:t>
            </a:r>
            <a:r>
              <a:rPr lang="es-HN" sz="2200" dirty="0"/>
              <a:t> </a:t>
            </a:r>
            <a:r>
              <a:rPr lang="es-HN" sz="2200" dirty="0" err="1"/>
              <a:t>committee</a:t>
            </a:r>
            <a:r>
              <a:rPr lang="es-HN" sz="2200" dirty="0"/>
              <a:t> </a:t>
            </a:r>
            <a:r>
              <a:rPr lang="es-HN" sz="2200" dirty="0" err="1"/>
              <a:t>works</a:t>
            </a:r>
            <a:endParaRPr lang="es-HN" sz="2200" dirty="0"/>
          </a:p>
          <a:p>
            <a:pPr lvl="1" eaLnBrk="1" hangingPunct="1"/>
            <a:r>
              <a:rPr lang="es-HN" sz="2000" dirty="0" err="1"/>
              <a:t>Your</a:t>
            </a:r>
            <a:r>
              <a:rPr lang="es-HN" sz="2000" dirty="0"/>
              <a:t> </a:t>
            </a:r>
            <a:r>
              <a:rPr lang="es-HN" sz="2000" dirty="0" err="1"/>
              <a:t>existing</a:t>
            </a:r>
            <a:r>
              <a:rPr lang="es-HN" sz="2000" dirty="0"/>
              <a:t> </a:t>
            </a:r>
            <a:r>
              <a:rPr lang="es-HN" sz="2000" dirty="0" err="1"/>
              <a:t>bylaws</a:t>
            </a:r>
            <a:r>
              <a:rPr lang="es-HN" sz="2000" dirty="0"/>
              <a:t> determine </a:t>
            </a:r>
            <a:r>
              <a:rPr lang="es-HN" sz="2000" dirty="0" err="1"/>
              <a:t>who</a:t>
            </a:r>
            <a:r>
              <a:rPr lang="es-HN" sz="2000" dirty="0"/>
              <a:t> </a:t>
            </a:r>
            <a:r>
              <a:rPr lang="es-HN" sz="2000" dirty="0" err="1"/>
              <a:t>will</a:t>
            </a:r>
            <a:r>
              <a:rPr lang="es-HN" sz="2000" dirty="0"/>
              <a:t> </a:t>
            </a:r>
            <a:r>
              <a:rPr lang="es-HN" sz="2000" dirty="0" err="1"/>
              <a:t>create</a:t>
            </a:r>
            <a:r>
              <a:rPr lang="es-HN" sz="2000" dirty="0"/>
              <a:t> a </a:t>
            </a:r>
            <a:r>
              <a:rPr lang="es-HN" sz="2000" dirty="0" err="1"/>
              <a:t>committee</a:t>
            </a:r>
            <a:r>
              <a:rPr lang="es-HN" sz="2000" dirty="0"/>
              <a:t> (</a:t>
            </a:r>
            <a:r>
              <a:rPr lang="es-HN" sz="2000" dirty="0" err="1"/>
              <a:t>template</a:t>
            </a:r>
            <a:r>
              <a:rPr lang="es-HN" sz="2000" dirty="0"/>
              <a:t> </a:t>
            </a:r>
            <a:r>
              <a:rPr lang="es-HN" sz="2000" dirty="0" err="1"/>
              <a:t>says</a:t>
            </a:r>
            <a:r>
              <a:rPr lang="es-HN" sz="2000" dirty="0"/>
              <a:t> </a:t>
            </a:r>
            <a:r>
              <a:rPr lang="es-HN" sz="2000" dirty="0" err="1"/>
              <a:t>board</a:t>
            </a:r>
            <a:r>
              <a:rPr lang="es-HN" sz="2000" dirty="0"/>
              <a:t> of </a:t>
            </a:r>
            <a:r>
              <a:rPr lang="es-HN" sz="2000" dirty="0" err="1"/>
              <a:t>directors</a:t>
            </a:r>
            <a:r>
              <a:rPr lang="es-HN" sz="2000" dirty="0"/>
              <a:t>)</a:t>
            </a:r>
          </a:p>
          <a:p>
            <a:pPr lvl="1" eaLnBrk="1" hangingPunct="1"/>
            <a:r>
              <a:rPr lang="es-HN" sz="2000" dirty="0"/>
              <a:t>Your </a:t>
            </a:r>
            <a:r>
              <a:rPr lang="es-HN" sz="2000" dirty="0" err="1"/>
              <a:t>existing</a:t>
            </a:r>
            <a:r>
              <a:rPr lang="es-HN" sz="2000" dirty="0"/>
              <a:t> </a:t>
            </a:r>
            <a:r>
              <a:rPr lang="es-HN" sz="2000" dirty="0" err="1"/>
              <a:t>bylaws</a:t>
            </a:r>
            <a:r>
              <a:rPr lang="es-HN" sz="2000" dirty="0"/>
              <a:t> determine </a:t>
            </a:r>
            <a:r>
              <a:rPr lang="es-HN" sz="2000" dirty="0" err="1"/>
              <a:t>who</a:t>
            </a:r>
            <a:r>
              <a:rPr lang="es-HN" sz="2000" dirty="0"/>
              <a:t> </a:t>
            </a:r>
            <a:r>
              <a:rPr lang="es-HN" sz="2000" dirty="0" err="1"/>
              <a:t>will</a:t>
            </a:r>
            <a:r>
              <a:rPr lang="es-HN" sz="2000" dirty="0"/>
              <a:t> </a:t>
            </a:r>
            <a:r>
              <a:rPr lang="es-HN" sz="2000" dirty="0" err="1"/>
              <a:t>select</a:t>
            </a:r>
            <a:r>
              <a:rPr lang="es-HN" sz="2000" dirty="0"/>
              <a:t> </a:t>
            </a:r>
            <a:r>
              <a:rPr lang="es-HN" sz="2000" dirty="0" err="1"/>
              <a:t>the</a:t>
            </a:r>
            <a:r>
              <a:rPr lang="es-HN" sz="2000" dirty="0"/>
              <a:t> </a:t>
            </a:r>
            <a:r>
              <a:rPr lang="es-HN" sz="2000" dirty="0" err="1"/>
              <a:t>chair</a:t>
            </a:r>
            <a:r>
              <a:rPr lang="es-HN" sz="2000" dirty="0"/>
              <a:t> of </a:t>
            </a:r>
            <a:r>
              <a:rPr lang="es-HN" sz="2000" dirty="0" err="1"/>
              <a:t>the</a:t>
            </a:r>
            <a:r>
              <a:rPr lang="es-HN" sz="2000" dirty="0"/>
              <a:t> </a:t>
            </a:r>
            <a:r>
              <a:rPr lang="es-HN" sz="2000" dirty="0" err="1"/>
              <a:t>committee</a:t>
            </a:r>
            <a:r>
              <a:rPr lang="es-HN" sz="2000" dirty="0"/>
              <a:t> (</a:t>
            </a:r>
            <a:r>
              <a:rPr lang="es-HN" sz="2000" dirty="0" err="1"/>
              <a:t>template</a:t>
            </a:r>
            <a:r>
              <a:rPr lang="es-HN" sz="2000" dirty="0"/>
              <a:t> </a:t>
            </a:r>
            <a:r>
              <a:rPr lang="es-HN" sz="2000" dirty="0" err="1"/>
              <a:t>says</a:t>
            </a:r>
            <a:r>
              <a:rPr lang="es-HN" sz="2000" dirty="0"/>
              <a:t> </a:t>
            </a:r>
            <a:r>
              <a:rPr lang="es-HN" sz="2000" dirty="0" err="1" smtClean="0"/>
              <a:t>executive</a:t>
            </a:r>
            <a:r>
              <a:rPr lang="es-HN" sz="2000" dirty="0" smtClean="0"/>
              <a:t> </a:t>
            </a:r>
            <a:r>
              <a:rPr lang="es-HN" sz="2000" dirty="0" err="1" smtClean="0"/>
              <a:t>committee</a:t>
            </a:r>
            <a:r>
              <a:rPr lang="es-HN" sz="2000" dirty="0" smtClean="0"/>
              <a:t>)</a:t>
            </a:r>
            <a:endParaRPr lang="es-HN" sz="2000" dirty="0"/>
          </a:p>
          <a:p>
            <a:pPr lvl="1" eaLnBrk="1" hangingPunct="1"/>
            <a:r>
              <a:rPr lang="es-HN" sz="2000" dirty="0" err="1"/>
              <a:t>Bylaws</a:t>
            </a:r>
            <a:r>
              <a:rPr lang="es-HN" sz="2000" dirty="0"/>
              <a:t> </a:t>
            </a:r>
            <a:r>
              <a:rPr lang="es-HN" sz="2000" dirty="0" err="1"/>
              <a:t>committee</a:t>
            </a:r>
            <a:r>
              <a:rPr lang="es-HN" sz="2000" dirty="0"/>
              <a:t> prepares </a:t>
            </a:r>
            <a:r>
              <a:rPr lang="es-HN" sz="2000" dirty="0" err="1"/>
              <a:t>edited</a:t>
            </a:r>
            <a:r>
              <a:rPr lang="es-HN" sz="2000" dirty="0"/>
              <a:t> </a:t>
            </a:r>
            <a:r>
              <a:rPr lang="es-HN" sz="2000" dirty="0" err="1"/>
              <a:t>bylaws</a:t>
            </a:r>
            <a:r>
              <a:rPr lang="es-HN" sz="2000" dirty="0"/>
              <a:t> (can be </a:t>
            </a:r>
            <a:r>
              <a:rPr lang="es-HN" sz="2000" dirty="0" err="1"/>
              <a:t>identical</a:t>
            </a:r>
            <a:r>
              <a:rPr lang="es-HN" sz="2000" dirty="0"/>
              <a:t> to </a:t>
            </a:r>
            <a:r>
              <a:rPr lang="es-HN" sz="2000" dirty="0" err="1"/>
              <a:t>past</a:t>
            </a:r>
            <a:r>
              <a:rPr lang="es-HN" sz="2000" dirty="0"/>
              <a:t> </a:t>
            </a:r>
            <a:r>
              <a:rPr lang="es-HN" sz="2000" dirty="0" err="1" smtClean="0"/>
              <a:t>bylaws</a:t>
            </a:r>
            <a:r>
              <a:rPr lang="es-HN" sz="2000" dirty="0" smtClean="0"/>
              <a:t>, </a:t>
            </a:r>
            <a:r>
              <a:rPr lang="es-HN" sz="2000" dirty="0" err="1" smtClean="0"/>
              <a:t>if</a:t>
            </a:r>
            <a:r>
              <a:rPr lang="es-HN" sz="2000" dirty="0" smtClean="0"/>
              <a:t> </a:t>
            </a:r>
            <a:r>
              <a:rPr lang="es-HN" sz="2000" dirty="0" err="1" smtClean="0"/>
              <a:t>not</a:t>
            </a:r>
            <a:r>
              <a:rPr lang="es-HN" sz="2000" dirty="0" smtClean="0"/>
              <a:t> </a:t>
            </a:r>
            <a:r>
              <a:rPr lang="es-HN" sz="2000" dirty="0" err="1" smtClean="0"/>
              <a:t>inconsistent</a:t>
            </a:r>
            <a:r>
              <a:rPr lang="es-HN" sz="2000" dirty="0" smtClean="0"/>
              <a:t> </a:t>
            </a:r>
            <a:r>
              <a:rPr lang="es-HN" sz="2000" dirty="0" err="1" smtClean="0"/>
              <a:t>with</a:t>
            </a:r>
            <a:r>
              <a:rPr lang="es-HN" sz="2000" dirty="0" smtClean="0"/>
              <a:t> MCCPTA </a:t>
            </a:r>
            <a:r>
              <a:rPr lang="es-HN" sz="2000" dirty="0" err="1" smtClean="0"/>
              <a:t>or</a:t>
            </a:r>
            <a:r>
              <a:rPr lang="es-HN" sz="2000" dirty="0" smtClean="0"/>
              <a:t> MDPTA </a:t>
            </a:r>
            <a:r>
              <a:rPr lang="es-HN" sz="2000" dirty="0" err="1" smtClean="0"/>
              <a:t>bylaws</a:t>
            </a:r>
            <a:r>
              <a:rPr lang="es-HN" sz="2000" dirty="0" smtClean="0"/>
              <a:t>), </a:t>
            </a:r>
            <a:r>
              <a:rPr lang="es-HN" sz="2000" dirty="0"/>
              <a:t>and </a:t>
            </a:r>
            <a:r>
              <a:rPr lang="es-HN" sz="2000" dirty="0" err="1"/>
              <a:t>presents</a:t>
            </a:r>
            <a:r>
              <a:rPr lang="es-HN" sz="2000" dirty="0"/>
              <a:t> to Board of </a:t>
            </a:r>
            <a:r>
              <a:rPr lang="es-HN" sz="2000" dirty="0" err="1"/>
              <a:t>Directors</a:t>
            </a:r>
            <a:endParaRPr lang="es-HN" sz="2000" dirty="0"/>
          </a:p>
          <a:p>
            <a:pPr lvl="1" eaLnBrk="1" hangingPunct="1"/>
            <a:r>
              <a:rPr lang="es-HN" sz="2000" dirty="0" err="1"/>
              <a:t>Board</a:t>
            </a:r>
            <a:r>
              <a:rPr lang="es-HN" sz="2000" dirty="0"/>
              <a:t> of </a:t>
            </a:r>
            <a:r>
              <a:rPr lang="es-HN" sz="2000" dirty="0" err="1"/>
              <a:t>Directors</a:t>
            </a:r>
            <a:r>
              <a:rPr lang="es-HN" sz="2000" dirty="0"/>
              <a:t> </a:t>
            </a:r>
            <a:r>
              <a:rPr lang="es-HN" sz="2000" dirty="0" err="1"/>
              <a:t>reviews</a:t>
            </a:r>
            <a:r>
              <a:rPr lang="es-HN" sz="2000" dirty="0"/>
              <a:t> </a:t>
            </a:r>
            <a:r>
              <a:rPr lang="es-HN" sz="2000" dirty="0" err="1"/>
              <a:t>changes</a:t>
            </a:r>
            <a:r>
              <a:rPr lang="es-HN" sz="2000" dirty="0"/>
              <a:t> and </a:t>
            </a:r>
            <a:r>
              <a:rPr lang="es-HN" sz="2000" dirty="0" err="1"/>
              <a:t>agrees</a:t>
            </a:r>
            <a:r>
              <a:rPr lang="es-HN" sz="2000" dirty="0"/>
              <a:t> </a:t>
            </a:r>
            <a:r>
              <a:rPr lang="es-HN" sz="2000" dirty="0" err="1"/>
              <a:t>or</a:t>
            </a:r>
            <a:r>
              <a:rPr lang="es-HN" sz="2000" dirty="0"/>
              <a:t> </a:t>
            </a:r>
            <a:r>
              <a:rPr lang="es-HN" sz="2000" dirty="0" err="1"/>
              <a:t>disagrees</a:t>
            </a:r>
            <a:endParaRPr lang="es-HN" sz="2000" dirty="0"/>
          </a:p>
          <a:p>
            <a:pPr lvl="2" eaLnBrk="1" hangingPunct="1"/>
            <a:r>
              <a:rPr lang="es-HN" sz="2000" dirty="0" err="1">
                <a:solidFill>
                  <a:schemeClr val="accent2"/>
                </a:solidFill>
              </a:rPr>
              <a:t>If</a:t>
            </a:r>
            <a:r>
              <a:rPr lang="es-HN" sz="2000" dirty="0">
                <a:solidFill>
                  <a:schemeClr val="accent2"/>
                </a:solidFill>
              </a:rPr>
              <a:t> </a:t>
            </a:r>
            <a:r>
              <a:rPr lang="es-HN" sz="2000" dirty="0" err="1">
                <a:solidFill>
                  <a:schemeClr val="accent2"/>
                </a:solidFill>
              </a:rPr>
              <a:t>agreed</a:t>
            </a:r>
            <a:r>
              <a:rPr lang="es-HN" sz="2000" dirty="0">
                <a:solidFill>
                  <a:schemeClr val="accent2"/>
                </a:solidFill>
              </a:rPr>
              <a:t>, </a:t>
            </a:r>
            <a:r>
              <a:rPr lang="es-HN" sz="2000" dirty="0" err="1">
                <a:solidFill>
                  <a:schemeClr val="accent2"/>
                </a:solidFill>
              </a:rPr>
              <a:t>present</a:t>
            </a:r>
            <a:r>
              <a:rPr lang="es-HN" sz="2000" dirty="0">
                <a:solidFill>
                  <a:schemeClr val="accent2"/>
                </a:solidFill>
              </a:rPr>
              <a:t> </a:t>
            </a:r>
            <a:r>
              <a:rPr lang="es-HN" sz="2000" dirty="0" err="1">
                <a:solidFill>
                  <a:schemeClr val="accent2"/>
                </a:solidFill>
              </a:rPr>
              <a:t>draft</a:t>
            </a:r>
            <a:r>
              <a:rPr lang="es-HN" sz="2000" dirty="0">
                <a:solidFill>
                  <a:schemeClr val="accent2"/>
                </a:solidFill>
              </a:rPr>
              <a:t> 30 </a:t>
            </a:r>
            <a:r>
              <a:rPr lang="es-HN" sz="2000" dirty="0" err="1">
                <a:solidFill>
                  <a:schemeClr val="accent2"/>
                </a:solidFill>
              </a:rPr>
              <a:t>days</a:t>
            </a:r>
            <a:r>
              <a:rPr lang="es-HN" sz="2000" dirty="0">
                <a:solidFill>
                  <a:schemeClr val="accent2"/>
                </a:solidFill>
              </a:rPr>
              <a:t> </a:t>
            </a:r>
            <a:r>
              <a:rPr lang="es-HN" sz="2000" dirty="0" err="1">
                <a:solidFill>
                  <a:schemeClr val="accent2"/>
                </a:solidFill>
              </a:rPr>
              <a:t>before</a:t>
            </a:r>
            <a:r>
              <a:rPr lang="es-HN" sz="2000" dirty="0">
                <a:solidFill>
                  <a:schemeClr val="accent2"/>
                </a:solidFill>
              </a:rPr>
              <a:t> general meeting</a:t>
            </a:r>
          </a:p>
          <a:p>
            <a:pPr lvl="2" eaLnBrk="1" hangingPunct="1"/>
            <a:r>
              <a:rPr lang="es-HN" sz="2000" dirty="0" err="1">
                <a:solidFill>
                  <a:schemeClr val="accent2"/>
                </a:solidFill>
              </a:rPr>
              <a:t>If</a:t>
            </a:r>
            <a:r>
              <a:rPr lang="es-HN" sz="2000" dirty="0">
                <a:solidFill>
                  <a:schemeClr val="accent2"/>
                </a:solidFill>
              </a:rPr>
              <a:t> </a:t>
            </a:r>
            <a:r>
              <a:rPr lang="es-HN" sz="2000" dirty="0" err="1">
                <a:solidFill>
                  <a:schemeClr val="accent2"/>
                </a:solidFill>
              </a:rPr>
              <a:t>disagreed</a:t>
            </a:r>
            <a:r>
              <a:rPr lang="es-HN" sz="2000" dirty="0">
                <a:solidFill>
                  <a:schemeClr val="accent2"/>
                </a:solidFill>
              </a:rPr>
              <a:t>, </a:t>
            </a:r>
            <a:r>
              <a:rPr lang="es-HN" sz="2000" dirty="0" err="1">
                <a:solidFill>
                  <a:schemeClr val="accent2"/>
                </a:solidFill>
              </a:rPr>
              <a:t>propose</a:t>
            </a:r>
            <a:r>
              <a:rPr lang="es-HN" sz="2000" dirty="0">
                <a:solidFill>
                  <a:schemeClr val="accent2"/>
                </a:solidFill>
              </a:rPr>
              <a:t> </a:t>
            </a:r>
            <a:r>
              <a:rPr lang="es-HN" sz="2000" dirty="0" err="1">
                <a:solidFill>
                  <a:schemeClr val="accent2"/>
                </a:solidFill>
              </a:rPr>
              <a:t>changes</a:t>
            </a:r>
            <a:r>
              <a:rPr lang="es-HN" sz="2000" dirty="0">
                <a:solidFill>
                  <a:schemeClr val="accent2"/>
                </a:solidFill>
              </a:rPr>
              <a:t> and </a:t>
            </a:r>
            <a:r>
              <a:rPr lang="es-HN" sz="2000" dirty="0" err="1">
                <a:solidFill>
                  <a:schemeClr val="accent2"/>
                </a:solidFill>
              </a:rPr>
              <a:t>present</a:t>
            </a:r>
            <a:r>
              <a:rPr lang="es-HN" sz="2000" dirty="0">
                <a:solidFill>
                  <a:schemeClr val="accent2"/>
                </a:solidFill>
              </a:rPr>
              <a:t> </a:t>
            </a:r>
            <a:r>
              <a:rPr lang="es-HN" sz="2000" b="1" u="sng" dirty="0" err="1">
                <a:solidFill>
                  <a:schemeClr val="accent2"/>
                </a:solidFill>
              </a:rPr>
              <a:t>both</a:t>
            </a:r>
            <a:r>
              <a:rPr lang="es-HN" sz="2000" dirty="0">
                <a:solidFill>
                  <a:schemeClr val="accent2"/>
                </a:solidFill>
              </a:rPr>
              <a:t> </a:t>
            </a:r>
            <a:r>
              <a:rPr lang="es-HN" sz="2000" dirty="0" err="1">
                <a:solidFill>
                  <a:schemeClr val="accent2"/>
                </a:solidFill>
              </a:rPr>
              <a:t>committee</a:t>
            </a:r>
            <a:r>
              <a:rPr lang="es-HN" sz="2000" dirty="0">
                <a:solidFill>
                  <a:schemeClr val="accent2"/>
                </a:solidFill>
              </a:rPr>
              <a:t> and BOD </a:t>
            </a:r>
            <a:r>
              <a:rPr lang="es-HN" sz="2000" dirty="0" err="1">
                <a:solidFill>
                  <a:schemeClr val="accent2"/>
                </a:solidFill>
              </a:rPr>
              <a:t>changes</a:t>
            </a:r>
            <a:r>
              <a:rPr lang="es-HN" sz="2000" dirty="0">
                <a:solidFill>
                  <a:schemeClr val="accent2"/>
                </a:solidFill>
              </a:rPr>
              <a:t> to general </a:t>
            </a:r>
            <a:r>
              <a:rPr lang="es-HN" sz="2000" dirty="0" err="1">
                <a:solidFill>
                  <a:schemeClr val="accent2"/>
                </a:solidFill>
              </a:rPr>
              <a:t>membership</a:t>
            </a:r>
            <a:r>
              <a:rPr lang="es-HN" sz="2000" dirty="0">
                <a:solidFill>
                  <a:schemeClr val="accent2"/>
                </a:solidFill>
              </a:rPr>
              <a:t> 30 </a:t>
            </a:r>
            <a:r>
              <a:rPr lang="es-HN" sz="2000" dirty="0" err="1">
                <a:solidFill>
                  <a:schemeClr val="accent2"/>
                </a:solidFill>
              </a:rPr>
              <a:t>days</a:t>
            </a:r>
            <a:r>
              <a:rPr lang="es-HN" sz="2000" dirty="0">
                <a:solidFill>
                  <a:schemeClr val="accent2"/>
                </a:solidFill>
              </a:rPr>
              <a:t> </a:t>
            </a:r>
            <a:r>
              <a:rPr lang="es-HN" sz="2000" dirty="0" err="1">
                <a:solidFill>
                  <a:schemeClr val="accent2"/>
                </a:solidFill>
              </a:rPr>
              <a:t>before</a:t>
            </a:r>
            <a:r>
              <a:rPr lang="es-HN" sz="2000" dirty="0">
                <a:solidFill>
                  <a:schemeClr val="accent2"/>
                </a:solidFill>
              </a:rPr>
              <a:t> </a:t>
            </a:r>
            <a:r>
              <a:rPr lang="es-HN" sz="2000" dirty="0" err="1">
                <a:solidFill>
                  <a:schemeClr val="accent2"/>
                </a:solidFill>
              </a:rPr>
              <a:t>the</a:t>
            </a:r>
            <a:r>
              <a:rPr lang="es-HN" sz="2000" dirty="0">
                <a:solidFill>
                  <a:schemeClr val="accent2"/>
                </a:solidFill>
              </a:rPr>
              <a:t> general meeting</a:t>
            </a:r>
          </a:p>
        </p:txBody>
      </p:sp>
      <p:sp>
        <p:nvSpPr>
          <p:cNvPr id="23556"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6E7AB879-59E9-4E02-BE59-EA578125856C}" type="slidenum">
              <a:rPr lang="es-HN">
                <a:solidFill>
                  <a:srgbClr val="FFFFFF"/>
                </a:solidFill>
                <a:latin typeface="+mn-lt"/>
              </a:rPr>
              <a:pPr algn="r">
                <a:defRPr/>
              </a:pPr>
              <a:t>11</a:t>
            </a:fld>
            <a:endParaRPr lang="es-HN">
              <a:solidFill>
                <a:srgbClr val="FFFFFF"/>
              </a:solidFill>
              <a:latin typeface="+mn-lt"/>
            </a:endParaRPr>
          </a:p>
        </p:txBody>
      </p:sp>
      <p:sp>
        <p:nvSpPr>
          <p:cNvPr id="2" name="Slide Number Placeholder 1"/>
          <p:cNvSpPr>
            <a:spLocks noGrp="1"/>
          </p:cNvSpPr>
          <p:nvPr>
            <p:ph type="sldNum" sz="quarter" idx="12"/>
          </p:nvPr>
        </p:nvSpPr>
        <p:spPr/>
        <p:txBody>
          <a:bodyPr/>
          <a:lstStyle/>
          <a:p>
            <a:pPr>
              <a:defRPr/>
            </a:pPr>
            <a:fld id="{0B366531-0540-459B-A6AC-0926097C8547}" type="slidenum">
              <a:rPr lang="es-HN" smtClean="0"/>
              <a:pPr>
                <a:defRPr/>
              </a:pPr>
              <a:t>11</a:t>
            </a:fld>
            <a:endParaRPr lang="es-H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7196B310-6792-4843-8C0C-7F846A120FFA}" type="slidenum">
              <a:rPr lang="es-HN"/>
              <a:pPr>
                <a:defRPr/>
              </a:pPr>
              <a:t>12</a:t>
            </a:fld>
            <a:endParaRPr lang="es-HN"/>
          </a:p>
        </p:txBody>
      </p:sp>
      <p:sp>
        <p:nvSpPr>
          <p:cNvPr id="27651" name="Title 1"/>
          <p:cNvSpPr>
            <a:spLocks noGrp="1"/>
          </p:cNvSpPr>
          <p:nvPr>
            <p:ph type="title"/>
          </p:nvPr>
        </p:nvSpPr>
        <p:spPr/>
        <p:txBody>
          <a:bodyPr/>
          <a:lstStyle/>
          <a:p>
            <a:pPr eaLnBrk="1" hangingPunct="1"/>
            <a:r>
              <a:rPr lang="es-HN"/>
              <a:t>Local PTA bylaws update process</a:t>
            </a:r>
          </a:p>
        </p:txBody>
      </p:sp>
      <p:sp>
        <p:nvSpPr>
          <p:cNvPr id="27652" name="Content Placeholder 2"/>
          <p:cNvSpPr>
            <a:spLocks noGrp="1"/>
          </p:cNvSpPr>
          <p:nvPr>
            <p:ph idx="1"/>
          </p:nvPr>
        </p:nvSpPr>
        <p:spPr/>
        <p:txBody>
          <a:bodyPr/>
          <a:lstStyle/>
          <a:p>
            <a:pPr eaLnBrk="1" hangingPunct="1"/>
            <a:r>
              <a:rPr lang="es-HN" sz="2600" dirty="0" err="1"/>
              <a:t>How</a:t>
            </a:r>
            <a:r>
              <a:rPr lang="es-HN" sz="2600" dirty="0"/>
              <a:t> to vote </a:t>
            </a:r>
          </a:p>
          <a:p>
            <a:pPr lvl="1" eaLnBrk="1" hangingPunct="1"/>
            <a:r>
              <a:rPr lang="es-HN" sz="2400" dirty="0"/>
              <a:t>Board of </a:t>
            </a:r>
            <a:r>
              <a:rPr lang="es-HN" sz="2400" dirty="0" err="1"/>
              <a:t>Directors</a:t>
            </a:r>
            <a:r>
              <a:rPr lang="es-HN" sz="2400" dirty="0"/>
              <a:t> </a:t>
            </a:r>
            <a:r>
              <a:rPr lang="es-HN" sz="2400" dirty="0" err="1"/>
              <a:t>presents</a:t>
            </a:r>
            <a:r>
              <a:rPr lang="es-HN" sz="2400" dirty="0"/>
              <a:t> </a:t>
            </a:r>
            <a:r>
              <a:rPr lang="es-HN" sz="2400" dirty="0" err="1"/>
              <a:t>revised</a:t>
            </a:r>
            <a:r>
              <a:rPr lang="es-HN" sz="2400" dirty="0"/>
              <a:t> </a:t>
            </a:r>
            <a:r>
              <a:rPr lang="es-HN" sz="2400" dirty="0" err="1"/>
              <a:t>bylaws</a:t>
            </a:r>
            <a:r>
              <a:rPr lang="es-HN" sz="2400" dirty="0"/>
              <a:t> to </a:t>
            </a:r>
            <a:r>
              <a:rPr lang="es-HN" sz="2400" dirty="0" err="1"/>
              <a:t>membership</a:t>
            </a:r>
            <a:r>
              <a:rPr lang="es-HN" sz="2400" dirty="0"/>
              <a:t> 30 </a:t>
            </a:r>
            <a:r>
              <a:rPr lang="es-HN" sz="2400" dirty="0" err="1"/>
              <a:t>days</a:t>
            </a:r>
            <a:r>
              <a:rPr lang="es-HN" sz="2400" dirty="0"/>
              <a:t> </a:t>
            </a:r>
            <a:r>
              <a:rPr lang="es-HN" sz="2400" dirty="0" err="1"/>
              <a:t>before</a:t>
            </a:r>
            <a:r>
              <a:rPr lang="es-HN" sz="2400" dirty="0"/>
              <a:t> general </a:t>
            </a:r>
            <a:r>
              <a:rPr lang="es-HN" sz="2400" dirty="0" smtClean="0"/>
              <a:t>meeting (at a PTA meeting, </a:t>
            </a:r>
            <a:r>
              <a:rPr lang="es-HN" sz="2400" dirty="0" err="1" smtClean="0"/>
              <a:t>electronic</a:t>
            </a:r>
            <a:r>
              <a:rPr lang="es-HN" sz="2400" dirty="0" smtClean="0"/>
              <a:t> </a:t>
            </a:r>
            <a:r>
              <a:rPr lang="es-HN" sz="2400" dirty="0" err="1" smtClean="0"/>
              <a:t>distribution</a:t>
            </a:r>
            <a:r>
              <a:rPr lang="es-HN" sz="2400" dirty="0" smtClean="0"/>
              <a:t>, post at </a:t>
            </a:r>
            <a:r>
              <a:rPr lang="es-HN" sz="2400" dirty="0" err="1" smtClean="0"/>
              <a:t>school</a:t>
            </a:r>
            <a:r>
              <a:rPr lang="es-HN" sz="2400" dirty="0" smtClean="0"/>
              <a:t>- </a:t>
            </a:r>
            <a:r>
              <a:rPr lang="es-HN" sz="2400" dirty="0" err="1" smtClean="0"/>
              <a:t>any</a:t>
            </a:r>
            <a:r>
              <a:rPr lang="es-HN" sz="2400" dirty="0" smtClean="0"/>
              <a:t> </a:t>
            </a:r>
            <a:r>
              <a:rPr lang="es-HN" sz="2400" dirty="0" err="1" smtClean="0"/>
              <a:t>method</a:t>
            </a:r>
            <a:r>
              <a:rPr lang="es-HN" sz="2400" dirty="0" smtClean="0"/>
              <a:t> </a:t>
            </a:r>
            <a:r>
              <a:rPr lang="es-HN" sz="2400" dirty="0" err="1" smtClean="0"/>
              <a:t>that</a:t>
            </a:r>
            <a:r>
              <a:rPr lang="es-HN" sz="2400" dirty="0" smtClean="0"/>
              <a:t> </a:t>
            </a:r>
            <a:r>
              <a:rPr lang="es-HN" sz="2400" dirty="0" err="1" smtClean="0"/>
              <a:t>ensures</a:t>
            </a:r>
            <a:r>
              <a:rPr lang="es-HN" sz="2400" dirty="0" smtClean="0"/>
              <a:t> </a:t>
            </a:r>
            <a:r>
              <a:rPr lang="es-HN" sz="2400" dirty="0" err="1" smtClean="0"/>
              <a:t>all</a:t>
            </a:r>
            <a:r>
              <a:rPr lang="es-HN" sz="2400" dirty="0" smtClean="0"/>
              <a:t> </a:t>
            </a:r>
            <a:r>
              <a:rPr lang="es-HN" sz="2400" dirty="0" err="1" smtClean="0"/>
              <a:t>members</a:t>
            </a:r>
            <a:r>
              <a:rPr lang="es-HN" sz="2400" dirty="0" smtClean="0"/>
              <a:t> </a:t>
            </a:r>
            <a:r>
              <a:rPr lang="es-HN" sz="2400" dirty="0" err="1" smtClean="0"/>
              <a:t>have</a:t>
            </a:r>
            <a:r>
              <a:rPr lang="es-HN" sz="2400" dirty="0" smtClean="0"/>
              <a:t> Access)</a:t>
            </a:r>
            <a:endParaRPr lang="es-HN" sz="2400" dirty="0"/>
          </a:p>
          <a:p>
            <a:pPr lvl="1" eaLnBrk="1" hangingPunct="1"/>
            <a:r>
              <a:rPr lang="es-HN" sz="2400" dirty="0"/>
              <a:t>Vote at general meeting</a:t>
            </a:r>
          </a:p>
          <a:p>
            <a:pPr lvl="2" eaLnBrk="1" hangingPunct="1"/>
            <a:r>
              <a:rPr lang="es-HN" sz="2200" dirty="0">
                <a:solidFill>
                  <a:schemeClr val="accent2"/>
                </a:solidFill>
              </a:rPr>
              <a:t>a quorum of </a:t>
            </a:r>
            <a:r>
              <a:rPr lang="es-HN" sz="2200" dirty="0" err="1">
                <a:solidFill>
                  <a:schemeClr val="accent2"/>
                </a:solidFill>
              </a:rPr>
              <a:t>members</a:t>
            </a:r>
            <a:r>
              <a:rPr lang="es-HN" sz="2200" dirty="0">
                <a:solidFill>
                  <a:schemeClr val="accent2"/>
                </a:solidFill>
              </a:rPr>
              <a:t> in </a:t>
            </a:r>
            <a:r>
              <a:rPr lang="es-HN" sz="2200" dirty="0" err="1">
                <a:solidFill>
                  <a:schemeClr val="accent2"/>
                </a:solidFill>
              </a:rPr>
              <a:t>good</a:t>
            </a:r>
            <a:r>
              <a:rPr lang="es-HN" sz="2200" dirty="0">
                <a:solidFill>
                  <a:schemeClr val="accent2"/>
                </a:solidFill>
              </a:rPr>
              <a:t> standing </a:t>
            </a:r>
            <a:r>
              <a:rPr lang="es-HN" sz="2200" dirty="0" err="1">
                <a:solidFill>
                  <a:schemeClr val="accent2"/>
                </a:solidFill>
              </a:rPr>
              <a:t>discuss</a:t>
            </a:r>
            <a:r>
              <a:rPr lang="es-HN" sz="2200" dirty="0">
                <a:solidFill>
                  <a:schemeClr val="accent2"/>
                </a:solidFill>
              </a:rPr>
              <a:t> and vote </a:t>
            </a:r>
            <a:r>
              <a:rPr lang="es-HN" sz="2200" dirty="0" err="1">
                <a:solidFill>
                  <a:schemeClr val="accent2"/>
                </a:solidFill>
              </a:rPr>
              <a:t>according</a:t>
            </a:r>
            <a:r>
              <a:rPr lang="es-HN" sz="2200" dirty="0">
                <a:solidFill>
                  <a:schemeClr val="accent2"/>
                </a:solidFill>
              </a:rPr>
              <a:t> to </a:t>
            </a:r>
            <a:r>
              <a:rPr lang="es-HN" sz="2200" dirty="0" err="1">
                <a:solidFill>
                  <a:schemeClr val="accent2"/>
                </a:solidFill>
              </a:rPr>
              <a:t>Robert’s</a:t>
            </a:r>
            <a:r>
              <a:rPr lang="es-HN" sz="2200" dirty="0">
                <a:solidFill>
                  <a:schemeClr val="accent2"/>
                </a:solidFill>
              </a:rPr>
              <a:t> Rules</a:t>
            </a:r>
          </a:p>
          <a:p>
            <a:pPr lvl="2" eaLnBrk="1" hangingPunct="1"/>
            <a:r>
              <a:rPr lang="es-HN" sz="2200" dirty="0">
                <a:solidFill>
                  <a:schemeClr val="accent2"/>
                </a:solidFill>
              </a:rPr>
              <a:t>2/3 </a:t>
            </a:r>
            <a:r>
              <a:rPr lang="es-HN" sz="2200" dirty="0" err="1">
                <a:solidFill>
                  <a:schemeClr val="accent2"/>
                </a:solidFill>
              </a:rPr>
              <a:t>must</a:t>
            </a:r>
            <a:r>
              <a:rPr lang="es-HN" sz="2200" dirty="0">
                <a:solidFill>
                  <a:schemeClr val="accent2"/>
                </a:solidFill>
              </a:rPr>
              <a:t> </a:t>
            </a:r>
            <a:r>
              <a:rPr lang="es-HN" sz="2200" dirty="0" err="1">
                <a:solidFill>
                  <a:schemeClr val="accent2"/>
                </a:solidFill>
              </a:rPr>
              <a:t>approve</a:t>
            </a:r>
            <a:r>
              <a:rPr lang="es-HN" sz="2200" dirty="0">
                <a:solidFill>
                  <a:schemeClr val="accent2"/>
                </a:solidFill>
              </a:rPr>
              <a:t> to </a:t>
            </a:r>
            <a:r>
              <a:rPr lang="es-HN" sz="2200" dirty="0" err="1">
                <a:solidFill>
                  <a:schemeClr val="accent2"/>
                </a:solidFill>
              </a:rPr>
              <a:t>adopt</a:t>
            </a:r>
            <a:r>
              <a:rPr lang="es-HN" sz="2200" dirty="0">
                <a:solidFill>
                  <a:schemeClr val="accent2"/>
                </a:solidFill>
              </a:rPr>
              <a:t> </a:t>
            </a:r>
            <a:r>
              <a:rPr lang="es-HN" sz="2200" dirty="0" err="1">
                <a:solidFill>
                  <a:schemeClr val="accent2"/>
                </a:solidFill>
              </a:rPr>
              <a:t>changes</a:t>
            </a:r>
            <a:r>
              <a:rPr lang="es-HN" sz="2200" dirty="0">
                <a:solidFill>
                  <a:schemeClr val="accent2"/>
                </a:solidFill>
              </a:rPr>
              <a:t> </a:t>
            </a:r>
          </a:p>
          <a:p>
            <a:pPr lvl="2" eaLnBrk="1" hangingPunct="1"/>
            <a:r>
              <a:rPr lang="es-HN" sz="2200" dirty="0" smtClean="0">
                <a:solidFill>
                  <a:schemeClr val="accent2"/>
                </a:solidFill>
              </a:rPr>
              <a:t>Minutes </a:t>
            </a:r>
            <a:r>
              <a:rPr lang="es-HN" sz="2200" dirty="0" err="1">
                <a:solidFill>
                  <a:schemeClr val="accent2"/>
                </a:solidFill>
              </a:rPr>
              <a:t>must</a:t>
            </a:r>
            <a:r>
              <a:rPr lang="es-HN" sz="2200" dirty="0">
                <a:solidFill>
                  <a:schemeClr val="accent2"/>
                </a:solidFill>
              </a:rPr>
              <a:t> be </a:t>
            </a:r>
            <a:r>
              <a:rPr lang="es-HN" sz="2200" dirty="0" err="1">
                <a:solidFill>
                  <a:schemeClr val="accent2"/>
                </a:solidFill>
              </a:rPr>
              <a:t>recorded</a:t>
            </a:r>
            <a:r>
              <a:rPr lang="es-HN" sz="2200" dirty="0">
                <a:solidFill>
                  <a:schemeClr val="accent2"/>
                </a:solidFill>
              </a:rPr>
              <a:t> </a:t>
            </a:r>
            <a:r>
              <a:rPr lang="es-HN" sz="2200" dirty="0" err="1">
                <a:solidFill>
                  <a:schemeClr val="accent2"/>
                </a:solidFill>
              </a:rPr>
              <a:t>from</a:t>
            </a:r>
            <a:r>
              <a:rPr lang="es-HN" sz="2200" dirty="0">
                <a:solidFill>
                  <a:schemeClr val="accent2"/>
                </a:solidFill>
              </a:rPr>
              <a:t> </a:t>
            </a:r>
            <a:r>
              <a:rPr lang="es-HN" sz="2200" dirty="0" err="1">
                <a:solidFill>
                  <a:schemeClr val="accent2"/>
                </a:solidFill>
              </a:rPr>
              <a:t>the</a:t>
            </a:r>
            <a:r>
              <a:rPr lang="es-HN" sz="2200" dirty="0">
                <a:solidFill>
                  <a:schemeClr val="accent2"/>
                </a:solidFill>
              </a:rPr>
              <a:t> general meeting</a:t>
            </a:r>
          </a:p>
          <a:p>
            <a:pPr lvl="1" eaLnBrk="1" hangingPunct="1"/>
            <a:r>
              <a:rPr lang="es-HN" sz="2400" dirty="0"/>
              <a:t>Local PTA </a:t>
            </a:r>
            <a:r>
              <a:rPr lang="es-HN" sz="2400" b="1" dirty="0"/>
              <a:t>CAN NOT </a:t>
            </a:r>
            <a:r>
              <a:rPr lang="es-HN" sz="2400" dirty="0"/>
              <a:t>vote  to </a:t>
            </a:r>
            <a:r>
              <a:rPr lang="es-HN" sz="2400" dirty="0" err="1"/>
              <a:t>delete</a:t>
            </a:r>
            <a:r>
              <a:rPr lang="es-HN" sz="2400" dirty="0"/>
              <a:t> </a:t>
            </a:r>
            <a:r>
              <a:rPr lang="es-HN" sz="2400" dirty="0" err="1"/>
              <a:t>hashmarked</a:t>
            </a:r>
            <a:r>
              <a:rPr lang="es-HN" sz="2400" dirty="0"/>
              <a:t> </a:t>
            </a:r>
            <a:r>
              <a:rPr lang="es-HN" sz="2400" dirty="0" err="1"/>
              <a:t>text</a:t>
            </a:r>
            <a:endParaRPr lang="es-HN" sz="2400" dirty="0"/>
          </a:p>
          <a:p>
            <a:pPr lvl="1" eaLnBrk="1" hangingPunct="1"/>
            <a:endParaRPr lang="es-HN" sz="2400" dirty="0"/>
          </a:p>
          <a:p>
            <a:pPr eaLnBrk="1" hangingPunct="1"/>
            <a:endParaRPr lang="es-HN" sz="2600" dirty="0"/>
          </a:p>
        </p:txBody>
      </p:sp>
      <p:sp>
        <p:nvSpPr>
          <p:cNvPr id="23556"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13F1A8E7-DD1B-495F-BC36-5BCA21BD7963}" type="slidenum">
              <a:rPr lang="es-HN">
                <a:solidFill>
                  <a:srgbClr val="FFFFFF"/>
                </a:solidFill>
                <a:latin typeface="+mn-lt"/>
              </a:rPr>
              <a:pPr algn="r">
                <a:defRPr/>
              </a:pPr>
              <a:t>12</a:t>
            </a:fld>
            <a:endParaRPr lang="es-HN">
              <a:solidFill>
                <a:srgbClr val="FFFFFF"/>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89FF88E5-A515-4350-8D78-6FFB7B075641}" type="slidenum">
              <a:rPr lang="es-HN"/>
              <a:pPr>
                <a:defRPr/>
              </a:pPr>
              <a:t>13</a:t>
            </a:fld>
            <a:endParaRPr lang="es-HN"/>
          </a:p>
        </p:txBody>
      </p:sp>
      <p:sp>
        <p:nvSpPr>
          <p:cNvPr id="28675" name="Title 1"/>
          <p:cNvSpPr>
            <a:spLocks noGrp="1"/>
          </p:cNvSpPr>
          <p:nvPr>
            <p:ph type="title"/>
          </p:nvPr>
        </p:nvSpPr>
        <p:spPr/>
        <p:txBody>
          <a:bodyPr/>
          <a:lstStyle/>
          <a:p>
            <a:pPr eaLnBrk="1" hangingPunct="1"/>
            <a:r>
              <a:rPr lang="es-HN"/>
              <a:t>Local PTA bylaws update process</a:t>
            </a:r>
          </a:p>
        </p:txBody>
      </p:sp>
      <p:sp>
        <p:nvSpPr>
          <p:cNvPr id="28676" name="Content Placeholder 2"/>
          <p:cNvSpPr>
            <a:spLocks noGrp="1"/>
          </p:cNvSpPr>
          <p:nvPr>
            <p:ph idx="1"/>
          </p:nvPr>
        </p:nvSpPr>
        <p:spPr/>
        <p:txBody>
          <a:bodyPr/>
          <a:lstStyle/>
          <a:p>
            <a:pPr eaLnBrk="1" hangingPunct="1">
              <a:lnSpc>
                <a:spcPct val="90000"/>
              </a:lnSpc>
            </a:pPr>
            <a:r>
              <a:rPr lang="en-US" dirty="0"/>
              <a:t>How</a:t>
            </a:r>
            <a:r>
              <a:rPr lang="es-HN" dirty="0"/>
              <a:t> and </a:t>
            </a:r>
            <a:r>
              <a:rPr lang="en-US" dirty="0"/>
              <a:t>where</a:t>
            </a:r>
            <a:r>
              <a:rPr lang="es-HN" dirty="0"/>
              <a:t> to </a:t>
            </a:r>
            <a:r>
              <a:rPr lang="es-HN" dirty="0" err="1"/>
              <a:t>submit</a:t>
            </a:r>
            <a:endParaRPr lang="es-HN" dirty="0"/>
          </a:p>
          <a:p>
            <a:pPr lvl="1" eaLnBrk="1" hangingPunct="1">
              <a:lnSpc>
                <a:spcPct val="90000"/>
              </a:lnSpc>
            </a:pPr>
            <a:r>
              <a:rPr lang="es-HN" dirty="0" err="1"/>
              <a:t>Make</a:t>
            </a:r>
            <a:r>
              <a:rPr lang="es-HN" dirty="0"/>
              <a:t> </a:t>
            </a:r>
            <a:r>
              <a:rPr lang="es-HN" dirty="0" err="1"/>
              <a:t>copy</a:t>
            </a:r>
            <a:r>
              <a:rPr lang="es-HN" dirty="0"/>
              <a:t> </a:t>
            </a:r>
            <a:r>
              <a:rPr lang="es-HN" dirty="0" err="1"/>
              <a:t>or</a:t>
            </a:r>
            <a:r>
              <a:rPr lang="es-HN" dirty="0"/>
              <a:t> </a:t>
            </a:r>
            <a:r>
              <a:rPr lang="es-HN" dirty="0" err="1"/>
              <a:t>scan</a:t>
            </a:r>
            <a:r>
              <a:rPr lang="es-HN" dirty="0"/>
              <a:t> </a:t>
            </a:r>
            <a:r>
              <a:rPr lang="es-HN" dirty="0" err="1"/>
              <a:t>bylaws</a:t>
            </a:r>
            <a:r>
              <a:rPr lang="es-HN" dirty="0"/>
              <a:t> as </a:t>
            </a:r>
            <a:r>
              <a:rPr lang="es-HN" dirty="0" err="1"/>
              <a:t>approved</a:t>
            </a:r>
            <a:r>
              <a:rPr lang="es-HN" dirty="0"/>
              <a:t> by local </a:t>
            </a:r>
            <a:r>
              <a:rPr lang="es-HN" dirty="0" err="1"/>
              <a:t>membership</a:t>
            </a:r>
            <a:r>
              <a:rPr lang="es-HN" dirty="0"/>
              <a:t> and </a:t>
            </a:r>
            <a:r>
              <a:rPr lang="es-HN" dirty="0" err="1"/>
              <a:t>keep</a:t>
            </a:r>
            <a:r>
              <a:rPr lang="es-HN" dirty="0"/>
              <a:t> </a:t>
            </a:r>
            <a:r>
              <a:rPr lang="es-HN" dirty="0" err="1"/>
              <a:t>it</a:t>
            </a:r>
            <a:r>
              <a:rPr lang="es-HN" dirty="0"/>
              <a:t> </a:t>
            </a:r>
            <a:r>
              <a:rPr lang="es-HN" dirty="0" err="1"/>
              <a:t>somewhere</a:t>
            </a:r>
            <a:r>
              <a:rPr lang="es-HN" dirty="0"/>
              <a:t> </a:t>
            </a:r>
            <a:r>
              <a:rPr lang="es-HN" dirty="0" err="1"/>
              <a:t>safe</a:t>
            </a:r>
            <a:endParaRPr lang="es-HN" dirty="0"/>
          </a:p>
          <a:p>
            <a:pPr lvl="1" eaLnBrk="1" hangingPunct="1">
              <a:lnSpc>
                <a:spcPct val="90000"/>
              </a:lnSpc>
            </a:pPr>
            <a:r>
              <a:rPr lang="es-HN" dirty="0" err="1"/>
              <a:t>Send</a:t>
            </a:r>
            <a:r>
              <a:rPr lang="es-HN" dirty="0"/>
              <a:t> minutes </a:t>
            </a:r>
            <a:r>
              <a:rPr lang="es-HN" dirty="0" err="1"/>
              <a:t>from</a:t>
            </a:r>
            <a:r>
              <a:rPr lang="es-HN" dirty="0"/>
              <a:t> meeting, </a:t>
            </a:r>
            <a:r>
              <a:rPr lang="es-HN" dirty="0" err="1"/>
              <a:t>the</a:t>
            </a:r>
            <a:r>
              <a:rPr lang="es-HN" dirty="0"/>
              <a:t> </a:t>
            </a:r>
            <a:r>
              <a:rPr lang="es-HN" dirty="0" err="1"/>
              <a:t>hand-filled</a:t>
            </a:r>
            <a:r>
              <a:rPr lang="es-HN" dirty="0"/>
              <a:t> (!) complete original </a:t>
            </a:r>
            <a:r>
              <a:rPr lang="es-HN" b="1" dirty="0"/>
              <a:t>and</a:t>
            </a:r>
            <a:r>
              <a:rPr lang="es-HN" dirty="0"/>
              <a:t> 2 copies to MDPTA at	</a:t>
            </a:r>
            <a:endParaRPr lang="es-HN" sz="1800" dirty="0">
              <a:solidFill>
                <a:schemeClr val="accent1"/>
              </a:solidFill>
            </a:endParaRPr>
          </a:p>
          <a:p>
            <a:pPr marL="676275" lvl="2" indent="0" algn="ctr" eaLnBrk="1" hangingPunct="1">
              <a:lnSpc>
                <a:spcPct val="90000"/>
              </a:lnSpc>
              <a:buFont typeface="Wingdings 2" pitchFamily="18" charset="2"/>
              <a:buNone/>
            </a:pPr>
            <a:r>
              <a:rPr lang="es-HN" dirty="0">
                <a:solidFill>
                  <a:schemeClr val="accent2"/>
                </a:solidFill>
              </a:rPr>
              <a:t>5 Central Ave.</a:t>
            </a:r>
          </a:p>
          <a:p>
            <a:pPr marL="676275" lvl="2" indent="0" algn="ctr" eaLnBrk="1" hangingPunct="1">
              <a:lnSpc>
                <a:spcPct val="90000"/>
              </a:lnSpc>
              <a:buFont typeface="Wingdings 2" pitchFamily="18" charset="2"/>
              <a:buNone/>
            </a:pPr>
            <a:r>
              <a:rPr lang="es-HN" dirty="0">
                <a:solidFill>
                  <a:schemeClr val="accent2"/>
                </a:solidFill>
              </a:rPr>
              <a:t>Glen </a:t>
            </a:r>
            <a:r>
              <a:rPr lang="es-HN" dirty="0" err="1">
                <a:solidFill>
                  <a:schemeClr val="accent2"/>
                </a:solidFill>
              </a:rPr>
              <a:t>Burnie</a:t>
            </a:r>
            <a:r>
              <a:rPr lang="es-HN" dirty="0">
                <a:solidFill>
                  <a:schemeClr val="accent2"/>
                </a:solidFill>
              </a:rPr>
              <a:t>, MD 20161</a:t>
            </a:r>
          </a:p>
          <a:p>
            <a:pPr lvl="1" eaLnBrk="1" hangingPunct="1">
              <a:lnSpc>
                <a:spcPct val="90000"/>
              </a:lnSpc>
            </a:pPr>
            <a:r>
              <a:rPr lang="es-HN" dirty="0" err="1"/>
              <a:t>If</a:t>
            </a:r>
            <a:r>
              <a:rPr lang="es-HN" dirty="0"/>
              <a:t> </a:t>
            </a:r>
            <a:r>
              <a:rPr lang="es-HN" dirty="0" err="1"/>
              <a:t>approved</a:t>
            </a:r>
            <a:r>
              <a:rPr lang="es-HN" dirty="0"/>
              <a:t> by MDPTA, </a:t>
            </a:r>
            <a:r>
              <a:rPr lang="es-HN" dirty="0" err="1"/>
              <a:t>signed</a:t>
            </a:r>
            <a:r>
              <a:rPr lang="es-HN" dirty="0"/>
              <a:t> </a:t>
            </a:r>
            <a:r>
              <a:rPr lang="es-HN" dirty="0" err="1"/>
              <a:t>copy</a:t>
            </a:r>
            <a:r>
              <a:rPr lang="es-HN" dirty="0"/>
              <a:t> </a:t>
            </a:r>
            <a:r>
              <a:rPr lang="es-HN" dirty="0" err="1"/>
              <a:t>returned</a:t>
            </a:r>
            <a:r>
              <a:rPr lang="es-HN" dirty="0"/>
              <a:t> to </a:t>
            </a:r>
            <a:r>
              <a:rPr lang="es-HN" dirty="0" err="1"/>
              <a:t>you</a:t>
            </a:r>
            <a:r>
              <a:rPr lang="es-HN" dirty="0"/>
              <a:t> and MCCPTA. </a:t>
            </a:r>
            <a:r>
              <a:rPr lang="es-HN" dirty="0" err="1"/>
              <a:t>Scan</a:t>
            </a:r>
            <a:r>
              <a:rPr lang="es-HN" dirty="0"/>
              <a:t>, store, and </a:t>
            </a:r>
            <a:r>
              <a:rPr lang="es-HN" dirty="0" err="1"/>
              <a:t>distribute</a:t>
            </a:r>
            <a:r>
              <a:rPr lang="es-HN" dirty="0"/>
              <a:t> to </a:t>
            </a:r>
            <a:r>
              <a:rPr lang="es-HN" dirty="0" err="1"/>
              <a:t>membership</a:t>
            </a:r>
            <a:r>
              <a:rPr lang="es-HN" dirty="0"/>
              <a:t>.</a:t>
            </a:r>
          </a:p>
          <a:p>
            <a:pPr lvl="1" eaLnBrk="1" hangingPunct="1">
              <a:lnSpc>
                <a:spcPct val="90000"/>
              </a:lnSpc>
            </a:pPr>
            <a:r>
              <a:rPr lang="es-HN" dirty="0" err="1"/>
              <a:t>If</a:t>
            </a:r>
            <a:r>
              <a:rPr lang="es-HN" dirty="0"/>
              <a:t> </a:t>
            </a:r>
            <a:r>
              <a:rPr lang="es-HN" dirty="0" err="1"/>
              <a:t>not</a:t>
            </a:r>
            <a:r>
              <a:rPr lang="es-HN" dirty="0"/>
              <a:t> </a:t>
            </a:r>
            <a:r>
              <a:rPr lang="es-HN" dirty="0" err="1"/>
              <a:t>approved</a:t>
            </a:r>
            <a:r>
              <a:rPr lang="es-HN" dirty="0"/>
              <a:t>, </a:t>
            </a:r>
            <a:r>
              <a:rPr lang="es-HN" dirty="0" err="1"/>
              <a:t>follow</a:t>
            </a:r>
            <a:r>
              <a:rPr lang="es-HN" dirty="0"/>
              <a:t> </a:t>
            </a:r>
            <a:r>
              <a:rPr lang="es-HN" dirty="0" err="1"/>
              <a:t>instructions</a:t>
            </a:r>
            <a:r>
              <a:rPr lang="es-HN" dirty="0"/>
              <a:t> to </a:t>
            </a:r>
            <a:r>
              <a:rPr lang="es-HN" dirty="0" err="1"/>
              <a:t>go</a:t>
            </a:r>
            <a:r>
              <a:rPr lang="es-HN" dirty="0"/>
              <a:t> </a:t>
            </a:r>
            <a:r>
              <a:rPr lang="es-HN" dirty="0" err="1"/>
              <a:t>through</a:t>
            </a:r>
            <a:r>
              <a:rPr lang="es-HN" dirty="0"/>
              <a:t> </a:t>
            </a:r>
            <a:r>
              <a:rPr lang="es-HN" dirty="0" err="1"/>
              <a:t>bylaws</a:t>
            </a:r>
            <a:r>
              <a:rPr lang="es-HN" dirty="0"/>
              <a:t> </a:t>
            </a:r>
            <a:r>
              <a:rPr lang="es-HN" dirty="0" err="1"/>
              <a:t>review</a:t>
            </a:r>
            <a:r>
              <a:rPr lang="es-HN" dirty="0"/>
              <a:t> </a:t>
            </a:r>
            <a:r>
              <a:rPr lang="es-HN" dirty="0" err="1"/>
              <a:t>again</a:t>
            </a:r>
            <a:endParaRPr lang="es-HN" dirty="0"/>
          </a:p>
          <a:p>
            <a:pPr eaLnBrk="1" hangingPunct="1">
              <a:lnSpc>
                <a:spcPct val="90000"/>
              </a:lnSpc>
            </a:pPr>
            <a:endParaRPr lang="es-HN" dirty="0"/>
          </a:p>
        </p:txBody>
      </p:sp>
      <p:sp>
        <p:nvSpPr>
          <p:cNvPr id="24580"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3941C095-D52B-4201-821E-7A74A4525099}" type="slidenum">
              <a:rPr lang="es-HN">
                <a:solidFill>
                  <a:srgbClr val="FFFFFF"/>
                </a:solidFill>
                <a:latin typeface="+mn-lt"/>
              </a:rPr>
              <a:pPr algn="r">
                <a:defRPr/>
              </a:pPr>
              <a:t>13</a:t>
            </a:fld>
            <a:endParaRPr lang="es-HN">
              <a:solidFill>
                <a:srgbClr val="FFFFFF"/>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906CAE9A-6E41-44E2-BD3D-AC49FF0726EB}" type="slidenum">
              <a:rPr lang="es-HN"/>
              <a:pPr>
                <a:defRPr/>
              </a:pPr>
              <a:t>14</a:t>
            </a:fld>
            <a:endParaRPr lang="es-HN"/>
          </a:p>
        </p:txBody>
      </p:sp>
      <p:sp>
        <p:nvSpPr>
          <p:cNvPr id="2" name="Title 1"/>
          <p:cNvSpPr>
            <a:spLocks noGrp="1"/>
          </p:cNvSpPr>
          <p:nvPr>
            <p:ph type="title"/>
          </p:nvPr>
        </p:nvSpPr>
        <p:spPr>
          <a:xfrm>
            <a:off x="472440" y="762000"/>
            <a:ext cx="8229600" cy="914400"/>
          </a:xfrm>
        </p:spPr>
        <p:txBody>
          <a:bodyPr>
            <a:normAutofit fontScale="90000"/>
          </a:bodyPr>
          <a:lstStyle/>
          <a:p>
            <a:pPr eaLnBrk="1" fontAlgn="auto" hangingPunct="1">
              <a:spcAft>
                <a:spcPts val="0"/>
              </a:spcAft>
              <a:defRPr/>
            </a:pPr>
            <a:r>
              <a:rPr lang="es-HN" dirty="0"/>
              <a:t>Bylaws </a:t>
            </a:r>
            <a:r>
              <a:rPr lang="es-HN" dirty="0" err="1"/>
              <a:t>checklist</a:t>
            </a:r>
            <a:r>
              <a:rPr lang="es-HN" dirty="0"/>
              <a:t> – </a:t>
            </a:r>
            <a:r>
              <a:rPr lang="es-HN" dirty="0" err="1"/>
              <a:t>information</a:t>
            </a:r>
            <a:r>
              <a:rPr lang="es-HN" dirty="0"/>
              <a:t> </a:t>
            </a:r>
            <a:r>
              <a:rPr lang="es-HN" dirty="0" err="1"/>
              <a:t>needed</a:t>
            </a:r>
            <a:endParaRPr lang="es-HN" dirty="0"/>
          </a:p>
        </p:txBody>
      </p:sp>
      <p:sp>
        <p:nvSpPr>
          <p:cNvPr id="3" name="Content Placeholder 2"/>
          <p:cNvSpPr>
            <a:spLocks noGrp="1"/>
          </p:cNvSpPr>
          <p:nvPr>
            <p:ph idx="1"/>
          </p:nvPr>
        </p:nvSpPr>
        <p:spPr>
          <a:xfrm>
            <a:off x="472440" y="1706880"/>
            <a:ext cx="8229600" cy="4324350"/>
          </a:xfrm>
        </p:spPr>
        <p:txBody>
          <a:bodyPr>
            <a:normAutofit lnSpcReduction="10000"/>
          </a:bodyPr>
          <a:lstStyle/>
          <a:p>
            <a:pPr eaLnBrk="1" hangingPunct="1">
              <a:lnSpc>
                <a:spcPct val="90000"/>
              </a:lnSpc>
            </a:pPr>
            <a:r>
              <a:rPr lang="es-HN" sz="2600" dirty="0" err="1"/>
              <a:t>Your</a:t>
            </a:r>
            <a:r>
              <a:rPr lang="es-HN" sz="2600" dirty="0"/>
              <a:t> legal PTA </a:t>
            </a:r>
            <a:r>
              <a:rPr lang="es-HN" sz="2600" dirty="0" err="1"/>
              <a:t>name</a:t>
            </a:r>
            <a:r>
              <a:rPr lang="es-HN" sz="2600" dirty="0"/>
              <a:t> and </a:t>
            </a:r>
            <a:r>
              <a:rPr lang="es-HN" sz="2600" dirty="0" err="1"/>
              <a:t>address</a:t>
            </a:r>
            <a:endParaRPr lang="es-HN" sz="2600" dirty="0"/>
          </a:p>
          <a:p>
            <a:pPr eaLnBrk="1" hangingPunct="1">
              <a:lnSpc>
                <a:spcPct val="90000"/>
              </a:lnSpc>
            </a:pPr>
            <a:r>
              <a:rPr lang="es-HN" sz="2600" dirty="0" err="1"/>
              <a:t>Your</a:t>
            </a:r>
            <a:r>
              <a:rPr lang="es-HN" sz="2600" dirty="0"/>
              <a:t> </a:t>
            </a:r>
            <a:r>
              <a:rPr lang="es-HN" sz="2600" dirty="0" err="1"/>
              <a:t>county</a:t>
            </a:r>
            <a:r>
              <a:rPr lang="es-HN" sz="2600" dirty="0"/>
              <a:t> </a:t>
            </a:r>
          </a:p>
          <a:p>
            <a:pPr eaLnBrk="1" hangingPunct="1">
              <a:lnSpc>
                <a:spcPct val="90000"/>
              </a:lnSpc>
            </a:pPr>
            <a:r>
              <a:rPr lang="es-HN" sz="2600" dirty="0" err="1"/>
              <a:t>Your</a:t>
            </a:r>
            <a:r>
              <a:rPr lang="es-HN" sz="2600" dirty="0"/>
              <a:t> </a:t>
            </a:r>
            <a:r>
              <a:rPr lang="es-HN" sz="2600" dirty="0" err="1"/>
              <a:t>incorporation</a:t>
            </a:r>
            <a:r>
              <a:rPr lang="es-HN" sz="2600" dirty="0"/>
              <a:t> </a:t>
            </a:r>
            <a:r>
              <a:rPr lang="es-HN" sz="2600" dirty="0" err="1"/>
              <a:t>number</a:t>
            </a:r>
            <a:r>
              <a:rPr lang="es-HN" sz="2600" dirty="0"/>
              <a:t> </a:t>
            </a:r>
          </a:p>
          <a:p>
            <a:pPr eaLnBrk="1" hangingPunct="1">
              <a:lnSpc>
                <a:spcPct val="90000"/>
              </a:lnSpc>
            </a:pPr>
            <a:r>
              <a:rPr lang="es-HN" sz="2600" dirty="0" err="1"/>
              <a:t>Your</a:t>
            </a:r>
            <a:r>
              <a:rPr lang="es-HN" sz="2600" dirty="0"/>
              <a:t> </a:t>
            </a:r>
            <a:r>
              <a:rPr lang="es-HN" sz="2600" dirty="0" err="1"/>
              <a:t>National</a:t>
            </a:r>
            <a:r>
              <a:rPr lang="es-HN" sz="2600" dirty="0"/>
              <a:t> PTA ID </a:t>
            </a:r>
            <a:r>
              <a:rPr lang="es-HN" sz="2600" dirty="0" err="1"/>
              <a:t>number</a:t>
            </a:r>
            <a:endParaRPr lang="es-HN" sz="2600" dirty="0"/>
          </a:p>
          <a:p>
            <a:pPr eaLnBrk="1" hangingPunct="1">
              <a:lnSpc>
                <a:spcPct val="90000"/>
              </a:lnSpc>
            </a:pPr>
            <a:r>
              <a:rPr lang="es-HN" sz="2600" dirty="0" err="1"/>
              <a:t>Employer</a:t>
            </a:r>
            <a:r>
              <a:rPr lang="es-HN" sz="2600" dirty="0"/>
              <a:t> </a:t>
            </a:r>
            <a:r>
              <a:rPr lang="es-HN" sz="2600" dirty="0" err="1"/>
              <a:t>Identification</a:t>
            </a:r>
            <a:r>
              <a:rPr lang="es-HN" sz="2600" dirty="0"/>
              <a:t> </a:t>
            </a:r>
            <a:r>
              <a:rPr lang="es-HN" sz="2600" dirty="0" err="1"/>
              <a:t>Number</a:t>
            </a:r>
            <a:r>
              <a:rPr lang="es-HN" sz="2600" dirty="0"/>
              <a:t> (EIN) </a:t>
            </a:r>
          </a:p>
          <a:p>
            <a:pPr eaLnBrk="1" hangingPunct="1">
              <a:lnSpc>
                <a:spcPct val="90000"/>
              </a:lnSpc>
            </a:pPr>
            <a:r>
              <a:rPr lang="es-HN" sz="2600" dirty="0"/>
              <a:t>Sales and Use </a:t>
            </a:r>
            <a:r>
              <a:rPr lang="es-HN" sz="2600" dirty="0" err="1"/>
              <a:t>Tax</a:t>
            </a:r>
            <a:r>
              <a:rPr lang="es-HN" sz="2600" dirty="0"/>
              <a:t> </a:t>
            </a:r>
            <a:r>
              <a:rPr lang="es-HN" sz="2600" dirty="0" err="1"/>
              <a:t>number</a:t>
            </a:r>
            <a:endParaRPr lang="es-HN" sz="2600" dirty="0"/>
          </a:p>
          <a:p>
            <a:pPr eaLnBrk="1" hangingPunct="1">
              <a:lnSpc>
                <a:spcPct val="90000"/>
              </a:lnSpc>
            </a:pPr>
            <a:r>
              <a:rPr lang="es-HN" sz="2600" dirty="0" err="1"/>
              <a:t>Insured</a:t>
            </a:r>
            <a:r>
              <a:rPr lang="es-HN" sz="2600" dirty="0"/>
              <a:t> </a:t>
            </a:r>
            <a:r>
              <a:rPr lang="es-HN" sz="2600" dirty="0" err="1"/>
              <a:t>by</a:t>
            </a:r>
            <a:r>
              <a:rPr lang="es-HN" sz="2600" dirty="0"/>
              <a:t>….. </a:t>
            </a:r>
            <a:endParaRPr lang="es-HN" sz="2600" dirty="0" smtClean="0"/>
          </a:p>
          <a:p>
            <a:pPr eaLnBrk="1" hangingPunct="1">
              <a:lnSpc>
                <a:spcPct val="90000"/>
              </a:lnSpc>
            </a:pPr>
            <a:endParaRPr lang="es-HN" sz="2600" dirty="0"/>
          </a:p>
          <a:p>
            <a:pPr eaLnBrk="1" hangingPunct="1">
              <a:lnSpc>
                <a:spcPct val="90000"/>
              </a:lnSpc>
            </a:pPr>
            <a:r>
              <a:rPr lang="en-US" sz="2600" dirty="0" smtClean="0"/>
              <a:t>These items </a:t>
            </a:r>
            <a:r>
              <a:rPr lang="en-US" sz="2600" dirty="0"/>
              <a:t>are part of what is needed to be a PTA in good standing. </a:t>
            </a:r>
          </a:p>
          <a:p>
            <a:pPr eaLnBrk="1" hangingPunct="1">
              <a:lnSpc>
                <a:spcPct val="90000"/>
              </a:lnSpc>
            </a:pPr>
            <a:r>
              <a:rPr lang="en-US" sz="2600" dirty="0"/>
              <a:t>Look at your past bylaws or treasurer for most of this information</a:t>
            </a:r>
            <a:endParaRPr lang="es-HN" sz="2600" dirty="0"/>
          </a:p>
        </p:txBody>
      </p:sp>
      <p:sp>
        <p:nvSpPr>
          <p:cNvPr id="25604"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5B3D3EA8-21E9-49C5-9757-0F068199D3B1}" type="slidenum">
              <a:rPr lang="es-HN">
                <a:solidFill>
                  <a:srgbClr val="FFFFFF"/>
                </a:solidFill>
                <a:latin typeface="+mn-lt"/>
              </a:rPr>
              <a:pPr algn="r">
                <a:defRPr/>
              </a:pPr>
              <a:t>14</a:t>
            </a:fld>
            <a:endParaRPr lang="es-HN">
              <a:solidFill>
                <a:srgbClr val="FFFFFF"/>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375F4C96-C4B2-4987-AEDB-6D0CB103791B}" type="slidenum">
              <a:rPr lang="es-HN"/>
              <a:pPr>
                <a:defRPr/>
              </a:pPr>
              <a:t>15</a:t>
            </a:fld>
            <a:endParaRPr lang="es-HN"/>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s-HN" dirty="0"/>
              <a:t>Bylaws </a:t>
            </a:r>
            <a:r>
              <a:rPr lang="es-HN" dirty="0" err="1"/>
              <a:t>checklist</a:t>
            </a:r>
            <a:r>
              <a:rPr lang="es-HN" dirty="0"/>
              <a:t> – </a:t>
            </a:r>
            <a:r>
              <a:rPr lang="es-HN" dirty="0" err="1"/>
              <a:t>hashmarked</a:t>
            </a:r>
            <a:r>
              <a:rPr lang="es-HN" dirty="0"/>
              <a:t> </a:t>
            </a:r>
            <a:r>
              <a:rPr lang="es-HN" dirty="0" err="1"/>
              <a:t>text</a:t>
            </a:r>
            <a:r>
              <a:rPr lang="es-HN" dirty="0"/>
              <a:t> </a:t>
            </a:r>
            <a:r>
              <a:rPr lang="es-HN" dirty="0" err="1"/>
              <a:t>guidelines</a:t>
            </a:r>
            <a:endParaRPr lang="es-HN" dirty="0"/>
          </a:p>
        </p:txBody>
      </p:sp>
      <p:sp>
        <p:nvSpPr>
          <p:cNvPr id="30724" name="Content Placeholder 2"/>
          <p:cNvSpPr>
            <a:spLocks noGrp="1"/>
          </p:cNvSpPr>
          <p:nvPr>
            <p:ph idx="1"/>
          </p:nvPr>
        </p:nvSpPr>
        <p:spPr>
          <a:xfrm>
            <a:off x="228600" y="2249488"/>
            <a:ext cx="8458200" cy="4324350"/>
          </a:xfrm>
        </p:spPr>
        <p:txBody>
          <a:bodyPr/>
          <a:lstStyle/>
          <a:p>
            <a:pPr eaLnBrk="1" hangingPunct="1">
              <a:lnSpc>
                <a:spcPct val="90000"/>
              </a:lnSpc>
            </a:pPr>
            <a:r>
              <a:rPr lang="en-US" sz="2400"/>
              <a:t># hashmark in the template means that </a:t>
            </a:r>
            <a:r>
              <a:rPr lang="en-US" sz="2400" b="1" u="sng"/>
              <a:t>MDPTA requires ALL PTAs to abide by the language </a:t>
            </a:r>
            <a:r>
              <a:rPr lang="en-US" sz="2400"/>
              <a:t>(note, requirements with the blank space do need to be filled in)</a:t>
            </a:r>
          </a:p>
          <a:p>
            <a:pPr eaLnBrk="1" hangingPunct="1">
              <a:lnSpc>
                <a:spcPct val="90000"/>
              </a:lnSpc>
            </a:pPr>
            <a:r>
              <a:rPr lang="en-US" sz="2400"/>
              <a:t># text is </a:t>
            </a:r>
            <a:r>
              <a:rPr lang="en-US" sz="2400" b="1"/>
              <a:t>not </a:t>
            </a:r>
            <a:r>
              <a:rPr lang="en-US" sz="2400"/>
              <a:t>subject to being voted on and is </a:t>
            </a:r>
            <a:r>
              <a:rPr lang="en-US" sz="2400" b="1"/>
              <a:t>required wording </a:t>
            </a:r>
            <a:r>
              <a:rPr lang="en-US" sz="2400"/>
              <a:t>to be practiced by local PTAs</a:t>
            </a:r>
          </a:p>
          <a:p>
            <a:pPr eaLnBrk="1" hangingPunct="1">
              <a:lnSpc>
                <a:spcPct val="90000"/>
              </a:lnSpc>
            </a:pPr>
            <a:r>
              <a:rPr lang="en-US" sz="2400"/>
              <a:t># for article – article and </a:t>
            </a:r>
            <a:r>
              <a:rPr lang="en-US" sz="2400" b="1"/>
              <a:t>all </a:t>
            </a:r>
            <a:r>
              <a:rPr lang="en-US" sz="2400"/>
              <a:t>sections must stand</a:t>
            </a:r>
          </a:p>
          <a:p>
            <a:pPr eaLnBrk="1" hangingPunct="1">
              <a:lnSpc>
                <a:spcPct val="90000"/>
              </a:lnSpc>
            </a:pPr>
            <a:r>
              <a:rPr lang="en-US" sz="2400"/>
              <a:t># for section – section must stand, but other sections without # can be changed in the article</a:t>
            </a:r>
          </a:p>
          <a:p>
            <a:pPr eaLnBrk="1" hangingPunct="1">
              <a:lnSpc>
                <a:spcPct val="90000"/>
              </a:lnSpc>
            </a:pPr>
            <a:r>
              <a:rPr lang="en-US" sz="2400"/>
              <a:t># for subsection – must keep the wording of that subsection</a:t>
            </a:r>
          </a:p>
          <a:p>
            <a:pPr eaLnBrk="1" hangingPunct="1">
              <a:lnSpc>
                <a:spcPct val="90000"/>
              </a:lnSpc>
            </a:pPr>
            <a:r>
              <a:rPr lang="en-US" sz="2400"/>
              <a:t># with a blank space in it – must fill in the blank space with a number</a:t>
            </a:r>
          </a:p>
          <a:p>
            <a:pPr eaLnBrk="1" hangingPunct="1">
              <a:lnSpc>
                <a:spcPct val="90000"/>
              </a:lnSpc>
            </a:pPr>
            <a:endParaRPr lang="es-HN" sz="2400"/>
          </a:p>
        </p:txBody>
      </p:sp>
      <p:sp>
        <p:nvSpPr>
          <p:cNvPr id="26628"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1A848830-8FF5-4171-A99D-EB4006E4D69A}" type="slidenum">
              <a:rPr lang="es-HN">
                <a:solidFill>
                  <a:srgbClr val="FFFFFF"/>
                </a:solidFill>
                <a:latin typeface="+mn-lt"/>
              </a:rPr>
              <a:pPr algn="r">
                <a:defRPr/>
              </a:pPr>
              <a:t>15</a:t>
            </a:fld>
            <a:endParaRPr lang="es-HN">
              <a:solidFill>
                <a:srgbClr val="FFFFFF"/>
              </a:solidFill>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05212705-6BCE-4A6D-AF85-90FFC65C6571}" type="slidenum">
              <a:rPr lang="es-HN"/>
              <a:pPr>
                <a:defRPr/>
              </a:pPr>
              <a:t>16</a:t>
            </a:fld>
            <a:endParaRPr lang="es-HN"/>
          </a:p>
        </p:txBody>
      </p:sp>
      <p:sp>
        <p:nvSpPr>
          <p:cNvPr id="31747" name="Title 1"/>
          <p:cNvSpPr>
            <a:spLocks noGrp="1"/>
          </p:cNvSpPr>
          <p:nvPr>
            <p:ph type="title"/>
          </p:nvPr>
        </p:nvSpPr>
        <p:spPr/>
        <p:txBody>
          <a:bodyPr/>
          <a:lstStyle/>
          <a:p>
            <a:pPr eaLnBrk="1" hangingPunct="1"/>
            <a:r>
              <a:rPr lang="es-HN"/>
              <a:t>Bylaws checklist – important issues</a:t>
            </a:r>
          </a:p>
        </p:txBody>
      </p:sp>
      <p:sp>
        <p:nvSpPr>
          <p:cNvPr id="31748" name="Content Placeholder 2"/>
          <p:cNvSpPr>
            <a:spLocks noGrp="1"/>
          </p:cNvSpPr>
          <p:nvPr>
            <p:ph idx="1"/>
          </p:nvPr>
        </p:nvSpPr>
        <p:spPr/>
        <p:txBody>
          <a:bodyPr/>
          <a:lstStyle/>
          <a:p>
            <a:pPr eaLnBrk="1" hangingPunct="1">
              <a:lnSpc>
                <a:spcPct val="90000"/>
              </a:lnSpc>
            </a:pPr>
            <a:r>
              <a:rPr lang="en-US" sz="2600" dirty="0"/>
              <a:t># </a:t>
            </a:r>
            <a:r>
              <a:rPr lang="en-US" sz="2600" dirty="0" err="1"/>
              <a:t>hashmark</a:t>
            </a:r>
            <a:r>
              <a:rPr lang="en-US" sz="2600" dirty="0"/>
              <a:t> means that MDPTA </a:t>
            </a:r>
            <a:r>
              <a:rPr lang="en-US" sz="2600" b="1" dirty="0"/>
              <a:t>requires</a:t>
            </a:r>
            <a:r>
              <a:rPr lang="en-US" sz="2600" dirty="0"/>
              <a:t> ALL PTAs to abide by the article. Text can not be changed or deleted.</a:t>
            </a:r>
          </a:p>
          <a:p>
            <a:pPr eaLnBrk="1" hangingPunct="1">
              <a:lnSpc>
                <a:spcPct val="90000"/>
              </a:lnSpc>
            </a:pPr>
            <a:r>
              <a:rPr lang="en-US" sz="2600" dirty="0"/>
              <a:t>Fill in </a:t>
            </a:r>
            <a:r>
              <a:rPr lang="en-US" sz="2600" b="1" dirty="0"/>
              <a:t>all</a:t>
            </a:r>
            <a:r>
              <a:rPr lang="en-US" sz="2600" dirty="0"/>
              <a:t> the blanks, even those where there is a #. Additional wording or explanations can be added on a separate sheet of paper</a:t>
            </a:r>
          </a:p>
          <a:p>
            <a:pPr eaLnBrk="1" hangingPunct="1">
              <a:lnSpc>
                <a:spcPct val="90000"/>
              </a:lnSpc>
            </a:pPr>
            <a:r>
              <a:rPr lang="en-US" sz="2600" dirty="0"/>
              <a:t>List titles for each vice-president (if more than 1)</a:t>
            </a:r>
          </a:p>
          <a:p>
            <a:pPr eaLnBrk="1" hangingPunct="1">
              <a:lnSpc>
                <a:spcPct val="90000"/>
              </a:lnSpc>
            </a:pPr>
            <a:r>
              <a:rPr lang="en-US" sz="2600" b="1" dirty="0"/>
              <a:t>Co presidents are not allowed </a:t>
            </a:r>
            <a:r>
              <a:rPr lang="en-US" sz="2600" dirty="0" smtClean="0"/>
              <a:t>PTA </a:t>
            </a:r>
            <a:r>
              <a:rPr lang="en-US" sz="2600" dirty="0"/>
              <a:t>can officially only recognize them as president and a vice-president-or president elect-who supports the president.</a:t>
            </a:r>
          </a:p>
          <a:p>
            <a:pPr eaLnBrk="1" hangingPunct="1">
              <a:lnSpc>
                <a:spcPct val="90000"/>
              </a:lnSpc>
            </a:pPr>
            <a:endParaRPr lang="en-US" sz="2600" dirty="0"/>
          </a:p>
          <a:p>
            <a:pPr eaLnBrk="1" hangingPunct="1">
              <a:lnSpc>
                <a:spcPct val="90000"/>
              </a:lnSpc>
            </a:pPr>
            <a:endParaRPr lang="es-HN" sz="2600" dirty="0"/>
          </a:p>
        </p:txBody>
      </p:sp>
      <p:sp>
        <p:nvSpPr>
          <p:cNvPr id="27652"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B3602FA7-C56E-410F-BB7F-58C91780ABE0}" type="slidenum">
              <a:rPr lang="es-HN">
                <a:solidFill>
                  <a:srgbClr val="FFFFFF"/>
                </a:solidFill>
                <a:latin typeface="+mn-lt"/>
              </a:rPr>
              <a:pPr algn="r">
                <a:defRPr/>
              </a:pPr>
              <a:t>16</a:t>
            </a:fld>
            <a:endParaRPr lang="es-HN">
              <a:solidFill>
                <a:srgbClr val="FFFFFF"/>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70752432-1BDF-499D-A764-17C95A5C4CAB}" type="slidenum">
              <a:rPr lang="es-HN"/>
              <a:pPr>
                <a:defRPr/>
              </a:pPr>
              <a:t>17</a:t>
            </a:fld>
            <a:endParaRPr lang="es-HN"/>
          </a:p>
        </p:txBody>
      </p:sp>
      <p:sp>
        <p:nvSpPr>
          <p:cNvPr id="32771" name="Title 1"/>
          <p:cNvSpPr>
            <a:spLocks noGrp="1"/>
          </p:cNvSpPr>
          <p:nvPr>
            <p:ph type="title"/>
          </p:nvPr>
        </p:nvSpPr>
        <p:spPr/>
        <p:txBody>
          <a:bodyPr/>
          <a:lstStyle/>
          <a:p>
            <a:pPr eaLnBrk="1" hangingPunct="1"/>
            <a:r>
              <a:rPr lang="es-HN"/>
              <a:t>Bylaws approval process by MDPTA</a:t>
            </a:r>
          </a:p>
        </p:txBody>
      </p:sp>
      <p:sp>
        <p:nvSpPr>
          <p:cNvPr id="32772" name="Content Placeholder 2"/>
          <p:cNvSpPr>
            <a:spLocks noGrp="1"/>
          </p:cNvSpPr>
          <p:nvPr>
            <p:ph idx="1"/>
          </p:nvPr>
        </p:nvSpPr>
        <p:spPr/>
        <p:txBody>
          <a:bodyPr/>
          <a:lstStyle/>
          <a:p>
            <a:pPr eaLnBrk="1" hangingPunct="1">
              <a:lnSpc>
                <a:spcPct val="90000"/>
              </a:lnSpc>
            </a:pPr>
            <a:r>
              <a:rPr lang="en-US" sz="2600"/>
              <a:t>Approved as submitted or with required language in cover letter</a:t>
            </a:r>
          </a:p>
          <a:p>
            <a:pPr lvl="1" eaLnBrk="1" hangingPunct="1">
              <a:lnSpc>
                <a:spcPct val="90000"/>
              </a:lnSpc>
            </a:pPr>
            <a:r>
              <a:rPr lang="en-US" sz="2400"/>
              <a:t>Congratulations! You don’t have to change anything, but you do have to accept the MDPTA wording</a:t>
            </a:r>
          </a:p>
          <a:p>
            <a:pPr lvl="1" eaLnBrk="1" hangingPunct="1">
              <a:lnSpc>
                <a:spcPct val="90000"/>
              </a:lnSpc>
            </a:pPr>
            <a:r>
              <a:rPr lang="en-US" sz="2400"/>
              <a:t>Required language is language that is consistent with the MDPTA – if you made a change to something that is logically inconsistent, it will be disallowed</a:t>
            </a:r>
          </a:p>
          <a:p>
            <a:pPr eaLnBrk="1" hangingPunct="1">
              <a:lnSpc>
                <a:spcPct val="90000"/>
              </a:lnSpc>
            </a:pPr>
            <a:endParaRPr lang="es-HN" sz="2600"/>
          </a:p>
        </p:txBody>
      </p:sp>
      <p:sp>
        <p:nvSpPr>
          <p:cNvPr id="30724"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82827060-FA40-4635-B337-1D45F121FE4D}" type="slidenum">
              <a:rPr lang="es-HN">
                <a:solidFill>
                  <a:srgbClr val="FFFFFF"/>
                </a:solidFill>
                <a:latin typeface="+mn-lt"/>
              </a:rPr>
              <a:pPr algn="r">
                <a:defRPr/>
              </a:pPr>
              <a:t>17</a:t>
            </a:fld>
            <a:endParaRPr lang="es-HN">
              <a:solidFill>
                <a:srgbClr val="FFFFFF"/>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8D1D8660-BF35-4B0A-85D2-9E171F244621}" type="slidenum">
              <a:rPr lang="es-HN"/>
              <a:pPr>
                <a:defRPr/>
              </a:pPr>
              <a:t>18</a:t>
            </a:fld>
            <a:endParaRPr lang="es-HN"/>
          </a:p>
        </p:txBody>
      </p:sp>
      <p:sp>
        <p:nvSpPr>
          <p:cNvPr id="33795" name="Title 1"/>
          <p:cNvSpPr>
            <a:spLocks noGrp="1"/>
          </p:cNvSpPr>
          <p:nvPr>
            <p:ph type="title" idx="4294967295"/>
          </p:nvPr>
        </p:nvSpPr>
        <p:spPr/>
        <p:txBody>
          <a:bodyPr/>
          <a:lstStyle/>
          <a:p>
            <a:pPr eaLnBrk="1" hangingPunct="1"/>
            <a:r>
              <a:rPr lang="es-HN"/>
              <a:t>Bylaws approval process by MDPTA</a:t>
            </a:r>
          </a:p>
        </p:txBody>
      </p:sp>
      <p:sp>
        <p:nvSpPr>
          <p:cNvPr id="33796" name="Content Placeholder 2"/>
          <p:cNvSpPr>
            <a:spLocks noGrp="1"/>
          </p:cNvSpPr>
          <p:nvPr>
            <p:ph idx="4294967295"/>
          </p:nvPr>
        </p:nvSpPr>
        <p:spPr/>
        <p:txBody>
          <a:bodyPr/>
          <a:lstStyle/>
          <a:p>
            <a:pPr eaLnBrk="1" hangingPunct="1">
              <a:lnSpc>
                <a:spcPct val="90000"/>
              </a:lnSpc>
            </a:pPr>
            <a:r>
              <a:rPr lang="en-US" sz="2600" dirty="0"/>
              <a:t>Approved with language changes or Email requesting clarification of phrase or word</a:t>
            </a:r>
          </a:p>
          <a:p>
            <a:pPr lvl="1" eaLnBrk="1" hangingPunct="1">
              <a:lnSpc>
                <a:spcPct val="90000"/>
              </a:lnSpc>
            </a:pPr>
            <a:r>
              <a:rPr lang="en-US" sz="2400" dirty="0"/>
              <a:t>If minimal, an email clarifying the changes may suffice</a:t>
            </a:r>
          </a:p>
          <a:p>
            <a:pPr lvl="1" eaLnBrk="1" hangingPunct="1">
              <a:lnSpc>
                <a:spcPct val="90000"/>
              </a:lnSpc>
            </a:pPr>
            <a:r>
              <a:rPr lang="en-US" sz="2400" dirty="0" smtClean="0"/>
              <a:t>If </a:t>
            </a:r>
            <a:r>
              <a:rPr lang="en-US" sz="2400" dirty="0"/>
              <a:t>changes are major, you may have to revise, vote, and resubmit – MDPTA bylaws committee will provide you guidance</a:t>
            </a:r>
            <a:endParaRPr lang="es-HN" sz="2300" dirty="0"/>
          </a:p>
        </p:txBody>
      </p:sp>
      <p:sp>
        <p:nvSpPr>
          <p:cNvPr id="30724"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272B8FC9-5652-48A8-97AD-E0DD15ED1FB1}" type="slidenum">
              <a:rPr lang="es-HN">
                <a:solidFill>
                  <a:srgbClr val="FFFFFF"/>
                </a:solidFill>
                <a:latin typeface="+mn-lt"/>
              </a:rPr>
              <a:pPr algn="r">
                <a:defRPr/>
              </a:pPr>
              <a:t>18</a:t>
            </a:fld>
            <a:endParaRPr lang="es-HN">
              <a:solidFill>
                <a:srgbClr val="FFFFFF"/>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35B76115-37A9-4D15-A116-6D783DCB801C}" type="slidenum">
              <a:rPr lang="es-HN"/>
              <a:pPr>
                <a:defRPr/>
              </a:pPr>
              <a:t>19</a:t>
            </a:fld>
            <a:endParaRPr lang="es-HN"/>
          </a:p>
        </p:txBody>
      </p:sp>
      <p:sp>
        <p:nvSpPr>
          <p:cNvPr id="34819" name="Title 1"/>
          <p:cNvSpPr>
            <a:spLocks noGrp="1"/>
          </p:cNvSpPr>
          <p:nvPr>
            <p:ph type="title" idx="4294967295"/>
          </p:nvPr>
        </p:nvSpPr>
        <p:spPr/>
        <p:txBody>
          <a:bodyPr/>
          <a:lstStyle/>
          <a:p>
            <a:pPr eaLnBrk="1" hangingPunct="1"/>
            <a:r>
              <a:rPr lang="es-HN"/>
              <a:t>Bylaws approval process by MDPTA</a:t>
            </a:r>
          </a:p>
        </p:txBody>
      </p:sp>
      <p:sp>
        <p:nvSpPr>
          <p:cNvPr id="34820" name="Content Placeholder 2"/>
          <p:cNvSpPr>
            <a:spLocks noGrp="1"/>
          </p:cNvSpPr>
          <p:nvPr>
            <p:ph idx="4294967295"/>
          </p:nvPr>
        </p:nvSpPr>
        <p:spPr/>
        <p:txBody>
          <a:bodyPr/>
          <a:lstStyle/>
          <a:p>
            <a:pPr eaLnBrk="1" hangingPunct="1">
              <a:lnSpc>
                <a:spcPct val="90000"/>
              </a:lnSpc>
            </a:pPr>
            <a:r>
              <a:rPr lang="en-US" sz="2600"/>
              <a:t>Rejected</a:t>
            </a:r>
          </a:p>
          <a:p>
            <a:pPr lvl="1" eaLnBrk="1" hangingPunct="1">
              <a:lnSpc>
                <a:spcPct val="90000"/>
              </a:lnSpc>
            </a:pPr>
            <a:r>
              <a:rPr lang="en-US" sz="2300"/>
              <a:t>Must go through the whole process again.</a:t>
            </a:r>
          </a:p>
          <a:p>
            <a:pPr lvl="1" eaLnBrk="1" hangingPunct="1">
              <a:lnSpc>
                <a:spcPct val="90000"/>
              </a:lnSpc>
            </a:pPr>
            <a:r>
              <a:rPr lang="en-US" sz="2400"/>
              <a:t>Common reasons are</a:t>
            </a:r>
          </a:p>
          <a:p>
            <a:pPr lvl="2" eaLnBrk="1" hangingPunct="1">
              <a:lnSpc>
                <a:spcPct val="90000"/>
              </a:lnSpc>
            </a:pPr>
            <a:r>
              <a:rPr lang="en-US" sz="2200"/>
              <a:t>Fail to define duties of the various vice presidents</a:t>
            </a:r>
          </a:p>
          <a:p>
            <a:pPr lvl="2" eaLnBrk="1" hangingPunct="1">
              <a:lnSpc>
                <a:spcPct val="90000"/>
              </a:lnSpc>
            </a:pPr>
            <a:r>
              <a:rPr lang="en-US" sz="2200"/>
              <a:t>Failure to define succession if president resigns</a:t>
            </a:r>
          </a:p>
          <a:p>
            <a:pPr lvl="2" eaLnBrk="1" hangingPunct="1">
              <a:lnSpc>
                <a:spcPct val="90000"/>
              </a:lnSpc>
            </a:pPr>
            <a:r>
              <a:rPr lang="en-US" sz="2200"/>
              <a:t>Calling elected officers co-presidents</a:t>
            </a:r>
          </a:p>
          <a:p>
            <a:pPr eaLnBrk="1" hangingPunct="1">
              <a:lnSpc>
                <a:spcPct val="90000"/>
              </a:lnSpc>
            </a:pPr>
            <a:endParaRPr lang="en-US" sz="2600"/>
          </a:p>
          <a:p>
            <a:pPr eaLnBrk="1" hangingPunct="1">
              <a:lnSpc>
                <a:spcPct val="90000"/>
              </a:lnSpc>
            </a:pPr>
            <a:endParaRPr lang="es-HN" sz="2600"/>
          </a:p>
        </p:txBody>
      </p:sp>
      <p:sp>
        <p:nvSpPr>
          <p:cNvPr id="30724"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B30A8926-7BD3-41C8-9AD3-D0EBA129988E}" type="slidenum">
              <a:rPr lang="es-HN">
                <a:solidFill>
                  <a:srgbClr val="FFFFFF"/>
                </a:solidFill>
                <a:latin typeface="+mn-lt"/>
              </a:rPr>
              <a:pPr algn="r">
                <a:defRPr/>
              </a:pPr>
              <a:t>19</a:t>
            </a:fld>
            <a:endParaRPr lang="es-HN">
              <a:solidFill>
                <a:srgbClr val="FFFFFF"/>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4BE35AFC-EC54-49DC-B5BD-5166443E30F5}" type="slidenum">
              <a:rPr lang="es-HN"/>
              <a:pPr>
                <a:defRPr/>
              </a:pPr>
              <a:t>2</a:t>
            </a:fld>
            <a:endParaRPr lang="es-HN"/>
          </a:p>
        </p:txBody>
      </p:sp>
      <p:sp>
        <p:nvSpPr>
          <p:cNvPr id="17411" name="Title 1"/>
          <p:cNvSpPr>
            <a:spLocks noGrp="1"/>
          </p:cNvSpPr>
          <p:nvPr>
            <p:ph type="title"/>
          </p:nvPr>
        </p:nvSpPr>
        <p:spPr/>
        <p:txBody>
          <a:bodyPr/>
          <a:lstStyle/>
          <a:p>
            <a:pPr eaLnBrk="1" hangingPunct="1"/>
            <a:r>
              <a:rPr lang="es-HN"/>
              <a:t>Why does your PTA need bylaws?</a:t>
            </a:r>
          </a:p>
        </p:txBody>
      </p:sp>
      <p:sp>
        <p:nvSpPr>
          <p:cNvPr id="17412" name="Content Placeholder 2"/>
          <p:cNvSpPr>
            <a:spLocks noGrp="1"/>
          </p:cNvSpPr>
          <p:nvPr>
            <p:ph idx="1"/>
          </p:nvPr>
        </p:nvSpPr>
        <p:spPr/>
        <p:txBody>
          <a:bodyPr/>
          <a:lstStyle/>
          <a:p>
            <a:pPr eaLnBrk="1" hangingPunct="1"/>
            <a:r>
              <a:rPr lang="es-HN" dirty="0" err="1"/>
              <a:t>For</a:t>
            </a:r>
            <a:r>
              <a:rPr lang="es-HN" dirty="0"/>
              <a:t> </a:t>
            </a:r>
            <a:r>
              <a:rPr lang="es-HN" dirty="0" err="1"/>
              <a:t>your</a:t>
            </a:r>
            <a:r>
              <a:rPr lang="es-HN" dirty="0"/>
              <a:t> </a:t>
            </a:r>
            <a:r>
              <a:rPr lang="es-HN" dirty="0" err="1"/>
              <a:t>school</a:t>
            </a:r>
            <a:r>
              <a:rPr lang="es-HN" dirty="0"/>
              <a:t> </a:t>
            </a:r>
            <a:r>
              <a:rPr lang="es-HN" dirty="0" err="1"/>
              <a:t>community</a:t>
            </a:r>
            <a:endParaRPr lang="es-HN" dirty="0"/>
          </a:p>
          <a:p>
            <a:pPr lvl="1" eaLnBrk="1" hangingPunct="1"/>
            <a:r>
              <a:rPr lang="es-HN" dirty="0" err="1"/>
              <a:t>Creates</a:t>
            </a:r>
            <a:r>
              <a:rPr lang="es-HN" dirty="0"/>
              <a:t> </a:t>
            </a:r>
            <a:r>
              <a:rPr lang="es-HN" dirty="0" err="1"/>
              <a:t>transparency</a:t>
            </a:r>
            <a:r>
              <a:rPr lang="es-HN" dirty="0"/>
              <a:t> – </a:t>
            </a:r>
            <a:r>
              <a:rPr lang="es-HN" dirty="0" err="1"/>
              <a:t>all</a:t>
            </a:r>
            <a:r>
              <a:rPr lang="es-HN" dirty="0"/>
              <a:t> </a:t>
            </a:r>
            <a:r>
              <a:rPr lang="es-HN" dirty="0" err="1"/>
              <a:t>members</a:t>
            </a:r>
            <a:r>
              <a:rPr lang="es-HN" dirty="0"/>
              <a:t> </a:t>
            </a:r>
            <a:r>
              <a:rPr lang="es-HN" dirty="0" err="1"/>
              <a:t>know</a:t>
            </a:r>
            <a:r>
              <a:rPr lang="es-HN" dirty="0"/>
              <a:t> </a:t>
            </a:r>
            <a:r>
              <a:rPr lang="es-HN" dirty="0" err="1"/>
              <a:t>the</a:t>
            </a:r>
            <a:r>
              <a:rPr lang="es-HN" dirty="0"/>
              <a:t> </a:t>
            </a:r>
            <a:r>
              <a:rPr lang="es-HN" dirty="0" err="1"/>
              <a:t>basic</a:t>
            </a:r>
            <a:r>
              <a:rPr lang="es-HN" dirty="0"/>
              <a:t> </a:t>
            </a:r>
            <a:r>
              <a:rPr lang="es-HN" dirty="0" smtClean="0"/>
              <a:t>rules (</a:t>
            </a:r>
            <a:r>
              <a:rPr lang="es-HN" u="sng" dirty="0" err="1" smtClean="0"/>
              <a:t>Bylaws</a:t>
            </a:r>
            <a:r>
              <a:rPr lang="es-HN" u="sng" dirty="0" smtClean="0"/>
              <a:t> </a:t>
            </a:r>
            <a:r>
              <a:rPr lang="es-HN" u="sng" dirty="0" err="1" smtClean="0"/>
              <a:t>must</a:t>
            </a:r>
            <a:r>
              <a:rPr lang="es-HN" u="sng" dirty="0" smtClean="0"/>
              <a:t> be </a:t>
            </a:r>
            <a:r>
              <a:rPr lang="es-HN" u="sng" dirty="0" err="1" smtClean="0"/>
              <a:t>available</a:t>
            </a:r>
            <a:r>
              <a:rPr lang="es-HN" u="sng" dirty="0" smtClean="0"/>
              <a:t> to </a:t>
            </a:r>
            <a:r>
              <a:rPr lang="es-HN" u="sng" dirty="0" err="1" smtClean="0"/>
              <a:t>all</a:t>
            </a:r>
            <a:r>
              <a:rPr lang="es-HN" u="sng" dirty="0" smtClean="0"/>
              <a:t> PTA </a:t>
            </a:r>
            <a:r>
              <a:rPr lang="es-HN" u="sng" dirty="0" err="1" smtClean="0"/>
              <a:t>members</a:t>
            </a:r>
            <a:r>
              <a:rPr lang="es-HN" dirty="0" smtClean="0"/>
              <a:t>)</a:t>
            </a:r>
            <a:endParaRPr lang="es-HN" dirty="0"/>
          </a:p>
          <a:p>
            <a:pPr lvl="1" eaLnBrk="1" hangingPunct="1"/>
            <a:r>
              <a:rPr lang="es-HN" dirty="0" err="1"/>
              <a:t>Assures</a:t>
            </a:r>
            <a:r>
              <a:rPr lang="es-HN" dirty="0"/>
              <a:t> </a:t>
            </a:r>
            <a:r>
              <a:rPr lang="es-HN" dirty="0" err="1"/>
              <a:t>smooth</a:t>
            </a:r>
            <a:r>
              <a:rPr lang="es-HN" dirty="0"/>
              <a:t> </a:t>
            </a:r>
            <a:r>
              <a:rPr lang="es-HN" dirty="0" err="1"/>
              <a:t>transition</a:t>
            </a:r>
            <a:r>
              <a:rPr lang="es-HN" dirty="0"/>
              <a:t> – </a:t>
            </a:r>
            <a:r>
              <a:rPr lang="es-HN" dirty="0" err="1"/>
              <a:t>explains</a:t>
            </a:r>
            <a:r>
              <a:rPr lang="es-HN" dirty="0"/>
              <a:t> </a:t>
            </a:r>
            <a:r>
              <a:rPr lang="es-HN" dirty="0" err="1"/>
              <a:t>how</a:t>
            </a:r>
            <a:r>
              <a:rPr lang="es-HN" dirty="0"/>
              <a:t> to </a:t>
            </a:r>
            <a:r>
              <a:rPr lang="es-HN" dirty="0" err="1"/>
              <a:t>nominate</a:t>
            </a:r>
            <a:r>
              <a:rPr lang="es-HN" dirty="0"/>
              <a:t> and </a:t>
            </a:r>
            <a:r>
              <a:rPr lang="es-HN" dirty="0" err="1"/>
              <a:t>elect</a:t>
            </a:r>
            <a:r>
              <a:rPr lang="es-HN" dirty="0"/>
              <a:t> </a:t>
            </a:r>
            <a:r>
              <a:rPr lang="es-HN" dirty="0" err="1"/>
              <a:t>officers</a:t>
            </a:r>
            <a:endParaRPr lang="es-HN" dirty="0"/>
          </a:p>
          <a:p>
            <a:pPr lvl="1" eaLnBrk="1" hangingPunct="1"/>
            <a:r>
              <a:rPr lang="es-HN" dirty="0" err="1"/>
              <a:t>Assures</a:t>
            </a:r>
            <a:r>
              <a:rPr lang="es-HN" dirty="0"/>
              <a:t> </a:t>
            </a:r>
            <a:r>
              <a:rPr lang="es-HN" dirty="0" err="1"/>
              <a:t>accountability</a:t>
            </a:r>
            <a:r>
              <a:rPr lang="es-HN" dirty="0"/>
              <a:t> – </a:t>
            </a:r>
            <a:r>
              <a:rPr lang="es-HN" dirty="0" err="1"/>
              <a:t>provides</a:t>
            </a:r>
            <a:r>
              <a:rPr lang="es-HN" dirty="0"/>
              <a:t> </a:t>
            </a:r>
            <a:r>
              <a:rPr lang="es-HN" dirty="0" err="1"/>
              <a:t>the</a:t>
            </a:r>
            <a:r>
              <a:rPr lang="es-HN" dirty="0"/>
              <a:t> </a:t>
            </a:r>
            <a:r>
              <a:rPr lang="es-HN" dirty="0" err="1"/>
              <a:t>ground</a:t>
            </a:r>
            <a:r>
              <a:rPr lang="es-HN" dirty="0"/>
              <a:t> rules </a:t>
            </a:r>
            <a:r>
              <a:rPr lang="es-HN" dirty="0" err="1"/>
              <a:t>for</a:t>
            </a:r>
            <a:r>
              <a:rPr lang="es-HN" dirty="0"/>
              <a:t> </a:t>
            </a:r>
            <a:r>
              <a:rPr lang="es-HN" dirty="0" err="1"/>
              <a:t>decision</a:t>
            </a:r>
            <a:r>
              <a:rPr lang="es-HN" dirty="0"/>
              <a:t> </a:t>
            </a:r>
            <a:r>
              <a:rPr lang="es-HN" dirty="0" err="1"/>
              <a:t>making</a:t>
            </a:r>
            <a:r>
              <a:rPr lang="es-HN" dirty="0"/>
              <a:t> and </a:t>
            </a:r>
            <a:r>
              <a:rPr lang="es-HN" dirty="0" err="1"/>
              <a:t>managing</a:t>
            </a:r>
            <a:r>
              <a:rPr lang="es-HN" dirty="0"/>
              <a:t> </a:t>
            </a:r>
            <a:r>
              <a:rPr lang="es-HN" dirty="0" err="1"/>
              <a:t>money</a:t>
            </a:r>
            <a:endParaRPr lang="es-HN" dirty="0"/>
          </a:p>
          <a:p>
            <a:pPr eaLnBrk="1" hangingPunct="1"/>
            <a:endParaRPr lang="es-HN" dirty="0"/>
          </a:p>
        </p:txBody>
      </p:sp>
      <p:sp>
        <p:nvSpPr>
          <p:cNvPr id="18436"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AE395DA3-54C3-4BED-BBE4-42731255E4F2}" type="slidenum">
              <a:rPr lang="es-HN">
                <a:solidFill>
                  <a:srgbClr val="FFFFFF"/>
                </a:solidFill>
                <a:latin typeface="+mn-lt"/>
              </a:rPr>
              <a:pPr algn="r">
                <a:defRPr/>
              </a:pPr>
              <a:t>2</a:t>
            </a:fld>
            <a:endParaRPr lang="es-HN">
              <a:solidFill>
                <a:srgbClr val="FFFFFF"/>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31E52907-5B68-4243-8746-086A549F7428}" type="slidenum">
              <a:rPr lang="es-HN"/>
              <a:pPr>
                <a:defRPr/>
              </a:pPr>
              <a:t>20</a:t>
            </a:fld>
            <a:endParaRPr lang="es-HN"/>
          </a:p>
        </p:txBody>
      </p:sp>
      <p:sp>
        <p:nvSpPr>
          <p:cNvPr id="36867" name="Title 1"/>
          <p:cNvSpPr>
            <a:spLocks noGrp="1"/>
          </p:cNvSpPr>
          <p:nvPr>
            <p:ph type="title" idx="4294967295"/>
          </p:nvPr>
        </p:nvSpPr>
        <p:spPr/>
        <p:txBody>
          <a:bodyPr/>
          <a:lstStyle/>
          <a:p>
            <a:pPr eaLnBrk="1" hangingPunct="1"/>
            <a:r>
              <a:rPr lang="es-HN"/>
              <a:t>For help</a:t>
            </a:r>
          </a:p>
        </p:txBody>
      </p:sp>
      <p:sp>
        <p:nvSpPr>
          <p:cNvPr id="36868" name="Content Placeholder 2"/>
          <p:cNvSpPr>
            <a:spLocks noGrp="1"/>
          </p:cNvSpPr>
          <p:nvPr>
            <p:ph idx="4294967295"/>
          </p:nvPr>
        </p:nvSpPr>
        <p:spPr>
          <a:xfrm>
            <a:off x="381000" y="2209800"/>
            <a:ext cx="8229600" cy="4324350"/>
          </a:xfrm>
        </p:spPr>
        <p:txBody>
          <a:bodyPr/>
          <a:lstStyle/>
          <a:p>
            <a:pPr eaLnBrk="1" hangingPunct="1">
              <a:lnSpc>
                <a:spcPct val="90000"/>
              </a:lnSpc>
            </a:pPr>
            <a:r>
              <a:rPr lang="es-HN" dirty="0" err="1"/>
              <a:t>If</a:t>
            </a:r>
            <a:r>
              <a:rPr lang="es-HN" dirty="0"/>
              <a:t> </a:t>
            </a:r>
            <a:r>
              <a:rPr lang="es-HN" dirty="0" err="1"/>
              <a:t>you</a:t>
            </a:r>
            <a:r>
              <a:rPr lang="es-HN" dirty="0"/>
              <a:t> </a:t>
            </a:r>
            <a:r>
              <a:rPr lang="es-HN" dirty="0" err="1"/>
              <a:t>want</a:t>
            </a:r>
            <a:r>
              <a:rPr lang="es-HN" dirty="0"/>
              <a:t> </a:t>
            </a:r>
            <a:r>
              <a:rPr lang="es-HN" dirty="0" err="1"/>
              <a:t>someone</a:t>
            </a:r>
            <a:r>
              <a:rPr lang="es-HN" dirty="0"/>
              <a:t> to look at </a:t>
            </a:r>
            <a:r>
              <a:rPr lang="es-HN" dirty="0" err="1"/>
              <a:t>your</a:t>
            </a:r>
            <a:r>
              <a:rPr lang="es-HN" dirty="0"/>
              <a:t> </a:t>
            </a:r>
            <a:r>
              <a:rPr lang="es-HN" dirty="0" err="1"/>
              <a:t>bylaws</a:t>
            </a:r>
            <a:endParaRPr lang="es-HN" dirty="0"/>
          </a:p>
          <a:p>
            <a:pPr eaLnBrk="1" hangingPunct="1">
              <a:lnSpc>
                <a:spcPct val="90000"/>
              </a:lnSpc>
            </a:pPr>
            <a:r>
              <a:rPr lang="es-HN" dirty="0" err="1"/>
              <a:t>If</a:t>
            </a:r>
            <a:r>
              <a:rPr lang="es-HN" dirty="0"/>
              <a:t> </a:t>
            </a:r>
            <a:r>
              <a:rPr lang="es-HN" dirty="0" err="1"/>
              <a:t>you</a:t>
            </a:r>
            <a:r>
              <a:rPr lang="es-HN" dirty="0"/>
              <a:t> </a:t>
            </a:r>
            <a:r>
              <a:rPr lang="es-HN" dirty="0" err="1"/>
              <a:t>want</a:t>
            </a:r>
            <a:r>
              <a:rPr lang="es-HN" dirty="0"/>
              <a:t> to </a:t>
            </a:r>
            <a:r>
              <a:rPr lang="es-HN" dirty="0" err="1"/>
              <a:t>understand</a:t>
            </a:r>
            <a:r>
              <a:rPr lang="es-HN" dirty="0"/>
              <a:t> </a:t>
            </a:r>
            <a:r>
              <a:rPr lang="es-HN" dirty="0" err="1"/>
              <a:t>why</a:t>
            </a:r>
            <a:r>
              <a:rPr lang="es-HN" dirty="0"/>
              <a:t> </a:t>
            </a:r>
            <a:r>
              <a:rPr lang="es-HN" dirty="0" err="1"/>
              <a:t>your</a:t>
            </a:r>
            <a:r>
              <a:rPr lang="es-HN" dirty="0"/>
              <a:t> local PTA </a:t>
            </a:r>
            <a:r>
              <a:rPr lang="es-HN" dirty="0" err="1"/>
              <a:t>bylaws</a:t>
            </a:r>
            <a:r>
              <a:rPr lang="es-HN" dirty="0"/>
              <a:t> </a:t>
            </a:r>
            <a:r>
              <a:rPr lang="es-HN" dirty="0" err="1"/>
              <a:t>were</a:t>
            </a:r>
            <a:r>
              <a:rPr lang="es-HN" dirty="0"/>
              <a:t> </a:t>
            </a:r>
            <a:r>
              <a:rPr lang="es-HN" dirty="0" err="1"/>
              <a:t>not</a:t>
            </a:r>
            <a:r>
              <a:rPr lang="es-HN" dirty="0"/>
              <a:t> </a:t>
            </a:r>
            <a:r>
              <a:rPr lang="es-HN" dirty="0" err="1"/>
              <a:t>approved</a:t>
            </a:r>
            <a:r>
              <a:rPr lang="es-HN" dirty="0"/>
              <a:t> </a:t>
            </a:r>
            <a:r>
              <a:rPr lang="es-HN" dirty="0" err="1"/>
              <a:t>or</a:t>
            </a:r>
            <a:r>
              <a:rPr lang="es-HN" dirty="0"/>
              <a:t> </a:t>
            </a:r>
            <a:r>
              <a:rPr lang="es-HN" dirty="0" err="1"/>
              <a:t>were</a:t>
            </a:r>
            <a:r>
              <a:rPr lang="es-HN" dirty="0"/>
              <a:t> </a:t>
            </a:r>
            <a:r>
              <a:rPr lang="es-HN" dirty="0" err="1"/>
              <a:t>rejected</a:t>
            </a:r>
            <a:endParaRPr lang="es-HN" dirty="0"/>
          </a:p>
          <a:p>
            <a:pPr eaLnBrk="1" hangingPunct="1">
              <a:lnSpc>
                <a:spcPct val="90000"/>
              </a:lnSpc>
            </a:pPr>
            <a:r>
              <a:rPr lang="es-HN" dirty="0" err="1"/>
              <a:t>If</a:t>
            </a:r>
            <a:r>
              <a:rPr lang="es-HN" dirty="0"/>
              <a:t> MDPTA </a:t>
            </a:r>
            <a:r>
              <a:rPr lang="es-HN" dirty="0" err="1"/>
              <a:t>does</a:t>
            </a:r>
            <a:r>
              <a:rPr lang="es-HN" dirty="0"/>
              <a:t> </a:t>
            </a:r>
            <a:r>
              <a:rPr lang="es-HN" dirty="0" err="1"/>
              <a:t>not</a:t>
            </a:r>
            <a:r>
              <a:rPr lang="es-HN" dirty="0"/>
              <a:t> </a:t>
            </a:r>
            <a:r>
              <a:rPr lang="es-HN" dirty="0" err="1"/>
              <a:t>get</a:t>
            </a:r>
            <a:r>
              <a:rPr lang="es-HN" dirty="0"/>
              <a:t> back to </a:t>
            </a:r>
            <a:r>
              <a:rPr lang="es-HN" dirty="0" err="1"/>
              <a:t>you</a:t>
            </a:r>
            <a:endParaRPr lang="es-HN" dirty="0"/>
          </a:p>
          <a:p>
            <a:pPr eaLnBrk="1" hangingPunct="1">
              <a:lnSpc>
                <a:spcPct val="90000"/>
              </a:lnSpc>
            </a:pPr>
            <a:r>
              <a:rPr lang="es-HN" dirty="0" err="1"/>
              <a:t>If</a:t>
            </a:r>
            <a:r>
              <a:rPr lang="es-HN" dirty="0"/>
              <a:t> MDPTA </a:t>
            </a:r>
            <a:r>
              <a:rPr lang="es-HN" dirty="0" err="1"/>
              <a:t>says</a:t>
            </a:r>
            <a:r>
              <a:rPr lang="es-HN" dirty="0"/>
              <a:t> </a:t>
            </a:r>
            <a:r>
              <a:rPr lang="es-HN" dirty="0" err="1"/>
              <a:t>they</a:t>
            </a:r>
            <a:r>
              <a:rPr lang="es-HN" dirty="0"/>
              <a:t> </a:t>
            </a:r>
            <a:r>
              <a:rPr lang="es-HN" dirty="0" err="1"/>
              <a:t>don’t</a:t>
            </a:r>
            <a:r>
              <a:rPr lang="es-HN" dirty="0"/>
              <a:t> </a:t>
            </a:r>
            <a:r>
              <a:rPr lang="es-HN" dirty="0" err="1"/>
              <a:t>have</a:t>
            </a:r>
            <a:r>
              <a:rPr lang="es-HN" dirty="0"/>
              <a:t> </a:t>
            </a:r>
            <a:r>
              <a:rPr lang="es-HN" dirty="0" err="1"/>
              <a:t>your</a:t>
            </a:r>
            <a:r>
              <a:rPr lang="es-HN" dirty="0"/>
              <a:t> </a:t>
            </a:r>
            <a:r>
              <a:rPr lang="es-HN" dirty="0" err="1"/>
              <a:t>bylaws</a:t>
            </a:r>
            <a:r>
              <a:rPr lang="es-HN" dirty="0"/>
              <a:t> </a:t>
            </a:r>
            <a:r>
              <a:rPr lang="es-HN" dirty="0" err="1"/>
              <a:t>on</a:t>
            </a:r>
            <a:r>
              <a:rPr lang="es-HN" dirty="0"/>
              <a:t> file</a:t>
            </a:r>
          </a:p>
          <a:p>
            <a:pPr eaLnBrk="1" hangingPunct="1">
              <a:lnSpc>
                <a:spcPct val="90000"/>
              </a:lnSpc>
            </a:pPr>
            <a:r>
              <a:rPr lang="es-HN" dirty="0" err="1"/>
              <a:t>Contact</a:t>
            </a:r>
            <a:r>
              <a:rPr lang="es-HN" dirty="0"/>
              <a:t> :</a:t>
            </a:r>
          </a:p>
          <a:p>
            <a:pPr lvl="1" eaLnBrk="1" hangingPunct="1">
              <a:lnSpc>
                <a:spcPct val="90000"/>
              </a:lnSpc>
            </a:pPr>
            <a:r>
              <a:rPr lang="es-HN" dirty="0"/>
              <a:t>MCCPTA </a:t>
            </a:r>
            <a:r>
              <a:rPr lang="es-HN" dirty="0" err="1"/>
              <a:t>bylaws</a:t>
            </a:r>
            <a:r>
              <a:rPr lang="es-HN" dirty="0"/>
              <a:t> </a:t>
            </a:r>
            <a:r>
              <a:rPr lang="es-HN" dirty="0" err="1"/>
              <a:t>chair</a:t>
            </a:r>
            <a:endParaRPr lang="es-HN" dirty="0"/>
          </a:p>
          <a:p>
            <a:pPr lvl="1" eaLnBrk="1" hangingPunct="1">
              <a:lnSpc>
                <a:spcPct val="90000"/>
              </a:lnSpc>
            </a:pPr>
            <a:r>
              <a:rPr lang="es-HN" dirty="0" err="1"/>
              <a:t>Your</a:t>
            </a:r>
            <a:r>
              <a:rPr lang="es-HN" dirty="0"/>
              <a:t> </a:t>
            </a:r>
            <a:r>
              <a:rPr lang="es-HN" dirty="0" err="1"/>
              <a:t>cluster</a:t>
            </a:r>
            <a:r>
              <a:rPr lang="es-HN" dirty="0"/>
              <a:t> </a:t>
            </a:r>
            <a:r>
              <a:rPr lang="es-HN" dirty="0" err="1"/>
              <a:t>coordinator</a:t>
            </a:r>
            <a:r>
              <a:rPr lang="es-HN" dirty="0"/>
              <a:t>(s)</a:t>
            </a:r>
          </a:p>
          <a:p>
            <a:pPr eaLnBrk="1" hangingPunct="1">
              <a:lnSpc>
                <a:spcPct val="90000"/>
              </a:lnSpc>
            </a:pPr>
            <a:endParaRPr lang="es-HN" dirty="0"/>
          </a:p>
          <a:p>
            <a:pPr eaLnBrk="1" hangingPunct="1">
              <a:lnSpc>
                <a:spcPct val="90000"/>
              </a:lnSpc>
            </a:pPr>
            <a:endParaRPr lang="es-HN" dirty="0"/>
          </a:p>
        </p:txBody>
      </p:sp>
      <p:sp>
        <p:nvSpPr>
          <p:cNvPr id="31748"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E497FE4D-1D9E-49D5-959D-BDCEC90DFDCD}" type="slidenum">
              <a:rPr lang="es-HN">
                <a:solidFill>
                  <a:srgbClr val="FFFFFF"/>
                </a:solidFill>
                <a:latin typeface="+mn-lt"/>
              </a:rPr>
              <a:pPr algn="r">
                <a:defRPr/>
              </a:pPr>
              <a:t>20</a:t>
            </a:fld>
            <a:endParaRPr lang="es-HN">
              <a:solidFill>
                <a:srgbClr val="FFFFFF"/>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241673DD-4E8E-4FB7-BB42-52561A27771E}" type="slidenum">
              <a:rPr lang="es-HN"/>
              <a:pPr>
                <a:defRPr/>
              </a:pPr>
              <a:t>3</a:t>
            </a:fld>
            <a:endParaRPr lang="es-HN"/>
          </a:p>
        </p:txBody>
      </p:sp>
      <p:sp>
        <p:nvSpPr>
          <p:cNvPr id="18435" name="Title 1"/>
          <p:cNvSpPr>
            <a:spLocks noGrp="1"/>
          </p:cNvSpPr>
          <p:nvPr>
            <p:ph type="title"/>
          </p:nvPr>
        </p:nvSpPr>
        <p:spPr/>
        <p:txBody>
          <a:bodyPr/>
          <a:lstStyle/>
          <a:p>
            <a:pPr eaLnBrk="1" hangingPunct="1"/>
            <a:r>
              <a:rPr lang="es-HN"/>
              <a:t>Why does your PTA need bylaws?</a:t>
            </a:r>
          </a:p>
        </p:txBody>
      </p:sp>
      <p:sp>
        <p:nvSpPr>
          <p:cNvPr id="18436" name="Content Placeholder 2"/>
          <p:cNvSpPr>
            <a:spLocks noGrp="1"/>
          </p:cNvSpPr>
          <p:nvPr>
            <p:ph idx="1"/>
          </p:nvPr>
        </p:nvSpPr>
        <p:spPr/>
        <p:txBody>
          <a:bodyPr/>
          <a:lstStyle/>
          <a:p>
            <a:pPr eaLnBrk="1" hangingPunct="1"/>
            <a:r>
              <a:rPr lang="es-HN"/>
              <a:t>For the Montgomery County and Maryland PTAs</a:t>
            </a:r>
          </a:p>
          <a:p>
            <a:pPr lvl="1" eaLnBrk="1" hangingPunct="1"/>
            <a:r>
              <a:rPr lang="es-HN"/>
              <a:t>Creates the same ground rules for all our PTAs</a:t>
            </a:r>
          </a:p>
          <a:p>
            <a:pPr lvl="1" eaLnBrk="1" hangingPunct="1"/>
            <a:r>
              <a:rPr lang="es-HN"/>
              <a:t>Changes to template proposed and voted on in annual Maryland State PTA Convention</a:t>
            </a:r>
          </a:p>
          <a:p>
            <a:pPr lvl="1" eaLnBrk="1" hangingPunct="1"/>
            <a:r>
              <a:rPr lang="es-HN"/>
              <a:t>Allows flexibility for local PTAs to include their priorities</a:t>
            </a:r>
          </a:p>
          <a:p>
            <a:pPr lvl="1" eaLnBrk="1" hangingPunct="1"/>
            <a:r>
              <a:rPr lang="es-HN"/>
              <a:t>Requirement to maintain status as a PTA</a:t>
            </a:r>
          </a:p>
          <a:p>
            <a:pPr lvl="1" eaLnBrk="1" hangingPunct="1"/>
            <a:endParaRPr lang="es-HN"/>
          </a:p>
          <a:p>
            <a:pPr lvl="1" eaLnBrk="1" hangingPunct="1"/>
            <a:endParaRPr lang="es-HN"/>
          </a:p>
          <a:p>
            <a:pPr lvl="1" eaLnBrk="1" hangingPunct="1"/>
            <a:endParaRPr lang="es-HN"/>
          </a:p>
          <a:p>
            <a:pPr eaLnBrk="1" hangingPunct="1"/>
            <a:endParaRPr lang="es-HN"/>
          </a:p>
        </p:txBody>
      </p:sp>
      <p:sp>
        <p:nvSpPr>
          <p:cNvPr id="19460"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E29C7C48-714B-4C00-9A79-B5DCE342B3D6}" type="slidenum">
              <a:rPr lang="es-HN">
                <a:solidFill>
                  <a:srgbClr val="FFFFFF"/>
                </a:solidFill>
                <a:latin typeface="+mn-lt"/>
              </a:rPr>
              <a:pPr algn="r">
                <a:defRPr/>
              </a:pPr>
              <a:t>3</a:t>
            </a:fld>
            <a:endParaRPr lang="es-HN">
              <a:solidFill>
                <a:srgbClr val="FFFFFF"/>
              </a:solidFill>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CAFAB2F7-5C5C-4A82-B98F-E5B460C223D3}" type="slidenum">
              <a:rPr lang="es-HN"/>
              <a:pPr>
                <a:defRPr/>
              </a:pPr>
              <a:t>4</a:t>
            </a:fld>
            <a:endParaRPr lang="es-HN"/>
          </a:p>
        </p:txBody>
      </p:sp>
      <p:sp>
        <p:nvSpPr>
          <p:cNvPr id="19459" name="Title 1"/>
          <p:cNvSpPr>
            <a:spLocks noGrp="1"/>
          </p:cNvSpPr>
          <p:nvPr>
            <p:ph type="title"/>
          </p:nvPr>
        </p:nvSpPr>
        <p:spPr/>
        <p:txBody>
          <a:bodyPr/>
          <a:lstStyle/>
          <a:p>
            <a:pPr eaLnBrk="1" hangingPunct="1"/>
            <a:r>
              <a:rPr lang="es-HN"/>
              <a:t>Why does your PTA need bylaws?</a:t>
            </a:r>
          </a:p>
        </p:txBody>
      </p:sp>
      <p:sp>
        <p:nvSpPr>
          <p:cNvPr id="19460" name="Content Placeholder 2"/>
          <p:cNvSpPr>
            <a:spLocks noGrp="1"/>
          </p:cNvSpPr>
          <p:nvPr>
            <p:ph idx="1"/>
          </p:nvPr>
        </p:nvSpPr>
        <p:spPr/>
        <p:txBody>
          <a:bodyPr/>
          <a:lstStyle/>
          <a:p>
            <a:pPr eaLnBrk="1" hangingPunct="1"/>
            <a:r>
              <a:rPr lang="es-HN"/>
              <a:t>For the IRS</a:t>
            </a:r>
          </a:p>
          <a:p>
            <a:pPr lvl="1" eaLnBrk="1" hangingPunct="1"/>
            <a:r>
              <a:rPr lang="es-HN"/>
              <a:t>Tax laws require non-profit organizations to be incorporated</a:t>
            </a:r>
          </a:p>
          <a:p>
            <a:pPr lvl="1" eaLnBrk="1" hangingPunct="1"/>
            <a:r>
              <a:rPr lang="es-HN"/>
              <a:t>Tax laws require non-profit corporations to have bylaws</a:t>
            </a:r>
          </a:p>
          <a:p>
            <a:pPr lvl="1" eaLnBrk="1" hangingPunct="1"/>
            <a:r>
              <a:rPr lang="es-HN"/>
              <a:t>PTAs are non-profit corporations</a:t>
            </a:r>
          </a:p>
          <a:p>
            <a:pPr lvl="1" eaLnBrk="1" hangingPunct="1"/>
            <a:endParaRPr lang="es-HN"/>
          </a:p>
          <a:p>
            <a:pPr eaLnBrk="1" hangingPunct="1"/>
            <a:endParaRPr lang="es-HN"/>
          </a:p>
        </p:txBody>
      </p:sp>
      <p:sp>
        <p:nvSpPr>
          <p:cNvPr id="20484"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DC513F8C-5B3B-4185-A934-8C9F80CD1A19}" type="slidenum">
              <a:rPr lang="es-HN">
                <a:solidFill>
                  <a:srgbClr val="FFFFFF"/>
                </a:solidFill>
                <a:latin typeface="+mn-lt"/>
              </a:rPr>
              <a:pPr algn="r">
                <a:defRPr/>
              </a:pPr>
              <a:t>4</a:t>
            </a:fld>
            <a:endParaRPr lang="es-HN">
              <a:solidFill>
                <a:srgbClr val="FFFFFF"/>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F6F183B1-2987-4AEB-BF3A-FD93F9B45ED1}" type="slidenum">
              <a:rPr lang="es-HN"/>
              <a:pPr>
                <a:defRPr/>
              </a:pPr>
              <a:t>5</a:t>
            </a:fld>
            <a:endParaRPr lang="es-HN"/>
          </a:p>
        </p:txBody>
      </p:sp>
      <p:sp>
        <p:nvSpPr>
          <p:cNvPr id="20483" name="Title 1"/>
          <p:cNvSpPr>
            <a:spLocks noGrp="1"/>
          </p:cNvSpPr>
          <p:nvPr>
            <p:ph type="title"/>
          </p:nvPr>
        </p:nvSpPr>
        <p:spPr/>
        <p:txBody>
          <a:bodyPr/>
          <a:lstStyle/>
          <a:p>
            <a:pPr eaLnBrk="1" hangingPunct="1"/>
            <a:r>
              <a:rPr lang="es-HN"/>
              <a:t>Local PTA bylaws update process</a:t>
            </a:r>
          </a:p>
        </p:txBody>
      </p:sp>
      <p:sp>
        <p:nvSpPr>
          <p:cNvPr id="20484" name="Content Placeholder 2"/>
          <p:cNvSpPr>
            <a:spLocks noGrp="1"/>
          </p:cNvSpPr>
          <p:nvPr>
            <p:ph idx="1"/>
          </p:nvPr>
        </p:nvSpPr>
        <p:spPr/>
        <p:txBody>
          <a:bodyPr/>
          <a:lstStyle/>
          <a:p>
            <a:pPr eaLnBrk="1" hangingPunct="1"/>
            <a:r>
              <a:rPr lang="es-HN"/>
              <a:t>When </a:t>
            </a:r>
          </a:p>
          <a:p>
            <a:pPr lvl="1" eaLnBrk="1" hangingPunct="1"/>
            <a:r>
              <a:rPr lang="es-HN"/>
              <a:t>Every three years at the </a:t>
            </a:r>
            <a:r>
              <a:rPr lang="es-HN" b="1"/>
              <a:t>minimum</a:t>
            </a:r>
            <a:r>
              <a:rPr lang="es-HN"/>
              <a:t>, </a:t>
            </a:r>
          </a:p>
          <a:p>
            <a:pPr lvl="1" eaLnBrk="1" hangingPunct="1"/>
            <a:r>
              <a:rPr lang="es-HN"/>
              <a:t>Or when needed/proposed by your PTA Board of Directors</a:t>
            </a:r>
          </a:p>
        </p:txBody>
      </p:sp>
      <p:sp>
        <p:nvSpPr>
          <p:cNvPr id="21508"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9789FD5E-DEE7-445D-A85A-9994BFE4EACA}" type="slidenum">
              <a:rPr lang="es-HN">
                <a:solidFill>
                  <a:srgbClr val="FFFFFF"/>
                </a:solidFill>
                <a:latin typeface="+mn-lt"/>
              </a:rPr>
              <a:pPr algn="r">
                <a:defRPr/>
              </a:pPr>
              <a:t>5</a:t>
            </a:fld>
            <a:endParaRPr lang="es-HN">
              <a:solidFill>
                <a:srgbClr val="FFFFFF"/>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DE48A026-4637-465E-8B5D-E27397CF2A0D}" type="slidenum">
              <a:rPr lang="es-HN"/>
              <a:pPr>
                <a:defRPr/>
              </a:pPr>
              <a:t>6</a:t>
            </a:fld>
            <a:endParaRPr lang="es-HN"/>
          </a:p>
        </p:txBody>
      </p:sp>
      <p:sp>
        <p:nvSpPr>
          <p:cNvPr id="21507" name="Title 1"/>
          <p:cNvSpPr>
            <a:spLocks noGrp="1"/>
          </p:cNvSpPr>
          <p:nvPr>
            <p:ph type="title" idx="4294967295"/>
          </p:nvPr>
        </p:nvSpPr>
        <p:spPr/>
        <p:txBody>
          <a:bodyPr/>
          <a:lstStyle/>
          <a:p>
            <a:pPr eaLnBrk="1" hangingPunct="1"/>
            <a:r>
              <a:rPr lang="es-HN" dirty="0"/>
              <a:t>Local PTA </a:t>
            </a:r>
            <a:r>
              <a:rPr lang="es-HN" dirty="0" err="1"/>
              <a:t>bylaws</a:t>
            </a:r>
            <a:r>
              <a:rPr lang="es-HN" dirty="0"/>
              <a:t> </a:t>
            </a:r>
            <a:r>
              <a:rPr lang="es-HN" dirty="0" err="1"/>
              <a:t>update</a:t>
            </a:r>
            <a:r>
              <a:rPr lang="es-HN" dirty="0"/>
              <a:t> </a:t>
            </a:r>
            <a:r>
              <a:rPr lang="es-HN" dirty="0" err="1"/>
              <a:t>process</a:t>
            </a:r>
            <a:endParaRPr lang="es-HN" dirty="0"/>
          </a:p>
        </p:txBody>
      </p:sp>
      <p:sp>
        <p:nvSpPr>
          <p:cNvPr id="21508" name="Content Placeholder 2"/>
          <p:cNvSpPr>
            <a:spLocks noGrp="1"/>
          </p:cNvSpPr>
          <p:nvPr>
            <p:ph idx="4294967295"/>
          </p:nvPr>
        </p:nvSpPr>
        <p:spPr>
          <a:xfrm>
            <a:off x="228600" y="2133600"/>
            <a:ext cx="8686800" cy="4324350"/>
          </a:xfrm>
        </p:spPr>
        <p:txBody>
          <a:bodyPr/>
          <a:lstStyle/>
          <a:p>
            <a:pPr eaLnBrk="1" hangingPunct="1"/>
            <a:r>
              <a:rPr lang="es-HN" sz="2400" dirty="0" err="1"/>
              <a:t>Who</a:t>
            </a:r>
            <a:r>
              <a:rPr lang="es-HN" sz="2400" dirty="0"/>
              <a:t> </a:t>
            </a:r>
            <a:r>
              <a:rPr lang="es-HN" sz="2400" dirty="0" err="1"/>
              <a:t>is</a:t>
            </a:r>
            <a:r>
              <a:rPr lang="es-HN" sz="2400" dirty="0"/>
              <a:t> </a:t>
            </a:r>
            <a:r>
              <a:rPr lang="es-HN" sz="2400" dirty="0" err="1"/>
              <a:t>involved</a:t>
            </a:r>
            <a:endParaRPr lang="es-HN" sz="2400" dirty="0"/>
          </a:p>
          <a:p>
            <a:pPr lvl="1" eaLnBrk="1" hangingPunct="1"/>
            <a:r>
              <a:rPr lang="es-HN" sz="2200" dirty="0" smtClean="0"/>
              <a:t>Board of </a:t>
            </a:r>
            <a:r>
              <a:rPr lang="es-HN" sz="2200" dirty="0" err="1" smtClean="0"/>
              <a:t>Directors</a:t>
            </a:r>
            <a:r>
              <a:rPr lang="es-HN" sz="2200" dirty="0" smtClean="0"/>
              <a:t> </a:t>
            </a:r>
            <a:r>
              <a:rPr lang="es-HN" sz="2200" dirty="0" err="1" smtClean="0"/>
              <a:t>appoint</a:t>
            </a:r>
            <a:r>
              <a:rPr lang="es-HN" sz="2200" dirty="0" smtClean="0"/>
              <a:t> </a:t>
            </a:r>
            <a:r>
              <a:rPr lang="es-HN" sz="2200" b="1" dirty="0" err="1" smtClean="0"/>
              <a:t>Bylaws</a:t>
            </a:r>
            <a:r>
              <a:rPr lang="es-HN" sz="2200" b="1" dirty="0" smtClean="0"/>
              <a:t> </a:t>
            </a:r>
            <a:r>
              <a:rPr lang="es-HN" sz="2200" b="1" dirty="0" err="1" smtClean="0"/>
              <a:t>Committee</a:t>
            </a:r>
            <a:endParaRPr lang="es-HN" sz="2200" b="1" dirty="0"/>
          </a:p>
          <a:p>
            <a:pPr lvl="1" eaLnBrk="1" hangingPunct="1"/>
            <a:r>
              <a:rPr lang="es-HN" sz="2200" dirty="0" err="1"/>
              <a:t>Committee</a:t>
            </a:r>
            <a:r>
              <a:rPr lang="es-HN" sz="2200" dirty="0"/>
              <a:t> </a:t>
            </a:r>
            <a:r>
              <a:rPr lang="es-HN" sz="2200" dirty="0" err="1"/>
              <a:t>then</a:t>
            </a:r>
            <a:r>
              <a:rPr lang="es-HN" sz="2200" dirty="0"/>
              <a:t> </a:t>
            </a:r>
            <a:r>
              <a:rPr lang="es-HN" sz="2200" dirty="0" err="1"/>
              <a:t>presents</a:t>
            </a:r>
            <a:r>
              <a:rPr lang="es-HN" sz="2200" dirty="0"/>
              <a:t> </a:t>
            </a:r>
            <a:r>
              <a:rPr lang="es-HN" sz="2200" dirty="0" err="1"/>
              <a:t>revisions</a:t>
            </a:r>
            <a:r>
              <a:rPr lang="es-HN" sz="2200" dirty="0"/>
              <a:t> to </a:t>
            </a:r>
            <a:r>
              <a:rPr lang="es-HN" sz="2200" b="1" dirty="0"/>
              <a:t>Board of </a:t>
            </a:r>
            <a:r>
              <a:rPr lang="es-HN" sz="2200" b="1" dirty="0" err="1"/>
              <a:t>Directors</a:t>
            </a:r>
            <a:r>
              <a:rPr lang="es-HN" sz="2200" dirty="0"/>
              <a:t> </a:t>
            </a:r>
            <a:r>
              <a:rPr lang="es-HN" sz="2200" dirty="0" err="1"/>
              <a:t>for</a:t>
            </a:r>
            <a:r>
              <a:rPr lang="es-HN" sz="2200" dirty="0"/>
              <a:t> </a:t>
            </a:r>
            <a:r>
              <a:rPr lang="es-HN" sz="2200" dirty="0" err="1"/>
              <a:t>approval</a:t>
            </a:r>
            <a:endParaRPr lang="es-HN" sz="2200" dirty="0"/>
          </a:p>
          <a:p>
            <a:pPr lvl="1" eaLnBrk="1" hangingPunct="1"/>
            <a:r>
              <a:rPr lang="es-HN" sz="2200" b="1" dirty="0"/>
              <a:t>Board of </a:t>
            </a:r>
            <a:r>
              <a:rPr lang="es-HN" sz="2200" b="1" dirty="0" err="1"/>
              <a:t>Directors</a:t>
            </a:r>
            <a:r>
              <a:rPr lang="es-HN" sz="2200" dirty="0"/>
              <a:t> </a:t>
            </a:r>
            <a:r>
              <a:rPr lang="es-HN" sz="2200" dirty="0" err="1"/>
              <a:t>approves</a:t>
            </a:r>
            <a:r>
              <a:rPr lang="es-HN" sz="2200" dirty="0"/>
              <a:t> </a:t>
            </a:r>
            <a:r>
              <a:rPr lang="es-HN" sz="2200" dirty="0" err="1"/>
              <a:t>wording</a:t>
            </a:r>
            <a:r>
              <a:rPr lang="es-HN" sz="2200" dirty="0"/>
              <a:t>, </a:t>
            </a:r>
            <a:r>
              <a:rPr lang="es-HN" sz="2200" dirty="0" err="1"/>
              <a:t>or</a:t>
            </a:r>
            <a:r>
              <a:rPr lang="es-HN" sz="2200" dirty="0"/>
              <a:t> prepares </a:t>
            </a:r>
            <a:r>
              <a:rPr lang="es-HN" sz="2200" dirty="0" err="1"/>
              <a:t>alternative</a:t>
            </a:r>
            <a:r>
              <a:rPr lang="es-HN" sz="2200" dirty="0"/>
              <a:t> </a:t>
            </a:r>
            <a:r>
              <a:rPr lang="es-HN" sz="2200" dirty="0" err="1"/>
              <a:t>language</a:t>
            </a:r>
            <a:r>
              <a:rPr lang="es-HN" sz="2200" dirty="0"/>
              <a:t> </a:t>
            </a:r>
          </a:p>
          <a:p>
            <a:pPr lvl="1" eaLnBrk="1" hangingPunct="1"/>
            <a:r>
              <a:rPr lang="es-HN" sz="2200" dirty="0" err="1"/>
              <a:t>If</a:t>
            </a:r>
            <a:r>
              <a:rPr lang="es-HN" sz="2200" dirty="0"/>
              <a:t> </a:t>
            </a:r>
            <a:r>
              <a:rPr lang="es-HN" sz="2200" dirty="0" err="1"/>
              <a:t>alternative</a:t>
            </a:r>
            <a:r>
              <a:rPr lang="es-HN" sz="2200" dirty="0"/>
              <a:t> </a:t>
            </a:r>
            <a:r>
              <a:rPr lang="es-HN" sz="2200" dirty="0" err="1"/>
              <a:t>langauge</a:t>
            </a:r>
            <a:r>
              <a:rPr lang="es-HN" sz="2200" dirty="0"/>
              <a:t> </a:t>
            </a:r>
            <a:r>
              <a:rPr lang="es-HN" sz="2200" dirty="0" err="1"/>
              <a:t>prepared</a:t>
            </a:r>
            <a:r>
              <a:rPr lang="es-HN" sz="2200" dirty="0"/>
              <a:t>, </a:t>
            </a:r>
            <a:r>
              <a:rPr lang="es-HN" sz="2200" dirty="0" err="1"/>
              <a:t>both</a:t>
            </a:r>
            <a:r>
              <a:rPr lang="es-HN" sz="2200" dirty="0"/>
              <a:t> </a:t>
            </a:r>
            <a:r>
              <a:rPr lang="es-HN" sz="2200" dirty="0" err="1"/>
              <a:t>versions</a:t>
            </a:r>
            <a:r>
              <a:rPr lang="es-HN" sz="2200" dirty="0"/>
              <a:t> are </a:t>
            </a:r>
            <a:r>
              <a:rPr lang="es-HN" sz="2200" dirty="0" err="1"/>
              <a:t>presented</a:t>
            </a:r>
            <a:r>
              <a:rPr lang="es-HN" sz="2200" dirty="0"/>
              <a:t> to </a:t>
            </a:r>
            <a:r>
              <a:rPr lang="es-HN" sz="2200" b="1" dirty="0"/>
              <a:t>general </a:t>
            </a:r>
            <a:r>
              <a:rPr lang="es-HN" sz="2200" b="1" dirty="0" err="1"/>
              <a:t>membership</a:t>
            </a:r>
            <a:r>
              <a:rPr lang="es-HN" sz="2200" dirty="0"/>
              <a:t> 30 </a:t>
            </a:r>
            <a:r>
              <a:rPr lang="es-HN" sz="2200" dirty="0" err="1"/>
              <a:t>days</a:t>
            </a:r>
            <a:r>
              <a:rPr lang="es-HN" sz="2200" dirty="0"/>
              <a:t> </a:t>
            </a:r>
            <a:r>
              <a:rPr lang="es-HN" sz="2200" dirty="0" err="1"/>
              <a:t>before</a:t>
            </a:r>
            <a:r>
              <a:rPr lang="es-HN" sz="2200" dirty="0"/>
              <a:t> vote</a:t>
            </a:r>
          </a:p>
          <a:p>
            <a:pPr lvl="1" eaLnBrk="1" hangingPunct="1"/>
            <a:r>
              <a:rPr lang="es-HN" sz="2200" b="1" dirty="0"/>
              <a:t>General </a:t>
            </a:r>
            <a:r>
              <a:rPr lang="es-HN" sz="2200" b="1" dirty="0" err="1"/>
              <a:t>membership</a:t>
            </a:r>
            <a:r>
              <a:rPr lang="es-HN" sz="2200" dirty="0"/>
              <a:t> votes </a:t>
            </a:r>
            <a:r>
              <a:rPr lang="es-HN" sz="2000" dirty="0"/>
              <a:t>- </a:t>
            </a:r>
            <a:r>
              <a:rPr lang="es-HN" sz="2000" dirty="0" err="1"/>
              <a:t>even</a:t>
            </a:r>
            <a:r>
              <a:rPr lang="es-HN" sz="2000" dirty="0"/>
              <a:t> </a:t>
            </a:r>
            <a:r>
              <a:rPr lang="es-HN" sz="2000" dirty="0" err="1"/>
              <a:t>if</a:t>
            </a:r>
            <a:r>
              <a:rPr lang="es-HN" sz="2000" dirty="0"/>
              <a:t> no </a:t>
            </a:r>
            <a:r>
              <a:rPr lang="es-HN" sz="2000" dirty="0" err="1"/>
              <a:t>change</a:t>
            </a:r>
            <a:r>
              <a:rPr lang="es-HN" sz="2000" dirty="0"/>
              <a:t> </a:t>
            </a:r>
            <a:r>
              <a:rPr lang="es-HN" sz="2000" dirty="0" err="1"/>
              <a:t>was</a:t>
            </a:r>
            <a:r>
              <a:rPr lang="es-HN" sz="2000" dirty="0"/>
              <a:t> </a:t>
            </a:r>
            <a:r>
              <a:rPr lang="es-HN" sz="2000" dirty="0" err="1"/>
              <a:t>made</a:t>
            </a:r>
            <a:endParaRPr lang="es-HN" sz="2000" dirty="0"/>
          </a:p>
          <a:p>
            <a:pPr lvl="1" eaLnBrk="1" hangingPunct="1"/>
            <a:r>
              <a:rPr lang="es-HN" sz="2000" dirty="0" err="1"/>
              <a:t>Send</a:t>
            </a:r>
            <a:r>
              <a:rPr lang="es-HN" sz="2000" dirty="0"/>
              <a:t> to </a:t>
            </a:r>
            <a:r>
              <a:rPr lang="es-HN" sz="2000" b="1" dirty="0"/>
              <a:t>Maryland PTA office</a:t>
            </a:r>
            <a:r>
              <a:rPr lang="es-HN" sz="2000" dirty="0"/>
              <a:t> </a:t>
            </a:r>
            <a:r>
              <a:rPr lang="es-HN" sz="2000" dirty="0" err="1"/>
              <a:t>for</a:t>
            </a:r>
            <a:r>
              <a:rPr lang="es-HN" sz="2000" dirty="0"/>
              <a:t> MDPTA </a:t>
            </a:r>
            <a:r>
              <a:rPr lang="es-HN" sz="2000" dirty="0" err="1"/>
              <a:t>bylaws</a:t>
            </a:r>
            <a:r>
              <a:rPr lang="es-HN" sz="2000" dirty="0"/>
              <a:t> </a:t>
            </a:r>
            <a:r>
              <a:rPr lang="es-HN" sz="2000" dirty="0" err="1"/>
              <a:t>committee</a:t>
            </a:r>
            <a:r>
              <a:rPr lang="es-HN" sz="2000" dirty="0"/>
              <a:t> </a:t>
            </a:r>
            <a:r>
              <a:rPr lang="es-HN" sz="2000" dirty="0" err="1"/>
              <a:t>approval</a:t>
            </a:r>
            <a:endParaRPr lang="es-HN" sz="2200" dirty="0"/>
          </a:p>
          <a:p>
            <a:pPr eaLnBrk="1" hangingPunct="1"/>
            <a:endParaRPr lang="es-HN" sz="2400" dirty="0"/>
          </a:p>
        </p:txBody>
      </p:sp>
      <p:sp>
        <p:nvSpPr>
          <p:cNvPr id="2"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EC08CEB0-E784-4EDC-8268-A279795EF007}" type="slidenum">
              <a:rPr lang="es-HN">
                <a:solidFill>
                  <a:srgbClr val="FFFFFF"/>
                </a:solidFill>
                <a:latin typeface="+mn-lt"/>
              </a:rPr>
              <a:pPr algn="r">
                <a:defRPr/>
              </a:pPr>
              <a:t>6</a:t>
            </a:fld>
            <a:endParaRPr lang="es-HN">
              <a:solidFill>
                <a:srgbClr val="FFFFFF"/>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EF0CBEE6-257B-4665-9566-ED3DC90B0CBF}" type="slidenum">
              <a:rPr lang="es-HN"/>
              <a:pPr>
                <a:defRPr/>
              </a:pPr>
              <a:t>7</a:t>
            </a:fld>
            <a:endParaRPr lang="es-HN"/>
          </a:p>
        </p:txBody>
      </p:sp>
      <p:sp>
        <p:nvSpPr>
          <p:cNvPr id="22531" name="Title 1"/>
          <p:cNvSpPr>
            <a:spLocks noGrp="1"/>
          </p:cNvSpPr>
          <p:nvPr>
            <p:ph type="title" idx="4294967295"/>
          </p:nvPr>
        </p:nvSpPr>
        <p:spPr>
          <a:xfrm>
            <a:off x="457200" y="1066800"/>
            <a:ext cx="8229600" cy="1066800"/>
          </a:xfrm>
        </p:spPr>
        <p:txBody>
          <a:bodyPr/>
          <a:lstStyle/>
          <a:p>
            <a:pPr eaLnBrk="1" hangingPunct="1"/>
            <a:r>
              <a:rPr lang="es-HN" sz="3600" dirty="0"/>
              <a:t>Local PTA </a:t>
            </a:r>
            <a:r>
              <a:rPr lang="es-HN" sz="3600" dirty="0" err="1"/>
              <a:t>bylaws</a:t>
            </a:r>
            <a:r>
              <a:rPr lang="es-HN" sz="3600" dirty="0"/>
              <a:t> – </a:t>
            </a:r>
            <a:r>
              <a:rPr lang="es-HN" sz="3600" dirty="0" err="1"/>
              <a:t>must</a:t>
            </a:r>
            <a:r>
              <a:rPr lang="es-HN" sz="3600" dirty="0"/>
              <a:t> </a:t>
            </a:r>
            <a:r>
              <a:rPr lang="es-HN" sz="3600" dirty="0" err="1"/>
              <a:t>submit</a:t>
            </a:r>
            <a:r>
              <a:rPr lang="es-HN" sz="3600" dirty="0"/>
              <a:t> final </a:t>
            </a:r>
            <a:r>
              <a:rPr lang="es-HN" sz="3600" dirty="0" err="1"/>
              <a:t>bylaws</a:t>
            </a:r>
            <a:r>
              <a:rPr lang="es-HN" sz="3600" dirty="0"/>
              <a:t> </a:t>
            </a:r>
            <a:r>
              <a:rPr lang="es-HN" sz="3600" dirty="0" err="1"/>
              <a:t>on</a:t>
            </a:r>
            <a:r>
              <a:rPr lang="es-HN" sz="3600" dirty="0"/>
              <a:t> </a:t>
            </a:r>
            <a:r>
              <a:rPr lang="es-HN" sz="3600" dirty="0" err="1"/>
              <a:t>printed</a:t>
            </a:r>
            <a:r>
              <a:rPr lang="es-HN" sz="3600" dirty="0"/>
              <a:t> </a:t>
            </a:r>
            <a:r>
              <a:rPr lang="es-HN" sz="3600" dirty="0" err="1"/>
              <a:t>booklet</a:t>
            </a:r>
            <a:r>
              <a:rPr lang="es-HN" sz="3600" dirty="0"/>
              <a:t> </a:t>
            </a:r>
            <a:r>
              <a:rPr lang="es-HN" sz="3600" dirty="0" err="1"/>
              <a:t>template</a:t>
            </a:r>
            <a:endParaRPr lang="es-HN" sz="3600" dirty="0"/>
          </a:p>
        </p:txBody>
      </p:sp>
      <p:sp>
        <p:nvSpPr>
          <p:cNvPr id="22532" name="Content Placeholder 2"/>
          <p:cNvSpPr>
            <a:spLocks noGrp="1"/>
          </p:cNvSpPr>
          <p:nvPr>
            <p:ph idx="4294967295"/>
          </p:nvPr>
        </p:nvSpPr>
        <p:spPr>
          <a:xfrm>
            <a:off x="381000" y="2362200"/>
            <a:ext cx="8458200" cy="3922713"/>
          </a:xfrm>
        </p:spPr>
        <p:txBody>
          <a:bodyPr/>
          <a:lstStyle/>
          <a:p>
            <a:pPr eaLnBrk="1" hangingPunct="1"/>
            <a:r>
              <a:rPr lang="es-HN" sz="2400" dirty="0" err="1"/>
              <a:t>Request</a:t>
            </a:r>
            <a:r>
              <a:rPr lang="es-HN" sz="2400" dirty="0"/>
              <a:t> </a:t>
            </a:r>
            <a:r>
              <a:rPr lang="es-HN" sz="2400" dirty="0" err="1"/>
              <a:t>printed</a:t>
            </a:r>
            <a:r>
              <a:rPr lang="es-HN" sz="2400" dirty="0"/>
              <a:t> </a:t>
            </a:r>
            <a:r>
              <a:rPr lang="es-HN" sz="2400" dirty="0" err="1"/>
              <a:t>booklet</a:t>
            </a:r>
            <a:r>
              <a:rPr lang="es-HN" sz="2400" dirty="0"/>
              <a:t> of </a:t>
            </a:r>
            <a:r>
              <a:rPr lang="es-HN" sz="2400" dirty="0" err="1" smtClean="0"/>
              <a:t>from</a:t>
            </a:r>
            <a:r>
              <a:rPr lang="es-HN" sz="2400" dirty="0" smtClean="0"/>
              <a:t> </a:t>
            </a:r>
            <a:r>
              <a:rPr lang="es-HN" sz="2400" dirty="0"/>
              <a:t>Maryland PTA.</a:t>
            </a:r>
          </a:p>
          <a:p>
            <a:pPr eaLnBrk="1" hangingPunct="1"/>
            <a:r>
              <a:rPr lang="es-HN" sz="2400" dirty="0" smtClean="0"/>
              <a:t>email</a:t>
            </a:r>
            <a:r>
              <a:rPr lang="es-HN" sz="2400" dirty="0"/>
              <a:t>: </a:t>
            </a:r>
            <a:r>
              <a:rPr lang="en-US" sz="2400" dirty="0">
                <a:hlinkClick r:id="rId2"/>
              </a:rPr>
              <a:t>office@mdpta.org</a:t>
            </a:r>
            <a:r>
              <a:rPr lang="en-US" sz="2400" dirty="0"/>
              <a:t> </a:t>
            </a:r>
            <a:endParaRPr lang="es-HN" sz="2400" dirty="0"/>
          </a:p>
          <a:p>
            <a:pPr eaLnBrk="1" hangingPunct="1"/>
            <a:r>
              <a:rPr lang="es-HN" sz="2400" dirty="0" err="1"/>
              <a:t>The</a:t>
            </a:r>
            <a:r>
              <a:rPr lang="es-HN" sz="2400" dirty="0"/>
              <a:t> </a:t>
            </a:r>
            <a:r>
              <a:rPr lang="es-HN" sz="2400" dirty="0" err="1"/>
              <a:t>printed</a:t>
            </a:r>
            <a:r>
              <a:rPr lang="es-HN" sz="2400" dirty="0"/>
              <a:t> </a:t>
            </a:r>
            <a:r>
              <a:rPr lang="es-HN" sz="2400" dirty="0" err="1"/>
              <a:t>booklet</a:t>
            </a:r>
            <a:r>
              <a:rPr lang="es-HN" sz="2400" dirty="0"/>
              <a:t> </a:t>
            </a:r>
            <a:r>
              <a:rPr lang="es-HN" sz="2400" dirty="0" err="1"/>
              <a:t>must</a:t>
            </a:r>
            <a:r>
              <a:rPr lang="es-HN" sz="2400" dirty="0"/>
              <a:t> be </a:t>
            </a:r>
            <a:r>
              <a:rPr lang="es-HN" sz="2400" b="1" dirty="0" err="1"/>
              <a:t>hand-edited</a:t>
            </a:r>
            <a:r>
              <a:rPr lang="es-HN" sz="2400" dirty="0"/>
              <a:t> and </a:t>
            </a:r>
            <a:r>
              <a:rPr lang="es-HN" sz="2400" dirty="0" err="1"/>
              <a:t>submitted</a:t>
            </a:r>
            <a:r>
              <a:rPr lang="es-HN" sz="2400" dirty="0"/>
              <a:t> </a:t>
            </a:r>
            <a:r>
              <a:rPr lang="es-HN" sz="2400" dirty="0" err="1"/>
              <a:t>via</a:t>
            </a:r>
            <a:r>
              <a:rPr lang="es-HN" sz="2400" dirty="0"/>
              <a:t> postal mail (</a:t>
            </a:r>
            <a:r>
              <a:rPr lang="es-HN" sz="2400" dirty="0" err="1"/>
              <a:t>with</a:t>
            </a:r>
            <a:r>
              <a:rPr lang="es-HN" sz="2400" dirty="0"/>
              <a:t> 2 copies). </a:t>
            </a:r>
          </a:p>
          <a:p>
            <a:pPr lvl="1" eaLnBrk="1" hangingPunct="1"/>
            <a:r>
              <a:rPr lang="es-HN" sz="2000" dirty="0" err="1"/>
              <a:t>This</a:t>
            </a:r>
            <a:r>
              <a:rPr lang="es-HN" sz="2000" dirty="0"/>
              <a:t> </a:t>
            </a:r>
            <a:r>
              <a:rPr lang="es-HN" sz="2000" dirty="0" err="1"/>
              <a:t>seems</a:t>
            </a:r>
            <a:r>
              <a:rPr lang="es-HN" sz="2000" dirty="0"/>
              <a:t> </a:t>
            </a:r>
            <a:r>
              <a:rPr lang="es-HN" sz="2000" dirty="0" err="1"/>
              <a:t>archaic</a:t>
            </a:r>
            <a:r>
              <a:rPr lang="es-HN" sz="2000" dirty="0"/>
              <a:t>, </a:t>
            </a:r>
            <a:r>
              <a:rPr lang="es-HN" sz="2000" dirty="0" err="1"/>
              <a:t>but</a:t>
            </a:r>
            <a:r>
              <a:rPr lang="es-HN" sz="2000" dirty="0"/>
              <a:t> </a:t>
            </a:r>
            <a:r>
              <a:rPr lang="es-HN" sz="2000" dirty="0" err="1" smtClean="0"/>
              <a:t>it</a:t>
            </a:r>
            <a:r>
              <a:rPr lang="es-HN" sz="2000" dirty="0" smtClean="0"/>
              <a:t> </a:t>
            </a:r>
            <a:r>
              <a:rPr lang="es-HN" sz="2000" dirty="0" err="1" smtClean="0"/>
              <a:t>is</a:t>
            </a:r>
            <a:r>
              <a:rPr lang="es-HN" sz="2000" dirty="0" smtClean="0"/>
              <a:t> </a:t>
            </a:r>
            <a:r>
              <a:rPr lang="es-HN" sz="2000" dirty="0" err="1"/>
              <a:t>the</a:t>
            </a:r>
            <a:r>
              <a:rPr lang="es-HN" sz="2000" dirty="0"/>
              <a:t> </a:t>
            </a:r>
            <a:r>
              <a:rPr lang="es-HN" sz="2000" dirty="0" err="1"/>
              <a:t>easiest</a:t>
            </a:r>
            <a:r>
              <a:rPr lang="es-HN" sz="2000" dirty="0"/>
              <a:t> </a:t>
            </a:r>
            <a:r>
              <a:rPr lang="es-HN" sz="2000" dirty="0" err="1"/>
              <a:t>way</a:t>
            </a:r>
            <a:r>
              <a:rPr lang="es-HN" sz="2000" dirty="0"/>
              <a:t> </a:t>
            </a:r>
            <a:r>
              <a:rPr lang="es-HN" sz="2000" dirty="0" err="1"/>
              <a:t>for</a:t>
            </a:r>
            <a:r>
              <a:rPr lang="es-HN" sz="2000" dirty="0"/>
              <a:t> </a:t>
            </a:r>
            <a:r>
              <a:rPr lang="es-HN" sz="2000" dirty="0" err="1"/>
              <a:t>the</a:t>
            </a:r>
            <a:r>
              <a:rPr lang="es-HN" sz="2000" dirty="0"/>
              <a:t> MDPTA </a:t>
            </a:r>
            <a:r>
              <a:rPr lang="es-HN" sz="2000" dirty="0" err="1"/>
              <a:t>bylaws</a:t>
            </a:r>
            <a:r>
              <a:rPr lang="es-HN" sz="2000" dirty="0"/>
              <a:t> </a:t>
            </a:r>
            <a:r>
              <a:rPr lang="es-HN" sz="2000" dirty="0" err="1"/>
              <a:t>committee</a:t>
            </a:r>
            <a:r>
              <a:rPr lang="es-HN" sz="2000" dirty="0"/>
              <a:t> to </a:t>
            </a:r>
            <a:r>
              <a:rPr lang="es-HN" sz="2000" dirty="0" err="1"/>
              <a:t>review</a:t>
            </a:r>
            <a:r>
              <a:rPr lang="es-HN" sz="2000" dirty="0"/>
              <a:t> and </a:t>
            </a:r>
            <a:r>
              <a:rPr lang="es-HN" sz="2000" dirty="0" err="1"/>
              <a:t>approve</a:t>
            </a:r>
            <a:r>
              <a:rPr lang="es-HN" sz="2000" dirty="0"/>
              <a:t> </a:t>
            </a:r>
            <a:r>
              <a:rPr lang="es-HN" sz="2000" dirty="0" err="1"/>
              <a:t>changes</a:t>
            </a:r>
            <a:r>
              <a:rPr lang="es-HN" sz="2000" dirty="0"/>
              <a:t> </a:t>
            </a:r>
            <a:r>
              <a:rPr lang="es-HN" sz="2000" dirty="0" err="1"/>
              <a:t>for</a:t>
            </a:r>
            <a:r>
              <a:rPr lang="es-HN" sz="2000" dirty="0"/>
              <a:t> </a:t>
            </a:r>
            <a:r>
              <a:rPr lang="es-HN" sz="2000" dirty="0" err="1"/>
              <a:t>all</a:t>
            </a:r>
            <a:r>
              <a:rPr lang="es-HN" sz="2000" dirty="0"/>
              <a:t> Maryland </a:t>
            </a:r>
            <a:r>
              <a:rPr lang="es-HN" sz="2000" dirty="0" err="1"/>
              <a:t>PTAs.</a:t>
            </a:r>
            <a:endParaRPr lang="es-HN" sz="2000" dirty="0"/>
          </a:p>
          <a:p>
            <a:pPr lvl="1" eaLnBrk="1" hangingPunct="1"/>
            <a:r>
              <a:rPr lang="es-HN" sz="2000" dirty="0" err="1"/>
              <a:t>Grin</a:t>
            </a:r>
            <a:r>
              <a:rPr lang="es-HN" sz="2000" dirty="0"/>
              <a:t> and </a:t>
            </a:r>
            <a:r>
              <a:rPr lang="es-HN" sz="2000" dirty="0" err="1"/>
              <a:t>bear</a:t>
            </a:r>
            <a:r>
              <a:rPr lang="es-HN" sz="2000" dirty="0"/>
              <a:t> </a:t>
            </a:r>
            <a:r>
              <a:rPr lang="es-HN" sz="2000" dirty="0" err="1"/>
              <a:t>it</a:t>
            </a:r>
            <a:r>
              <a:rPr lang="es-HN" sz="2000" dirty="0"/>
              <a:t> – </a:t>
            </a:r>
            <a:r>
              <a:rPr lang="es-HN" sz="2000" dirty="0" err="1"/>
              <a:t>we</a:t>
            </a:r>
            <a:r>
              <a:rPr lang="es-HN" sz="2000" dirty="0"/>
              <a:t> are </a:t>
            </a:r>
            <a:r>
              <a:rPr lang="es-HN" sz="2000" dirty="0" err="1"/>
              <a:t>all</a:t>
            </a:r>
            <a:r>
              <a:rPr lang="es-HN" sz="2000" dirty="0"/>
              <a:t> </a:t>
            </a:r>
            <a:r>
              <a:rPr lang="es-HN" sz="2000" dirty="0" err="1"/>
              <a:t>volunteers</a:t>
            </a:r>
            <a:r>
              <a:rPr lang="es-HN" sz="2000" dirty="0"/>
              <a:t>, </a:t>
            </a:r>
            <a:r>
              <a:rPr lang="es-HN" sz="2000" dirty="0" err="1"/>
              <a:t>even</a:t>
            </a:r>
            <a:r>
              <a:rPr lang="es-HN" sz="2000" dirty="0"/>
              <a:t> at </a:t>
            </a:r>
            <a:r>
              <a:rPr lang="es-HN" sz="2000" dirty="0" err="1"/>
              <a:t>the</a:t>
            </a:r>
            <a:r>
              <a:rPr lang="es-HN" sz="2000" dirty="0"/>
              <a:t> </a:t>
            </a:r>
            <a:r>
              <a:rPr lang="es-HN" sz="2000" dirty="0" err="1"/>
              <a:t>state</a:t>
            </a:r>
            <a:r>
              <a:rPr lang="es-HN" sz="2000" dirty="0"/>
              <a:t> </a:t>
            </a:r>
            <a:r>
              <a:rPr lang="es-HN" sz="2000" dirty="0" err="1"/>
              <a:t>level</a:t>
            </a:r>
            <a:r>
              <a:rPr lang="es-HN" sz="1600" dirty="0">
                <a:sym typeface="Wingdings" pitchFamily="2" charset="2"/>
              </a:rPr>
              <a:t> </a:t>
            </a:r>
            <a:endParaRPr lang="es-HN" sz="1600" dirty="0"/>
          </a:p>
          <a:p>
            <a:pPr eaLnBrk="1" hangingPunct="1"/>
            <a:r>
              <a:rPr lang="es-HN" sz="2400" dirty="0" err="1"/>
              <a:t>Most</a:t>
            </a:r>
            <a:r>
              <a:rPr lang="es-HN" sz="2400" dirty="0"/>
              <a:t> </a:t>
            </a:r>
            <a:r>
              <a:rPr lang="es-HN" sz="2400" dirty="0" err="1"/>
              <a:t>recent</a:t>
            </a:r>
            <a:r>
              <a:rPr lang="es-HN" sz="2400" dirty="0"/>
              <a:t> </a:t>
            </a:r>
            <a:r>
              <a:rPr lang="es-HN" sz="2400" dirty="0" err="1"/>
              <a:t>version</a:t>
            </a:r>
            <a:r>
              <a:rPr lang="es-HN" sz="2400" dirty="0"/>
              <a:t> </a:t>
            </a:r>
            <a:r>
              <a:rPr lang="es-HN" sz="2400" dirty="0" err="1"/>
              <a:t>is</a:t>
            </a:r>
            <a:r>
              <a:rPr lang="es-HN" sz="2400" dirty="0"/>
              <a:t> </a:t>
            </a:r>
            <a:r>
              <a:rPr lang="es-HN" sz="2400" dirty="0" err="1" smtClean="0"/>
              <a:t>August</a:t>
            </a:r>
            <a:r>
              <a:rPr lang="es-HN" sz="2400" dirty="0" smtClean="0"/>
              <a:t> 2016</a:t>
            </a:r>
            <a:endParaRPr lang="es-HN" sz="2400" dirty="0"/>
          </a:p>
          <a:p>
            <a:pPr eaLnBrk="1" hangingPunct="1"/>
            <a:endParaRPr lang="es-HN" sz="1600" dirty="0">
              <a:solidFill>
                <a:schemeClr val="accent2"/>
              </a:solidFill>
            </a:endParaRPr>
          </a:p>
        </p:txBody>
      </p:sp>
      <p:sp>
        <p:nvSpPr>
          <p:cNvPr id="29700"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97D9433B-D89B-4D90-9FDA-C6F3B433FF0E}" type="slidenum">
              <a:rPr lang="es-HN">
                <a:solidFill>
                  <a:srgbClr val="FFFFFF"/>
                </a:solidFill>
                <a:latin typeface="+mn-lt"/>
              </a:rPr>
              <a:pPr algn="r">
                <a:defRPr/>
              </a:pPr>
              <a:t>7</a:t>
            </a:fld>
            <a:endParaRPr lang="es-HN">
              <a:solidFill>
                <a:srgbClr val="FFFFFF"/>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FEE0F6AB-2091-4C34-ACB7-6A1124AC477A}" type="slidenum">
              <a:rPr lang="es-HN"/>
              <a:pPr>
                <a:defRPr/>
              </a:pPr>
              <a:t>8</a:t>
            </a:fld>
            <a:endParaRPr lang="es-HN"/>
          </a:p>
        </p:txBody>
      </p:sp>
      <p:sp>
        <p:nvSpPr>
          <p:cNvPr id="23555" name="Title 1"/>
          <p:cNvSpPr>
            <a:spLocks noGrp="1"/>
          </p:cNvSpPr>
          <p:nvPr>
            <p:ph type="title" idx="4294967295"/>
          </p:nvPr>
        </p:nvSpPr>
        <p:spPr/>
        <p:txBody>
          <a:bodyPr/>
          <a:lstStyle/>
          <a:p>
            <a:pPr eaLnBrk="1" hangingPunct="1"/>
            <a:r>
              <a:rPr lang="es-HN" sz="3600"/>
              <a:t>Local PTA bylaws – download electronic version</a:t>
            </a:r>
          </a:p>
        </p:txBody>
      </p:sp>
      <p:sp>
        <p:nvSpPr>
          <p:cNvPr id="23556" name="Content Placeholder 2"/>
          <p:cNvSpPr>
            <a:spLocks noGrp="1"/>
          </p:cNvSpPr>
          <p:nvPr>
            <p:ph idx="4294967295"/>
          </p:nvPr>
        </p:nvSpPr>
        <p:spPr/>
        <p:txBody>
          <a:bodyPr/>
          <a:lstStyle/>
          <a:p>
            <a:pPr eaLnBrk="1" hangingPunct="1"/>
            <a:r>
              <a:rPr lang="es-HN" sz="2400" dirty="0"/>
              <a:t>Maryland PTA </a:t>
            </a:r>
            <a:r>
              <a:rPr lang="es-HN" sz="2400" dirty="0" err="1"/>
              <a:t>provides</a:t>
            </a:r>
            <a:r>
              <a:rPr lang="es-HN" sz="2400" dirty="0"/>
              <a:t> </a:t>
            </a:r>
            <a:r>
              <a:rPr lang="es-HN" sz="2400" dirty="0" err="1"/>
              <a:t>an</a:t>
            </a:r>
            <a:r>
              <a:rPr lang="es-HN" sz="2400" dirty="0"/>
              <a:t> </a:t>
            </a:r>
            <a:r>
              <a:rPr lang="es-HN" sz="2400" dirty="0" err="1"/>
              <a:t>electronic</a:t>
            </a:r>
            <a:r>
              <a:rPr lang="es-HN" sz="2400" dirty="0"/>
              <a:t> ‘</a:t>
            </a:r>
            <a:r>
              <a:rPr lang="es-HN" sz="2400" dirty="0" err="1"/>
              <a:t>draft</a:t>
            </a:r>
            <a:r>
              <a:rPr lang="es-HN" sz="2400" dirty="0"/>
              <a:t>’ file of </a:t>
            </a:r>
            <a:r>
              <a:rPr lang="es-HN" sz="2400" dirty="0" err="1"/>
              <a:t>the</a:t>
            </a:r>
            <a:r>
              <a:rPr lang="es-HN" sz="2400" dirty="0"/>
              <a:t> </a:t>
            </a:r>
            <a:r>
              <a:rPr lang="es-HN" sz="2400" dirty="0" err="1"/>
              <a:t>printed</a:t>
            </a:r>
            <a:r>
              <a:rPr lang="es-HN" sz="2400" dirty="0"/>
              <a:t> </a:t>
            </a:r>
            <a:r>
              <a:rPr lang="es-HN" sz="2400" dirty="0" err="1"/>
              <a:t>booklet</a:t>
            </a:r>
            <a:endParaRPr lang="es-HN" sz="2400" dirty="0"/>
          </a:p>
          <a:p>
            <a:pPr lvl="1" eaLnBrk="1" hangingPunct="1"/>
            <a:r>
              <a:rPr lang="es-HN" sz="2200" dirty="0" err="1"/>
              <a:t>Go</a:t>
            </a:r>
            <a:r>
              <a:rPr lang="es-HN" sz="2200" dirty="0"/>
              <a:t> to </a:t>
            </a:r>
            <a:r>
              <a:rPr lang="es-HN" sz="2200" dirty="0">
                <a:hlinkClick r:id="rId2"/>
              </a:rPr>
              <a:t>http://</a:t>
            </a:r>
            <a:r>
              <a:rPr lang="es-HN" sz="2200" dirty="0" smtClean="0">
                <a:hlinkClick r:id="rId2"/>
              </a:rPr>
              <a:t>www.mdpta.org</a:t>
            </a:r>
            <a:endParaRPr lang="es-HN" sz="2200" dirty="0"/>
          </a:p>
          <a:p>
            <a:pPr lvl="1" eaLnBrk="1" hangingPunct="1"/>
            <a:r>
              <a:rPr lang="es-HN" sz="2200" dirty="0" err="1" smtClean="0"/>
              <a:t>Select</a:t>
            </a:r>
            <a:r>
              <a:rPr lang="es-HN" sz="2200" dirty="0" smtClean="0"/>
              <a:t> </a:t>
            </a:r>
            <a:r>
              <a:rPr lang="es-HN" sz="2200" dirty="0" err="1" smtClean="0"/>
              <a:t>Membership</a:t>
            </a:r>
            <a:r>
              <a:rPr lang="es-HN" sz="2200" dirty="0" smtClean="0"/>
              <a:t> </a:t>
            </a:r>
            <a:r>
              <a:rPr lang="es-HN" sz="2200" dirty="0" err="1" smtClean="0"/>
              <a:t>tab</a:t>
            </a:r>
            <a:r>
              <a:rPr lang="es-HN" sz="2200" dirty="0" smtClean="0"/>
              <a:t> </a:t>
            </a:r>
            <a:r>
              <a:rPr lang="es-HN" sz="2200" dirty="0" err="1" smtClean="0"/>
              <a:t>on</a:t>
            </a:r>
            <a:r>
              <a:rPr lang="es-HN" sz="2200" dirty="0" smtClean="0"/>
              <a:t> </a:t>
            </a:r>
            <a:r>
              <a:rPr lang="es-HN" sz="2200" dirty="0" err="1" smtClean="0"/>
              <a:t>the</a:t>
            </a:r>
            <a:r>
              <a:rPr lang="es-HN" sz="2200" dirty="0" smtClean="0"/>
              <a:t> </a:t>
            </a:r>
            <a:r>
              <a:rPr lang="es-HN" sz="2200" dirty="0" err="1" smtClean="0"/>
              <a:t>left</a:t>
            </a:r>
            <a:endParaRPr lang="es-HN" sz="2200" dirty="0" smtClean="0"/>
          </a:p>
          <a:p>
            <a:pPr lvl="1" eaLnBrk="1" hangingPunct="1"/>
            <a:r>
              <a:rPr lang="es-HN" sz="2200" dirty="0" err="1" smtClean="0"/>
              <a:t>Scroll</a:t>
            </a:r>
            <a:r>
              <a:rPr lang="es-HN" sz="2200" dirty="0" smtClean="0"/>
              <a:t> </a:t>
            </a:r>
            <a:r>
              <a:rPr lang="es-HN" sz="2200" dirty="0"/>
              <a:t>to </a:t>
            </a:r>
            <a:r>
              <a:rPr lang="es-HN" sz="2200" dirty="0" err="1"/>
              <a:t>bottom</a:t>
            </a:r>
            <a:r>
              <a:rPr lang="es-HN" sz="2200" dirty="0"/>
              <a:t>, </a:t>
            </a:r>
            <a:r>
              <a:rPr lang="es-HN" sz="2200" dirty="0" err="1"/>
              <a:t>click</a:t>
            </a:r>
            <a:r>
              <a:rPr lang="es-HN" sz="2200" dirty="0"/>
              <a:t> </a:t>
            </a:r>
            <a:r>
              <a:rPr lang="es-HN" sz="2200" dirty="0" err="1"/>
              <a:t>on</a:t>
            </a:r>
            <a:r>
              <a:rPr lang="es-HN" sz="2200" dirty="0"/>
              <a:t> </a:t>
            </a:r>
            <a:r>
              <a:rPr lang="es-HN" sz="2200" u="sng" dirty="0" err="1"/>
              <a:t>Members</a:t>
            </a:r>
            <a:r>
              <a:rPr lang="es-HN" sz="2200" u="sng" dirty="0"/>
              <a:t> </a:t>
            </a:r>
            <a:r>
              <a:rPr lang="es-HN" sz="2200" u="sng" dirty="0" err="1"/>
              <a:t>Only</a:t>
            </a:r>
            <a:r>
              <a:rPr lang="es-HN" sz="2200" dirty="0"/>
              <a:t> </a:t>
            </a:r>
            <a:r>
              <a:rPr lang="es-HN" sz="2200" dirty="0" err="1"/>
              <a:t>section</a:t>
            </a:r>
            <a:endParaRPr lang="es-HN" sz="2200" dirty="0"/>
          </a:p>
          <a:p>
            <a:pPr lvl="1" eaLnBrk="1" hangingPunct="1">
              <a:buFont typeface="Georgia" pitchFamily="18" charset="0"/>
              <a:buNone/>
            </a:pPr>
            <a:r>
              <a:rPr lang="es-HN" sz="2200" dirty="0"/>
              <a:t>		</a:t>
            </a:r>
            <a:r>
              <a:rPr lang="es-HN" sz="2200" dirty="0" err="1"/>
              <a:t>Enter</a:t>
            </a:r>
            <a:r>
              <a:rPr lang="es-HN" sz="2200" dirty="0"/>
              <a:t> </a:t>
            </a:r>
            <a:r>
              <a:rPr lang="es-HN" sz="2200" dirty="0" err="1"/>
              <a:t>login</a:t>
            </a:r>
            <a:r>
              <a:rPr lang="es-HN" sz="2200" dirty="0"/>
              <a:t> </a:t>
            </a:r>
            <a:r>
              <a:rPr lang="es-HN" sz="2200" dirty="0" err="1"/>
              <a:t>information</a:t>
            </a:r>
            <a:r>
              <a:rPr lang="es-HN" sz="2200" dirty="0"/>
              <a:t>:</a:t>
            </a:r>
          </a:p>
          <a:p>
            <a:pPr lvl="1" eaLnBrk="1" hangingPunct="1">
              <a:buFont typeface="Georgia" pitchFamily="18" charset="0"/>
              <a:buNone/>
            </a:pPr>
            <a:r>
              <a:rPr lang="es-HN" sz="2200" dirty="0"/>
              <a:t>		LOGIN: 		</a:t>
            </a:r>
            <a:r>
              <a:rPr lang="es-HN" sz="2200" dirty="0" err="1"/>
              <a:t>Diversity</a:t>
            </a:r>
            <a:endParaRPr lang="es-HN" sz="2200" dirty="0"/>
          </a:p>
          <a:p>
            <a:pPr lvl="1" eaLnBrk="1" hangingPunct="1">
              <a:buFont typeface="Georgia" pitchFamily="18" charset="0"/>
              <a:buNone/>
            </a:pPr>
            <a:r>
              <a:rPr lang="es-HN" sz="2200" dirty="0"/>
              <a:t>		PASSWORD: 		</a:t>
            </a:r>
            <a:r>
              <a:rPr lang="es-HN" sz="2200" dirty="0" err="1"/>
              <a:t>means</a:t>
            </a:r>
            <a:r>
              <a:rPr lang="es-HN" sz="2200" dirty="0"/>
              <a:t>..</a:t>
            </a:r>
          </a:p>
          <a:p>
            <a:pPr eaLnBrk="1" hangingPunct="1"/>
            <a:r>
              <a:rPr lang="es-HN" sz="2400" dirty="0"/>
              <a:t>Use </a:t>
            </a:r>
            <a:r>
              <a:rPr lang="es-HN" sz="2400" dirty="0" err="1"/>
              <a:t>this</a:t>
            </a:r>
            <a:r>
              <a:rPr lang="es-HN" sz="2400" dirty="0"/>
              <a:t> </a:t>
            </a:r>
            <a:r>
              <a:rPr lang="es-HN" sz="2400" dirty="0" err="1"/>
              <a:t>electronic</a:t>
            </a:r>
            <a:r>
              <a:rPr lang="es-HN" sz="2400" dirty="0"/>
              <a:t> file to </a:t>
            </a:r>
            <a:r>
              <a:rPr lang="es-HN" sz="2400" dirty="0" err="1"/>
              <a:t>mark</a:t>
            </a:r>
            <a:r>
              <a:rPr lang="es-HN" sz="2400" dirty="0"/>
              <a:t> up your DRAFT </a:t>
            </a:r>
            <a:r>
              <a:rPr lang="es-HN" sz="2400" dirty="0" err="1"/>
              <a:t>language</a:t>
            </a:r>
            <a:r>
              <a:rPr lang="es-HN" sz="2400" dirty="0"/>
              <a:t>, and when </a:t>
            </a:r>
            <a:r>
              <a:rPr lang="es-HN" sz="2400" dirty="0" err="1"/>
              <a:t>the</a:t>
            </a:r>
            <a:r>
              <a:rPr lang="es-HN" sz="2400" dirty="0"/>
              <a:t> general </a:t>
            </a:r>
            <a:r>
              <a:rPr lang="es-HN" sz="2400" dirty="0" err="1"/>
              <a:t>membership</a:t>
            </a:r>
            <a:r>
              <a:rPr lang="es-HN" sz="2400" dirty="0"/>
              <a:t> has </a:t>
            </a:r>
            <a:r>
              <a:rPr lang="es-HN" sz="2400" dirty="0" err="1"/>
              <a:t>approved</a:t>
            </a:r>
            <a:r>
              <a:rPr lang="es-HN" sz="2400" dirty="0"/>
              <a:t> </a:t>
            </a:r>
            <a:r>
              <a:rPr lang="es-HN" sz="2400" dirty="0" err="1"/>
              <a:t>the</a:t>
            </a:r>
            <a:r>
              <a:rPr lang="es-HN" sz="2400" dirty="0"/>
              <a:t> </a:t>
            </a:r>
            <a:r>
              <a:rPr lang="es-HN" sz="2400" dirty="0" err="1"/>
              <a:t>changes</a:t>
            </a:r>
            <a:r>
              <a:rPr lang="es-HN" sz="2400" dirty="0"/>
              <a:t>, </a:t>
            </a:r>
            <a:r>
              <a:rPr lang="es-HN" sz="2400" dirty="0" err="1"/>
              <a:t>make</a:t>
            </a:r>
            <a:r>
              <a:rPr lang="es-HN" sz="2400" dirty="0"/>
              <a:t> </a:t>
            </a:r>
            <a:r>
              <a:rPr lang="es-HN" sz="2400" dirty="0" err="1"/>
              <a:t>the</a:t>
            </a:r>
            <a:r>
              <a:rPr lang="es-HN" sz="2400" dirty="0"/>
              <a:t> </a:t>
            </a:r>
            <a:r>
              <a:rPr lang="es-HN" sz="2400" dirty="0" err="1"/>
              <a:t>approved</a:t>
            </a:r>
            <a:r>
              <a:rPr lang="es-HN" sz="2400" dirty="0"/>
              <a:t> </a:t>
            </a:r>
            <a:r>
              <a:rPr lang="es-HN" sz="2400" dirty="0" err="1"/>
              <a:t>changes</a:t>
            </a:r>
            <a:r>
              <a:rPr lang="es-HN" sz="2400" dirty="0"/>
              <a:t> to </a:t>
            </a:r>
            <a:r>
              <a:rPr lang="es-HN" sz="2400" dirty="0" err="1"/>
              <a:t>the</a:t>
            </a:r>
            <a:r>
              <a:rPr lang="es-HN" sz="2400" dirty="0"/>
              <a:t> </a:t>
            </a:r>
            <a:r>
              <a:rPr lang="es-HN" sz="2400" dirty="0" err="1"/>
              <a:t>printed</a:t>
            </a:r>
            <a:r>
              <a:rPr lang="es-HN" sz="2400" dirty="0"/>
              <a:t> </a:t>
            </a:r>
            <a:r>
              <a:rPr lang="es-HN" sz="2400" dirty="0" err="1"/>
              <a:t>booklet</a:t>
            </a:r>
            <a:r>
              <a:rPr lang="es-HN" sz="2400" dirty="0"/>
              <a:t>.</a:t>
            </a:r>
          </a:p>
        </p:txBody>
      </p:sp>
      <p:sp>
        <p:nvSpPr>
          <p:cNvPr id="29700"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97AEF6C5-5A2D-4726-87B1-6D46DD137958}" type="slidenum">
              <a:rPr lang="es-HN">
                <a:solidFill>
                  <a:srgbClr val="FFFFFF"/>
                </a:solidFill>
                <a:latin typeface="+mn-lt"/>
              </a:rPr>
              <a:pPr algn="r">
                <a:defRPr/>
              </a:pPr>
              <a:t>8</a:t>
            </a:fld>
            <a:endParaRPr lang="es-HN">
              <a:solidFill>
                <a:srgbClr val="FFFFFF"/>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txBox="1">
            <a:spLocks noGrp="1"/>
          </p:cNvSpPr>
          <p:nvPr/>
        </p:nvSpPr>
        <p:spPr>
          <a:xfrm>
            <a:off x="8174038" y="1588"/>
            <a:ext cx="762000" cy="366712"/>
          </a:xfrm>
          <a:prstGeom prst="rect">
            <a:avLst/>
          </a:prstGeom>
          <a:noFill/>
        </p:spPr>
        <p:txBody>
          <a:bodyPr anchor="b"/>
          <a:lstStyle/>
          <a:p>
            <a:pPr algn="r" fontAlgn="auto">
              <a:spcBef>
                <a:spcPts val="0"/>
              </a:spcBef>
              <a:spcAft>
                <a:spcPts val="0"/>
              </a:spcAft>
              <a:defRPr/>
            </a:pPr>
            <a:fld id="{43DF16B9-F9DA-4FAE-98E5-191A7A742054}" type="slidenum">
              <a:rPr lang="es-HN">
                <a:solidFill>
                  <a:srgbClr val="FFFFFF"/>
                </a:solidFill>
                <a:latin typeface="+mn-lt"/>
              </a:rPr>
              <a:pPr algn="r" fontAlgn="auto">
                <a:spcBef>
                  <a:spcPts val="0"/>
                </a:spcBef>
                <a:spcAft>
                  <a:spcPts val="0"/>
                </a:spcAft>
                <a:defRPr/>
              </a:pPr>
              <a:t>9</a:t>
            </a:fld>
            <a:endParaRPr lang="es-HN">
              <a:solidFill>
                <a:srgbClr val="FFFFFF"/>
              </a:solidFill>
              <a:latin typeface="+mn-lt"/>
            </a:endParaRPr>
          </a:p>
        </p:txBody>
      </p:sp>
      <p:sp>
        <p:nvSpPr>
          <p:cNvPr id="24579" name="Title 1"/>
          <p:cNvSpPr>
            <a:spLocks noGrp="1"/>
          </p:cNvSpPr>
          <p:nvPr>
            <p:ph type="title" idx="4294967295"/>
          </p:nvPr>
        </p:nvSpPr>
        <p:spPr/>
        <p:txBody>
          <a:bodyPr/>
          <a:lstStyle/>
          <a:p>
            <a:pPr eaLnBrk="1" hangingPunct="1"/>
            <a:r>
              <a:rPr lang="es-HN"/>
              <a:t>Local PTA bylaws update process</a:t>
            </a:r>
          </a:p>
        </p:txBody>
      </p:sp>
      <p:sp>
        <p:nvSpPr>
          <p:cNvPr id="24580" name="Content Placeholder 2"/>
          <p:cNvSpPr>
            <a:spLocks noGrp="1"/>
          </p:cNvSpPr>
          <p:nvPr>
            <p:ph idx="4294967295"/>
          </p:nvPr>
        </p:nvSpPr>
        <p:spPr/>
        <p:txBody>
          <a:bodyPr/>
          <a:lstStyle/>
          <a:p>
            <a:pPr eaLnBrk="1" hangingPunct="1"/>
            <a:r>
              <a:rPr lang="es-HN" sz="2000"/>
              <a:t>When you make changes, start from scratch – MDPTA will not review changes from your past to your new bylaws</a:t>
            </a:r>
          </a:p>
          <a:p>
            <a:pPr eaLnBrk="1" hangingPunct="1"/>
            <a:r>
              <a:rPr lang="es-HN" sz="2000"/>
              <a:t>Use the most recent template for your submission to the MDPTA, but if you started your process before the updated template was published, you can use previous versions as working documents.</a:t>
            </a:r>
          </a:p>
          <a:p>
            <a:pPr eaLnBrk="1" hangingPunct="1"/>
            <a:r>
              <a:rPr lang="es-HN" sz="2000"/>
              <a:t>Announcing and distributing the draft bylaws for discussion can be done thru email and listserve, as well as through printed newsletters.</a:t>
            </a:r>
          </a:p>
          <a:p>
            <a:pPr eaLnBrk="1" hangingPunct="1"/>
            <a:r>
              <a:rPr lang="es-HN" sz="2000"/>
              <a:t>PTAs often scan their approved bylaws and post on PTA website so members understand the roles and responsibilities of members and officers.</a:t>
            </a:r>
          </a:p>
          <a:p>
            <a:pPr eaLnBrk="1" hangingPunct="1"/>
            <a:r>
              <a:rPr lang="es-HN" sz="2000"/>
              <a:t>Standing rules can be established to provide more detailed procedures that improve the management of your local PTA. </a:t>
            </a:r>
          </a:p>
        </p:txBody>
      </p:sp>
      <p:sp>
        <p:nvSpPr>
          <p:cNvPr id="23556" name="Slide Number Placeholder 4"/>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34AFF698-5C13-4FA0-BE77-ED8D97ABC9FC}" type="slidenum">
              <a:rPr lang="es-HN">
                <a:solidFill>
                  <a:srgbClr val="FFFFFF"/>
                </a:solidFill>
                <a:latin typeface="+mn-lt"/>
              </a:rPr>
              <a:pPr algn="r">
                <a:defRPr/>
              </a:pPr>
              <a:t>9</a:t>
            </a:fld>
            <a:endParaRPr lang="es-HN">
              <a:solidFill>
                <a:srgbClr val="FFFFFF"/>
              </a:solidFill>
              <a:latin typeface="+mn-lt"/>
            </a:endParaRPr>
          </a:p>
        </p:txBody>
      </p:sp>
      <p:sp>
        <p:nvSpPr>
          <p:cNvPr id="2" name="Slide Number Placeholder 1"/>
          <p:cNvSpPr>
            <a:spLocks noGrp="1"/>
          </p:cNvSpPr>
          <p:nvPr>
            <p:ph type="sldNum" sz="quarter" idx="12"/>
          </p:nvPr>
        </p:nvSpPr>
        <p:spPr/>
        <p:txBody>
          <a:bodyPr/>
          <a:lstStyle/>
          <a:p>
            <a:pPr>
              <a:defRPr/>
            </a:pPr>
            <a:fld id="{0B366531-0540-459B-A6AC-0926097C8547}" type="slidenum">
              <a:rPr lang="es-HN" smtClean="0"/>
              <a:pPr>
                <a:defRPr/>
              </a:pPr>
              <a:t>9</a:t>
            </a:fld>
            <a:endParaRPr lang="es-HN"/>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620</TotalTime>
  <Words>1346</Words>
  <Application>Microsoft Office PowerPoint</Application>
  <PresentationFormat>On-screen Show (4:3)</PresentationFormat>
  <Paragraphs>175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Georgia</vt:lpstr>
      <vt:lpstr>Trebuchet MS</vt:lpstr>
      <vt:lpstr>Wingdings</vt:lpstr>
      <vt:lpstr>Wingdings 2</vt:lpstr>
      <vt:lpstr>Urban</vt:lpstr>
      <vt:lpstr>MCCPTA Training  - Bylaws  All you need to know to update your local PTA bylaws  </vt:lpstr>
      <vt:lpstr>Why does your PTA need bylaws?</vt:lpstr>
      <vt:lpstr>Why does your PTA need bylaws?</vt:lpstr>
      <vt:lpstr>Why does your PTA need bylaws?</vt:lpstr>
      <vt:lpstr>Local PTA bylaws update process</vt:lpstr>
      <vt:lpstr>Local PTA bylaws update process</vt:lpstr>
      <vt:lpstr>Local PTA bylaws – must submit final bylaws on printed booklet template</vt:lpstr>
      <vt:lpstr>Local PTA bylaws – download electronic version</vt:lpstr>
      <vt:lpstr>Local PTA bylaws update process</vt:lpstr>
      <vt:lpstr>Local PTA bylaws – must comply with MCCPTA bylaws</vt:lpstr>
      <vt:lpstr>Local PTA bylaws update process</vt:lpstr>
      <vt:lpstr>Local PTA bylaws update process</vt:lpstr>
      <vt:lpstr>Local PTA bylaws update process</vt:lpstr>
      <vt:lpstr>Bylaws checklist – information needed</vt:lpstr>
      <vt:lpstr>Bylaws checklist – hashmarked text guidelines</vt:lpstr>
      <vt:lpstr>Bylaws checklist – important issues</vt:lpstr>
      <vt:lpstr>Bylaws approval process by MDPTA</vt:lpstr>
      <vt:lpstr>Bylaws approval process by MDPTA</vt:lpstr>
      <vt:lpstr>Bylaws approval process by MDPTA</vt:lpstr>
      <vt:lpstr>For help</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MCCPTA Training  - Bylaws August 8, 2012 Montgomery Blair High School</dc:title>
  <dc:creator>nery1875</dc:creator>
  <cp:lastModifiedBy>Steve Reynolds</cp:lastModifiedBy>
  <cp:revision>42</cp:revision>
  <cp:lastPrinted>2016-09-09T02:08:24Z</cp:lastPrinted>
  <dcterms:created xsi:type="dcterms:W3CDTF">2012-09-06T23:54:40Z</dcterms:created>
  <dcterms:modified xsi:type="dcterms:W3CDTF">2016-09-22T01:00:10Z</dcterms:modified>
</cp:coreProperties>
</file>